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9.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10.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notesSlides/notesSlide11.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12.xml" ContentType="application/vnd.openxmlformats-officedocument.presentationml.notesSlide+xml"/>
  <Override PartName="/ppt/ink/ink110.xml" ContentType="application/inkml+xml"/>
  <Override PartName="/ppt/notesSlides/notesSlide13.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6.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7.xml" ContentType="application/vnd.openxmlformats-officedocument.presentationml.notesSlide+xml"/>
  <Override PartName="/ppt/ink/ink150.xml" ContentType="application/inkml+xml"/>
  <Override PartName="/ppt/notesSlides/notesSlide18.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9.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20.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21.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22.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89" r:id="rId14"/>
    <p:sldId id="271" r:id="rId15"/>
    <p:sldId id="290" r:id="rId16"/>
    <p:sldId id="291" r:id="rId17"/>
    <p:sldId id="292" r:id="rId18"/>
    <p:sldId id="293"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82D6A-23D4-4404-B3BA-63D668669C1F}" v="3" dt="2023-11-23T12:21:37.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75" y="10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4682D6A-23D4-4404-B3BA-63D668669C1F}"/>
    <pc:docChg chg="modSld">
      <pc:chgData name="Duane Miller" userId="086b8d4e5ca37aec" providerId="LiveId" clId="{24682D6A-23D4-4404-B3BA-63D668669C1F}" dt="2023-11-23T12:25:20.078" v="680" actId="6549"/>
      <pc:docMkLst>
        <pc:docMk/>
      </pc:docMkLst>
      <pc:sldChg chg="modSp mod setBg">
        <pc:chgData name="Duane Miller" userId="086b8d4e5ca37aec" providerId="LiveId" clId="{24682D6A-23D4-4404-B3BA-63D668669C1F}" dt="2023-11-23T12:21:51.069" v="14" actId="207"/>
        <pc:sldMkLst>
          <pc:docMk/>
          <pc:sldMk cId="2832398454" sldId="265"/>
        </pc:sldMkLst>
        <pc:spChg chg="mod">
          <ac:chgData name="Duane Miller" userId="086b8d4e5ca37aec" providerId="LiveId" clId="{24682D6A-23D4-4404-B3BA-63D668669C1F}" dt="2023-11-23T12:21:51.069" v="14" actId="207"/>
          <ac:spMkLst>
            <pc:docMk/>
            <pc:sldMk cId="2832398454" sldId="265"/>
            <ac:spMk id="4" creationId="{C69D15CC-F0E8-9C03-93EB-DEE5EB77A94D}"/>
          </ac:spMkLst>
        </pc:spChg>
      </pc:sldChg>
      <pc:sldChg chg="modSp mod setBg">
        <pc:chgData name="Duane Miller" userId="086b8d4e5ca37aec" providerId="LiveId" clId="{24682D6A-23D4-4404-B3BA-63D668669C1F}" dt="2023-11-23T12:21:57.740" v="48" actId="207"/>
        <pc:sldMkLst>
          <pc:docMk/>
          <pc:sldMk cId="2153912712" sldId="268"/>
        </pc:sldMkLst>
        <pc:spChg chg="mod">
          <ac:chgData name="Duane Miller" userId="086b8d4e5ca37aec" providerId="LiveId" clId="{24682D6A-23D4-4404-B3BA-63D668669C1F}" dt="2023-11-23T12:21:57.740" v="48" actId="207"/>
          <ac:spMkLst>
            <pc:docMk/>
            <pc:sldMk cId="2153912712" sldId="268"/>
            <ac:spMk id="7" creationId="{4426F626-7A1A-43A8-B380-D11D76D34155}"/>
          </ac:spMkLst>
        </pc:spChg>
      </pc:sldChg>
      <pc:sldChg chg="modSp mod setBg modNotesTx">
        <pc:chgData name="Duane Miller" userId="086b8d4e5ca37aec" providerId="LiveId" clId="{24682D6A-23D4-4404-B3BA-63D668669C1F}" dt="2023-11-23T12:25:20.078" v="680" actId="6549"/>
        <pc:sldMkLst>
          <pc:docMk/>
          <pc:sldMk cId="906262494" sldId="270"/>
        </pc:sldMkLst>
        <pc:spChg chg="mod">
          <ac:chgData name="Duane Miller" userId="086b8d4e5ca37aec" providerId="LiveId" clId="{24682D6A-23D4-4404-B3BA-63D668669C1F}" dt="2023-11-23T12:22:41.030" v="223" actId="207"/>
          <ac:spMkLst>
            <pc:docMk/>
            <pc:sldMk cId="906262494" sldId="270"/>
            <ac:spMk id="6" creationId="{B2FD387F-92CC-4779-81C3-06BBC90B104F}"/>
          </ac:spMkLst>
        </pc:spChg>
      </pc:sldChg>
      <pc:sldChg chg="modSp mod setBg">
        <pc:chgData name="Duane Miller" userId="086b8d4e5ca37aec" providerId="LiveId" clId="{24682D6A-23D4-4404-B3BA-63D668669C1F}" dt="2023-11-23T12:23:30.589" v="405" actId="207"/>
        <pc:sldMkLst>
          <pc:docMk/>
          <pc:sldMk cId="1512310284" sldId="271"/>
        </pc:sldMkLst>
        <pc:spChg chg="mod">
          <ac:chgData name="Duane Miller" userId="086b8d4e5ca37aec" providerId="LiveId" clId="{24682D6A-23D4-4404-B3BA-63D668669C1F}" dt="2023-11-23T12:23:30.589" v="405" actId="207"/>
          <ac:spMkLst>
            <pc:docMk/>
            <pc:sldMk cId="1512310284" sldId="271"/>
            <ac:spMk id="7" creationId="{4426F626-7A1A-43A8-B380-D11D76D34155}"/>
          </ac:spMkLst>
        </pc:spChg>
      </pc:sldChg>
      <pc:sldChg chg="modSp mod setBg">
        <pc:chgData name="Duane Miller" userId="086b8d4e5ca37aec" providerId="LiveId" clId="{24682D6A-23D4-4404-B3BA-63D668669C1F}" dt="2023-11-23T12:22:31.542" v="189" actId="207"/>
        <pc:sldMkLst>
          <pc:docMk/>
          <pc:sldMk cId="2799131102" sldId="272"/>
        </pc:sldMkLst>
        <pc:spChg chg="mod">
          <ac:chgData name="Duane Miller" userId="086b8d4e5ca37aec" providerId="LiveId" clId="{24682D6A-23D4-4404-B3BA-63D668669C1F}" dt="2023-11-23T12:22:31.542" v="189" actId="207"/>
          <ac:spMkLst>
            <pc:docMk/>
            <pc:sldMk cId="2799131102" sldId="272"/>
            <ac:spMk id="7" creationId="{4426F626-7A1A-43A8-B380-D11D76D34155}"/>
          </ac:spMkLst>
        </pc:spChg>
      </pc:sldChg>
      <pc:sldChg chg="modSp mod setBg">
        <pc:chgData name="Duane Miller" userId="086b8d4e5ca37aec" providerId="LiveId" clId="{24682D6A-23D4-4404-B3BA-63D668669C1F}" dt="2023-11-23T12:22:05.816" v="93" actId="207"/>
        <pc:sldMkLst>
          <pc:docMk/>
          <pc:sldMk cId="770451453" sldId="282"/>
        </pc:sldMkLst>
        <pc:spChg chg="mod">
          <ac:chgData name="Duane Miller" userId="086b8d4e5ca37aec" providerId="LiveId" clId="{24682D6A-23D4-4404-B3BA-63D668669C1F}" dt="2023-11-23T12:22:05.816" v="93" actId="207"/>
          <ac:spMkLst>
            <pc:docMk/>
            <pc:sldMk cId="770451453" sldId="282"/>
            <ac:spMk id="6" creationId="{B2FD387F-92CC-4779-81C3-06BBC90B104F}"/>
          </ac:spMkLst>
        </pc:spChg>
      </pc:sldChg>
      <pc:sldChg chg="modSp mod setBg">
        <pc:chgData name="Duane Miller" userId="086b8d4e5ca37aec" providerId="LiveId" clId="{24682D6A-23D4-4404-B3BA-63D668669C1F}" dt="2023-11-23T12:22:14.345" v="122" actId="207"/>
        <pc:sldMkLst>
          <pc:docMk/>
          <pc:sldMk cId="3753636077" sldId="283"/>
        </pc:sldMkLst>
        <pc:spChg chg="mod">
          <ac:chgData name="Duane Miller" userId="086b8d4e5ca37aec" providerId="LiveId" clId="{24682D6A-23D4-4404-B3BA-63D668669C1F}" dt="2023-11-23T12:22:14.345" v="122" actId="207"/>
          <ac:spMkLst>
            <pc:docMk/>
            <pc:sldMk cId="3753636077" sldId="283"/>
            <ac:spMk id="6" creationId="{B2FD387F-92CC-4779-81C3-06BBC90B104F}"/>
          </ac:spMkLst>
        </pc:spChg>
      </pc:sldChg>
      <pc:sldChg chg="modSp mod setBg">
        <pc:chgData name="Duane Miller" userId="086b8d4e5ca37aec" providerId="LiveId" clId="{24682D6A-23D4-4404-B3BA-63D668669C1F}" dt="2023-11-23T12:22:21.869" v="153" actId="207"/>
        <pc:sldMkLst>
          <pc:docMk/>
          <pc:sldMk cId="3712669535" sldId="284"/>
        </pc:sldMkLst>
        <pc:spChg chg="mod">
          <ac:chgData name="Duane Miller" userId="086b8d4e5ca37aec" providerId="LiveId" clId="{24682D6A-23D4-4404-B3BA-63D668669C1F}" dt="2023-11-23T12:22:21.869" v="153" actId="207"/>
          <ac:spMkLst>
            <pc:docMk/>
            <pc:sldMk cId="3712669535" sldId="284"/>
            <ac:spMk id="6" creationId="{B2FD387F-92CC-4779-81C3-06BBC90B104F}"/>
          </ac:spMkLst>
        </pc:spChg>
      </pc:sldChg>
      <pc:sldChg chg="modSp mod setBg">
        <pc:chgData name="Duane Miller" userId="086b8d4e5ca37aec" providerId="LiveId" clId="{24682D6A-23D4-4404-B3BA-63D668669C1F}" dt="2023-11-23T12:22:47.717" v="253" actId="207"/>
        <pc:sldMkLst>
          <pc:docMk/>
          <pc:sldMk cId="2087725826" sldId="285"/>
        </pc:sldMkLst>
        <pc:spChg chg="mod">
          <ac:chgData name="Duane Miller" userId="086b8d4e5ca37aec" providerId="LiveId" clId="{24682D6A-23D4-4404-B3BA-63D668669C1F}" dt="2023-11-23T12:22:47.717" v="253" actId="207"/>
          <ac:spMkLst>
            <pc:docMk/>
            <pc:sldMk cId="2087725826" sldId="285"/>
            <ac:spMk id="6" creationId="{B2FD387F-92CC-4779-81C3-06BBC90B104F}"/>
          </ac:spMkLst>
        </pc:spChg>
      </pc:sldChg>
      <pc:sldChg chg="modSp mod setBg">
        <pc:chgData name="Duane Miller" userId="086b8d4e5ca37aec" providerId="LiveId" clId="{24682D6A-23D4-4404-B3BA-63D668669C1F}" dt="2023-11-23T12:22:58.303" v="283" actId="207"/>
        <pc:sldMkLst>
          <pc:docMk/>
          <pc:sldMk cId="3643556643" sldId="286"/>
        </pc:sldMkLst>
        <pc:spChg chg="mod">
          <ac:chgData name="Duane Miller" userId="086b8d4e5ca37aec" providerId="LiveId" clId="{24682D6A-23D4-4404-B3BA-63D668669C1F}" dt="2023-11-23T12:22:58.303" v="283" actId="207"/>
          <ac:spMkLst>
            <pc:docMk/>
            <pc:sldMk cId="3643556643" sldId="286"/>
            <ac:spMk id="6" creationId="{B2FD387F-92CC-4779-81C3-06BBC90B104F}"/>
          </ac:spMkLst>
        </pc:spChg>
      </pc:sldChg>
      <pc:sldChg chg="modSp mod setBg">
        <pc:chgData name="Duane Miller" userId="086b8d4e5ca37aec" providerId="LiveId" clId="{24682D6A-23D4-4404-B3BA-63D668669C1F}" dt="2023-11-23T12:23:06.849" v="318" actId="207"/>
        <pc:sldMkLst>
          <pc:docMk/>
          <pc:sldMk cId="2648177737" sldId="287"/>
        </pc:sldMkLst>
        <pc:spChg chg="mod">
          <ac:chgData name="Duane Miller" userId="086b8d4e5ca37aec" providerId="LiveId" clId="{24682D6A-23D4-4404-B3BA-63D668669C1F}" dt="2023-11-23T12:23:06.849" v="318" actId="207"/>
          <ac:spMkLst>
            <pc:docMk/>
            <pc:sldMk cId="2648177737" sldId="287"/>
            <ac:spMk id="6" creationId="{B2FD387F-92CC-4779-81C3-06BBC90B104F}"/>
          </ac:spMkLst>
        </pc:spChg>
      </pc:sldChg>
      <pc:sldChg chg="modSp mod setBg">
        <pc:chgData name="Duane Miller" userId="086b8d4e5ca37aec" providerId="LiveId" clId="{24682D6A-23D4-4404-B3BA-63D668669C1F}" dt="2023-11-23T12:23:14.987" v="346" actId="207"/>
        <pc:sldMkLst>
          <pc:docMk/>
          <pc:sldMk cId="895906931" sldId="288"/>
        </pc:sldMkLst>
        <pc:spChg chg="mod">
          <ac:chgData name="Duane Miller" userId="086b8d4e5ca37aec" providerId="LiveId" clId="{24682D6A-23D4-4404-B3BA-63D668669C1F}" dt="2023-11-23T12:23:14.987" v="346" actId="207"/>
          <ac:spMkLst>
            <pc:docMk/>
            <pc:sldMk cId="895906931" sldId="288"/>
            <ac:spMk id="6" creationId="{B2FD387F-92CC-4779-81C3-06BBC90B104F}"/>
          </ac:spMkLst>
        </pc:spChg>
      </pc:sldChg>
      <pc:sldChg chg="modSp mod setBg">
        <pc:chgData name="Duane Miller" userId="086b8d4e5ca37aec" providerId="LiveId" clId="{24682D6A-23D4-4404-B3BA-63D668669C1F}" dt="2023-11-23T12:23:21.020" v="378" actId="207"/>
        <pc:sldMkLst>
          <pc:docMk/>
          <pc:sldMk cId="1256996443" sldId="289"/>
        </pc:sldMkLst>
        <pc:spChg chg="mod">
          <ac:chgData name="Duane Miller" userId="086b8d4e5ca37aec" providerId="LiveId" clId="{24682D6A-23D4-4404-B3BA-63D668669C1F}" dt="2023-11-23T12:23:21.020" v="378" actId="207"/>
          <ac:spMkLst>
            <pc:docMk/>
            <pc:sldMk cId="1256996443" sldId="289"/>
            <ac:spMk id="6" creationId="{B2FD387F-92CC-4779-81C3-06BBC90B104F}"/>
          </ac:spMkLst>
        </pc:spChg>
      </pc:sldChg>
      <pc:sldChg chg="modSp mod setBg">
        <pc:chgData name="Duane Miller" userId="086b8d4e5ca37aec" providerId="LiveId" clId="{24682D6A-23D4-4404-B3BA-63D668669C1F}" dt="2023-11-23T12:23:38.413" v="437" actId="207"/>
        <pc:sldMkLst>
          <pc:docMk/>
          <pc:sldMk cId="4166590379" sldId="290"/>
        </pc:sldMkLst>
        <pc:spChg chg="mod">
          <ac:chgData name="Duane Miller" userId="086b8d4e5ca37aec" providerId="LiveId" clId="{24682D6A-23D4-4404-B3BA-63D668669C1F}" dt="2023-11-23T12:23:38.413" v="437" actId="207"/>
          <ac:spMkLst>
            <pc:docMk/>
            <pc:sldMk cId="4166590379" sldId="290"/>
            <ac:spMk id="6" creationId="{B2FD387F-92CC-4779-81C3-06BBC90B104F}"/>
          </ac:spMkLst>
        </pc:spChg>
      </pc:sldChg>
      <pc:sldChg chg="modSp mod setBg">
        <pc:chgData name="Duane Miller" userId="086b8d4e5ca37aec" providerId="LiveId" clId="{24682D6A-23D4-4404-B3BA-63D668669C1F}" dt="2023-11-23T12:23:49.324" v="474" actId="207"/>
        <pc:sldMkLst>
          <pc:docMk/>
          <pc:sldMk cId="1468525946" sldId="291"/>
        </pc:sldMkLst>
        <pc:spChg chg="mod">
          <ac:chgData name="Duane Miller" userId="086b8d4e5ca37aec" providerId="LiveId" clId="{24682D6A-23D4-4404-B3BA-63D668669C1F}" dt="2023-11-23T12:23:49.324" v="474" actId="207"/>
          <ac:spMkLst>
            <pc:docMk/>
            <pc:sldMk cId="1468525946" sldId="291"/>
            <ac:spMk id="6" creationId="{B2FD387F-92CC-4779-81C3-06BBC90B104F}"/>
          </ac:spMkLst>
        </pc:spChg>
      </pc:sldChg>
      <pc:sldChg chg="modSp mod setBg">
        <pc:chgData name="Duane Miller" userId="086b8d4e5ca37aec" providerId="LiveId" clId="{24682D6A-23D4-4404-B3BA-63D668669C1F}" dt="2023-11-23T12:23:58.645" v="511" actId="207"/>
        <pc:sldMkLst>
          <pc:docMk/>
          <pc:sldMk cId="1330322645" sldId="292"/>
        </pc:sldMkLst>
        <pc:spChg chg="mod">
          <ac:chgData name="Duane Miller" userId="086b8d4e5ca37aec" providerId="LiveId" clId="{24682D6A-23D4-4404-B3BA-63D668669C1F}" dt="2023-11-23T12:23:58.645" v="511" actId="207"/>
          <ac:spMkLst>
            <pc:docMk/>
            <pc:sldMk cId="1330322645" sldId="292"/>
            <ac:spMk id="6" creationId="{B2FD387F-92CC-4779-81C3-06BBC90B104F}"/>
          </ac:spMkLst>
        </pc:spChg>
      </pc:sldChg>
      <pc:sldChg chg="modSp mod setBg">
        <pc:chgData name="Duane Miller" userId="086b8d4e5ca37aec" providerId="LiveId" clId="{24682D6A-23D4-4404-B3BA-63D668669C1F}" dt="2023-11-23T12:24:06.182" v="539" actId="207"/>
        <pc:sldMkLst>
          <pc:docMk/>
          <pc:sldMk cId="3469446225" sldId="293"/>
        </pc:sldMkLst>
        <pc:spChg chg="mod">
          <ac:chgData name="Duane Miller" userId="086b8d4e5ca37aec" providerId="LiveId" clId="{24682D6A-23D4-4404-B3BA-63D668669C1F}" dt="2023-11-23T12:24:06.182" v="539" actId="207"/>
          <ac:spMkLst>
            <pc:docMk/>
            <pc:sldMk cId="3469446225" sldId="293"/>
            <ac:spMk id="6" creationId="{B2FD387F-92CC-4779-81C3-06BBC90B104F}"/>
          </ac:spMkLst>
        </pc:spChg>
      </pc:sldChg>
      <pc:sldChg chg="modSp mod setBg">
        <pc:chgData name="Duane Miller" userId="086b8d4e5ca37aec" providerId="LiveId" clId="{24682D6A-23D4-4404-B3BA-63D668669C1F}" dt="2023-11-23T12:24:16.911" v="574" actId="207"/>
        <pc:sldMkLst>
          <pc:docMk/>
          <pc:sldMk cId="2754682383" sldId="294"/>
        </pc:sldMkLst>
        <pc:spChg chg="mod">
          <ac:chgData name="Duane Miller" userId="086b8d4e5ca37aec" providerId="LiveId" clId="{24682D6A-23D4-4404-B3BA-63D668669C1F}" dt="2023-11-23T12:24:16.911" v="574" actId="207"/>
          <ac:spMkLst>
            <pc:docMk/>
            <pc:sldMk cId="2754682383" sldId="294"/>
            <ac:spMk id="6" creationId="{B2FD387F-92CC-4779-81C3-06BBC90B104F}"/>
          </ac:spMkLst>
        </pc:spChg>
      </pc:sldChg>
      <pc:sldChg chg="modSp mod setBg">
        <pc:chgData name="Duane Miller" userId="086b8d4e5ca37aec" providerId="LiveId" clId="{24682D6A-23D4-4404-B3BA-63D668669C1F}" dt="2023-11-23T12:24:26.073" v="616" actId="207"/>
        <pc:sldMkLst>
          <pc:docMk/>
          <pc:sldMk cId="392869646" sldId="295"/>
        </pc:sldMkLst>
        <pc:spChg chg="mod">
          <ac:chgData name="Duane Miller" userId="086b8d4e5ca37aec" providerId="LiveId" clId="{24682D6A-23D4-4404-B3BA-63D668669C1F}" dt="2023-11-23T12:24:26.073" v="616" actId="207"/>
          <ac:spMkLst>
            <pc:docMk/>
            <pc:sldMk cId="392869646" sldId="295"/>
            <ac:spMk id="6" creationId="{B2FD387F-92CC-4779-81C3-06BBC90B104F}"/>
          </ac:spMkLst>
        </pc:spChg>
      </pc:sldChg>
      <pc:sldChg chg="modSp mod setBg">
        <pc:chgData name="Duane Miller" userId="086b8d4e5ca37aec" providerId="LiveId" clId="{24682D6A-23D4-4404-B3BA-63D668669C1F}" dt="2023-11-23T12:24:35.260" v="645" actId="207"/>
        <pc:sldMkLst>
          <pc:docMk/>
          <pc:sldMk cId="4044519506" sldId="296"/>
        </pc:sldMkLst>
        <pc:spChg chg="mod">
          <ac:chgData name="Duane Miller" userId="086b8d4e5ca37aec" providerId="LiveId" clId="{24682D6A-23D4-4404-B3BA-63D668669C1F}" dt="2023-11-23T12:24:35.260" v="645" actId="207"/>
          <ac:spMkLst>
            <pc:docMk/>
            <pc:sldMk cId="4044519506" sldId="296"/>
            <ac:spMk id="6" creationId="{B2FD387F-92CC-4779-81C3-06BBC90B104F}"/>
          </ac:spMkLst>
        </pc:spChg>
      </pc:sldChg>
      <pc:sldChg chg="modSp mod setBg">
        <pc:chgData name="Duane Miller" userId="086b8d4e5ca37aec" providerId="LiveId" clId="{24682D6A-23D4-4404-B3BA-63D668669C1F}" dt="2023-11-23T12:24:42.979" v="679" actId="207"/>
        <pc:sldMkLst>
          <pc:docMk/>
          <pc:sldMk cId="1022379422" sldId="297"/>
        </pc:sldMkLst>
        <pc:spChg chg="mod">
          <ac:chgData name="Duane Miller" userId="086b8d4e5ca37aec" providerId="LiveId" clId="{24682D6A-23D4-4404-B3BA-63D668669C1F}" dt="2023-11-23T12:24:42.979" v="679" actId="207"/>
          <ac:spMkLst>
            <pc:docMk/>
            <pc:sldMk cId="1022379422" sldId="29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30:55.786"/>
    </inkml:context>
    <inkml:brush xml:id="br0">
      <inkml:brushProperty name="width" value="0.1" units="cm"/>
      <inkml:brushProperty name="height" value="0.1" units="cm"/>
      <inkml:brushProperty name="color" value="#E71224"/>
    </inkml:brush>
  </inkml:definitions>
  <inkml:trace contextRef="#ctx0" brushRef="#br0">9047 681 17215 0 0,'-54'-3'1139'0'0,"31"1"-761"0"0,-28 1 1 0 0,-148 7-417 0 0,143-7 40 0 0,-87-13 0 0 0,117 9-21 0 0,1-2 0 0 0,-1 0 0 0 0,-34-16 0 0 0,-70-39-312 0 0,50 21 219 0 0,42 23 31 0 0,-22-11 46 0 0,-87-30 0 0 0,-33 7 511 0 0,-225-34 0 0 0,169 57 372 0 0,75 12-301 0 0,109 10-454 0 0,-912-103 501 0 0,575 89-418 0 0,194 12-60 0 0,-87 1 25 0 0,-160-12-24 0 0,11-9-45 0 0,95 8 224 0 0,243 16-168 0 0,-143 10 0 0 0,-90 29-64 0 0,223-22-80 0 0,-170 22-166 0 0,-105 12-68 0 0,240-26 240 0 0,-168 48 0 0 0,72-13 86 0 0,146-32-12 0 0,0 4-1 0 0,-95 43 0 0 0,69-25-37 0 0,86-34-26 0 0,-196 79 0 0 0,168-64 0 0 0,-100 62 0 0 0,116-61 0 0 0,2 1 0 0 0,0 2 0 0 0,2 2 0 0 0,1 1 0 0 0,-30 38 0 0 0,-23 37-24 0 0,-172 219-104 0 0,227-281 112 0 0,2 1 0 0 0,2 2 0 0 0,-37 86 0 0 0,51-97 5 0 0,2 0 1 0 0,1 1-1 0 0,2 0 0 0 0,1 1 1 0 0,-5 78-1 0 0,14-69-1 0 0,5 26-36 0 0,7-9 24 0 0,-5-38-24 0 0,14 48 24 0 0,7 21-24 0 0,2-15 24 0 0,-17-51-24 0 0,25 44 36 0 0,15 19 12 0 0,-2-14-11 0 0,-28-47-31 0 0,25 32 21 0 0,-23-30-22 0 0,42 58 32 0 0,8 17 11 0 0,0-1 0 0 0,-9-21-10 0 0,-38-53-33 0 0,46 51 32 0 0,21 10 11 0 0,10-9 0 0 0,16-4 0 0 0,-13-18-10 0 0,-65-41-33 0 0,59 33 32 0 0,16 6 11 0 0,6-2 0 0 0,14-1 0 0 0,86 18-53 0 0,-146-54 42 0 0,8 5 11 0 0,-42-13 0 0 0,120 38 0 0 0,348 55-64 0 0,-494-106 64 0 0,506 48 0 0 0,-253-33 0 0 0,-132-6-8 0 0,542 59 91 0 0,-312-29-30 0 0,414-7 1 0 0,-459-42 25 0 0,-55-1-14 0 0,28 3-54 0 0,201 0-12 0 0,557-26 1 0 0,-564-13 1274 0 0,-220 17-903 0 0,57-7-1743 0 0,149-11 1288 0 0,-360 35 180 0 0,147-31 0 0 0,-231 34-80 0 0,211-50 65 0 0,-177 37 27 0 0,102-42 1 0 0,-93 26-40 0 0,-1-2 0 0 0,83-58-1 0 0,-123 71-37 0 0,0-1 0 0 0,-3-2 0 0 0,0-1 0 0 0,-1-2 0 0 0,-2 0 0 0 0,29-43-1 0 0,-38 42 0 0 0,-2-2 0 0 0,-1 0 0 0 0,-2-1 0 0 0,12-38 0 0 0,-19 48 0 0 0,-1-1 1 0 0,6-49 0 0 0,-2-56 45 0 0,-10 128-74 0 0,0-60 8 0 0,-2-1-1 0 0,-2 1 0 0 0,-4 0 0 0 0,-2 0 0 0 0,-3 1 1 0 0,-3 0-1 0 0,-30-80 0 0 0,15 65 58 0 0,-3 2 1 0 0,-4 1-1 0 0,-2 2 0 0 0,-4 1 0 0 0,-63-76 1 0 0,-175-181 102 0 0,206 252-108 0 0,-3 4-1 0 0,-91-65 0 0 0,-362-211 407 0 0,-21 34 427 0 0,364 216-585 0 0,-5 9 0 0 0,-205-66-1 0 0,-497-98 495 0 0,666 209-666 0 0,-2 10 0 0 0,-341-8 0 0 0,27 64 152 0 0,-87 94-140 0 0,9 61-673 0 0,306-82-310 0 0,18-6-1741 0 0,131-33 941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3:01.810"/>
    </inkml:context>
    <inkml:brush xml:id="br0">
      <inkml:brushProperty name="width" value="0.1" units="cm"/>
      <inkml:brushProperty name="height" value="0.1" units="cm"/>
      <inkml:brushProperty name="color" value="#E71224"/>
    </inkml:brush>
  </inkml:definitions>
  <inkml:trace contextRef="#ctx0" brushRef="#br0">15 40 455 0 0,'-7'13'-14'0'0,"6"-12"231"0"0,0 0 0 0 0,1-1 1 0 0,-1 2-1 0 0,0-1 0 0 0,1 0 1 0 0,-1 0-1 0 0,1 0 0 0 0,-1 0 1 0 0,1 0-1 0 0,0 0 0 0 0,-1 2 1 0 0,1-2-160 0 0,1 0 0 0 0,-1-1 0 0 0,0 1 0 0 0,1-1 0 0 0,-1 1 1 0 0,0-1-1 0 0,1 1 0 0 0,-1-1 0 0 0,1 1 0 0 0,-1-1 0 0 0,1 1 1 0 0,-1-1-1 0 0,1 0 0 0 0,-1 1 0 0 0,1-1 0 0 0,0 0 0 0 0,-1 1 1 0 0,1-1-1 0 0,-1 0 0 0 0,1 0 0 0 0,0 1 0 0 0,-1-1 0 0 0,1 0 1 0 0,0 0-1 0 0,-1 0 0 0 0,1 0 0 0 0,0 0 0 0 0,1 0 0 0 0,17 3 665 0 0,-8-1-368 0 0,0-1 0 0 0,0 0 0 0 0,0 0 0 0 0,13-1 0 0 0,33-4 412 0 0,-31 4-469 0 0,0-2 0 0 0,34-7 0 0 0,-46 6-231 0 0,1 1 1 0 0,-1 0-1 0 0,1 1 1 0 0,0 1-1 0 0,15 2 0 0 0,74 13 566 0 0,-26-2-413 0 0,-41-10 78 0 0,40-2-1 0 0,5-1 99 0 0,-28 1-190 0 0,-1-3 0 0 0,61-10 0 0 0,18-1 281 0 0,-90 13-353 0 0,63 7-1 0 0,13 0-85 0 0,18-8 123 0 0,-103 3-67 0 0,-25 0-86 0 0,0-2 0 0 0,0 1 1 0 0,0-1-1 0 0,0 0 0 0 0,9-2 0 0 0,48-3 110 0 0,16-3-26 0 0,142 6 0 0 0,-15 1 3 0 0,-100-12-41 0 0,-47 7 0 0 0,66-9 64 0 0,0-1 0 0 0,-83 10-64 0 0,0 2 0 0 0,46 2 0 0 0,-13 1-29 0 0,70 2 58 0 0,-114 2-77 0 0,1-2 0 0 0,-1-2 0 0 0,53-7 0 0 0,-74 7-16 0 0,1 0 0 0 0,-1 0 0 0 0,18 3 0 0 0,1-1 0 0 0,38 2 0 0 0,120 21 0 0 0,-144-16 0 0 0,66 4 0 0 0,-49 0-2 0 0,-49-8 4 0 0,-1-1 0 0 0,1-1 0 0 0,0 0-1 0 0,0-1 1 0 0,0 0 0 0 0,16-1 0 0 0,17-4 53 0 0,-32 4-20 0 0,0-1 1 0 0,0-1 0 0 0,18-4-1 0 0,34-10 312 0 0,-64 16-354 0 0,0 0 0 0 0,0 0 0 0 0,0 1 0 0 0,0-1 0 0 0,0 1 0 0 0,0-1 0 0 0,0 1 1 0 0,-1 0-1 0 0,1 0 0 0 0,0-1 0 0 0,0 1 0 0 0,-1 1 0 0 0,1-1 0 0 0,0 0 0 0 0,-1 0 0 0 0,3 3 0 0 0,4 2-762 0 0,1 0-379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03.255"/>
    </inkml:context>
    <inkml:brush xml:id="br0">
      <inkml:brushProperty name="width" value="0.1" units="cm"/>
      <inkml:brushProperty name="height" value="0.1" units="cm"/>
      <inkml:brushProperty name="color" value="#E71224"/>
    </inkml:brush>
  </inkml:definitions>
  <inkml:trace contextRef="#ctx0" brushRef="#br0">762 489 4031 0 0,'-11'-1'3328'0'0,"11"1"-3218"0"0,-1-2 39 0 0,0 1 0 0 0,0 0 0 0 0,0 0 0 0 0,-1 0 0 0 0,1 0-1 0 0,0 0 1 0 0,0 0 0 0 0,-1 0 0 0 0,1 0 0 0 0,-1 0 0 0 0,1 0 0 0 0,-1 1 0 0 0,1-1 0 0 0,-1 0-1 0 0,1 1 1 0 0,-1 0 0 0 0,0-1 0 0 0,1 1 0 0 0,-1 0 0 0 0,0 0 0 0 0,1 0 0 0 0,-1 0 0 0 0,0 0-1 0 0,-2 0 1 0 0,-7 3 1 0 0,0 0-1 0 0,0 0 0 0 0,1 1 0 0 0,-1 0 1 0 0,1 1-1 0 0,-1 0 0 0 0,-9 7 0 0 0,-65 52 277 0 0,34-24-176 0 0,-19 12 109 0 0,-116 80 764 0 0,174-126-1051 0 0,2 2 0 0 0,-1 0 0 0 0,1 0 0 0 0,0 1 0 0 0,-17 19 0 0 0,24-21-30 0 0,9-11 48 0 0,12-13 42 0 0,35-42 44 0 0,-10 13-5 0 0,14-16 99 0 0,12-15-35 0 0,-41 39-151 0 0,32-51-1 0 0,-51 73-61 0 0,0 0-1 0 0,-2-1 0 0 0,0 0 0 0 0,0-1 1 0 0,-2 0-1 0 0,5-23 0 0 0,-9 29-10 0 0,0 0 0 0 0,-1-1 0 0 0,-1 1 0 0 0,1-1 0 0 0,-2 1 0 0 0,0 0 0 0 0,-6-18 0 0 0,-3-6 42 0 0,-18-39 1 0 0,23 61-33 0 0,1 1 60 0 0,-1 0 0 0 0,-12-21 0 0 0,16 31-65 0 0,0 0 1 0 0,0 1-1 0 0,0-1 0 0 0,0 1 1 0 0,0 0-1 0 0,0-1 0 0 0,-1 1 0 0 0,1 0 1 0 0,-1 0-1 0 0,0 1 0 0 0,1-1 1 0 0,-1 0-1 0 0,0 1 0 0 0,0 0 0 0 0,0 0 1 0 0,0 0-1 0 0,-6-2 0 0 0,9 3-15 0 0,-1 0-1 0 0,0 0 0 0 0,1 0 1 0 0,-1 0-1 0 0,0 0 0 0 0,0 0 1 0 0,1 0-1 0 0,-1 0 0 0 0,0 0 1 0 0,1 0-1 0 0,-1 1 1 0 0,0-1-1 0 0,1 0 0 0 0,-1 0 1 0 0,0 1-1 0 0,1-1 0 0 0,-1 0 1 0 0,1 1-1 0 0,-1-1 0 0 0,0 1 1 0 0,1-1-1 0 0,-1 1 0 0 0,1-1 1 0 0,-1 1-1 0 0,1-1 1 0 0,0 1-1 0 0,-1 0 0 0 0,0 1 2 0 0,0 0 0 0 0,1 0 0 0 0,-1 0 0 0 0,1 0 0 0 0,-1-1 0 0 0,1 1 0 0 0,0 0 0 0 0,0 0 0 0 0,0 0 0 0 0,0 2 0 0 0,0 4 6 0 0,2 1 0 0 0,-1-1 0 0 0,5 15 0 0 0,33 70-9 0 0,1 6 13 0 0,79 183 263 0 0,-52-136 210 0 0,-67-145-477 0 0,0 0 1 0 0,1 0-1 0 0,-1-1 1 0 0,0 1-1 0 0,1 0 1 0 0,-1 0-1 0 0,0 0 1 0 0,1-1-1 0 0,-1 1 0 0 0,1 0 1 0 0,0-1-1 0 0,-1 1 1 0 0,1 0-1 0 0,-1-1 1 0 0,1 1-1 0 0,1 0 1 0 0,-2-1-1 0 0,0 0 0 0 0,1-1 0 0 0,-1 1 0 0 0,0 0 1 0 0,1-1-1 0 0,-1 1 0 0 0,0 0 0 0 0,0-1 0 0 0,0 1 0 0 0,1 0 1 0 0,-1-1-1 0 0,0 1 0 0 0,0 0 0 0 0,0-1 0 0 0,0 1 1 0 0,0-1-1 0 0,0 1 0 0 0,0 0 0 0 0,0-1 0 0 0,0 1 0 0 0,0-1 1 0 0,0 0-1 0 0,-1-32 204 0 0,-2 21-191 0 0,0 0-1 0 0,-1 0 1 0 0,0 1 0 0 0,0 0-1 0 0,-1-1 1 0 0,-1 2 0 0 0,0-1-1 0 0,-1 1 1 0 0,1-1 0 0 0,-2 2 0 0 0,-10-12-1 0 0,-1 2-18 0 0,-1 0-1 0 0,-1 0 0 0 0,-42-27 0 0 0,35 30-1 0 0,-1 1 0 0 0,0 1 0 0 0,-1 1 0 0 0,0 2 0 0 0,-1 1 0 0 0,0 1 0 0 0,-1 2 0 0 0,0 1 0 0 0,-50-2 0 0 0,77 8 0 0 0,0 0 0 0 0,-1 1 0 0 0,1-1 0 0 0,0 1 0 0 0,0 1 0 0 0,0-1 0 0 0,0 1 0 0 0,0 0 0 0 0,0 0 0 0 0,0 0 0 0 0,1 1 0 0 0,-1-1 0 0 0,-7 7 0 0 0,10-7 0 0 0,0 0 0 0 0,-1-1 0 0 0,1 1 0 0 0,0 0 0 0 0,1 0 0 0 0,-1 0 0 0 0,0 0 0 0 0,1 1 0 0 0,-1-1 0 0 0,1 0 0 0 0,-1 1 0 0 0,1-1 0 0 0,0 1 0 0 0,0-1 0 0 0,0 1 0 0 0,1 0 0 0 0,-1-1 0 0 0,1 1 0 0 0,-1 0 0 0 0,1-1 0 0 0,0 1 0 0 0,0 0 0 0 0,0 0 0 0 0,0-1 0 0 0,1 1 0 0 0,-1 0 0 0 0,1-1 0 0 0,0 4 0 0 0,13 26-6 0 0,0-1 0 0 0,2-1 0 0 0,2 0 0 0 0,0-1 0 0 0,43 50 0 0 0,-27-42-3 0 0,1-1 0 0 0,2-2 0 0 0,59 41 0 0 0,119 84 9 0 0,-210-155 9 0 0,1-1 0 0 0,0 0 0 0 0,0 0 0 0 0,0 0 0 0 0,9 2 0 0 0,-15-5-8 0 0,0 0 0 0 0,0 0 1 0 0,1 0-1 0 0,-1 0 0 0 0,0 0 1 0 0,0 0-1 0 0,0 0 0 0 0,0 0 1 0 0,0 0-1 0 0,1 0 0 0 0,-1 0 1 0 0,0 0-1 0 0,0 0 0 0 0,0 0 1 0 0,0 0-1 0 0,0 0 1 0 0,0 0-1 0 0,1 0 0 0 0,-1 0 1 0 0,0 0-1 0 0,0 0 0 0 0,0 0 1 0 0,0 0-1 0 0,0-1 0 0 0,0 1 1 0 0,1 0-1 0 0,-1 0 0 0 0,0 0 1 0 0,0 0-1 0 0,0 0 0 0 0,0 0 1 0 0,0 0-1 0 0,0 0 1 0 0,0-1-1 0 0,0 1 0 0 0,0 0 1 0 0,0 0-1 0 0,0 0 0 0 0,0 0 1 0 0,1 0-1 0 0,-1 0 0 0 0,0-1 1 0 0,0 1-1 0 0,-2-9 38 0 0,-4-7 31 0 0,-5-2-17 0 0,-1 1 1 0 0,0 1 0 0 0,-1 0 0 0 0,-23-22 0 0 0,9 12-44 0 0,-49-34 1 0 0,-61-25-77 0 0,135 84 57 0 0,-1-1 1 0 0,1 1 0 0 0,-1 0 0 0 0,0 0 0 0 0,0 0 0 0 0,0 0 0 0 0,1 0 0 0 0,-1 1-1 0 0,0-1 1 0 0,0 1 0 0 0,0 0 0 0 0,-5 0 0 0 0,7 0 3 0 0,-1 1 1 0 0,1-1-1 0 0,0 1 1 0 0,-1-1-1 0 0,1 1 0 0 0,0 0 1 0 0,0 0-1 0 0,0-1 0 0 0,0 1 1 0 0,-1 0-1 0 0,1 0 1 0 0,0 0-1 0 0,0 0 0 0 0,1 0 1 0 0,-1 1-1 0 0,0-1 1 0 0,0 0-1 0 0,1 0 0 0 0,-1 1 1 0 0,0-1-1 0 0,1 0 1 0 0,-1 1-1 0 0,1-1 0 0 0,0 0 1 0 0,-1 1-1 0 0,1-1 1 0 0,0 3-1 0 0,-2 8-10 0 0,1-1 1 0 0,1 0-1 0 0,0 1 0 0 0,3 21 1 0 0,12 45 25 0 0,-12-64-16 0 0,2 11 5 0 0,1-1 0 0 0,1 1 0 0 0,1-2 0 0 0,2 1 0 0 0,0-1 0 0 0,1-1 0 0 0,15 24 0 0 0,-23-43 3 0 0,-1 0-1 0 0,-1 0 0 0 0,1 1 1 0 0,-1-1-1 0 0,1 0 0 0 0,-1 1 1 0 0,0 0-1 0 0,0-1 1 0 0,0 1-1 0 0,-1-1 0 0 0,1 1 1 0 0,-1 0-1 0 0,0-1 0 0 0,0 1 1 0 0,0 0-1 0 0,0 0 0 0 0,-2 6 1 0 0,-2 3-182 0 0,0 0 1 0 0,-1 0 0 0 0,-10 19-1 0 0,7-15-423 0 0,-9 19-3699 0 0,-1 4-1421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10.562"/>
    </inkml:context>
    <inkml:brush xml:id="br0">
      <inkml:brushProperty name="width" value="0.1" units="cm"/>
      <inkml:brushProperty name="height" value="0.1" units="cm"/>
      <inkml:brushProperty name="color" value="#E71224"/>
    </inkml:brush>
  </inkml:definitions>
  <inkml:trace contextRef="#ctx0" brushRef="#br0">783 121 455 0 0,'-1'0'91'0'0,"0"-1"0"0"0,0 0-1 0 0,1 1 1 0 0,-1-1-1 0 0,0 1 1 0 0,0-1-1 0 0,0 1 1 0 0,0 0-1 0 0,0-1 1 0 0,0 1-1 0 0,1 0 1 0 0,-1 0-1 0 0,0-1 1 0 0,0 1-1 0 0,0 0 1 0 0,0 0-1 0 0,0 0 1 0 0,0 0-1 0 0,0 0 1 0 0,0 0-1 0 0,0 0 1 0 0,0 1 0 0 0,0-1-1 0 0,0 0 1 0 0,0 1-1 0 0,0-1 1 0 0,0 0-1 0 0,1 1 1 0 0,-1-1-1 0 0,0 1 1 0 0,0-1-1 0 0,0 1 1 0 0,1 0-1 0 0,-1-1 1 0 0,-1 2-1 0 0,-4 4 717 0 0,0 0 0 0 0,1 0 1 0 0,-7 11-1 0 0,2-5-1569 0 0,-33 37 1124 0 0,-3-1 1 0 0,-1-3-1 0 0,-3-1 0 0 0,-73 48 1 0 0,-25 14 1982 0 0,125-89-2082 0 0,13-11-136 0 0,1 1 1 0 0,-12 11-1 0 0,45-58 433 0 0,-6 14-375 0 0,-5 6-56 0 0,21-41 0 0 0,-13 20-39 0 0,-15 31-27 0 0,0-1 0 0 0,-1 0 0 0 0,0-1 0 0 0,6-20 0 0 0,-6 7-8 0 0,2 0 85 0 0,-2 0 0 0 0,-1-1 0 0 0,-1 0-1 0 0,0-28 1 0 0,-3 48-87 0 0,0 0-1 0 0,-1-1 1 0 0,1 1-1 0 0,-1 0 0 0 0,-1 0 1 0 0,1 0-1 0 0,-1 0 1 0 0,0 1-1 0 0,-1-1 1 0 0,1 0-1 0 0,-1 1 1 0 0,0-1-1 0 0,0 1 0 0 0,-1 0 1 0 0,0 0-1 0 0,0 1 1 0 0,0-1-1 0 0,0 1 1 0 0,-1-1-1 0 0,1 1 0 0 0,-1 1 1 0 0,-9-6-1 0 0,2 2 38 0 0,0 2 0 0 0,-15-6 0 0 0,22 9-61 0 0,1 1 0 0 0,-1-1-1 0 0,0 1 1 0 0,1 1 0 0 0,-1-1 0 0 0,0 0-1 0 0,0 1 1 0 0,1 0 0 0 0,-7 1 0 0 0,10-1-24 0 0,1 0 1 0 0,-1 0 0 0 0,1 0-1 0 0,0 0 1 0 0,-1 0-1 0 0,1 1 1 0 0,0-1 0 0 0,-1 0-1 0 0,1 0 1 0 0,-1 0 0 0 0,1 0-1 0 0,0 1 1 0 0,-1-1 0 0 0,1 0-1 0 0,0 0 1 0 0,-1 1 0 0 0,1-1-1 0 0,0 0 1 0 0,0 1 0 0 0,-1-1-1 0 0,1 0 1 0 0,0 1-1 0 0,0-1 1 0 0,0 0 0 0 0,-1 1-1 0 0,1-1 1 0 0,0 0 0 0 0,0 1-1 0 0,4 12 43 0 0,16 12-67 0 0,-17-22 29 0 0,18 22 66 0 0,-1 1-1 0 0,0 1 1 0 0,-2 0-1 0 0,-2 2 0 0 0,0 0 1 0 0,14 38-1 0 0,-20-41 18 0 0,40 89 177 0 0,-40-94-187 0 0,1-1-1 0 0,1-1 1 0 0,21 26 0 0 0,-28-38-20 0 0,1-1 0 0 0,0 0 1 0 0,1 0-1 0 0,0-1 0 0 0,12 8 1 0 0,-16-11-11 0 0,0 0 1 0 0,0 0 0 0 0,0-1 0 0 0,1 1 0 0 0,-1-1 0 0 0,1 0 0 0 0,-1 0 0 0 0,1 0 0 0 0,-1-1 0 0 0,1 1 0 0 0,-1-1 0 0 0,1 0-1 0 0,0 0 1 0 0,-1 0 0 0 0,7-1 0 0 0,-9 1-37 0 0,-1-1 1 0 0,1 1-1 0 0,-1-1 0 0 0,1 1 0 0 0,-1-1 0 0 0,1 1 0 0 0,-1-1 0 0 0,1 1 1 0 0,-1-1-1 0 0,0 1 0 0 0,1-1 0 0 0,-1 0 0 0 0,0 1 0 0 0,0-1 0 0 0,1 1 1 0 0,-1-1-1 0 0,0 0 0 0 0,0 1 0 0 0,0-1 0 0 0,0 0 0 0 0,0 1 0 0 0,0-1 1 0 0,0 0-1 0 0,0 1 0 0 0,0-1 0 0 0,0 0 0 0 0,0 1 0 0 0,0-1 1 0 0,-1 0-1 0 0,1 1 0 0 0,0-2 0 0 0,-7-22 264 0 0,6 23-271 0 0,-10-30 241 0 0,5 10-172 0 0,-2 1-1 0 0,0 0 1 0 0,-12-20 0 0 0,-5 0-39 0 0,-2 1 1 0 0,-37-42-1 0 0,48 63-38 0 0,0 1-1 0 0,-2 0 0 0 0,0 1 0 0 0,-1 1 1 0 0,-1 1-1 0 0,-24-13 0 0 0,37 23-1 0 0,-1 1 0 0 0,1 1 0 0 0,-1-1 0 0 0,1 1 0 0 0,-1 0 0 0 0,0 1 0 0 0,0 0 0 0 0,0 0 0 0 0,0 1 0 0 0,0 0 0 0 0,1 0 0 0 0,-1 1 0 0 0,0 0 0 0 0,0 0 0 0 0,0 1 0 0 0,0 0 0 0 0,-10 4 0 0 0,17-5-5 0 0,-1-1-1 0 0,1 1 1 0 0,0-1-1 0 0,0 1 1 0 0,0 0-1 0 0,0 0 1 0 0,1-1-1 0 0,-1 1 0 0 0,0 0 1 0 0,0 0-1 0 0,0 0 1 0 0,1 0-1 0 0,-1 0 1 0 0,0 0-1 0 0,1 0 1 0 0,-1 0-1 0 0,1 0 1 0 0,-1 0-1 0 0,1 2 1 0 0,-1 0-5 0 0,0 0 1 0 0,1 0 0 0 0,0 0-1 0 0,0 0 1 0 0,0 0 0 0 0,0 0-1 0 0,1 6 1 0 0,1-3-1 0 0,-1 0-1 0 0,1 0 1 0 0,0-1-1 0 0,0 1 0 0 0,1 0 1 0 0,0-1-1 0 0,4 8 1 0 0,-2-7 9 0 0,1 0 0 0 0,0-1 0 0 0,0 0 0 0 0,0 0 0 0 0,0 0 1 0 0,1-1-1 0 0,-1 0 0 0 0,1 0 0 0 0,0 0 0 0 0,1-1 0 0 0,-1 0 0 0 0,1-1 0 0 0,-1 1 0 0 0,16 1 1 0 0,8 1 0 0 0,1-2 1 0 0,43-2 0 0 0,-68-1-1 0 0,14 0 1 0 0,144-5 33 0 0,-144 3-29 0 0,0-1 0 0 0,0-1 0 0 0,0-1 0 0 0,0-1-1 0 0,32-14 1 0 0,-19 2 59 0 0,-41 20-64 0 0,0-1 1 0 0,1 0-1 0 0,-1 0 0 0 0,-8 0 0 0 0,3 0 10 0 0,-24 4 2 0 0,0 2-1 0 0,1 1 1 0 0,0 2-1 0 0,-55 23 1 0 0,-128 74-18 0 0,208-102 7 0 0,-23 15 47 0 0,-59 45 1 0 0,76-52-22 0 0,-7 3 0 0 0,17-12-17 0 0,-1 0 0 0 0,1 0 0 0 0,0 1-1 0 0,0 0 1 0 0,1 0 0 0 0,-1 0 0 0 0,1 1 0 0 0,0 0 0 0 0,1 0 0 0 0,0 0 0 0 0,-1 0 0 0 0,-2 9 0 0 0,6-14-8 0 0,1-1-1 0 0,0 1 0 0 0,-1 0 1 0 0,1-1-1 0 0,0 1 0 0 0,0 0 1 0 0,0-1-1 0 0,0 1 1 0 0,0 0-1 0 0,0-1 0 0 0,0 1 1 0 0,0 0-1 0 0,0-1 1 0 0,0 1-1 0 0,0 0 0 0 0,0 0 1 0 0,0-1-1 0 0,0 1 0 0 0,1 0 1 0 0,-1 0-1 0 0,1-1 2 0 0,-1 1 1 0 0,0-1-1 0 0,1 1 0 0 0,-1-1 0 0 0,1 0 0 0 0,-1 0 1 0 0,1 1-1 0 0,-1-1 0 0 0,1 0 0 0 0,-1 0 0 0 0,1 0 0 0 0,-1 0 1 0 0,1 1-1 0 0,-1-1 0 0 0,1 0 0 0 0,-1 0 0 0 0,1 0 1 0 0,-1 0-1 0 0,1 0 0 0 0,0 0 0 0 0,2-1 13 0 0,0 1 0 0 0,0-1 0 0 0,0 0 0 0 0,0 0 0 0 0,0 0 0 0 0,-1 0 0 0 0,6-3 0 0 0,155-105 400 0 0,-163 109-419 0 0,0 0 0 0 0,0-1 0 0 0,0 1 0 0 0,0 0 0 0 0,1 0 0 0 0,-1 0 0 0 0,0-1 1 0 0,0 1-1 0 0,0 0 0 0 0,1 0 0 0 0,-1 0 0 0 0,0 0 0 0 0,0-1 0 0 0,1 1 0 0 0,-1 0 0 0 0,0 0 0 0 0,0 0 0 0 0,1 0 0 0 0,-1 0 0 0 0,0 0 0 0 0,0 0 0 0 0,1 0 0 0 0,-1 0 0 0 0,0 0 0 0 0,1 0 0 0 0,-1 0 0 0 0,0 0 0 0 0,0 0 0 0 0,1 0 0 0 0,-1 0 0 0 0,0 0 0 0 0,1 0 0 0 0,-1 0 1 0 0,-3 10-103 0 0,-14 21-941 0 0,13-26 381 0 0,-8 15-1003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17.055"/>
    </inkml:context>
    <inkml:brush xml:id="br0">
      <inkml:brushProperty name="width" value="0.1" units="cm"/>
      <inkml:brushProperty name="height" value="0.1" units="cm"/>
      <inkml:brushProperty name="color" value="#E71224"/>
    </inkml:brush>
  </inkml:definitions>
  <inkml:trace contextRef="#ctx0" brushRef="#br0">752 198 3223 0 0,'4'-23'903'0'0,"-4"25"-742"0"0,-1-1 0 0 0,1 0 0 0 0,0 0 0 0 0,-1 0 0 0 0,1 0 0 0 0,-1 0-1 0 0,1 1 1 0 0,-1-1 0 0 0,0 0 0 0 0,1 0 0 0 0,-1 0 0 0 0,0-1 0 0 0,0 1 0 0 0,0 0 0 0 0,-1 1 0 0 0,-18 15-235 0 0,15-13 350 0 0,-30 22 647 0 0,0-2-1 0 0,-2-2 0 0 0,-68 31 1 0 0,6-4-53 0 0,-79 57 323 0 0,95-55-562 0 0,26-13-94 0 0,32-21-130 0 0,-34 18 0 0 0,59-35-403 0 0,0 0-1 0 0,0 0 1 0 0,0 1 0 0 0,0-1 0 0 0,0 0-1 0 0,0 0 1 0 0,0 0 0 0 0,0 0-1 0 0,0 0 1 0 0,0 0 0 0 0,-1 0-1 0 0,1 0 1 0 0,0 0 0 0 0,0 0 0 0 0,0 0-1 0 0,0 1 1 0 0,0-1 0 0 0,0 0-1 0 0,0 0 1 0 0,0 0 0 0 0,-1 0 0 0 0,1 0-1 0 0,0 0 1 0 0,0 0 0 0 0,0 0-1 0 0,0 0 1 0 0,0 0 0 0 0,0 0 0 0 0,0 0-1 0 0,0 0 1 0 0,-1 0 0 0 0,1 0-1 0 0,0 0 1 0 0,0 0 0 0 0,0 0 0 0 0,0 0-1 0 0,0 0 1 0 0,0 0 0 0 0,0-1-1 0 0,0 1 1 0 0,-1 0 0 0 0,1 0 0 0 0,0 0-1 0 0,0 0 1 0 0,0 0 0 0 0,0 0-1 0 0,0 0 1 0 0,0 0 0 0 0,0 0 0 0 0,0 0-1 0 0,0 0 1 0 0,0-1 0 0 0,0 1-1 0 0,0 0 1 0 0,-1 0 0 0 0,1 0 0 0 0,5-8 135 0 0,12-15 1 0 0,-14 19-115 0 0,59-66 105 0 0,6-8-25 0 0,-59 66-85 0 0,7-9 17 0 0,18-31 0 0 0,-29 43-23 0 0,-1 0-1 0 0,0 0 1 0 0,-1 0-1 0 0,0 0 1 0 0,0 0-1 0 0,-1-1 1 0 0,2-12-1 0 0,35-254 563 0 0,-39 276-576 0 0,0 0 0 0 0,0 0 0 0 0,-1 0-1 0 0,1-1 1 0 0,0 1 0 0 0,0 0 0 0 0,0 0 0 0 0,0 0-1 0 0,1 0 1 0 0,-1-1 0 0 0,0 1 0 0 0,0 0 0 0 0,0 0-1 0 0,0 0 1 0 0,0 0 0 0 0,0 0 0 0 0,0-1 0 0 0,0 1-1 0 0,0 0 1 0 0,0 0 0 0 0,0 0 0 0 0,0 0 0 0 0,0 0-1 0 0,1 0 1 0 0,-1-1 0 0 0,0 1 0 0 0,0 0 0 0 0,0 0-1 0 0,0 0 1 0 0,0 0 0 0 0,0 0 0 0 0,1 0 0 0 0,-1 0-1 0 0,0 0 1 0 0,0 0 0 0 0,0 0 0 0 0,0 0 0 0 0,1 0-1 0 0,-1 0 1 0 0,0 0 0 0 0,0 0 0 0 0,0 0-1 0 0,0 0 1 0 0,0 0 0 0 0,1 0 0 0 0,-1 0 0 0 0,0 0-1 0 0,0 0 1 0 0,0 0 0 0 0,0 0 0 0 0,0 0 0 0 0,1 0-1 0 0,-1 0 1 0 0,0 0 0 0 0,9 11-25 0 0,5 17-11 0 0,-6 14 36 0 0,-7-32 0 0 0,1 1 0 0 0,4 14 0 0 0,37 97 29 0 0,-16-51 21 0 0,32 136-1 0 0,-27-72 91 0 0,-29-122 87 0 0,-6-20 80 0 0,-6-14-77 0 0,-14-19-94 0 0,0 1 0 0 0,-3 2 0 0 0,-39-47 0 0 0,52 70-136 0 0,-3-3 0 0 0,0 0 0 0 0,-23-18 0 0 0,30 28 0 0 0,0 1 0 0 0,-1 0 0 0 0,0 1 0 0 0,0 0 0 0 0,0 1 0 0 0,-1 0 0 0 0,0 0 0 0 0,1 1 0 0 0,-1 1 0 0 0,0-1 0 0 0,-1 2 0 0 0,1 0 0 0 0,0 0 0 0 0,0 1 0 0 0,-1 0 0 0 0,-19 4 0 0 0,27-3 1 0 0,1-1-1 0 0,-1 1 1 0 0,1 0-1 0 0,0 0 1 0 0,-1 1-1 0 0,1-1 1 0 0,0 1-1 0 0,0-1 1 0 0,0 1-1 0 0,0 0 1 0 0,-5 5 0 0 0,7-6-5 0 0,-1 1 0 0 0,1 0 0 0 0,0-1 0 0 0,-1 1 0 0 0,1 0 0 0 0,0 0 0 0 0,0 0 0 0 0,0 0 0 0 0,1 1 0 0 0,-1-1 0 0 0,0 0 1 0 0,1 0-1 0 0,-1 0 0 0 0,1 0 0 0 0,0 1 0 0 0,0-1 0 0 0,0 0 0 0 0,0 0 0 0 0,0 4 0 0 0,2 1 9 0 0,-1 1 0 0 0,1 0 0 0 0,1-1 0 0 0,-1 1 0 0 0,1-1 1 0 0,1 0-1 0 0,-1 0 0 0 0,1 0 0 0 0,1 0 0 0 0,-1-1 0 0 0,1 1 0 0 0,0-1 0 0 0,0 0 0 0 0,1-1 0 0 0,0 1 0 0 0,0-1 0 0 0,0 0 0 0 0,13 7 0 0 0,2 0 50 0 0,0-1-1 0 0,0-1 1 0 0,1-1 0 0 0,0-1 0 0 0,27 5-1 0 0,155 32 277 0 0,-177-38-283 0 0,17 2 78 0 0,-42-9-121 0 0,1 0-1 0 0,-1 1 1 0 0,1-1 0 0 0,-1-1 0 0 0,1 1-1 0 0,-1 0 1 0 0,1-1 0 0 0,-1 1 0 0 0,1-1-1 0 0,-1 0 1 0 0,0 0 0 0 0,1 0 0 0 0,-1 0-1 0 0,4-2 1 0 0,-6 2-3 0 0,1 1 1 0 0,-1 0-1 0 0,0-1 0 0 0,1 1 0 0 0,-1-1 0 0 0,0 1 1 0 0,0-1-1 0 0,1 1 0 0 0,-1-1 0 0 0,0 1 0 0 0,0-1 1 0 0,0 1-1 0 0,0-1 0 0 0,0 1 0 0 0,1-1 0 0 0,-1 1 1 0 0,0-1-1 0 0,0 1 0 0 0,0-1 0 0 0,-1 1 0 0 0,1-1 1 0 0,0 0-1 0 0,0 1 0 0 0,0-1 0 0 0,0 1 0 0 0,0-1 1 0 0,-1 1-1 0 0,1-1 0 0 0,0 1 0 0 0,0 0 0 0 0,-1-1 1 0 0,1 1-1 0 0,0-1 0 0 0,-1 1 0 0 0,1-1 0 0 0,0 1 1 0 0,-1 0-1 0 0,1-1 0 0 0,-1 1 0 0 0,1 0 0 0 0,0 0 0 0 0,-1-1 1 0 0,0 1-1 0 0,-24-18 141 0 0,21 15-124 0 0,-7-4-14 0 0,-23-16 126 0 0,-53-27 0 0 0,74 45-107 0 0,0-1 0 0 0,0 2 1 0 0,0-1-1 0 0,0 2 0 0 0,0 0 0 0 0,-1 0 1 0 0,0 2-1 0 0,-17-1 0 0 0,17 2-20 0 0,0 0-1 0 0,1 2 1 0 0,-1-1-1 0 0,0 2 1 0 0,1 0 0 0 0,-1 0-1 0 0,1 2 1 0 0,-15 6-1 0 0,21-8-1 0 0,1 0 0 0 0,-1 1 0 0 0,1 0 0 0 0,0 1 0 0 0,0-1 0 0 0,0 1-1 0 0,1 0 1 0 0,0 0 0 0 0,0 1 0 0 0,0 0 0 0 0,1 0 0 0 0,0 0 0 0 0,0 0 0 0 0,0 1-1 0 0,1-1 1 0 0,-5 14 0 0 0,7-17-2 0 0,0 1 0 0 0,0 0 0 0 0,1 0 0 0 0,-1 0 0 0 0,1 0 0 0 0,0-1 0 0 0,0 1 0 0 0,0 0 0 0 0,1 0 0 0 0,-1 0 0 0 0,1 0 0 0 0,0 0 0 0 0,0-1 0 0 0,0 1 0 0 0,1 0 0 0 0,-1-1 0 0 0,1 1 0 0 0,0-1 0 0 0,0 0 0 0 0,0 1 0 0 0,1-1 0 0 0,-1 0 0 0 0,1 0 0 0 0,-1-1 0 0 0,5 5 0 0 0,1-1 0 0 0,0 1 0 0 0,1-1 0 0 0,0 0 0 0 0,-1-1 0 0 0,2 0 0 0 0,-1-1 0 0 0,1 1 0 0 0,12 2 0 0 0,25 5 14 0 0,-34-10-6 0 0,0 1-1 0 0,-1 0 0 0 0,1 1 0 0 0,0 0 0 0 0,-1 1 0 0 0,17 10 0 0 0,-28-14-5 0 0,1 0 0 0 0,0 0 0 0 0,0 0 0 0 0,-1 1 0 0 0,1-1 0 0 0,-1 1 0 0 0,0-1 0 0 0,1 1 0 0 0,-1-1 0 0 0,0 1 0 0 0,0 0 1 0 0,0 0-1 0 0,0 0 0 0 0,0-1 0 0 0,0 1 0 0 0,0 0 0 0 0,-1 0 0 0 0,1 0 0 0 0,-1 0 0 0 0,0 0 0 0 0,1 0 0 0 0,-1 0 0 0 0,0 1 0 0 0,0 1 0 0 0,-1-1 2 0 0,0 0 1 0 0,1 0-1 0 0,-1 1 1 0 0,0-1-1 0 0,-1-1 1 0 0,1 1-1 0 0,0 0 0 0 0,-1 0 1 0 0,0 0-1 0 0,0-1 1 0 0,0 1-1 0 0,0-1 1 0 0,0 1-1 0 0,-4 3 1 0 0,-1 0-69 0 0,0 1 1 0 0,0 0 0 0 0,1 1 0 0 0,0 0 0 0 0,-6 10-1 0 0,-10 25-5388 0 0,9-14-466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25.067"/>
    </inkml:context>
    <inkml:brush xml:id="br0">
      <inkml:brushProperty name="width" value="0.1" units="cm"/>
      <inkml:brushProperty name="height" value="0.1" units="cm"/>
      <inkml:brushProperty name="color" value="#E71224"/>
    </inkml:brush>
  </inkml:definitions>
  <inkml:trace contextRef="#ctx0" brushRef="#br0">1 8 455 0 0,'0'0'264'0'0,"1"0"-1"0"0,0 0 0 0 0,0 0 0 0 0,-1 0 1 0 0,1 0-1 0 0,0 0 0 0 0,0 0 0 0 0,0 0 1 0 0,-1 0-1 0 0,1 0 0 0 0,0 0 0 0 0,0 0 0 0 0,-1-1 1 0 0,1 1-1 0 0,0 0 0 0 0,0-1 0 0 0,-1 1 1 0 0,1 0-1 0 0,0-1 0 0 0,0 0 0 0 0,10-3 1068 0 0,-6 6-1223 0 0,0 0 0 0 0,0 0 0 0 0,-1 0 0 0 0,1 0 0 0 0,-1 1 0 0 0,1 0 0 0 0,-1 0 0 0 0,0 0 0 0 0,0 0-1 0 0,5 6 1 0 0,-3-4-62 0 0,-1 0 0 0 0,1 0 0 0 0,0-1 0 0 0,10 6 0 0 0,-6-5 92 0 0,0-1 0 0 0,0-1 1 0 0,0 1-1 0 0,0-2 0 0 0,1 1 0 0 0,0-2 0 0 0,-1 1 0 0 0,1-1 0 0 0,0-1 0 0 0,0 0 0 0 0,-1 0 0 0 0,21-4 0 0 0,-16 2 103 0 0,-1 1-1 0 0,1 1 1 0 0,27 3 0 0 0,-23-1-153 0 0,32-1 1 0 0,214-1 551 0 0,-211 3-480 0 0,102 20 0 0 0,-132-19-103 0 0,0-2 0 0 0,1-1 0 0 0,-1-1 0 0 0,34-4-1 0 0,-8 1 23 0 0,-2 1-20 0 0,131 1 74 0 0,-140 4-96 0 0,55 13 0 0 0,-60-10-7 0 0,59 4 0 0 0,-68-8-26 0 0,95 3-4 0 0,68 8 0 0 0,-148-7 25 0 0,1-3 0 0 0,57 0 0 0 0,-34-3 33 0 0,16-1 1 0 0,30-6-31 0 0,-16 2 59 0 0,156-28 1 0 0,-242 31-78 0 0,44-10 65 0 0,1 3 0 0 0,55-4 0 0 0,68 15 151 0 0,-129-2-179 0 0,56-6 1 0 0,-71 2-14 0 0,0 2 0 0 0,0 1-1 0 0,0 2 1 0 0,61 9 0 0 0,63 16 70 0 0,-130-23-90 0 0,35 3 96 0 0,63-2 0 0 0,-53-3-64 0 0,44-1 75 0 0,31 0 78 0 0,-76 5-103 0 0,0 3 0 0 0,-1 3 0 0 0,86 25 0 0 0,-147-34-385 0 0,-1 1 0 0 0,1 0 0 0 0,-1 1 0 0 0,0-1 0 0 0,0 1 0 0 0,0 0 0 0 0,0 1 0 0 0,-1 0 0 0 0,1 0-1 0 0,-1 0 1 0 0,-1 1 0 0 0,1 0 0 0 0,-1 0 0 0 0,0 0 0 0 0,8 14 0 0 0,-2 0-4406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26.295"/>
    </inkml:context>
    <inkml:brush xml:id="br0">
      <inkml:brushProperty name="width" value="0.1" units="cm"/>
      <inkml:brushProperty name="height" value="0.1" units="cm"/>
      <inkml:brushProperty name="color" value="#E71224"/>
    </inkml:brush>
  </inkml:definitions>
  <inkml:trace contextRef="#ctx0" brushRef="#br0">56 14 2303 0 0,'-26'-11'224'0'0,"25"10"45"0"0,-1 1-1 0 0,1 0 0 0 0,-1-1 0 0 0,1 1 0 0 0,-1 0 1 0 0,1 0-1 0 0,-1 0 0 0 0,0 0 0 0 0,1 0 0 0 0,-1 0 1 0 0,1 1-1 0 0,-1-1 0 0 0,-2 1 0 0 0,4-1-233 0 0,0 0 0 0 0,-1 1 1 0 0,1-1-1 0 0,0 0 0 0 0,-1 0 0 0 0,1 0 0 0 0,0 1 0 0 0,-1-1 0 0 0,1 0 1 0 0,0 0-1 0 0,-1 1 0 0 0,1-1 0 0 0,0 0 0 0 0,0 1 0 0 0,-1-1 0 0 0,1 0 0 0 0,0 1 1 0 0,0-1-1 0 0,0 1 0 0 0,0-1 0 0 0,-1 0 0 0 0,1 1 0 0 0,0-1 0 0 0,0 1 1 0 0,0-1-1 0 0,0 0 0 0 0,0 1 0 0 0,0-1 0 0 0,0 1 0 0 0,0-1 0 0 0,0 0 1 0 0,0 1-1 0 0,0-1 0 0 0,0 1 0 0 0,1-1 0 0 0,-1 0 0 0 0,0 1 0 0 0,0-1 0 0 0,0 0 1 0 0,0 1-1 0 0,1-1 0 0 0,-1 0 0 0 0,0 1 0 0 0,0-1 0 0 0,1 0 0 0 0,-1 1 1 0 0,1-1-1 0 0,7 11 68 0 0,2 0 0 0 0,-1-1 0 0 0,2 0-1 0 0,-1 0 1 0 0,1-2 0 0 0,1 1 0 0 0,-1-1 0 0 0,1-1 0 0 0,1 0 0 0 0,-1-1 0 0 0,1 0 0 0 0,0-1 0 0 0,1 0 0 0 0,-1-1 0 0 0,1-1 0 0 0,0 0 0 0 0,0-1-1 0 0,0 0 1 0 0,23-1 0 0 0,162-8 534 0 0,77 1-270 0 0,-51 6-182 0 0,-45-1 126 0 0,-64 2-122 0 0,-13-1-19 0 0,109 15-1 0 0,-72 6 91 0 0,186 21 222 0 0,-208-30-310 0 0,-50-3 54 0 0,115-2 0 0 0,-63-17 147 0 0,131-30 0 0 0,-179 27-229 0 0,-32 6-61 0 0,0 2 0 0 0,0 1-1 0 0,55 3 1 0 0,-84 1-52 0 0,13-1-3 0 0,-24 1-31 0 0,1 0-1 0 0,0 0 1 0 0,0 0 0 0 0,0 1 0 0 0,-1-1 0 0 0,1 0-1 0 0,0 0 1 0 0,0 0 0 0 0,0 1 0 0 0,-1-1 0 0 0,1 0-1 0 0,0 1 1 0 0,-1-1 0 0 0,1 0 0 0 0,0 1-1 0 0,-1-1 1 0 0,1 1 0 0 0,0-1 0 0 0,0 2 0 0 0,-1-1-72 0 0,0-1 1 0 0,0 1 0 0 0,0-1 0 0 0,0 1-1 0 0,0 0 1 0 0,0-1 0 0 0,-1 1-1 0 0,1 0 1 0 0,0-1 0 0 0,0 1 0 0 0,-1-1-1 0 0,1 1 1 0 0,0-1 0 0 0,-1 1 0 0 0,1-1-1 0 0,0 1 1 0 0,-1-1 0 0 0,1 1-1 0 0,-1-1 1 0 0,1 1 0 0 0,-1-1 0 0 0,1 0-1 0 0,-1 1 1 0 0,1-1 0 0 0,-1 0 0 0 0,0 1-1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27.521"/>
    </inkml:context>
    <inkml:brush xml:id="br0">
      <inkml:brushProperty name="width" value="0.1" units="cm"/>
      <inkml:brushProperty name="height" value="0.1" units="cm"/>
      <inkml:brushProperty name="color" value="#E71224"/>
    </inkml:brush>
  </inkml:definitions>
  <inkml:trace contextRef="#ctx0" brushRef="#br0">39 19 2303 0 0,'-5'-3'-246'0'0,"4"1"521"0"0,-1 1 0 0 0,0-1 0 0 0,1 1 0 0 0,-1 0 0 0 0,0-1 0 0 0,0 1 0 0 0,0 0 0 0 0,0 1 0 0 0,0-1 0 0 0,0 0 0 0 0,-1 0 0 0 0,1 1 0 0 0,0-1 0 0 0,-4 1 0 0 0,19 2 18 0 0,1 0 1 0 0,22 9-1 0 0,12 4 259 0 0,2-2 1 0 0,59 8-1 0 0,-86-18-286 0 0,1-2 0 0 0,-1-1 0 0 0,31-3 0 0 0,28-5 419 0 0,49-3-7 0 0,-105 10-596 0 0,-1 2 0 0 0,1 0 0 0 0,27 6 0 0 0,64 11 93 0 0,-75-14-48 0 0,0 3 0 0 0,-1 1 0 0 0,68 23 0 0 0,-58-12-102 0 0,1-1-1 0 0,65 12 1 0 0,-37-13 79 0 0,35 7 112 0 0,-22-9 33 0 0,-44-5-93 0 0,81 4-1 0 0,117-27-6 0 0,-64-1 68 0 0,-96 12-54 0 0,119-5 219 0 0,-141 1-251 0 0,72-17 0 0 0,61-25 101 0 0,-92 22-53 0 0,-93 22-165 0 0,12-2 67 0 0,38-5 0 0 0,-56 10-72 0 0,-1 1 1 0 0,0 0-1 0 0,0 0 0 0 0,0 0 1 0 0,1 1-1 0 0,-1-1 1 0 0,0 2-1 0 0,0-1 0 0 0,0 1 1 0 0,0-1-1 0 0,10 6 0 0 0,-13-5-77 0 0,0 1 0 0 0,0-1 1 0 0,-1 0-1 0 0,0 1 0 0 0,1-1 0 0 0,-1 1 0 0 0,0 0 0 0 0,0 0 0 0 0,0 0 0 0 0,-1 0 0 0 0,1 0 1 0 0,-1 0-1 0 0,1 0 0 0 0,-1 0 0 0 0,0 1 0 0 0,0-1 0 0 0,-1 0 0 0 0,1 1 0 0 0,-1-1 0 0 0,0 1 1 0 0,1-1-1 0 0,-1 1 0 0 0,-1-1 0 0 0,0 6 0 0 0,-4 10-4739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29.218"/>
    </inkml:context>
    <inkml:brush xml:id="br0">
      <inkml:brushProperty name="width" value="0.1" units="cm"/>
      <inkml:brushProperty name="height" value="0.1" units="cm"/>
      <inkml:brushProperty name="color" value="#E71224"/>
    </inkml:brush>
  </inkml:definitions>
  <inkml:trace contextRef="#ctx0" brushRef="#br0">1 26 3279 0 0,'3'-3'132'0'0,"1"0"-1"0"0,0 1 1 0 0,0-1-1 0 0,0 1 0 0 0,0 0 1 0 0,1 0-1 0 0,-1 0 1 0 0,0 0-1 0 0,1 1 1 0 0,-1 0-1 0 0,1 0 0 0 0,0 0 1 0 0,-1 1-1 0 0,1-1 1 0 0,0 1-1 0 0,-1 0 0 0 0,1 1 1 0 0,8 0-1 0 0,8 3 732 0 0,0 0-1 0 0,35 13 1 0 0,-54-16-853 0 0,89 31 874 0 0,-34-10-661 0 0,90 20-1 0 0,-48-24-32 0 0,0-3-1 0 0,1-5 0 0 0,0-4 1 0 0,0-5-1 0 0,169-19 0 0 0,235-51 1059 0 0,-491 68-1210 0 0,-4-1-33 0 0,0 0 0 0 0,0 1 0 0 0,-1 1 0 0 0,1-1 0 0 0,0 1 0 0 0,0 1 0 0 0,0 0 0 0 0,11 2 0 0 0,-19-3-35 0 0,-1 1 0 0 0,1-1 0 0 0,-1 0 0 0 0,1 0 0 0 0,0 1 1 0 0,-1-1-1 0 0,1 0 0 0 0,-1 1 0 0 0,1-1 0 0 0,0 0 0 0 0,-1 1 0 0 0,1-1 0 0 0,-1 1 0 0 0,1-1 0 0 0,-1 1 1 0 0,0-1-1 0 0,1 1 0 0 0,-1-1 0 0 0,0 1 0 0 0,1 1 0 0 0,0 5-361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30.132"/>
    </inkml:context>
    <inkml:brush xml:id="br0">
      <inkml:brushProperty name="width" value="0.1" units="cm"/>
      <inkml:brushProperty name="height" value="0.1" units="cm"/>
      <inkml:brushProperty name="color" value="#E71224"/>
    </inkml:brush>
  </inkml:definitions>
  <inkml:trace contextRef="#ctx0" brushRef="#br0">1885 54 3367 0 0,'1'-1'34'0'0,"-1"1"0"0"0,1 0 0 0 0,-1-1 0 0 0,1 0 0 0 0,-1 1-1 0 0,1-1 1 0 0,-1 1 0 0 0,0-1 0 0 0,1 0 0 0 0,-1 1 0 0 0,0-1-1 0 0,0 1 1 0 0,1-1 0 0 0,-1 0 0 0 0,0 1 0 0 0,0-1 0 0 0,0 0-1 0 0,0 0 1 0 0,0 1 0 0 0,0-1 0 0 0,0 0 0 0 0,0 1 0 0 0,0-1-1 0 0,0 0 1 0 0,0 1 0 0 0,-1-1 0 0 0,1-1 0 0 0,-1 1 116 0 0,0-1 1 0 0,0 1-1 0 0,0-1 1 0 0,0 1-1 0 0,0-1 1 0 0,-1 1-1 0 0,1 0 1 0 0,0-1 0 0 0,-1 1-1 0 0,-2-2 1 0 0,0 1 75 0 0,0-1 1 0 0,0 1-1 0 0,0 0 1 0 0,0 0 0 0 0,-1 1-1 0 0,1-1 1 0 0,-1 1-1 0 0,-5-2 1 0 0,3 4-85 0 0,0-1 0 0 0,0 1 0 0 0,0 0 1 0 0,0 1-1 0 0,0 0 0 0 0,0 0 0 0 0,1 0 0 0 0,-1 1 0 0 0,1 0 1 0 0,-1 0-1 0 0,-6 5 0 0 0,2-1-86 0 0,0-2 0 0 0,-17 6-1 0 0,-52 12 261 0 0,0-4 0 0 0,-102 11 0 0 0,-91 20 728 0 0,271-50-1040 0 0,-13 3 28 0 0,-345 64 640 0 0,212-55-378 0 0,88-9-174 0 0,-22 1-63 0 0,-69 7 117 0 0,130-7-158 0 0,0 0 1 0 0,1 1-1 0 0,-1 0 1 0 0,1 2 0 0 0,-22 11-1 0 0,-34 21-3680 0 0,39-17-480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31.148"/>
    </inkml:context>
    <inkml:brush xml:id="br0">
      <inkml:brushProperty name="width" value="0.1" units="cm"/>
      <inkml:brushProperty name="height" value="0.1" units="cm"/>
      <inkml:brushProperty name="color" value="#E71224"/>
    </inkml:brush>
  </inkml:definitions>
  <inkml:trace contextRef="#ctx0" brushRef="#br0">1 200 3711 0 0,'0'-1'13'0'0,"0"0"1"0"0,0 1-1 0 0,1-1 0 0 0,-1 0 0 0 0,0 1 0 0 0,1-1 0 0 0,-1 1 0 0 0,0-1 0 0 0,1 1 0 0 0,-1-1 0 0 0,1 1 0 0 0,-1-1 0 0 0,1 1 0 0 0,-1-1 0 0 0,1 1 0 0 0,0-1 0 0 0,-1 1 0 0 0,1 0 0 0 0,-1-1 1 0 0,1 1-1 0 0,0 0 0 0 0,-1 0 0 0 0,1-1 0 0 0,0 1 0 0 0,-1 0 0 0 0,1 0 0 0 0,0 0 0 0 0,-1 0 0 0 0,1 0 0 0 0,1 0 0 0 0,28 0 109 0 0,-23 0 7 0 0,241-18 1653 0 0,-100 5-332 0 0,134-12 291 0 0,152-7-770 0 0,-155 15-734 0 0,-32 0 61 0 0,-10 17 46 0 0,-5 0-15 0 0,-38-11-73 0 0,32-1 64 0 0,201-15 326 0 0,-352 20-540 0 0,-67 6-103 0 0,139-7 152 0 0,-125 9-131 0 0,0 0 1 0 0,0 1-1 0 0,-1 1 1 0 0,36 10-1 0 0,-55-13-48 0 0,-1 0-1 0 0,0 1 1 0 0,0-1 0 0 0,1 1-1 0 0,-1-1 1 0 0,0 1-1 0 0,0 0 1 0 0,0-1 0 0 0,0 1-1 0 0,0 0 1 0 0,0 0-1 0 0,0 0 1 0 0,0 0 0 0 0,0 0-1 0 0,0 0 1 0 0,0 0-1 0 0,-1 0 1 0 0,1 0-1 0 0,0 0 1 0 0,-1 0 0 0 0,1 0-1 0 0,-1 0 1 0 0,1 1-1 0 0,-1-1 1 0 0,0 0 0 0 0,1 0-1 0 0,-1 1 1 0 0,0 1-1 0 0,-1 6-419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6:32.267"/>
    </inkml:context>
    <inkml:brush xml:id="br0">
      <inkml:brushProperty name="width" value="0.1" units="cm"/>
      <inkml:brushProperty name="height" value="0.1" units="cm"/>
      <inkml:brushProperty name="color" value="#E71224"/>
    </inkml:brush>
  </inkml:definitions>
  <inkml:trace contextRef="#ctx0" brushRef="#br0">10 242 1839 0 0,'-10'-2'3460'0'0,"25"-3"-2022"0"0,29-3-405 0 0,560-34 1796 0 0,-375 52-2487 0 0,0 0-193 0 0,-80-11-54 0 0,149 2 295 0 0,-218-1-174 0 0,107-13-1 0 0,79-26 106 0 0,-122 17-235 0 0,-5 3-34 0 0,188-34 98 0 0,-145 18 92 0 0,-137 29-149 0 0,0 2 0 0 0,49 2-1 0 0,-47 4 91 0 0,-1-3-1 0 0,84-10 0 0 0,-129 10-179 0 0,-1 1 0 0 0,1 0 0 0 0,0 0 0 0 0,0 0 0 0 0,0 0 0 0 0,0-1 0 0 0,-1 1-1 0 0,1 0 1 0 0,0 1 0 0 0,0-1 0 0 0,0 0 0 0 0,0 0 0 0 0,0 0 0 0 0,-1 0 0 0 0,1 1 0 0 0,0-1 0 0 0,0 0 0 0 0,0 1 0 0 0,-1-1 0 0 0,1 0 0 0 0,0 1 0 0 0,-1-1-1 0 0,2 2 1 0 0,-2-2-2 0 0,1 1 0 0 0,-1 0 0 0 0,0 0-1 0 0,1 0 1 0 0,-1 0 0 0 0,0-1 0 0 0,0 1-1 0 0,0 0 1 0 0,0 0 0 0 0,1 0-1 0 0,-1 0 1 0 0,-1 0 0 0 0,1 0 0 0 0,0 0-1 0 0,0 0 1 0 0,0-1 0 0 0,-1 3-1 0 0,-1 2-43 0 0,0 1 0 0 0,0-1-1 0 0,-1 0 1 0 0,0 0-1 0 0,-4 7 1 0 0,-17 19-1041 0 0,11-16 446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3:12.682"/>
    </inkml:context>
    <inkml:brush xml:id="br0">
      <inkml:brushProperty name="width" value="0.1" units="cm"/>
      <inkml:brushProperty name="height" value="0.1" units="cm"/>
      <inkml:brushProperty name="color" value="#E71224"/>
    </inkml:brush>
  </inkml:definitions>
  <inkml:trace contextRef="#ctx0" brushRef="#br0">771 415 4375 0 0,'-15'-29'332'0'0,"10"19"-292"0"0,0 0 1 0 0,0 0 0 0 0,-4-15 0 0 0,8 21 104 0 0,1 0 1 0 0,-1 0-1 0 0,1 0 1 0 0,0 0-1 0 0,0 0 0 0 0,2-8 1 0 0,-2 11-125 0 0,0 0 0 0 0,0 0 0 0 0,0 0 1 0 0,0 1-1 0 0,0-1 0 0 0,0 0 0 0 0,0 1 0 0 0,1-1 1 0 0,-1 0-1 0 0,0 0 0 0 0,0 1 0 0 0,1-1 0 0 0,-1 0 1 0 0,1 1-1 0 0,-1-1 0 0 0,0 1 0 0 0,1-1 0 0 0,-1 0 1 0 0,1 1-1 0 0,0-1 0 0 0,-1 1 0 0 0,1-1 0 0 0,-1 1 1 0 0,1 0-1 0 0,0-1 0 0 0,-1 1 0 0 0,1 0 0 0 0,0-1 1 0 0,-1 1-1 0 0,1 0 0 0 0,0 0 0 0 0,0-1 0 0 0,-1 1 1 0 0,1 0-1 0 0,0 0 0 0 0,0 0 0 0 0,-1 0 0 0 0,1 0 1 0 0,0 0-1 0 0,0 0 0 0 0,-1 0 0 0 0,2 1 0 0 0,-1 0-11 0 0,0-1-1 0 0,0 1 0 0 0,0 0 1 0 0,0-1-1 0 0,0 1 0 0 0,0 0 1 0 0,0 0-1 0 0,0 0 0 0 0,0 0 0 0 0,0 0 1 0 0,-1 0-1 0 0,1 0 0 0 0,0 0 1 0 0,-1 1-1 0 0,1-1 0 0 0,-1 0 1 0 0,1 0-1 0 0,-1 0 0 0 0,0 1 1 0 0,1-1-1 0 0,-1 0 0 0 0,0 1 0 0 0,0-1 1 0 0,0 0-1 0 0,0 0 0 0 0,0 3 1 0 0,0 0 49 0 0,-1 1 0 0 0,1 0 1 0 0,-1 0-1 0 0,0-1 0 0 0,0 1 1 0 0,-2 5-1 0 0,-8 15 450 0 0,-2-1 0 0 0,-17 26 0 0 0,-14 28 197 0 0,-10 42-148 0 0,22-43-222 0 0,-65 107 0 0 0,66-140 231 0 0,-44 50 0 0 0,71-90-485 0 0,2-1-24 0 0,0 0-1 0 0,0-1 1 0 0,0 1 0 0 0,-1 0 0 0 0,0-1 0 0 0,1 0 0 0 0,-1 1 0 0 0,0-1 0 0 0,0 0 0 0 0,-5 2 0 0 0,8-4-45 0 0,0 0 0 0 0,-1-1 0 0 0,1 1 0 0 0,-1 0 0 0 0,1 0-1 0 0,0-1 1 0 0,0 1 0 0 0,-1 0 0 0 0,1 0 0 0 0,0-1 0 0 0,0 1 0 0 0,-1 0 0 0 0,1-1 0 0 0,0 1 0 0 0,0 0 0 0 0,0-1-1 0 0,-1 1 1 0 0,1-1 0 0 0,0 1 0 0 0,0 0 0 0 0,0-1 0 0 0,0 1 0 0 0,0-1 0 0 0,0 1 0 0 0,0 0 0 0 0,0-1 0 0 0,0 1-1 0 0,0-1 1 0 0,0 1 0 0 0,0 0 0 0 0,0-1 0 0 0,0 1 0 0 0,0-1 0 0 0,0 1 0 0 0,1-1 0 0 0,3-16 181 0 0,34-90 637 0 0,14-51-461 0 0,-25 48-139 0 0,20-202-1 0 0,-44 277-151 0 0,5-100 451 0 0,-8 114-462 0 0,-1 0-1 0 0,-1 0 1 0 0,-1 0-1 0 0,-7-27 1 0 0,9 43-58 0 0,-1 0 0 0 0,0 0 1 0 0,-1 0-1 0 0,1 1 0 0 0,-4-6 0 0 0,5 8-6 0 0,0 1-1 0 0,0-1 1 0 0,-1 0-1 0 0,1 1 1 0 0,0-1-1 0 0,-1 1 1 0 0,0-1-1 0 0,1 1 1 0 0,-1 0-1 0 0,0 0 1 0 0,1 0-1 0 0,-1 0 1 0 0,0 0-1 0 0,0 0 1 0 0,-3-1-1 0 0,4 2-3 0 0,0 0 0 0 0,0 0 0 0 0,1 0 0 0 0,-1 1 0 0 0,0-1 0 0 0,1 0 0 0 0,-1 0 0 0 0,0 0 0 0 0,1 1 0 0 0,-1-1 1 0 0,0 0-1 0 0,1 1 0 0 0,-1-1 0 0 0,1 0 0 0 0,-1 1 0 0 0,1-1 0 0 0,-1 1 0 0 0,1-1 0 0 0,-1 1 0 0 0,1-1 0 0 0,-1 1 0 0 0,1-1 0 0 0,-1 1 0 0 0,1 0 0 0 0,0-1 0 0 0,-1 1 0 0 0,1-1 0 0 0,0 1 0 0 0,0 0 0 0 0,-1-1 0 0 0,1 1 0 0 0,0 0 0 0 0,0 0 0 0 0,0-1 0 0 0,0 2 0 0 0,-2 30-7 0 0,2-29 1 0 0,1 19-16 0 0,1 0 0 0 0,0 0 0 0 0,2 0 0 0 0,12 40 0 0 0,39 81 1 0 0,-3-9 190 0 0,-40-86-97 0 0,-1 0-1 0 0,4 50 1 0 0,-3-16 61 0 0,-12-77-126 0 0,13 51 268 0 0,-14-56-270 0 0,1 0-1 0 0,0 0 0 0 0,0 0 1 0 0,0 0-1 0 0,0 0 0 0 0,0 0 1 0 0,0 0-1 0 0,0 0 0 0 0,0 0 1 0 0,0 0-1 0 0,0 0 0 0 0,0 0 1 0 0,0 0-1 0 0,0 0 0 0 0,0 0 0 0 0,0 0 1 0 0,-1 0-1 0 0,1 0 0 0 0,0 0 1 0 0,0 0-1 0 0,0 0 0 0 0,0 0 1 0 0,0 0-1 0 0,0 0 0 0 0,0 0 1 0 0,0 0-1 0 0,0 0 0 0 0,0 0 1 0 0,0 0-1 0 0,0 0 0 0 0,0 0 1 0 0,0 0-1 0 0,0 0 0 0 0,0 0 1 0 0,0 0-1 0 0,0 0 0 0 0,0 0 1 0 0,0 1-1 0 0,0-1 0 0 0,0 0 1 0 0,0 0-1 0 0,0 0 0 0 0,0 0 1 0 0,0 0-1 0 0,0 0 0 0 0,0 0 1 0 0,0 0-1 0 0,0 0 0 0 0,0 0 1 0 0,0 0-1 0 0,0 0 0 0 0,0 0 1 0 0,0 0-1 0 0,0 0 0 0 0,0 1 1 0 0,0-1-1 0 0,0 0 0 0 0,0 0 1 0 0,0 0-1 0 0,0 0 0 0 0,0 0 1 0 0,0 0-1 0 0,-7-6 144 0 0,-7-9-19 0 0,-20-42-5 0 0,-36-50 50 0 0,66 101-174 0 0,-1 0 0 0 0,0 1 0 0 0,0 0 0 0 0,-1 0 0 0 0,0 1 0 0 0,0-1 0 0 0,0 1 0 0 0,0 0 0 0 0,0 1 0 0 0,-1 0 0 0 0,0 0 0 0 0,1 0 0 0 0,-1 1 0 0 0,0 0 0 0 0,-1 0 0 0 0,1 0 0 0 0,0 1 0 0 0,-13 0 0 0 0,-6 1 0 0 0,0 2 0 0 0,0 0 0 0 0,-48 12 0 0 0,72-13 0 0 0,-21 3-7 0 0,4 0 16 0 0,0 0 0 0 0,-19 8 0 0 0,31-10 0 0 0,1 1 0 0 0,-1 1 1 0 0,1-1-1 0 0,0 1 0 0 0,0 0 0 0 0,0 1 1 0 0,0-1-1 0 0,1 1 0 0 0,-6 6 0 0 0,11-11-16 0 0,-10 11-41 0 0,1 0 0 0 0,-11 17-1 0 0,18-26 49 0 0,1 0 0 0 0,-1 1 0 0 0,1-1 0 0 0,0 1 0 0 0,0 0 0 0 0,0-1 0 0 0,0 1 0 0 0,0 0 0 0 0,0 0 0 0 0,1 0 0 0 0,-1 0 0 0 0,1-1 0 0 0,0 1 0 0 0,0 0 0 0 0,0 0 0 0 0,0 0 0 0 0,0 0 0 0 0,2 5 0 0 0,-1-7 0 0 0,-1 0 0 0 0,1 0 0 0 0,0-1 0 0 0,-1 1 0 0 0,1 0 0 0 0,0 0 0 0 0,0-1 0 0 0,0 1 0 0 0,0-1 0 0 0,0 1 0 0 0,0-1 0 0 0,0 1 0 0 0,0-1 0 0 0,0 1 0 0 0,0-1 0 0 0,0 0 0 0 0,1 1 0 0 0,24 3 0 0 0,-17-2 0 0 0,36 3 40 0 0,0-1 0 0 0,0-2 0 0 0,0-2 0 0 0,57-7 0 0 0,-52-1 1 0 0,-1-1-1 0 0,72-25 0 0 0,43-8 39 0 0,-83 27-24 0 0,168-28-46 0 0,-249 43-7 0 0,0 0 1 0 0,0 0-1 0 0,1 0 0 0 0,-1 0 0 0 0,0 0 1 0 0,1 0-1 0 0,-1 0 0 0 0,0 0 0 0 0,1 0 0 0 0,-1 0 1 0 0,0 0-1 0 0,0 0 0 0 0,1 0 0 0 0,-1 0 0 0 0,0-1 1 0 0,0 1-1 0 0,1 0 0 0 0,-1 0 0 0 0,0 0 1 0 0,0 0-1 0 0,1-1 0 0 0,-1 1 0 0 0,0 0 0 0 0,0 0 1 0 0,0-1-1 0 0,1 1 0 0 0,-1 0 0 0 0,0 0 1 0 0,0-1-1 0 0,0 1 0 0 0,0 0 0 0 0,0 0 0 0 0,0-1 1 0 0,1 1-1 0 0,-1 0 0 0 0,0-1 0 0 0,0 1 0 0 0,0-1 1 0 0,-8-10 75 0 0,-18-8 27 0 0,11 13-94 0 0,0 0 0 0 0,0 0 0 0 0,-31-5 0 0 0,-50-4 26 0 0,79 13-44 0 0,-22-3 7 0 0,1 2 0 0 0,0 2 0 0 0,-59 6 0 0 0,76-3 0 0 0,1 1 0 0 0,-1 2 0 0 0,1 0 0 0 0,0 1 0 0 0,1 1 0 0 0,-1 0 0 0 0,2 2 0 0 0,-23 12 0 0 0,29-12 14 0 0,-1 0-1 0 0,2 1 0 0 0,-1 0 1 0 0,1 1-1 0 0,1 0 1 0 0,0 0-1 0 0,1 1 0 0 0,-15 25 1 0 0,8-9-809 0 0,2 0 0 0 0,1 2-1 0 0,-10 35 1 0 0,10-28-4849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3:14.919"/>
    </inkml:context>
    <inkml:brush xml:id="br0">
      <inkml:brushProperty name="width" value="0.1" units="cm"/>
      <inkml:brushProperty name="height" value="0.1" units="cm"/>
      <inkml:brushProperty name="color" value="#66CC00"/>
    </inkml:brush>
  </inkml:definitions>
  <inkml:trace contextRef="#ctx0" brushRef="#br0">5 102 2471 0 0,'-1'-1'30'0'0,"1"0"0"0"0,-1-1 0 0 0,1 1 0 0 0,-1-1 0 0 0,1 1 0 0 0,-1 0 0 0 0,1-1 0 0 0,0 1 0 0 0,0-1 0 0 0,0 1 0 0 0,0-1 0 0 0,0 1 0 0 0,0-1 0 0 0,0 1 0 0 0,1-1 0 0 0,-1-1 0 0 0,14-22 559 0 0,-12 22-571 0 0,0 1 0 0 0,1 0 0 0 0,-1 0 0 0 0,0 0 0 0 0,1 0 0 0 0,-1 0 0 0 0,1 1 0 0 0,0-1 0 0 0,0 1 0 0 0,-1-1 0 0 0,1 1 0 0 0,0 0 0 0 0,0 0-1 0 0,0 1 1 0 0,0-1 0 0 0,0 1 0 0 0,1-1 0 0 0,2 1 0 0 0,10-1-15 0 0,0 1 0 0 0,20 3 0 0 0,-25-2 31 0 0,59 6 577 0 0,-17 3-406 0 0,0-3 0 0 0,64 1 1 0 0,285-37 243 0 0,37 0 214 0 0,-84 29-538 0 0,-142-2 248 0 0,276 18-194 0 0,-473-15-174 0 0,132 10-9 0 0,30 2 68 0 0,-126-12-17 0 0,-1-2 0 0 0,92-13-1 0 0,-66-7 93 0 0,-77 21-137 0 0,0 0 1 0 0,0 0-1 0 0,1 0 0 0 0,-1-1 0 0 0,0 1 0 0 0,0 0 1 0 0,1 0-1 0 0,-1 0 0 0 0,0 0 0 0 0,1 0 1 0 0,-1 0-1 0 0,0 0 0 0 0,0 0 0 0 0,1 0 1 0 0,-1 0-1 0 0,0 0 0 0 0,1 0 0 0 0,-1 0 1 0 0,0 0-1 0 0,0 0 0 0 0,1 0 0 0 0,-1 0 0 0 0,0 0 1 0 0,0 1-1 0 0,1-1 0 0 0,-1 0 0 0 0,0 0 1 0 0,0 0-1 0 0,1 0 0 0 0,-1 1 0 0 0,0-1 1 0 0,0 0-1 0 0,0 0 0 0 0,1 0 0 0 0,-1 1 1 0 0,0-1-1 0 0,0 0 0 0 0,0 0 0 0 0,0 1 1 0 0,0-1-1 0 0,1 0 0 0 0,-1 0 0 0 0,0 1 0 0 0,0-1 1 0 0,0 0-1 0 0,0 1 0 0 0,0-1 0 0 0,0 0 1 0 0,0 0-1 0 0,0 1 0 0 0,0-1 0 0 0,0 0 1 0 0,0 1-1 0 0,0-1 0 0 0,0 0 0 0 0,-9 21 68 0 0,4-10-224 0 0,2 0-58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4:51.313"/>
    </inkml:context>
    <inkml:brush xml:id="br0">
      <inkml:brushProperty name="width" value="0.1" units="cm"/>
      <inkml:brushProperty name="height" value="0.1" units="cm"/>
      <inkml:brushProperty name="color" value="#66CC00"/>
    </inkml:brush>
  </inkml:definitions>
  <inkml:trace contextRef="#ctx0" brushRef="#br0">0 44 919 0 0,'1'-1'22'0'0,"-1"0"0"0"0,0 0 0 0 0,1 0-1 0 0,-1 0 1 0 0,1 1 0 0 0,-1-1 0 0 0,1 0-1 0 0,-1 0 1 0 0,1 0 0 0 0,0 1 0 0 0,-1-1-1 0 0,1 0 1 0 0,0 1 0 0 0,0-1-1 0 0,-1 0 1 0 0,1 1 0 0 0,0-1 0 0 0,0 1-1 0 0,0 0 1 0 0,0-1 0 0 0,0 1 0 0 0,0-1-1 0 0,0 1 1 0 0,1 0 0 0 0,25-6 1586 0 0,-18 6-1563 0 0,1 0 0 0 0,-1 0 0 0 0,1 1 0 0 0,-1 0-1 0 0,1 1 1 0 0,-1 0 0 0 0,0 1 0 0 0,0 0 0 0 0,16 7-1 0 0,-6-4 154 0 0,1 0-1 0 0,-1-1 1 0 0,37 4-1 0 0,63-2 982 0 0,-76-5-1002 0 0,376 4 836 0 0,-367-7-862 0 0,-1 3-1 0 0,1 2 1 0 0,0 2 0 0 0,66 16-1 0 0,-82-14-137 0 0,0-1 0 0 0,1-2 0 0 0,0-1 0 0 0,70-3-1 0 0,-56-4 35 0 0,140-11 418 0 0,111-16 737 0 0,-266 26-1174 0 0,1-2 1 0 0,-2-1-1 0 0,1-2 1 0 0,52-20-1 0 0,-64 18-3 0 0,1 1 0 0 0,39-9 0 0 0,-63 19-36 0 0,0 0-1 0 0,0 0 1 0 0,-1-1-1 0 0,1 1 1 0 0,0 0-1 0 0,0 0 1 0 0,0 0-1 0 0,0 0 1 0 0,0 0-1 0 0,-1 0 1 0 0,1 1 0 0 0,0-1-1 0 0,0 0 1 0 0,0 0-1 0 0,0 1 1 0 0,-1-1-1 0 0,1 0 1 0 0,0 1-1 0 0,0-1 1 0 0,-1 1-1 0 0,1-1 1 0 0,0 1 0 0 0,0-1-1 0 0,-1 1 1 0 0,1-1-1 0 0,0 2 1 0 0,3 6-203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4:52.693"/>
    </inkml:context>
    <inkml:brush xml:id="br0">
      <inkml:brushProperty name="width" value="0.1" units="cm"/>
      <inkml:brushProperty name="height" value="0.1" units="cm"/>
      <inkml:brushProperty name="color" value="#66CC00"/>
    </inkml:brush>
  </inkml:definitions>
  <inkml:trace contextRef="#ctx0" brushRef="#br0">1 86 1839 0 0,'7'1'216'0'0,"1"-1"-1"0"0,0 0 0 0 0,-1 0 0 0 0,12-2 0 0 0,13 0 725 0 0,-4 3-648 0 0,0 1 0 0 0,-1 2 0 0 0,40 11 0 0 0,-55-14-142 0 0,-1 0 0 0 0,1 0 0 0 0,0-1 0 0 0,-1 0 0 0 0,1-1 0 0 0,21-4 0 0 0,-18 2 30 0 0,0 2-1 0 0,0-1 1 0 0,20 2-1 0 0,6 2-53 0 0,0-3-1 0 0,69-8 0 0 0,-90 6-37 0 0,1 0 0 0 0,-1 2 0 0 0,0 0 0 0 0,1 2 0 0 0,-1 0 0 0 0,27 5 0 0 0,-25-2-88 0 0,0-2 0 0 0,0 0 0 0 0,0-1 0 0 0,29-3 0 0 0,76-10 108 0 0,19-1 190 0 0,-62 10-213 0 0,171-14 46 0 0,-166 8 12 0 0,162 3 0 0 0,-153 7 0 0 0,64-11-174 0 0,-119 5 51 0 0,23-1-10 0 0,140-8 44 0 0,-172 16-25 0 0,45 7-1 0 0,-9 0 17 0 0,-16-3-33 0 0,74 3-22 0 0,-12-6 10 0 0,63-2 0 0 0,230 2 0 0 0,-391-2 0 0 0,147 14 0 0 0,31 1 0 0 0,92-1 75 0 0,-264-14-28 0 0,-13-1-9 0 0,0 1 1 0 0,0 0-1 0 0,15 3 0 0 0,-24-3-33 0 0,0 0-1 0 0,-1 0 0 0 0,1 0 1 0 0,0 0-1 0 0,0 0 1 0 0,-1 0-1 0 0,1 0 1 0 0,-1 0-1 0 0,1 1 1 0 0,-1-1-1 0 0,1 1 1 0 0,-1-1-1 0 0,0 1 1 0 0,0 0-1 0 0,0-1 1 0 0,0 1-1 0 0,0 0 1 0 0,0 0-1 0 0,0-1 1 0 0,-1 1-1 0 0,2 4 1 0 0,2 8-99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4:53.482"/>
    </inkml:context>
    <inkml:brush xml:id="br0">
      <inkml:brushProperty name="width" value="0.1" units="cm"/>
      <inkml:brushProperty name="height" value="0.1" units="cm"/>
      <inkml:brushProperty name="color" value="#66CC00"/>
    </inkml:brush>
  </inkml:definitions>
  <inkml:trace contextRef="#ctx0" brushRef="#br0">1 106 455 0 0,'5'1'326'0'0,"-1"1"0"0"0,1-1 0 0 0,0 0-1 0 0,0 0 1 0 0,0 0 0 0 0,8-1-1 0 0,0 1-314 0 0,8 1 267 0 0,0-1 1 0 0,0-1-1 0 0,31-4 0 0 0,128-24 1750 0 0,-79 16-1369 0 0,19-4-160 0 0,-28-2-157 0 0,1 4 0 0 0,180-4 0 0 0,-122 24-344 0 0,-68 0 35 0 0,139-11 0 0 0,-213 4-40 0 0,171-11 48 0 0,-153 12-63 0 0,-1 1 0 0 0,1 1 1 0 0,-1 2-1 0 0,46 12 1 0 0,-47-9-225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4:53.976"/>
    </inkml:context>
    <inkml:brush xml:id="br0">
      <inkml:brushProperty name="width" value="0.1" units="cm"/>
      <inkml:brushProperty name="height" value="0.1" units="cm"/>
      <inkml:brushProperty name="color" value="#66CC00"/>
    </inkml:brush>
  </inkml:definitions>
  <inkml:trace contextRef="#ctx0" brushRef="#br0">15 87 2879 0 0,'-3'-3'84'0'0,"-7"-13"46"0"0,10 15-121 0 0,0 1-1 0 0,0 0 1 0 0,0-1-1 0 0,-1 1 1 0 0,1 0-1 0 0,0 0 1 0 0,0-1-1 0 0,0 1 1 0 0,0 0-1 0 0,0-1 1 0 0,0 1-1 0 0,0 0 1 0 0,0-1-1 0 0,0 1 1 0 0,0 0 0 0 0,0-1-1 0 0,0 1 1 0 0,0 0-1 0 0,0-1 1 0 0,0 1-1 0 0,0 0 1 0 0,0-1-1 0 0,0 1 1 0 0,1 0-1 0 0,-1-1 1 0 0,0 1-1 0 0,0 0 1 0 0,0 0-1 0 0,0-1 1 0 0,1 1-1 0 0,-1 0 1 0 0,0 0-1 0 0,0-1 1 0 0,1 1-1 0 0,-1 0 1 0 0,0 0-1 0 0,0 0 1 0 0,1-1-1 0 0,-1 1 1 0 0,0 0-1 0 0,1 0 1 0 0,-1 0-1 0 0,0 0 1 0 0,1 0-1 0 0,-1 0 1 0 0,106-28 1137 0 0,31 11 81 0 0,1 6-1 0 0,260 13 0 0 0,-285 10-945 0 0,149 34 0 0 0,-154-24-218 0 0,339 30 77 0 0,-410-49-133 0 0,-29-2-24 0 0,22 1-220 0 0,0 1 0 0 0,55 14 0 0 0,-60-10-2766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4:54.441"/>
    </inkml:context>
    <inkml:brush xml:id="br0">
      <inkml:brushProperty name="width" value="0.1" units="cm"/>
      <inkml:brushProperty name="height" value="0.1" units="cm"/>
      <inkml:brushProperty name="color" value="#66CC00"/>
    </inkml:brush>
  </inkml:definitions>
  <inkml:trace contextRef="#ctx0" brushRef="#br0">0 312 3567 0 0,'38'-14'1251'0'0,"53"-30"0"0"0,-1 0 87 0 0,14 4-182 0 0,181-46-1 0 0,119 12 286 0 0,-371 70-1401 0 0,0 1 0 0 0,0 1 0 0 0,0 2-1 0 0,0 1 1 0 0,0 2 0 0 0,0 1 0 0 0,0 1-1 0 0,-1 2 1 0 0,0 2 0 0 0,41 16 0 0 0,-45-14-98 0 0,0 2-1 0 0,-1 1 1 0 0,-1 1 0 0 0,0 1 0 0 0,-1 1 0 0 0,28 26 0 0 0,-21-11-205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5:02.171"/>
    </inkml:context>
    <inkml:brush xml:id="br0">
      <inkml:brushProperty name="width" value="0.1" units="cm"/>
      <inkml:brushProperty name="height" value="0.1" units="cm"/>
      <inkml:brushProperty name="color" value="#F4F91B"/>
    </inkml:brush>
  </inkml:definitions>
  <inkml:trace contextRef="#ctx0" brushRef="#br0">431 16 919 0 0,'-23'-9'-526'0'0,"15"7"2186"0"0,0 1 0 0 0,1-1-1 0 0,-1 2 1 0 0,-13-1-1 0 0,24 2-1445 0 0,-1 1-1 0 0,1-1 0 0 0,0 1 1 0 0,0-1-1 0 0,-1 1 0 0 0,1 0 1 0 0,2 3-1 0 0,1-1 126 0 0,48 32 1899 0 0,104 51 1 0 0,-117-64-1809 0 0,-1 2-1 0 0,68 55 1 0 0,-95-66-339 0 0,1 0-1 0 0,-2 1 1 0 0,1 0-1 0 0,-2 1 1 0 0,0 0-1 0 0,11 26 1 0 0,-9-20 29 0 0,4 10 76 0 0,0 2 1 0 0,-3-1 0 0 0,-1 2 0 0 0,-1 0 0 0 0,-2 1 0 0 0,-2 0-1 0 0,7 58 1 0 0,29 190 414 0 0,-13 58 21 0 0,-12-78-304 0 0,-16-233-258 0 0,-2 0 1 0 0,-1 1 0 0 0,-1-1-1 0 0,-2 0 1 0 0,-10 47 0 0 0,-50 147 442 0 0,30-119-325 0 0,-63 168 39 0 0,82-234-163 0 0,-14 56-1 0 0,20-63-14 0 0,-2-1-1 0 0,-1 0 1 0 0,-18 40-1 0 0,-143 301 361 0 0,163-353-406 0 0,-40 74 90 0 0,31-61-35 0 0,-20 45-1 0 0,-43 100 7 0 0,75-168-64 0 0,-1 0 1 0 0,0-1-1 0 0,0 0 0 0 0,-1-1 1 0 0,0 1-1 0 0,0-1 0 0 0,-1-1 1 0 0,-11 8-1 0 0,10-8 10 0 0,0 2 0 0 0,0-1 1 0 0,1 1-1 0 0,0 1 0 0 0,-14 18 0 0 0,18-21 1 0 0,0-1-1 0 0,-1 0 0 0 0,0 0 1 0 0,0 0-1 0 0,0-1 1 0 0,0 0-1 0 0,-10 6 1 0 0,0 1 33 0 0,14-11-39 0 0,-1 1 1 0 0,1 0-1 0 0,-1-1 0 0 0,1 0 1 0 0,-1 1-1 0 0,1-1 0 0 0,-1 0 1 0 0,1 0-1 0 0,-1-1 0 0 0,0 1 1 0 0,-4 0-1 0 0,5 0-5 0 0,0 1 0 0 0,0-1 0 0 0,0 1 0 0 0,0 0 0 0 0,0-1 0 0 0,0 1 0 0 0,1 0 0 0 0,-1 0 0 0 0,1 0 0 0 0,-1 0 0 0 0,1 0 0 0 0,0 0 0 0 0,-2 5 0 0 0,-2 0 0 0 0,-8 19 97 0 0,12-22-67 0 0,-1 0 0 0 0,0 0 1 0 0,0 0-1 0 0,-1 0 1 0 0,1 0-1 0 0,-6 6 0 0 0,-6 3 125 0 0,5-4 53 0 0,0 0 0 0 0,-12 16 0 0 0,1-4-217 0 0,17-18 5 0 0,1-1-1 0 0,-1 0 1 0 0,1 1-1 0 0,-1-1 1 0 0,1 1-1 0 0,0 0 1 0 0,0 0-1 0 0,0 0 1 0 0,0 0-1 0 0,1 0 1 0 0,0 0-1 0 0,-1 1 1 0 0,0 4-1 0 0,2-7-158 0 0,1 0 0 0 0,-1 0 0 0 0,1 0 0 0 0,-1 1 0 0 0,1-1 0 0 0,0 0 0 0 0,0 0 0 0 0,-1 0 0 0 0,1 0 0 0 0,0 0 0 0 0,0 0 1 0 0,0-1-1 0 0,0 1 0 0 0,0 0 0 0 0,0 0 0 0 0,0-1 0 0 0,1 1 0 0 0,-1-1 0 0 0,2 2 0 0 0,1 0-1334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5:09.438"/>
    </inkml:context>
    <inkml:brush xml:id="br0">
      <inkml:brushProperty name="width" value="0.1" units="cm"/>
      <inkml:brushProperty name="height" value="0.1" units="cm"/>
      <inkml:brushProperty name="color" value="#F4F91B"/>
    </inkml:brush>
  </inkml:definitions>
  <inkml:trace contextRef="#ctx0" brushRef="#br0">562 83 4487 0 0,'0'-4'111'0'0,"0"-1"0"0"0,-1 1 0 0 0,1 0-1 0 0,-1-1 1 0 0,0 1 0 0 0,0 0 0 0 0,0-1-1 0 0,-1 1 1 0 0,-2-6 0 0 0,3 9-3 0 0,0-1 1 0 0,0 0-1 0 0,0 1 1 0 0,0-1 0 0 0,-1 1-1 0 0,1-1 1 0 0,-1 1-1 0 0,1 0 1 0 0,-1 0 0 0 0,1 0-1 0 0,-1-1 1 0 0,1 2-1 0 0,-1-1 1 0 0,0 0-1 0 0,0 0 1 0 0,0 0 0 0 0,1 1-1 0 0,-1-1 1 0 0,0 1-1 0 0,0-1 1 0 0,0 1 0 0 0,0 0-1 0 0,-4 0 1 0 0,-26 2 1482 0 0,25-1-1237 0 0,0-1 0 0 0,-1 0 1 0 0,1 0-1 0 0,0 0 0 0 0,0-1 1 0 0,-1 0-1 0 0,1 0 0 0 0,-7-3 1 0 0,6 2-189 0 0,0 1 1 0 0,-1-1-1 0 0,1 1 1 0 0,0 1-1 0 0,-1-1 1 0 0,1 1-1 0 0,-1 1 0 0 0,1 0 1 0 0,-1 0-1 0 0,1 1 1 0 0,0 0-1 0 0,-9 3 1 0 0,-2 2 94 0 0,-1 0 0 0 0,1 2 1 0 0,-31 19-1 0 0,37-19-193 0 0,1 0 0 0 0,0 0 0 0 0,0 2 0 0 0,1-1 1 0 0,1 2-1 0 0,-1-1 0 0 0,2 1 0 0 0,0 1 0 0 0,-15 26 0 0 0,16-23 60 0 0,1 1 0 0 0,1 0 0 0 0,0 0 0 0 0,1 0 0 0 0,1 1 0 0 0,-3 20 0 0 0,1 5 56 0 0,1 0-1 0 0,2 1 0 0 0,6 82 1 0 0,2-79-103 0 0,0 17 272 0 0,22 93-1 0 0,7 39 47 0 0,-18-84-38 0 0,-7-49-156 0 0,-4 1-1 0 0,-4 117 1 0 0,-19 75 97 0 0,18-209-218 0 0,8 57 0 0 0,0 24 35 0 0,4 231 62 0 0,-6-157-106 0 0,-5-176-86 0 0,-8 119 74 0 0,1-62-62 0 0,9 182-1 0 0,1-86 0 0 0,-8-93 0 0 0,1-53 0 0 0,3 63 0 0 0,7-31 18 0 0,-2-19 19 0 0,-1 1 0 0 0,-4 73-1 0 0,-12-44-7 0 0,6-49-11 0 0,-2 32-1 0 0,8 47 49 0 0,-1-3-4 0 0,-6-19-64 0 0,-1 43 68 0 0,16 32 49 0 0,-5-114-102 0 0,3 116-13 0 0,-3-148 19 0 0,0 1-1 0 0,1-1 0 0 0,0 0 1 0 0,1 0-1 0 0,7 13 1 0 0,-6-14-2 0 0,2 7-9 0 0,-3-11 1 0 0,-1 1 1 0 0,-1-1-1 0 0,0 1 0 0 0,0 0 1 0 0,3 15-1 0 0,-4-14 17 0 0,0-1 0 0 0,1 1-1 0 0,0-1 1 0 0,1 0 0 0 0,6 12-1 0 0,1 2 18 0 0,3 3 93 0 0,-14-25-125 0 0,1 0-1 0 0,-1 0 1 0 0,1 0-1 0 0,0-1 1 0 0,-1 1 0 0 0,1 0-1 0 0,0-1 1 0 0,-1 1-1 0 0,1 0 1 0 0,0-1-1 0 0,0 1 1 0 0,0-1 0 0 0,0 1-1 0 0,-1-1 1 0 0,1 0-1 0 0,0 1 1 0 0,0-1 0 0 0,0 0-1 0 0,0 0 1 0 0,0 0-1 0 0,0 1 1 0 0,0-1-1 0 0,0 0 1 0 0,0 0 0 0 0,2-1-1 0 0,0 1 12 0 0,0-1 0 0 0,1 1 0 0 0,-1 0 0 0 0,0-1 1 0 0,1 2-1 0 0,-1-1 0 0 0,0 0 0 0 0,0 1 0 0 0,1-1 0 0 0,-1 1 0 0 0,0 0 0 0 0,0 0 0 0 0,0 0 0 0 0,1 0 0 0 0,-1 1 0 0 0,-1-1 0 0 0,5 4 0 0 0,-2-8 126 0 0,-13 13-93 0 0,0 0 0 0 0,1 1-1 0 0,0 0 1 0 0,-10 22 0 0 0,12-22-131 0 0,-7 17-1567 0 0,0 1-3350 0 0,-2 11-2306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5:37.596"/>
    </inkml:context>
    <inkml:brush xml:id="br0">
      <inkml:brushProperty name="width" value="0.1" units="cm"/>
      <inkml:brushProperty name="height" value="0.1" units="cm"/>
      <inkml:brushProperty name="color" value="#F4F91B"/>
    </inkml:brush>
  </inkml:definitions>
  <inkml:trace contextRef="#ctx0" brushRef="#br0">6 128 4175 0 0,'-6'-7'6041'0'0,"12"-3"-5674"0"0,2-10 765 0 0,-7 17-934 0 0,0 0 0 0 0,-1 1 0 0 0,1-1 1 0 0,0 1-1 0 0,1 0 0 0 0,-1-1 0 0 0,0 1 0 0 0,1 0 0 0 0,-1-1 0 0 0,1 1 0 0 0,0 0 1 0 0,-1 0-1 0 0,1 1 0 0 0,8-5 4241 0 0,-3 12-3560 0 0,4 3-334 0 0,-11-9-514 0 0,1 1 0 0 0,0 0-1 0 0,-1-1 1 0 0,1 1 0 0 0,0-1 0 0 0,-1 1 0 0 0,1 0 0 0 0,0-1-1 0 0,0 0 1 0 0,0 1 0 0 0,0-1 0 0 0,0 1 0 0 0,-1-1-1 0 0,1 0 1 0 0,0 0 0 0 0,0 0 0 0 0,0 1 0 0 0,0-1 0 0 0,0 0-1 0 0,1 0 1 0 0,39 1 813 0 0,-24 0-704 0 0,-1-1 0 0 0,1 0 1 0 0,0-1-1 0 0,0-1 0 0 0,31-7 0 0 0,-3-5 287 0 0,-29 9-252 0 0,-12 4-145 0 0,0-1 0 0 0,0 1 0 0 0,1 0 0 0 0,-1 0 0 0 0,0 1 0 0 0,1-1 0 0 0,-1 1 0 0 0,9 0 0 0 0,0 1 281 0 0,0 0-1 0 0,-1-1 1 0 0,1-1-1 0 0,0 0 0 0 0,-1-1 1 0 0,15-3-1 0 0,13-2 1311 0 0,-26 6-2113 0 0,0 0 0 0 0,1 2 1 0 0,-1-1-1 0 0,0 2 1 0 0,21 4-1 0 0,9 1 659 0 0,-35-6 48 0 0,0-1 0 0 0,1 0-1 0 0,13-3 1 0 0,-14 2-288 0 0,0 0 1 0 0,1 1-1 0 0,13 0 0 0 0,-8 2-50 0 0,-5-1 131 0 0,0 0-1 0 0,-1 1 1 0 0,1 0 0 0 0,0 1-1 0 0,9 3 1 0 0,-13-4 4 0 0,-1-1 1 0 0,1 0-1 0 0,0 0 1 0 0,-1 0-1 0 0,1 0 1 0 0,8-1 0 0 0,7 1 16 0 0,7 0-7 0 0,16 3 20 0 0,-28-1-42 0 0,0-1 0 0 0,19-1 0 0 0,-20-2 15 0 0,0-1 0 0 0,-1-1 0 0 0,1-1 0 0 0,25-9 0 0 0,-6 3-15 0 0,-27 9 6 0 0,0 0 1 0 0,0 1 0 0 0,-1-1-1 0 0,1 2 1 0 0,0-1 0 0 0,0 1-1 0 0,12 3 1 0 0,-14-4 56 0 0,10 0-68 0 0,-15 0 7 0 0,0 0 0 0 0,0 0 0 0 0,0-1 0 0 0,1 1 1 0 0,-1 0-1 0 0,0 0 0 0 0,0 0 0 0 0,0 0 0 0 0,1 0 0 0 0,-1 0 0 0 0,0 0 0 0 0,0 0 0 0 0,0 0 1 0 0,1 0-1 0 0,-1 0 0 0 0,0 1 0 0 0,0-1 0 0 0,0 0 0 0 0,0 0 0 0 0,1 0 0 0 0,-1 0 0 0 0,0 0 0 0 0,0 0 1 0 0,0 0-1 0 0,0 0 0 0 0,1 1 0 0 0,-1-1 0 0 0,0 0 0 0 0,0 0 0 0 0,0 0 0 0 0,0 0 0 0 0,0 0 0 0 0,0 1 1 0 0,1-1-1 0 0,-1 0 0 0 0,0 0 0 0 0,0 0 0 0 0,0 0 0 0 0,0 1 0 0 0,0-1 0 0 0,0 0 0 0 0,0 0 1 0 0,0 0-1 0 0,0 1 0 0 0,0-1 0 0 0,-4 4 92 0 0,4-4-91 0 0,0 0 0 0 0,-1 0 0 0 0,1 0 0 0 0,0 0 0 0 0,0 0 0 0 0,0 0 0 0 0,0 0-1 0 0,0 0 1 0 0,0-1 0 0 0,0 1 0 0 0,0 0 0 0 0,0 0 0 0 0,-1 0 0 0 0,1 0 0 0 0,0 0 0 0 0,0 0-1 0 0,0 0 1 0 0,0 0 0 0 0,0 0 0 0 0,0 0 0 0 0,0 0 0 0 0,0 0 0 0 0,0 0 0 0 0,0 0-1 0 0,0-1 1 0 0,0 1 0 0 0,0 0 0 0 0,0 0 0 0 0,0 0 0 0 0,0 0 0 0 0,0 0 0 0 0,0 0 0 0 0,0 0-1 0 0,0 0 1 0 0,0-1 0 0 0,0 1 0 0 0,0 0 0 0 0,0 0 0 0 0,0 0 0 0 0,0 0 0 0 0,0 0-1 0 0,0 0 1 0 0,0 0 0 0 0,0 0 0 0 0,0 0 0 0 0,0-1 0 0 0,0 1 0 0 0,0 0 0 0 0,0 0-1 0 0,0 0 1 0 0,0 0 0 0 0,0 0 0 0 0,0 0 0 0 0,0 0 0 0 0,0 0 0 0 0,1-3 18 0 0,0 1 0 0 0,0 0 1 0 0,-1-1-1 0 0,1 1 0 0 0,-1-1 1 0 0,0 1-1 0 0,1-1 0 0 0,-1 1 1 0 0,-1-1-1 0 0,1 1 0 0 0,0-1 1 0 0,-1-2-1 0 0,0-2-21 0 0,0 3 0 0 0,-8 6 0 0 0,5 0-290 0 0,-1 1 0 0 0,1 0 0 0 0,-1 0 0 0 0,1 1 0 0 0,0-1 0 0 0,0 1 0 0 0,1 0 1 0 0,-1 0-1 0 0,1 0 0 0 0,0 1 0 0 0,0-1 0 0 0,-3 8 0 0 0,-11 18-7837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6:09.638"/>
    </inkml:context>
    <inkml:brush xml:id="br0">
      <inkml:brushProperty name="width" value="0.1" units="cm"/>
      <inkml:brushProperty name="height" value="0.1" units="cm"/>
      <inkml:brushProperty name="color" value="#F4F91B"/>
    </inkml:brush>
  </inkml:definitions>
  <inkml:trace contextRef="#ctx0" brushRef="#br0">26 133 2415 0 0,'-1'0'172'0'0,"0"0"0"0"0,0 0 0 0 0,0-1 0 0 0,0 1 0 0 0,0 0 0 0 0,0 0 0 0 0,0-1 0 0 0,0 1 0 0 0,0-1 0 0 0,0 1 0 0 0,0-1 0 0 0,1 1 0 0 0,-1-1 0 0 0,0 0 0 0 0,0 1 0 0 0,1-1 0 0 0,-2-1 0 0 0,1 1-13 0 0,1 1 0 0 0,-1-1 0 0 0,0 0-1 0 0,1 1 1 0 0,-1-1 0 0 0,0 0-1 0 0,1 1 1 0 0,-1-1 0 0 0,1 0-1 0 0,-1 0 1 0 0,1 0 0 0 0,0 0 0 0 0,-1 1-1 0 0,1-1 1 0 0,0 0 0 0 0,0 0-1 0 0,0 0 1 0 0,-1 0 0 0 0,1 0 0 0 0,0 0-1 0 0,0 0 1 0 0,0 0 0 0 0,0 1-1 0 0,1-1 1 0 0,-1 0 0 0 0,0 0-1 0 0,0 0 1 0 0,0 0 0 0 0,1 0 0 0 0,-1 0-1 0 0,1-1 1 0 0,1 1 39 0 0,0 0-1 0 0,-1 1 1 0 0,1-1 0 0 0,0 0-1 0 0,0 1 1 0 0,0-1 0 0 0,0 1 0 0 0,0-1-1 0 0,-1 1 1 0 0,5 0 0 0 0,17-5 663 0 0,-8-3-106 0 0,-13 6-607 0 0,0 1-1 0 0,0-1 0 0 0,1 1 1 0 0,-1 0-1 0 0,0 0 0 0 0,1 0 1 0 0,-1 0-1 0 0,1 0 0 0 0,-1 0 1 0 0,1 1-1 0 0,0-1 0 0 0,-1 1 1 0 0,1 0-1 0 0,-1 0 0 0 0,1 0 1 0 0,4 0-1 0 0,-6 1-104 0 0,1-1 0 0 0,0 1 1 0 0,0-1-1 0 0,-1 0 0 0 0,1 1 0 0 0,0-1 1 0 0,0 0-1 0 0,0 0 0 0 0,-1 0 0 0 0,1-1 0 0 0,0 1 1 0 0,0 0-1 0 0,-1-1 0 0 0,1 1 0 0 0,0-1 1 0 0,0 1-1 0 0,-1-1 0 0 0,4-1 0 0 0,26-12 1141 0 0,-11 7-732 0 0,23-5-107 0 0,-18 6-302 0 0,-14 4 68 0 0,0 0-1 0 0,18-1 1 0 0,12-1 135 0 0,-21 0-187 0 0,1 1 1 0 0,0 1 0 0 0,0 1-1 0 0,0 1 1 0 0,0 0 0 0 0,1 2-1 0 0,27 6 1 0 0,-16 0-2 0 0,32 12 0 0 0,-13-2-3 0 0,-32-14-18 0 0,0 0 0 0 0,1-1 1 0 0,37 0-1 0 0,28 3 156 0 0,-55-1-119 0 0,52 0 0 0 0,-56-3-35 0 0,-1 0 0 0 0,28 8 0 0 0,-54-9-38 0 0,123 23 20 0 0,-99-17 59 0 0,10 3 11 0 0,9-7-17 0 0,-84 12-772 0 0,18-9-177 0 0,-6 3-48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3:31.201"/>
    </inkml:context>
    <inkml:brush xml:id="br0">
      <inkml:brushProperty name="width" value="0.1" units="cm"/>
      <inkml:brushProperty name="height" value="0.1" units="cm"/>
      <inkml:brushProperty name="color" value="#E71224"/>
    </inkml:brush>
  </inkml:definitions>
  <inkml:trace contextRef="#ctx0" brushRef="#br0">31 50 919 0 0,'-13'-19'82'0'0,"1"3"5106"0"0,12 16-5117 0 0,0 0 1 0 0,0 0 0 0 0,0 1-1 0 0,0-1 1 0 0,1 0-1 0 0,-1 0 1 0 0,0 1 0 0 0,0-1-1 0 0,0 0 1 0 0,0 0-1 0 0,0 1 1 0 0,0-1-1 0 0,0 0 1 0 0,0 1 0 0 0,0-1-1 0 0,0 0 1 0 0,0 0-1 0 0,0 1 1 0 0,0-1 0 0 0,0 0-1 0 0,0 0 1 0 0,0 1-1 0 0,0-1 1 0 0,0 0 0 0 0,0 1-1 0 0,0-1 1 0 0,-1 0-1 0 0,1 0 1 0 0,0 1 0 0 0,0-1-1 0 0,0 0 1 0 0,0 0-1 0 0,-1 0 1 0 0,1 1 0 0 0,0-1-1 0 0,0 0 1 0 0,0 0-1 0 0,-1 0 1 0 0,1 1 0 0 0,0-1-1 0 0,0 0 1 0 0,-1 0-1 0 0,1 0 1 0 0,0 0 0 0 0,-1 0-1 0 0,1 0 1 0 0,0 0-1 0 0,0 0 1 0 0,-1 0 0 0 0,1 0-1 0 0,0 0 1 0 0,-1 0-1 0 0,5 3 141 0 0,1-1 0 0 0,-1 0 0 0 0,0 0 0 0 0,1-1 0 0 0,-1 1 0 0 0,1-1 0 0 0,0 0-1 0 0,-1 0 1 0 0,7 0 0 0 0,47-1 744 0 0,-32-1-567 0 0,110 5 819 0 0,88 7 416 0 0,-83-21-935 0 0,-38 1-274 0 0,-30 3-363 0 0,28 0 32 0 0,230 13-20 0 0,-176-13 0 0 0,-84 7 49 0 0,134-5 441 0 0,-146 0-481 0 0,-32 4-20 0 0,-1-2 0 0 0,1-1 0 0 0,34-9 0 0 0,-61 12-78 0 0,1 0-1 0 0,-1 0 0 0 0,0 0 0 0 0,1-1 1 0 0,-1 1-1 0 0,1 0 0 0 0,-1 0 1 0 0,1 0-1 0 0,-1 0 0 0 0,1 0 1 0 0,-1 0-1 0 0,1 0 0 0 0,-1 0 1 0 0,1 0-1 0 0,-1 0 0 0 0,1 1 0 0 0,-1-1 1 0 0,1 0-1 0 0,-1 0 0 0 0,1 0 1 0 0,-1 0-1 0 0,0 1 0 0 0,1-1 1 0 0,-1 0-1 0 0,1 1 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6:12.925"/>
    </inkml:context>
    <inkml:brush xml:id="br0">
      <inkml:brushProperty name="width" value="0.1" units="cm"/>
      <inkml:brushProperty name="height" value="0.1" units="cm"/>
      <inkml:brushProperty name="color" value="#F4F91B"/>
    </inkml:brush>
  </inkml:definitions>
  <inkml:trace contextRef="#ctx0" brushRef="#br0">108 1 4575 0 0,'-1'0'43'0'0,"0"0"0"0"0,0 0 0 0 0,0 0 0 0 0,0 0 0 0 0,0 0-1 0 0,0 0 1 0 0,0 0 0 0 0,0 0 0 0 0,0 0 0 0 0,0 1 0 0 0,0-1-1 0 0,0 0 1 0 0,0 1 0 0 0,0-1 0 0 0,0 1 0 0 0,0-1 0 0 0,0 1-1 0 0,0-1 1 0 0,0 1 0 0 0,1 0 0 0 0,-2 1 0 0 0,-6 5 1365 0 0,-1 0-1167 0 0,1 1 1 0 0,0 0-1 0 0,1 1 0 0 0,0 0 1 0 0,0 0-1 0 0,-8 15 0 0 0,13-20-161 0 0,-1 1-1 0 0,1 0 0 0 0,0-1 0 0 0,1 1 1 0 0,-1 0-1 0 0,1 0 0 0 0,0 1 0 0 0,0-1 1 0 0,0 0-1 0 0,1 0 0 0 0,0 0 0 0 0,0 0 0 0 0,1 7 1 0 0,-1-11-13 0 0,1 0 1 0 0,-1-1 0 0 0,1 1 0 0 0,-1 0-1 0 0,1 0 1 0 0,-1-1 0 0 0,1 1-1 0 0,0 0 1 0 0,-1-1 0 0 0,1 1 0 0 0,0-1-1 0 0,0 1 1 0 0,0-1 0 0 0,-1 1-1 0 0,1-1 1 0 0,0 1 0 0 0,0-1 0 0 0,0 0-1 0 0,0 0 1 0 0,0 1 0 0 0,0-1-1 0 0,0 0 1 0 0,-1 0 0 0 0,3 0 0 0 0,26 1 1216 0 0,-22-1-1043 0 0,10 1 192 0 0,0 0-1 0 0,17 5 0 0 0,-20-3-308 0 0,0-1 0 0 0,-1-1 0 0 0,28 0-1 0 0,-12-3 281 0 0,25-3 479 0 0,77 4 0 0 0,-35 3-585 0 0,11 0 56 0 0,-67 2-212 0 0,-7 0 4 0 0,57-2 0 0 0,88-6 529 0 0,-161 4-616 0 0,73-1 225 0 0,93-13 0 0 0,-131 10-125 0 0,77 3 0 0 0,-3 1-51 0 0,12-8 31 0 0,-97 8 8 0 0,84 10-1 0 0,10 0 22 0 0,-101-9-70 0 0,52 9 0 0 0,109 11 42 0 0,-87-12-133 0 0,36 6 50 0 0,-77-6-57 0 0,1-3 0 0 0,77-3 0 0 0,-127-3-7 0 0,7 0 25 0 0,1 0-1 0 0,-1 2 1 0 0,30 6 0 0 0,-15 0 7 0 0,2-2 0 0 0,75 2 0 0 0,-20-16 107 0 0,-69 5-55 0 0,1 0 0 0 0,31 2 0 0 0,35 9 15 0 0,-36-2-46 0 0,75-3 0 0 0,42-1 28 0 0,-146-1-79 0 0,30 2 40 0 0,99-7-1 0 0,89-28 94 0 0,-170 25-118 0 0,82 2 0 0 0,68-7 24 0 0,-189 7-29 0 0,77-1 0 0 0,-73 7 12 0 0,-17-1 7 0 0,29 4-1 0 0,1 1 15 0 0,0-3 1 0 0,100-8-1 0 0,-90 2-25 0 0,0 1 37 0 0,-18 2 46 0 0,0-2 0 0 0,50-11 1 0 0,-58 9-71 0 0,1 1 0 0 0,-1 2-1 0 0,1 1 1 0 0,45 6 0 0 0,-67-3-27 0 0,50 3 23 0 0,-26-1-6 0 0,59-2-1 0 0,-41-5 17 0 0,117 10 0 0 0,-79-3-32 0 0,-34-3 0 0 0,-49 0 0 0 0,123 9 0 0 0,44 5 0 0 0,160 1 64 0 0,-240-22-64 0 0,-50 1 0 0 0,168 2 64 0 0,-186 1-64 0 0,-1 1 0 0 0,1 3 0 0 0,48 6 0 0 0,-30-1 0 0 0,55-1 0 0 0,39 4 0 0 0,-58 3 0 0 0,34-2 0 0 0,88 20 64 0 0,-200-29-64 0 0,1-1 0 0 0,-1-1 0 0 0,0 0 0 0 0,0-1 0 0 0,0 0 0 0 0,0 0 0 0 0,0-2 0 0 0,14-3 0 0 0,17-3 0 0 0,-32 7 0 0 0,-6 1 0 0 0,-1 0 0 0 0,1 1 0 0 0,-1-1 0 0 0,1 1 0 0 0,0-1 0 0 0,-1 1 0 0 0,1 0 0 0 0,-1 0 0 0 0,1 1 0 0 0,0-1 0 0 0,5 3 0 0 0,-9-3 0 0 0,1 0 0 0 0,-1 0-1 0 0,0 0 1 0 0,0 0 0 0 0,0 1 0 0 0,1-1-1 0 0,-1 0 1 0 0,0 0 0 0 0,0 0 0 0 0,0 1 0 0 0,0-1-1 0 0,1 0 1 0 0,-1 0 0 0 0,0 1 0 0 0,0-1-1 0 0,0 0 1 0 0,0 0 0 0 0,0 1 0 0 0,0-1-1 0 0,0 0 1 0 0,0 0 0 0 0,0 1 0 0 0,0-1-1 0 0,0 0 1 0 0,0 0 0 0 0,0 1 0 0 0,0-1-1 0 0,0 0 1 0 0,0 0 0 0 0,0 1 0 0 0,0-1-1 0 0,0 0 1 0 0,0 0 0 0 0,-1 1 0 0 0,-6 12-61 0 0,-14 9-278 0 0,-17 9-1675 0 0,13-12 812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6:52.643"/>
    </inkml:context>
    <inkml:brush xml:id="br0">
      <inkml:brushProperty name="width" value="0.1" units="cm"/>
      <inkml:brushProperty name="height" value="0.1" units="cm"/>
      <inkml:brushProperty name="color" value="#F4F91B"/>
    </inkml:brush>
  </inkml:definitions>
  <inkml:trace contextRef="#ctx0" brushRef="#br0">1 149 4375 0 0,'0'5'240'0'0,"1"12"965"0"0,-1-17-1146 0 0,1 0 1 0 0,-1 1-1 0 0,0-1 0 0 0,1 1 1 0 0,-1-1-1 0 0,0 0 0 0 0,1 0 0 0 0,-1 1 1 0 0,0-1-1 0 0,1 0 0 0 0,-1 0 1 0 0,1 1-1 0 0,-1-1 0 0 0,1 0 0 0 0,-1 0 1 0 0,0 0-1 0 0,1 0 0 0 0,-1 0 1 0 0,1 1-1 0 0,-1-1 0 0 0,1 0 1 0 0,-1 0-1 0 0,1 0 0 0 0,-1 0 0 0 0,1 0 1 0 0,-1-1-1 0 0,0 1 0 0 0,1 0 1 0 0,-1 0-1 0 0,1 0 0 0 0,-1 0 0 0 0,1 0 1 0 0,-1-1-1 0 0,1 1 0 0 0,0-1 50 0 0,0 1 0 0 0,0-1 0 0 0,0 0 0 0 0,0 1 0 0 0,0-1 0 0 0,0 0 0 0 0,0 0 0 0 0,-1 1 0 0 0,1-1 0 0 0,0 0 0 0 0,0 0 0 0 0,-1 0 0 0 0,2-2 0 0 0,-2 2-40 0 0,0 1 0 0 0,1-1 1 0 0,-1 0-1 0 0,1 0 0 0 0,0 0 0 0 0,-1 0 0 0 0,1 0 0 0 0,0 1 0 0 0,-1-1 1 0 0,1 0-1 0 0,0 1 0 0 0,0-1 0 0 0,0 0 0 0 0,0 1 0 0 0,-1-1 0 0 0,1 1 1 0 0,0 0-1 0 0,0-1 0 0 0,0 1 0 0 0,0 0 0 0 0,0-1 0 0 0,0 1 1 0 0,1 0-1 0 0,1 0 62 0 0,-1-1 0 0 0,0 1 0 0 0,0 0 0 0 0,0-1-1 0 0,0 0 1 0 0,0 1 0 0 0,0-1 0 0 0,0 0 0 0 0,4-2 0 0 0,-5 2-103 0 0,0 1 0 0 0,0-1 0 0 0,-1 0 0 0 0,1 1 0 0 0,0-1 0 0 0,0 0 0 0 0,0 0 0 0 0,0 0 0 0 0,0 0 0 0 0,-1 0-1 0 0,1 0 1 0 0,-1 0 0 0 0,1 0 0 0 0,0 0 0 0 0,-1 0 0 0 0,0 0 0 0 0,1 0 0 0 0,-1 0 0 0 0,0 0 0 0 0,1 0 0 0 0,-1-2 0 0 0,0 2-25 0 0,0-1 1 0 0,-1 0 0 0 0,1 0 0 0 0,0 1 0 0 0,0-1 0 0 0,0 0-1 0 0,1 1 1 0 0,-1-1 0 0 0,0 0 0 0 0,1 1 0 0 0,-1-1-1 0 0,1 0 1 0 0,-1 1 0 0 0,1-1 0 0 0,0 1 0 0 0,0-1 0 0 0,0 1-1 0 0,0 0 1 0 0,0-1 0 0 0,0 1 0 0 0,0 0 0 0 0,0-1-1 0 0,0 1 1 0 0,1 0 0 0 0,-1 0 0 0 0,0 0 0 0 0,1 0 0 0 0,-1 0-1 0 0,1 1 1 0 0,-1-1 0 0 0,1 0 0 0 0,0 1 0 0 0,-1-1-1 0 0,1 1 1 0 0,-1-1 0 0 0,3 1 0 0 0,96-28 1913 0 0,-95 27-1857 0 0,0 0 0 0 0,0 0 0 0 0,1 1 0 0 0,6 0-1 0 0,19-3 170 0 0,47-6 291 0 0,-69 8-426 0 0,0 0 0 0 0,0 1 0 0 0,0 0 0 0 0,9 1 0 0 0,27-1 282 0 0,18-4 117 0 0,-37-1-171 0 0,1 1 0 0 0,46 1 1 0 0,-6-2 431 0 0,159-1-102 0 0,-99 13-463 0 0,-70-3-94 0 0,24 0 49 0 0,-30-3-54 0 0,89 15 0 0 0,-93-9 119 0 0,50 1 0 0 0,-13-1 277 0 0,-60-9-379 0 0,-13-1 2 0 0,-31 8-1762 0 0,6-1-2699 0 0,-9 1-2331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6:55.341"/>
    </inkml:context>
    <inkml:brush xml:id="br0">
      <inkml:brushProperty name="width" value="0.1" units="cm"/>
      <inkml:brushProperty name="height" value="0.1" units="cm"/>
      <inkml:brushProperty name="color" value="#F4F91B"/>
    </inkml:brush>
  </inkml:definitions>
  <inkml:trace contextRef="#ctx0" brushRef="#br0">0 138 1839 0 0,'16'-18'543'0'0,"-11"13"379"0"0,10-13-849 0 0,-14 17 7 0 0,-1 0 0 0 0,1 0 0 0 0,-1 0 0 0 0,0 0 0 0 0,0 0 0 0 0,1 0-1 0 0,-1 0 1 0 0,0 0 0 0 0,0 0 0 0 0,0 0 0 0 0,0-1 0 0 0,0 1-1 0 0,0 0 1 0 0,0 0 0 0 0,-1 0 0 0 0,1 0 0 0 0,0 0 0 0 0,-1 0-1 0 0,1 0 1 0 0,-1-2 0 0 0,1 3 34 0 0,0-1 0 0 0,0 1 0 0 0,0 0 0 0 0,0-1 0 0 0,0 1 0 0 0,0 0 0 0 0,0-1 0 0 0,0 1-1 0 0,0 0 1 0 0,0-1 0 0 0,0 1 0 0 0,1 0 0 0 0,-1-1 0 0 0,0 1 0 0 0,0 0 0 0 0,1-2 456 0 0,-1 2-456 0 0,1 0-1 0 0,-1 0 1 0 0,0 0 0 0 0,1-1 0 0 0,-1 1 0 0 0,0 0 0 0 0,1 0 0 0 0,-1 0 0 0 0,0 0 0 0 0,1 0 0 0 0,-1 0 0 0 0,0-1 0 0 0,1 1 0 0 0,-1 0 0 0 0,1 0 0 0 0,18-5 324 0 0,-13 4-140 0 0,137-32 2351 0 0,-117 26-2135 0 0,0 1 0 0 0,35-3 0 0 0,-46 7-332 0 0,0 2 0 0 0,0 0-1 0 0,0 1 1 0 0,0 0 0 0 0,25 6-1 0 0,62 10 629 0 0,-73-12-470 0 0,0-2 0 0 0,39-1 0 0 0,3 1-158 0 0,71 4 102 0 0,-94-6 94 0 0,63-8 0 0 0,-40 2-3 0 0,-48 6-297 0 0,1 0 0 0 0,-1 2 0 0 0,1 0 0 0 0,39 12 0 0 0,-37-8-76 0 0,-1-2-1 0 0,1 0 1 0 0,41 1 0 0 0,-9-3 10 0 0,-37-1 21 0 0,0-1 0 0 0,0-2 0 0 0,21-1 0 0 0,4-3 35 0 0,0 3 0 0 0,85 7 0 0 0,-9 1-10 0 0,-11 2 83 0 0,-46-2-69 0 0,294 0 227 0 0,-178 2-228 0 0,-152-6-68 0 0,138 19 22 0 0,60 3 14 0 0,-113-25 23 0 0,161-24-1 0 0,-221 19-56 0 0,300-29 251 0 0,-68 6-128 0 0,18 12-20 0 0,-200 13-88 0 0,-47 5-20 0 0,22-2 0 0 0,-36-2 0 0 0,0 3 0 0 0,1 1 0 0 0,46 8 0 0 0,129 17 0 0 0,-129-16 0 0 0,172-2 0 0 0,-50-4 113 0 0,-152-1-87 0 0,295 0 155 0 0,14-28-45 0 0,10-2 183 0 0,-365 26-318 0 0,193 7 1058 0 0,-134-2-662 0 0,50-1-656 0 0,-55-2-303 0 0,81 10-1 0 0,-83-4 771 0 0,127-5-1 0 0,-14-1 254 0 0,-32 14-1058 0 0,-87-8 366 0 0,-6 0 231 0 0,-12-2 0 0 0,0-1 0 0 0,67-2 0 0 0,-90-2 6 0 0,33 2 0 0 0,-41 0 0 0 0,0-1-1 0 0,0 0 0 0 0,0-1 1 0 0,0-1-1 0 0,0 0 0 0 0,0 0 1 0 0,0-1-1 0 0,21-6 0 0 0,-28 7-6 0 0,8-4 106 0 0,-11 6-56 0 0,-7 3-54 0 0,0 1-31 0 0,-1 0 0 0 0,1 1 1 0 0,-10 11-1 0 0,-3 3-1241 0 0,1-3-223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2:14.832"/>
    </inkml:context>
    <inkml:brush xml:id="br0">
      <inkml:brushProperty name="width" value="0.1" units="cm"/>
      <inkml:brushProperty name="height" value="0.1" units="cm"/>
      <inkml:brushProperty name="color" value="#E71224"/>
    </inkml:brush>
  </inkml:definitions>
  <inkml:trace contextRef="#ctx0" brushRef="#br0">66 0 2759 0 0,'-29'1'36'0'0,"7"0"1380"0"0,8-1 3296 0 0,15 2-4211 0 0,0 0 0 0 0,0 0-1 0 0,0 0 1 0 0,0 0 0 0 0,0 0-1 0 0,1-1 1 0 0,-1 1 0 0 0,1 0-1 0 0,-1-1 1 0 0,1 1 0 0 0,2 1-1 0 0,32 28 1248 0 0,35 12 248 0 0,141 62-1 0 0,-189-95-1847 0 0,-1 2 1 0 0,-1 0 0 0 0,0 1-1 0 0,-1 1 1 0 0,0 1 0 0 0,-1 1-1 0 0,-1 1 1 0 0,0 0 0 0 0,27 36-1 0 0,-28-30 22 0 0,-1 2-1 0 0,0 0 0 0 0,-2 1 1 0 0,-1 0-1 0 0,-2 1 0 0 0,0 0 1 0 0,13 56-1 0 0,30 192 1079 0 0,-42-179-932 0 0,-8-59-208 0 0,-1-4 55 0 0,-2 1 0 0 0,-5 53 0 0 0,-16 67 392 0 0,-2 15-23 0 0,14-13-260 0 0,8-115-152 0 0,10 74 0 0 0,-8-101-89 0 0,0 29-1 0 0,-2-39-23 0 0,0 1-1 0 0,0-1 1 0 0,-1 0-1 0 0,0 0 1 0 0,1 1-1 0 0,-1-1 1 0 0,-1 0-1 0 0,1 0 0 0 0,0 0 1 0 0,-1 0-1 0 0,-3 4 1 0 0,4-6 17 0 0,-1 0 0 0 0,0 0 0 0 0,0-1 0 0 0,0 1 0 0 0,0-1 0 0 0,0 1 0 0 0,-1-1 1 0 0,1 0-1 0 0,0 0 0 0 0,-1 0 0 0 0,1 0 0 0 0,-4 1 0 0 0,-34 6 183 0 0,21-5-111 0 0,-23 4 47 0 0,-39 10-109 0 0,79-16-186 0 0,0 0-1 0 0,0 0 1 0 0,0 0 0 0 0,1 0-1 0 0,-1 1 1 0 0,0-1 0 0 0,0 0-1 0 0,1 1 1 0 0,-1-1-1 0 0,-2 4 1 0 0,-2 2-1560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2:51.715"/>
    </inkml:context>
    <inkml:brush xml:id="br0">
      <inkml:brushProperty name="width" value="0.1" units="cm"/>
      <inkml:brushProperty name="height" value="0.1" units="cm"/>
      <inkml:brushProperty name="color" value="#E71224"/>
    </inkml:brush>
  </inkml:definitions>
  <inkml:trace contextRef="#ctx0" brushRef="#br0">34 121 2879 0 0,'-2'-1'40'0'0,"1"0"-1"0"0,0 0 0 0 0,0 0 0 0 0,0 0 0 0 0,0-1 0 0 0,0 1 1 0 0,0 0-1 0 0,0-1 0 0 0,0 1 0 0 0,-1-4 0 0 0,2 4 26 0 0,0-1 0 0 0,0 0 0 0 0,1 0 0 0 0,-1 1-1 0 0,0-1 1 0 0,1 0 0 0 0,-1 0 0 0 0,1 1 0 0 0,0-1 0 0 0,0-1-1 0 0,0 2 16 0 0,0 0-1 0 0,-1 0 1 0 0,1-1-1 0 0,-1 1 1 0 0,0 0-1 0 0,1 0 1 0 0,-1 0-1 0 0,0 0 1 0 0,0-1-1 0 0,0 1 1 0 0,0 0-1 0 0,0 0 0 0 0,0-1 1 0 0,0 1-1 0 0,0 0 1 0 0,0 0-1 0 0,-1 0 1 0 0,1-1-1 0 0,0 1 1 0 0,-1 0-1 0 0,1 0 1 0 0,-1 0-1 0 0,1 0 1 0 0,-1 0-1 0 0,0 0 1 0 0,1 0-1 0 0,-1 0 0 0 0,0 0 1 0 0,0 0-1 0 0,1 0 1 0 0,-1 0-1 0 0,0 0 1 0 0,0 1-1 0 0,0-1 1 0 0,0 0-1 0 0,0 1 1 0 0,0-1-1 0 0,-1 1 1 0 0,1-1-1 0 0,0 1 1 0 0,0-1-1 0 0,0 1 0 0 0,0 0 1 0 0,-3 0-1 0 0,0-1 1024 0 0,20 9-566 0 0,-14-7-482 0 0,0 0 0 0 0,1 0-1 0 0,-1 0 1 0 0,1 0-1 0 0,-1 0 1 0 0,1 0-1 0 0,-1-1 1 0 0,1 1 0 0 0,0-1-1 0 0,-1 0 1 0 0,1 0-1 0 0,3 0 1 0 0,21 3 1062 0 0,-25-3-1083 0 0,1 1 0 0 0,-1-1 0 0 0,1 0-1 0 0,-1 0 1 0 0,1 0 0 0 0,-1 0 0 0 0,1 0 0 0 0,-1-1-1 0 0,1 1 1 0 0,3-2 0 0 0,-4 1 95 0 0,1 1 0 0 0,0-1 0 0 0,0 1 0 0 0,-1-1 0 0 0,1 1 0 0 0,0 0 0 0 0,0 0 0 0 0,5 1 0 0 0,-1 0-59 0 0,0 0 0 0 0,1-1-1 0 0,-1 0 1 0 0,1 0-1 0 0,0 0 1 0 0,11-3 0 0 0,21-1 312 0 0,-2 2-187 0 0,50-8 1 0 0,-11 0 106 0 0,-61 9-237 0 0,0 1-1 0 0,26 4 1 0 0,12 0 146 0 0,74 5 131 0 0,-110-8-320 0 0,32 6 1 0 0,-32-4-9 0 0,32 1 1 0 0,-32-4 28 0 0,0 0 0 0 0,1-2-1 0 0,-1 0 1 0 0,0-1 0 0 0,28-8-1 0 0,-35 8-18 0 0,0 1-1 0 0,19-3 1 0 0,16-2 33 0 0,-28 3-48 0 0,0 1 1 0 0,0 0-1 0 0,0 2 0 0 0,1 0 0 0 0,-1 1 0 0 0,35 4 0 0 0,33 0-9 0 0,-15-2 0 0 0,-11 4 0 0 0,-19-2 0 0 0,0-1 0 0 0,45-3 0 0 0,105-6 64 0 0,-170 6-48 0 0,0-1 0 0 0,0-1 0 0 0,33-7 0 0 0,-31 3 0 0 0,0 2 0 0 0,0 1 0 0 0,31-1 0 0 0,-39 5-16 0 0,1 0 0 0 0,29 8 0 0 0,5 0 0 0 0,-35-6 0 0 0,0 1 0 0 0,17 6 0 0 0,6 1 0 0 0,-10-5 0 0 0,0-1 0 0 0,0-1 0 0 0,48-1 0 0 0,-70-2 7 0 0,1-1-1 0 0,0 0 0 0 0,0-1 1 0 0,-1 0-1 0 0,1 0 1 0 0,0-1-1 0 0,-1 1 0 0 0,1-1 1 0 0,9-5-1 0 0,-12 5 83 0 0,1-1 0 0 0,0 1-1 0 0,0 0 1 0 0,9-3-1 0 0,12-4 216 0 0,-26 9-302 0 0,0 0 0 0 0,0 0 0 0 0,0 0 0 0 0,0 0 0 0 0,0 0 1 0 0,0 0-1 0 0,0 0 0 0 0,0 0 0 0 0,0 0 0 0 0,0 1 0 0 0,0-1 0 0 0,0 0 0 0 0,0 0 0 0 0,0 0 1 0 0,0 0-1 0 0,0 0 0 0 0,0 0 0 0 0,0 0 0 0 0,0 0 0 0 0,0 0 0 0 0,0 0 0 0 0,0 0 0 0 0,0 0 1 0 0,0 0-1 0 0,0 0 0 0 0,0 0 0 0 0,0 0 0 0 0,0 0 0 0 0,0 1 0 0 0,0-1 0 0 0,0 0 0 0 0,0 0 1 0 0,0 0-1 0 0,0 0 0 0 0,0 0 0 0 0,0 0 0 0 0,0 0 0 0 0,0 0 0 0 0,0 0 0 0 0,0 0 0 0 0,0 0 1 0 0,0 0-1 0 0,0 0 0 0 0,0 0 0 0 0,0 0 0 0 0,0 0 0 0 0,0 0 0 0 0,0 0 0 0 0,1 0 0 0 0,-1 0 1 0 0,0 0-1 0 0,0 0 0 0 0,0 0 0 0 0,0 0 0 0 0,0 0 0 0 0,0 0 0 0 0,0 0 0 0 0,0 0 0 0 0,0 0 1 0 0,0 0-1 0 0,-4 8-39 0 0,-9 9-506 0 0,-6 2-189 0 0,-7 6-40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3:06.932"/>
    </inkml:context>
    <inkml:brush xml:id="br0">
      <inkml:brushProperty name="width" value="0.1" units="cm"/>
      <inkml:brushProperty name="height" value="0.1" units="cm"/>
      <inkml:brushProperty name="color" value="#E71224"/>
    </inkml:brush>
  </inkml:definitions>
  <inkml:trace contextRef="#ctx0" brushRef="#br0">1 26 1839 0 0,'0'-1'88'0'0,"1"0"1"0"0,-1 0-1 0 0,1 0 0 0 0,0 0 0 0 0,-1 0 0 0 0,1 0 0 0 0,0 1 0 0 0,0-1 0 0 0,-1 0 0 0 0,1 1 0 0 0,0-1 0 0 0,0 0 0 0 0,0 1 0 0 0,0-1 0 0 0,0 1 0 0 0,0-1 0 0 0,0 1 0 0 0,2-1 0 0 0,21-1 2766 0 0,-21 3-2692 0 0,-1-1 1 0 0,1 0 0 0 0,-1 0 0 0 0,1 0 0 0 0,-1-1-1 0 0,1 1 1 0 0,-1-1 0 0 0,1 1 0 0 0,-1-1 0 0 0,1 0-1 0 0,-1 0 1 0 0,3-1 0 0 0,-5 1-104 0 0,0 1-1 0 0,1 0 1 0 0,-1 0-1 0 0,1-1 1 0 0,-1 1-1 0 0,1 0 0 0 0,-1 0 1 0 0,1-1-1 0 0,-1 1 1 0 0,1 0-1 0 0,-1 0 1 0 0,1 0-1 0 0,-1 0 1 0 0,1 0-1 0 0,-1 0 1 0 0,1 0-1 0 0,-1 0 1 0 0,1 0-1 0 0,-1 0 1 0 0,1 0-1 0 0,-1 0 1 0 0,1 0-1 0 0,-1 0 1 0 0,1 1-1 0 0,-1-1 1 0 0,1 0-1 0 0,-1 0 1 0 0,0 0-1 0 0,1 1 1 0 0,-1-1-1 0 0,1 0 1 0 0,-1 1-1 0 0,0-1 1 0 0,1 0-1 0 0,0 1 1 0 0,11 20 661 0 0,-2-6-469 0 0,-7-13-198 0 0,0 1-1 0 0,1 0 0 0 0,-1-1 0 0 0,1 1 0 0 0,0-1 1 0 0,-1 0-1 0 0,1 0 0 0 0,0-1 0 0 0,0 1 0 0 0,5 0 1 0 0,45 7 899 0 0,-4-2-45 0 0,14 13-296 0 0,-47-14-470 0 0,0 0 0 0 0,1-1 1 0 0,0-1-1 0 0,31 3 0 0 0,-10-3 107 0 0,77 17 1 0 0,-30-3-81 0 0,-63-15-75 0 0,1-1 0 0 0,0-1 0 0 0,36-3-1 0 0,71-15 326 0 0,-128 17-412 0 0,27-3 60 0 0,0 2 1 0 0,0 1-1 0 0,32 4 1 0 0,-19-2-64 0 0,-13 0 1 0 0,250 8 128 0 0,-196-9-79 0 0,-13 0 75 0 0,80-8 1 0 0,-64-4 444 0 0,87-24 0 0 0,-157 31-450 0 0,-4 0-33 0 0,1 1-1 0 0,-1 0 0 0 0,22-1 0 0 0,-32 6-89 0 0,-8 2 1 0 0,-8 3-20 0 0,-29 17-5328 0 0,13-8-568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2:17.320"/>
    </inkml:context>
    <inkml:brush xml:id="br0">
      <inkml:brushProperty name="width" value="0.1" units="cm"/>
      <inkml:brushProperty name="height" value="0.1" units="cm"/>
      <inkml:brushProperty name="color" value="#E71224"/>
    </inkml:brush>
  </inkml:definitions>
  <inkml:trace contextRef="#ctx0" brushRef="#br0">16 6 799 0 0,'-6'-2'0'0'0,"0"0"72"0"0,3 1-72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2:18.152"/>
    </inkml:context>
    <inkml:brush xml:id="br0">
      <inkml:brushProperty name="width" value="0.1" units="cm"/>
      <inkml:brushProperty name="height" value="0.1" units="cm"/>
      <inkml:brushProperty name="color" value="#E71224"/>
    </inkml:brush>
  </inkml:definitions>
  <inkml:trace contextRef="#ctx0" brushRef="#br0">300 31 5871 0 0,'-4'-1'39'0'0,"-18"-11"1132"0"0,21 12-1132 0 0,1 0 0 0 0,-1-1 0 0 0,1 1 0 0 0,0 0 0 0 0,-1 0 0 0 0,1-1 0 0 0,-1 1 0 0 0,1 0 1 0 0,0 0-1 0 0,-1-1 0 0 0,1 1 0 0 0,0-1 0 0 0,0 1 0 0 0,-1 0 0 0 0,1-1 0 0 0,0 1 0 0 0,0-1 0 0 0,-1 1 0 0 0,1 0 1 0 0,0-1-1 0 0,0 1 0 0 0,0-1 0 0 0,0 1 0 0 0,0-1 0 0 0,0 1 0 0 0,0-1 0 0 0,0 1 0 0 0,0-1 0 0 0,0 1 0 0 0,0-1 1 0 0,0 1-1 0 0,0-1 0 0 0,0 1 0 0 0,0-1 0 0 0,0 1 0 0 0,0 0 0 0 0,1-1 0 0 0,-1 1 0 0 0,0-1 0 0 0,0 1 0 0 0,1 0 1 0 0,-1-1-1 0 0,1 0 0 0 0,-1 2 75 0 0,1 0 0 0 0,-1 0 1 0 0,0 1-1 0 0,1-1 1 0 0,-1 0-1 0 0,0 0 0 0 0,0 0 1 0 0,1 0-1 0 0,-1 0 0 0 0,0 1 1 0 0,0-1-1 0 0,-1 0 1 0 0,1 2-1 0 0,-13 48 1512 0 0,-3-2 0 0 0,-22 50-1 0 0,10-27 7 0 0,-33 123 0 0 0,48-150-1468 0 0,-20 84 400 0 0,6 0 0 0 0,-11 144 0 0 0,34-213-357 0 0,7 112-1 0 0,23 59 75 0 0,-13-119-129 0 0,-5-27 64 0 0,-5-46 15 0 0,1 1 0 0 0,2-1 0 0 0,1 0-1 0 0,18 52 1 0 0,40 57 108 0 0,-35-85-227 0 0,-25-53-17 0 0,1 0 0 0 0,0 0 1 0 0,0 0-1 0 0,1-1 0 0 0,1 0 0 0 0,0 0 1 0 0,0-1-1 0 0,10 8 0 0 0,4 9 117 0 0,-20-21-155 0 0,1-1 0 0 0,-1 0-1 0 0,1 0 1 0 0,0 1 0 0 0,0-1 0 0 0,0-1 0 0 0,0 1 0 0 0,0 0-1 0 0,5 2 1 0 0,9 10 1794 0 0,-27 7-1967 0 0,5-13 13 0 0,-12 29-1657 0 0,8-13-64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3:08.277"/>
    </inkml:context>
    <inkml:brush xml:id="br0">
      <inkml:brushProperty name="width" value="0.1" units="cm"/>
      <inkml:brushProperty name="height" value="0.1" units="cm"/>
      <inkml:brushProperty name="color" value="#E71224"/>
    </inkml:brush>
  </inkml:definitions>
  <inkml:trace contextRef="#ctx0" brushRef="#br0">224 2 1839 0 0,'-1'0'86'0'0,"1"-1"0"0"0,-1 1 0 0 0,1 0 0 0 0,-1 0-1 0 0,0 0 1 0 0,1 0 0 0 0,-1 0 0 0 0,1-1-1 0 0,-1 1 1 0 0,0 0 0 0 0,1 0 0 0 0,-1 1 0 0 0,0-1-1 0 0,1 0 1 0 0,-1 0 0 0 0,1 0 0 0 0,-1 0 0 0 0,0 0-1 0 0,1 1 1 0 0,-1-1 0 0 0,1 0 0 0 0,-1 1-1 0 0,1-1 1 0 0,-1 0 0 0 0,1 1 0 0 0,-1-1 0 0 0,0 1-1 0 0,-19 16 2760 0 0,13-11-2738 0 0,-9 4 621 0 0,1 0 0 0 0,-1-1 0 0 0,-1-1 1 0 0,0 0-1 0 0,-26 7 0 0 0,-2 2 916 0 0,35-12-962 0 0,9-1-158 0 0,2-3-472 0 0,0 0 0 0 0,0-1 1 0 0,0 1-1 0 0,0 0 0 0 0,0-1 1 0 0,0 1-1 0 0,0-1 0 0 0,0 0 0 0 0,0 1 1 0 0,0-1-1 0 0,0 0 0 0 0,2 1 0 0 0,37 4 580 0 0,42-4 206 0 0,140-16 0 0 0,-94 3-454 0 0,-67 11 1 0 0,91 9 0 0 0,3 0 1 0 0,-49-9-227 0 0,99 2 106 0 0,192 12 187 0 0,-314-13-412 0 0,25 2-16 0 0,201 18 40 0 0,-23 6 182 0 0,-125 6-183 0 0,-26-5-41 0 0,-96-22-5 0 0,1-3 1 0 0,72-3-1 0 0,-31-1 48 0 0,-76 2-57 0 0,1 0-1 0 0,0 1 1 0 0,0-1 0 0 0,-1 1-1 0 0,1 0 1 0 0,-1 0-1 0 0,11 5 1 0 0,-13-5-4 0 0,0 1 1 0 0,0 0-1 0 0,0-1 1 0 0,-1 2-1 0 0,1-1 1 0 0,-1 0-1 0 0,1 0 1 0 0,-1 1-1 0 0,0-1 1 0 0,0 1-1 0 0,0 0 1 0 0,0 0-1 0 0,0-1 1 0 0,2 6-1 0 0,1 7-211 0 0,0-1-1 0 0,-1 0 0 0 0,-1 1 1 0 0,0 0-1 0 0,-1 0 0 0 0,0 23 1 0 0,0-5-1180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3:31.095"/>
    </inkml:context>
    <inkml:brush xml:id="br0">
      <inkml:brushProperty name="width" value="0.1" units="cm"/>
      <inkml:brushProperty name="height" value="0.1" units="cm"/>
      <inkml:brushProperty name="color" value="#E71224"/>
    </inkml:brush>
  </inkml:definitions>
  <inkml:trace contextRef="#ctx0" brushRef="#br0">1302 23 1375 0 0,'-1'1'114'0'0,"0"0"-1"0"0,0-1 0 0 0,0 1 0 0 0,0-1 0 0 0,0 0 0 0 0,0 1 0 0 0,0-1 0 0 0,0 0 0 0 0,0 0 0 0 0,0 0 0 0 0,0 0 0 0 0,0 1 0 0 0,0-1 0 0 0,0-1 0 0 0,0 1 0 0 0,0 0 0 0 0,-1 0 0 0 0,1 0 0 0 0,0-1 0 0 0,-1 1 0 0 0,-31-12 1372 0 0,-2 1 195 0 0,24 10-1309 0 0,0 0 0 0 0,0 1-1 0 0,1 0 1 0 0,-1 1 0 0 0,-18 3 0 0 0,-54 18 217 0 0,8-3-252 0 0,32-10 249 0 0,-1-3-1 0 0,-71 2 1 0 0,78-6-73 0 0,-45 8 1 0 0,62-7-502 0 0,-50 9 183 0 0,-53 5 318 0 0,-20-1-160 0 0,104-9-327 0 0,24-4 11 0 0,1 0-1 0 0,0-1 1 0 0,-1-1 0 0 0,0 0 0 0 0,-17-2 0 0 0,2-2 35 0 0,20 3-58 0 0,0-1 0 0 0,-1 0-1 0 0,1-1 1 0 0,0 0-1 0 0,0-1 1 0 0,0 0 0 0 0,0 0-1 0 0,1-1 1 0 0,-10-5 0 0 0,10 0-2 0 0,17 16-12 0 0,-3-2 1 0 0,0 0 0 0 0,0 0 0 0 0,1 0 0 0 0,-1 0 0 0 0,1-1 0 0 0,0 0 0 0 0,0-1 0 0 0,0 1 0 0 0,1-1 0 0 0,-1 0 0 0 0,1-1 0 0 0,0 1 0 0 0,9 1 0 0 0,10 1 0 0 0,-1-2 0 0 0,37 1 0 0 0,-16-1 0 0 0,192 9 0 0 0,-121-10 0 0 0,-21-1 0 0 0,130 8 67 0 0,-225-9-64 0 0,0 0-1 0 0,0 0 1 0 0,1 0 0 0 0,-1 0 0 0 0,0 0-1 0 0,1 1 1 0 0,-1-1 0 0 0,0 0-1 0 0,0 1 1 0 0,1-1 0 0 0,-1 0 0 0 0,0 1-1 0 0,0 0 1 0 0,0-1 0 0 0,1 1 0 0 0,-1 0-1 0 0,0-1 1 0 0,0 1 0 0 0,0 0-1 0 0,0 0 1 0 0,-1 0 0 0 0,1 0 0 0 0,0 0-1 0 0,0 0 1 0 0,0 0 0 0 0,-1 0 0 0 0,1 0-1 0 0,0 1 1 0 0,-1-1 0 0 0,0 0-1 0 0,1 0 1 0 0,-1 0 0 0 0,1 1 0 0 0,-1-1-1 0 0,0 0 1 0 0,0 1 0 0 0,0-1 0 0 0,0 0-1 0 0,0 0 1 0 0,0 1 0 0 0,0-1-1 0 0,0 0 1 0 0,0 1 0 0 0,-1-1 0 0 0,1 0-1 0 0,-1 2 1 0 0,-3 7-173 0 0,1 0-1 0 0,-2 0 1 0 0,1 0 0 0 0,-10 14-1 0 0,11-19-148 0 0,-19 32-4481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3:32.775"/>
    </inkml:context>
    <inkml:brush xml:id="br0">
      <inkml:brushProperty name="width" value="0.1" units="cm"/>
      <inkml:brushProperty name="height" value="0.1" units="cm"/>
      <inkml:brushProperty name="color" value="#E71224"/>
    </inkml:brush>
  </inkml:definitions>
  <inkml:trace contextRef="#ctx0" brushRef="#br0">121 45 2759 0 0,'0'-3'271'0'0,"0"-1"0"0"0,0 1-1 0 0,-1 0 1 0 0,1 0 0 0 0,-1-1-1 0 0,0 1 1 0 0,0 0 0 0 0,0 0-1 0 0,-2-4 1 0 0,3 7-234 0 0,-1-1 0 0 0,1 0 1 0 0,-1 1-1 0 0,1-1 0 0 0,-1 1 0 0 0,1-1 0 0 0,-1 1 0 0 0,1-1 1 0 0,-1 1-1 0 0,1-1 0 0 0,-1 1 0 0 0,0-1 0 0 0,1 1 1 0 0,-1 0-1 0 0,0-1 0 0 0,1 1 0 0 0,-1 0 0 0 0,0 0 1 0 0,0-1-1 0 0,1 1 0 0 0,-1 0 0 0 0,0 0 0 0 0,0 0 1 0 0,1 0-1 0 0,-1 0 0 0 0,0 0 0 0 0,0 0 0 0 0,1 0 1 0 0,-1 0-1 0 0,0 1 0 0 0,1-1 0 0 0,-1 0 0 0 0,0 0 1 0 0,0 1-1 0 0,1-1 0 0 0,-1 0 0 0 0,0 1 0 0 0,1-1 1 0 0,-1 1-1 0 0,1-1 0 0 0,-1 1 0 0 0,0-1 0 0 0,1 1 0 0 0,-1-1 1 0 0,1 1-1 0 0,-1 0 0 0 0,-17 17 795 0 0,0 1 1 0 0,-22 31-1 0 0,39-49-750 0 0,1-1-1 0 0,-1 1 0 0 0,1-1 1 0 0,-1 1-1 0 0,1-1 0 0 0,-1 1 0 0 0,1-1 1 0 0,0 1-1 0 0,-1-1 0 0 0,1 1 1 0 0,0 0-1 0 0,0-1 0 0 0,-1 1 0 0 0,1 0 1 0 0,0-1-1 0 0,0 1 0 0 0,0 0 1 0 0,0-1-1 0 0,0 1 0 0 0,0 0 1 0 0,0-1-1 0 0,0 1 0 0 0,0 0 0 0 0,0-1 1 0 0,0 1-1 0 0,1 0 0 0 0,-1-1 1 0 0,0 1-1 0 0,0 0 0 0 0,1-1 1 0 0,-1 1-1 0 0,0-1 0 0 0,1 2 0 0 0,1-1 84 0 0,0 1-1 0 0,0-1 0 0 0,0 0 0 0 0,0 0 0 0 0,1 1 0 0 0,-1-2 0 0 0,0 1 0 0 0,0 0 0 0 0,4 1 1 0 0,14 3 130 0 0,0-1 1 0 0,1 0 0 0 0,-1-1-1 0 0,1-1 1 0 0,0-2 0 0 0,-1 1-1 0 0,32-5 1 0 0,-50 3-279 0 0,23-2 234 0 0,0-1-1 0 0,-1-1 1 0 0,33-12 0 0 0,-43 12-81 0 0,1 1 0 0 0,0 1-1 0 0,0 0 1 0 0,20-1 0 0 0,-24 4-145 0 0,98-5 177 0 0,-90 5-81 0 0,0 2-1 0 0,0 0 1 0 0,33 8 0 0 0,-34-7-36 0 0,1 0 0 0 0,-1-1 0 0 0,1-2 0 0 0,0 1 1 0 0,-1-2-1 0 0,1-1 0 0 0,21-4 0 0 0,-7 2 218 0 0,32-1 1 0 0,-20 6-53 0 0,1-1-9 0 0,50-5 1 0 0,-92 4-221 0 0,0 0 0 0 0,0 0 1 0 0,0 0-1 0 0,0-1 0 0 0,0 1 1 0 0,6-5-1 0 0,14-4 192 0 0,-22 11-141 0 0,-4 5-55 0 0,-5 5-79 0 0,-27 28-2441 0 0,22-26-1630 0 0,-5 7-2256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4:10.743"/>
    </inkml:context>
    <inkml:brush xml:id="br0">
      <inkml:brushProperty name="width" value="0.1" units="cm"/>
      <inkml:brushProperty name="height" value="0.1" units="cm"/>
      <inkml:brushProperty name="color" value="#E71224"/>
    </inkml:brush>
  </inkml:definitions>
  <inkml:trace contextRef="#ctx0" brushRef="#br0">3 0 3367 0 0,'8'14'135'0'0,"-6"-9"6"0"0,-8-9 278 0 0,0 0 2068 0 0,7 5-2451 0 0,11 11 460 0 0,0 1 0 0 0,0 0 1 0 0,-1 0-1 0 0,15 26 0 0 0,-8-10 76 0 0,41 51-1 0 0,-39-56-467 0 0,-2 1-1 0 0,29 50 0 0 0,-32-42 50 0 0,15 50 0 0 0,-18-45 54 0 0,18 37 0 0 0,0-4 289 0 0,-2 2 0 0 0,-4 0 0 0 0,24 127 0 0 0,-18-59 172 0 0,21 122 136 0 0,-43-215-665 0 0,0-6 74 0 0,-2 0-1 0 0,-1 0 1 0 0,-3 0-1 0 0,-3 49 1 0 0,-1-69-9 0 0,-5 72 536 0 0,7-82-626 0 0,0 0 0 0 0,1-1 0 0 0,0 1 0 0 0,1 0 1 0 0,5 18-1 0 0,-4-23-33 0 0,0 0-1 0 0,1 0 1 0 0,4 8 0 0 0,-5-11-13 0 0,0 1-1 0 0,0 0 1 0 0,-1 0 0 0 0,1 0 0 0 0,-1 0 0 0 0,-1 0-1 0 0,3 11 1 0 0,-1 0 110 0 0,-2-12-109 0 0,0-1 0 0 0,-1 1 1 0 0,1-1-1 0 0,-1 1 0 0 0,0-1 0 0 0,0 1 0 0 0,0-1 1 0 0,-1 1-1 0 0,1-1 0 0 0,-1 0 0 0 0,-1 4 0 0 0,-14 38 344 0 0,-11 34-94 0 0,11-32 59 0 0,0-20-116 0 0,13-20-224 0 0,0-1-1 0 0,0 1 0 0 0,-6 8 1 0 0,-7 13 43 0 0,16-27-73 0 0,-1 1 54 0 0,0-1 1 0 0,1 1-1 0 0,-1 0 1 0 0,0 0 0 0 0,0 0-1 0 0,0-1 1 0 0,0 1-1 0 0,-1 0 1 0 0,1-1-1 0 0,0 1 1 0 0,-1-1 0 0 0,-2 3-1 0 0,2-2-14 0 0,0 0-1 0 0,0-1 1 0 0,1 1 0 0 0,-1 0-1 0 0,1 0 1 0 0,-1 1-1 0 0,1-1 1 0 0,0 0-1 0 0,-1 0 1 0 0,1 1 0 0 0,1-1-1 0 0,-2 3 1 0 0,1-1-34 0 0,-1-1 1 0 0,1 1 0 0 0,-1-1-1 0 0,1 1 1 0 0,-1-1 0 0 0,0 0-1 0 0,-1 0 1 0 0,1 0 0 0 0,-4 4-1 0 0,2-4 21 0 0,1 1 0 0 0,0-1-1 0 0,0 1 1 0 0,0 0-1 0 0,0 0 1 0 0,0 0-1 0 0,1 0 1 0 0,0 1-1 0 0,-3 6 1 0 0,3-6-29 0 0,0 1 0 0 0,-1-1 0 0 0,0 0-1 0 0,0 0 1 0 0,0 0 0 0 0,-5 5 0 0 0,1-3-96 0 0,5-6 11 0 0,0 0-1 0 0,1 0 1 0 0,-1 0 0 0 0,0 1 0 0 0,1-1-1 0 0,0 1 1 0 0,-1-1 0 0 0,1 1 0 0 0,0 0-1 0 0,0-1 1 0 0,0 1 0 0 0,0 0 0 0 0,0 0 0 0 0,0 0-1 0 0,0 0 1 0 0,1 0 0 0 0,-1 0 0 0 0,1 0-1 0 0,-1 0 1 0 0,1 0 0 0 0,0 0 0 0 0,0 0-1 0 0,0 2 1 0 0,3 9-1049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6:36.012"/>
    </inkml:context>
    <inkml:brush xml:id="br0">
      <inkml:brushProperty name="width" value="0.1" units="cm"/>
      <inkml:brushProperty name="height" value="0.1" units="cm"/>
      <inkml:brushProperty name="color" value="#66CC00"/>
    </inkml:brush>
  </inkml:definitions>
  <inkml:trace contextRef="#ctx0" brushRef="#br0">26 25 6967 0 0,'-26'-3'4688'0'0,"38"2"-3845"0"0,0-1-1 0 0,-1 1 1 0 0,15-5-1 0 0,15-3 138 0 0,-20 8-646 0 0,0 0 0 0 0,0 1 0 0 0,0 1 1 0 0,0 0-1 0 0,0 2 0 0 0,31 8 0 0 0,-16-1-51 0 0,-1 2 0 0 0,63 30 0 0 0,-73-29-107 0 0,-1 2-1 0 0,0 0 1 0 0,-1 1 0 0 0,-1 1 0 0 0,0 2 0 0 0,23 24 0 0 0,-30-26-16 0 0,-1-1 0 0 0,-1 2-1 0 0,-1-1 1 0 0,-1 2 0 0 0,0 0 0 0 0,-1 0-1 0 0,-1 1 1 0 0,11 35 0 0 0,2 39 642 0 0,18 191 1 0 0,-26-153-330 0 0,1-17-211 0 0,14 121 10 0 0,-19 1 109 0 0,-35 21 164 0 0,17-218-387 0 0,-2-1 0 0 0,-2 0-1 0 0,-22 49 1 0 0,28-75-118 0 0,-19 43 271 0 0,-48 77-1 0 0,48-90-187 0 0,-22 49 97 0 0,28-53-150 0 0,-29 45 0 0 0,-22 17 57 0 0,-31 48 287 0 0,100-148-409 0 0,-5 10 18 0 0,-1 0 0 0 0,0-1 0 0 0,0 0-1 0 0,-2 0 1 0 0,-11 11 0 0 0,19-20-18 0 0,-1 0 1 0 0,1 0 0 0 0,0-1-1 0 0,0 1 1 0 0,0 0 0 0 0,0-1 0 0 0,-1 1-1 0 0,1-1 1 0 0,0 1 0 0 0,0-1-1 0 0,-1 0 1 0 0,1 0 0 0 0,0 1-1 0 0,-2-1 1 0 0,3-1-28 0 0,1 0 0 0 0,-1 1-1 0 0,1-1 1 0 0,-1 1 0 0 0,1-1 0 0 0,-1 0-1 0 0,1 1 1 0 0,0-1 0 0 0,-1 1 0 0 0,1-1 0 0 0,0 1-1 0 0,-1 0 1 0 0,1-1 0 0 0,0 1 0 0 0,-1 0-1 0 0,1-1 1 0 0,1 1 0 0 0,-1 0-59 0 0,29-15-2559 0 0,-9 4 1057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6:37.306"/>
    </inkml:context>
    <inkml:brush xml:id="br0">
      <inkml:brushProperty name="width" value="0.1" units="cm"/>
      <inkml:brushProperty name="height" value="0.1" units="cm"/>
      <inkml:brushProperty name="color" value="#66CC00"/>
    </inkml:brush>
  </inkml:definitions>
  <inkml:trace contextRef="#ctx0" brushRef="#br0">188 95 1839 0 0,'-17'-33'302'0'0,"14"24"3249"0"0,-1-12-2420 0 0,0 3-504 0 0,4 17-539 0 0,0 0 0 0 0,0 1 0 0 0,0-1 0 0 0,0 0 0 0 0,-1 0 0 0 0,1 1 0 0 0,0-1 1 0 0,0 0-1 0 0,-1 0 0 0 0,1 1 0 0 0,-1-1 0 0 0,1 0 0 0 0,-1 1 0 0 0,1-1 0 0 0,-1 1 0 0 0,1-1 0 0 0,-2-1 0 0 0,2 3-8 0 0,-1-1 0 0 0,1 0 0 0 0,0 1-1 0 0,-1-1 1 0 0,1 0 0 0 0,0 0 0 0 0,0 1 0 0 0,-1-1-1 0 0,1 1 1 0 0,0-1 0 0 0,0 0 0 0 0,-1 1 0 0 0,1-1 0 0 0,0 1-1 0 0,0-1 1 0 0,0 0 0 0 0,0 1 0 0 0,0-1 0 0 0,0 1-1 0 0,-1-1 1 0 0,1 1 0 0 0,-3 32 1578 0 0,-4 81 498 0 0,-29 146 0 0 0,20-180-1615 0 0,-51 291 1268 0 0,57-288-1320 0 0,3 0-1 0 0,6 125 1 0 0,21 45 274 0 0,-12-195-603 0 0,2 0 0 0 0,24 74 0 0 0,-20-93-11 0 0,3 0 0 0 0,1-1-1 0 0,37 58 1 0 0,-49-86-584 0 0,-1 1 0 0 0,1 0 0 0 0,-2 0 0 0 0,6 19 1 0 0,-4-7-720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6:49.834"/>
    </inkml:context>
    <inkml:brush xml:id="br0">
      <inkml:brushProperty name="width" value="0.1" units="cm"/>
      <inkml:brushProperty name="height" value="0.1" units="cm"/>
      <inkml:brushProperty name="color" value="#66CC00"/>
    </inkml:brush>
  </inkml:definitions>
  <inkml:trace contextRef="#ctx0" brushRef="#br0">2 10 1295 0 0,'-1'2'8144'0'0,"2"5"-7793"0"0,0-4-250 0 0,0 1 0 0 0,1 0 0 0 0,-1-1-1 0 0,1 1 1 0 0,-1-1 0 0 0,1 1 0 0 0,0-1 0 0 0,0 0 0 0 0,1 0 0 0 0,-1 0-1 0 0,1 0 1 0 0,-1 0 0 0 0,1-1 0 0 0,0 1 0 0 0,0-1 0 0 0,0 0 0 0 0,0 1 0 0 0,0-1-1 0 0,7 2 1 0 0,5 2 320 0 0,0 0 0 0 0,0-1 0 0 0,24 4 0 0 0,-14-4-129 0 0,-14-3-160 0 0,0-1-1 0 0,0 0 1 0 0,0-1 0 0 0,0 0-1 0 0,0 0 1 0 0,12-3-1 0 0,25-1 610 0 0,14 0-36 0 0,8 0-226 0 0,-25 1-261 0 0,-33 3 51 0 0,0-1 0 0 0,-1 0 0 0 0,1-1 0 0 0,0 0 0 0 0,15-5 0 0 0,-15 4-340 0 0,0 0-1 0 0,0 0 1 0 0,1 2-1 0 0,-1-1 1 0 0,13 1 0 0 0,172 10 261 0 0,-89-13 129 0 0,-61 5-206 0 0,-26-2-43 0 0,37 5-1 0 0,-4 5-10 0 0,131 14 63 0 0,-115-20-60 0 0,153 12 144 0 0,-116-10-63 0 0,7 0-2 0 0,-94-3-95 0 0,198 21 260 0 0,-89-23-234 0 0,21 1-5 0 0,-21 4 8 0 0,-26-1-33 0 0,62 0 34 0 0,102-12-16 0 0,-266 8-60 0 0,72 1 22 0 0,131 18 0 0 0,-40-2-2 0 0,32-9-21 0 0,-50-3 13 0 0,34 13 41 0 0,30-17 30 0 0,-117-2-25 0 0,24-2-63 0 0,14-8 5 0 0,-81 6 0 0 0,105-8 0 0 0,-32 8 32 0 0,140-24 0 0 0,-71 5 40 0 0,-146 19-34 0 0,58-3 7 0 0,6 6-13 0 0,206-31 0 0 0,-139 16 18 0 0,-88 12 7 0 0,258-16 81 0 0,-295 19-138 0 0,20-1 0 0 0,273-20 11 0 0,-184 30 108 0 0,0-1 5 0 0,-120-5-116 0 0,-19 0 14 0 0,1-1 0 0 0,29-4 0 0 0,14-6 10 0 0,-1 2 0 0 0,1 3 0 0 0,97 6 0 0 0,-98 4-19 0 0,91 10 38 0 0,-98-11-34 0 0,107-5 0 0 0,22 0 24 0 0,-27 3 51 0 0,-81-4-67 0 0,170-19 33 0 0,-173 11-23 0 0,127 0 0 0 0,-135 11-35 0 0,45 2 0 0 0,-89 0 0 0 0,167 11 0 0 0,-162-14-3 0 0,55-2 70 0 0,-40 0-49 0 0,64 4-1 0 0,-17 2 12 0 0,118-10 63 0 0,-158 4-3 0 0,-5-1-66 0 0,-14 1 62 0 0,47 3-1 0 0,-52 0-43 0 0,53-5-1 0 0,-52 1-11 0 0,42 2 0 0 0,-69 1-30 0 0,0 0 0 0 0,0 0 1 0 0,0 0-1 0 0,0 0 0 0 0,0 0 0 0 0,0 0 0 0 0,0 0 0 0 0,0 1 0 0 0,0-1 0 0 0,0 0 1 0 0,0 0-1 0 0,0 1 0 0 0,0-1 0 0 0,0 1 0 0 0,0-1 0 0 0,0 1 0 0 0,-1-1 0 0 0,1 1 1 0 0,0 0-1 0 0,0-1 0 0 0,0 1 0 0 0,-1 0 0 0 0,1-1 0 0 0,0 1 0 0 0,-1 0 0 0 0,1 0 1 0 0,-1 0-1 0 0,1 1 0 0 0,-1 0-3 0 0,0-1 1 0 0,0 1 0 0 0,0-1-1 0 0,0 1 1 0 0,-1-1-1 0 0,1 1 1 0 0,-1-1-1 0 0,1 0 1 0 0,-1 1-1 0 0,0-1 1 0 0,1 1 0 0 0,-1-1-1 0 0,0 0 1 0 0,0 0-1 0 0,0 1 1 0 0,0-1-1 0 0,0 0 1 0 0,-1 1-1 0 0,-9 8-525 0 0,1-1 0 0 0,-1 0 0 0 0,0 0 0 0 0,-17 8 0 0 0,-13 7-903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6:52.037"/>
    </inkml:context>
    <inkml:brush xml:id="br0">
      <inkml:brushProperty name="width" value="0.1" units="cm"/>
      <inkml:brushProperty name="height" value="0.1" units="cm"/>
      <inkml:brushProperty name="color" value="#66CC00"/>
    </inkml:brush>
  </inkml:definitions>
  <inkml:trace contextRef="#ctx0" brushRef="#br0">22 48 2815 0 0,'0'0'138'0'0,"-8"18"631"0"0,2 5 631 0 0,4-20-928 0 0,1 1 1 0 0,0-1-1 0 0,0 1 0 0 0,0 0 0 0 0,1 0 0 0 0,-1 4 0 0 0,1-7-343 0 0,0 1 1 0 0,1-1 0 0 0,-1 1-1 0 0,0-1 1 0 0,1 1-1 0 0,-1-1 1 0 0,1 1-1 0 0,-1-1 1 0 0,1 1-1 0 0,0-1 1 0 0,0 0 0 0 0,0 1-1 0 0,0-1 1 0 0,0 0-1 0 0,0 0 1 0 0,0 0-1 0 0,0 1 1 0 0,0-1-1 0 0,2 1 1 0 0,2 2 91 0 0,1 1 0 0 0,0-1-1 0 0,1 0 1 0 0,-1 0 0 0 0,13 5 0 0 0,-14-8-70 0 0,0 0 0 0 0,-1 0 1 0 0,1 0-1 0 0,0 0 0 0 0,0-1 0 0 0,0 0 1 0 0,0 0-1 0 0,0 0 0 0 0,9-2 0 0 0,134-32 2065 0 0,-8 1-1216 0 0,239-10 323 0 0,-287 32-1174 0 0,3-2 57 0 0,62-5-4 0 0,96 13 46 0 0,-161 6-154 0 0,117-9 252 0 0,-82 2-170 0 0,63-2-58 0 0,14 15-27 0 0,67-1 31 0 0,-156-14-55 0 0,-60 3 18 0 0,2 3-1 0 0,75 6 1 0 0,214 14 103 0 0,-77-20-188 0 0,-226 5 22 0 0,-1 1 0 0 0,50 12 0 0 0,-80-14-24 0 0,148 23 2 0 0,-83-13 0 0 0,-61-10-6 0 0,5 2 24 0 0,0-1-1 0 0,1-2 1 0 0,25 0-1 0 0,19-2 32 0 0,-35 0-5 0 0,33-3-1 0 0,-35 1-43 0 0,0 0 0 0 0,43 3 0 0 0,48 3 28 0 0,23 2 8 0 0,71-2-36 0 0,-135-4 0 0 0,-9 1 0 0 0,96 1 0 0 0,48-6 0 0 0,-120 0 0 0 0,-75 4 1 0 0,196-12 62 0 0,-123 3-46 0 0,95-8 30 0 0,-66 19-47 0 0,-43 1 0 0 0,-74-2 0 0 0,16-2 12 0 0,-20 2-7 0 0,1-1-1 0 0,-1 1 1 0 0,1 0 0 0 0,-1 0 0 0 0,0-1-1 0 0,1 1 1 0 0,-1 0 0 0 0,1 0 0 0 0,-1-1-1 0 0,0 1 1 0 0,1-1 0 0 0,-1 1 0 0 0,0 0-1 0 0,0-1 1 0 0,1 1 0 0 0,-1-1 0 0 0,0 1 0 0 0,0 0-1 0 0,0-1 1 0 0,1 1 0 0 0,-1-1 0 0 0,0 1-1 0 0,0-1 1 0 0,0 1 0 0 0,0-1 0 0 0,0 1-1 0 0,0-1 1 0 0,0 1 0 0 0,0-1 0 0 0,0 1-1 0 0,0-1 1 0 0,0 1 0 0 0,0-1 0 0 0,0 1-1 0 0,-1-1 1 0 0,1 1 0 0 0,0-1 0 0 0,-1 0 0 0 0,1 1-5 0 0,0 0 0 0 0,0-1 0 0 0,-1 1 1 0 0,1 0-1 0 0,0-1 0 0 0,-1 1 1 0 0,1 0-1 0 0,-1-1 0 0 0,1 1 1 0 0,0 0-1 0 0,-1 0 0 0 0,1-1 0 0 0,-1 1 1 0 0,1 0-1 0 0,-1 0 0 0 0,1 0 1 0 0,-1 0-1 0 0,1 0 0 0 0,-1-1 1 0 0,1 1-1 0 0,-1 0 0 0 0,1 0 0 0 0,-1 0 1 0 0,1 0-1 0 0,0 1 0 0 0,-1-1 1 0 0,1 0-1 0 0,-1 0 0 0 0,1 0 1 0 0,-1 0-1 0 0,1 0 0 0 0,-1 1 0 0 0,1-1 1 0 0,-1 0-1 0 0,1 0 0 0 0,0 1 1 0 0,-1-1-1 0 0,0 0 0 0 0,-18 12-2 0 0,17-11 3 0 0,-20 16-882 0 0,-35 32 0 0 0,33-27-733 0 0,-12 11-4954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8:02.896"/>
    </inkml:context>
    <inkml:brush xml:id="br0">
      <inkml:brushProperty name="width" value="0.1" units="cm"/>
      <inkml:brushProperty name="height" value="0.1" units="cm"/>
      <inkml:brushProperty name="color" value="#66CC00"/>
    </inkml:brush>
  </inkml:definitions>
  <inkml:trace contextRef="#ctx0" brushRef="#br0">1 66 1151 0 0,'1'1'59'0'0,"0"-1"0"0"0,0 1 0 0 0,1-1 0 0 0,-1 1 0 0 0,0-1 0 0 0,0 0 0 0 0,1 1 0 0 0,-1-1 0 0 0,0 0 0 0 0,1 0 0 0 0,-1 0 0 0 0,0 0 0 0 0,1 0 0 0 0,-1 0 0 0 0,0-1 0 0 0,1 1 0 0 0,1-1-1 0 0,21-7 1317 0 0,-15 5-846 0 0,0 0-1 0 0,0 0 0 0 0,-1 0 0 0 0,2 1 0 0 0,-1 1 0 0 0,0 0 0 0 0,17-1 1 0 0,1 3 28 0 0,35 6-1 0 0,-34-3-203 0 0,34 1-1 0 0,18-4 454 0 0,-26 1-177 0 0,84-9 0 0 0,-81 3-32 0 0,85 3 0 0 0,-20 1-159 0 0,-73-2-164 0 0,82 7-1 0 0,-27 6-156 0 0,-68-6-12 0 0,1-2 0 0 0,-1-1-1 0 0,52-4 1 0 0,-50-4 116 0 0,9 1 42 0 0,92-1 96 0 0,86-5 126 0 0,51-15 70 0 0,-31 11-353 0 0,-181 13-121 0 0,105 9 0 0 0,-9 1-9 0 0,-126-8-120 0 0,20 0 67 0 0,66 7 0 0 0,-13 6 36 0 0,-51-8-37 0 0,0 2 0 0 0,-1 3 1 0 0,54 17-1 0 0,-48-10-14 0 0,0-2-1 0 0,76 8 1 0 0,64 16 70 0 0,-24-3 33 0 0,-45-4-76 0 0,5 1 2 0 0,189 14 31 0 0,-233-33 32 0 0,96 0 0 0 0,-148-13 169 0 0,0-3 0 0 0,55-8-1 0 0,78-25 731 0 0,-149 30-958 0 0,99-16-1498 0 0,-68 13 1644 0 0,66-19 0 0 0,-116 25-164 0 0,1 0-1 0 0,0-1 1 0 0,-1 1 0 0 0,0-1-1 0 0,0-1 1 0 0,0 0 0 0 0,0 1-1 0 0,0-2 1 0 0,4-4 0 0 0,-7 6 25 0 0,-4 4 1 0 0,-9 9-148 0 0,-7 5-1129 0 0,-2 1-280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8:20.689"/>
    </inkml:context>
    <inkml:brush xml:id="br0">
      <inkml:brushProperty name="width" value="0.1" units="cm"/>
      <inkml:brushProperty name="height" value="0.1" units="cm"/>
      <inkml:brushProperty name="color" value="#66CC00"/>
    </inkml:brush>
  </inkml:definitions>
  <inkml:trace contextRef="#ctx0" brushRef="#br0">434 1 919 0 0,'-12'0'-292'0'0,"10"-1"641"0"0,0 1-1 0 0,0 0 0 0 0,0 0 1 0 0,0 0-1 0 0,0 1 0 0 0,0-1 0 0 0,0 0 1 0 0,1 1-1 0 0,-1-1 0 0 0,0 1 1 0 0,0-1-1 0 0,0 1 0 0 0,-2 2 0 0 0,-64 38 284 0 0,27-15-586 0 0,25-16-147 0 0,-7 4 326 0 0,1-2-1 0 0,-27 11 1 0 0,40-19-75 0 0,0-1-1 0 0,0-1 0 0 0,0 1 0 0 0,0-2 1 0 0,-1 1-1 0 0,1-1 0 0 0,-1-1 1 0 0,1 0-1 0 0,-13-1 0 0 0,-39-1 963 0 0,96-2-304 0 0,77 7-687 0 0,52-2 94 0 0,-90-7-150 0 0,-49 3-17 0 0,1 1 0 0 0,0 1 0 0 0,46 5-1 0 0,-68-4-29 0 0,-2 1 61 0 0,1 0 0 0 0,0-1-1 0 0,0 1 1 0 0,0-1 0 0 0,0 0 0 0 0,0 0 0 0 0,-1 0 0 0 0,1 0 0 0 0,0-1-1 0 0,0 1 1 0 0,0-1 0 0 0,5-2 0 0 0,-8 3-72 0 0,1 0-1 0 0,-1-1 1 0 0,0 1 0 0 0,1-1-1 0 0,-1 1 1 0 0,0-1-1 0 0,0 1 1 0 0,1-1 0 0 0,-1 1-1 0 0,0-1 1 0 0,0 1 0 0 0,0-1-1 0 0,0 1 1 0 0,0-1-1 0 0,0 1 1 0 0,0-1 0 0 0,0 1-1 0 0,0-1 1 0 0,0 0 0 0 0,0 1-1 0 0,0-1 1 0 0,0 1 0 0 0,0-1-1 0 0,0 1 1 0 0,0-1-1 0 0,-1 1 1 0 0,1-1 0 0 0,0 1-1 0 0,0-1 1 0 0,-1 1 0 0 0,1-1-1 0 0,0 1 1 0 0,-1 0 0 0 0,0-1-1 0 0,-13-15-295 0 0,1 9 421 0 0,-1 0-1 0 0,-1 1 1 0 0,1 0 0 0 0,-1 1 0 0 0,-27-6 0 0 0,1 1 35 0 0,11 2-63 0 0,0 1 0 0 0,-1 1 0 0 0,1 2 0 0 0,-46 0 0 0 0,55 4-138 0 0,-1 1 0 0 0,0 1 0 0 0,0 1 0 0 0,1 1 0 0 0,-1 1 0 0 0,1 1 0 0 0,-22 9 0 0 0,15-3-398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1:30.521"/>
    </inkml:context>
    <inkml:brush xml:id="br0">
      <inkml:brushProperty name="width" value="0.1" units="cm"/>
      <inkml:brushProperty name="height" value="0.1" units="cm"/>
      <inkml:brushProperty name="color" value="#F4F91B"/>
    </inkml:brush>
  </inkml:definitions>
  <inkml:trace contextRef="#ctx0" brushRef="#br0">808 15 5495 0 0,'-3'-2'150'0'0,"-9"-11"619"0"0,23 32 1104 0 0,7 13-854 0 0,-2 0 0 0 0,-2 1 0 0 0,18 59-1 0 0,6 16-125 0 0,114 317 818 0 0,-138-374-1471 0 0,-2 1 1 0 0,-2 0-1 0 0,-3 1 0 0 0,-2 0 1 0 0,-3 0-1 0 0,-5 79 1 0 0,-3-94 32 0 0,-1-1-1 0 0,-2 1 1 0 0,-1-1 0 0 0,-2-1 0 0 0,-1 0 0 0 0,-31 57 0 0 0,-134 191 1714 0 0,51-90-866 0 0,-11 50-373 0 0,99-165-472 0 0,-34 100 0 0 0,38-81-109 0 0,-60 183 77 0 0,4-19 242 0 0,30-143 208 0 0,20-44 75 0 0,33-58-603 0 0,-6 25 0 0 0,8-25-133 0 0,4-10-14 0 0,0 0-1 0 0,-1 0 0 0 0,0 0 0 0 0,-1 0 0 0 0,1-1 1 0 0,-1 1-1 0 0,-1-1 0 0 0,1 0 0 0 0,-1 0 0 0 0,-6 6 0 0 0,0-1-34 0 0,-17 22 0 0 0,24-28-290 0 0,1 0 1 0 0,0 0-1 0 0,0 0 1 0 0,1 0-1 0 0,0 1 1 0 0,0-1-1 0 0,0 1 0 0 0,-1 7 1 0 0,-1 14-1214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1:32.414"/>
    </inkml:context>
    <inkml:brush xml:id="br0">
      <inkml:brushProperty name="width" value="0.1" units="cm"/>
      <inkml:brushProperty name="height" value="0.1" units="cm"/>
      <inkml:brushProperty name="color" value="#F4F91B"/>
    </inkml:brush>
  </inkml:definitions>
  <inkml:trace contextRef="#ctx0" brushRef="#br0">154 62 1839 0 0,'-2'-3'97'0'0,"1"0"-57"0"0,0 1-1 0 0,-1-1 0 0 0,1 0 1 0 0,0 0-1 0 0,0 1 0 0 0,1-1 1 0 0,-1 0-1 0 0,0-3 0 0 0,1 4 59 0 0,1 0 0 0 0,-1 0 0 0 0,1 0 0 0 0,0 1 0 0 0,0-1-1 0 0,-1 0 1 0 0,1 0 0 0 0,0 0 0 0 0,1 1 0 0 0,-1-1 0 0 0,0 1 0 0 0,2-3 0 0 0,-3 4-82 0 0,1-1 0 0 0,-1 1 0 0 0,0 0 1 0 0,0-1-1 0 0,1 1 0 0 0,-1 0 0 0 0,0-1 0 0 0,0 1 1 0 0,1 0-1 0 0,-1 0 0 0 0,0-1 0 0 0,1 1 1 0 0,-1 0-1 0 0,0 0 0 0 0,1 0 0 0 0,-1-1 0 0 0,1 1 1 0 0,-1 0-1 0 0,0 0 0 0 0,1 0 0 0 0,-1 0 1 0 0,1 0-1 0 0,-1 0 0 0 0,0 0 0 0 0,1 0 1 0 0,-1 0-1 0 0,1 0 0 0 0,-1 0 0 0 0,1 0 0 0 0,-1 0 1 0 0,0 0-1 0 0,1 0 0 0 0,-1 0 0 0 0,1 0 1 0 0,-1 1-1 0 0,0-1 0 0 0,1 0 0 0 0,-1 0 1 0 0,0 0-1 0 0,1 1 0 0 0,-1-1 0 0 0,0 0 0 0 0,1 0 1 0 0,-1 1-1 0 0,0-1 0 0 0,0 0 0 0 0,1 1 1 0 0,-1-1-1 0 0,0 0 0 0 0,0 1 0 0 0,1-1 0 0 0,-1 1 1 0 0,0-1-1 0 0,0 0 0 0 0,0 1 0 0 0,0-1 1 0 0,0 1-1 0 0,0-1 0 0 0,0 0 0 0 0,0 1 1 0 0,0 0-1 0 0,3 13 737 0 0,0 1 1 0 0,-2 0 0 0 0,0 0-1 0 0,-1 19 1 0 0,-8 63 1106 0 0,3-52-1304 0 0,-37 316 1175 0 0,22-197-1140 0 0,1-2 132 0 0,-41 381 1670 0 0,32 1-627 0 0,30-405-1161 0 0,24 180 0 0 0,-18-280-363 0 0,1 0-1 0 0,1-1 0 0 0,3-1 1 0 0,1 1-1 0 0,1-2 0 0 0,2 0 1 0 0,43 65-1 0 0,13-5 151 0 0,-67-88-289 0 0,-1-1 1 0 0,1 1 0 0 0,-1-1-1 0 0,0 1 1 0 0,-1 1 0 0 0,4 9-1 0 0,-1-1-11 0 0,1-1 1 0 0,0 0-1 0 0,1 0 0 0 0,18 22 0 0 0,-8-11-54 0 0,-7-10 46 0 0,1 0 1 0 0,28 26-1 0 0,-36-38-64 0 0,-1 0-1 0 0,0 0 1 0 0,-1 1-1 0 0,1 0 1 0 0,2 6-1 0 0,-6-13-18 0 0,0 1 0 0 0,0 0 0 0 0,0 0 0 0 0,0 0 0 0 0,0 0 0 0 0,0 0 0 0 0,0 0 0 0 0,0 0-1 0 0,-1 0 1 0 0,1 0 0 0 0,0 0 0 0 0,0 0 0 0 0,0 0 0 0 0,0 0 0 0 0,0 0 0 0 0,0 0 0 0 0,0 0-1 0 0,0 0 1 0 0,0 0 0 0 0,0 0 0 0 0,0 0 0 0 0,0 0 0 0 0,-1 0 0 0 0,1 0 0 0 0,0 0 0 0 0,0 0-1 0 0,0 0 1 0 0,0 0 0 0 0,0 0 0 0 0,0 0 0 0 0,0 0 0 0 0,0 0 0 0 0,0 1 0 0 0,0-1 0 0 0,0 0-1 0 0,0 0 1 0 0,0 0 0 0 0,0 0 0 0 0,0 0 0 0 0,0 0 0 0 0,-1 0 0 0 0,1 0 0 0 0,0 0-1 0 0,0 0 1 0 0,0 0 0 0 0,0 0 0 0 0,0 0 0 0 0,0 0 0 0 0,0 1 0 0 0,0-1 0 0 0,0 0 0 0 0,0 0-1 0 0,0 0 1 0 0,0 0 0 0 0,0 0 0 0 0,0 0 0 0 0,0 0 0 0 0,0 0 0 0 0,-8-4 65 0 0,6 3-46 0 0,1 0-16 0 0,0-1 1 0 0,0 1-1 0 0,0 0 0 0 0,0-1 0 0 0,0 1 1 0 0,0 0-1 0 0,0-1 0 0 0,0 1 1 0 0,1-1-1 0 0,-1 0 0 0 0,1 1 0 0 0,-1-1 1 0 0,1 1-1 0 0,-1-3 0 0 0,21 15-1692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9:40.490"/>
    </inkml:context>
    <inkml:brush xml:id="br0">
      <inkml:brushProperty name="width" value="0.1" units="cm"/>
      <inkml:brushProperty name="height" value="0.1" units="cm"/>
      <inkml:brushProperty name="color" value="#E71224"/>
    </inkml:brush>
  </inkml:definitions>
  <inkml:trace contextRef="#ctx0" brushRef="#br0">1 9 455 0 0,'4'0'312'0'0,"-1"-1"0"0"0,1 1-1 0 0,-1 0 1 0 0,1 0 0 0 0,-1 0-1 0 0,1 0 1 0 0,0 1 0 0 0,-1 0-1 0 0,1-1 1 0 0,-1 1-1 0 0,1 0 1 0 0,-1 1 0 0 0,4 1-1 0 0,3 0-539 0 0,37 13 753 0 0,-27-9-380 0 0,0 0 0 0 0,0-1-1 0 0,0-2 1 0 0,1 0 0 0 0,37 2-1 0 0,60-4 825 0 0,166-6 365 0 0,-132-16-730 0 0,-115 15-383 0 0,-12-1-13 0 0,-24 6-186 0 0,1-1 0 0 0,-1 1 0 0 0,0-1 0 0 0,1 1 0 0 0,-1-1 0 0 0,0 1 0 0 0,1-1 0 0 0,-1 0 1 0 0,0 0-1 0 0,0 0 0 0 0,0 0 0 0 0,0 0 0 0 0,0 0 0 0 0,2-2 0 0 0,-3 3-16 0 0,0-1-1 0 0,0 1 1 0 0,0-1-1 0 0,0 1 1 0 0,0-1-1 0 0,-1 1 1 0 0,1-1-1 0 0,0 1 1 0 0,0-1-1 0 0,0 1 1 0 0,0-1-1 0 0,-1 1 1 0 0,1-1-1 0 0,0 1 1 0 0,0-1-1 0 0,-1 1 1 0 0,1 0-1 0 0,0-1 1 0 0,-1 1-1 0 0,1 0 1 0 0,0-1-1 0 0,-1 1 1 0 0,1 0-1 0 0,-1-1 1 0 0,1 1-1 0 0,-1 0 1 0 0,1 0-1 0 0,-1-1 1 0 0,1 1-1 0 0,0 0 1 0 0,-1 0-1 0 0,1 0 1 0 0,-1 0-1 0 0,0 0 1 0 0,-23-7 57 0 0,20 6-63 0 0,-1 0 3 0 0,0 0 1 0 0,-1 0-1 0 0,1 1 0 0 0,0 0 1 0 0,-1 0-1 0 0,1 0 0 0 0,-1 1 1 0 0,1-1-1 0 0,0 1 0 0 0,-1 1 1 0 0,1-1-1 0 0,0 1 0 0 0,0 0 1 0 0,0 0-1 0 0,-7 4 0 0 0,-1-1 41 0 0,9-2 52 0 0,17 0-44 0 0,3-1-146 0 0,-13-2-15 0 0,0 1 0 0 0,1-1-1 0 0,-1 1 1 0 0,0 0 0 0 0,0-1-1 0 0,4 3 1 0 0,-6-3 41 0 0,0 1 0 0 0,0-1-1 0 0,0 1 1 0 0,-1 0 0 0 0,1-1 0 0 0,0 1-1 0 0,-1 0 1 0 0,1-1 0 0 0,0 1 0 0 0,-1 0 0 0 0,1 0-1 0 0,-1 0 1 0 0,1-1 0 0 0,-1 1 0 0 0,1 0-1 0 0,-1 0 1 0 0,0 0 0 0 0,1 0 0 0 0,-1 0-1 0 0,0 0 1 0 0,0 0 0 0 0,0 0 0 0 0,0 0 0 0 0,0 0-1 0 0,0 1 1 0 0,0 8-3155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0:57.420"/>
    </inkml:context>
    <inkml:brush xml:id="br0">
      <inkml:brushProperty name="width" value="0.1" units="cm"/>
      <inkml:brushProperty name="height" value="0.1" units="cm"/>
      <inkml:brushProperty name="color" value="#E71224"/>
    </inkml:brush>
  </inkml:definitions>
  <inkml:trace contextRef="#ctx0" brushRef="#br0">11898 62 3823 0 0,'0'1'10'0'0,"-1"0"1"0"0,0 0-1 0 0,1-1 0 0 0,-1 1 0 0 0,0 0 0 0 0,0-1 0 0 0,0 1 0 0 0,0-1 0 0 0,0 1 0 0 0,0-1 0 0 0,0 1 0 0 0,0-1 0 0 0,0 1 0 0 0,0-1 0 0 0,0 0 0 0 0,0 0 0 0 0,0 0 0 0 0,0 1 0 0 0,0-1 1 0 0,0 0-1 0 0,0 0 0 0 0,0 0 0 0 0,-1-1 0 0 0,-34-5 150 0 0,5 1-123 0 0,-7-2 936 0 0,-136-16 218 0 0,90 10-648 0 0,-123-3-1 0 0,4 20 57 0 0,-62-1-499 0 0,-58 2 530 0 0,0-1 257 0 0,-305 8-71 0 0,428-5-728 0 0,-458 19-24 0 0,161-30 0 0 0,133 13-66 0 0,2 33 15 0 0,238-25-1 0 0,-159 20 16 0 0,205-31-21 0 0,-128-6-1 0 0,-158-38 818 0 0,141 16-381 0 0,-45 12-363 0 0,-2 19-19 0 0,266-8-61 0 0,-235 8 63 0 0,-148 8 66 0 0,190 2-108 0 0,-120 4 22 0 0,-121-1-43 0 0,353-18 0 0 0,-146-12 0 0 0,139 1 0 0 0,-112 7 0 0 0,110 7 0 0 0,-270 12 0 0 0,226-14 0 0 0,-159 25 0 0 0,187-20 20 0 0,-133-5-1 0 0,-24 1 6 0 0,135 4-25 0 0,-240 15 0 0 0,13 10 0 0 0,53-11 0 0 0,197-20 0 0 0,-111 19 0 0 0,-139 52-1110 0 0,347-72 959 0 0,-78 19-3916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9:43.078"/>
    </inkml:context>
    <inkml:brush xml:id="br0">
      <inkml:brushProperty name="width" value="0.1" units="cm"/>
      <inkml:brushProperty name="height" value="0.1" units="cm"/>
      <inkml:brushProperty name="color" value="#E71224"/>
    </inkml:brush>
  </inkml:definitions>
  <inkml:trace contextRef="#ctx0" brushRef="#br0">1 28 655 0 0,'11'-7'0'0'0,"0"1"64"0"0,4 1-64 0 0,-4-1 0 0 0,-4 2 0 0 0,-3 4 0 0 0,0 0 184 0 0,-3 0 24 0 0,3 2 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9:49.852"/>
    </inkml:context>
    <inkml:brush xml:id="br0">
      <inkml:brushProperty name="width" value="0.1" units="cm"/>
      <inkml:brushProperty name="height" value="0.1" units="cm"/>
      <inkml:brushProperty name="color" value="#E71224"/>
    </inkml:brush>
  </inkml:definitions>
  <inkml:trace contextRef="#ctx0" brushRef="#br0">0 47 863 0 0,'6'-8'0'0'0,"0"1"72"0"0,1-1-72 0 0,0 5 0 0 0,-1-1 0 0 0,-2 2 0 0 0,-2 0 0 0 0,1 0 0 0 0,5 0 72 0 0,1-1-72 0 0,4 1 0 0 0,4-2 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19:58.042"/>
    </inkml:context>
    <inkml:brush xml:id="br0">
      <inkml:brushProperty name="width" value="0.1" units="cm"/>
      <inkml:brushProperty name="height" value="0.1" units="cm"/>
      <inkml:brushProperty name="color" value="#E71224"/>
    </inkml:brush>
  </inkml:definitions>
  <inkml:trace contextRef="#ctx0" brushRef="#br0">1 217 1351 0 0,'2'-1'65'0'0,"0"0"0"0"0,0-1-1 0 0,0 0 1 0 0,0 1-1 0 0,0-1 1 0 0,0 0-1 0 0,-1 0 1 0 0,1 0 0 0 0,-1 0-1 0 0,3-4 1 0 0,2-2 186 0 0,-4 5-108 0 0,1 0 1 0 0,0 1 0 0 0,0-1-1 0 0,0 0 1 0 0,0 1-1 0 0,1 0 1 0 0,-1 0-1 0 0,1 0 1 0 0,-1 0 0 0 0,1 1-1 0 0,0-1 1 0 0,-1 1-1 0 0,1 0 1 0 0,0 0-1 0 0,0 0 1 0 0,0 1 0 0 0,0-1-1 0 0,0 1 1 0 0,0 0-1 0 0,0 0 1 0 0,0 0-1 0 0,0 1 1 0 0,0-1 0 0 0,6 3-1 0 0,11-3-1303 0 0,-19 0 1241 0 0,0 0 1 0 0,0 0-1 0 0,0 0 1 0 0,0 0-1 0 0,0 0 1 0 0,0 0-1 0 0,0 0 1 0 0,0 1-1 0 0,0-1 0 0 0,0 1 1 0 0,3 1-1 0 0,6 3 203 0 0,-4-1-193 0 0,0 0 0 0 0,0-1 0 0 0,0 0 0 0 0,1-1 0 0 0,-1 1 0 0 0,12 1-1 0 0,-8-3 30 0 0,0 0 0 0 0,-1 0 0 0 0,17-2 0 0 0,10-4 161 0 0,-25 3-227 0 0,1 0-1 0 0,0 1 0 0 0,16 1 0 0 0,-13 0 11 0 0,-1 0 0 0 0,1-1 0 0 0,0-1 0 0 0,20-5 0 0 0,62-20 188 0 0,-73 20-227 0 0,144-41 156 0 0,-46 17 43 0 0,-82 22-172 0 0,0 1-1 0 0,1 2 0 0 0,0 2 0 0 0,62 2 0 0 0,-53 3-51 0 0,54-2 0 0 0,10-13 26 0 0,-73 7-7 0 0,65-2 0 0 0,-89 9-19 0 0,0 1 0 0 0,0 0 0 0 0,-1 1 0 0 0,1 1 0 0 0,0 1 0 0 0,-1 1 0 0 0,25 9 0 0 0,-5 4 0 0 0,-22-10 0 0 0,28 11 0 0 0,-24-11 13 0 0,-17-6-9 0 0,0-1 0 0 0,1 1 0 0 0,-1-1-1 0 0,0 0 1 0 0,0 0 0 0 0,1 0 0 0 0,-1 0-1 0 0,0-1 1 0 0,1 1 0 0 0,-1-1-1 0 0,1 1 1 0 0,-1-1 0 0 0,1 0 0 0 0,-1 0-1 0 0,1 0 1 0 0,-1 0 0 0 0,1 0 0 0 0,4-2-1 0 0,-6 0 104 0 0,0-1 0 0 0,1 1 0 0 0,-1-1-1 0 0,0 0 1 0 0,-1 1 0 0 0,1-1 0 0 0,0-5 0 0 0,1 0-355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05.662"/>
    </inkml:context>
    <inkml:brush xml:id="br0">
      <inkml:brushProperty name="width" value="0.1" units="cm"/>
      <inkml:brushProperty name="height" value="0.1" units="cm"/>
      <inkml:brushProperty name="color" value="#E71224"/>
    </inkml:brush>
  </inkml:definitions>
  <inkml:trace contextRef="#ctx0" brushRef="#br0">0 1 2271 0 0,'28'2'629'0'0,"-22"-1"-419"0"0,0 0 0 0 0,0 0 0 0 0,0-1 0 0 0,0 0 0 0 0,7-1-1 0 0,3-1-42 0 0,1 2-1 0 0,-1-1 0 0 0,1 2 1 0 0,-1 0-1 0 0,0 1 1 0 0,1 1-1 0 0,20 6 0 0 0,16 3 29 0 0,-38-10 10 0 0,-1 0 1 0 0,0 0 0 0 0,1-2-1 0 0,-1 1 1 0 0,1-2 0 0 0,-1 0-1 0 0,1-1 1 0 0,22-6-1 0 0,-33 7-173 0 0,1-1 0 0 0,0 1-1 0 0,0 0 1 0 0,0 0-1 0 0,0 0 1 0 0,0 1-1 0 0,0 0 1 0 0,0 0 0 0 0,0 0-1 0 0,0 0 1 0 0,0 1-1 0 0,0 0 1 0 0,0 0-1 0 0,0 0 1 0 0,0 1 0 0 0,0 0-1 0 0,0 0 1 0 0,4 2-1 0 0,9 7 11 0 0,-12-8-127 0 0,-1 0 0 0 0,0 0 0 0 0,0 1 0 0 0,8 7-1 0 0,-6-3-170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13.135"/>
    </inkml:context>
    <inkml:brush xml:id="br0">
      <inkml:brushProperty name="width" value="0.1" units="cm"/>
      <inkml:brushProperty name="height" value="0.1" units="cm"/>
      <inkml:brushProperty name="color" value="#E71224"/>
    </inkml:brush>
  </inkml:definitions>
  <inkml:trace contextRef="#ctx0" brushRef="#br0">5 111 2127 0 0,'0'0'23'0'0,"0"0"0"0"0,0 0-1 0 0,0 0 1 0 0,0 0 0 0 0,0 0-1 0 0,-1 0 1 0 0,1 0-1 0 0,0 0 1 0 0,0 0 0 0 0,0 0-1 0 0,0-1 1 0 0,0 1 0 0 0,0 0-1 0 0,-1 1 1 0 0,1-1-1 0 0,0 0 1 0 0,0 0 0 0 0,0 0-1 0 0,0 0 1 0 0,0 0 0 0 0,-1 0-1 0 0,1 0 1 0 0,0 0-1 0 0,0 0 1 0 0,0 0 0 0 0,0 0-1 0 0,0 0 1 0 0,0 0 0 0 0,0 0-1 0 0,-1 0 1 0 0,1 0-1 0 0,0 1 1 0 0,0-1 0 0 0,0 0-1 0 0,0 0 1 0 0,0 0 0 0 0,0 0-1 0 0,0 0 1 0 0,0 0-1 0 0,0 0 1 0 0,0 1 0 0 0,0-1-1 0 0,0 0 1 0 0,0 0 0 0 0,0 0-1 0 0,0 0 1 0 0,5 6 524 0 0,11 2-30 0 0,-14-7-384 0 0,1-1 0 0 0,-1 0 0 0 0,0 0 0 0 0,0 0-1 0 0,1-1 1 0 0,-1 1 0 0 0,0 0 0 0 0,0-1 0 0 0,4-1-1 0 0,14-2 523 0 0,38 3-53 0 0,88-14 0 0 0,-56-7-368 0 0,-64 14-46 0 0,0 2 0 0 0,38-5-1 0 0,135-13 187 0 0,-130 15-361 0 0,-20 3 88 0 0,8-3 110 0 0,70 0 0 0 0,-119 10-191 0 0,0 0 1 0 0,0 0 0 0 0,0 1 0 0 0,-1 0-1 0 0,1 1 1 0 0,-1-1 0 0 0,1 2 0 0 0,8 4-1 0 0,0-1-4 0 0,-7-3-7 0 0,-1-1-1 0 0,1 0 0 0 0,0-1 1 0 0,0 0-1 0 0,0 0 0 0 0,0-1 0 0 0,0 0 1 0 0,16 0-1 0 0,63-2 177 0 0,126-18 1 0 0,-177 12-174 0 0,29-3-14 0 0,-55 10 2 0 0,-1 1 0 0 0,0 1 0 0 0,1-1 0 0 0,-1 2 0 0 0,0-1 0 0 0,0 1 0 0 0,15 8 0 0 0,29 6 0 0 0,-26-10 19 0 0,0-3-1 0 0,0 0 0 0 0,1-2 0 0 0,-1 0 1 0 0,1-3-1 0 0,36-4 0 0 0,-25 3-19 0 0,0 1-1 0 0,57 5 0 0 0,8 1 71 0 0,-76-5-69 0 0,0-1 0 0 0,0 2 0 0 0,47 6 0 0 0,-50-3 0 0 0,32 1 0 0 0,10 1 0 0 0,82 18 0 0 0,-137-22 7 0 0,-1-1-1 0 0,1-1 1 0 0,0 0 0 0 0,23-3-1 0 0,49-14 251 0 0,-71 14-169 0 0,2-2 35 0 0,-13 3-89 0 0,0 1-1 0 0,0 0 1 0 0,0 0 0 0 0,0 0 0 0 0,1 0-1 0 0,-1 1 1 0 0,0-1 0 0 0,1 1 0 0 0,-1 0 0 0 0,5 0-1 0 0,-8 0-31 0 0,0 1-1 0 0,0-1 0 0 0,1 0 0 0 0,-1 0 0 0 0,0 0 0 0 0,0 1 1 0 0,1-1-1 0 0,-1 0 0 0 0,0 0 0 0 0,0 1 0 0 0,0-1 0 0 0,1 0 1 0 0,-1 1-1 0 0,0-1 0 0 0,0 0 0 0 0,0 1 0 0 0,0-1 0 0 0,0 0 1 0 0,0 0-1 0 0,0 1 0 0 0,0-1 0 0 0,1 0 0 0 0,-1 1 1 0 0,0-1-1 0 0,0 0 0 0 0,0 1 0 0 0,-1-1 0 0 0,1 0 0 0 0,0 1 1 0 0,0-1-1 0 0,0 0 0 0 0,0 1 0 0 0,0-1 0 0 0,0 0 0 0 0,0 1 1 0 0,-1-1-1 0 0,1 1 0 0 0,-8 14 31 0 0,6-11-29 0 0,-14 26-3032 0 0,6-15-374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35.338"/>
    </inkml:context>
    <inkml:brush xml:id="br0">
      <inkml:brushProperty name="width" value="0.1" units="cm"/>
      <inkml:brushProperty name="height" value="0.1" units="cm"/>
      <inkml:brushProperty name="color" value="#E71224"/>
    </inkml:brush>
  </inkml:definitions>
  <inkml:trace contextRef="#ctx0" brushRef="#br0">0 9 919 0 0,'9'-6'1054'0'0,"-8"5"-891"0"0,-1 1 0 0 0,1 0 1 0 0,-1 0-1 0 0,0 0 0 0 0,1-1 0 0 0,-1 1 1 0 0,1 0-1 0 0,-1 0 0 0 0,1 0 1 0 0,-1 0-1 0 0,0 0 0 0 0,1 0 1 0 0,-1 0-1 0 0,1 0 0 0 0,-1 0 0 0 0,1 0 1 0 0,7 8 43 0 0,0-1 1 0 0,0 0-1 0 0,0-1 1 0 0,1 1-1 0 0,0-2 1 0 0,0 1-1 0 0,0-1 0 0 0,1-1 1 0 0,11 5-1 0 0,4 1 84 0 0,-17-7-129 0 0,0 1 1 0 0,0-2-1 0 0,16 4 0 0 0,86 15 706 0 0,-95-20-726 0 0,-1 0-1 0 0,1-1 1 0 0,0 0-1 0 0,28-6 1 0 0,56-16 564 0 0,-98 21-704 0 0,40-11 235 0 0,-25 7-134 0 0,-1 0 0 0 0,1 1 0 0 0,29-3-1 0 0,-32 6-64 0 0,-1-1-1 0 0,17-5 1 0 0,-17 4-12 0 0,0 0 1 0 0,17-1-1 0 0,78-7 97 0 0,-60 4-19 0 0,50 1 0 0 0,-2 8 13 0 0,-49 0-52 0 0,-25-1-65 0 0,25-1-1 0 0,-22 0 19 0 0,0 0 0 0 0,25 5-1 0 0,-14-2-6 0 0,-7 1 5 0 0,1 0 0 0 0,-1 2 0 0 0,38 14 0 0 0,39 9 176 0 0,-70-19-167 0 0,-25-8-16 0 0,-1 1 1 0 0,1 0 0 0 0,9 5 0 0 0,-18-8 5 0 0,0 1-1 0 0,0-1 0 0 0,0 0 1 0 0,-1 0-1 0 0,1 1 1 0 0,0-1-1 0 0,0 0 0 0 0,0 0 1 0 0,0 0-1 0 0,0 0 1 0 0,0 0-1 0 0,-1 0 0 0 0,1 0 1 0 0,0 0-1 0 0,0 0 0 0 0,0 0 1 0 0,0-1-1 0 0,0 1 1 0 0,-1 0-1 0 0,1-1 0 0 0,0 1 1 0 0,0 0-1 0 0,-1-1 1 0 0,1 1-1 0 0,1-2 0 0 0,-2 2 9 0 0,1 0-1 0 0,-1 0 0 0 0,0-1 0 0 0,0 1 0 0 0,0 0 0 0 0,0 0 0 0 0,1-1 1 0 0,-1 1-1 0 0,0 0 0 0 0,0 0 0 0 0,0-1 0 0 0,0 1 0 0 0,0 0 0 0 0,0-1 1 0 0,0 1-1 0 0,0 0 0 0 0,1 0 0 0 0,-1-1 0 0 0,0 1 0 0 0,0 0 0 0 0,0-1 1 0 0,-1 1-1 0 0,1 0 0 0 0,0 0 0 0 0,0-1 0 0 0,0 0-4 0 0,-1 1-1 0 0,1-1 0 0 0,0 1 1 0 0,-1-1-1 0 0,1 1 0 0 0,-1 0 1 0 0,1-1-1 0 0,0 1 1 0 0,-1 0-1 0 0,1-1 0 0 0,-1 1 1 0 0,0 0-1 0 0,1-1 0 0 0,-1 1 1 0 0,1 0-1 0 0,-1 0 1 0 0,1 0-1 0 0,-2-1 0 0 0,0 2-7 0 0,-1 0-1 0 0,0-1 1 0 0,1 1-1 0 0,-1 0 1 0 0,1 0-1 0 0,-1 0 1 0 0,1 1-1 0 0,0-1 1 0 0,-1 0 0 0 0,1 1-1 0 0,0 0 1 0 0,0-1-1 0 0,-3 4 1 0 0,-43 42-1749 0 0,30-28-2432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36.949"/>
    </inkml:context>
    <inkml:brush xml:id="br0">
      <inkml:brushProperty name="width" value="0.1" units="cm"/>
      <inkml:brushProperty name="height" value="0.1" units="cm"/>
      <inkml:brushProperty name="color" value="#E71224"/>
    </inkml:brush>
  </inkml:definitions>
  <inkml:trace contextRef="#ctx0" brushRef="#br0">0 41 2671 0 0,'6'-3'232'0'0,"-1"1"0"0"0,1-1-1 0 0,-1 1 1 0 0,1 0 0 0 0,0 0-1 0 0,0 0 1 0 0,0 1-1 0 0,0 0 1 0 0,7 0 0 0 0,-9 0-125 0 0,28-5 465 0 0,37-3 248 0 0,-35 6-546 0 0,-6 1-124 0 0,30 1 0 0 0,5 3-11 0 0,-34-2-19 0 0,1 1 0 0 0,44 8-1 0 0,-34-3 48 0 0,1-2-1 0 0,-1-2 0 0 0,63-5 1 0 0,-15 1 15 0 0,-44 3-87 0 0,0 2-1 0 0,55 10 0 0 0,-45-5 23 0 0,69 2 1 0 0,6-4 18 0 0,-44-9-77 0 0,-44 1-32 0 0,190 3 266 0 0,58-3-158 0 0,-123-9-7 0 0,-114 7-119 0 0,-26 2 13 0 0,51-10 1 0 0,-70 10-72 0 0,-1 1 1 0 0,0 0-1 0 0,1 0 1 0 0,-1 0-1 0 0,0 1 1 0 0,1 0-1 0 0,-1 0 1 0 0,1 1-1 0 0,-1 0 1 0 0,0 0-1 0 0,1 0 1 0 0,-1 1-1 0 0,0 0 1 0 0,0 0-1 0 0,8 4 1 0 0,-3 0-3182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38.464"/>
    </inkml:context>
    <inkml:brush xml:id="br0">
      <inkml:brushProperty name="width" value="0.1" units="cm"/>
      <inkml:brushProperty name="height" value="0.1" units="cm"/>
      <inkml:brushProperty name="color" value="#E71224"/>
    </inkml:brush>
  </inkml:definitions>
  <inkml:trace contextRef="#ctx0" brushRef="#br0">1 45 3279 0 0,'23'-13'858'0'0,"-17"11"-723"0"0,-1 0 0 0 0,1 0 0 0 0,0 0 0 0 0,1 1-1 0 0,-1 0 1 0 0,0 0 0 0 0,0 1 0 0 0,0 0 0 0 0,13 0 0 0 0,-7 2-73 0 0,1 1 1 0 0,0 0-1 0 0,21 8 0 0 0,-18-7-6 0 0,1 0-1 0 0,-1-1 1 0 0,1-1-1 0 0,0-1 0 0 0,0 0 1 0 0,23-2-1 0 0,19 1 277 0 0,196-10 111 0 0,-178 4-376 0 0,-31 2-41 0 0,3 0 61 0 0,69 2 0 0 0,125 10-36 0 0,-128-7 26 0 0,232-5 101 0 0,-13-1 70 0 0,-77-8-187 0 0,-51 1-58 0 0,-115 9 10 0 0,141 3 38 0 0,-183 3-152 0 0,-18-2-402 0 0,0 1 0 0 0,0 1 1 0 0,34 9-1 0 0,-49-6-1961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40.744"/>
    </inkml:context>
    <inkml:brush xml:id="br0">
      <inkml:brushProperty name="width" value="0.1" units="cm"/>
      <inkml:brushProperty name="height" value="0.1" units="cm"/>
      <inkml:brushProperty name="color" value="#E71224"/>
    </inkml:brush>
  </inkml:definitions>
  <inkml:trace contextRef="#ctx0" brushRef="#br0">0 0 455 0 0,'2'0'164'0'0,"-1"0"-1"0"0,0 0 1 0 0,1 0-1 0 0,-1 1 1 0 0,0-1-1 0 0,1 0 1 0 0,-1 1-1 0 0,0-1 1 0 0,1 0-1 0 0,-1 1 1 0 0,0-1-1 0 0,0 1 1 0 0,1 0-1 0 0,-1 0 1 0 0,1 0-1 0 0,4 3-245 0 0,6 4 84 0 0,-10-7 31 0 0,0 1 0 0 0,0 0-1 0 0,1-1 1 0 0,-1 0-1 0 0,0 1 1 0 0,1-1 0 0 0,-1 0-1 0 0,1 0 1 0 0,0 0 0 0 0,-1-1-1 0 0,1 1 1 0 0,4 0-1 0 0,14 0 447 0 0,-1 0-1 0 0,0 2 1 0 0,0 1-1 0 0,20 6 0 0 0,56 11-63 0 0,-83-18-314 0 0,0-1 0 0 0,0 0 0 0 0,1-1 0 0 0,-1-1 0 0 0,25-2 0 0 0,3 0 174 0 0,16 0 100 0 0,23 0-134 0 0,19 0-118 0 0,-29-1 124 0 0,81 11 645 0 0,0 1-514 0 0,32-2 93 0 0,-115-3-406 0 0,186 0-65 0 0,-209 0 12 0 0,49 12-1 0 0,27 2 30 0 0,-61-12-32 0 0,3 1 19 0 0,74-3-1 0 0,-63-7-6 0 0,17-2 65 0 0,105 9-1 0 0,73 8 105 0 0,66-38-41 0 0,-285 23-98 0 0,64 3 0 0 0,41-3 28 0 0,-88-3-64 0 0,80-10 34 0 0,-94 9-11 0 0,1 3 1 0 0,65 3-1 0 0,-61 2-25 0 0,-57-1-31 0 0,1 0-1 0 0,0 0 1 0 0,-1 0 0 0 0,1 0-1 0 0,0 0 1 0 0,-1 1-1 0 0,1-1 1 0 0,-1 1-1 0 0,1-1 1 0 0,0 1-1 0 0,-1 0 1 0 0,1 0 0 0 0,-1-1-1 0 0,0 1 1 0 0,1 0-1 0 0,-1 0 1 0 0,0 0-1 0 0,1 1 1 0 0,-1-1 0 0 0,0 0-1 0 0,0 0 1 0 0,0 1-1 0 0,0-1 1 0 0,1 2-1 0 0,0 3-91 0 0,0-1-1 0 0,0 0 0 0 0,0 1 0 0 0,-1-1 1 0 0,0 1-1 0 0,1 6 0 0 0,0 1-541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0:42.653"/>
    </inkml:context>
    <inkml:brush xml:id="br0">
      <inkml:brushProperty name="width" value="0.1" units="cm"/>
      <inkml:brushProperty name="height" value="0.1" units="cm"/>
      <inkml:brushProperty name="color" value="#E71224"/>
    </inkml:brush>
  </inkml:definitions>
  <inkml:trace contextRef="#ctx0" brushRef="#br0">0 64 3623 0 0,'0'-1'31'0'0,"0"0"0"0"0,0 0-1 0 0,1 0 1 0 0,-1 1 0 0 0,0-1-1 0 0,0 0 1 0 0,1 0-1 0 0,-1 1 1 0 0,0-1 0 0 0,1 0-1 0 0,-1 0 1 0 0,1 1 0 0 0,-1-1-1 0 0,1 0 1 0 0,-1 1-1 0 0,1-1 1 0 0,-1 1 0 0 0,1-1-1 0 0,-1 1 1 0 0,1-1 0 0 0,0 1-1 0 0,-1-1 1 0 0,1 1-1 0 0,0-1 1 0 0,0 1 0 0 0,-1 0-1 0 0,1 0 1 0 0,0-1 0 0 0,0 1-1 0 0,1 0 1 0 0,30-3 122 0 0,-21 3-144 0 0,129-21 1356 0 0,-18 1-334 0 0,-71 18-870 0 0,0 2-1 0 0,90 12 0 0 0,34 1-13 0 0,-83-16-30 0 0,55 2 258 0 0,-123 3-369 0 0,180 20 64 0 0,-117-5-70 0 0,76 12 0 0 0,-127-24 32 0 0,0-1 0 0 0,0-3 0 0 0,59-3 0 0 0,35-11 40 0 0,-57 12-59 0 0,-1 3 0 0 0,77 12-1 0 0,80 2 14 0 0,-154-19 74 0 0,112-20 0 0 0,-126 12-34 0 0,0 3 0 0 0,1 3 0 0 0,69 3 0 0 0,-97 5-50 0 0,1 0 0 0 0,-1 2 0 0 0,47 14 0 0 0,-75-18-15 0 0,0 1-1 0 0,1-1 0 0 0,12 0 0 0 0,-13-1 11 0 0,0 0-1 0 0,-1 1 1 0 0,1-1-1 0 0,-1 1 1 0 0,10 3-1 0 0,-8 2-240 0 0,-5-2-60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04.092"/>
    </inkml:context>
    <inkml:brush xml:id="br0">
      <inkml:brushProperty name="width" value="0.1" units="cm"/>
      <inkml:brushProperty name="height" value="0.1" units="cm"/>
      <inkml:brushProperty name="color" value="#E71224"/>
    </inkml:brush>
  </inkml:definitions>
  <inkml:trace contextRef="#ctx0" brushRef="#br0">944 59 2815 0 0,'0'-1'50'0'0,"0"0"-1"0"0,-1-1 0 0 0,1 1 0 0 0,-1 0 0 0 0,1-1 0 0 0,-1 1 0 0 0,1 0 1 0 0,-1 0-1 0 0,0-1 0 0 0,0 1 0 0 0,1 0 0 0 0,-1 0 0 0 0,0 0 1 0 0,0 0-1 0 0,0 0 0 0 0,0 0 0 0 0,-1 0 0 0 0,1 1 0 0 0,0-1 0 0 0,0 0 1 0 0,0 1-1 0 0,-1-1 0 0 0,1 0 0 0 0,0 1 0 0 0,-1 0 0 0 0,1-1 0 0 0,0 1 1 0 0,-1 0-1 0 0,1 0 0 0 0,-1-1 0 0 0,-1 1 0 0 0,-5 1 493 0 0,0 0 0 0 0,1 0 0 0 0,-1 1 0 0 0,-14 4 0 0 0,-11 3-817 0 0,17-9 466 0 0,0 0 1 0 0,0 0-1 0 0,0-2 0 0 0,-18-3 0 0 0,16 2 226 0 0,-1 1 0 0 0,-31-1 0 0 0,-146 10 174 0 0,153-5-173 0 0,1-2 0 0 0,0-2 0 0 0,-1-2 0 0 0,-62-14 0 0 0,81 11-237 0 0,7 3 91 0 0,-26-5 0 0 0,37 8-367 0 0,0 1 1 0 0,0 0-1 0 0,0 0 0 0 0,0 0 0 0 0,0 1 1 0 0,1 0-1 0 0,-1 0 0 0 0,-9 3 0 0 0,-8 5-4065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24:44.609"/>
    </inkml:context>
    <inkml:brush xml:id="br0">
      <inkml:brushProperty name="width" value="0.1" units="cm"/>
      <inkml:brushProperty name="height" value="0.1" units="cm"/>
      <inkml:brushProperty name="color" value="#E71224"/>
    </inkml:brush>
  </inkml:definitions>
  <inkml:trace contextRef="#ctx0" brushRef="#br0">0 28 2959 0 0,'10'-11'147'0'0,"-9"10"-103"0"0,0-1 0 0 0,0 1 0 0 0,0 0 0 0 0,0 0 0 0 0,0 0 0 0 0,0 0 0 0 0,0 0 0 0 0,0 0 0 0 0,0 0 0 0 0,1 1-1 0 0,-1-1 1 0 0,0 0 0 0 0,1 1 0 0 0,-1-1 0 0 0,0 0 0 0 0,1 1 0 0 0,-1 0 0 0 0,1-1 0 0 0,-1 1 0 0 0,1 0 0 0 0,-1 0 0 0 0,1 0 0 0 0,-1 0 0 0 0,1 0 0 0 0,-1 0 0 0 0,3 1 0 0 0,46 0 499 0 0,-32-1-193 0 0,28 3-1 0 0,317 25 1378 0 0,-299-25-1634 0 0,362-12 410 0 0,-250 1-450 0 0,-150 7-42 0 0,-1 1 0 0 0,0 0-1 0 0,0 2 1 0 0,0 1 0 0 0,26 7-1 0 0,-47-9-6 0 0,-1 0 0 0 0,1 1 0 0 0,-1 0 0 0 0,0-1 0 0 0,0 1 0 0 0,1 1 0 0 0,-1-1 0 0 0,3 3 0 0 0,-5-4-3 0 0,-1-1 0 0 0,1 1 0 0 0,0-1-1 0 0,-1 0 1 0 0,1 1 0 0 0,-1 0 0 0 0,1-1 0 0 0,-1 1-1 0 0,1-1 1 0 0,-1 1 0 0 0,1 0 0 0 0,-1-1-1 0 0,0 1 1 0 0,1 0 0 0 0,-1-1 0 0 0,0 1-1 0 0,0 0 1 0 0,1-1 0 0 0,-1 1 0 0 0,0 0-1 0 0,0 0 1 0 0,0-1 0 0 0,0 1 0 0 0,0 0 0 0 0,0 0-1 0 0,0-1 1 0 0,0 1 0 0 0,0 0 0 0 0,0 0-1 0 0,-1-1 1 0 0,1 1 0 0 0,0 0 0 0 0,0 0-1 0 0,-1-1 1 0 0,1 1 0 0 0,0 0 0 0 0,-1-1-1 0 0,1 1 1 0 0,-1-1 0 0 0,1 1 0 0 0,-1 0 0 0 0,1-1-1 0 0,-1 1 1 0 0,1-1 0 0 0,-1 1 0 0 0,0 0-1 0 0,0-1 3 0 0,0 0 0 0 0,0 1-1 0 0,0-1 1 0 0,1 0 0 0 0,-1 1 0 0 0,0-1-1 0 0,0 0 1 0 0,0 0 0 0 0,0 0-1 0 0,0 0 1 0 0,0 0 0 0 0,1 0-1 0 0,-1 0 1 0 0,0 0 0 0 0,0 0-1 0 0,0 0 1 0 0,0 0 0 0 0,0 0-1 0 0,0-1 1 0 0,1 1 0 0 0,-1 0 0 0 0,0-1-1 0 0,0 1 1 0 0,0 0 0 0 0,-1-2-1 0 0,-20-17-10 0 0,21 18 10 0 0,1 1-2 0 0,0 0-1 0 0,-1 0 0 0 0,1 0 1 0 0,0 0-1 0 0,0 0 0 0 0,0 0 0 0 0,-1 0 1 0 0,1 1-1 0 0,0-1 0 0 0,0 0 0 0 0,0 0 1 0 0,0 0-1 0 0,0 0 0 0 0,-1 0 1 0 0,1 0-1 0 0,0 1 0 0 0,0-1 0 0 0,0 0 1 0 0,0 0-1 0 0,0 0 0 0 0,0 1 1 0 0,-1-1-1 0 0,1 0 0 0 0,0 0 0 0 0,0 0 1 0 0,0 0-1 0 0,0 1 0 0 0,0-1 1 0 0,0 0-1 0 0,0 0 0 0 0,0 0 0 0 0,0 1 1 0 0,0-1-1 0 0,0 0 0 0 0,0 0 1 0 0,0 0-1 0 0,0 1 0 0 0,0-1 0 0 0,0 0 1 0 0,1 0-1 0 0,-1 0 0 0 0,0 1 1 0 0,0 10-212 0 0,1-4 54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0:37.068"/>
    </inkml:context>
    <inkml:brush xml:id="br0">
      <inkml:brushProperty name="width" value="0.1" units="cm"/>
      <inkml:brushProperty name="height" value="0.1" units="cm"/>
      <inkml:brushProperty name="color" value="#66CC00"/>
    </inkml:brush>
  </inkml:definitions>
  <inkml:trace contextRef="#ctx0" brushRef="#br0">819 151 3911 0 0,'10'-22'289'0'0,"-5"11"-237"0"0,0 1 1 0 0,5-17 0 0 0,-10 26 62 0 0,0 0-1 0 0,0 0 1 0 0,1 0-1 0 0,-1 0 1 0 0,0 0-1 0 0,0 0 1 0 0,0 0-1 0 0,0 0 1 0 0,0 1-1 0 0,0-1 1 0 0,0 0-1 0 0,-1 0 1 0 0,1 0-1 0 0,0 0 1 0 0,0 0-1 0 0,-1-1 1 0 0,1 2-71 0 0,-1-1 0 0 0,1 1 0 0 0,0 0 0 0 0,-1-1 0 0 0,1 1 0 0 0,0 0 0 0 0,-1-1 0 0 0,1 1 0 0 0,-1 0 0 0 0,1 0 0 0 0,0-1 0 0 0,-1 1 0 0 0,1 0 0 0 0,-1 0 0 0 0,1 0 0 0 0,-1 0 0 0 0,1 0 0 0 0,-1 0 0 0 0,1 0 0 0 0,-1-1 0 0 0,1 1 0 0 0,-1 1 0 0 0,-2-1 37 0 0,1 0 0 0 0,0 1 0 0 0,-1-1-1 0 0,1 1 1 0 0,0 0 0 0 0,0 0 0 0 0,0 0 0 0 0,-1 0 0 0 0,1 0 0 0 0,0 0 0 0 0,-2 2-1 0 0,-16 15 538 0 0,0 0 0 0 0,1 1-1 0 0,-29 39 1 0 0,-42 74 496 0 0,28-38-589 0 0,0-13 41 0 0,-4-3 0 0 0,-117 108 0 0 0,107-117-85 0 0,-72 74 946 0 0,135-125-1151 0 0,11-14-8 0 0,9-12-29 0 0,28-30 310 0 0,-13 14-356 0 0,-1-1-1 0 0,18-29 1 0 0,64-123 79 0 0,-92 153-256 0 0,0 0 0 0 0,-2 0 1 0 0,-1-1-1 0 0,-1 0 0 0 0,7-48 0 0 0,-11 51-8 0 0,-2 0 1 0 0,0 0-1 0 0,-1 0 0 0 0,-1 0 1 0 0,-1 0-1 0 0,-1 0 1 0 0,-1 0-1 0 0,-1 0 0 0 0,-1 1 1 0 0,0 0-1 0 0,-2 0 0 0 0,-1 1 1 0 0,-11-21-1 0 0,6 17-8 0 0,-25-32 0 0 0,32 48 0 0 0,0 0 0 0 0,-1 0 0 0 0,0 1 0 0 0,0 0 0 0 0,0 0 0 0 0,-17-9 0 0 0,25 15 0 0 0,0 1 0 0 0,-1-1 1 0 0,1 1-1 0 0,-1 0 0 0 0,1 0 0 0 0,0-1 0 0 0,-1 1 0 0 0,1 0 0 0 0,-1 0 1 0 0,1-1-1 0 0,-1 1 0 0 0,1 0 0 0 0,-1 0 0 0 0,1 0 0 0 0,0 0 0 0 0,-1 0 0 0 0,1 0 1 0 0,-1 0-1 0 0,1 0 0 0 0,-1 0 0 0 0,1 0 0 0 0,-1 0 0 0 0,1 0 0 0 0,-1 0 1 0 0,1 0-1 0 0,-1 0 0 0 0,1 0 0 0 0,-1 0 0 0 0,1 1 0 0 0,-1-1 0 0 0,1 0 0 0 0,-1 1-2 0 0,1 0 0 0 0,0 0-1 0 0,0 0 1 0 0,0 0-1 0 0,0 0 1 0 0,0-1 0 0 0,0 1-1 0 0,0 0 1 0 0,0 0 0 0 0,0 0-1 0 0,1 0 1 0 0,-1 0-1 0 0,0-1 1 0 0,1 1 0 0 0,-1 1-1 0 0,18 32-43 0 0,-2-11 55 0 0,0-1 0 0 0,1-1 0 0 0,40 37 0 0 0,72 44 425 0 0,48 27-58 0 0,-62-26-275 0 0,-78-68-50 0 0,57 44-1 0 0,-85-73-38 0 0,-73-54 135 0 0,1-3-1 0 0,-64-69 1 0 0,-50-42 105 0 0,133 125-252 0 0,-53-39 0 0 0,96 75-1 0 0,0 0 0 0 0,1 1 0 0 0,-1-1 0 0 0,0 1 0 0 0,0-1 0 0 0,1 1 0 0 0,-1-1 0 0 0,0 1 0 0 0,0 0 0 0 0,0-1 0 0 0,0 1 0 0 0,0 0 0 0 0,1 0 0 0 0,-1 0 1 0 0,0 0-1 0 0,0-1 0 0 0,0 1 0 0 0,0 0 0 0 0,0 0 0 0 0,0 1 0 0 0,0-1 0 0 0,-1 0 0 0 0,2 1-2 0 0,-1-1 1 0 0,1 1 0 0 0,0-1 0 0 0,-1 1-1 0 0,1-1 1 0 0,-1 1 0 0 0,1-1 0 0 0,0 1-1 0 0,-1 0 1 0 0,1-1 0 0 0,0 1 0 0 0,0 0-1 0 0,0-1 1 0 0,-1 1 0 0 0,1 0 0 0 0,0-1-1 0 0,0 1 1 0 0,0 0 0 0 0,0-1 0 0 0,0 1-1 0 0,0 1 1 0 0,1 2-7 0 0,0 1 0 0 0,-1-1 0 0 0,1 1 0 0 0,1-1 0 0 0,-1 0 0 0 0,1 0 0 0 0,3 8 0 0 0,177 244-205 0 0,-94-138 212 0 0,-60-77 2 0 0,31 61 0 0 0,-58-101 0 0 0,3 8 0 0 0,2 1 0 0 0,-1-1 0 0 0,1 1-1 0 0,13 14 1 0 0,-17-22 1 0 0,1 0-1 0 0,-1 0 1 0 0,0 0 0 0 0,1 0-1 0 0,0 0 1 0 0,-1-1 0 0 0,1 1-1 0 0,0-1 1 0 0,0 0 0 0 0,-1 0-1 0 0,1 0 1 0 0,0 0 0 0 0,0 0-1 0 0,0-1 1 0 0,1 1 0 0 0,-1-1-1 0 0,0 0 1 0 0,0 0 0 0 0,0 0-1 0 0,0 0 1 0 0,6-1 0 0 0,7-4 65 0 0,0 1 1 0 0,0-2 0 0 0,-1 0 0 0 0,17-10-1 0 0,16-6 55 0 0,-46 23-101 0 0,-4 4-1 0 0,-4 4 2 0 0,-69 84-2493 0 0,49-57 1152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05.371"/>
    </inkml:context>
    <inkml:brush xml:id="br0">
      <inkml:brushProperty name="width" value="0.1" units="cm"/>
      <inkml:brushProperty name="height" value="0.1" units="cm"/>
      <inkml:brushProperty name="color" value="#66CC00"/>
    </inkml:brush>
  </inkml:definitions>
  <inkml:trace contextRef="#ctx0" brushRef="#br0">1 55 919 0 0,'15'-1'1039'0'0,"26"-4"0"0"0,-25 2-794 0 0,29-1 0 0 0,71-4 621 0 0,-84 5-600 0 0,63-10 24 0 0,-52 7 1 0 0,63-3 0 0 0,-76 8-222 0 0,-20 0-27 0 0,0 1 0 0 0,0 0 0 0 0,1 0 0 0 0,-1 1 0 0 0,0 0 0 0 0,0 1-1 0 0,12 4 1 0 0,-12-4-36 0 0,0 1 0 0 0,-1-1 0 0 0,14 1 0 0 0,-17-3 24 0 0,6 1 61 0 0,0-1 1 0 0,14-1-1 0 0,4 0 32 0 0,44-1 219 0 0,52 2-28 0 0,84-5-170 0 0,-159 2-136 0 0,-11 3 84 0 0,0 1 1 0 0,42 6-1 0 0,137 22-92 0 0,-153-21 16 0 0,0-3 0 0 0,1-3 0 0 0,71-7 0 0 0,-109 2-13 0 0,85-5 32 0 0,-100 8-31 0 0,0 1 1 0 0,1 1-1 0 0,-1 0 1 0 0,0 0-1 0 0,26 9 0 0 0,-10-1 24 0 0,0-1-1 0 0,0-2 0 0 0,1-1 0 0 0,46 4 0 0 0,31 6-27 0 0,-78-10 0 0 0,0-1 0 0 0,43 1 0 0 0,-4-9 32 0 0,111-18 0 0 0,-100 11-10 0 0,0 3-1 0 0,152 8 0 0 0,-184 0-6 0 0,50-7 0 0 0,-53 3 2 0 0,70 2 0 0 0,48 4-17 0 0,-130-3 16 0 0,0-1 0 0 0,0-2 0 0 0,53-11 0 0 0,-66 12-16 0 0,0 1 0 0 0,32 1 0 0 0,-19 0 0 0 0,-24 1-302 0 0,0-1-1 0 0,0 1 1 0 0,0 0-1 0 0,0 1 1 0 0,0 0 0 0 0,15 6-1 0 0,-13-3-2196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09.976"/>
    </inkml:context>
    <inkml:brush xml:id="br0">
      <inkml:brushProperty name="width" value="0.1" units="cm"/>
      <inkml:brushProperty name="height" value="0.1" units="cm"/>
      <inkml:brushProperty name="color" value="#66CC00"/>
    </inkml:brush>
  </inkml:definitions>
  <inkml:trace contextRef="#ctx0" brushRef="#br0">1 68 455 0 0,'6'0'304'0'0,"1"-1"-1"0"0,-1-1 0 0 0,0 0 0 0 0,1 1 0 0 0,10-6 0 0 0,0 0-155 0 0,11-3 187 0 0,0 1 0 0 0,0 2 0 0 0,0 1 0 0 0,1 1 0 0 0,50-3-1 0 0,121 20 165 0 0,-95 2-344 0 0,-52-6-99 0 0,50 2 544 0 0,139-5-1 0 0,-184-5-510 0 0,332 5 185 0 0,-224-16-278 0 0,0 0 62 0 0,196 24 16 0 0,-274-3-34 0 0,1-4-1 0 0,138-9 0 0 0,-95-1 59 0 0,11-1-95 0 0,49-15 50 0 0,-107 18-53 0 0,20-2 0 0 0,-88 3 49 0 0,29 1-1 0 0,-16 1-17 0 0,-28-1-15 0 0,-1-1 0 0 0,1 1 0 0 0,0-1 0 0 0,-1 1 0 0 0,1-1-1 0 0,0 1 1 0 0,-1-1 0 0 0,1 0 0 0 0,-1 0 0 0 0,1 0-1 0 0,-1 0 1 0 0,0 0 0 0 0,1 0 0 0 0,1-2 0 0 0,-2 2-3 0 0,0 0 0 0 0,0 0 0 0 0,0 0 0 0 0,0 0 1 0 0,0 0-1 0 0,0 0 0 0 0,0 0 0 0 0,0 1 0 0 0,1-1 0 0 0,-1 0 0 0 0,0 1 1 0 0,0-1-1 0 0,1 1 0 0 0,-1-1 0 0 0,0 1 0 0 0,1 0 0 0 0,-1-1 1 0 0,0 1-1 0 0,1 0 0 0 0,-1 0 0 0 0,0 0 0 0 0,1 0 0 0 0,-1 0 0 0 0,0 1 1 0 0,1-1-1 0 0,-1 0 0 0 0,0 0 0 0 0,1 1 0 0 0,1 0 0 0 0,2 2-16 0 0,-1 0 0 0 0,0-1-1 0 0,-1 2 1 0 0,1-1 0 0 0,4 5-1 0 0,0-1-96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17.840"/>
    </inkml:context>
    <inkml:brush xml:id="br0">
      <inkml:brushProperty name="width" value="0.1" units="cm"/>
      <inkml:brushProperty name="height" value="0.1" units="cm"/>
      <inkml:brushProperty name="color" value="#66CC00"/>
    </inkml:brush>
  </inkml:definitions>
  <inkml:trace contextRef="#ctx0" brushRef="#br0">1 53 919 0 0,'63'0'1508'0'0,"-4"1"-836"0"0,108-12 0 0 0,-113 5-323 0 0,58 1 0 0 0,-3 1-152 0 0,-16-7 172 0 0,16-2 59 0 0,110 10-226 0 0,-175 3-188 0 0,-12 1-14 0 0,63 13 0 0 0,-27-3 0 0 0,116-4 0 0 0,-40-3 0 0 0,-48 1 49 0 0,0-4 0 0 0,113-13 0 0 0,-31-1 68 0 0,-172 13-116 0 0,205-13 104 0 0,-154 12-54 0 0,97 11 0 0 0,19 7-51 0 0,-19-2 0 0 0,-62-8 32 0 0,-81-7-27 0 0,0 0 0 0 0,0-1-1 0 0,0 0 1 0 0,0-1-1 0 0,0-1 1 0 0,14-4-1 0 0,1-1-4 0 0,1 0 0 0 0,35-4 0 0 0,-58 11 2 0 0,0 1 0 0 0,-1-1-1 0 0,1 1 1 0 0,-1 0 0 0 0,1 0 0 0 0,-1 0-1 0 0,1 1 1 0 0,0-1 0 0 0,3 2-1 0 0,-5-1 3 0 0,0 0-1 0 0,0 0 0 0 0,0 0 1 0 0,0 0-1 0 0,0 0 1 0 0,0 1-1 0 0,0-1 0 0 0,0 1 1 0 0,-1-1-1 0 0,1 1 0 0 0,-1 0 1 0 0,1-1-1 0 0,1 5 0 0 0,-2-6-3 0 0,-1 0 0 0 0,0 1 0 0 0,1-1 0 0 0,-1 1 0 0 0,1-1 0 0 0,-1 0 0 0 0,1 1 0 0 0,-1-1 0 0 0,1 0 0 0 0,-1 0 0 0 0,1 1 0 0 0,-1-1 0 0 0,1 0 0 0 0,-1 0 0 0 0,1 0 0 0 0,-1 0 0 0 0,1 0 0 0 0,-1 0 0 0 0,1 0 0 0 0,0 0 0 0 0,-1 0 0 0 0,1 0 0 0 0,0 0 0 0 0,17-4 0 0 0,-16 3 0 0 0,0 0 0 0 0,0 1 0 0 0,-1-1 0 0 0,1 1 0 0 0,0-1 0 0 0,0 1 0 0 0,0 0 0 0 0,-1 0 0 0 0,4 0 0 0 0,-2 1-50 0 0,-1 0-1 0 0,0 1 0 0 0,0-1 0 0 0,0 1 0 0 0,0-1 1 0 0,0 1-1 0 0,0 0 0 0 0,3 3 0 0 0,-3 0-148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19.649"/>
    </inkml:context>
    <inkml:brush xml:id="br0">
      <inkml:brushProperty name="width" value="0.1" units="cm"/>
      <inkml:brushProperty name="height" value="0.1" units="cm"/>
      <inkml:brushProperty name="color" value="#66CC00"/>
    </inkml:brush>
  </inkml:definitions>
  <inkml:trace contextRef="#ctx0" brushRef="#br0">1 98 919 0 0,'0'1'45'0'0,"0"-1"0"0"0,0 1-1 0 0,0-1 1 0 0,0 1-1 0 0,1-1 1 0 0,-1 0-1 0 0,0 1 1 0 0,0-1 0 0 0,0 1-1 0 0,1-1 1 0 0,-1 0-1 0 0,0 1 1 0 0,0-1-1 0 0,1 0 1 0 0,-1 1-1 0 0,0-1 1 0 0,1 0 0 0 0,-1 0-1 0 0,1 1 1 0 0,-1-1-1 0 0,0 0 1 0 0,1 0-1 0 0,-1 1 1 0 0,1-1 0 0 0,-1 0-1 0 0,1 0 1 0 0,19 4 356 0 0,19-6-110 0 0,-30 1-140 0 0,54-7 238 0 0,-1 2 0 0 0,73 3 0 0 0,92 21-315 0 0,-83-15 36 0 0,-89-4-84 0 0,9 1 19 0 0,-19-2 39 0 0,0 3 0 0 0,59 8-1 0 0,-57-4-73 0 0,1-2-1 0 0,-1-2 1 0 0,72-7-1 0 0,-41 1 7 0 0,18-5 52 0 0,28-1 138 0 0,265-21-67 0 0,-185 9-131 0 0,19 10 343 0 0,37-4-67 0 0,-192 11-166 0 0,0 2 1 0 0,1 4 0 0 0,79 8-1 0 0,-116-4 49 0 0,94 9 553 0 0,-105-13-620 0 0,-1 0-85 0 0,-1 0 0 0 0,1 2 0 0 0,-1 0 1 0 0,0 1-1 0 0,0 1 0 0 0,0 1 0 0 0,20 7 0 0 0,-21-3-91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22.218"/>
    </inkml:context>
    <inkml:brush xml:id="br0">
      <inkml:brushProperty name="width" value="0.1" units="cm"/>
      <inkml:brushProperty name="height" value="0.1" units="cm"/>
      <inkml:brushProperty name="color" value="#66CC00"/>
    </inkml:brush>
  </inkml:definitions>
  <inkml:trace contextRef="#ctx0" brushRef="#br0">1 193 3623 0 0,'6'3'139'0'0,"1"0"1"0"0,0 0-1 0 0,-1-1 0 0 0,1 0 0 0 0,0 0 0 0 0,0 0 0 0 0,1-1 0 0 0,-1 0 0 0 0,11-1 0 0 0,-8 0-18 0 0,0-2 0 0 0,0 1-1 0 0,0-1 1 0 0,0-1 0 0 0,0 0 0 0 0,11-5-1 0 0,3-1 203 0 0,0 2-1 0 0,0 1 0 0 0,35-5 1 0 0,78-2-254 0 0,-47 5 64 0 0,-16 2 75 0 0,-34 4-140 0 0,71-14 0 0 0,-67 7 45 0 0,0 3-1 0 0,1 1 1 0 0,-1 2-1 0 0,1 2 1 0 0,78 8-1 0 0,-87-5 28 0 0,1-2-1 0 0,-1-1 1 0 0,70-13-1 0 0,29-1 362 0 0,34 0-355 0 0,271-1-70 0 0,-110-6 497 0 0,-203 11-475 0 0,-67 6-39 0 0,77 4-1 0 0,243 42-58 0 0,215 35 64 0 0,-559-75 51 0 0,0-1 0 0 0,0-1-1 0 0,64-12 1 0 0,-48 7 249 0 0,-47 5-727 0 0,0 1-1 0 0,0 0 0 0 0,0 1 0 0 0,0-1 1 0 0,0 1-1 0 0,0 0 0 0 0,0 0 0 0 0,5 2 1 0 0,0 2-3091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23.833"/>
    </inkml:context>
    <inkml:brush xml:id="br0">
      <inkml:brushProperty name="width" value="0.1" units="cm"/>
      <inkml:brushProperty name="height" value="0.1" units="cm"/>
      <inkml:brushProperty name="color" value="#66CC00"/>
    </inkml:brush>
  </inkml:definitions>
  <inkml:trace contextRef="#ctx0" brushRef="#br0">0 220 919 0 0,'4'-2'221'0'0,"-1"-1"-1"0"0,0 1 1 0 0,-1-1-1 0 0,1 1 0 0 0,0-1 1 0 0,-1 0-1 0 0,1 0 0 0 0,-1 0 1 0 0,0-1-1 0 0,0 1 1 0 0,1-4-1 0 0,0 2 20 0 0,-1 1 0 0 0,1-1 0 0 0,-1 1 0 0 0,1 0 0 0 0,1 0 1 0 0,-1 1-1 0 0,7-7 0 0 0,-5 8-154 0 0,0 1 1 0 0,0-1-1 0 0,0 1 1 0 0,0 0 0 0 0,0 1-1 0 0,0-1 1 0 0,1 1-1 0 0,-1 0 1 0 0,0 0-1 0 0,0 0 1 0 0,1 1 0 0 0,6 2-1 0 0,22 5 62 0 0,0 0-1 0 0,1-3 1 0 0,0-1-1 0 0,0-1 1 0 0,37-2-1 0 0,-40-5 186 0 0,40-8-1 0 0,17-3 283 0 0,277-43 830 0 0,-304 47-1226 0 0,51-7 101 0 0,132-5 0 0 0,-61 7-256 0 0,-64 13 27 0 0,54-2 85 0 0,-109 2-85 0 0,93 9-1 0 0,4-1-56 0 0,-14-2-4 0 0,115 1-30 0 0,-176-4 0 0 0,-24 0 0 0 0,236-6 0 0 0,-86-2 0 0 0,-117 5 0 0 0,204 9 0 0 0,-112 10 64 0 0,-81 0-64 0 0,-77-10 0 0 0,1-1 0 0 0,0-1 0 0 0,0-2 0 0 0,36-2 0 0 0,-55-1 45 0 0,-7 0-18 0 0,1 0 0 0 0,-1 1 1 0 0,1 0-1 0 0,9 0 1 0 0,-13 1-61 0 0,-1-1 1 0 0,0 0 0 0 0,0 0 0 0 0,0 0-1 0 0,0 1 1 0 0,0-1 0 0 0,0 1 0 0 0,0-1-1 0 0,0 1 1 0 0,0-1 0 0 0,0 1-1 0 0,0 0 1 0 0,0-1 0 0 0,0 1 0 0 0,-1 0-1 0 0,1 0 1 0 0,0-1 0 0 0,0 1 0 0 0,-1 0-1 0 0,1 0 1 0 0,-1 0 0 0 0,1 0 0 0 0,-1 0-1 0 0,1 0 1 0 0,-1 0 0 0 0,1 0-1 0 0,-1 0 1 0 0,0 0 0 0 0,1 2 0 0 0,1 9-3902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29.294"/>
    </inkml:context>
    <inkml:brush xml:id="br0">
      <inkml:brushProperty name="width" value="0.1" units="cm"/>
      <inkml:brushProperty name="height" value="0.1" units="cm"/>
      <inkml:brushProperty name="color" value="#66CC00"/>
    </inkml:brush>
  </inkml:definitions>
  <inkml:trace contextRef="#ctx0" brushRef="#br0">1 39 455 0 0,'181'4'1784'0'0,"69"-1"-1291"0"0,-195-5-495 0 0,-1-3 1 0 0,86-19-1 0 0,-114 19 24 0 0,-1 1-1 0 0,31-1 0 0 0,-38 4-21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42.868"/>
    </inkml:context>
    <inkml:brush xml:id="br0">
      <inkml:brushProperty name="width" value="0.1" units="cm"/>
      <inkml:brushProperty name="height" value="0.1" units="cm"/>
      <inkml:brushProperty name="color" value="#F4F91B"/>
    </inkml:brush>
  </inkml:definitions>
  <inkml:trace contextRef="#ctx0" brushRef="#br0">1 0 1207 0 0,'4'1'9'0'0,"1"-1"0"0"0,-1 1 0 0 0,0 0 0 0 0,1 1 0 0 0,-1-1 0 0 0,0 1 0 0 0,4 2 0 0 0,21 6 45 0 0,76 6 98 0 0,-25-4 362 0 0,-40-8 140 0 0,0-1-1 0 0,77-4 0 0 0,37 1 345 0 0,30 21-773 0 0,-53-6-204 0 0,-72-11 97 0 0,-1-3-1 0 0,61-8 1 0 0,27 1 320 0 0,-93 6-343 0 0,0-2 0 0 0,86-15 0 0 0,-86 3-93 0 0,-43 11 15 0 0,0-1-1 0 0,1 2 1 0 0,-1-1-1 0 0,1 2 0 0 0,0-1 1 0 0,-1 1-1 0 0,1 1 1 0 0,0 0-1 0 0,0 0 1 0 0,18 4-1 0 0,-6 2-1940 0 0,-15-3-31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16.556"/>
    </inkml:context>
    <inkml:brush xml:id="br0">
      <inkml:brushProperty name="width" value="0.1" units="cm"/>
      <inkml:brushProperty name="height" value="0.1" units="cm"/>
      <inkml:brushProperty name="color" value="#E71224"/>
    </inkml:brush>
  </inkml:definitions>
  <inkml:trace contextRef="#ctx0" brushRef="#br0">2187 12 919 0 0,'-3'-2'184'0'0,"-1"0"0"0"0,1 1 0 0 0,-1-1 0 0 0,0 1-1 0 0,1 0 1 0 0,-1 0 0 0 0,0 1 0 0 0,1-1-1 0 0,-1 1 1 0 0,0-1 0 0 0,0 1 0 0 0,-4 1-1 0 0,-50 7 1574 0 0,40-5-2105 0 0,-381 46 3146 0 0,-2-22-794 0 0,233-16-1998 0 0,43-6 216 0 0,-1-6 1 0 0,1-4 0 0 0,-147-27-1 0 0,210 22-117 0 0,-7-3-41 0 0,1 4 1 0 0,-106-1 0 0 0,104 13-156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1:44.075"/>
    </inkml:context>
    <inkml:brush xml:id="br0">
      <inkml:brushProperty name="width" value="0.1" units="cm"/>
      <inkml:brushProperty name="height" value="0.1" units="cm"/>
      <inkml:brushProperty name="color" value="#F4F91B"/>
    </inkml:brush>
  </inkml:definitions>
  <inkml:trace contextRef="#ctx0" brushRef="#br0">0 100 1375 0 0,'48'-28'1966'0'0,"-33"21"-1812"0"0,1 0-1 0 0,-1 1 1 0 0,1 0 0 0 0,26-5-1 0 0,67-5-176 0 0,-27 4 200 0 0,-53 9-70 0 0,1 0 0 0 0,-1 2-1 0 0,0 2 1 0 0,1 0 0 0 0,39 8-1 0 0,105 4-106 0 0,-143-12 0 0 0,47 9 0 0 0,-47-5 0 0 0,48 1 0 0 0,146-13 0 0 0,-207 6 4 0 0,2-1 11 0 0,0 2 0 0 0,1 0 0 0 0,24 3 0 0 0,-33-1-15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2:02.202"/>
    </inkml:context>
    <inkml:brush xml:id="br0">
      <inkml:brushProperty name="width" value="0.1" units="cm"/>
      <inkml:brushProperty name="height" value="0.1" units="cm"/>
      <inkml:brushProperty name="color" value="#F4F91B"/>
    </inkml:brush>
  </inkml:definitions>
  <inkml:trace contextRef="#ctx0" brushRef="#br0">1 0 1375 0 0,'19'2'2040'0'0,"-18"-2"-1933"0"0,1 0 0 0 0,0 0 0 0 0,0 0 0 0 0,0 0 0 0 0,-1 0-1 0 0,1 1 1 0 0,0-1 0 0 0,0 0 0 0 0,-1 1 0 0 0,1 0-1 0 0,0-1 1 0 0,-1 1 0 0 0,1 0 0 0 0,-1 0 0 0 0,1 0 0 0 0,2 1-1 0 0,5 3 219 0 0,0-1 0 0 0,1 0 0 0 0,-1 0 0 0 0,21 4-1 0 0,16 3 923 0 0,86 10 0 0 0,53-16-775 0 0,-127-5-350 0 0,0 4 1 0 0,0 1 0 0 0,65 16-1 0 0,-111-19-122 0 0,0 2 0 0 0,0-1 0 0 0,12 6 0 0 0,136 54 182 0 0,-142-56-130 0 0,1-1 1 0 0,-1 0 0 0 0,1-2 0 0 0,0 0-1 0 0,0-1 1 0 0,0-1 0 0 0,0-1 0 0 0,24-2-1 0 0,84 2 306 0 0,-116-1-336 0 0,0-2-1 0 0,0 1 1 0 0,15-5 0 0 0,22-3 29 0 0,-17 4 153 0 0,-1-1-1 0 0,60-19 1 0 0,-59 15-6 0 0,0 2 0 0 0,53-9 1 0 0,-14 11-176 0 0,197-24 92 0 0,-191 22-52 0 0,97 4-1 0 0,-149 4-59 0 0,99 3-3 0 0,65-2 0 0 0,51-2 48 0 0,-125 2-32 0 0,375 23 48 0 0,-436-20-64 0 0,260 29 0 0 0,-252-26 36 0 0,1-3 0 0 0,80-4 0 0 0,-53-2-16 0 0,56-7-20 0 0,-86 4 0 0 0,72-7 11 0 0,269-12 42 0 0,-53 0-53 0 0,-275 20 20 0 0,133 6 0 0 0,-4 2 4 0 0,100-2-24 0 0,153 24 0 0 0,-366-20 0 0 0,134 25 0 0 0,-118-18 0 0 0,-58-9 0 0 0,155 8 0 0 0,-34-2 0 0 0,57 3 0 0 0,-46-11 0 0 0,0-1 0 0 0,130-6 0 0 0,-204 1 0 0 0,146 8 0 0 0,-166-1 0 0 0,60-1 0 0 0,-83 0 0 0 0,64 4 0 0 0,218 8 0 0 0,-283-14 0 0 0,163-6 0 0 0,-177 0 22 0 0,0-1-1 0 0,70-21 0 0 0,-69 17-7 0 0,1 2-1 0 0,-1 2 1 0 0,87-1 0 0 0,-43 4-5 0 0,-71 1-9 0 0,18 0 0 0 0,-36 3 0 0 0,0 0 0 0 0,0 0 0 0 0,0 0 0 0 0,-1 1 0 0 0,1-1 0 0 0,0 1 0 0 0,-1-1 0 0 0,1 1 0 0 0,0-1 0 0 0,-1 1 0 0 0,1 0 0 0 0,0 0 0 0 0,-1 0 0 0 0,1 0 0 0 0,-1 0 0 0 0,0 0 0 0 0,2 2 0 0 0,-1-1-88 0 0,-1 1 0 0 0,0-1-1 0 0,1 1 1 0 0,-1-1-1 0 0,0 1 1 0 0,0-1 0 0 0,-1 1-1 0 0,1 0 1 0 0,-1-1 0 0 0,1 1-1 0 0,-1 0 1 0 0,0-1-1 0 0,0 5 1 0 0,-1 11-1267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2:07.839"/>
    </inkml:context>
    <inkml:brush xml:id="br0">
      <inkml:brushProperty name="width" value="0.1" units="cm"/>
      <inkml:brushProperty name="height" value="0.1" units="cm"/>
      <inkml:brushProperty name="color" value="#F4F91B"/>
    </inkml:brush>
  </inkml:definitions>
  <inkml:trace contextRef="#ctx0" brushRef="#br0">468 100 2759 0 0,'1'-1'91'0'0,"-1"-1"0"0"0,1 0 0 0 0,-1 1-1 0 0,1-1 1 0 0,0 0 0 0 0,0 1-1 0 0,0-1 1 0 0,0 1 0 0 0,0 0-1 0 0,0-1 1 0 0,0 1 0 0 0,1 0-1 0 0,-1 0 1 0 0,0 0 0 0 0,1 0-1 0 0,-1 0 1 0 0,1 0 0 0 0,-1 0-1 0 0,1 0 1 0 0,-1 0 0 0 0,1 1 0 0 0,0-1-1 0 0,2 0 1 0 0,4-1 617 0 0,0 1 0 0 0,0 0 0 0 0,16 0 0 0 0,-10 0-1065 0 0,-11 1 362 0 0,1 0 0 0 0,-1 0 0 0 0,1 0 0 0 0,-1 1 0 0 0,0-1 0 0 0,1 1 0 0 0,-1 0 0 0 0,0 0-1 0 0,0 0 1 0 0,1 0 0 0 0,-1 1 0 0 0,0-1 0 0 0,0 1 0 0 0,0 0 0 0 0,0-1 0 0 0,-1 1 0 0 0,1 1-1 0 0,2 2 1 0 0,-3-3-4 0 0,0 0-1 0 0,-1 0 0 0 0,1 0 1 0 0,-1 1-1 0 0,0-1 0 0 0,0 1 0 0 0,0-1 1 0 0,0 1-1 0 0,0-1 0 0 0,0 1 0 0 0,-1-1 1 0 0,1 1-1 0 0,-1 0 0 0 0,0-1 1 0 0,0 1-1 0 0,0 0 0 0 0,0-1 0 0 0,0 1 1 0 0,-1 0-1 0 0,1-1 0 0 0,-1 1 1 0 0,1 0-1 0 0,-1-1 0 0 0,-2 4 0 0 0,-3 8 0 0 0,-1 0 0 0 0,-1 0 0 0 0,0 0 0 0 0,-12 14 0 0 0,-44 48 0 0 0,54-65 0 0 0,-21 24 14 0 0,3-6 25 0 0,3 1-1 0 0,0 1 1 0 0,-30 51-1 0 0,-47 123 16 0 0,102-204-50 0 0,-5 11-6 0 0,0 0 0 0 0,-8 10 0 0 0,12-20 27 0 0,0 0 1 0 0,0 0-1 0 0,0 0 0 0 0,0 0 1 0 0,-1 0-1 0 0,1-1 0 0 0,-1 1 1 0 0,1 0-1 0 0,-1-1 0 0 0,0 0 1 0 0,0 1-1 0 0,1-1 1 0 0,-1 0-1 0 0,0 0 0 0 0,0 0 1 0 0,0 0-1 0 0,0 0 0 0 0,-1 0 1 0 0,1-1-1 0 0,-2 1 0 0 0,3-1 9 0 0,0 0 0 0 0,1 0-1 0 0,-1-1 1 0 0,0 1-1 0 0,1 0 1 0 0,-1-1-1 0 0,0 1 1 0 0,1 0 0 0 0,-1-1-1 0 0,1 1 1 0 0,-1-1-1 0 0,0 1 1 0 0,1-1 0 0 0,-1 1-1 0 0,1-1 1 0 0,0 0-1 0 0,-1 1 1 0 0,1-1 0 0 0,-1 1-1 0 0,1-1 1 0 0,0 0-1 0 0,-1 1 1 0 0,1-1-1 0 0,0 0 1 0 0,0 0 0 0 0,0 1-1 0 0,-1-2 1 0 0,-2-23 612 0 0,3 24-618 0 0,0-60 293 0 0,2 0 1 0 0,20-115-1 0 0,4-50 86 0 0,-26 183-221 0 0,4-54 136 0 0,-2 84-298 0 0,0 0 0 0 0,0 1 0 0 0,1-1 0 0 0,1 1 0 0 0,7-17 0 0 0,-11 28-25 0 0,0 0 1 0 0,1 0 0 0 0,-1 0 0 0 0,1 0 0 0 0,0 0 0 0 0,-1 0-1 0 0,1 0 1 0 0,0 0 0 0 0,-1 0 0 0 0,1 0 0 0 0,0 0 0 0 0,0 0-1 0 0,0 1 1 0 0,0-1 0 0 0,0 0 0 0 0,1 0 0 0 0,-1 1-3 0 0,-1 0 0 0 0,1 0 0 0 0,-1 0 0 0 0,1 0 0 0 0,-1 0 0 0 0,1 0 0 0 0,-1 0 0 0 0,1 0 0 0 0,-1 0 0 0 0,1 0 0 0 0,-1 0 0 0 0,0 1 0 0 0,1-1 0 0 0,-1 0 1 0 0,1 0-1 0 0,-1 1 0 0 0,1-1 0 0 0,-1 0 0 0 0,1 0 0 0 0,-1 1 0 0 0,0-1 0 0 0,1 1 0 0 0,-1-1 0 0 0,0 0 0 0 0,1 1 0 0 0,3 5-34 0 0,-1-1 0 0 0,0 1 0 0 0,0 0 0 0 0,3 10 0 0 0,-2-4 16 0 0,46 108-118 0 0,52 115 38 0 0,-100-231 101 0 0,31 64-42 0 0,3-1-1 0 0,67 92 0 0 0,-78-126 49 0 0,28 49-1 0 0,-45-65 107 0 0,-10-16 91 0 0,-6-7 117 0 0,-18-23 265 0 0,-23-32-1 0 0,24 28-515 0 0,-179-230 179 0 0,194 250-237 0 0,0 1 0 0 0,-1 1 1 0 0,-1 0-1 0 0,0 0 0 0 0,-20-14 0 0 0,27 23-11 0 0,1-1 0 0 0,-1 0 0 0 0,1 1 0 0 0,-1 0 0 0 0,1 0-1 0 0,-1 0 1 0 0,0 1 0 0 0,0 0 0 0 0,0 0 0 0 0,0 0 0 0 0,0 0 0 0 0,0 1 0 0 0,-1 0 0 0 0,1 0 0 0 0,0 0 0 0 0,0 1 0 0 0,0 0 0 0 0,0 0 0 0 0,0 0 0 0 0,0 0 0 0 0,-6 3 0 0 0,0 2-24 0 0,-1 1 0 0 0,1 0 1 0 0,0 0-1 0 0,1 1 1 0 0,0 0-1 0 0,0 1 0 0 0,1 0 1 0 0,-12 16-1 0 0,7-8 9 0 0,2 1 0 0 0,0 0 0 0 0,1 1 0 0 0,-12 27 0 0 0,21-41 4 0 0,0 0 1 0 0,0 1 0 0 0,1-1-1 0 0,-1 0 1 0 0,1 1 0 0 0,1-1-1 0 0,-1 1 1 0 0,1-1 0 0 0,0 1-1 0 0,0 0 1 0 0,0-1 0 0 0,1 1-1 0 0,0-1 1 0 0,3 11 0 0 0,-3-12 6 0 0,1 0 0 0 0,0 0 0 0 0,0 0 0 0 0,0-1 1 0 0,0 1-1 0 0,1-1 0 0 0,0 1 0 0 0,-1-1 1 0 0,1 0-1 0 0,0 0 0 0 0,1 0 0 0 0,-1 0 0 0 0,0 0 1 0 0,1-1-1 0 0,0 0 0 0 0,0 0 0 0 0,-1 0 1 0 0,1 0-1 0 0,7 2 0 0 0,-1-1 53 0 0,1 0 0 0 0,0-1 1 0 0,1 0-1 0 0,-1-1 0 0 0,19 0 0 0 0,56-8 229 0 0,-66 4-232 0 0,1 0 1 0 0,-1 2-1 0 0,1 1 0 0 0,-1 0 0 0 0,28 5 1 0 0,47 21-261 0 0,-32-2-3571 0 0,-18-3-418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2:09.300"/>
    </inkml:context>
    <inkml:brush xml:id="br0">
      <inkml:brushProperty name="width" value="0.1" units="cm"/>
      <inkml:brushProperty name="height" value="0.1" units="cm"/>
      <inkml:brushProperty name="color" value="#F4F91B"/>
    </inkml:brush>
  </inkml:definitions>
  <inkml:trace contextRef="#ctx0" brushRef="#br0">1017 21 455 0 0,'1'-3'60'0'0,"4"-10"-188"0"0,-5 13 147 0 0,0 0 0 0 0,0 0 1 0 0,0 0-1 0 0,0-1 0 0 0,0 1 0 0 0,0 0 0 0 0,0 0 1 0 0,0 0-1 0 0,1-1 0 0 0,-1 1 0 0 0,0 0 0 0 0,0 0 0 0 0,0 0 1 0 0,0 0-1 0 0,0-1 0 0 0,0 1 0 0 0,1 0 0 0 0,-1 0 1 0 0,0 0-1 0 0,0 0 0 0 0,0 0 0 0 0,0-1 0 0 0,0 1 0 0 0,1 0 1 0 0,-1 0-1 0 0,0 0 0 0 0,0 0 0 0 0,0 0 0 0 0,1 0 1 0 0,-1 0-1 0 0,0 0 0 0 0,0 0 0 0 0,0 0 0 0 0,1 0 1 0 0,-1 0-1 0 0,0 0 0 0 0,0 0 0 0 0,0 0 0 0 0,1 0 0 0 0,-1 0 1 0 0,0 0-1 0 0,1 2 205 0 0,-1 0 0 0 0,1-1 1 0 0,-1 1-1 0 0,1 0 0 0 0,-1 0 1 0 0,0 0-1 0 0,0 0 0 0 0,0 0 1 0 0,0 0-1 0 0,0 0 0 0 0,0-1 0 0 0,-1 1 1 0 0,0 2-1 0 0,1 2 33 0 0,-3 11-64 0 0,0-1-1 0 0,-2 1 1 0 0,1-1-1 0 0,-2 0 1 0 0,-13 28 0 0 0,-50 72 164 0 0,22-47 190 0 0,-3-2-1 0 0,-59 60 0 0 0,58-74 15 0 0,-61 49-1 0 0,83-78-346 0 0,-2-2 0 0 0,0-1-1 0 0,-66 31 1 0 0,93-50-183 0 0,0 0-1 0 0,0-1 1 0 0,0 1-1 0 0,0-1 1 0 0,-1 0-1 0 0,1 0 1 0 0,0-1-1 0 0,-1 1 1 0 0,1-1-1 0 0,0 0 1 0 0,-1 0-1 0 0,1-1 1 0 0,0 1-1 0 0,-7-2 1 0 0,8 1-12 0 0,1 0 1 0 0,0 0-1 0 0,-1-1 1 0 0,1 1 0 0 0,0 0-1 0 0,0-1 1 0 0,0 1-1 0 0,-1-1 1 0 0,2 0-1 0 0,-1 1 1 0 0,0-1 0 0 0,0 0-1 0 0,0 0 1 0 0,1-1-1 0 0,-1 1 1 0 0,1 0-1 0 0,0 0 1 0 0,0-1 0 0 0,0 1-1 0 0,0 0 1 0 0,0-1-1 0 0,0 1 1 0 0,1-1 0 0 0,-1 0-1 0 0,0-2 1 0 0,0-7-3 0 0,1 1 0 0 0,-1-1 0 0 0,2 0 0 0 0,0 1 1 0 0,3-16-1 0 0,17-57 121 0 0,-10 42-113 0 0,4-21-7 0 0,-2 0 0 0 0,6-99 0 0 0,-19 148-17 0 0,1-12-16 0 0,1 1 1 0 0,1-1-1 0 0,1 0 0 0 0,13-44 1 0 0,-17 69 11 0 0,0 1 1 0 0,1-1-1 0 0,-1 1 1 0 0,0-1-1 0 0,0 1 1 0 0,0-1-1 0 0,1 1 1 0 0,-1-1 0 0 0,0 1-1 0 0,1-1 1 0 0,-1 1-1 0 0,0-1 1 0 0,1 1-1 0 0,-1-1 1 0 0,1 1-1 0 0,-1-1 1 0 0,1 1-1 0 0,-1 0 1 0 0,1-1 0 0 0,-1 1-1 0 0,1 0 1 0 0,-1 0-1 0 0,1-1 1 0 0,-1 1-1 0 0,1 0 1 0 0,-1 0-1 0 0,1 0 1 0 0,0 0-1 0 0,0 0-2 0 0,0 0-1 0 0,0 0 0 0 0,0 1 0 0 0,0-1 0 0 0,0 0 0 0 0,0 1 0 0 0,0 0 0 0 0,0-1 0 0 0,0 1 0 0 0,0-1 0 0 0,0 1 0 0 0,0 0 0 0 0,-1-1 0 0 0,2 2 0 0 0,3 4-34 0 0,-1 0 0 0 0,1 0 0 0 0,4 8 0 0 0,-9-14 35 0 0,21 42-79 0 0,-2 1-1 0 0,-1 0 1 0 0,12 52-1 0 0,-5-18 7 0 0,1 1 87 0 0,75 193 145 0 0,-91-249-97 0 0,1 0-1 0 0,23 33 1 0 0,-29-48-37 0 0,0 0 1 0 0,1 0-1 0 0,0-1 1 0 0,0 0-1 0 0,0 0 1 0 0,1 0-1 0 0,0-1 1 0 0,0 0-1 0 0,0-1 1 0 0,1 1-1 0 0,7 3 1 0 0,-12-8-1 0 0,0 1 0 0 0,-1 0 1 0 0,1-1-1 0 0,0 1 0 0 0,-1-1 0 0 0,1 0 1 0 0,0 0-1 0 0,-1 0 0 0 0,1 0 0 0 0,0 0 0 0 0,-1-1 1 0 0,1 1-1 0 0,0-1 0 0 0,-1 0 0 0 0,1 1 1 0 0,-1-1-1 0 0,1 0 0 0 0,-1-1 0 0 0,1 1 1 0 0,-1 0-1 0 0,0-1 0 0 0,0 1 0 0 0,0-1 0 0 0,4-3 1 0 0,3-5 140 0 0,0 0 1 0 0,-1 0-1 0 0,14-22 0 0 0,-11 15-19 0 0,8-14 88 0 0,-1 0-1 0 0,13-37 1 0 0,-2 7-60 0 0,-22 47-158 0 0,-1 0 0 0 0,-1-1-1 0 0,0 1 1 0 0,-1-1 0 0 0,-1-1 0 0 0,0 1-1 0 0,-1 0 1 0 0,-1-1 0 0 0,0 1 0 0 0,-1-1 0 0 0,-3-17-1 0 0,3 31-17 0 0,0 0-1 0 0,0 0 1 0 0,0 0-1 0 0,-1 0 0 0 0,1 0 1 0 0,-1 0-1 0 0,0 0 1 0 0,1 0-1 0 0,-1 0 1 0 0,0 0-1 0 0,0 0 0 0 0,0 0 1 0 0,-1 1-1 0 0,1-1 1 0 0,0 0-1 0 0,-1 1 1 0 0,-2-3-1 0 0,3 3-2 0 0,-1 0-1 0 0,0 0 1 0 0,0 1 0 0 0,0-1-1 0 0,-1 1 1 0 0,1-1 0 0 0,0 1-1 0 0,0 0 1 0 0,0 0-1 0 0,0-1 1 0 0,0 2 0 0 0,0-1-1 0 0,0 0 1 0 0,-1 0 0 0 0,1 1-1 0 0,0-1 1 0 0,-3 2 0 0 0,-15 5-144 0 0,-1 0 1 0 0,-26 15 0 0 0,9-4 95 0 0,-404 212-251 0 0,410-212 304 0 0,-188 87-44 0 0,116-59 32 0 0,88-39 16 0 0,1 1 0 0 0,-15 10 0 0 0,29-18 1 0 0,1 1-1 0 0,0-1 0 0 0,-1 0 0 0 0,1 0 1 0 0,0 0-1 0 0,-1 1 0 0 0,1-1 0 0 0,0 0 1 0 0,-1 0-1 0 0,1 1 0 0 0,0-1 0 0 0,0 0 1 0 0,-1 1-1 0 0,1-1 0 0 0,0 0 0 0 0,0 1 1 0 0,0-1-1 0 0,-1 0 0 0 0,1 1 0 0 0,0-1 1 0 0,0 0-1 0 0,0 1 0 0 0,0-1 0 0 0,0 1 1 0 0,0-1-1 0 0,0 0 0 0 0,0 1 0 0 0,0-1 1 0 0,0 0-1 0 0,0 1 0 0 0,0-1 0 0 0,0 1 1 0 0,0 0-1 0 0,1-1 1 0 0,-1 1 1 0 0,1 0-1 0 0,0-1 1 0 0,-1 1-1 0 0,1 0 1 0 0,0-1-1 0 0,0 1 1 0 0,-1-1-1 0 0,1 1 1 0 0,0-1-1 0 0,0 0 1 0 0,0 1-1 0 0,1-1 1 0 0,28 7 43 0 0,-11-7 19 0 0,-1 0-1 0 0,0-2 1 0 0,0 0-1 0 0,0-1 1 0 0,0-1 0 0 0,23-7-1 0 0,40-18 334 0 0,76-40-1 0 0,-85 36-351 0 0,-22 10-27 0 0,5-2 10 0 0,65-21 0 0 0,-117 45-28 0 0,0 0 0 0 0,0 0 0 0 0,0 0 0 0 0,1 1 0 0 0,-1-1 0 0 0,0 1 0 0 0,0 0 0 0 0,0 0 0 0 0,0 0 0 0 0,5 1 0 0 0,-7 0 0 0 0,0-1 0 0 0,0 1 0 0 0,0-1 0 0 0,0 1 0 0 0,0-1 0 0 0,0 1 0 0 0,0 0 0 0 0,-1-1 0 0 0,1 1 0 0 0,0 0 0 0 0,-1 0 0 0 0,1 0 0 0 0,0-1 0 0 0,-1 1 0 0 0,1 0 0 0 0,-1 0 0 0 0,1 0 0 0 0,-1 0 0 0 0,0 0 0 0 0,1 0 0 0 0,-1 0 0 0 0,0 0 0 0 0,0 0 0 0 0,0 0 0 0 0,1 0 0 0 0,-1 0 0 0 0,0 0 0 0 0,0 0 0 0 0,-1 1 0 0 0,1-1 0 0 0,0 0 0 0 0,0 0 0 0 0,-1 1 0 0 0,-13 67-291 0 0,8-43 23 0 0,-3 28 1 0 0,7-16-67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2:13.068"/>
    </inkml:context>
    <inkml:brush xml:id="br0">
      <inkml:brushProperty name="width" value="0.1" units="cm"/>
      <inkml:brushProperty name="height" value="0.1" units="cm"/>
      <inkml:brushProperty name="color" value="#F4F91B"/>
    </inkml:brush>
  </inkml:definitions>
  <inkml:trace contextRef="#ctx0" brushRef="#br0">1 138 2327 0 0,'13'-4'106'0'0,"6"-1"252"0"0,27-3 1 0 0,53 2 5 0 0,-28 3-167 0 0,-22 3-105 0 0,-37 1-64 0 0,0-1 0 0 0,0 0-1 0 0,0-1 1 0 0,19-3 0 0 0,47-10 184 0 0,-22 5 19 0 0,-20 4-16 0 0,0 2 0 0 0,0 1 0 0 0,0 2 0 0 0,46 6 0 0 0,-6-2-212 0 0,-23-2 24 0 0,0-4 0 0 0,90-12-1 0 0,118-15 812 0 0,-70 11-438 0 0,-128 9-253 0 0,-29 3 753 0 0,60-3-1 0 0,-87 9-848 0 0,-5 0-42 0 0,0 0-1 0 0,1 0 1 0 0,-1 0-1 0 0,0 0 0 0 0,0 1 1 0 0,1-1-1 0 0,-1 0 1 0 0,0 1-1 0 0,0 0 1 0 0,3 0-1 0 0,1-1 55 0 0,-6 0-57 0 0,1 0 0 0 0,0 0 0 0 0,-1 0 0 0 0,1 0 0 0 0,-1 0 0 0 0,1 0 0 0 0,-1 0 0 0 0,1 0 0 0 0,0 0 0 0 0,-1 0 0 0 0,1 0-1 0 0,-1 0 1 0 0,1 0 0 0 0,0 0 0 0 0,-1 0 0 0 0,1 1 0 0 0,-1-1 0 0 0,1 0 0 0 0,-1 0 0 0 0,1 1 0 0 0,-1-1 0 0 0,1 0 0 0 0,-1 1-1 0 0,1-1 1 0 0,-1 1 0 0 0,1-1 0 0 0,-1 1 0 0 0,1 0 0 0 0,8 18-75 0 0,-7-7-33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2:21.613"/>
    </inkml:context>
    <inkml:brush xml:id="br0">
      <inkml:brushProperty name="width" value="0.1" units="cm"/>
      <inkml:brushProperty name="height" value="0.1" units="cm"/>
      <inkml:brushProperty name="color" value="#F4F91B"/>
    </inkml:brush>
  </inkml:definitions>
  <inkml:trace contextRef="#ctx0" brushRef="#br0">0 4 223 0 0,'17'2'0'0'0,"7"-2"0"0"0,0-2 0 0 0,-5 2 0 0 0,-6 0 0 0 0,-6 0 0 0 0,6-2 0 0 0,4 2 0 0 0,11 0 0 0 0,11-2 0 0 0,7 2 64 0 0,6 0-64 0 0,-2 2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2:36.396"/>
    </inkml:context>
    <inkml:brush xml:id="br0">
      <inkml:brushProperty name="width" value="0.1" units="cm"/>
      <inkml:brushProperty name="height" value="0.1" units="cm"/>
      <inkml:brushProperty name="color" value="#F4F91B"/>
    </inkml:brush>
  </inkml:definitions>
  <inkml:trace contextRef="#ctx0" brushRef="#br0">0 0 455 0 0,'7'1'379'0'0,"0"0"-1"0"0,0 0 0 0 0,0 1 0 0 0,-1 0 0 0 0,12 4 0 0 0,5 2 631 0 0,13 0-633 0 0,1-1 1 0 0,1-2-1 0 0,-1-2 1 0 0,54-1-1 0 0,-82-3-266 0 0,-1 0 1 0 0,1 0-1 0 0,-1-1 0 0 0,16-5 0 0 0,21-5 213 0 0,148-1-29 0 0,-182 14-294 0 0,-1 0 0 0 0,0 1 0 0 0,0 0 0 0 0,0 1 0 0 0,0 0 0 0 0,-1 0 0 0 0,1 1 0 0 0,12 6 0 0 0,34 13 0 0 0,-34-17 16 0 0,0-2 0 0 0,0 0 0 0 0,0-2 0 0 0,42 0 0 0 0,90-14 96 0 0,-50 4 155 0 0,28-4-67 0 0,-65 5-138 0 0,0 4 1 0 0,92 6-1 0 0,-142-2-68 0 0,272 14 78 0 0,17-13-57 0 0,-69-3 346 0 0,-120 6-294 0 0,98 2 5 0 0,-107-9 59 0 0,-28 0-74 0 0,90 9 0 0 0,498 21-57 0 0,-179-34 0 0 0,-384 2 0 0 0,-18-1 0 0 0,89 7 0 0 0,-98 1 53 0 0,86-9-1 0 0,-6 0 3 0 0,-151 6-45 0 0,0 1-1 0 0,-1 0 0 0 0,1 0 0 0 0,-1 1 0 0 0,0-1 0 0 0,1 1 0 0 0,-1 1 1 0 0,0-1-1 0 0,0 1 0 0 0,0 0 0 0 0,0 1 0 0 0,-1-1 0 0 0,7 6 0 0 0,1 1-9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14.393"/>
    </inkml:context>
    <inkml:brush xml:id="br0">
      <inkml:brushProperty name="width" value="0.1" units="cm"/>
      <inkml:brushProperty name="height" value="0.1" units="cm"/>
      <inkml:brushProperty name="color" value="#F4F91B"/>
    </inkml:brush>
  </inkml:definitions>
  <inkml:trace contextRef="#ctx0" brushRef="#br0">737 383 919 0 0,'0'-3'50'0'0,"0"0"-1"0"0,0 0 1 0 0,-1 0-1 0 0,2 0 0 0 0,-1 0 1 0 0,0 0-1 0 0,1 0 1 0 0,-1 0-1 0 0,1 0 0 0 0,1-3 1 0 0,2-12 3580 0 0,-4 18-3598 0 0,0 0 0 0 0,-1-1 1 0 0,1 1-1 0 0,0 0 0 0 0,0-1 1 0 0,0 1-1 0 0,0 0 0 0 0,-1 0 1 0 0,1-1-1 0 0,0 1 0 0 0,0 0 1 0 0,-1 0-1 0 0,1 0 1 0 0,0-1-1 0 0,0 1 0 0 0,-1 0 1 0 0,1 0-1 0 0,0 0 0 0 0,-1 0 1 0 0,1 0-1 0 0,0-1 0 0 0,-1 1 1 0 0,1 0-1 0 0,0 0 0 0 0,-1 0 1 0 0,1 0-1 0 0,0 0 0 0 0,0 0 1 0 0,-1 0-1 0 0,1 0 0 0 0,0 0 1 0 0,-1 0-1 0 0,1 0 0 0 0,-1 1 1 0 0,-20 4 178 0 0,-20 12 1992 0 0,34-12-1902 0 0,1-1-1 0 0,0 1 0 0 0,0 0 0 0 0,0 1 0 0 0,1 0 0 0 0,-1-1 1 0 0,-6 12-1 0 0,1-3-111 0 0,-33 36 445 0 0,28-33-5 0 0,1 0 1 0 0,0 1-1 0 0,-22 37 1 0 0,10-4-180 0 0,-53 90 1357 0 0,79-140-1779 0 0,1 1 0 0 0,-1-1 0 0 0,0 0 0 0 0,0 0 0 0 0,1 0-1 0 0,-1 0 1 0 0,0 0 0 0 0,0 0 0 0 0,0-1 0 0 0,0 1 0 0 0,0 0 0 0 0,-1 0-1 0 0,1-1 1 0 0,-1 2 0 0 0,1-2-11 0 0,0-1 0 0 0,1 1 0 0 0,-1 0 0 0 0,0 0 0 0 0,1 0 0 0 0,-1-1 1 0 0,0 1-1 0 0,1 0 0 0 0,-1-1 0 0 0,1 1 0 0 0,-1 0 0 0 0,0-1 0 0 0,1 1 0 0 0,-1-1 0 0 0,1 1 0 0 0,-1-1 0 0 0,1 1 0 0 0,0-1 0 0 0,-1 0 0 0 0,1 1 0 0 0,-1-1 0 0 0,1 1 0 0 0,0-1 0 0 0,0 0 0 0 0,-1 1 0 0 0,1-1 0 0 0,0 0 1 0 0,0 1-1 0 0,0-2 0 0 0,-3-9 103 0 0,0 0 0 0 0,1 0 0 0 0,0 0 0 0 0,1 0 0 0 0,1-12 0 0 0,-3-16 12 0 0,-12-172 233 0 0,4 32-70 0 0,3 81-95 0 0,-8-59 324 0 0,17 165-389 0 0,6 87-160 0 0,-2-72 24 0 0,2 0 0 0 0,1-1-1 0 0,0 1 1 0 0,2-1 0 0 0,0-1-1 0 0,2 0 1 0 0,0-1 0 0 0,18 22-1 0 0,-12-12 21 0 0,-1 1-1 0 0,-1 0 0 0 0,17 48 1 0 0,-14-30 47 0 0,-15-41-34 0 0,1 0 0 0 0,0 0 0 0 0,0 0 0 0 0,0-1 0 0 0,1 1-1 0 0,0-2 1 0 0,1 1 0 0 0,0 0 0 0 0,0-1 0 0 0,14 9 0 0 0,-21-14-29 0 0,1-1 1 0 0,-1 0 0 0 0,0 0-1 0 0,1 1 1 0 0,-1-1-1 0 0,1 0 1 0 0,-1 0-1 0 0,0 0 1 0 0,1 1-1 0 0,-1-1 1 0 0,1 0 0 0 0,-1 0-1 0 0,1 0 1 0 0,-1 0-1 0 0,0 0 1 0 0,1 0-1 0 0,-1 0 1 0 0,1 0-1 0 0,-1 0 1 0 0,1 0 0 0 0,-1 0-1 0 0,1 0 1 0 0,-1 0-1 0 0,0 0 1 0 0,1 0-1 0 0,-1-1 1 0 0,1 1-1 0 0,-1 0 1 0 0,1-1 0 0 0,0 1 4 0 0,-1-1 1 0 0,0 0 0 0 0,1 0 0 0 0,-1 1 0 0 0,1-1 0 0 0,-1 0-1 0 0,0 0 1 0 0,0 0 0 0 0,1 1 0 0 0,-1-1 0 0 0,0 0 0 0 0,0 0 0 0 0,0 0-1 0 0,0-1 1 0 0,0-2 21 0 0,0 0-1 0 0,0 0 1 0 0,-1 0-1 0 0,0 0 0 0 0,-1-6 1 0 0,0 7-21 0 0,0-1 0 0 0,0 1 0 0 0,0 0 0 0 0,-1 0 0 0 0,1 0 0 0 0,-1 0 0 0 0,1 0 0 0 0,-1 0-1 0 0,0 1 1 0 0,-6-4 0 0 0,-37-21 1 0 0,35 21 29 0 0,-1 1-35 0 0,0 0 0 0 0,0 0 0 0 0,-1 1 0 0 0,1 1 0 0 0,-1 0 0 0 0,0 1 0 0 0,1 0 0 0 0,-1 1 1 0 0,0 0-1 0 0,-22 2 0 0 0,16 1 0 0 0,1 0 0 0 0,-1 2 0 0 0,1 0 1 0 0,0 1-1 0 0,1 0 0 0 0,-34 16 0 0 0,32-10-12 0 0,1 0 0 0 0,-1 2 0 0 0,2 0 0 0 0,0 0 0 0 0,0 2 0 0 0,1 0 0 0 0,-14 19 0 0 0,27-30 4 0 0,0-1-1 0 0,1 1 1 0 0,0 0-1 0 0,-1 0 1 0 0,1 0-1 0 0,1 0 1 0 0,-3 9-1 0 0,3-12 4 0 0,1 0 1 0 0,0 0-1 0 0,0 0 0 0 0,-1 0 0 0 0,1-1 0 0 0,0 1 1 0 0,0 0-1 0 0,0 0 0 0 0,0 0 0 0 0,0 0 0 0 0,1 0 1 0 0,-1 0-1 0 0,0 0 0 0 0,0 0 0 0 0,1 0 0 0 0,-1 0 1 0 0,0 0-1 0 0,1 0 0 0 0,-1 0 0 0 0,1-1 0 0 0,-1 1 1 0 0,1 0-1 0 0,-1 0 0 0 0,1 0 0 0 0,0-1 0 0 0,-1 1 1 0 0,1 0-1 0 0,0-1 0 0 0,0 1 0 0 0,-1-1 0 0 0,1 1 1 0 0,0-1-1 0 0,0 1 0 0 0,0-1 0 0 0,0 0 0 0 0,0 1 1 0 0,0-1-1 0 0,-1 0 0 0 0,1 0 0 0 0,0 1 0 0 0,0-1 1 0 0,0 0-1 0 0,0 0 0 0 0,1 0 0 0 0,11-1 38 0 0,-1 0 0 0 0,0-1 0 0 0,1 0 0 0 0,-1-1 0 0 0,0 0 0 0 0,19-8 0 0 0,-12 4-10 0 0,34-13 64 0 0,-1-4 0 0 0,59-35 0 0 0,-53 27-12 0 0,-26 13-15 0 0,47-38 1 0 0,-38 27-37 0 0,6-8 6 0 0,-43 34-31 0 0,0 0-1 0 0,0 0 0 0 0,0-1 0 0 0,0 1 0 0 0,-1-1 0 0 0,0 0 0 0 0,0 0 0 0 0,3-6 0 0 0,-6 11-1 0 0,0-1-1 0 0,0 1 0 0 0,0 0 1 0 0,0 0-1 0 0,1-1 0 0 0,-1 1 1 0 0,0 0-1 0 0,0-1 1 0 0,0 1-1 0 0,0 0 0 0 0,0-1 1 0 0,0 1-1 0 0,0 0 0 0 0,0-1 1 0 0,0 1-1 0 0,0 0 1 0 0,0-1-1 0 0,0 1 0 0 0,0 0 1 0 0,0-1-1 0 0,0 1 0 0 0,0 0 1 0 0,-1-1-1 0 0,1 1 1 0 0,0 0-1 0 0,0 0 0 0 0,0-1 1 0 0,0 1-1 0 0,0 0 0 0 0,-1 0 1 0 0,1-1-1 0 0,0 1 1 0 0,0 0-1 0 0,-1 0 0 0 0,1-1 1 0 0,0 1-1 0 0,0 0 0 0 0,-1 0 1 0 0,1 0-1 0 0,-1-1 0 0 0,-17 2 36 0 0,-18 12 31 0 0,1 8-79 0 0,1 1 0 0 0,1 1 0 0 0,-38 35 1 0 0,35-28 4 0 0,16-13 7 0 0,2 0 0 0 0,-1 1 0 0 0,2 1 0 0 0,1 0 0 0 0,0 2 0 0 0,1 0 0 0 0,2 0 0 0 0,0 1 0 0 0,1 1 0 0 0,1 0 0 0 0,-14 46 0 0 0,-23 107-718 0 0,21-70 64 0 0,7-35-118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23.956"/>
    </inkml:context>
    <inkml:brush xml:id="br0">
      <inkml:brushProperty name="width" value="0.1" units="cm"/>
      <inkml:brushProperty name="height" value="0.1" units="cm"/>
      <inkml:brushProperty name="color" value="#F4F91B"/>
    </inkml:brush>
  </inkml:definitions>
  <inkml:trace contextRef="#ctx0" brushRef="#br0">124 103 1087 0 0,'-42'9'307'0'0,"12"0"898"0"0,20-8-830 0 0,-15 0 228 0 0,24-1-555 0 0,0 0 0 0 0,0 1 0 0 0,0-1-1 0 0,0 0 1 0 0,0 0 0 0 0,1 0 0 0 0,-1 1-1 0 0,0-1 1 0 0,0 0 0 0 0,0 1 0 0 0,0-1-1 0 0,0 1 1 0 0,0-1 0 0 0,1 1 0 0 0,-1 0-1 0 0,0-1 1 0 0,0 2 0 0 0,1-2 26 0 0,1 1 1 0 0,0-1-1 0 0,0 0 1 0 0,0 1-1 0 0,0-1 1 0 0,0 0-1 0 0,0 0 1 0 0,0 0-1 0 0,-1 0 1 0 0,1 0-1 0 0,0 0 1 0 0,0 0-1 0 0,0 0 1 0 0,0 0-1 0 0,0 0 1 0 0,1-1-1 0 0,24-2 836 0 0,-18 1-800 0 0,1 1 0 0 0,-1 0 0 0 0,1 1 0 0 0,-1 0 0 0 0,1 0 0 0 0,-1 1 0 0 0,14 2 0 0 0,-19-3-108 0 0,11 2 197 0 0,1-2-1 0 0,16-1 0 0 0,-1 0 39 0 0,-12 0 27 0 0,0-1 0 0 0,21-4 0 0 0,8-2 206 0 0,-19 4-330 0 0,21-1 37 0 0,101 1 68 0 0,-82-1-74 0 0,-21 0 42 0 0,92-21 1 0 0,-33 2-25 0 0,-71 18-122 0 0,17-4 125 0 0,46-5 0 0 0,-94 15-188 0 0,8-3 48 0 0,1 1 1 0 0,-1 1-1 0 0,1 0 1 0 0,20 1-1 0 0,134 7 12 0 0,-158-6-57 0 0,0 0 0 0 0,-1 0 0 0 0,1 1 0 0 0,-1 0 0 0 0,11 4 0 0 0,21 4 15 0 0,-9-5-22 0 0,47 1 0 0 0,-70-6 61 0 0,27 2 375 0 0,-34-2-431 0 0,0 0 0 0 0,1 0-1 0 0,-1 1 1 0 0,0-1 0 0 0,1 1 0 0 0,-1-1-1 0 0,0 1 1 0 0,1-1 0 0 0,-1 1-1 0 0,0 0 1 0 0,0 0 0 0 0,0-1 0 0 0,0 1-1 0 0,0 0 1 0 0,0 0 0 0 0,0 0-1 0 0,0 0 1 0 0,0 0 0 0 0,0 1 0 0 0,1 1-1 0 0,1 4-96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30.119"/>
    </inkml:context>
    <inkml:brush xml:id="br0">
      <inkml:brushProperty name="width" value="0.1" units="cm"/>
      <inkml:brushProperty name="height" value="0.1" units="cm"/>
      <inkml:brushProperty name="color" value="#F4F91B"/>
    </inkml:brush>
  </inkml:definitions>
  <inkml:trace contextRef="#ctx0" brushRef="#br0">8 43 919 0 0,'-7'-10'4071'0'0,"7"15"-3390"0"0,0-5-656 0 0,1 1 0 0 0,-1-1-1 0 0,1 0 1 0 0,0 1-1 0 0,-1-1 1 0 0,1 0-1 0 0,0 1 1 0 0,-1-1 0 0 0,1 0-1 0 0,0 1 1 0 0,0-1-1 0 0,-1 0 1 0 0,1 0 0 0 0,0 0-1 0 0,-1 0 1 0 0,1 0-1 0 0,0 0 1 0 0,0 0-1 0 0,-1 0 1 0 0,1 0 0 0 0,0 0-1 0 0,0-1 1 0 0,20-1 628 0 0,-16 1-538 0 0,1 0 1 0 0,0 0-1 0 0,0 0 1 0 0,0 1-1 0 0,0 0 1 0 0,0 1-1 0 0,0-1 0 0 0,0 1 1 0 0,6 2-1 0 0,17 0 96 0 0,51 0-17 0 0,0-5 0 0 0,-1-3 0 0 0,121-22 0 0 0,-151 20-101 0 0,0 3 0 0 0,63 3-1 0 0,-69 1-60 0 0,96 8 341 0 0,-138-8-371 0 0,1 0 0 0 0,0 0-1 0 0,-1 0 1 0 0,1 0 0 0 0,0 0 0 0 0,-1 0-1 0 0,1 0 1 0 0,-1 1 0 0 0,1-1 0 0 0,0 1 0 0 0,-1-1-1 0 0,1 1 1 0 0,-1-1 0 0 0,0 1 0 0 0,1 0-1 0 0,-1 0 1 0 0,1 0 0 0 0,-1 0 0 0 0,0 0 0 0 0,0 0-1 0 0,0 0 1 0 0,1 0 0 0 0,-1 1 0 0 0,0-1-1 0 0,0 0 1 0 0,-1 1 0 0 0,1-1 0 0 0,0 1 0 0 0,0 1-1 0 0,0-2 0 0 0,0 0-1 0 0,0 0 1 0 0,0 0-1 0 0,0 0 1 0 0,0 0-1 0 0,0 0 1 0 0,0 0 0 0 0,0-1-1 0 0,0 1 1 0 0,1 0-1 0 0,-1-1 1 0 0,0 1-1 0 0,0-1 1 0 0,1 1-1 0 0,1 0 1 0 0,25 7 54 0 0,-22-7-55 0 0,5-3 0 0 0,-10 1 0 0 0,0 1 0 0 0,0 0 0 0 0,0-1 0 0 0,0 1 0 0 0,0 0 0 0 0,0-1 0 0 0,0 1 0 0 0,1 0 0 0 0,-1 0 0 0 0,0 0 0 0 0,0 0 0 0 0,0 0 0 0 0,0 0 0 0 0,0 1 0 0 0,2-1 0 0 0,-3 0 3 0 0,1 1-2 0 0,-1-1 1 0 0,0 0 0 0 0,1 0-1 0 0,-1 0 1 0 0,1 0 0 0 0,-1 0-1 0 0,1 0 1 0 0,-1 0 0 0 0,1 0-1 0 0,-1 0 1 0 0,0 0 0 0 0,1 0-1 0 0,-1 0 1 0 0,1 0-1 0 0,-1 0 1 0 0,1 0 0 0 0,-1 0-1 0 0,1 0 1 0 0,-1 0 0 0 0,0-1-1 0 0,1 1 1 0 0,-1 0 0 0 0,1 0-1 0 0,-1-1 1 0 0,0 1-1 0 0,1 0 1 0 0,-1 0 0 0 0,0-1-1 0 0,1 1 1 0 0,-1-1 0 0 0,2 1 19 0 0,-1 1-39 0 0,-1-1 0 0 0,1 1-1 0 0,-1-1 1 0 0,1 1 0 0 0,0-1 0 0 0,-1 1 0 0 0,1-1-1 0 0,-1 1 1 0 0,1 0 0 0 0,-1 0 0 0 0,0-1 0 0 0,1 1-1 0 0,-1 0 1 0 0,0-1 0 0 0,1 1 0 0 0,-1 0 0 0 0,0 1 0 0 0,5 9-3392 0 0,0-5 1184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17.308"/>
    </inkml:context>
    <inkml:brush xml:id="br0">
      <inkml:brushProperty name="width" value="0.1" units="cm"/>
      <inkml:brushProperty name="height" value="0.1" units="cm"/>
      <inkml:brushProperty name="color" value="#E71224"/>
    </inkml:brush>
  </inkml:definitions>
  <inkml:trace contextRef="#ctx0" brushRef="#br0">2998 65 1839 0 0,'0'0'25'0'0,"1"0"0"0"0,-1-1 0 0 0,0 1 0 0 0,0 0-1 0 0,1 0 1 0 0,-1 0 0 0 0,0-1 0 0 0,0 1-1 0 0,0 0 1 0 0,1 0 0 0 0,-1-1 0 0 0,0 1-1 0 0,0 0 1 0 0,0-1 0 0 0,0 1 0 0 0,0 0 0 0 0,0-1-1 0 0,1 1 1 0 0,-1 0 0 0 0,0-1 0 0 0,0 1-1 0 0,0 0 1 0 0,0-1 0 0 0,0 1 0 0 0,0 0-1 0 0,0-1 1 0 0,0 1 0 0 0,0 0 0 0 0,-1-1-1 0 0,1 1 1 0 0,0 0 0 0 0,0 0 0 0 0,0-1 0 0 0,0 1-1 0 0,0 0 1 0 0,-1-1 0 0 0,-12 0 1674 0 0,3 2-1812 0 0,-191-8 1351 0 0,-3 1 291 0 0,-169-3 43 0 0,-5-1-334 0 0,-68-1-149 0 0,46 0-243 0 0,-188 32-293 0 0,332 8-1385 0 0,126-12-3328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34.544"/>
    </inkml:context>
    <inkml:brush xml:id="br0">
      <inkml:brushProperty name="width" value="0.1" units="cm"/>
      <inkml:brushProperty name="height" value="0.1" units="cm"/>
      <inkml:brushProperty name="color" value="#F4F91B"/>
    </inkml:brush>
  </inkml:definitions>
  <inkml:trace contextRef="#ctx0" brushRef="#br0">154 92 919 0 0,'-6'0'39'0'0,"0"0"232"0"0,0 0-1 0 0,0 0 1 0 0,1 1 0 0 0,-11 2-1 0 0,-80 10 1140 0 0,92-13-1123 0 0,4 0-234 0 0,-1 0 1 0 0,1 0-1 0 0,0 0 1 0 0,-1 0-1 0 0,1 0 1 0 0,0 0-1 0 0,-1 0 1 0 0,1 0-1 0 0,0 0 1 0 0,0 0-1 0 0,-1 0 1 0 0,1 0-1 0 0,0 0 1 0 0,-1 0-1 0 0,1 0 1 0 0,0 0-1 0 0,-1 1 1 0 0,1-1-1 0 0,0 0 1 0 0,0 0-1 0 0,-1 0 1 0 0,1 0-1 0 0,0 1 1 0 0,0-1-1 0 0,-1 0 1 0 0,1 0-1 0 0,0 0 1 0 0,0 1-1 0 0,-1-1 1 0 0,5 1 73 0 0,0-1 0 0 0,0 1 0 0 0,0-1 0 0 0,0-1 0 0 0,0 1 0 0 0,0 0 0 0 0,0-1 0 0 0,0 0 0 0 0,0 0 0 0 0,5-2 0 0 0,7-1 158 0 0,62-11 568 0 0,59-10-383 0 0,6 8-73 0 0,113-17 673 0 0,-209 28-1038 0 0,0 2 1 0 0,1 2 0 0 0,60 5-1 0 0,2 5-32 0 0,195 27 0 0 0,-275-34 26 0 0,1-1 0 0 0,-1-2 0 0 0,49-9 0 0 0,27-1 6 0 0,-81 12-32 0 0,0 1 0 0 0,0 1 0 0 0,47 10 0 0 0,107 22 0 0 0,-165-32 0 0 0,27 4 0 0 0,-38-6 0 0 0,-1 0 0 0 0,1 0 0 0 0,0 0 0 0 0,-1 0 0 0 0,1 0 0 0 0,0-1 0 0 0,-1 1 0 0 0,1-1 0 0 0,-1 0 0 0 0,1 0 0 0 0,-1 0 0 0 0,3-1 0 0 0,4-5 348 0 0,-18 21-617 0 0,5-8-162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36.185"/>
    </inkml:context>
    <inkml:brush xml:id="br0">
      <inkml:brushProperty name="width" value="0.1" units="cm"/>
      <inkml:brushProperty name="height" value="0.1" units="cm"/>
      <inkml:brushProperty name="color" value="#F4F91B"/>
    </inkml:brush>
  </inkml:definitions>
  <inkml:trace contextRef="#ctx0" brushRef="#br0">0 20 455 0 0,'2'0'411'0'0,"1"0"-1"0"0,-1-1 1 0 0,0 1-1 0 0,0-1 1 0 0,1 0-1 0 0,-1 0 1 0 0,3-1-1 0 0,7-3 160 0 0,-11 5-559 0 0,13-3 325 0 0,0 1 0 0 0,20-1 0 0 0,-31 3-326 0 0,1 0 0 0 0,0 0 0 0 0,-1 0 0 0 0,1 1 0 0 0,0-1 0 0 0,-1 1 0 0 0,1 0 1 0 0,0 0-1 0 0,-1 1 0 0 0,0-1 0 0 0,1 1 0 0 0,-1-1 0 0 0,0 1 0 0 0,4 3 0 0 0,-1-1 121 0 0,1 0-1 0 0,-1-1 0 0 0,1 0 0 0 0,0 0 0 0 0,0-1 0 0 0,0 1 1 0 0,0-2-1 0 0,0 1 0 0 0,1-1 0 0 0,9 1 0 0 0,-1-2-61 0 0,0 0-1 0 0,0-1 0 0 0,0-1 1 0 0,30-7-1 0 0,23-3 302 0 0,-33 8-280 0 0,40-1 108 0 0,-47 4-185 0 0,-12 1 4 0 0,0 0 0 0 0,21 3 0 0 0,20 6 40 0 0,-1-2 0 0 0,92-1 0 0 0,3-11 348 0 0,-79 7-305 0 0,-18 1-18 0 0,99-5 10 0 0,178 6 168 0 0,-201 1-186 0 0,-29-8 155 0 0,60 2-138 0 0,35 11-91 0 0,-186-9 0 0 0,-6-1 0 0 0,0 1 0 0 0,0-1 0 0 0,0 0 0 0 0,0 0 0 0 0,7-2 0 0 0,1 0 56 0 0,0 1-1 0 0,-1 1 1 0 0,1 0-1 0 0,0 0 1 0 0,17 4-1 0 0,-14-2 19 0 0,1-1 0 0 0,24-1 0 0 0,-33 0-81 0 0,-1 0 0 0 0,1 1 0 0 0,-1 0 0 0 0,1 1 0 0 0,-1-1 0 0 0,0 1 0 0 0,9 4 0 0 0,-16-6 3 0 0,14 5-107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37.058"/>
    </inkml:context>
    <inkml:brush xml:id="br0">
      <inkml:brushProperty name="width" value="0.1" units="cm"/>
      <inkml:brushProperty name="height" value="0.1" units="cm"/>
      <inkml:brushProperty name="color" value="#F4F91B"/>
    </inkml:brush>
  </inkml:definitions>
  <inkml:trace contextRef="#ctx0" brushRef="#br0">1 7 2183 0 0,'52'-4'898'0'0,"-33"2"-35"0"0,35 2 0 0 0,160 3 639 0 0,-125-4-925 0 0,208-1 107 0 0,-263 3-671 0 0,0 0 1 0 0,0 3-1 0 0,53 12 0 0 0,-52-9 46 0 0,39 2-1 0 0,-23-2-28 0 0,50 3 369 0 0,180-5-1 0 0,-260-6-485 0 0,148 0 1108 0 0,-131 3-1879 0 0,0 2 0 0 0,53 11 0 0 0,-76-12-2118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38.083"/>
    </inkml:context>
    <inkml:brush xml:id="br0">
      <inkml:brushProperty name="width" value="0.1" units="cm"/>
      <inkml:brushProperty name="height" value="0.1" units="cm"/>
      <inkml:brushProperty name="color" value="#F4F91B"/>
    </inkml:brush>
  </inkml:definitions>
  <inkml:trace contextRef="#ctx0" brushRef="#br0">1221 11 3623 0 0,'-11'-3'122'0'0,"-1"1"-1"0"0,1 0 0 0 0,0 0 0 0 0,-1 1 1 0 0,1 0-1 0 0,-16 2 0 0 0,-70 10 293 0 0,77-8-381 0 0,-47 9 212 0 0,39-6-10 0 0,0-1 0 0 0,0-1 0 0 0,-47-1-1 0 0,-120 4 651 0 0,96-1-804 0 0,31-1 24 0 0,27-2 112 0 0,-50-2-1 0 0,-102-3 411 0 0,111 13-2895 0 0,68-9-291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44.429"/>
    </inkml:context>
    <inkml:brush xml:id="br0">
      <inkml:brushProperty name="width" value="0.1" units="cm"/>
      <inkml:brushProperty name="height" value="0.1" units="cm"/>
      <inkml:brushProperty name="color" value="#F4F91B"/>
    </inkml:brush>
  </inkml:definitions>
  <inkml:trace contextRef="#ctx0" brushRef="#br0">1 61 455 0 0,'25'0'1058'0'0,"21"0"681"0"0,67 7 0 0 0,-77-3-1277 0 0,1-1 0 0 0,53-4 0 0 0,75-15 200 0 0,-2 0-336 0 0,34 0-8 0 0,-148 14-228 0 0,1 2-1 0 0,58 8 0 0 0,-48-1-43 0 0,0-3-1 0 0,71-4 0 0 0,-44-1 19 0 0,-12 7-64 0 0,-39-3 0 0 0,-25-3 40 0 0,0 0 0 0 0,-1-1 0 0 0,1 0 0 0 0,15-4 0 0 0,1 0 195 0 0,-15 2-60 0 0,-1 0 1 0 0,1-1-1 0 0,12-5 1 0 0,16-6 227 0 0,-39 14-416 0 0,1 1 0 0 0,-1-1 0 0 0,1 1-1 0 0,0-1 1 0 0,0 1 0 0 0,-1-1-1 0 0,1 1 1 0 0,0 0 0 0 0,0 0 0 0 0,-1 0-1 0 0,1 0 1 0 0,0 0 0 0 0,0 0-1 0 0,-1 0 1 0 0,1 1 0 0 0,0-1 0 0 0,0 1-1 0 0,-1-1 1 0 0,1 1 0 0 0,0 0-1 0 0,-1-1 1 0 0,1 1 0 0 0,-1 0 0 0 0,3 2-1 0 0,2 0-458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55.031"/>
    </inkml:context>
    <inkml:brush xml:id="br0">
      <inkml:brushProperty name="width" value="0.1" units="cm"/>
      <inkml:brushProperty name="height" value="0.1" units="cm"/>
      <inkml:brushProperty name="color" value="#F4F91B"/>
    </inkml:brush>
  </inkml:definitions>
  <inkml:trace contextRef="#ctx0" brushRef="#br0">52 38 1375 0 0,'-13'-13'128'0'0,"4"2"-128"0"0,-2 3 0 0 0,5 3 0 0 0,3 5 280 0 0,-1 0 32 0 0,2 2 8 0 0,0-2 0 0 0,0 0-320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4:55.692"/>
    </inkml:context>
    <inkml:brush xml:id="br0">
      <inkml:brushProperty name="width" value="0.1" units="cm"/>
      <inkml:brushProperty name="height" value="0.1" units="cm"/>
      <inkml:brushProperty name="color" value="#F4F91B"/>
    </inkml:brush>
  </inkml:definitions>
  <inkml:trace contextRef="#ctx0" brushRef="#br0">0 38 1351 0 0,'8'-15'0'0'0,"-1"4"120"0"0,1 3-120 0 0,-3 5 0 0 0,-1 5 0 0 0,0-2 0 0 0,1 0 0 0 0,5 0 64 0 0,6 1-64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01.008"/>
    </inkml:context>
    <inkml:brush xml:id="br0">
      <inkml:brushProperty name="width" value="0.1" units="cm"/>
      <inkml:brushProperty name="height" value="0.1" units="cm"/>
      <inkml:brushProperty name="color" value="#F4F91B"/>
    </inkml:brush>
  </inkml:definitions>
  <inkml:trace contextRef="#ctx0" brushRef="#br0">0 1 143 0 0,'1'2'4'0'0,"1"-1"0"0"0,-1 1 0 0 0,0 0-1 0 0,0-1 1 0 0,1 1 0 0 0,-1-1 0 0 0,1 1-1 0 0,-1-1 1 0 0,1 0 0 0 0,0 1 0 0 0,2 0-1 0 0,8 7 16 0 0,-10-7-19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05.160"/>
    </inkml:context>
    <inkml:brush xml:id="br0">
      <inkml:brushProperty name="width" value="0.1" units="cm"/>
      <inkml:brushProperty name="height" value="0.1" units="cm"/>
      <inkml:brushProperty name="color" value="#F4F91B"/>
    </inkml:brush>
  </inkml:definitions>
  <inkml:trace contextRef="#ctx0" brushRef="#br0">0 2 1839 0 0,'0'0'178'0'0,"2"17"932"0"0,5-17-949 0 0,0 1-1 0 0,-1 0 0 0 0,1 1 0 0 0,7 2 0 0 0,-7-2 16 0 0,0 0 1 0 0,0-1-1 0 0,0 1 1 0 0,10-1-1 0 0,-9-1-24 0 0,0 0-1 0 0,0-1 1 0 0,14-3 0 0 0,5-1 357 0 0,0 2 0 0 0,36 0 0 0 0,28-3-363 0 0,-22 1 334 0 0,-67 5-470 0 0,-1 0 0 0 0,1 0 1 0 0,0 0-1 0 0,0 1 0 0 0,0-1 0 0 0,0 1 0 0 0,0-1 0 0 0,2 2 0 0 0,15 3 78 0 0,8-4-43 0 0,33 6 1 0 0,6 1 1 0 0,-42-6-27 0 0,0-1-1 0 0,-1-1 1 0 0,1-1-1 0 0,0-2 1 0 0,0 0-1 0 0,30-9 0 0 0,-46 11 2 0 0,0 1-1 0 0,0-1 0 0 0,0 1 0 0 0,0 0 1 0 0,0 1-1 0 0,0 0 0 0 0,10 2 1 0 0,-4-1 14 0 0,83 4-25 0 0,30-1-10 0 0,-24-2 32 0 0,67 6 54 0 0,-149-7-76 0 0,-12-1-10 0 0,-1 0 0 0 0,1 0 0 0 0,-1 1 0 0 0,11 3 0 0 0,-16-4 3 0 0,0-1-1 0 0,-1 1 1 0 0,1-1 0 0 0,0 0-1 0 0,0 0 1 0 0,0 0-1 0 0,-1 0 1 0 0,1 0-1 0 0,0-1 1 0 0,0 1-1 0 0,-1-1 1 0 0,5-1-1 0 0,16-2 29 0 0,114-12 87 0 0,-82 10-85 0 0,-38 3-23 0 0,1 1 1 0 0,-1 0-1 0 0,21 2 0 0 0,53-1 25 0 0,-9 0-6 0 0,80 2 35 0 0,-114 1-64 0 0,-12 1 0 0 0,39-1 0 0 0,-15-4 0 0 0,-33 2 0 0 0,36-5 0 0 0,-41 2 0 0 0,27 1 0 0 0,-34 2 0 0 0,0 0 0 0 0,0-1 0 0 0,0-1 0 0 0,0 0 0 0 0,15-5 0 0 0,-24 6 0 0 0,1 0 0 0 0,-1 0 0 0 0,1 1 0 0 0,-1 0 0 0 0,1 0 0 0 0,-1 0 0 0 0,1 1 0 0 0,7 2 0 0 0,26 1 0 0 0,106 2 0 0 0,2 5 0 0 0,-135-11 23 0 0,0-1 0 0 0,0 0-1 0 0,0 0 1 0 0,19-6 0 0 0,-17 4 45 0 0,-15 3-168 0 0,1 0 0 0 0,-1 0 1 0 0,1 0-1 0 0,-1 0 1 0 0,1 0-1 0 0,-1 0 0 0 0,1 0 1 0 0,-1 0-1 0 0,1 0 1 0 0,0 0-1 0 0,-1 0 0 0 0,1 0 1 0 0,-1 0-1 0 0,1 0 1 0 0,-1 0-1 0 0,1 0 0 0 0,-1 0 1 0 0,1 1-1 0 0,-1-1 1 0 0,1 0-1 0 0,-1 0 0 0 0,1 1 1 0 0,0 0-1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07.301"/>
    </inkml:context>
    <inkml:brush xml:id="br0">
      <inkml:brushProperty name="width" value="0.1" units="cm"/>
      <inkml:brushProperty name="height" value="0.1" units="cm"/>
      <inkml:brushProperty name="color" value="#F4F91B"/>
    </inkml:brush>
  </inkml:definitions>
  <inkml:trace contextRef="#ctx0" brushRef="#br0">1 3 3167 0 0,'7'-2'1066'0'0,"15"3"62"0"0,0 1 0 0 0,29 7 0 0 0,-15-3-659 0 0,36 5-2 0 0,-53-8-274 0 0,1-1 0 0 0,-1-2 0 0 0,35-2 0 0 0,-3 1 236 0 0,21 3-106 0 0,-25 0-246 0 0,-25-2-32 0 0,1 2-1 0 0,31 5 0 0 0,-34-3-38 0 0,-1-1-1 0 0,1-2 1 0 0,37 0-1 0 0,61-12 125 0 0,-7 0-15 0 0,-57 9-86 0 0,1 3 1 0 0,-1 1-1 0 0,90 17 0 0 0,-128-16-29 0 0,31 0 0 0 0,-18-2 0 0 0,40 15 0 0 0,-6-13 30 0 0,115-10 0 0 0,-134 4-26 0 0,-10 2 8 0 0,-21 1 2 0 0,-1 0 0 0 0,17-3 0 0 0,-11 1 6 0 0,0 1 0 0 0,36 2 1 0 0,-11 1-8 0 0,5-2-13 0 0,71-2 0 0 0,-113 2 6 0 0,1 0 0 0 0,-1 1 0 0 0,0 0 0 0 0,13 2 0 0 0,-14-1-1 0 0,1-1 0 0 0,0 0 0 0 0,-1 0 0 0 0,1-1-1 0 0,0 0 1 0 0,9 0 0 0 0,27 3-5 0 0,-31 1 25 0 0,-10-4-24 0 0,-1 0 0 0 0,0 0 0 0 0,1 1 0 0 0,-1-1 0 0 0,1 0 1 0 0,-1 0-1 0 0,0 1 0 0 0,1-1 0 0 0,-1 0 0 0 0,1 0 0 0 0,-1 0 1 0 0,1 0-1 0 0,-1 1 0 0 0,1-1 0 0 0,-1 0 0 0 0,1 0 0 0 0,-1 0 1 0 0,1 0-1 0 0,-1 0 0 0 0,0 0 0 0 0,1-1 0 0 0,-1 1 0 0 0,1 0 1 0 0,-1 0-1 0 0,1 0 0 0 0,-1 0 0 0 0,1 0 0 0 0,-1-1 0 0 0,0 1 1 0 0,1 0-1 0 0,-1 0 0 0 0,1-1 0 0 0,-1 1 0 0 0,1-1 2 0 0,0 1-1 0 0,0 0 0 0 0,0-1 1 0 0,-1 1-1 0 0,1 0 1 0 0,0-1-1 0 0,0 1 0 0 0,0 0 1 0 0,0 0-1 0 0,-1 0 1 0 0,1 0-1 0 0,0 0 0 0 0,0 0 1 0 0,0 0-1 0 0,0 0 0 0 0,0 0 1 0 0,-1 0-1 0 0,3 1 1 0 0,-3-1-12 0 0,1 0 0 0 0,-1 0 0 0 0,1 1 0 0 0,-1-1 0 0 0,1 0 0 0 0,-1 0 0 0 0,1 0 1 0 0,-1 0-1 0 0,0 1 0 0 0,1-1 0 0 0,-1 0 0 0 0,1 1 0 0 0,-1-1 0 0 0,0 0 0 0 0,1 1 0 0 0,-1-1 1 0 0,0 0-1 0 0,1 1 0 0 0,-1-1 0 0 0,0 1 0 0 0,1-1 0 0 0,-1 0 0 0 0,0 1 0 0 0,0-1 0 0 0,0 1 1 0 0,1-1-1 0 0,-1 1 0 0 0,0-1 0 0 0,0 1 0 0 0,0-1 0 0 0,0 1 0 0 0,0-1 0 0 0,0 1 0 0 0,0-1 1 0 0,0 1-1 0 0,-2 4-205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21.415"/>
    </inkml:context>
    <inkml:brush xml:id="br0">
      <inkml:brushProperty name="width" value="0.1" units="cm"/>
      <inkml:brushProperty name="height" value="0.1" units="cm"/>
      <inkml:brushProperty name="color" value="#E71224"/>
    </inkml:brush>
  </inkml:definitions>
  <inkml:trace contextRef="#ctx0" brushRef="#br0">1084 263 1375 0 0,'0'-2'161'0'0,"1"0"-1"0"0,0-1 0 0 0,0 1 1 0 0,-1-1-1 0 0,1 1 0 0 0,-1-1 0 0 0,0 1 1 0 0,0-1-1 0 0,0 1 0 0 0,0-1 1 0 0,0 1-1 0 0,-1-1 0 0 0,1 1 0 0 0,-1-1 1 0 0,1 1-1 0 0,-1 0 0 0 0,0-1 1 0 0,0 1-1 0 0,0 0 0 0 0,0-1 0 0 0,-1 1 1 0 0,1 0-1 0 0,-1 0 0 0 0,1 0 0 0 0,-1 0 1 0 0,-3-3-1 0 0,-1-1-43 0 0,0 1-1 0 0,0-1 1 0 0,-1 1 0 0 0,0 0-1 0 0,0 1 1 0 0,-15-8-1 0 0,-39-11 1003 0 0,-1 3-1 0 0,-124-24 1 0 0,72 20-500 0 0,47 9-188 0 0,-99-9-1 0 0,126 21-414 0 0,0 2 0 0 0,-1 2 0 0 0,-74 11 0 0 0,58-1-850 0 0,-1 0-2968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11.559"/>
    </inkml:context>
    <inkml:brush xml:id="br0">
      <inkml:brushProperty name="width" value="0.1" units="cm"/>
      <inkml:brushProperty name="height" value="0.1" units="cm"/>
      <inkml:brushProperty name="color" value="#F4F91B"/>
    </inkml:brush>
  </inkml:definitions>
  <inkml:trace contextRef="#ctx0" brushRef="#br0">30 0 1839 0 0,'-4'0'80'0'0,"-1"0"16"0"0,1 0-96 0 0,0 2 0 0 0,3 0 0 0 0,-1-2 0 0 0,0 2 0 0 0,-2 0 0 0 0,0-1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12.553"/>
    </inkml:context>
    <inkml:brush xml:id="br0">
      <inkml:brushProperty name="width" value="0.1" units="cm"/>
      <inkml:brushProperty name="height" value="0.1" units="cm"/>
      <inkml:brushProperty name="color" value="#F4F91B"/>
    </inkml:brush>
  </inkml:definitions>
  <inkml:trace contextRef="#ctx0" brushRef="#br0">51 118 1375 0 0,'-10'-17'-32'0'0,"4"10"231"0"0,1-1 0 0 0,0 0 0 0 0,0-1 0 0 0,1 1 0 0 0,0-1 0 0 0,1 0 0 0 0,-5-18 0 0 0,8 26-190 0 0,0 1-1 0 0,0-1 0 0 0,-1 1 0 0 0,1 0 1 0 0,0-1-1 0 0,0 1 0 0 0,0-1 0 0 0,0 1 0 0 0,0-1 1 0 0,0 1-1 0 0,0-1 0 0 0,0 1 0 0 0,0-1 0 0 0,1 1 1 0 0,-1-1-1 0 0,0 1 0 0 0,0-1 0 0 0,0 1 0 0 0,0-1 1 0 0,1 1-1 0 0,-1 0 0 0 0,0-1 0 0 0,0 1 0 0 0,1-1 1 0 0,-1 1-1 0 0,0 0 0 0 0,1-1 0 0 0,-1 1 1 0 0,0 0-1 0 0,1-1 0 0 0,-1 1 0 0 0,1 0 0 0 0,-1 0 1 0 0,0-1-1 0 0,1 1 0 0 0,-1 0 0 0 0,1 0 0 0 0,-1 0 1 0 0,1 0-1 0 0,-1 0 0 0 0,1-1 0 0 0,-1 1 0 0 0,1 0 1 0 0,-1 0-1 0 0,1 0 0 0 0,-1 0 0 0 0,0 0 0 0 0,1 0 1 0 0,-1 1-1 0 0,1-1 0 0 0,-1 0 0 0 0,1 0 1 0 0,-1 0-1 0 0,1 0 0 0 0,-1 0 0 0 0,1 1 0 0 0,25 13-244 0 0,-16-7-884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13.213"/>
    </inkml:context>
    <inkml:brush xml:id="br0">
      <inkml:brushProperty name="width" value="0.1" units="cm"/>
      <inkml:brushProperty name="height" value="0.1" units="cm"/>
      <inkml:brushProperty name="color" value="#F4F91B"/>
    </inkml:brush>
  </inkml:definitions>
  <inkml:trace contextRef="#ctx0" brushRef="#br0">0 13 943 0 0,'0'-3'0'0'0,"0"-3"0"0"0,0 2 88 0 0,4 6-88 0 0,0 0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19.701"/>
    </inkml:context>
    <inkml:brush xml:id="br0">
      <inkml:brushProperty name="width" value="0.1" units="cm"/>
      <inkml:brushProperty name="height" value="0.1" units="cm"/>
      <inkml:brushProperty name="color" value="#F4F91B"/>
    </inkml:brush>
  </inkml:definitions>
  <inkml:trace contextRef="#ctx0" brushRef="#br0">0 118 1375 0 0,'20'-9'190'0'0,"117"9"2622"0"0,-110 0-2157 0 0,-7 1-266 0 0,1-2 0 0 0,38-4 0 0 0,63-14 531 0 0,-91 13-703 0 0,0 2 0 0 0,52 0 0 0 0,61 9 187 0 0,-67 0-243 0 0,-46-6-18 0 0,60-7 0 0 0,-21 0-5 0 0,150 1 198 0 0,32 20-327 0 0,-165-6 126 0 0,-22-1-75 0 0,1-4 0 0 0,-1-2 0 0 0,71-10 0 0 0,-53 2 8 0 0,112 2 0 0 0,-144 8-91 0 0,-27 0 68 0 0,-1-1 0 0 0,28-3 1 0 0,-45 1 0 0 0,0 1 0 0 0,0-1 1 0 0,-1-1-1 0 0,1 1 0 0 0,0-1 0 0 0,-1 0 1 0 0,1 0-1 0 0,-1-1 0 0 0,0 1 0 0 0,0-1 1 0 0,0 0-1 0 0,0-1 0 0 0,7-6 0 0 0,-9 7-25 0 0,0 0 0 0 0,0 0 0 0 0,1 0 0 0 0,-1 0 0 0 0,1 1 0 0 0,6-4 0 0 0,-7 5-39 0 0,-1 0 0 0 0,1 1 0 0 0,0-1 0 0 0,-1 1 0 0 0,1-1 0 0 0,0 1 0 0 0,-1 0-1 0 0,1 0 1 0 0,0 0 0 0 0,-1 0 0 0 0,1 1 0 0 0,4 0 0 0 0,8 2-794 0 0,3-2-2608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21.838"/>
    </inkml:context>
    <inkml:brush xml:id="br0">
      <inkml:brushProperty name="width" value="0.1" units="cm"/>
      <inkml:brushProperty name="height" value="0.1" units="cm"/>
      <inkml:brushProperty name="color" value="#F4F91B"/>
    </inkml:brush>
  </inkml:definitions>
  <inkml:trace contextRef="#ctx0" brushRef="#br0">6 69 1839 0 0,'-1'-5'383'0'0,"0"0"-1"0"0,0 0 0 0 0,0 0 0 0 0,0 0 0 0 0,1 0 0 0 0,0 0 0 0 0,1-9 0 0 0,-1-2 208 0 0,1 16-581 0 0,-1-1 0 0 0,0 1 0 0 0,0 0 0 0 0,0 0 0 0 0,0 0 0 0 0,1-1 1 0 0,-1 1-1 0 0,0 0 0 0 0,0 0 0 0 0,1 0 0 0 0,-1-1 0 0 0,0 1 0 0 0,0 0 0 0 0,1 0 0 0 0,-1 0 0 0 0,0 0 0 0 0,0 0 0 0 0,1 0 0 0 0,-1 0 0 0 0,0 0 0 0 0,1 0 0 0 0,-1 0 1 0 0,0 0-1 0 0,0 0 0 0 0,1 0 0 0 0,-1 0 0 0 0,0 0 0 0 0,1 0 0 0 0,-1 0 0 0 0,0 0 0 0 0,0 0 0 0 0,1 0 0 0 0,-1 0 0 0 0,0 0 0 0 0,1 0 0 0 0,-1 1 0 0 0,0-1 1 0 0,0 0-1 0 0,1 0 0 0 0,16 7 48 0 0,-13-5 76 0 0,20 6 203 0 0,1-1 0 0 0,0-2 0 0 0,-1 0 0 0 0,2-2 0 0 0,-1 0 0 0 0,32-2 0 0 0,408 4 1243 0 0,-362 1-1533 0 0,69 0 25 0 0,-112-9-63 0 0,152 0 48 0 0,-92 18-17 0 0,-30-2-14 0 0,-61-12-25 0 0,-20 0 0 0 0,0-1 0 0 0,16 3 0 0 0,-15-1 0 0 0,0 1 0 0 0,0 0 0 0 0,18 8 0 0 0,-24-9 59 0 0,-1 0 0 0 0,1 0-1 0 0,0-1 1 0 0,0 1 0 0 0,0-1-1 0 0,0 0 1 0 0,0 0 0 0 0,6 0-1 0 0,8-3 998 0 0,-15 2-1052 0 0,0 1-1 0 0,-1-1 0 0 0,1 1 1 0 0,0 0-1 0 0,-1 0 0 0 0,1 0 1 0 0,-1 0-1 0 0,1 1 0 0 0,-1-1 1 0 0,3 2-1 0 0,-2-1 2 0 0,0 0-1 0 0,0 0 1 0 0,1-1-1 0 0,-1 1 1 0 0,6 1-1 0 0,80 23-985 0 0,-78-24 354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25.113"/>
    </inkml:context>
    <inkml:brush xml:id="br0">
      <inkml:brushProperty name="width" value="0.1" units="cm"/>
      <inkml:brushProperty name="height" value="0.1" units="cm"/>
      <inkml:brushProperty name="color" value="#F4F91B"/>
    </inkml:brush>
  </inkml:definitions>
  <inkml:trace contextRef="#ctx0" brushRef="#br0">3 23 1839 0 0,'-1'-10'37'0'0,"0"10"31"0"0,1-1-1 0 0,0 1 1 0 0,0 0-1 0 0,0-1 0 0 0,0 1 1 0 0,0 0-1 0 0,0 0 1 0 0,0-1-1 0 0,0 1 1 0 0,0 0-1 0 0,0-1 1 0 0,0 1-1 0 0,0 0 1 0 0,0-1-1 0 0,0 1 1 0 0,0 0-1 0 0,0-1 1 0 0,0 1-1 0 0,0 0 0 0 0,1 0 1 0 0,-1-1-1 0 0,0 1 1 0 0,0 0-1 0 0,0-1 1 0 0,0 1-1 0 0,1 0 1 0 0,-1 0-1 0 0,0-1 1 0 0,0 1-1 0 0,1 0 1 0 0,-1 0-1 0 0,0 0 1 0 0,0 0-1 0 0,1-1 1 0 0,-1 1-1 0 0,0 0 0 0 0,0 0 1 0 0,1 0-1 0 0,-1 0 1 0 0,0 0-1 0 0,1 0 1 0 0,-1 0-1 0 0,0-1 1 0 0,1 1-1 0 0,-1 0 1 0 0,0 0-1 0 0,1 0 1 0 0,-1 1-1 0 0,6-2-14 0 0,0 0 0 0 0,0 0 0 0 0,0 1 0 0 0,-1 0 1 0 0,1 1-1 0 0,0-1 0 0 0,0 1 0 0 0,0 0 0 0 0,-1 0 0 0 0,10 4 0 0 0,3-1-20 0 0,113 20 544 0 0,19 4 142 0 0,-107-19-607 0 0,1-2 0 0 0,56 1 0 0 0,1-5 265 0 0,142-15 0 0 0,-234 11-359 0 0,-1 1 0 0 0,1-1 0 0 0,0 1 0 0 0,-1 1 0 0 0,1-1 0 0 0,0 2 0 0 0,-1-1 0 0 0,1 1 0 0 0,-1 0 0 0 0,1 1 0 0 0,-1 0 0 0 0,0 0 0 0 0,0 1 0 0 0,12 7 0 0 0,-16-8 5 0 0,0-1-1 0 0,0 0 0 0 0,0 0 0 0 0,0-1 0 0 0,0 1 0 0 0,1-1 0 0 0,-1 0 1 0 0,0 0-1 0 0,1 0 0 0 0,-1-1 0 0 0,1 1 0 0 0,6-1 0 0 0,-4 0 176 0 0,20-1 346 0 0,-26 1-505 0 0,1-1-1 0 0,-1 1 1 0 0,0 0 0 0 0,0-1 0 0 0,1 1 0 0 0,-1 0 0 0 0,0-1-1 0 0,0 0 1 0 0,0 1 0 0 0,1-1 0 0 0,-1 0 0 0 0,0 1-1 0 0,0-1 1 0 0,0 0 0 0 0,0 0 0 0 0,1-2 0 0 0,3-1 83 0 0,-1 1 1 0 0,1 0-1 0 0,0-1 0 0 0,0 2 1 0 0,7-4-1 0 0,-11 5-114 0 0,15-11 109 0 0,-1 1 137 0 0,-14 10-248 0 0,0 1 0 0 0,0 0-1 0 0,0 0 1 0 0,-1 0-1 0 0,1 0 1 0 0,0 0 0 0 0,0 0-1 0 0,0 0 1 0 0,-1 1 0 0 0,1-1-1 0 0,0 0 1 0 0,0 0 0 0 0,0 1-1 0 0,-1-1 1 0 0,1 0 0 0 0,0 1-1 0 0,-1-1 1 0 0,1 1-1 0 0,0-1 1 0 0,-1 1 0 0 0,1-1-1 0 0,0 1 1 0 0,-1-1 0 0 0,1 2-1 0 0,8 7-87 0 0,4 4-63 0 0,-3-5-3090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32.333"/>
    </inkml:context>
    <inkml:brush xml:id="br0">
      <inkml:brushProperty name="width" value="0.1" units="cm"/>
      <inkml:brushProperty name="height" value="0.1" units="cm"/>
      <inkml:brushProperty name="color" value="#F4F91B"/>
    </inkml:brush>
  </inkml:definitions>
  <inkml:trace contextRef="#ctx0" brushRef="#br0">45 28 1839 0 0,'-5'-2'-342'0'0,"4"1"482"0"0,0 0 1 0 0,0 0-1 0 0,0 1 1 0 0,0-1-1 0 0,-1 1 1 0 0,1-1-1 0 0,0 1 1 0 0,0-1-1 0 0,-1 1 1 0 0,1 0-1 0 0,0-1 1 0 0,0 1 0 0 0,-1 0-1 0 0,1 0 1 0 0,0 0-1 0 0,-1 0 1 0 0,1 0-1 0 0,0 0 1 0 0,0 1-1 0 0,-1-1 1 0 0,1 0-1 0 0,0 1 1 0 0,0-1-1 0 0,-1 1 1 0 0,1-1-1 0 0,0 1 1 0 0,-1 0-1 0 0,1-1-100 0 0,1 0-1 0 0,0 0 0 0 0,0 0 0 0 0,0 0 0 0 0,0 1 0 0 0,0-1 0 0 0,0 0 0 0 0,0 0 0 0 0,-1 0 0 0 0,1 0 1 0 0,0 0-1 0 0,0 0 0 0 0,0 0 0 0 0,0 0 0 0 0,0 0 0 0 0,0 0 0 0 0,0 0 0 0 0,-1 0 0 0 0,1 0 1 0 0,0 0-1 0 0,0 0 0 0 0,0-1 0 0 0,0 1 0 0 0,0 0 0 0 0,0 0 0 0 0,0 0 0 0 0,-1 0 196 0 0,1 0-196 0 0,0 0 0 0 0,0 0 0 0 0,0-1 0 0 0,0 1 1 0 0,0 0-1 0 0,0 0 0 0 0,-1 0 0 0 0,1 0 0 0 0,0 0 0 0 0,0 0 0 0 0,0-1 0 0 0,1-7 1367 0 0,-1 7-1361 0 0,0 0 0 0 0,1 1 0 0 0,-1-1 0 0 0,0 0 0 0 0,1 1 0 0 0,-1-1 0 0 0,0 0-1 0 0,1 1 1 0 0,-1-1 0 0 0,1 0 0 0 0,-1 1 0 0 0,1-1 0 0 0,-1 1 0 0 0,1-1 0 0 0,0 1 0 0 0,-1-1 0 0 0,1 1 0 0 0,0 0 0 0 0,-1-1 0 0 0,1 1 0 0 0,0 0 0 0 0,-1-1 0 0 0,1 1 0 0 0,0 0 0 0 0,0 0-1 0 0,-1 0 1 0 0,3-1 0 0 0,132 8 588 0 0,-59-2-468 0 0,14 6 20 0 0,-16-1 59 0 0,-42-6-114 0 0,41 11-1 0 0,22 4 57 0 0,234 12 374 0 0,-279-28-403 0 0,82-7 0 0 0,50-17-13 0 0,-130 14-84 0 0,-39 5-43 0 0,145-15 54 0 0,-119 15-8 0 0,0 1 0 0 0,42 6 0 0 0,440 31 434 0 0,-298-21-382 0 0,-119-7-2 0 0,7 7 87 0 0,21 2-176 0 0,-78-18 7 0 0,91-12-1 0 0,-62 3 53 0 0,-2 5 165 0 0,114 8 0 0 0,-156-4-179 0 0,0-1-1 0 0,-1-1 0 0 0,49-12 0 0 0,-23 4-10 0 0,-36 9 25 0 0,-27 1-92 0 0,0 1 0 0 0,0 0 0 0 0,1 0 0 0 0,-1 0 0 0 0,0 0 0 0 0,0 0 0 0 0,0 0 0 0 0,0 0 0 0 0,0 0 0 0 0,0 0 0 0 0,0 1 0 0 0,0-1-1 0 0,0 0 1 0 0,0 1 0 0 0,0-1 0 0 0,0 1 0 0 0,0-1 0 0 0,0 1 0 0 0,-1-1 0 0 0,1 1 0 0 0,0-1 0 0 0,1 2 0 0 0,-2 2-279 0 0,-2 1-22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5:57.461"/>
    </inkml:context>
    <inkml:brush xml:id="br0">
      <inkml:brushProperty name="width" value="0.1" units="cm"/>
      <inkml:brushProperty name="height" value="0.1" units="cm"/>
      <inkml:brushProperty name="color" value="#F4F91B"/>
    </inkml:brush>
  </inkml:definitions>
  <inkml:trace contextRef="#ctx0" brushRef="#br0">721 114 5527 0 0,'-10'-13'598'0'0,"-1"1"-1"0"0,-1 1 0 0 0,-20-10 3401 0 0,32 21-3933 0 0,-2 15 722 0 0,2 17-962 0 0,2-14 221 0 0,-2 0 0 0 0,-1 0-1 0 0,0-1 1 0 0,-1 1 0 0 0,-1 0 0 0 0,0-1-1 0 0,-1 0 1 0 0,-1 1 0 0 0,-1-2 0 0 0,-1 1 0 0 0,-9 18-1 0 0,-5-1 316 0 0,-1-1 0 0 0,-38 45-1 0 0,-62 54 756 0 0,9-9-194 0 0,97-106-755 0 0,1 1 0 0 0,1 1-1 0 0,-22 38 1 0 0,29-44-97 0 0,4-11-18 0 0,2-9 5 0 0,5-13 26 0 0,0 1 0 0 0,14-36 0 0 0,-5 15-63 0 0,9-33 23 0 0,45-154 29 0 0,-51 159-71 0 0,11-96 0 0 0,-23 130 1 0 0,3-39-5 0 0,-7 65 5 0 0,0-1 1 0 0,0 1-1 0 0,-1 0 1 0 0,0 0-1 0 0,-1 0 1 0 0,-4-13-1 0 0,6 20 5 0 0,0 1 0 0 0,0 0 0 0 0,0 0-1 0 0,0-1 1 0 0,0 1 0 0 0,0 0 0 0 0,0 0-1 0 0,0-1 1 0 0,0 1 0 0 0,-1 0 0 0 0,1-1 0 0 0,0 1-1 0 0,0 0 1 0 0,0 0 0 0 0,0 0 0 0 0,0-1-1 0 0,-1 1 1 0 0,1 0 0 0 0,0 0 0 0 0,0 0 0 0 0,-1-1-1 0 0,1 1 1 0 0,0 0 0 0 0,0 0 0 0 0,0 0-1 0 0,-1 0 1 0 0,1 0 0 0 0,0 0 0 0 0,-1-1 0 0 0,1 1-1 0 0,0 0 1 0 0,-1 0 0 0 0,-4 8 164 0 0,-2 15 66 0 0,5-4-157 0 0,0 0 0 0 0,1 0 0 0 0,0 1 0 0 0,2-1 0 0 0,1 0 0 0 0,0 0 0 0 0,1 0 0 0 0,1 0-1 0 0,1-1 1 0 0,0 1 0 0 0,2-1 0 0 0,0 0 0 0 0,1-1 0 0 0,19 32 0 0 0,8 2 87 0 0,2-1 1 0 0,2-2-1 0 0,67 63 0 0 0,-106-111-164 0 0,3 2 12 0 0,-1 0 0 0 0,1 0 1 0 0,-1 0-1 0 0,0 1 0 0 0,1-1 1 0 0,-1 1-1 0 0,0 0 1 0 0,0-1-1 0 0,-1 1 0 0 0,1 0 1 0 0,-1 0-1 0 0,1 0 0 0 0,1 6 1 0 0,-4-9-12 0 0,1 0 0 0 0,0 0 0 0 0,0 1 0 0 0,0-1 1 0 0,-1 0-1 0 0,1 0 0 0 0,0 0 0 0 0,-1 0 1 0 0,1 1-1 0 0,0-1 0 0 0,0 0 0 0 0,-1 0 1 0 0,1 0-1 0 0,0 0 0 0 0,-1 0 0 0 0,1 0 1 0 0,0 0-1 0 0,-1 0 0 0 0,1 1 0 0 0,0-1 1 0 0,0 0-1 0 0,-1 0 0 0 0,1 0 0 0 0,0-1 0 0 0,-1 1 1 0 0,1 0-1 0 0,0 0 0 0 0,-1 0 0 0 0,1 0 1 0 0,0 0-1 0 0,-1 0 0 0 0,1-1 0 0 0,-13-3 77 0 0,1-4-29 0 0,0 0 1 0 0,0-1-1 0 0,1-1 1 0 0,-19-21-1 0 0,-1-1-25 0 0,-16-15 28 0 0,15 16-56 0 0,-42-34 0 0 0,62 55-7 0 0,0 1 0 0 0,-1 1 0 0 0,0 0-1 0 0,-1 1 1 0 0,0 1 0 0 0,0 0 0 0 0,-16-5 0 0 0,25 10-2 0 0,-1 0 1 0 0,0 0-1 0 0,1 0 0 0 0,-1 0 1 0 0,0 1-1 0 0,0 0 1 0 0,1 0-1 0 0,-1 1 1 0 0,0 0-1 0 0,0 0 0 0 0,1 0 1 0 0,-1 0-1 0 0,1 1 1 0 0,-1 0-1 0 0,1 0 1 0 0,0 1-1 0 0,0-1 0 0 0,0 1 1 0 0,0 0-1 0 0,0 1 1 0 0,-7 6-1 0 0,0 1-7 0 0,1 0 0 0 0,1 0 0 0 0,0 1 0 0 0,1 1 0 0 0,0 0 0 0 0,0 0 1 0 0,2 0-1 0 0,0 1 0 0 0,-6 16 0 0 0,10-21 19 0 0,0 0 0 0 0,1 0 0 0 0,0 0 0 0 0,0 0 0 0 0,1 0 0 0 0,0 0-1 0 0,1 1 1 0 0,0-1 0 0 0,1 0 0 0 0,0 0 0 0 0,0 1 0 0 0,1-1 0 0 0,0 0 0 0 0,0 0 0 0 0,1 0 0 0 0,6 12 0 0 0,-6-16 25 0 0,0 1 0 0 0,0 0 0 0 0,1-1 0 0 0,0 1 0 0 0,0-1 0 0 0,0 0 0 0 0,1 0 0 0 0,-1-1 0 0 0,1 1 0 0 0,1-1 0 0 0,-1 0 0 0 0,0-1 0 0 0,12 7 0 0 0,-9-7 14 0 0,0 0 1 0 0,0 0 0 0 0,0-1-1 0 0,1 0 1 0 0,-1-1 0 0 0,0 0 0 0 0,1 0-1 0 0,-1 0 1 0 0,1-1 0 0 0,12-2-1 0 0,109-21 307 0 0,-19 3-208 0 0,-108 19-124 0 0,1 1 0 0 0,-1 0 0 0 0,1 0 0 0 0,-1 0 0 0 0,0 0 0 0 0,1 0 0 0 0,-1 1 0 0 0,0 0 0 0 0,1-1 0 0 0,5 3-1 0 0,-8-2-131 0 0,0 0 0 0 0,1 0 0 0 0,-1 0 0 0 0,1 0 0 0 0,-1 0 0 0 0,0 0 0 0 0,0 0 0 0 0,0 0 0 0 0,0 0 0 0 0,1 2 0 0 0,0-1-357 0 0,-1-1 0 0 0,-1 1 0 0 0,1 0 1 0 0,0 0-1 0 0,0-1 0 0 0,-1 1 0 0 0,1 0 0 0 0,-1 0 1 0 0,1 3-1 0 0,-1 25-6098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02.510"/>
    </inkml:context>
    <inkml:brush xml:id="br0">
      <inkml:brushProperty name="width" value="0.1" units="cm"/>
      <inkml:brushProperty name="height" value="0.1" units="cm"/>
      <inkml:brushProperty name="color" value="#F4F91B"/>
    </inkml:brush>
  </inkml:definitions>
  <inkml:trace contextRef="#ctx0" brushRef="#br0">1 56 1639 0 0,'4'0'45'0'0,"1"0"-1"0"0,-1-1 0 0 0,0 1 0 0 0,1-1 0 0 0,-1 0 0 0 0,0 0 1 0 0,1 0-1 0 0,6-3 0 0 0,-5 1 214 0 0,0 1 0 0 0,0 0 0 0 0,1 0-1 0 0,-1 0 1 0 0,0 1 0 0 0,1 0 0 0 0,6 0 0 0 0,50 2 321 0 0,-27 0-227 0 0,150 7 1243 0 0,-103-3-1142 0 0,188 3-21 0 0,-262-8-414 0 0,24 0 209 0 0,44-6 0 0 0,-20 1-70 0 0,95 3-1 0 0,-20 2-50 0 0,-98-2 39 0 0,35 0 166 0 0,80-15 1 0 0,-3-1 6 0 0,-108 14-267 0 0,-14 4-48 0 0,0 1 0 0 0,-1 1 0 0 0,39 7 0 0 0,-54-8-3 0 0,121 29 0 0 0,36 2 64 0 0,284 17 0 0 0,-390-47-3 0 0,-1-2-1 0 0,111-15 1 0 0,-128 10-11 0 0,0 0 1 0 0,0 3 0 0 0,53 3-1 0 0,55 17 5 0 0,-57-7 85 0 0,-79-10-276 0 0,11 1 622 0 0,-23-2-647 0 0,0 0 0 0 0,0 0 0 0 0,0 0 0 0 0,0 1 0 0 0,0-1 1 0 0,0 1-1 0 0,0-1 0 0 0,-1 0 0 0 0,1 1 0 0 0,0-1 0 0 0,0 1 0 0 0,0 0 1 0 0,-1-1-1 0 0,1 1 0 0 0,0 0 0 0 0,0-1 0 0 0,-1 1 0 0 0,2 2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12.342"/>
    </inkml:context>
    <inkml:brush xml:id="br0">
      <inkml:brushProperty name="width" value="0.1" units="cm"/>
      <inkml:brushProperty name="height" value="0.1" units="cm"/>
      <inkml:brushProperty name="color" value="#F4F91B"/>
    </inkml:brush>
  </inkml:definitions>
  <inkml:trace contextRef="#ctx0" brushRef="#br0">1 1 2303 0 0,'1'1'175'0'0,"1"0"0"0"0,-1 1 0 0 0,0-1-1 0 0,1 0 1 0 0,-1 1 0 0 0,0-1 0 0 0,0 1-1 0 0,0-1 1 0 0,0 1 0 0 0,0 0-1 0 0,1 3 1 0 0,1 0 331 0 0,4 5-308 0 0,1-1 0 0 0,16 18-1 0 0,-22-27-36 0 0,1 0 0 0 0,-1 1 0 0 0,1-1 0 0 0,-1-1 0 0 0,1 1 0 0 0,0 0 0 0 0,-1-1 0 0 0,1 1 0 0 0,3-2 0 0 0,4-1 280 0 0,2 2-84 0 0,-9 0-258 0 0,0 0-1 0 0,0 1 0 0 0,0 0 0 0 0,0-1 0 0 0,1 1 0 0 0,-1 1 0 0 0,0-1 0 0 0,5 1 0 0 0,14 4 213 0 0,0-1 0 0 0,0-2-1 0 0,39 1 1 0 0,67-10 587 0 0,-127 6-894 0 0,77-6 156 0 0,10-2-8 0 0,109 4 0 0 0,-165 8-121 0 0,-1 1 0 0 0,1 2-1 0 0,31 11 1 0 0,31 6 49 0 0,-77-21-55 0 0,1 0 1 0 0,-1-1-1 0 0,0-1 1 0 0,1 0-1 0 0,-1-2 1 0 0,0 0-1 0 0,0 0 1 0 0,22-8-1 0 0,-28 8 8 0 0,0 0-1 0 0,0 1 0 0 0,1 0 1 0 0,-1 1-1 0 0,0 0 1 0 0,1 0-1 0 0,-1 1 0 0 0,0 1 1 0 0,1 0-1 0 0,-1 1 0 0 0,0 0 1 0 0,-1 0-1 0 0,15 7 1 0 0,-19-8-20 0 0,1-1 1 0 0,0 1 0 0 0,0-1-1 0 0,0-1 1 0 0,0 1-1 0 0,0-1 1 0 0,-1-1 0 0 0,14-1-1 0 0,-16 0 88 0 0,-1 0 0 0 0,1 0 0 0 0,-1 0 0 0 0,0 0 0 0 0,1-1 0 0 0,-1 0 0 0 0,3-3 0 0 0,-3 4 328 0 0,-6 2-198 0 0,-1 0-179 0 0,-25 0 138 0 0,28 0-187 0 0,1 0 0 0 0,-1 0 0 0 0,1-1 0 0 0,-1 1 0 0 0,1 0 0 0 0,-1 0 0 0 0,1 0 0 0 0,-1 0 1 0 0,1 0-1 0 0,-1 0 0 0 0,1 0 0 0 0,-1 0 0 0 0,1 0 0 0 0,-1 0 0 0 0,1 0 0 0 0,-1 0 0 0 0,1 0 1 0 0,-1 1-1 0 0,1-1 0 0 0,-1 0 0 0 0,1 0 0 0 0,-1 0 0 0 0,1 1 0 0 0,-1-1 0 0 0,1 0 0 0 0,-1 1 0 0 0,1-1 1 0 0,0 0-1 0 0,-1 1 0 0 0,1-1 0 0 0,0 1 0 0 0,-1-1 0 0 0,1 0 0 0 0,0 1 0 0 0,-1-1 0 0 0,1 1 1 0 0,0-1-1 0 0,0 1 0 0 0,0-1 0 0 0,-1 1 0 0 0,1-1 0 0 0,0 1 0 0 0,0-1 0 0 0,0 1 0 0 0,0-1 1 0 0,0 1-1 0 0,0-1 0 0 0,0 1 0 0 0,0 0 0 0 0,0 0 0 0 0,1 4-277 0 0,0-1 1 0 0,0 1-1 0 0,1-1 1 0 0,2 8-1 0 0,-3-10-184 0 0,3 8-576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22.322"/>
    </inkml:context>
    <inkml:brush xml:id="br0">
      <inkml:brushProperty name="width" value="0.1" units="cm"/>
      <inkml:brushProperty name="height" value="0.1" units="cm"/>
      <inkml:brushProperty name="color" value="#E71224"/>
    </inkml:brush>
  </inkml:definitions>
  <inkml:trace contextRef="#ctx0" brushRef="#br0">1651 84 3223 0 0,'0'0'13'0'0,"0"0"0"0"0,1 0 0 0 0,-1 0-1 0 0,0 0 1 0 0,0 0 0 0 0,1 0 0 0 0,-1-1-1 0 0,0 1 1 0 0,0 0 0 0 0,1 0-1 0 0,-1 0 1 0 0,0 0 0 0 0,0-1 0 0 0,0 1-1 0 0,1 0 1 0 0,-1 0 0 0 0,0 0-1 0 0,0-1 1 0 0,0 1 0 0 0,0 0 0 0 0,0 0-1 0 0,0-1 1 0 0,1 1 0 0 0,-1 0 0 0 0,0 0-1 0 0,0-1 1 0 0,0 1 0 0 0,0 0-1 0 0,0 0 1 0 0,0-1 0 0 0,0 1 0 0 0,0-1-1 0 0,-9-1 792 0 0,-17 2 82 0 0,23 0-1044 0 0,-92 7 222 0 0,15-1 321 0 0,-139-7 0 0 0,-109-35 2105 0 0,-213-13-631 0 0,471 48-1931 0 0,1 3-1 0 0,-73 12 1 0 0,68-2-142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14.140"/>
    </inkml:context>
    <inkml:brush xml:id="br0">
      <inkml:brushProperty name="width" value="0.1" units="cm"/>
      <inkml:brushProperty name="height" value="0.1" units="cm"/>
      <inkml:brushProperty name="color" value="#F4F91B"/>
    </inkml:brush>
  </inkml:definitions>
  <inkml:trace contextRef="#ctx0" brushRef="#br0">0 26 1375 0 0,'22'-5'4043'0'0,"18"-3"-3631"0"0,-25 4-298 0 0,1 1 0 0 0,0 0 0 0 0,0 2 0 0 0,0-1 0 0 0,0 2 1 0 0,0 0-1 0 0,0 2 0 0 0,24 3 0 0 0,-23-2-54 0 0,29 2-1 0 0,2 0 15 0 0,-9 3-27 0 0,-8-3-12 0 0,49 4 0 0 0,237 3 528 0 0,-230-5-469 0 0,90 17 0 0 0,-13 0 23 0 0,-158-23-114 0 0,61 7 66 0 0,120-2-1 0 0,-127-8-16 0 0,0 2-1 0 0,0 3 0 0 0,0 3 0 0 0,103 23 0 0 0,-114-17-20 0 0,0-2-1 0 0,0-3 1 0 0,1-1-1 0 0,98-3 0 0 0,-56-9 114 0 0,95-4 224 0 0,-19 19-271 0 0,-1 0-2 0 0,81-30-50 0 0,-171 12-8 0 0,134-1-1 0 0,-38 27-25 0 0,-28-1-12 0 0,-112-14 1 0 0,0-1 0 0 0,46-6 0 0 0,175-8 976 0 0,-240 13-932 0 0,7 0 118 0 0,38 4 0 0 0,-58-4-260 0 0,0 1 0 0 0,1-1 0 0 0,-1 1-1 0 0,0 0 1 0 0,1-1 0 0 0,-1 1 0 0 0,0 0-1 0 0,0 0 1 0 0,1-1 0 0 0,-1 1 0 0 0,0 0-1 0 0,0 0 1 0 0,0 0 0 0 0,0 0 0 0 0,-1 1-1 0 0,1-1 1 0 0,0 0 0 0 0,0 0 0 0 0,-1 1-1 0 0,1-1 1 0 0,0 2 0 0 0,3 4-997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16.521"/>
    </inkml:context>
    <inkml:brush xml:id="br0">
      <inkml:brushProperty name="width" value="0.1" units="cm"/>
      <inkml:brushProperty name="height" value="0.1" units="cm"/>
      <inkml:brushProperty name="color" value="#F4F91B"/>
    </inkml:brush>
  </inkml:definitions>
  <inkml:trace contextRef="#ctx0" brushRef="#br0">0 76 2815 0 0,'30'-10'336'0'0,"-13"10"643"0"0,11 0-146 0 0,49 6 1 0 0,-37-1-578 0 0,79-1 0 0 0,40-13 554 0 0,63 3 621 0 0,-185 7-1267 0 0,0-1 0 0 0,47-6 0 0 0,-59 0-84 0 0,1 0 0 0 0,-1-1 0 0 0,25-11 0 0 0,-37 12-45 0 0,-4 3 21 0 0,-1-1 1 0 0,1 1-1 0 0,0 1 1 0 0,10-3-1 0 0,-15 5-38 0 0,1 0-1 0 0,-1-1 1 0 0,0 1-1 0 0,0 1 1 0 0,1-1-1 0 0,-1 0 1 0 0,0 1-1 0 0,0 0 1 0 0,0 0-1 0 0,0 1 1 0 0,0-1-1 0 0,0 1 1 0 0,0-1-1 0 0,0 1 1 0 0,4 3-1 0 0,3 1 29 0 0,56 22 113 0 0,-25-11 138 0 0,-37-15-283 0 0,11 3 42 0 0,-15-5-46 0 0,0 0 1 0 0,-1 0-1 0 0,1 0 1 0 0,0-1-1 0 0,-1 1 1 0 0,1 0-1 0 0,0 0 1 0 0,-1-1 0 0 0,1 1-1 0 0,-1 0 1 0 0,1-1-1 0 0,-1 1 1 0 0,1 0-1 0 0,-1-1 1 0 0,1 1-1 0 0,-1-1 1 0 0,1 1-1 0 0,-1-1 1 0 0,1 1-1 0 0,-1-1 1 0 0,0 0-1 0 0,1 1 1 0 0,-1-1-1 0 0,0 0 1 0 0,2-1-5 0 0,-1 1 1 0 0,0 0-1 0 0,0 0 1 0 0,1 0-1 0 0,-1 0 1 0 0,0 0-1 0 0,1 0 1 0 0,-1 0-1 0 0,1 0 1 0 0,-1 0-1 0 0,1 1 1 0 0,-1-1-1 0 0,1 1 1 0 0,0-1-1 0 0,-1 1 1 0 0,1 0-1 0 0,0 0 1 0 0,-1-1-1 0 0,1 1 1 0 0,0 0-1 0 0,-1 0 1 0 0,1 1-1 0 0,0-1 1 0 0,-1 0-1 0 0,3 1 1 0 0,1 0 11 0 0,0 0 1 0 0,0 0-1 0 0,0 0 1 0 0,0 1 0 0 0,0 0-1 0 0,-1 0 1 0 0,9 5-1 0 0,34 22-554 0 0,-33-20-32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18.650"/>
    </inkml:context>
    <inkml:brush xml:id="br0">
      <inkml:brushProperty name="width" value="0.1" units="cm"/>
      <inkml:brushProperty name="height" value="0.1" units="cm"/>
      <inkml:brushProperty name="color" value="#F4F91B"/>
    </inkml:brush>
  </inkml:definitions>
  <inkml:trace contextRef="#ctx0" brushRef="#br0">0 50 2879 0 0,'0'-1'48'0'0,"0"0"-1"0"0,1 0 0 0 0,-1 0 0 0 0,0-1 1 0 0,0 1-1 0 0,1 0 0 0 0,-1 0 0 0 0,1 0 0 0 0,-1 0 1 0 0,1 1-1 0 0,-1-1 0 0 0,1 0 0 0 0,0 0 1 0 0,-1 0-1 0 0,1 0 0 0 0,0 0 0 0 0,1-1 0 0 0,23-12 609 0 0,-15 10-379 0 0,1 1-1 0 0,20-5 1 0 0,-12 7-64 0 0,1 0-1 0 0,-1 1 0 0 0,0 2 1 0 0,0-1-1 0 0,0 2 0 0 0,30 8 1 0 0,40 5 76 0 0,-6-11 396 0 0,106-6 0 0 0,-9 3 24 0 0,-63 0-481 0 0,117-11 166 0 0,-109 3-207 0 0,-52 6 341 0 0,90 13 0 0 0,86 13-1029 0 0,-9-12 981 0 0,-104-8-283 0 0,217 13 262 0 0,3-6-88 0 0,-324-10-317 0 0,-1 2 1 0 0,0 2 0 0 0,34 11-1 0 0,-27-7-34 0 0,55 8 0 0 0,-55-15-7 0 0,1-2 0 0 0,0-2 0 0 0,1-2 0 0 0,61-9-1 0 0,32-1 52 0 0,-89 13-48 0 0,-1 2 0 0 0,0 2 0 0 0,61 14 0 0 0,-52-8 14 0 0,79 15 178 0 0,-108-23-123 0 0,1-1-1 0 0,0-1 1 0 0,37-3-1 0 0,-27-4-63 0 0,-23 4 67 0 0,1 0 0 0 0,0 0-1 0 0,22 1 1 0 0,-31 1-117 0 0,0 0-1 0 0,-1 0 1 0 0,1 1-1 0 0,0-1 1 0 0,-1 1 0 0 0,1 0-1 0 0,-1 0 1 0 0,1 0 0 0 0,-1 0-1 0 0,1 0 1 0 0,-1 0-1 0 0,0 1 1 0 0,0-1 0 0 0,1 1-1 0 0,-1 0 1 0 0,0-1 0 0 0,-1 1-1 0 0,1 0 1 0 0,0 0-1 0 0,0 0 1 0 0,-1 0 0 0 0,2 4-1 0 0,3 4-250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21.510"/>
    </inkml:context>
    <inkml:brush xml:id="br0">
      <inkml:brushProperty name="width" value="0.1" units="cm"/>
      <inkml:brushProperty name="height" value="0.1" units="cm"/>
      <inkml:brushProperty name="color" value="#F4F91B"/>
    </inkml:brush>
  </inkml:definitions>
  <inkml:trace contextRef="#ctx0" brushRef="#br0">0 108 1375 0 0,'52'-30'3059'0'0,"-41"23"-2752"0"0,0-1 1 0 0,1 2 0 0 0,0 0 0 0 0,0 0-1 0 0,1 1 1 0 0,-1 1 0 0 0,24-5-1 0 0,0 6-247 0 0,0 1-1 0 0,52 6 1 0 0,37-2-63 0 0,31-14-4 0 0,118-3 584 0 0,-155 22-159 0 0,25 0-214 0 0,-74-7-161 0 0,289 12 58 0 0,-234 4-101 0 0,85 6 12 0 0,-67-16 56 0 0,115 5 60 0 0,-126 0-107 0 0,218 4 136 0 0,-239-20 463 0 0,205 19 1 0 0,-296-8-326 0 0,-12-1-701 0 0,-8-5 337 0 0,0 0 1 0 0,0 1-1 0 0,0-1 0 0 0,0 0 1 0 0,0 0-1 0 0,0 0 1 0 0,0 1-1 0 0,0-1 0 0 0,0 0 1 0 0,0 0-1 0 0,0 0 0 0 0,0 1 1 0 0,0-1-1 0 0,0 0 1 0 0,0 0-1 0 0,-1 0 0 0 0,1 1 1 0 0,0-1-1 0 0,0 0 1 0 0,0 0-1 0 0,0 0 0 0 0,-1 1-480 0 0,0-1 481 0 0,1 0-1 0 0,0 1 0 0 0,0-1 1 0 0,0 0-1 0 0,-1 0 1 0 0,1 0-1 0 0,0 0 0 0 0,-10 4-3071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22.756"/>
    </inkml:context>
    <inkml:brush xml:id="br0">
      <inkml:brushProperty name="width" value="0.1" units="cm"/>
      <inkml:brushProperty name="height" value="0.1" units="cm"/>
      <inkml:brushProperty name="color" value="#F4F91B"/>
    </inkml:brush>
  </inkml:definitions>
  <inkml:trace contextRef="#ctx0" brushRef="#br0">139 5 3023 0 0,'-9'-2'276'0'0,"0"1"0"0"0,0 0 0 0 0,-1 1-1 0 0,1 0 1 0 0,0 0 0 0 0,0 1-1 0 0,0 0 1 0 0,0 1 0 0 0,0 0-1 0 0,0 0 1 0 0,1 1 0 0 0,-15 6-1 0 0,22-8-242 0 0,1-1 0 0 0,-1 0 0 0 0,0 1-1 0 0,1-1 1 0 0,0 1 0 0 0,-1-1 0 0 0,1 1 0 0 0,-1-1-1 0 0,1 1 1 0 0,-1-1 0 0 0,1 1 0 0 0,0-1-1 0 0,0 1 1 0 0,-1-1 0 0 0,1 1 0 0 0,0 0 0 0 0,0-1-1 0 0,-1 1 1 0 0,1 0 0 0 0,0-1 0 0 0,0 1-1 0 0,0-1 1 0 0,0 1 0 0 0,0 0 0 0 0,0-1-1 0 0,0 1 1 0 0,0 0 0 0 0,0-1 0 0 0,1 1 0 0 0,-1 0-1 0 0,0-1 1 0 0,0 1 0 0 0,0-1 0 0 0,1 1-1 0 0,-1 0 1 0 0,0-1 0 0 0,1 1 0 0 0,-1-1-1 0 0,1 1 1 0 0,-1-1 0 0 0,0 1 0 0 0,1-1 0 0 0,-1 1-1 0 0,2 0 1 0 0,20 20 588 0 0,-18-19-543 0 0,0 0-1 0 0,0 0 1 0 0,1 0 0 0 0,-1 0-1 0 0,0-1 1 0 0,1 0-1 0 0,-1 0 1 0 0,1 0-1 0 0,5 0 1 0 0,44-1 420 0 0,-27-1-284 0 0,43-2 178 0 0,16 1-73 0 0,-22 1-140 0 0,80-11 0 0 0,-65 4-157 0 0,24-4 42 0 0,28-2 18 0 0,-105 13-54 0 0,-1 1-1 0 0,1 1 1 0 0,29 5-1 0 0,-38-3-23 0 0,88 16 213 0 0,205 9-1 0 0,-287-28-209 0 0,199 9 312 0 0,-39 6 715 0 0,-122-15-691 0 0,-46-1-320 0 0,-1 1 1 0 0,0 0-1 0 0,1 1 0 0 0,-1 0 1 0 0,0 1-1 0 0,0 1 1 0 0,0 0-1 0 0,17 7 1 0 0,7 9-1184 0 0,-18-8-3418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6:24.010"/>
    </inkml:context>
    <inkml:brush xml:id="br0">
      <inkml:brushProperty name="width" value="0.1" units="cm"/>
      <inkml:brushProperty name="height" value="0.1" units="cm"/>
      <inkml:brushProperty name="color" value="#F4F91B"/>
    </inkml:brush>
  </inkml:definitions>
  <inkml:trace contextRef="#ctx0" brushRef="#br0">1 35 1839 0 0,'4'0'350'0'0,"1"0"0"0"0,-1-1 0 0 0,1 1-1 0 0,-1-1 1 0 0,0 0 0 0 0,1-1-1 0 0,-1 1 1 0 0,0-1 0 0 0,0 1-1 0 0,6-5 1 0 0,7-1 9 0 0,-7 4-116 0 0,0 0 0 0 0,0 1 0 0 0,0 0 1 0 0,0 1-1 0 0,0 0 0 0 0,1 0 0 0 0,17 2 0 0 0,4 3 39 0 0,36 8 0 0 0,13 3 434 0 0,179 10 336 0 0,-226-23-967 0 0,37-3-1 0 0,13 0-61 0 0,52 1 208 0 0,-55-1-41 0 0,108 8-56 0 0,18 6-19 0 0,-48-4 154 0 0,1-6-109 0 0,-44-4 74 0 0,37 18 11 0 0,-100-9-119 0 0,69 1-1 0 0,37-4-89 0 0,48 0-69 0 0,-121-4 60 0 0,154 21-1 0 0,-184-18-17 0 0,-1-3 0 0 0,97-8 0 0 0,8-2 18 0 0,-140 9 6 0 0,0 1 1 0 0,-1 1 0 0 0,1 1 0 0 0,-1 0 0 0 0,31 10-1 0 0,-43-11 7 0 0,21 8 397 0 0,-28-10-422 0 0,1 1 0 0 0,0-1 0 0 0,0 0 0 0 0,0 1 1 0 0,0-1-1 0 0,0 1 0 0 0,0-1 0 0 0,-1 1 0 0 0,1 0 1 0 0,0-1-1 0 0,0 1 0 0 0,-1 0 0 0 0,1-1 0 0 0,0 1 1 0 0,-1 0-1 0 0,1 0 0 0 0,-1 0 0 0 0,1 0 0 0 0,-1-1 1 0 0,1 1-1 0 0,-1 2 0 0 0,2 15 193 0 0,-3-4-5533 0 0,0-7 2311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08.982"/>
    </inkml:context>
    <inkml:brush xml:id="br0">
      <inkml:brushProperty name="width" value="0.1" units="cm"/>
      <inkml:brushProperty name="height" value="0.1" units="cm"/>
      <inkml:brushProperty name="color" value="#F4F91B"/>
    </inkml:brush>
  </inkml:definitions>
  <inkml:trace contextRef="#ctx0" brushRef="#br0">1 60 1007 0 0,'13'3'30'0'0,"0"0"-1"0"0,0-1 0 0 0,23 1 1 0 0,111-15 1747 0 0,-28 0-1132 0 0,-51 8-389 0 0,118 0-22 0 0,-86 9 49 0 0,-33 0-77 0 0,107-7 1 0 0,-28-5-58 0 0,18-1 48 0 0,-107 4-147 0 0,67 3-1 0 0,-55 2 138 0 0,21 5-113 0 0,-59-3-68 0 0,53-1-1 0 0,-52-6 23 0 0,51-12-1 0 0,-61 11-15 0 0,0 0 0 0 0,0 1-1 0 0,0 1 1 0 0,1 2 0 0 0,33 0-1 0 0,145 29-11 0 0,-177-25 10 0 0,-1 0-1 0 0,0-2 0 0 0,1-1 0 0 0,-1 0 0 0 0,1-2 0 0 0,41-8 0 0 0,-17 1 154 0 0,-1 2 0 0 0,87 0-1 0 0,-130 7-154 0 0,1 1 0 0 0,-1-1-1 0 0,1 1 1 0 0,-1 0 0 0 0,0 0-1 0 0,9 3 1 0 0,-4 1-62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10.700"/>
    </inkml:context>
    <inkml:brush xml:id="br0">
      <inkml:brushProperty name="width" value="0.1" units="cm"/>
      <inkml:brushProperty name="height" value="0.1" units="cm"/>
      <inkml:brushProperty name="color" value="#F4F91B"/>
    </inkml:brush>
  </inkml:definitions>
  <inkml:trace contextRef="#ctx0" brushRef="#br0">0 42 2183 0 0,'30'-1'317'0'0,"-1"-2"0"0"0,48-11 0 0 0,-43 7-136 0 0,52-4-1 0 0,133 7-52 0 0,-143 6-7 0 0,52-2-10 0 0,-90-1-111 0 0,52 5 0 0 0,25 0 0 0 0,-80-4 19 0 0,54 8-1 0 0,15-1 9 0 0,193-18 134 0 0,-179 5-122 0 0,-23-1 25 0 0,-19 5 66 0 0,70 3-284 0 0,-134 0-1326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26.926"/>
    </inkml:context>
    <inkml:brush xml:id="br0">
      <inkml:brushProperty name="width" value="0.1" units="cm"/>
      <inkml:brushProperty name="height" value="0.1" units="cm"/>
      <inkml:brushProperty name="color" value="#F4F91B"/>
    </inkml:brush>
  </inkml:definitions>
  <inkml:trace contextRef="#ctx0" brushRef="#br0">1 0 2127 0 0,'0'0'99'0'0,"6"19"610"0"0,-5-17-612 0 0,-1 0-1 0 0,1 0 1 0 0,0 0-1 0 0,0 0 0 0 0,1 0 1 0 0,-1 0-1 0 0,0 0 1 0 0,1 0-1 0 0,-1 0 0 0 0,1 0 1 0 0,-1-1-1 0 0,1 1 1 0 0,0-1-1 0 0,0 1 0 0 0,0-1 1 0 0,0 0-1 0 0,0 1 1 0 0,0-1-1 0 0,0 0 0 0 0,0 0 1 0 0,1-1-1 0 0,-1 1 1 0 0,0 0-1 0 0,0-1 0 0 0,3 1 1 0 0,9 1 242 0 0,-1-1 0 0 0,1 0 0 0 0,18-2 1 0 0,-8 0-236 0 0,81-7 643 0 0,0 0-419 0 0,38 2-14 0 0,-70 2-204 0 0,18 2 45 0 0,-29 1-70 0 0,72-10 0 0 0,-45 3 70 0 0,-70 6-86 0 0,34 0 0 0 0,-14 1 6 0 0,75-1 53 0 0,-99 4-128 0 0,-12-2 2 0 0,0 1-1 0 0,0-1 1 0 0,0 0-1 0 0,0 0 1 0 0,0 0-1 0 0,5-1 1 0 0,-6 1 7 0 0,0 0-1 0 0,0-1 1 0 0,0 2 0 0 0,0-1-1 0 0,0 0 1 0 0,0 0 0 0 0,0 1 0 0 0,4 0-1 0 0,11 2 31 0 0,-16-3-39 0 0,6 1 0 0 0,-7-1 0 0 0,0 0 0 0 0,0 0 0 0 0,0 0 0 0 0,0 0 0 0 0,0 0 0 0 0,0 0 0 0 0,0 0 0 0 0,0 0 0 0 0,0 0 0 0 0,0-1 0 0 0,0 1 0 0 0,0 0 0 0 0,0 0 0 0 0,0 0 0 0 0,-1 0 0 0 0,1 0 0 0 0,0 0 0 0 0,0 0 0 0 0,0 0 0 0 0,0 0 0 0 0,0 0 0 0 0,0 0 0 0 0,0 0 0 0 0,0 0 0 0 0,0 0 0 0 0,0-1 0 0 0,0 1 0 0 0,0 0 0 0 0,0 0 0 0 0,0 0 0 0 0,0 0 0 0 0,0 0 0 0 0,0 0 0 0 0,0 0 0 0 0,0 0 0 0 0,0 0 0 0 0,1 0 0 0 0,-1 0 0 0 0,0 0 0 0 0,0 0 0 0 0,0 0 0 0 0,0-1 0 0 0,0 1 0 0 0,0 0 0 0 0,0 0 0 0 0,0 0 0 0 0,0 0 0 0 0,0 0 0 0 0,0 0 0 0 0,0 0 0 0 0,0 0 0 0 0,0 0 0 0 0,0 0 0 0 0,0 0 0 0 0,0 0 0 0 0,1 0 0 0 0,-1 0 0 0 0,0 0 0 0 0,0 0 0 0 0,0 0 0 0 0,0 0 0 0 0,0 0 0 0 0,0 0 0 0 0,0 0 0 0 0,0 0 0 0 0,2 0 272 0 0,-11-2 0 0 0,8 2-271 0 0,1 0 0 0 0,-1 1 0 0 0,1-1 0 0 0,0 0 0 0 0,-1 0 0 0 0,1 0 0 0 0,0 0-1 0 0,-1 0 1 0 0,1 0 0 0 0,-1 0 0 0 0,1 1 0 0 0,0-1 0 0 0,-1 0 0 0 0,1 0 0 0 0,0 1 0 0 0,0-1-1 0 0,-1 0 1 0 0,1 0 0 0 0,0 1 0 0 0,0-1 0 0 0,-1 0 0 0 0,1 1 0 0 0,0-1 0 0 0,0 0 0 0 0,0 1-1 0 0,-1-1 1 0 0,1 0 0 0 0,0 1 0 0 0,0-1 0 0 0,0 0 0 0 0,0 1 0 0 0,0-1 0 0 0,0 1 0 0 0,0-1-1 0 0,0 0 1 0 0,0 1 0 0 0,0-1 0 0 0,0 1 0 0 0,0-1 0 0 0,0 0 0 0 0,0 1 0 0 0,0-1 0 0 0,0 0-1 0 0,1 1 1 0 0,4 16-300 0 0,-4-17 260 0 0,2 9-175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30.699"/>
    </inkml:context>
    <inkml:brush xml:id="br0">
      <inkml:brushProperty name="width" value="0.1" units="cm"/>
      <inkml:brushProperty name="height" value="0.1" units="cm"/>
      <inkml:brushProperty name="color" value="#F4F91B"/>
    </inkml:brush>
  </inkml:definitions>
  <inkml:trace contextRef="#ctx0" brushRef="#br0">4 214 1375 0 0,'-3'-11'3759'0'0,"31"25"-3568"0"0,-5-9 343 0 0,1-1 0 0 0,0 0 1 0 0,45-1-1 0 0,-12-4-187 0 0,24-2-74 0 0,-7-1-116 0 0,-48 4-58 0 0,0-2 1 0 0,35-5 0 0 0,-15 0-19 0 0,-29 5-14 0 0,28-7 1 0 0,-38 7-41 0 0,0 1 0 0 0,1 0-1 0 0,-1 1 1 0 0,14 0 0 0 0,20-1 100 0 0,-29 0-68 0 0,0 0-1 0 0,1 1 0 0 0,-1 1 0 0 0,19 3 1 0 0,25 1 60 0 0,-27-4-38 0 0,0 2 0 0 0,53 11 0 0 0,-32-9 37 0 0,-22-2-44 0 0,8-1 12 0 0,0 0 0 0 0,-1-3 0 0 0,52-6 0 0 0,-64 2-42 0 0,-1 0 0 0 0,33-13 1 0 0,-12 4 26 0 0,-7 3 0 0 0,0 2 1 0 0,0 1-1 0 0,1 2 0 0 0,0 2 1 0 0,0 1-1 0 0,65 4 1 0 0,80 11-62 0 0,-141-11 18 0 0,64-7 1 0 0,-66 3-22 0 0,89-11 79 0 0,41-1 31 0 0,6 10 20 0 0,301-5 291 0 0,-457 10-427 0 0,322-12 126 0 0,-256 2-109 0 0,74-6 28 0 0,-93 13-46 0 0,0 3 0 0 0,98 13 0 0 0,-114-7 13 0 0,0-2-1 0 0,1-2 1 0 0,-1-2-1 0 0,1-2 1 0 0,51-10-1 0 0,-70 7 30 0 0,112-23-20 0 0,-105 18 7 0 0,1 1 1 0 0,1 3-1 0 0,58-3 0 0 0,-73 10-21 0 0,0 1 0 0 0,0 1 0 0 0,33 7 0 0 0,-35-4 0 0 0,1-2 0 0 0,0-1 0 0 0,40 0 0 0 0,-53-4-6 0 0,16 0 19 0 0,1-1-1 0 0,30-8 1 0 0,-27 3-21 0 0,0 1 0 0 0,0 2 0 0 0,0 1 0 0 0,50 2 0 0 0,304 24 64 0 0,-238-23-64 0 0,73 8 0 0 0,-165-6 0 0 0,382 4 0 0 0,-352-6 67 0 0,27-2-16 0 0,-50-8 162 0 0,-61 10-201 0 0,-1 1 0 0 0,1-1 0 0 0,0 0 0 0 0,-1 1 0 0 0,1-1 0 0 0,-1 1 0 0 0,1-1 0 0 0,-1 1 0 0 0,1 0 0 0 0,-1-1 0 0 0,0 1 0 0 0,1 0 0 0 0,-1 0 0 0 0,0 0 0 0 0,0 0 0 0 0,1 0 0 0 0,-1 1-1 0 0,0-1 1 0 0,0 0 0 0 0,1 3 0 0 0,15 29-459 0 0,-17-32 406 0 0,6 15-285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1:59.659"/>
    </inkml:context>
    <inkml:brush xml:id="br0">
      <inkml:brushProperty name="width" value="0.1" units="cm"/>
      <inkml:brushProperty name="height" value="0.1" units="cm"/>
      <inkml:brushProperty name="color" value="#E71224"/>
    </inkml:brush>
  </inkml:definitions>
  <inkml:trace contextRef="#ctx0" brushRef="#br0">823 154 4631 0 0,'0'0'16'0'0,"1"0"-1"0"0,0 0 1 0 0,0 0-1 0 0,0 0 1 0 0,-1-1-1 0 0,1 1 1 0 0,0 0-1 0 0,0-1 1 0 0,-1 1-1 0 0,1 0 1 0 0,0-1-1 0 0,-1 1 1 0 0,1-1-1 0 0,0 1 1 0 0,-1-1-1 0 0,1 1 1 0 0,-1-1-1 0 0,1 1 1 0 0,-1-1-1 0 0,1 0 1 0 0,-1 1-1 0 0,1-1 1 0 0,-1 0-1 0 0,0 1 1 0 0,1-3-1 0 0,7-25-58 0 0,-7 23 261 0 0,0 0-1 0 0,0 0 0 0 0,1 0 1 0 0,-1 1-1 0 0,4-7 0 0 0,0 2 111 0 0,0 1-109 0 0,-1 1 0 0 0,1-1 0 0 0,1 1 1 0 0,0 0-1 0 0,0 0 0 0 0,0 0 0 0 0,12-9 1 0 0,-18 16-198 0 0,0 0-1 0 0,0 0 1 0 0,1 0 0 0 0,-1 0 0 0 0,0 0 0 0 0,0-1-1 0 0,0 1 1 0 0,0 0 0 0 0,0 0 0 0 0,0 0 0 0 0,1 0 0 0 0,-1 0-1 0 0,0 0 1 0 0,0 0 0 0 0,0 0 0 0 0,0 0 0 0 0,0 0 0 0 0,1 0-1 0 0,-1 0 1 0 0,0 0 0 0 0,0 0 0 0 0,0 0 0 0 0,0 0-1 0 0,0 0 1 0 0,1 0 0 0 0,-1 0 0 0 0,0 0 0 0 0,0 0 0 0 0,0 0-1 0 0,0 0 1 0 0,0 0 0 0 0,1 0 0 0 0,-1 1 0 0 0,0-1-1 0 0,0 0 1 0 0,0 0 0 0 0,0 0 0 0 0,0 0 0 0 0,0 0 0 0 0,0 0-1 0 0,1 0 1 0 0,-1 1 0 0 0,0-1 0 0 0,0 0 0 0 0,0 0 0 0 0,0 0-1 0 0,0 0 1 0 0,0 0 0 0 0,0 0 0 0 0,0 1 0 0 0,0-1-1 0 0,0 0 1 0 0,0 0 0 0 0,0 0 0 0 0,0 1 0 0 0,0 14 725 0 0,-6 16-28 0 0,-8 19-477 0 0,-3 0 0 0 0,-1-2 1 0 0,-2 0-1 0 0,-30 50 1 0 0,32-69-229 0 0,-1 0 0 0 0,-35 38 0 0 0,-52 46 73 0 0,82-88-59 0 0,1-2 74 0 0,-44 34 0 0 0,55-48 26 0 0,0 0 0 0 0,-1-2-1 0 0,0 1 1 0 0,0-2 0 0 0,-1 0 0 0 0,-15 5 0 0 0,27-10-38 0 0,-1 0-1 0 0,1-1 1 0 0,-1 1 0 0 0,1-1 0 0 0,-1 1 0 0 0,1-1 0 0 0,-1 0 0 0 0,0 0 0 0 0,1 0 0 0 0,-1 0 0 0 0,1-1 0 0 0,-5 0 0 0 0,7 1-56 0 0,-1-1 1 0 0,1 1-1 0 0,-1 0 1 0 0,1-1-1 0 0,-1 1 1 0 0,1 0-1 0 0,-1-1 1 0 0,1 1-1 0 0,-1-1 1 0 0,1 1-1 0 0,-1-1 1 0 0,1 1 0 0 0,0-1-1 0 0,-1 1 1 0 0,1-1-1 0 0,0 0 1 0 0,0 1-1 0 0,-1-1 1 0 0,1 1-1 0 0,0-2 1 0 0,0 0-1 0 0,-1 1-1 0 0,1-1 1 0 0,0 0 0 0 0,0 0 0 0 0,1 0 0 0 0,-1 1 0 0 0,0-1 0 0 0,1 0 0 0 0,-1 0-1 0 0,1-1 1 0 0,39-98 448 0 0,-10 28-433 0 0,69-215 204 0 0,-92 263-255 0 0,-4 13 7 0 0,1-1 0 0 0,8-19-1 0 0,-12 32-2 0 0,0-1 1 0 0,1 1-1 0 0,-1 0 0 0 0,0 0 0 0 0,0 0 1 0 0,0 0-1 0 0,0 0 0 0 0,0 0 0 0 0,1 0 0 0 0,-1 0 1 0 0,0 0-1 0 0,0 0 0 0 0,0 0 0 0 0,0 0 1 0 0,0 0-1 0 0,1 0 0 0 0,-1 0 0 0 0,0 0 0 0 0,0 0 1 0 0,0 0-1 0 0,0 0 0 0 0,1 0 0 0 0,-1 0 0 0 0,0 0 1 0 0,0 0-1 0 0,0 0 0 0 0,0 0 0 0 0,1 0 1 0 0,-1 0-1 0 0,0 0 0 0 0,0 0 0 0 0,0 0 0 0 0,0 1 1 0 0,0-1-1 0 0,0 0 0 0 0,1 0 0 0 0,-1 0 1 0 0,0 0-1 0 0,0 0 0 0 0,0 0 0 0 0,0 1 0 0 0,0-1 1 0 0,0 0-1 0 0,0 0 0 0 0,0 0 0 0 0,0 0 1 0 0,0 0-1 0 0,0 1 0 0 0,0-1 0 0 0,0 0 0 0 0,1 0 1 0 0,-1 0-1 0 0,0 1 0 0 0,4 9 29 0 0,9 32 3 0 0,30 91-12 0 0,-33-108-23 0 0,1 0 1 0 0,2-1-1 0 0,16 26 0 0 0,2-7 281 0 0,66 71 0 0 0,-93-110-229 0 0,34 33 246 0 0,-35-33-242 0 0,1-2 1 0 0,-1 1 0 0 0,1 0-1 0 0,0-1 1 0 0,0 0-1 0 0,0 0 1 0 0,0 0 0 0 0,9 3-1 0 0,-13-5-50 0 0,0 0-1 0 0,1 0 0 0 0,-1 0 0 0 0,0 0 1 0 0,0 0-1 0 0,1 0 0 0 0,-1 0 1 0 0,0 0-1 0 0,0 0 0 0 0,1 0 1 0 0,-1 0-1 0 0,0 0 0 0 0,1 0 1 0 0,-1 0-1 0 0,0 0 0 0 0,0 0 1 0 0,0 0-1 0 0,1 0 0 0 0,-1 0 0 0 0,0-1 1 0 0,0 1-1 0 0,1 0 0 0 0,-1 0 1 0 0,0 0-1 0 0,0 0 0 0 0,0-1 1 0 0,1 1-1 0 0,-1 0 0 0 0,0 0 1 0 0,0 0-1 0 0,0-1 0 0 0,0 1 1 0 0,0 0-1 0 0,1 0 0 0 0,-1-1 0 0 0,-1-11 79 0 0,-7-12 12 0 0,7 23-84 0 0,-8-21 30 0 0,-11-24 57 0 0,-1 0 0 0 0,-39-58 0 0 0,51 91-92 0 0,-1 0-1 0 0,0 0 0 0 0,-1 1 1 0 0,0 0-1 0 0,-1 1 1 0 0,0 1-1 0 0,-1-1 1 0 0,0 2-1 0 0,-1 0 0 0 0,0 1 1 0 0,-23-11-1 0 0,12 10-10 0 0,-1 0-1 0 0,1 1 0 0 0,-1 2 1 0 0,-1 1-1 0 0,1 0 1 0 0,-1 2-1 0 0,1 2 0 0 0,-45 1 1 0 0,50 2-8 0 0,-1 1 0 0 0,1 1 0 0 0,-1 0 0 0 0,1 2 0 0 0,1 1 0 0 0,-1 0 0 0 0,1 1 0 0 0,0 1 1 0 0,1 1-1 0 0,0 1 0 0 0,-19 15 0 0 0,34-23 9 0 0,-1 1 0 0 0,1 0 1 0 0,0 0-1 0 0,0 0 0 0 0,0 1 0 0 0,1-1 0 0 0,-1 1 1 0 0,1 0-1 0 0,0 0 0 0 0,1 0 0 0 0,-5 10 1 0 0,6-12 2 0 0,1-1-1 0 0,-1 1 1 0 0,1-1 0 0 0,-1 1 0 0 0,1 0 0 0 0,0-1 0 0 0,0 1 0 0 0,0 0 0 0 0,0-1 0 0 0,0 1 0 0 0,1-1 0 0 0,-1 1 0 0 0,1 0 0 0 0,0-1 0 0 0,0 1 0 0 0,0-1 0 0 0,0 0 0 0 0,0 1 0 0 0,0-1 0 0 0,1 0 0 0 0,-1 0 0 0 0,1 1-1 0 0,-1-1 1 0 0,1 0 0 0 0,0-1 0 0 0,0 1 0 0 0,4 3 0 0 0,10 7 33 0 0,1-1-1 0 0,1-1 0 0 0,0-1 1 0 0,0 0-1 0 0,1-1 1 0 0,33 8-1 0 0,-27-9 13 0 0,1-2 0 0 0,-1-1 0 0 0,2 0 0 0 0,44-2 0 0 0,-52-3-22 0 0,1-1 1 0 0,0-1-1 0 0,-1-1 0 0 0,0-1 1 0 0,0-1-1 0 0,31-13 0 0 0,104-62 104 0 0,-108 55-117 0 0,-33 18 14 0 0,0 0 1 0 0,-1-1-1 0 0,0 0 1 0 0,14-14-1 0 0,-25 23-23 0 0,-1 0 0 0 0,0 0 0 0 0,0-1 0 0 0,0 1 0 0 0,1 0 0 0 0,-1 0 0 0 0,0 0 0 0 0,0 0 0 0 0,0 0 0 0 0,0 0 0 0 0,0 0 0 0 0,1 0 0 0 0,-1 0 0 0 0,0-1 0 0 0,0 1 0 0 0,0 0 0 0 0,0 0 0 0 0,0 0 0 0 0,0 0 0 0 0,1 0 0 0 0,-1-1 0 0 0,0 1 0 0 0,0 0 0 0 0,0 0 0 0 0,0 0 0 0 0,0 0 0 0 0,0-1 0 0 0,0 1 0 0 0,0 0 0 0 0,0 0 0 0 0,0 0 0 0 0,0 0 0 0 0,0-1 0 0 0,0 1 0 0 0,0 0 0 0 0,0 0 0 0 0,0 0 0 0 0,0-1 0 0 0,0 1 0 0 0,0 0 0 0 0,0 0 0 0 0,0 0 0 0 0,0 0 0 0 0,0-1 0 0 0,-1 1 0 0 0,1 0 0 0 0,0 0 0 0 0,0 0 0 0 0,0 0 0 0 0,0 0 0 0 0,0-1 0 0 0,-1 1 0 0 0,-12 1 0 0 0,-19 7 0 0 0,-25 17-75 0 0,0 1-1 0 0,-80 53 1 0 0,78-41 114 0 0,1 3 0 0 0,2 2 1 0 0,-60 60-1 0 0,89-75-306 0 0,1 1 0 0 0,1 2 0 0 0,1 0 0 0 0,2 2 0 0 0,2 0 0 0 0,1 1 0 0 0,-20 49 0 0 0,18-28-824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22.808"/>
    </inkml:context>
    <inkml:brush xml:id="br0">
      <inkml:brushProperty name="width" value="0.1" units="cm"/>
      <inkml:brushProperty name="height" value="0.1" units="cm"/>
      <inkml:brushProperty name="color" value="#E71224"/>
    </inkml:brush>
  </inkml:definitions>
  <inkml:trace contextRef="#ctx0" brushRef="#br0">1867 134 4231 0 0,'-6'-7'269'0'0,"0"1"-1"0"0,-1-1 0 0 0,1 2 0 0 0,-1-1 0 0 0,-1 1 0 0 0,1 0 0 0 0,-1 1 0 0 0,0-1 1 0 0,-16-5-1 0 0,-16-3 179 0 0,-1 3 0 0 0,-1 1 0 0 0,-57-5 0 0 0,-132 2-34 0 0,113 7-118 0 0,-242-1 535 0 0,105 3-294 0 0,142 1-346 0 0,-120 15-1 0 0,69 5-504 0 0,81-10-117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33.085"/>
    </inkml:context>
    <inkml:brush xml:id="br0">
      <inkml:brushProperty name="width" value="0.1" units="cm"/>
      <inkml:brushProperty name="height" value="0.1" units="cm"/>
      <inkml:brushProperty name="color" value="#F4F91B"/>
    </inkml:brush>
  </inkml:definitions>
  <inkml:trace contextRef="#ctx0" brushRef="#br0">0 78 3511 0 0,'3'-3'1017'0'0,"4"-1"1625"0"0,-4 4-2558 0 0,0 0 0 0 0,1 0-1 0 0,-1 0 1 0 0,0 0 0 0 0,0 0 0 0 0,5 2-1 0 0,12 0 119 0 0,68 5 546 0 0,4 1-199 0 0,7-1-153 0 0,-23-1-92 0 0,41 7 308 0 0,-5 1-345 0 0,62-4-11 0 0,-40 4-49 0 0,-83-7-92 0 0,60 1 0 0 0,-70-7 0 0 0,56-3 154 0 0,-39-4-123 0 0,49-5 44 0 0,26-15 4 0 0,-35 6-70 0 0,139-10 1 0 0,16-4 83 0 0,-38 3-259 0 0,64 22 51 0 0,-175 11 0 0 0,118 5 0 0 0,-85-1-1 0 0,106 8 66 0 0,-104-3-1 0 0,-130-11-56 0 0,-1 0 0 0 0,1-1 0 0 0,-1 0 0 0 0,1 0 0 0 0,-1-1 0 0 0,1 0 0 0 0,9-4 0 0 0,-15 5 20 0 0,-1 1-1 0 0,0-1 0 0 0,0 0 0 0 0,1 0 1 0 0,-1 1-1 0 0,0-1 0 0 0,1 1 0 0 0,4 0 1 0 0,-22 26-206 0 0,-6 18-1420 0 0,15-27 224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34.643"/>
    </inkml:context>
    <inkml:brush xml:id="br0">
      <inkml:brushProperty name="width" value="0.1" units="cm"/>
      <inkml:brushProperty name="height" value="0.1" units="cm"/>
      <inkml:brushProperty name="color" value="#F4F91B"/>
    </inkml:brush>
  </inkml:definitions>
  <inkml:trace contextRef="#ctx0" brushRef="#br0">4 5 2759 0 0,'-4'-4'1920'0'0,"15"4"-1227"0"0,21 4-325 0 0,-30-4-165 0 0,120 29 1067 0 0,-2 0-852 0 0,-51-21 94 0 0,83-2-1 0 0,-8 0-30 0 0,-84-1-451 0 0,311 18 156 0 0,-272-19-65 0 0,-1 3 0 0 0,153 32 0 0 0,-220-33-74 0 0,1-2 0 0 0,0-2 0 0 0,0 0 0 0 0,34-4 0 0 0,-18 0 9 0 0,125 0 245 0 0,48 25-102 0 0,-113-9-137 0 0,197 30 13 0 0,-114-14 96 0 0,5 11 47 0 0,-88-12-16 0 0,-73-18-106 0 0,2-1 1 0 0,37 5-1 0 0,-59-13-52 0 0,60 4 197 0 0,-66-6-166 0 0,-1 0 1 0 0,0-1-1 0 0,1 0 1 0 0,-1 0-1 0 0,0-1 1 0 0,16-5-1 0 0,-21 5-3 0 0,1 1 0 0 0,-1-1 0 0 0,1 0-1 0 0,-1-1 1 0 0,1 1 0 0 0,-1 0 0 0 0,5-7 0 0 0,-7 9-59 0 0,0-1 1 0 0,0 0-1 0 0,-1 1 1 0 0,1-1 0 0 0,-1 0-1 0 0,1 0 1 0 0,-1 0-1 0 0,1 0 1 0 0,-1 0 0 0 0,1 0-1 0 0,-1 1 1 0 0,0-1-1 0 0,1 0 1 0 0,-1 0 0 0 0,0 0-1 0 0,0 0 1 0 0,0 0-1 0 0,0 0 1 0 0,0 0-1 0 0,0 0 1 0 0,0 0 0 0 0,0 0-1 0 0,0 0 1 0 0,0 0-1 0 0,0 0 1 0 0,-1 0 0 0 0,1 0-1 0 0,-1 0 1 0 0,1 0-1 0 0,0 0 1 0 0,-1 0 0 0 0,1 0-1 0 0,-1 0 1 0 0,0 1-1 0 0,1-1 1 0 0,-2-1 0 0 0,1 1-8 0 0,0 1 0 0 0,1 0 1 0 0,-1-1-1 0 0,0 1 0 0 0,1 0 0 0 0,-1 0 1 0 0,0 0-1 0 0,0 0 0 0 0,1-1 1 0 0,-1 1-1 0 0,0 0 0 0 0,0 0 0 0 0,1 0 1 0 0,-1 1-1 0 0,0-1 0 0 0,0 0 1 0 0,1 0-1 0 0,-1 0 0 0 0,0 0 1 0 0,1 1-1 0 0,-1-1 0 0 0,0 0 0 0 0,1 1 1 0 0,-2 0-1 0 0,1-1 21 0 0,-4 2-36 0 0,0-1 1 0 0,1 1 0 0 0,-1 0 0 0 0,1 0-1 0 0,-1 1 1 0 0,1-1 0 0 0,-7 6 0 0 0,8-6-639 0 0,0 1 1 0 0,1-1-1 0 0,-1 1 0 0 0,0 0 1 0 0,1 0-1 0 0,-2 4 1 0 0,-2 2-3232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37.956"/>
    </inkml:context>
    <inkml:brush xml:id="br0">
      <inkml:brushProperty name="width" value="0.1" units="cm"/>
      <inkml:brushProperty name="height" value="0.1" units="cm"/>
      <inkml:brushProperty name="color" value="#F4F91B"/>
    </inkml:brush>
  </inkml:definitions>
  <inkml:trace contextRef="#ctx0" brushRef="#br0">9 25 2303 0 0,'-1'-1'90'0'0,"-6"-4"-36"0"0,7 5-45 0 0,0 0 1 0 0,0 0-1 0 0,0 0 1 0 0,0 0-1 0 0,0 0 1 0 0,0 0-1 0 0,0 0 1 0 0,0 0-1 0 0,0 0 1 0 0,1 0-1 0 0,-1 0 1 0 0,0 0-1 0 0,0 0 1 0 0,0 0-1 0 0,0 0 1 0 0,0 0-1 0 0,0 0 1 0 0,0 0-1 0 0,0-1 1 0 0,0 1-1 0 0,0 0 1 0 0,0 0-1 0 0,0 0 1 0 0,0 0-1 0 0,0 0 1 0 0,0 0-1 0 0,0 0 1 0 0,0 0-1 0 0,0 0 1 0 0,0 0-1 0 0,0 0 1 0 0,0 0-1 0 0,0-1 1 0 0,0 1-1 0 0,0 0 1 0 0,0 0-1 0 0,0 0 1 0 0,0 0-1 0 0,0 0 1 0 0,0 0-1 0 0,0 0 1 0 0,0 0-1 0 0,0 0 1 0 0,0 0-1 0 0,0 0 1 0 0,0 0-1 0 0,0-1 1 0 0,0 1-1 0 0,0 0 1 0 0,0 0-1 0 0,0 0 1 0 0,0 0-1 0 0,0 0 1 0 0,0 0-1 0 0,0 0 1 0 0,0 0-1 0 0,0 0 1 0 0,0 0-1 0 0,-1 0 1 0 0,1 0-1 0 0,0-1 121 0 0,0 0 0 0 0,1 0 0 0 0,-1 1 1 0 0,0-1-1 0 0,0 0 0 0 0,1 0 0 0 0,-1 1 0 0 0,0-1 0 0 0,1 0 0 0 0,-1 1 0 0 0,1-1 1 0 0,-1 0-1 0 0,0 1 0 0 0,1-1 0 0 0,0 1 0 0 0,0-2 0 0 0,3 1-57 0 0,1 1 0 0 0,-1-1-1 0 0,0 1 1 0 0,1-1 0 0 0,-1 1 0 0 0,1 1 0 0 0,-1-1-1 0 0,9 2 1 0 0,35 11 276 0 0,-2 1-48 0 0,2-2-1 0 0,-1-2 0 0 0,61 4 1 0 0,148-5 456 0 0,-151-7-351 0 0,34 0 89 0 0,-17-7-184 0 0,160 4-93 0 0,-207 11-160 0 0,-1 3 0 0 0,116 37 0 0 0,-165-43-96 0 0,16 3 35 0 0,1-2 0 0 0,0-2 0 0 0,1-1 0 0 0,61-2-1 0 0,-38 0 70 0 0,0 4-1 0 0,97 21 1 0 0,-107-17-44 0 0,69 2 83 0 0,-90-11-82 0 0,35 0 169 0 0,107-12 0 0 0,34 0 93 0 0,-169 11-201 0 0,1-2-1 0 0,0-2 1 0 0,-1-2-1 0 0,0-1 0 0 0,0-2 1 0 0,63-22-1 0 0,-74 19-29 0 0,1 1 0 0 0,0 1 0 0 0,0 2 0 0 0,1 1 0 0 0,0 1 0 0 0,0 2 0 0 0,40 2 0 0 0,-38 2-60 0 0,-17 0 47 0 0,0 0 0 0 0,32 6 1 0 0,-47-6-28 0 0,1 1 0 0 0,0-1 0 0 0,-1 1 0 0 0,1 0 1 0 0,-1 0-1 0 0,0 0 0 0 0,4 3 0 0 0,-5-3-2 0 0,0 0 0 0 0,1 0-1 0 0,-1 0 1 0 0,1 0 0 0 0,-1-1 0 0 0,1 1 0 0 0,0-1-1 0 0,0 0 1 0 0,-1 0 0 0 0,1 0 0 0 0,0 0 0 0 0,6 0-1 0 0,15 1 11 0 0,1 0-1 0 0,33 9 1 0 0,8 0-12 0 0,-49-9 0 0 0,0-1-1 0 0,0-1 1 0 0,0-1-1 0 0,24-3 1 0 0,64-19 46 0 0,-40 7-43 0 0,-45 13-7 0 0,0 0 1 0 0,0 1-1 0 0,39 2 0 0 0,62 13 29 0 0,-76-8-31 0 0,-9 0-4 0 0,-2 0 2 0 0,0-2 0 0 0,0-1 1 0 0,0-1-1 0 0,54-7 0 0 0,190-34 51 0 0,-221 34-53 0 0,0 3 0 0 0,83 5 0 0 0,-76 0 0 0 0,182-8 0 0 0,-112 1 0 0 0,-88 5 0 0 0,78 11 0 0 0,43 17 0 0 0,-138-22 0 0 0,96 13 0 0 0,-82-13 0 0 0,1-2 0 0 0,66-2 0 0 0,-78-2 0 0 0,-21 0 4 0 0,4 0 6 0 0,-1-1 0 0 0,18-2 0 0 0,-27 2 41 0 0,0 0 0 0 0,0 0 0 0 0,0-1 1 0 0,0 0-1 0 0,-1 0 0 0 0,1 0 0 0 0,0 0 0 0 0,-1-1 0 0 0,8-5 1 0 0,-2-5 338 0 0,-11 13-227 0 0,-7 8-78 0 0,-7 9-132 0 0,0 0-638 0 0,-15 22 0 0 0,19-22-594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39.556"/>
    </inkml:context>
    <inkml:brush xml:id="br0">
      <inkml:brushProperty name="width" value="0.1" units="cm"/>
      <inkml:brushProperty name="height" value="0.1" units="cm"/>
      <inkml:brushProperty name="color" value="#F4F91B"/>
    </inkml:brush>
  </inkml:definitions>
  <inkml:trace contextRef="#ctx0" brushRef="#br0">0 85 3711 0 0,'88'-4'2110'0'0,"110"-19"1"0"0,-24 1-1236 0 0,-99 18-568 0 0,96 9 1 0 0,-96-1-139 0 0,11-5 92 0 0,125-16 0 0 0,-152 11-223 0 0,-12 1 8 0 0,1 3-1 0 0,87 7 0 0 0,-79 0 14 0 0,75-1 0 0 0,312-22 271 0 0,-383 18-317 0 0,1 4-1 0 0,59 10 1 0 0,71 5 13 0 0,6-24 39 0 0,0 0-2 0 0,-38 6 33 0 0,203-24 0 0 0,-306 17-80 0 0,1 3 0 0 0,-1 2 0 0 0,112 12 0 0 0,-33 2 14 0 0,181-6 0 0 0,-228-8-26 0 0,238 25 19 0 0,-76-1 8 0 0,-109-19-20 0 0,171 14-12 0 0,71 8 65 0 0,-146-11-40 0 0,106 0 16 0 0,130-14-40 0 0,-156 5 0 0 0,137-7 0 0 0,-114-11 0 0 0,-60-1 0 0 0,-182 15 0 0 0,100-4 0 0 0,-62-11 17 0 0,132-5 30 0 0,-267 18-47 0 0,60 2-701 0 0,-55-1 437 0 0,0-1 1 0 0,0 1 0 0 0,0 1-1 0 0,-1-1 1 0 0,1 1-1 0 0,-1 0 1 0 0,1 0 0 0 0,5 4-1 0 0,4 6-3352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42.121"/>
    </inkml:context>
    <inkml:brush xml:id="br0">
      <inkml:brushProperty name="width" value="0.1" units="cm"/>
      <inkml:brushProperty name="height" value="0.1" units="cm"/>
      <inkml:brushProperty name="color" value="#F4F91B"/>
    </inkml:brush>
  </inkml:definitions>
  <inkml:trace contextRef="#ctx0" brushRef="#br0">692 44 4231 0 0,'1'-3'120'0'0,"1"0"-1"0"0,0 0 0 0 0,0 0 1 0 0,0 0-1 0 0,0 0 0 0 0,1 1 1 0 0,-1 0-1 0 0,1-1 0 0 0,0 1 0 0 0,-1 0 1 0 0,1 0-1 0 0,0 0 0 0 0,0 0 1 0 0,0 1-1 0 0,0-1 0 0 0,1 1 1 0 0,-1 0-1 0 0,0 0 0 0 0,1 0 0 0 0,-1 0 1 0 0,0 1-1 0 0,6-1 0 0 0,-7 1 0 0 0,-1 0 0 0 0,0 0 0 0 0,1 0 0 0 0,-1 1 0 0 0,1-1 0 0 0,-1 1-1 0 0,1-1 1 0 0,-1 0 0 0 0,0 1 0 0 0,1 0 0 0 0,-1-1 0 0 0,0 1 0 0 0,0 0-1 0 0,1 0 1 0 0,-1 0 0 0 0,0 0 0 0 0,0 0 0 0 0,0 0 0 0 0,0 0 0 0 0,0 0-1 0 0,1 2 1 0 0,19 32 1984 0 0,-11-16-1277 0 0,90 149 2270 0 0,-80-132-2720 0 0,-9-16-200 0 0,-1 0-1 0 0,-1 0 0 0 0,-1 1 1 0 0,-1 1-1 0 0,-1-1 0 0 0,0 1 1 0 0,-2 0-1 0 0,-1 1 0 0 0,0-1 1 0 0,-2 1-1 0 0,0-1 0 0 0,-2 1 1 0 0,-6 41-1 0 0,-59 228 906 0 0,54-246-937 0 0,-42 118 391 0 0,40-125-398 0 0,-19 43 322 0 0,-46 81-1 0 0,66-139-375 0 0,-10 19 130 0 0,-2-1-1 0 0,-3 0 1 0 0,-1-3-1 0 0,-1 0 0 0 0,-64 61 1 0 0,79-86-127 0 0,-12 13 108 0 0,-1-2-1 0 0,-50 34 0 0 0,7-8-34 0 0,-1 1 10 0 0,45-33-97 0 0,-40 36-1 0 0,57-46-67 0 0,-24 27 113 0 0,11-9-42 0 0,18-21-33 0 0,4-5-30 0 0,1 0 0 0 0,-1 0 0 0 0,1 0 0 0 0,-1 0 0 0 0,0 0 0 0 0,0-1 0 0 0,1 1 0 0 0,-1 0 0 0 0,0 0 0 0 0,0-1 0 0 0,0 1 0 0 0,0 0 0 0 0,0-1 0 0 0,0 1 0 0 0,0-1 0 0 0,0 1 0 0 0,0-1 0 0 0,-2 1-1 0 0,2-1 20 0 0,0 0 0 0 0,0 0 0 0 0,-1 0-1 0 0,1 0 1 0 0,0 1 0 0 0,0-1-1 0 0,0 0 1 0 0,0 1 0 0 0,-1-1-1 0 0,1 1 1 0 0,0-1 0 0 0,0 1-1 0 0,0-1 1 0 0,0 1 0 0 0,0 0 0 0 0,0 0-1 0 0,0-1 1 0 0,-1 3 0 0 0,2-3-141 0 0,-1 1 0 0 0,1-1 1 0 0,0 1-1 0 0,-1 0 1 0 0,1-1-1 0 0,0 1 0 0 0,-1 0 1 0 0,1 0-1 0 0,0-1 1 0 0,0 1-1 0 0,0 0 0 0 0,0-1 1 0 0,0 1-1 0 0,0 0 1 0 0,0 0-1 0 0,0-1 0 0 0,0 1 1 0 0,0 0-1 0 0,0 0 1 0 0,0-1-1 0 0,1 1 0 0 0,-1 0 1 0 0,0-1-1 0 0,0 1 0 0 0,1 0 1 0 0,-1-1-1 0 0,0 1 1 0 0,1 0-1 0 0,-1-1 0 0 0,2 2 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43.533"/>
    </inkml:context>
    <inkml:brush xml:id="br0">
      <inkml:brushProperty name="width" value="0.1" units="cm"/>
      <inkml:brushProperty name="height" value="0.1" units="cm"/>
      <inkml:brushProperty name="color" value="#F4F91B"/>
    </inkml:brush>
  </inkml:definitions>
  <inkml:trace contextRef="#ctx0" brushRef="#br0">293 6 1375 0 0,'-10'-2'280'0'0,"0"1"1"0"0,0 0-1 0 0,1 0 0 0 0,-1 1 0 0 0,0 0 0 0 0,0 1 0 0 0,0 0 0 0 0,0 0 0 0 0,-17 5 0 0 0,14-1 299 0 0,1-1 0 0 0,0 2 1 0 0,0-1-1 0 0,1 2 1 0 0,-1 0-1 0 0,-18 15 0 0 0,23-17-452 0 0,1 0 0 0 0,0 1-1 0 0,0 0 1 0 0,1 0-1 0 0,0 1 1 0 0,0-1-1 0 0,1 1 1 0 0,-1 0 0 0 0,1 0-1 0 0,1 0 1 0 0,0 1-1 0 0,0 0 1 0 0,0-1-1 0 0,-1 10 1 0 0,1-3 192 0 0,2 1 1 0 0,-1 0-1 0 0,2 0 1 0 0,0 0-1 0 0,1-1 1 0 0,5 28-1 0 0,20 90 1158 0 0,68 199-1 0 0,-60-239-707 0 0,54 101 1 0 0,59 79 1019 0 0,-146-271-1781 0 0,24 45 325 0 0,2-2 0 0 0,2 0 0 0 0,1-3-1 0 0,43 45 1 0 0,-68-81-269 0 0,1 0 0 0 0,0 0 0 0 0,0 0 0 0 0,1 0-1 0 0,0-1 1 0 0,-1 0 0 0 0,1-1 0 0 0,0 0 0 0 0,1 0 0 0 0,-1 0-1 0 0,1-1 1 0 0,-1 0 0 0 0,1 0 0 0 0,0-1 0 0 0,11 1 0 0 0,-19-2-65 0 0,1 0 12 0 0,-1 0-1 0 0,1 0 1 0 0,-1 0-1 0 0,1 0 1 0 0,0-1-1 0 0,-1 1 1 0 0,1 0-1 0 0,-1 0 1 0 0,1 0-1 0 0,0 0 1 0 0,-1-1-1 0 0,1 1 1 0 0,-1 0-1 0 0,1 0 1 0 0,-1-1-1 0 0,1 1 1 0 0,-1 0-1 0 0,1-1 1 0 0,-1 1-1 0 0,0-1 1 0 0,1 1-1 0 0,0-1 1 0 0,-2 6-9 0 0,0 0-1 0 0,0 0 1 0 0,1 0 0 0 0,-1 0 0 0 0,2 7-1 0 0,-2 8-307 0 0,-1 10-978 0 0,-3 5-415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50.531"/>
    </inkml:context>
    <inkml:brush xml:id="br0">
      <inkml:brushProperty name="width" value="0.1" units="cm"/>
      <inkml:brushProperty name="height" value="0.1" units="cm"/>
      <inkml:brushProperty name="color" value="#F4F91B"/>
    </inkml:brush>
  </inkml:definitions>
  <inkml:trace contextRef="#ctx0" brushRef="#br0">629 59 5063 0 0,'0'-4'90'0'0,"0"-1"0"0"0,0 0 0 0 0,1 1 0 0 0,-1 0 0 0 0,3-8 0 0 0,-2 10-5 0 0,-1 0 0 0 0,1 1 0 0 0,0-1 0 0 0,0 0 0 0 0,0 1 0 0 0,0-1 0 0 0,0 1 0 0 0,0-1 0 0 0,0 1 0 0 0,1 0 0 0 0,-1-1 0 0 0,0 1 0 0 0,1 0 0 0 0,-1 0-1 0 0,1 0 1 0 0,2-1 0 0 0,-3 3-9 0 0,1 0-1 0 0,0 0 1 0 0,0 0-1 0 0,-1 0 1 0 0,1 0-1 0 0,0 1 1 0 0,-1-1-1 0 0,0 1 1 0 0,1-1-1 0 0,-1 1 1 0 0,0-1-1 0 0,3 4 1 0 0,-4-1-54 0 0,1-1 1 0 0,-1 0 0 0 0,1 1 0 0 0,-1-1-1 0 0,0 1 1 0 0,0-1 0 0 0,-1 0 0 0 0,1 1-1 0 0,-1-1 1 0 0,1 0 0 0 0,-1 1 0 0 0,-3 5-1 0 0,-20 41 366 0 0,14-29-186 0 0,-54 92 905 0 0,42-77-680 0 0,2 1 1 0 0,-26 64-1 0 0,-40 200 704 0 0,85-297-1120 0 0,-4 18 35 0 0,-12 28 0 0 0,15-45-28 0 0,0 0 1 0 0,0 0-1 0 0,0-1 0 0 0,-1 1 1 0 0,0-1-1 0 0,0 0 0 0 0,0 1 1 0 0,0-1-1 0 0,-1-1 0 0 0,0 1 1 0 0,1-1-1 0 0,-6 4 0 0 0,7-6 1 0 0,0 0 1 0 0,1 0-1 0 0,-1 0 0 0 0,0 0 0 0 0,0 0 0 0 0,0-1 0 0 0,0 1 0 0 0,0-1 1 0 0,0 0-1 0 0,1 1 0 0 0,-1-1 0 0 0,0 0 0 0 0,0 0 0 0 0,0 0 0 0 0,0 0 1 0 0,0-1-1 0 0,0 1 0 0 0,-2-1 0 0 0,1 0 21 0 0,0 0 1 0 0,0-1-1 0 0,0 1 1 0 0,0-1-1 0 0,0 0 1 0 0,1 0-1 0 0,-1 0 1 0 0,1 0-1 0 0,-1 0 1 0 0,-1-3-1 0 0,-5-6 91 0 0,1 0 1 0 0,1-1-1 0 0,0 0 0 0 0,-6-13 1 0 0,11 22-119 0 0,-15-36 51 0 0,2 0 1 0 0,1-1-1 0 0,3 0 1 0 0,1-1-1 0 0,1 0 1 0 0,3 0-1 0 0,1-1 1 0 0,2-62-1 0 0,3 103-58 0 0,3-43 109 0 0,-3 43-109 0 0,0 0-1 0 0,0 0 1 0 0,0-1-1 0 0,1 1 1 0 0,-1 0-1 0 0,0 0 1 0 0,1 0 0 0 0,-1-1-1 0 0,1 1 1 0 0,-1 0-1 0 0,1 0 1 0 0,-1 0-1 0 0,1 0 1 0 0,0 0-1 0 0,-1 0 1 0 0,1 0 0 0 0,0 0-1 0 0,0 0 1 0 0,0 0-1 0 0,0 1 1 0 0,0-1-1 0 0,0 0 1 0 0,0 0 0 0 0,0 1-1 0 0,0-1 1 0 0,0 1-1 0 0,0-1 1 0 0,1 1-1 0 0,1-1 1 0 0,0 2-3 0 0,-1 0 1 0 0,1 0-1 0 0,0 0 0 0 0,-1 1 0 0 0,1-1 1 0 0,-1 1-1 0 0,1 0 0 0 0,-1 0 1 0 0,0 0-1 0 0,0 0 0 0 0,0 0 0 0 0,0 0 1 0 0,0 0-1 0 0,2 5 0 0 0,4 2 1 0 0,51 57-19 0 0,-26-28-4 0 0,1-1 0 0 0,51 41 0 0 0,63 46 222 0 0,-144-120-188 0 0,0 0 0 0 0,0 1 1 0 0,0 0-1 0 0,4 5 0 0 0,11 13 194 0 0,-26-32 124 0 0,0-1 0 0 0,0 0 0 0 0,1 0-1 0 0,1-1 1 0 0,-6-15 0 0 0,-17-29-166 0 0,13 29-143 0 0,-2 2-1 0 0,-1 0 0 0 0,-1 0 1 0 0,-1 2-1 0 0,-31-27 0 0 0,-59-58 41 0 0,109 105-64 0 0,0 1 0 0 0,-1 0 0 0 0,1 0 0 0 0,0 0 0 0 0,-1 0 0 0 0,1 1 0 0 0,-1-1 0 0 0,1 0 0 0 0,-1 0 0 0 0,1 1 0 0 0,-1-1 0 0 0,1 1 0 0 0,-1 0 0 0 0,0-1 0 0 0,1 1 0 0 0,-1 0 0 0 0,0 0 0 0 0,1 0 0 0 0,-1 0 0 0 0,0 0 0 0 0,-2 1 0 0 0,2 0 0 0 0,-1 0 0 0 0,0 0 0 0 0,1 0 0 0 0,-1 0 0 0 0,1 1 0 0 0,-1 0 0 0 0,1-1 0 0 0,0 1 0 0 0,0 0 0 0 0,0 0 0 0 0,-3 3 0 0 0,-1 3 0 0 0,0 1 0 0 0,0-1 0 0 0,1 1 0 0 0,0 0 0 0 0,1 0 0 0 0,-4 12 0 0 0,3-3-9 0 0,2 0 0 0 0,0 0 0 0 0,1 0 0 0 0,1 0 0 0 0,1 1 0 0 0,1-1-1 0 0,3 21 1 0 0,-1 50-45 0 0,-3-77 50 0 0,-1-1 0 0 0,-1 0 0 0 0,1 1 0 0 0,-2-1-1 0 0,-6 18 1 0 0,7-24 28 0 0,0 0-1 0 0,-1 0 1 0 0,1 0 0 0 0,-1 0-1 0 0,0-1 1 0 0,-1 1-1 0 0,1-1 1 0 0,-1 0-1 0 0,-7 6 1 0 0,-1 0 118 0 0,0-2 0 0 0,-16 9 0 0 0,-11 7 44 0 0,37-23-176 0 0,0 1 0 0 0,0-1 0 0 0,1 1-1 0 0,-1 0 1 0 0,1-1 0 0 0,-1 1 0 0 0,1 0 0 0 0,0 0-1 0 0,0 0 1 0 0,0 0 0 0 0,0 0 0 0 0,0 0 0 0 0,0 0 0 0 0,0 1-1 0 0,1-1 1 0 0,-1 0 0 0 0,1 0 0 0 0,-1 5 0 0 0,1 2-296 0 0,0-1 1 0 0,1 1 0 0 0,2 14 0 0 0,-2-18 83 0 0,4 26-618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7:54.983"/>
    </inkml:context>
    <inkml:brush xml:id="br0">
      <inkml:brushProperty name="width" value="0.1" units="cm"/>
      <inkml:brushProperty name="height" value="0.1" units="cm"/>
      <inkml:brushProperty name="color" value="#F4F91B"/>
    </inkml:brush>
  </inkml:definitions>
  <inkml:trace contextRef="#ctx0" brushRef="#br0">1 71 943 0 0,'26'3'254'0'0,"-22"-2"-191"0"0,-1 0 0 0 0,1-1 0 0 0,-1 1 0 0 0,1-1 0 0 0,-1 0 0 0 0,1 0 0 0 0,0 0 0 0 0,-1 0 0 0 0,1-1 0 0 0,-1 1 0 0 0,4-2 0 0 0,91-29 1942 0 0,-35 5-789 0 0,-54 24-1131 0 0,0-1 0 0 0,0 1 0 0 0,0 1 0 0 0,0 0 0 0 0,0 0-1 0 0,0 1 1 0 0,1 0 0 0 0,16 2 0 0 0,35 5 30 0 0,-33-4 69 0 0,0 0 1 0 0,46-2 0 0 0,-43-2 74 0 0,0 1 0 0 0,41 7-1 0 0,-45-3-214 0 0,0-2 0 0 0,0-1 0 0 0,49-4 0 0 0,131-22 820 0 0,-149 20-643 0 0,60 2 0 0 0,-114 3-215 0 0,37 2 25 0 0,74 14-1 0 0,-24-2 33 0 0,-54-10 10 0 0,83 6 58 0 0,136-2 153 0 0,-238-7-192 0 0,0 1-1 0 0,20 4 1 0 0,7 2-19 0 0,145 17 7 0 0,48 5 32 0 0,-113-17-35 0 0,190 9 238 0 0,-217-22-299 0 0,107 1 150 0 0,-50 10-156 0 0,-141-10-10 0 0,72 6 18 0 0,76 8 28 0 0,-147-13-46 0 0,18 3 4 0 0,0-1-1 0 0,66-2 1 0 0,-69-7 111 0 0,-29 5-98 0 0,0 0 0 0 0,0 0 0 0 0,-1 0 0 0 0,1 0 0 0 0,0 0 0 0 0,0-1 0 0 0,-1 1 0 0 0,1 0 0 0 0,0 0 0 0 0,-1-1 0 0 0,1 1 0 0 0,0 0 0 0 0,-1-1 0 0 0,1 1 0 0 0,-1-1-1 0 0,1 1 1 0 0,0-1 0 0 0,-1 1 0 0 0,1-1 0 0 0,-1 1 0 0 0,1-1 0 0 0,-1 1 0 0 0,0-1 0 0 0,1 0 0 0 0,-1 1 0 0 0,0-1 0 0 0,1 0 0 0 0,-1 0 0 0 0,0 1 0 0 0,0-1 0 0 0,1 0 0 0 0,-1 1 0 0 0,0-1-1 0 0,0 0 1 0 0,0-1 0 0 0,0 1-11 0 0,0 1 0 0 0,0 0-1 0 0,0-1 1 0 0,0 1-1 0 0,0-1 1 0 0,-1 1-1 0 0,1 0 1 0 0,0-1 0 0 0,0 1-1 0 0,0 0 1 0 0,0-1-1 0 0,-1 1 1 0 0,1 0 0 0 0,0-1-1 0 0,0 1 1 0 0,-1 0-1 0 0,1-1 1 0 0,0 1 0 0 0,-1 0-1 0 0,1 0 1 0 0,0 0-1 0 0,-1-1 1 0 0,1 1 0 0 0,0 0-1 0 0,-1 0 1 0 0,1 0-1 0 0,0-1 1 0 0,-1 1 0 0 0,1 0-1 0 0,0 0 1 0 0,-1 0-1 0 0,1 0 1 0 0,-1 0-1 0 0,1 0 1 0 0,0 0 0 0 0,-1 0-1 0 0,1 0 1 0 0,-1 0-1 0 0,1 0 1 0 0,0 0 0 0 0,-1 0-1 0 0,1 1 1 0 0,-1-1-1 0 0,1 0 1 0 0,0 0 0 0 0,-1 0-1 0 0,1 0 1 0 0,0 1-1 0 0,-1-1 1 0 0,1 0 0 0 0,0 0-1 0 0,-1 1 1 0 0,1-1-1 0 0,0 0 1 0 0,0 0 0 0 0,-1 1-1 0 0,1-1 1 0 0,0 1-1 0 0,-14 19-245 0 0,6 4-755 0 0,5-11 412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07.133"/>
    </inkml:context>
    <inkml:brush xml:id="br0">
      <inkml:brushProperty name="width" value="0.1" units="cm"/>
      <inkml:brushProperty name="height" value="0.1" units="cm"/>
      <inkml:brushProperty name="color" value="#F4F91B"/>
    </inkml:brush>
  </inkml:definitions>
  <inkml:trace contextRef="#ctx0" brushRef="#br0">0 27 455 0 0,'2'-10'0'0'0,"4"1"0"0"0,-1 4 0 0 0,1 3 0 0 0,-3 2 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11.055"/>
    </inkml:context>
    <inkml:brush xml:id="br0">
      <inkml:brushProperty name="width" value="0.1" units="cm"/>
      <inkml:brushProperty name="height" value="0.1" units="cm"/>
      <inkml:brushProperty name="color" value="#F4F91B"/>
    </inkml:brush>
  </inkml:definitions>
  <inkml:trace contextRef="#ctx0" brushRef="#br0">1 88 1783 0 0,'3'-1'238'0'0,"0"1"-1"0"0,0-1 0 0 0,0 0 0 0 0,0 0 0 0 0,0 0 0 0 0,0-1 0 0 0,4-2 0 0 0,-3 2-54 0 0,1 0 1 0 0,-1 0-1 0 0,0 0 0 0 0,0 1 0 0 0,9-3 0 0 0,-8 4-92 0 0,0 0-1 0 0,0 0 1 0 0,0 0-1 0 0,9 3 0 0 0,-10-2-61 0 0,0 0 0 0 0,0-1-1 0 0,0 1 1 0 0,1-1 0 0 0,-1 0-1 0 0,0 0 1 0 0,4-1 0 0 0,16-6 737 0 0,-19 6-577 0 0,0-1-1 0 0,0 1 1 0 0,0 0 0 0 0,1 0 0 0 0,7-1-1 0 0,7 3-139 0 0,-13-1-27 0 0,1 0 0 0 0,0 0-1 0 0,14-2 1 0 0,30-9 12 0 0,137-23 423 0 0,-150 29-343 0 0,1 2 0 0 0,72 4-1 0 0,-1 10-113 0 0,83 4 0 0 0,-71-17 58 0 0,122 4 108 0 0,-65 21-26 0 0,-87-8-88 0 0,13-7 13 0 0,-24-3-66 0 0,-51-2 14 0 0,1-1 0 0 0,0-1 0 0 0,-1-2 0 0 0,41-7-1 0 0,-56 6 26 0 0,-12 2 41 0 0,0 0 0 0 0,0-1 1 0 0,0 1-1 0 0,0-1 0 0 0,-1 0 0 0 0,1 0 1 0 0,0-1-1 0 0,0 1 0 0 0,0-1 1 0 0,-1 0-1 0 0,1 0 0 0 0,5-4 0 0 0,-9 6-71 0 0,0 0 0 0 0,0 0 0 0 0,0 0-1 0 0,0 0 1 0 0,1-1 0 0 0,-1 1 0 0 0,0 0-1 0 0,0 0 1 0 0,0-1 0 0 0,0 1 0 0 0,0 0-1 0 0,0 0 1 0 0,0 0 0 0 0,0-1 0 0 0,0 1-1 0 0,0 0 1 0 0,0 0 0 0 0,0-1 0 0 0,0 1-1 0 0,0 0 1 0 0,0 0 0 0 0,0-1 0 0 0,0 1-1 0 0,0 0 1 0 0,0 0 0 0 0,0-1 0 0 0,0 1-1 0 0,0 0 1 0 0,0 0 0 0 0,0-1 0 0 0,-1 1-1 0 0,1 0 1 0 0,0 0 0 0 0,0 0 0 0 0,0-1-1 0 0,0 1 1 0 0,0 0 0 0 0,-1 0 0 0 0,1 0-1 0 0,0 0 1 0 0,0 0 0 0 0,0-1 0 0 0,-1 1 0 0 0,1 0-1 0 0,0 0 1 0 0,0 0 0 0 0,-1 0 0 0 0,1 0-1 0 0,0 0 1 0 0,0 0 0 0 0,-1 0 0 0 0,1 0-1 0 0,0 0 1 0 0,0 0 0 0 0,-1 0 0 0 0,1 0-1 0 0,0 0 1 0 0,0 0 0 0 0,-1 0 0 0 0,1 0-1 0 0,-2 0 30 0 0,1-1 0 0 0,-1 1-1 0 0,1 0 1 0 0,-1 0 0 0 0,1 0-1 0 0,-1 0 1 0 0,1 0-1 0 0,-1 0 1 0 0,1 1 0 0 0,-3 0-1 0 0,-16 15-308 0 0,8-5-789 0 0,2-4-2382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24.956"/>
    </inkml:context>
    <inkml:brush xml:id="br0">
      <inkml:brushProperty name="width" value="0.1" units="cm"/>
      <inkml:brushProperty name="height" value="0.1" units="cm"/>
      <inkml:brushProperty name="color" value="#E71224"/>
    </inkml:brush>
  </inkml:definitions>
  <inkml:trace contextRef="#ctx0" brushRef="#br0">2377 132 919 0 0,'2'-4'212'0'0,"-1"0"0"0"0,1 0-1 0 0,0 0 1 0 0,-1 0-1 0 0,0 0 1 0 0,0 0-1 0 0,0 0 1 0 0,0 0-1 0 0,-1 0 1 0 0,0 0 0 0 0,1-1-1 0 0,-2 1 1 0 0,1 0-1 0 0,0 0 1 0 0,-1 0-1 0 0,0-1 1 0 0,-2-7-1 0 0,2 11-165 0 0,-1 0-1 0 0,1 0 0 0 0,0 0 0 0 0,0 0 0 0 0,-1 0 0 0 0,1 0 1 0 0,0 0-1 0 0,-1 1 0 0 0,1-1 0 0 0,-1 0 0 0 0,1 1 1 0 0,-1-1-1 0 0,1 1 0 0 0,-1-1 0 0 0,0 1 0 0 0,1 0 0 0 0,-1 0 1 0 0,1 0-1 0 0,-1 0 0 0 0,0 0 0 0 0,-1 0 0 0 0,-39 6 573 0 0,36-5-511 0 0,-50 9 524 0 0,-32 8 358 0 0,-168 11 0 0 0,-73-49 99 0 0,73 1-304 0 0,-81-12 40 0 0,118 6-332 0 0,-1 19-124 0 0,103 9-306 0 0,22-1-646 0 0,-165 24 0 0 0,192-12-3562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12.307"/>
    </inkml:context>
    <inkml:brush xml:id="br0">
      <inkml:brushProperty name="width" value="0.1" units="cm"/>
      <inkml:brushProperty name="height" value="0.1" units="cm"/>
      <inkml:brushProperty name="color" value="#F4F91B"/>
    </inkml:brush>
  </inkml:definitions>
  <inkml:trace contextRef="#ctx0" brushRef="#br0">1657 1 2815 0 0,'-5'2'28'0'0,"0"-1"-1"0"0,0 1 0 0 0,0-1 1 0 0,0 0-1 0 0,0 0 0 0 0,-1 0 1 0 0,1-1-1 0 0,-7 0 0 0 0,-26 3 485 0 0,1 0 1461 0 0,-40 4-875 0 0,-76 10-133 0 0,-179 44-325 0 0,275-52-319 0 0,-167 19 204 0 0,184-26-477 0 0,-132 0 107 0 0,56-11 61 0 0,-70-4 219 0 0,162 12-406 0 0,0 1 0 0 0,-30 5 0 0 0,10 4-2779 0 0,19 0-377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16.386"/>
    </inkml:context>
    <inkml:brush xml:id="br0">
      <inkml:brushProperty name="width" value="0.1" units="cm"/>
      <inkml:brushProperty name="height" value="0.1" units="cm"/>
      <inkml:brushProperty name="color" value="#F4F91B"/>
    </inkml:brush>
  </inkml:definitions>
  <inkml:trace contextRef="#ctx0" brushRef="#br0">7 209 2271 0 0,'-4'-11'48'0'0,"2"3"69"0"0,14 5-39 0 0,68-1 134 0 0,153-28-1 0 0,-209 27-61 0 0,5-1 711 0 0,53-20-1 0 0,-55 16-207 0 0,0 1-1 0 0,36-6 1 0 0,-35 12-441 0 0,-1 2 0 0 0,45 3 0 0 0,-10 0-129 0 0,67-1 9 0 0,162-4 534 0 0,68-2 507 0 0,-216 6-942 0 0,234-6 3 0 0,-233 6 157 0 0,-45 1-181 0 0,381-23 28 0 0,-475 21-199 0 0,233-9 115 0 0,70-5 39 0 0,-65-8 18 0 0,-198 18-116 0 0,0 2 1 0 0,84 9 0 0 0,90 24-21 0 0,-143-20 253 0 0,144-1 0 0 0,-209-10-225 0 0,1 0 60 0 0,1 0-1 0 0,22 4 0 0 0,-30-3-104 0 0,0 0 0 0 0,0 1 1 0 0,-1-1-1 0 0,1 1 0 0 0,-1 0 0 0 0,1 1 0 0 0,-1-1 0 0 0,0 1 0 0 0,0 0 1 0 0,7 6-1 0 0,25 33-362 0 0,-28-32-330 0 0,8 11-3370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17.860"/>
    </inkml:context>
    <inkml:brush xml:id="br0">
      <inkml:brushProperty name="width" value="0.1" units="cm"/>
      <inkml:brushProperty name="height" value="0.1" units="cm"/>
      <inkml:brushProperty name="color" value="#F4F91B"/>
    </inkml:brush>
  </inkml:definitions>
  <inkml:trace contextRef="#ctx0" brushRef="#br0">1 139 1375 0 0,'6'1'689'0'0,"0"0"0"0"0,0-1 0 0 0,0 0 0 0 0,0 0 0 0 0,12-1 0 0 0,1 0 60 0 0,2 2-397 0 0,-1 1 1 0 0,0 1-1 0 0,25 7 0 0 0,35 5-182 0 0,1-10 265 0 0,1-4-1 0 0,89-11 1 0 0,-1 0-13 0 0,164-24-282 0 0,-137 21 348 0 0,-77 8-225 0 0,242-27 260 0 0,-288 25-431 0 0,0-1 13 0 0,61-5 110 0 0,138-18 41 0 0,-230 25-232 0 0,1 2 0 0 0,-1 2 1 0 0,52 4-1 0 0,130 21 78 0 0,-184-18-99 0 0,21 0-3 0 0,86-4 0 0 0,22 1 0 0 0,-74 6 8 0 0,113 6 38 0 0,-30-9-28 0 0,452 25 38 0 0,-549-22-24 0 0,92-3 0 0 0,-52 1-32 0 0,-45 0 0 0 0,69 7 49 0 0,-90-6-9 0 0,90 0-1 0 0,38-21 164 0 0,-172 14-234 0 0,1 0 0 0 0,-1 2 1 0 0,0-1-1 0 0,0 2 0 0 0,0-1 0 0 0,0 2 0 0 0,0-1 0 0 0,17 9 1 0 0,-12-3-240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19.796"/>
    </inkml:context>
    <inkml:brush xml:id="br0">
      <inkml:brushProperty name="width" value="0.1" units="cm"/>
      <inkml:brushProperty name="height" value="0.1" units="cm"/>
      <inkml:brushProperty name="color" value="#F4F91B"/>
    </inkml:brush>
  </inkml:definitions>
  <inkml:trace contextRef="#ctx0" brushRef="#br0">1 35 2471 0 0,'2'0'203'0'0,"1"0"-1"0"0,-1 1 1 0 0,0-1-1 0 0,1 1 1 0 0,-1-1-1 0 0,1 1 1 0 0,2 1-1 0 0,-3-1-42 0 0,0 0 0 0 0,0 0 0 0 0,-1-1 1 0 0,1 1-1 0 0,0-1 0 0 0,0 0 0 0 0,0 1 0 0 0,-1-1 0 0 0,1 0 0 0 0,0 0 1 0 0,2 0-1 0 0,32-3 675 0 0,-1 1 1 0 0,46 4-1 0 0,45-1-543 0 0,8-6 213 0 0,214 20 0 0 0,-12-12-196 0 0,-171-5 80 0 0,6-1-102 0 0,104 2 793 0 0,71 5-1503 0 0,118-8 562 0 0,-226 0-41 0 0,-144 0-79 0 0,46-3-21 0 0,59 0 15 0 0,-100 6 38 0 0,121 3 79 0 0,-165-2-73 0 0,95-10 0 0 0,-97 4-43 0 0,123-6-14 0 0,-131 12 0 0 0,87 10 0 0 0,-57 1 0 0 0,29 6 0 0 0,168 5 0 0 0,-55-26 23 0 0,114 2 18 0 0,-157 4-41 0 0,21 0 0 0 0,102-3 64 0 0,-216 1-63 0 0,1 4 0 0 0,86 16-1 0 0,-93-10 9 0 0,-15-5 16 0 0,61-4-1 0 0,-71-1-20 0 0,219 4 40 0 0,148-3 40 0 0,217-14 44 0 0,-222-14-64 0 0,-284 18-64 0 0,132 8 0 0 0,223 11 55 0 0,-242-4-70 0 0,-31 5 15 0 0,15 1 0 0 0,285 0 54 0 0,-483-10-369 0 0,-2 0 0 0 0,35 9 1 0 0,-41-6-3884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21.086"/>
    </inkml:context>
    <inkml:brush xml:id="br0">
      <inkml:brushProperty name="width" value="0.1" units="cm"/>
      <inkml:brushProperty name="height" value="0.1" units="cm"/>
      <inkml:brushProperty name="color" value="#F4F91B"/>
    </inkml:brush>
  </inkml:definitions>
  <inkml:trace contextRef="#ctx0" brushRef="#br0">205 221 455 0 0,'-30'-7'1009'0'0,"1"2"-1"0"0,-1 1 0 0 0,0 2 0 0 0,-40 1 1 0 0,69 1-985 0 0,1 0 0 0 0,-1 0 0 0 0,0 0 0 0 0,0 0 0 0 0,1 0 1 0 0,-1 0-1 0 0,0 0 0 0 0,1 0 0 0 0,-1 0 0 0 0,0 0 0 0 0,1-1 1 0 0,-1 1-1 0 0,0 0 0 0 0,1-1 0 0 0,-1 1 0 0 0,1 0 0 0 0,-1-1 0 0 0,0 1 1 0 0,0-1-1 0 0,1 0 8 0 0,0 1 1 0 0,0-1 0 0 0,-1 1-1 0 0,1-1 1 0 0,0 1 0 0 0,0-1-1 0 0,0 1 1 0 0,0 0 0 0 0,0-1-1 0 0,0 1 1 0 0,0-1 0 0 0,0 1-1 0 0,0-1 1 0 0,0 1 0 0 0,0-1-1 0 0,0 1 1 0 0,0-1 0 0 0,0 1-1 0 0,0-1 1 0 0,1 1-1 0 0,-1-1 1 0 0,1-1 23 0 0,0 1-1 0 0,0-1 1 0 0,0 1 0 0 0,0-1-1 0 0,0 1 1 0 0,0 0 0 0 0,0 0-1 0 0,1-1 1 0 0,-1 1 0 0 0,0 0-1 0 0,1 0 1 0 0,-1 0-1 0 0,1 0 1 0 0,2-1 0 0 0,26-6 54 0 0,1 1 0 0 0,52-5 0 0 0,-2 0 2 0 0,22-1 20 0 0,-23-2 193 0 0,0 4 0 0 0,156-2 0 0 0,-74 18-249 0 0,-58 0-75 0 0,-30-2 37 0 0,-24 0 39 0 0,86-6 0 0 0,81-32-66 0 0,115-17 1120 0 0,-327 51-1129 0 0,0 1 0 0 0,0 0 0 0 0,1 0 0 0 0,-1 0 0 0 0,0 0 0 0 0,0 1 0 0 0,0 0 0 0 0,1 0 0 0 0,-1 0 0 0 0,0 1 0 0 0,-1 0 0 0 0,1 0 0 0 0,0 0 0 0 0,0 0 0 0 0,-1 1 0 0 0,1 0 0 0 0,6 6 0 0 0,-1 2-196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23.786"/>
    </inkml:context>
    <inkml:brush xml:id="br0">
      <inkml:brushProperty name="width" value="0.1" units="cm"/>
      <inkml:brushProperty name="height" value="0.1" units="cm"/>
      <inkml:brushProperty name="color" value="#F4F91B"/>
    </inkml:brush>
  </inkml:definitions>
  <inkml:trace contextRef="#ctx0" brushRef="#br0">5 48 919 0 0,'0'1'164'0'0,"-1"0"-1"0"0,1-1 1 0 0,-1 1-1 0 0,1 0 1 0 0,-1 0-1 0 0,1-1 1 0 0,0 1-1 0 0,-1 0 1 0 0,1 0 0 0 0,0 0-1 0 0,-1 0 1 0 0,1 0-1 0 0,0-1 1 0 0,0 1-1 0 0,0 0 1 0 0,0 0-1 0 0,0 0 1 0 0,0 0-1 0 0,0 0 1 0 0,0 0-1 0 0,1 0 1 0 0,-1-1-1 0 0,0 1 1 0 0,0 0-1 0 0,1 0 1 0 0,-1 0-1 0 0,0 0 1 0 0,1-1-1 0 0,-1 1 1 0 0,1 0-1 0 0,-1 0 1 0 0,2 1-1 0 0,23 24 262 0 0,-17-20-6 0 0,-1 1-297 0 0,0-1 0 0 0,0-1 0 0 0,1 1 0 0 0,0-1 0 0 0,0-1 0 0 0,0 1 0 0 0,1-1-1 0 0,-1-1 1 0 0,1 0 0 0 0,0 0 0 0 0,0 0 0 0 0,0-1 0 0 0,0-1 0 0 0,12 1 0 0 0,11-1 338 0 0,1-1 0 0 0,55-7 0 0 0,-66 4-382 0 0,95-18 343 0 0,-23 3-262 0 0,114 0 83 0 0,-18 2 65 0 0,-130 10-198 0 0,50-9 70 0 0,-74 10-87 0 0,0 1 1 0 0,69 2-1 0 0,-73 2-65 0 0,67 3 28 0 0,72-4 72 0 0,-139 1-64 0 0,0 0 0 0 0,-1 2 1 0 0,34 7-1 0 0,10 0 14 0 0,18-5-45 0 0,139-13-1 0 0,-203 7-30 0 0,289-22 309 0 0,-51-1-97 0 0,-190 24-195 0 0,-1 2 0 0 0,107 16-1 0 0,-133-12 26 0 0,88-2 0 0 0,51-17 126 0 0,51 0-40 0 0,-152 15-84 0 0,-41 1 21 0 0,0-1 0 0 0,0-3 0 0 0,76-13 1 0 0,-120 14-42 0 0,0 0 1 0 0,-1 1 0 0 0,1-1 0 0 0,-1 1 0 0 0,1 0 0 0 0,0 0 0 0 0,3 0-1 0 0,-5 0-20 0 0,-1 0 0 0 0,0 0 0 0 0,0 0-1 0 0,1 1 1 0 0,-1-1 0 0 0,0 0-1 0 0,0 0 1 0 0,1 0 0 0 0,-1 0 0 0 0,0 1-1 0 0,0-1 1 0 0,1 0 0 0 0,-1 0-1 0 0,0 0 1 0 0,0 1 0 0 0,0-1 0 0 0,1 0-1 0 0,-1 0 1 0 0,0 1 0 0 0,0-1-1 0 0,0 0 1 0 0,0 1 0 0 0,0-1 0 0 0,0 0-1 0 0,1 1 1 0 0,-4 12 32 0 0,-5 21-1168 0 0,5-21-1983 0 0,0 0-1245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25.399"/>
    </inkml:context>
    <inkml:brush xml:id="br0">
      <inkml:brushProperty name="width" value="0.1" units="cm"/>
      <inkml:brushProperty name="height" value="0.1" units="cm"/>
      <inkml:brushProperty name="color" value="#F4F91B"/>
    </inkml:brush>
  </inkml:definitions>
  <inkml:trace contextRef="#ctx0" brushRef="#br0">1 119 3567 0 0,'76'-2'988'0'0,"-36"1"-440"0"0,0 1 0 0 0,47 5 0 0 0,-59-2-302 0 0,0-1 0 0 0,0-1 0 0 0,0-2 0 0 0,29-5 0 0 0,111-24 1123 0 0,-166 30-1352 0 0,74-12 507 0 0,125-3 0 0 0,-189 14-502 0 0,221 7 371 0 0,-4 0-104 0 0,12-11 31 0 0,-31 9-64 0 0,-21-15 54 0 0,135-17 10 0 0,-270 20-281 0 0,-29 4-14 0 0,-1 1 0 0 0,1 1-1 0 0,27 2 1 0 0,169 13 103 0 0,-176-12-100 0 0,52-7 1 0 0,-59 4-22 0 0,161-6 260 0 0,-53 4-75 0 0,-62-6 43 0 0,-105 21-479 0 0,6-2-3304 0 0,6-5-322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28.066"/>
    </inkml:context>
    <inkml:brush xml:id="br0">
      <inkml:brushProperty name="width" value="0.1" units="cm"/>
      <inkml:brushProperty name="height" value="0.1" units="cm"/>
      <inkml:brushProperty name="color" value="#F4F91B"/>
    </inkml:brush>
  </inkml:definitions>
  <inkml:trace contextRef="#ctx0" brushRef="#br0">106 14 2759 0 0,'0'-1'8'0'0,"-1"0"-1"0"0,0 0 0 0 0,0 0 1 0 0,1 0-1 0 0,-1 0 0 0 0,0 0 1 0 0,0 1-1 0 0,0-1 0 0 0,0 0 1 0 0,0 0-1 0 0,0 1 0 0 0,-1-1 1 0 0,1 1-1 0 0,0-1 0 0 0,0 1 0 0 0,0-1 1 0 0,0 1-1 0 0,-1 0 0 0 0,1 0 1 0 0,0 0-1 0 0,0-1 0 0 0,-2 1 1 0 0,-33 3 188 0 0,17-1-145 0 0,-3 1-51 0 0,19-3 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32.653"/>
    </inkml:context>
    <inkml:brush xml:id="br0">
      <inkml:brushProperty name="width" value="0.1" units="cm"/>
      <inkml:brushProperty name="height" value="0.1" units="cm"/>
      <inkml:brushProperty name="color" value="#F4F91B"/>
    </inkml:brush>
  </inkml:definitions>
  <inkml:trace contextRef="#ctx0" brushRef="#br0">83 65 2759 0 0,'-78'-20'4587'0'0,"74"19"-4396"0"0,4 3-28 0 0,10 4-80 0 0,-1-5 16 0 0,-1 0 0 0 0,0-1-1 0 0,1 0 1 0 0,-1 0-1 0 0,0-1 1 0 0,0 0 0 0 0,10-2-1 0 0,13-2 208 0 0,-28 5-284 0 0,23-3 180 0 0,0 2 0 0 0,27 1 0 0 0,30 6 315 0 0,25 0 219 0 0,-47-3-280 0 0,-44-3-375 0 0,0 0 0 0 0,0 2-1 0 0,21 4 1 0 0,-6 1 32 0 0,-1-2 0 0 0,1 0 0 0 0,0-3 0 0 0,43-1 0 0 0,-26-3-46 0 0,-1-4 1 0 0,56-12 0 0 0,92-26 103 0 0,-173 40-151 0 0,1 0 0 0 0,0 1 0 0 0,-1 2 1 0 0,40 1-1 0 0,95 19 19 0 0,-2 0 13 0 0,-116-19 30 0 0,58-7 0 0 0,-60 3-27 0 0,-1 2 1 0 0,38 2-1 0 0,-23 6 42 0 0,-29-3 8 0 0,-1-1-1 0 0,37 0 1 0 0,-27-3 19 0 0,0 2-1 0 0,61 10 1 0 0,-58-5-97 0 0,-1-2 1 0 0,46-1-1 0 0,-16-6-36 0 0,113-3 82 0 0,-136 7-51 0 0,-1 2-1 0 0,72 14 0 0 0,-20 0-21 0 0,167 9 0 0 0,-214-26 12 0 0,-1-2 0 0 0,48-9 0 0 0,-40 4 2 0 0,54 0 0 0 0,49 12 26 0 0,-118-3-26 0 0,-12-2 106 0 0,-1-1 0 0 0,25-5 0 0 0,4 0 320 0 0,62-6 294 0 0,-113 11-723 0 0,0 1-1 0 0,1 0 0 0 0,-1 1 1 0 0,0-1-1 0 0,0 0 0 0 0,0 1 0 0 0,0-1 1 0 0,0 1-1 0 0,0-1 0 0 0,0 1 1 0 0,0 0-1 0 0,-1 0 0 0 0,1 0 1 0 0,0 0-1 0 0,0 0 0 0 0,2 2 1 0 0,27 29-120 0 0,-3-5-1339 0 0,-12-16 129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34.771"/>
    </inkml:context>
    <inkml:brush xml:id="br0">
      <inkml:brushProperty name="width" value="0.1" units="cm"/>
      <inkml:brushProperty name="height" value="0.1" units="cm"/>
      <inkml:brushProperty name="color" value="#F4F91B"/>
    </inkml:brush>
  </inkml:definitions>
  <inkml:trace contextRef="#ctx0" brushRef="#br0">1 92 1839 0 0,'4'-1'502'0'0,"-1"1"-1"0"0,1 0 1 0 0,0-1-1 0 0,0 1 1 0 0,0 1-1 0 0,0-1 1 0 0,7 2-1 0 0,6 0 71 0 0,40 2 288 0 0,0-4 0 0 0,0-2 0 0 0,79-12 0 0 0,-74 8-415 0 0,100 2-1 0 0,24-1-106 0 0,-51-9-256 0 0,12-2 159 0 0,175 3 1 0 0,-13 0-97 0 0,-166 2-87 0 0,-89 11 55 0 0,77 9 0 0 0,-78-4-8 0 0,81-3 1 0 0,-21-3-51 0 0,-76 1-35 0 0,42 2 62 0 0,-31 0-64 0 0,47-4-1 0 0,-8-4 138 0 0,147 8 0 0 0,24 2 12 0 0,-158-5-132 0 0,-41 1-35 0 0,3-1 0 0 0,71 8 0 0 0,26 3 114 0 0,-118-9-100 0 0,254-6 114 0 0,-256 2-120 0 0,152-4 195 0 0,219 8-22 0 0,-325-5-181 0 0,0 4 0 0 0,126 17 0 0 0,-100-7 61 0 0,0-4-1 0 0,162-13 1 0 0,-186 6 14 0 0,125 15 0 0 0,62 0-23 0 0,-34-16 12 0 0,-162 4-32 0 0,82 15 0 0 0,-95-9-13 0 0,73 0 1 0 0,66-10 46 0 0,-50 0-43 0 0,67 10 9 0 0,1 0 0 0 0,-107-8-32 0 0,193 24 0 0 0,-232-13 48 0 0,0-4 0 0 0,0-3 0 0 0,81-7 0 0 0,-10-10-48 0 0,-75 5 0 0 0,1 3 0 0 0,109 7 0 0 0,-104 6-4 0 0,-20-1 38 0 0,113 0 0 0 0,-93-11 22 0 0,102-8 144 0 0,-178 11-214 0 0,-1 1-1 0 0,0 0 1 0 0,0 0-1 0 0,0 0 1 0 0,0 0-1 0 0,1 0 1 0 0,-1 0-1 0 0,0 0 1 0 0,0 0-1 0 0,0 1 1 0 0,1-1-1 0 0,-1 0 1 0 0,0 1 0 0 0,0-1-1 0 0,0 1 1 0 0,0-1-1 0 0,0 1 1 0 0,0-1-1 0 0,0 1 1 0 0,0 0-1 0 0,0-1 1 0 0,0 1-1 0 0,0 0 1 0 0,-1 0-1 0 0,1 0 1 0 0,1 1-1 0 0,-1 0-47 0 0,0 1 0 0 0,0-1-1 0 0,0 1 1 0 0,0-1 0 0 0,0 1 0 0 0,-1 0-1 0 0,1-1 1 0 0,-1 1 0 0 0,0 0 0 0 0,0 4-1 0 0,0 4-533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26.072"/>
    </inkml:context>
    <inkml:brush xml:id="br0">
      <inkml:brushProperty name="width" value="0.1" units="cm"/>
      <inkml:brushProperty name="height" value="0.1" units="cm"/>
      <inkml:brushProperty name="color" value="#E71224"/>
    </inkml:brush>
  </inkml:definitions>
  <inkml:trace contextRef="#ctx0" brushRef="#br0">2894 99 2415 0 0,'-15'-1'396'0'0,"1"-1"-1"0"0,0-1 1 0 0,0 0-1 0 0,0-1 1 0 0,1 0-1 0 0,-27-13 0 0 0,-29-8 1509 0 0,23 15-1341 0 0,0 1 0 0 0,-1 3 0 0 0,-68-1 0 0 0,-512 0 601 0 0,393 11-792 0 0,-675 3 419 0 0,768-7-835 0 0,1 6 0 0 0,-169 29 0 0 0,222-18-179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37.041"/>
    </inkml:context>
    <inkml:brush xml:id="br0">
      <inkml:brushProperty name="width" value="0.1" units="cm"/>
      <inkml:brushProperty name="height" value="0.1" units="cm"/>
      <inkml:brushProperty name="color" value="#F4F91B"/>
    </inkml:brush>
  </inkml:definitions>
  <inkml:trace contextRef="#ctx0" brushRef="#br0">5 52 3023 0 0,'-3'2'185'0'0,"1"1"621"0"0,11-1 117 0 0,85 10 1970 0 0,-62-6-2666 0 0,-1-2-1 0 0,58 2 1 0 0,66-10 41 0 0,14 0 49 0 0,357 5 291 0 0,-276 4-569 0 0,-65 1-14 0 0,-104-6-22 0 0,193-6 69 0 0,180-7 477 0 0,-88-9-159 0 0,-274 14-294 0 0,-14 5 32 0 0,95 9 0 0 0,-100-2 5 0 0,117-7 0 0 0,168-9 288 0 0,-321 12-383 0 0,226-18 536 0 0,-62 2-508 0 0,-162 16-53 0 0,0 2 1 0 0,0 2-1 0 0,63 14 0 0 0,-17 1-3 0 0,-35-6 4 0 0,0-3-1 0 0,0-1 1 0 0,65 1-1 0 0,-59-9-13 0 0,53-2 0 0 0,44-7 0 0 0,-123 7 33 0 0,0 2 0 0 0,33 5 0 0 0,-9 0-4 0 0,-1-5 99 0 0,-1-1 0 0 0,100-16 0 0 0,-38-6-51 0 0,-70 12-19 0 0,63-6-1 0 0,-74 15-57 0 0,0 1 0 0 0,0 2 0 0 0,0 1 0 0 0,0 1 0 0 0,0 2 0 0 0,48 16 0 0 0,-50-15 0 0 0,1-1 0 0 0,-1-1 0 0 0,52 0 0 0 0,-44-3 0 0 0,174 3 60 0 0,-42-1-2 0 0,-92-3-33 0 0,1-4-1 0 0,117-19 1 0 0,-84 8 39 0 0,182 0 0 0 0,35 22 0 0 0,-82-10-64 0 0,-238 2 7 0 0,2-1-26 0 0,0 2 0 0 0,-1-1 1 0 0,15 4-1 0 0,-24-4-44 0 0,1 1 1 0 0,-1-1-1 0 0,1 1 1 0 0,-1 0-1 0 0,0 0 1 0 0,1 0-1 0 0,-1 0 1 0 0,0 0-1 0 0,0 0 1 0 0,0 1-1 0 0,0-1 0 0 0,0 1 1 0 0,0-1-1 0 0,0 1 1 0 0,-1 0-1 0 0,1-1 1 0 0,0 1-1 0 0,-1 0 1 0 0,0 0-1 0 0,1 1 1 0 0,0 2-1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38.842"/>
    </inkml:context>
    <inkml:brush xml:id="br0">
      <inkml:brushProperty name="width" value="0.1" units="cm"/>
      <inkml:brushProperty name="height" value="0.1" units="cm"/>
      <inkml:brushProperty name="color" value="#F4F91B"/>
    </inkml:brush>
  </inkml:definitions>
  <inkml:trace contextRef="#ctx0" brushRef="#br0">64 53 4575 0 0,'-10'5'194'0'0,"-8"3"60"0"0,13-6 21 0 0,1 0-1 0 0,-1 1 0 0 0,1 0 1 0 0,0 0-1 0 0,0 0 0 0 0,-5 5 0 0 0,9-8-250 0 0,0 1 0 0 0,0-1-1 0 0,0 0 1 0 0,0 1-1 0 0,1-1 1 0 0,-1 0-1 0 0,0 0 1 0 0,0 1-1 0 0,0-1 1 0 0,1 0 0 0 0,-1 0-1 0 0,0 0 1 0 0,0 1-1 0 0,0-1 1 0 0,1 0-1 0 0,-1 0 1 0 0,0 0-1 0 0,0 0 1 0 0,1 1 0 0 0,-1-1-1 0 0,0 0 1 0 0,1 0-1 0 0,-1 0 1 0 0,0 0-1 0 0,0 0 1 0 0,1 0-1 0 0,-1 0 1 0 0,0 0 0 0 0,1 0-1 0 0,-1 0 1 0 0,1 0-1 0 0,11 2 262 0 0,19 0 190 0 0,32 5 1 0 0,10 1-98 0 0,109-2 334 0 0,-48-10-82 0 0,145-24-1 0 0,-199 22-547 0 0,9-1 71 0 0,180-21 178 0 0,-76 9-140 0 0,-73 6-89 0 0,194 2-1 0 0,-103 13 91 0 0,-151-4-149 0 0,197-1-33 0 0,296 29 118 0 0,-390-29-86 0 0,-53-1-20 0 0,138 23 238 0 0,-66-2-82 0 0,-170-16-86 0 0,-1-2 1 0 0,1 1-1 0 0,0-1 0 0 0,-1-1 1 0 0,15-3-1 0 0,-15-1 339 0 0,-11 2-200 0 0,-8 0-146 0 0,7 4-75 0 0,0-1 0 0 0,1 1 0 0 0,-1 0-1 0 0,0-1 1 0 0,0 1 0 0 0,0 0 0 0 0,0 0 0 0 0,1 0 0 0 0,-1 0-1 0 0,0 0 1 0 0,0 0 0 0 0,0 0 0 0 0,0 0 0 0 0,0 0 0 0 0,1 0 0 0 0,-1 0-1 0 0,0 0 1 0 0,0 1 0 0 0,0-1 0 0 0,1 0 0 0 0,-1 1 0 0 0,0-1 0 0 0,0 1-1 0 0,1-1 1 0 0,-1 1 0 0 0,0-1 0 0 0,1 1 0 0 0,-1-1 0 0 0,-1 2 0 0 0,1 0-364 0 0,1-1 1 0 0,-1 1 0 0 0,0 0 0 0 0,1 0 0 0 0,-1-1-1 0 0,1 1 1 0 0,0 0 0 0 0,-1 0 0 0 0,1 0 0 0 0,0 0-1 0 0,0-1 1 0 0,0 1 0 0 0,1 4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50.549"/>
    </inkml:context>
    <inkml:brush xml:id="br0">
      <inkml:brushProperty name="width" value="0.1" units="cm"/>
      <inkml:brushProperty name="height" value="0.1" units="cm"/>
      <inkml:brushProperty name="color" value="#F4F91B"/>
    </inkml:brush>
  </inkml:definitions>
  <inkml:trace contextRef="#ctx0" brushRef="#br0">1 162 2671 0 0,'4'1'96'0'0,"0"1"-1"0"0,0-1 0 0 0,0 0 1 0 0,1 0-1 0 0,-1 0 0 0 0,0-1 1 0 0,1 0-1 0 0,6 0 0 0 0,40-5 1217 0 0,-34 3-1090 0 0,63-9 1167 0 0,79-6-12 0 0,-77 7-1175 0 0,-34 3-55 0 0,-1 0 225 0 0,-24 3-79 0 0,42-1-1 0 0,-34 6-174 0 0,-1 1 0 0 0,0 2 0 0 0,0 1-1 0 0,-1 1 1 0 0,34 12 0 0 0,-29-9 4 0 0,40 5 0 0 0,-35-7 87 0 0,-1-1-14 0 0,-1-2-1 0 0,75-2 0 0 0,77-16 269 0 0,-53 2-261 0 0,-66 6-19 0 0,0-3 1 0 0,96-24-1 0 0,-147 28-163 0 0,52-15 87 0 0,1 4 0 0 0,115-10 0 0 0,91 16 64 0 0,-91 7-22 0 0,46 21 57 0 0,-185-14-156 0 0,-14 1 33 0 0,43 11 1 0 0,-22-4-6 0 0,0 4-53 0 0,-39-11-12 0 0,0-1 0 0 0,27 5 0 0 0,87 4 51 0 0,18 10 136 0 0,23 2 48 0 0,-77-13-140 0 0,-65-7-36 0 0,1-1 0 0 0,-1-2-1 0 0,32-1 1 0 0,-4-2 56 0 0,20-2-21 0 0,64-7-33 0 0,-76 6-13 0 0,0 3-1 0 0,68 8 1 0 0,197 16 77 0 0,-279-22-117 0 0,98-10 1 0 0,-20-1-1 0 0,29 8 32 0 0,188-13 140 0 0,-83-4-101 0 0,-72 6-46 0 0,-137 9-36 0 0,211-29 108 0 0,-213 22-109 0 0,17-4 51 0 0,131-13-1 0 0,82 15 59 0 0,-143 5-93 0 0,180-2 24 0 0,-214 16-40 0 0,239 1 46 0 0,-174-19 9 0 0,282 9 107 0 0,-336 3-150 0 0,230 16 101 0 0,-70-1-36 0 0,378-24 426 0 0,-346-13-496 0 0,-245 19-9 0 0,336-5 114 0 0,-246 6-125 0 0,-43 0 62 0 0,139 0-30 0 0,130 0 18 0 0,167 23-46 0 0,-383-15 0 0 0,200 14 0 0 0,340 26 512 0 0,-511-30 289 0 0,-47-4-1966 0 0,-90-8 1161 0 0,172 7 60 0 0,207 11-41 0 0,-66 0-15 0 0,-109-14-21 0 0,-1-1 91 0 0,-215-7-69 0 0,196-5 10 0 0,9-4 616 0 0,-102 3-1202 0 0,404-34 514 0 0,-404 32 58 0 0,-98 5 3 0 0,284-4 0 0 0,20 32 64 0 0,-293-20-44 0 0,44 2 24 0 0,216 1-44 0 0,5 3 0 0 0,-146-14 0 0 0,157 5 0 0 0,-234 5 0 0 0,96 4 0 0 0,-91-5 0 0 0,50 0 0 0 0,128 2 0 0 0,-241-6 0 0 0,283 0 0 0 0,-70-2 0 0 0,-119 5 0 0 0,181-1 0 0 0,270 5 0 0 0,-412-7 94 0 0,-125-2-70 0 0,78-1 59 0 0,119 2-74 0 0,-10-9-115 0 0,-107 1 130 0 0,134 13 71 0 0,-2-1 16 0 0,-41 1-99 0 0,-108 0-14 0 0,131 16 2 0 0,46 0 0 0 0,221 13 0 0 0,-269-21 0 0 0,-109-9 0 0 0,-47-2 0 0 0,90 9 0 0 0,-67-1 28 0 0,206-5-1 0 0,-181-8-18 0 0,-89 3-9 0 0,-1 2 0 0 0,64 12 0 0 0,-76-10 0 0 0,40 1 0 0 0,-23-3 0 0 0,14-1 0 0 0,0-3 0 0 0,79-12 0 0 0,-100 9 0 0 0,280-1 0 0 0,-255 8 8 0 0,77 0 42 0 0,-124-4-39 0 0,1-1 0 0 0,-1-1 0 0 0,0-1-1 0 0,36-11 1 0 0,8-6 59 0 0,-58 21-121 0 0,-8 5-56 0 0,-12 7-1017 0 0,-2-5-136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53.454"/>
    </inkml:context>
    <inkml:brush xml:id="br0">
      <inkml:brushProperty name="width" value="0.1" units="cm"/>
      <inkml:brushProperty name="height" value="0.1" units="cm"/>
      <inkml:brushProperty name="color" value="#F4F91B"/>
    </inkml:brush>
  </inkml:definitions>
  <inkml:trace contextRef="#ctx0" brushRef="#br0">15 296 1375 0 0,'-15'-2'695'0'0,"16"1"-456"0"0,-1-1-1 0 0,1 1 1 0 0,-1 0-1 0 0,1 0 1 0 0,-1 0-1 0 0,1 0 1 0 0,-1-1-1 0 0,1 1 1 0 0,0 0-1 0 0,0 0 0 0 0,0 0 1 0 0,0 0-1 0 0,0 0 1 0 0,1 0-1 0 0,11-6 370 0 0,-1 0 0 0 0,19-14 0 0 0,-25 17-349 0 0,6-5 401 0 0,1 1 0 0 0,19-11 0 0 0,-27 17-577 0 0,0 0 0 0 0,1 0 0 0 0,0 0 0 0 0,-1 1 0 0 0,1 0 1 0 0,0 0-1 0 0,0 0 0 0 0,-1 1 0 0 0,11 0 0 0 0,165 2 231 0 0,-137 1-162 0 0,-12-2 587 0 0,46 8 1 0 0,-30-2-385 0 0,1-3 1 0 0,93-3 0 0 0,-69-2-190 0 0,9-1-36 0 0,-1-5 0 0 0,109-21 0 0 0,-144 22-32 0 0,1 2 1 0 0,0 3-1 0 0,85 7 1 0 0,-35-1 19 0 0,-54-3-67 0 0,0 0 19 0 0,0-1 1 0 0,59-8-1 0 0,325-41 553 0 0,-279 45-536 0 0,-96 4-31 0 0,0-2 1 0 0,82-13-1 0 0,128-36 144 0 0,-203 41-159 0 0,1 2 0 0 0,0 2 0 0 0,0 4-1 0 0,0 2 1 0 0,69 9 0 0 0,-75-6 6 0 0,0-3-1 0 0,0-2 0 0 0,65-10 0 0 0,-83 7-39 0 0,-16 3 13 0 0,-1 0 1 0 0,1 2-1 0 0,0 0 0 0 0,33 7 0 0 0,75 25 140 0 0,-58-13-125 0 0,-46-14-35 0 0,0-2 0 0 0,0-1 0 0 0,41 1 0 0 0,74-10 0 0 0,27 0 0 0 0,-32 6 110 0 0,-11-2 52 0 0,-69 2-125 0 0,107-17 0 0 0,-118 11-31 0 0,25-4-6 0 0,-24 2 0 0 0,1 3 0 0 0,69 0 0 0 0,-48 6 18 0 0,-29-1 919 0 0,67 8-1 0 0,-45 3-1371 0 0,1-3 1 0 0,-1-2-1 0 0,85-3 0 0 0,-3-16 435 0 0,-65 5 0 0 0,90 1 0 0 0,-105 9 5 0 0,99 1 30 0 0,-119-4-23 0 0,78-14 0 0 0,-60 3-12 0 0,0 3 0 0 0,1 2 0 0 0,114 2 0 0 0,31 18 0 0 0,-162-13 0 0 0,0-1 0 0 0,0-1 0 0 0,43-10 0 0 0,21-1 0 0 0,-60 11 15 0 0,1 2-1 0 0,-1 2 0 0 0,0 2 1 0 0,76 17-1 0 0,-89-16-14 0 0,0-1 0 0 0,0-2 0 0 0,58-4 0 0 0,69-15 2024 0 0,-75 9-2550 0 0,-59 5 233 0 0,0 0 0 0 0,1 2 0 0 0,-1 1-1 0 0,31 4 1 0 0,46 19 293 0 0,-80-16 0 0 0,0 0 0 0 0,1-2 0 0 0,0-1 0 0 0,-1-2 0 0 0,32 1 0 0 0,126-5 0 0 0,-123 0 535 0 0,60-4 986 0 0,-86 3-1853 0 0,0 1 0 0 0,55 5 0 0 0,65 17-664 0 0,-110-13 996 0 0,-10-1 0 0 0,1-1 0 0 0,1-2 0 0 0,52-2 0 0 0,-11-2 0 0 0,-49 2 0 0 0,-1-2 0 0 0,31-4 0 0 0,-15 1 14 0 0,1 1 0 0 0,48 3 0 0 0,26-2 8 0 0,-55 3-22 0 0,-46 1 0 0 0,-1-2 0 0 0,1 0 0 0 0,-1-1 0 0 0,18-3 0 0 0,-25 2 5 0 0,1 1 9 0 0,-1-1-1 0 0,0 0 1 0 0,0 0 0 0 0,-1-1 0 0 0,1 0 0 0 0,9-6 0 0 0,5-1 122 0 0,-21 10-131 0 0,0 0 0 0 0,0 0-1 0 0,-1-1 1 0 0,1 1-1 0 0,0 0 1 0 0,0 0-1 0 0,0 0 1 0 0,-1 0 0 0 0,1 0-1 0 0,0 0 1 0 0,0 0-1 0 0,0 0 1 0 0,-1 0 0 0 0,1 1-1 0 0,0-1 1 0 0,0 0-1 0 0,-1 0 1 0 0,1 1-1 0 0,0-1 1 0 0,0 0 0 0 0,-1 1-1 0 0,1-1 1 0 0,0 1-1 0 0,-1-1 1 0 0,2 2 0 0 0,2 3-201 0 0,-1 1 0 0 0,1 0 0 0 0,-1 1 0 0 0,-1-1 0 0 0,1 0 1 0 0,-1 1-1 0 0,2 10 0 0 0,0-1-1331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54.850"/>
    </inkml:context>
    <inkml:brush xml:id="br0">
      <inkml:brushProperty name="width" value="0.1" units="cm"/>
      <inkml:brushProperty name="height" value="0.1" units="cm"/>
      <inkml:brushProperty name="color" value="#F4F91B"/>
    </inkml:brush>
  </inkml:definitions>
  <inkml:trace contextRef="#ctx0" brushRef="#br0">7 167 455 0 0,'0'0'72'0'0,"0"0"0"0"0,-1 0-1 0 0,1 0 1 0 0,0 1-1 0 0,-1-1 1 0 0,1 0 0 0 0,0 0-1 0 0,-1 0 1 0 0,1 0-1 0 0,0 0 1 0 0,-1 1 0 0 0,1-1-1 0 0,0 0 1 0 0,0 0-1 0 0,-1 1 1 0 0,1-1 0 0 0,0 0-1 0 0,0 0 1 0 0,-1 1-1 0 0,1-1 1 0 0,0 0-1 0 0,0 1 1 0 0,0-1 0 0 0,0 0-1 0 0,-1 1 1 0 0,1-1-1 0 0,0 0 1 0 0,0 1 0 0 0,11 7 2287 0 0,-11-8-2471 0 0,6 3 219 0 0,0 0 0 0 0,0-1 0 0 0,0 0 0 0 0,0 0 0 0 0,1 0-1 0 0,-1-1 1 0 0,1 0 0 0 0,-1 0 0 0 0,13-1 0 0 0,4-1 487 0 0,34-6 0 0 0,-15 1 57 0 0,103-17 1212 0 0,-16 1-830 0 0,-101 19-950 0 0,-1 1 1 0 0,50 3 0 0 0,255 12 85 0 0,-127-8 179 0 0,-22 8 73 0 0,117 2 166 0 0,-24-48 117 0 0,-184 18-528 0 0,110-2 106 0 0,-98 11-142 0 0,102-18 172 0 0,-181 21-294 0 0,16-3 16 0 0,100-9 79 0 0,54 10 82 0 0,289-19 122 0 0,-165 9-186 0 0,-96 14-57 0 0,-29-4-28 0 0,92 2 36 0 0,35 16-18 0 0,-111-4 37 0 0,-122-4-74 0 0,479-2 248 0 0,-257-36 34 0 0,-296 31-329 0 0,-4 0 34 0 0,0 1-1 0 0,-1 0 1 0 0,1 1 0 0 0,14 0 0 0 0,-22 0-13 0 0,1 1 0 0 0,0-1 0 0 0,-1 1 1 0 0,1 0-1 0 0,0 0 0 0 0,-1-1 0 0 0,1 2 0 0 0,-1-1 0 0 0,0 0 1 0 0,1 0-1 0 0,-1 1 0 0 0,0-1 0 0 0,0 1 0 0 0,0 0 1 0 0,0 0-1 0 0,0 0 0 0 0,0 0 0 0 0,0 0 0 0 0,-1 0 1 0 0,1 0-1 0 0,1 3 0 0 0,7 19-1145 0 0,-6-9-107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8:56.825"/>
    </inkml:context>
    <inkml:brush xml:id="br0">
      <inkml:brushProperty name="width" value="0.1" units="cm"/>
      <inkml:brushProperty name="height" value="0.1" units="cm"/>
      <inkml:brushProperty name="color" value="#F4F91B"/>
    </inkml:brush>
  </inkml:definitions>
  <inkml:trace contextRef="#ctx0" brushRef="#br0">1 46 919 0 0,'6'3'393'0'0,"-1"-1"0"0"0,1 0-1 0 0,0 0 1 0 0,1-1-1 0 0,-1 0 1 0 0,0 0-1 0 0,0 0 1 0 0,0-1 0 0 0,11-1-1 0 0,10 2-175 0 0,38 3 1069 0 0,-1-4 0 0 0,98-11-1 0 0,-131 10-871 0 0,0 1 0 0 0,47 6 0 0 0,-50-3-278 0 0,33 0 109 0 0,97-8 1 0 0,-20-1 253 0 0,-75 5-332 0 0,32 0 45 0 0,-32 1 37 0 0,67-9 0 0 0,-60 3-6 0 0,68-8-3 0 0,80-3 123 0 0,-116 18-186 0 0,101-2-98 0 0,82-3 121 0 0,-157 15-16 0 0,5 1-112 0 0,183-12 121 0 0,-215 1-134 0 0,102 14 0 0 0,-149-10-53 0 0,110 1 99 0 0,-78-4-66 0 0,155 0 25 0 0,-155 1-42 0 0,155 4 84 0 0,-69 0-106 0 0,-152-6 1 0 0,415 21 62 0 0,-178-18 127 0 0,-238-4-188 0 0,100-7-4 0 0,43 0 58 0 0,129 26-15 0 0,53 1-8 0 0,-58 2-33 0 0,-76-2 0 0 0,-108-19 0 0 0,134-17 0 0 0,-226 15 0 0 0,75-2 0 0 0,171 14 0 0 0,-133-2 0 0 0,-84-8 0 0 0,0-3 0 0 0,44-7 0 0 0,-11 1 0 0 0,8 2 16 0 0,-1 4 0 0 0,0 3 0 0 0,84 12 0 0 0,-120-10-16 0 0,0-2 0 0 0,0-2 0 0 0,75-11 0 0 0,53-1 0 0 0,-74 13 11 0 0,175-4 42 0 0,-244 2-53 0 0,201-10 0 0 0,-160 12 0 0 0,91 10 0 0 0,-123-6-69 0 0,-15-3-93 0 0,25 5-1 0 0,-42-5 127 0 0,1 1-1 0 0,-1-1 0 0 0,1 1 0 0 0,-1 0 0 0 0,0 0 0 0 0,0 1 0 0 0,0 0 0 0 0,0-1 1 0 0,7 6-1 0 0,-7-2-369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9:00.361"/>
    </inkml:context>
    <inkml:brush xml:id="br0">
      <inkml:brushProperty name="width" value="0.1" units="cm"/>
      <inkml:brushProperty name="height" value="0.1" units="cm"/>
      <inkml:brushProperty name="color" value="#F4F91B"/>
    </inkml:brush>
  </inkml:definitions>
  <inkml:trace contextRef="#ctx0" brushRef="#br0">0 110 3511 0 0,'2'1'63'0'0,"-1"-1"0"0"0,1 1-1 0 0,-1 0 1 0 0,1 0 0 0 0,-1 0-1 0 0,1 0 1 0 0,-1 0 0 0 0,1 0-1 0 0,-1 0 1 0 0,0 0 0 0 0,2 2-1 0 0,8 7 1369 0 0,-4-6-1133 0 0,1 0 1 0 0,0-1-1 0 0,0 0 1 0 0,0 0-1 0 0,0-1 1 0 0,0 0-1 0 0,10 2 0 0 0,8-2 194 0 0,26 0 0 0 0,19 2 146 0 0,-50-3-479 0 0,-1-1 0 0 0,0-1 0 0 0,0 0 0 0 0,22-6 0 0 0,34-2 254 0 0,-64 9-345 0 0,92-2 357 0 0,-86 2-342 0 0,0 1 0 0 0,0 2 0 0 0,30 6-1 0 0,-2 7 69 0 0,-34-11-91 0 0,0 0-1 0 0,1-1 1 0 0,0-1-1 0 0,20 3 0 0 0,-12-4 50 0 0,9 1 111 0 0,56-2 1 0 0,11-6 80 0 0,-45 4-96 0 0,59-10 1 0 0,-75 4-106 0 0,-17 3 40 0 0,-1 1 0 0 0,32-1 0 0 0,8 3-71 0 0,106-13 0 0 0,-126 10-43 0 0,13-2 12 0 0,-30 3 9 0 0,0 0-1 0 0,24 0 0 0 0,29-4 77 0 0,60-14 159 0 0,-74 16-199 0 0,0 2 0 0 0,98 7-1 0 0,-105-3-47 0 0,1-2 0 0 0,-1-3-1 0 0,53-11 1 0 0,-87 13-32 0 0,189-28 64 0 0,-147 24-43 0 0,87 2-1 0 0,-47 5 9 0 0,164-19 0 0 0,-216 12-20 0 0,-8 0 17 0 0,1 2 0 0 0,0 1 0 0 0,46 4 0 0 0,128 25 25 0 0,-185-22-46 0 0,1-1 0 0 0,48-3 0 0 0,64-12 92 0 0,-141 11-96 0 0,48-4-2 0 0,-1 1 1 0 0,1 3 0 0 0,77 8-1 0 0,-67 0 14 0 0,1-2 0 0 0,0-3 0 0 0,76-7 0 0 0,-62-3-16 0 0,110-8 0 0 0,-45 21 0 0 0,-32 1 0 0 0,26-6 0 0 0,-89-1 13 0 0,71-7 38 0 0,37 0-11 0 0,-42 5-16 0 0,-92 3-23 0 0,1 1-1 0 0,25 3 1 0 0,-13 0 51 0 0,117 9-42 0 0,-98-10-10 0 0,36 3 0 0 0,-1-3 0 0 0,100-11 0 0 0,-167 7 12 0 0,0 1 0 0 0,0 0 0 0 0,26 5 0 0 0,5 0 4 0 0,6 2-16 0 0,-37-3 0 0 0,33 0 0 0 0,-22-4 6 0 0,36-6-1 0 0,-64 5 4 0 0,-1 1-1 0 0,0 0 1 0 0,0-1 0 0 0,0 1-1 0 0,1 0 1 0 0,-1 0 0 0 0,0 0 0 0 0,1 1-1 0 0,-1-1 1 0 0,0 0 0 0 0,4 2-1 0 0,-5-1-18 0 0,-1 0-1 0 0,1-1 1 0 0,0 1-1 0 0,-1 0 0 0 0,1 0 1 0 0,-1 0-1 0 0,1 0 1 0 0,-1 0-1 0 0,1 0 0 0 0,-1 0 1 0 0,1 0-1 0 0,-1 0 1 0 0,0 0-1 0 0,0 0 1 0 0,0 0-1 0 0,0 0 0 0 0,1 0 1 0 0,-1 0-1 0 0,-1 0 1 0 0,1 0-1 0 0,0 0 0 0 0,0 0 1 0 0,0 0-1 0 0,0 0 1 0 0,-1 0-1 0 0,1 0 0 0 0,0 0 1 0 0,-1 1-1 0 0,-8 34-1591 0 0,5-26 804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9:02.694"/>
    </inkml:context>
    <inkml:brush xml:id="br0">
      <inkml:brushProperty name="width" value="0.1" units="cm"/>
      <inkml:brushProperty name="height" value="0.1" units="cm"/>
      <inkml:brushProperty name="color" value="#F4F91B"/>
    </inkml:brush>
  </inkml:definitions>
  <inkml:trace contextRef="#ctx0" brushRef="#br0">0 67 1839 0 0,'6'-1'899'0'0,"-1"0"-1"0"0,0 0 1 0 0,0 0-1 0 0,0-1 1 0 0,6-2-1 0 0,-5 2-651 0 0,1 0 0 0 0,-1 0-1 0 0,1 0 1 0 0,6 0-1 0 0,518 1 2946 0 0,-437 5-2992 0 0,170-15 0 0 0,-103-1 80 0 0,171 9 0 0 0,-132-9-111 0 0,-48 0-34 0 0,123 17 84 0 0,96-6-97 0 0,-3-1-127 0 0,-365 2 5 0 0,466 18 64 0 0,-352-16 107 0 0,126 19 0 0 0,-78-5-54 0 0,-135-13-63 0 0,46 9-1 0 0,-66-10-38 0 0,-1 1-1 0 0,1 0 0 0 0,-1 0 0 0 0,0 1 0 0 0,0 0 0 0 0,0 1 0 0 0,-1 0 0 0 0,15 11 1 0 0,-22-16-64 0 0,0 1 0 0 0,0 0 0 0 0,0 0 1 0 0,0 0-1 0 0,0 0 0 0 0,0 0 0 0 0,0 0 0 0 0,0 0 1 0 0,0 0-1 0 0,-1 1 0 0 0,1-1 0 0 0,-1 0 1 0 0,1 0-1 0 0,-1 1 0 0 0,1-1 0 0 0,-1 0 1 0 0,1 1-1 0 0,-1-1 0 0 0,0 0 0 0 0,0 1 0 0 0,0-1 1 0 0,0 1-1 0 0,0-1 0 0 0,0 0 0 0 0,-1 3 1 0 0,-1 3-1106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9:12.852"/>
    </inkml:context>
    <inkml:brush xml:id="br0">
      <inkml:brushProperty name="width" value="0.1" units="cm"/>
      <inkml:brushProperty name="height" value="0.1" units="cm"/>
      <inkml:brushProperty name="color" value="#F4F91B"/>
    </inkml:brush>
  </inkml:definitions>
  <inkml:trace contextRef="#ctx0" brushRef="#br0">1 55 3367 0 0,'1'3'200'0'0,"1"1"0"0"0,-1-1-1 0 0,1 0 1 0 0,0 0 0 0 0,0 0-1 0 0,0 0 1 0 0,0 0 0 0 0,1-1 0 0 0,3 5-1 0 0,-1-2-36 0 0,-1 0-32 0 0,0 0 0 0 0,0 0-1 0 0,1-1 1 0 0,0 0-1 0 0,0 0 1 0 0,0 0-1 0 0,0 0 1 0 0,0-1-1 0 0,1 1 1 0 0,0-2-1 0 0,-1 1 1 0 0,1 0-1 0 0,0-1 1 0 0,0 0 0 0 0,1-1-1 0 0,-1 1 1 0 0,0-1-1 0 0,1-1 1 0 0,-1 1-1 0 0,0-1 1 0 0,7 0-1 0 0,282-36 1086 0 0,-146 6-919 0 0,-54 9-196 0 0,11-3 43 0 0,-56 11-71 0 0,0 2 0 0 0,72-6-1 0 0,-104 17-30 0 0,0-1-1 0 0,24 4 1 0 0,-34-2-19 0 0,0 1 0 0 0,-1 0 0 0 0,1 0 0 0 0,0 1 0 0 0,-1-1 0 0 0,0 2 1 0 0,13 6-1 0 0,-8-3 19 0 0,0-1 0 0 0,0 0 1 0 0,1-1-1 0 0,0-1 1 0 0,0 0-1 0 0,0-1 0 0 0,0 0 1 0 0,1-1-1 0 0,14 1 0 0 0,18-2 21 0 0,62-5 0 0 0,-54 1-15 0 0,41-7 25 0 0,-61 5-37 0 0,0 2 0 0 0,44 1 0 0 0,-35 6-36 0 0,58 14 0 0 0,-43-7 0 0 0,-33-8 38 0 0,0 0-1 0 0,0-2 1 0 0,28-2-1 0 0,76-11 243 0 0,-5-1-123 0 0,-51 9-65 0 0,192-1 136 0 0,-231 5-180 0 0,0-1 0 0 0,52-8 0 0 0,-54 4 0 0 0,-3 1 13 0 0,-15 2 103 0 0,1 0 0 0 0,-1 0 0 0 0,1 2 0 0 0,-1-1 0 0 0,18 3 0 0 0,-26 1-103 0 0,1-1 0 0 0,-1 1 1 0 0,1 0-1 0 0,-1 0 0 0 0,0 1 0 0 0,0 0 0 0 0,6 5 0 0 0,-8-6-59 0 0,35 28-1754 0 0,-23-16 733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9:14.138"/>
    </inkml:context>
    <inkml:brush xml:id="br0">
      <inkml:brushProperty name="width" value="0.1" units="cm"/>
      <inkml:brushProperty name="height" value="0.1" units="cm"/>
      <inkml:brushProperty name="color" value="#F4F91B"/>
    </inkml:brush>
  </inkml:definitions>
  <inkml:trace contextRef="#ctx0" brushRef="#br0">1 196 2879 0 0,'9'-4'151'0'0,"0"0"0"0"0,1 0 0 0 0,-1 1 0 0 0,1 0 0 0 0,0 1 0 0 0,0 0 0 0 0,-1 1 0 0 0,1 0 0 0 0,11 0 0 0 0,10-2 321 0 0,-5 0 17 0 0,274-31 3346 0 0,2 19-2517 0 0,266 25-806 0 0,-333-16 891 0 0,100-25-1748 0 0,132-5 119 0 0,5-2 290 0 0,-403 31-64 0 0,80 4 0 0 0,69 14 0 0 0,-192-9 0 0 0,345 2 42 0 0,-129-5-20 0 0,490 27-22 0 0,-341-30 91 0 0,-264-2-64 0 0,121 5 68 0 0,52-2 12 0 0,40-25 197 0 0,-276 24-162 0 0,79 4-1 0 0,-142 1-151 0 0,1-1 0 0 0,0 0 0 0 0,0 0 1 0 0,0 1-1 0 0,-1-1 0 0 0,1 1 0 0 0,0-1 0 0 0,0 1 0 0 0,-1 0 1 0 0,1 0-1 0 0,-1 0 0 0 0,1 0 0 0 0,-1 0 0 0 0,1 0 0 0 0,-1 0 1 0 0,1 0-1 0 0,-1 1 0 0 0,0-1 0 0 0,0 0 0 0 0,0 1 0 0 0,0-1 0 0 0,2 4 1 0 0,2 14-3656 0 0,-5-6-207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27.275"/>
    </inkml:context>
    <inkml:brush xml:id="br0">
      <inkml:brushProperty name="width" value="0.1" units="cm"/>
      <inkml:brushProperty name="height" value="0.1" units="cm"/>
      <inkml:brushProperty name="color" value="#E71224"/>
    </inkml:brush>
  </inkml:definitions>
  <inkml:trace contextRef="#ctx0" brushRef="#br0">1726 65 919 0 0,'-2'-1'142'0'0,"1"0"-1"0"0,-1 0 0 0 0,1 0 0 0 0,-1 1 0 0 0,1-1 0 0 0,-1 0 0 0 0,1 1 0 0 0,-1 0 0 0 0,0-1 0 0 0,1 1 0 0 0,-1 0 0 0 0,0 0 0 0 0,-2 0 1 0 0,-5-1 8 0 0,-61-18 894 0 0,35 9 49 0 0,-60-9 0 0 0,14 12-36 0 0,-117 5 0 0 0,-80 22-359 0 0,-142-8-169 0 0,10-1-535 0 0,306-1-77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9:16.767"/>
    </inkml:context>
    <inkml:brush xml:id="br0">
      <inkml:brushProperty name="width" value="0.1" units="cm"/>
      <inkml:brushProperty name="height" value="0.1" units="cm"/>
      <inkml:brushProperty name="color" value="#F4F91B"/>
    </inkml:brush>
  </inkml:definitions>
  <inkml:trace contextRef="#ctx0" brushRef="#br0">13 0 2759 0 0,'-1'0'70'0'0,"1"0"0"0"0,-1 0 0 0 0,1 0-1 0 0,0 0 1 0 0,-1 1 0 0 0,1-1-1 0 0,-1 0 1 0 0,1 0 0 0 0,-1 0 0 0 0,1 0-1 0 0,-1 0 1 0 0,1 1 0 0 0,0-1-1 0 0,-1 0 1 0 0,1 0 0 0 0,-1 1-1 0 0,1-1 1 0 0,0 0 0 0 0,-1 0 0 0 0,1 1-1 0 0,0-1 1 0 0,-1 0 0 0 0,1 1-1 0 0,0-1 1 0 0,0 1 0 0 0,-1-1 0 0 0,1 0-1 0 0,0 1 1 0 0,0-1 0 0 0,0 1-1 0 0,-1-1 1 0 0,1 1 0 0 0,0 1 63 0 0,0 0 0 0 0,0 0 0 0 0,0 0 1 0 0,0 0-1 0 0,0 0 0 0 0,0 0 0 0 0,1 0 0 0 0,0 3 1 0 0,14 34 556 0 0,-13-35-635 0 0,0 0 0 0 0,0-1 0 0 0,0 1 0 0 0,1-1 0 0 0,-1 1 0 0 0,1-1 0 0 0,0 0-1 0 0,0 0 1 0 0,0 0 0 0 0,0-1 0 0 0,0 1 0 0 0,0-1 0 0 0,1 1 0 0 0,0-1 0 0 0,6 3 0 0 0,-3-3 83 0 0,1 0-1 0 0,-1-1 0 0 0,1 0 1 0 0,0 0-1 0 0,0 0 1 0 0,-1-1-1 0 0,13-1 0 0 0,8-1 100 0 0,108-2 381 0 0,-109 4-563 0 0,1 2 0 0 0,-1 1 0 0 0,28 7 0 0 0,-16 0 44 0 0,2-2 0 0 0,-1-2 0 0 0,1-1 0 0 0,0-3 0 0 0,0-1 0 0 0,68-7 0 0 0,5-5 218 0 0,18-2 70 0 0,-107 9-292 0 0,39 1-1 0 0,-28 2-16 0 0,149-2 103 0 0,-58 3-91 0 0,6-1 28 0 0,-122 1-84 0 0,176-2 290 0 0,-103 5-111 0 0,-1-4 0 0 0,152-20 1 0 0,-77-7-1 0 0,-103 21-120 0 0,0 2-1 0 0,1 3 1 0 0,62 6 0 0 0,221-10 237 0 0,-205-5-202 0 0,-20 10-10 0 0,-38 8-71 0 0,31 1 98 0 0,67-3 57 0 0,-83 2-131 0 0,-66-3-74 0 0,0-2 1 0 0,40-2 0 0 0,-54 0 9 0 0,0-1-1 0 0,1 2 0 0 0,-1-1 1 0 0,0 2-1 0 0,1-1 1 0 0,-1 2-1 0 0,0-1 0 0 0,0 2 1 0 0,16 6-1 0 0,11 6 65 0 0,1-1 0 0 0,50 12 1 0 0,-56-18 38 0 0,-12-3 34 0 0,37 6-1 0 0,7-8 81 0 0,-62-3-222 0 0,15 2-146 0 0,-1 0 1 0 0,0 2-1 0 0,21 7 1 0 0,-19-4-1164 0 0,1-1-3665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39:21.713"/>
    </inkml:context>
    <inkml:brush xml:id="br0">
      <inkml:brushProperty name="width" value="0.1" units="cm"/>
      <inkml:brushProperty name="height" value="0.1" units="cm"/>
      <inkml:brushProperty name="color" value="#F4F91B"/>
    </inkml:brush>
  </inkml:definitions>
  <inkml:trace contextRef="#ctx0" brushRef="#br0">0 16 4687 0 0,'33'9'1598'0'0,"-9"-6"-1059"0"0,-4 1 121 0 0,35 0-1 0 0,34-3 353 0 0,356 2 336 0 0,-335-7-1156 0 0,114-18 0 0 0,-159 15-113 0 0,1 2 0 0 0,0 4 0 0 0,0 2 0 0 0,80 12 0 0 0,-71-6 140 0 0,128-4 0 0 0,-104-5-76 0 0,152 15 684 0 0,-165 2-696 0 0,-52-8-11 0 0,0-2 0 0 0,47 2 0 0 0,-53-8-56 0 0,0-2 0 0 0,34-6 0 0 0,104-23 256 0 0,-70 14-182 0 0,-84 18-119 0 0,0 1 0 0 0,0 0-1 0 0,0 0 1 0 0,0 1-1 0 0,-1 1 1 0 0,20 6 0 0 0,16 3 42 0 0,64 15-61 0 0,-48-2 64 0 0,-37-21-48 0 0,0-1-1 0 0,39 0 1 0 0,-4 0 1 0 0,145 21 175 0 0,-187-23-131 0 0,40-4 0 0 0,-6 0-1 0 0,172 8 78 0 0,17 5 118 0 0,-238-10-255 0 0,9 1 48 0 0,1 0 0 0 0,-1-1 0 0 0,1-1 0 0 0,16-2 0 0 0,-26 2-23 0 0,0 1 0 0 0,0-1 0 0 0,0 1 0 0 0,-1 0 0 0 0,1 1 0 0 0,0-1 1 0 0,0 1-1 0 0,0 0 0 0 0,-1 0 0 0 0,6 1 0 0 0,35 19-687 0 0,-44-20 625 0 0,11 4-408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1:57.162"/>
    </inkml:context>
    <inkml:brush xml:id="br0">
      <inkml:brushProperty name="width" value="0.1" units="cm"/>
      <inkml:brushProperty name="height" value="0.1" units="cm"/>
      <inkml:brushProperty name="color" value="#E71224"/>
    </inkml:brush>
  </inkml:definitions>
  <inkml:trace contextRef="#ctx0" brushRef="#br0">0 264 2271 0 0,'2'-1'43'0'0,"1"0"-1"0"0,-1 1 1 0 0,0-1-1 0 0,0 0 0 0 0,1 1 1 0 0,-1 0-1 0 0,1 0 1 0 0,3 0-1 0 0,10-2 224 0 0,32-6 685 0 0,51-2 0 0 0,25-3-429 0 0,-5-5-86 0 0,42-6 24 0 0,193-38 420 0 0,-254 44-789 0 0,1 5 0 0 0,173 0-1 0 0,100-9 981 0 0,-151 8-726 0 0,-97 17-299 0 0,-54 0 31 0 0,138-12 0 0 0,61-12 190 0 0,-146 23-131 0 0,-38 0 5 0 0,-28-2-5 0 0,-5 2-29 0 0,92-12 0 0 0,-60 1-34 0 0,0 3-1 0 0,131 9 1 0 0,-151 4-73 0 0,0 3 0 0 0,86 25 0 0 0,-41-17 34 0 0,-9-1-4 0 0,-69-15-31 0 0,-29-2 7 0 0,0 0 1 0 0,0 0-1 0 0,1 0 0 0 0,-1 0 1 0 0,0 1-1 0 0,0 0 0 0 0,0 0 1 0 0,0 0-1 0 0,0 0 0 0 0,0 1 1 0 0,6 2-1 0 0,-9-3-1 0 0,0 0 0 0 0,-1 0 0 0 0,1 0 0 0 0,0 0 0 0 0,0 0 0 0 0,-1 0 1 0 0,1 1-1 0 0,0-1 0 0 0,-1 0 0 0 0,1 0 0 0 0,-1 1 0 0 0,0-1 0 0 0,1 0 0 0 0,-1 1 0 0 0,0 1 0 0 0,1 22-178 0 0,-1-19 0 0 0,-1 7-269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00.458"/>
    </inkml:context>
    <inkml:brush xml:id="br0">
      <inkml:brushProperty name="width" value="0.1" units="cm"/>
      <inkml:brushProperty name="height" value="0.1" units="cm"/>
      <inkml:brushProperty name="color" value="#E71224"/>
    </inkml:brush>
  </inkml:definitions>
  <inkml:trace contextRef="#ctx0" brushRef="#br0">1 136 863 0 0,'48'3'570'0'0,"1"-2"0"0"0,91-10 0 0 0,-12 0 155 0 0,280-23 722 0 0,-48 7-1124 0 0,-228 20-205 0 0,81-10 434 0 0,49-1-141 0 0,-112 6 22 0 0,54-1 560 0 0,-128 4-497 0 0,-69 6-231 0 0,-5 1-35 0 0,-5 2-176 0 0,-1 3-237 0 0,-2 2-2253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05.219"/>
    </inkml:context>
    <inkml:brush xml:id="br0">
      <inkml:brushProperty name="width" value="0.1" units="cm"/>
      <inkml:brushProperty name="height" value="0.1" units="cm"/>
      <inkml:brushProperty name="color" value="#E71224"/>
    </inkml:brush>
  </inkml:definitions>
  <inkml:trace contextRef="#ctx0" brushRef="#br0">16 2 455 0 0,'0'1'50'0'0,"-1"-1"0"0"0,1 0 0 0 0,0 0-1 0 0,-1 0 1 0 0,1 0 0 0 0,0 1 0 0 0,-1-1-1 0 0,1 0 1 0 0,0 0 0 0 0,0 0 0 0 0,-1 0-1 0 0,1 0 1 0 0,0 0 0 0 0,-1 0-1 0 0,1 0 1 0 0,-1 0 0 0 0,1 0 0 0 0,0 0-1 0 0,-1 0 1 0 0,1 0 0 0 0,0 0 0 0 0,-1 0-1 0 0,1 0 1 0 0,0 0 0 0 0,0-1-1 0 0,-1 1 1 0 0,1 0 0 0 0,0 0 0 0 0,-1 0-1 0 0,1-1 1 0 0,0 1-30 0 0,0 0 0 0 0,-1 0 0 0 0,1 0 0 0 0,0 0 0 0 0,0 0 0 0 0,0-1 0 0 0,0 1-1 0 0,0 0 1 0 0,0 0 0 0 0,0 0 0 0 0,0 0 0 0 0,0 0 0 0 0,0 0 0 0 0,0 0 0 0 0,-1 0 0 0 0,1 0 0 0 0,0 0 0 0 0,0 0 0 0 0,0 0-1 0 0,0 0 1 0 0,0 0 0 0 0,0 0 0 0 0,0 0 0 0 0,0 0 0 0 0,-1 0 0 0 0,1 0 0 0 0,0 0 0 0 0,0 0 0 0 0,0 0 0 0 0,0 0 0 0 0,0 0 0 0 0,0 0-1 0 0,0 0 1 0 0,-1 0 0 0 0,1 0 0 0 0,0 0 0 0 0,0 0 0 0 0,0 0 0 0 0,0 0 0 0 0,0 0 0 0 0,0 0 0 0 0,0 0 0 0 0,0 0 0 0 0,0 0-1 0 0,-1 0 1 0 0,1 0 0 0 0,0 1 0 0 0,0-1 0 0 0,0 0 0 0 0,0 0 0 0 0,0 0 0 0 0,0 0 0 0 0,0 0 0 0 0,0 0 0 0 0,0 0 0 0 0,0 0 0 0 0,0 1-1 0 0,0-1 1 0 0,0 0 0 0 0,0 0 0 0 0,0 0 0 0 0,0 0 0 0 0,0 0 0 0 0,0 0 0 0 0,0 0 0 0 0,0 1 0 0 0,0-1 0 0 0,0 0 0 0 0,0 0-1 0 0,0 2-243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18.587"/>
    </inkml:context>
    <inkml:brush xml:id="br0">
      <inkml:brushProperty name="width" value="0.1" units="cm"/>
      <inkml:brushProperty name="height" value="0.1" units="cm"/>
      <inkml:brushProperty name="color" value="#E71224"/>
    </inkml:brush>
  </inkml:definitions>
  <inkml:trace contextRef="#ctx0" brushRef="#br0">1 7 1375 0 0,'0'1'398'0'0,"0"0"-323"0"0,0 0 1 0 0,0 1-1 0 0,-1-1 1 0 0,1 0-1 0 0,1 0 1 0 0,-1 0-1 0 0,0 0 1 0 0,0 0-1 0 0,0 0 1 0 0,1 1 0 0 0,-1-1-1 0 0,0 0 1 0 0,1 0-1 0 0,-1 0 1 0 0,1 0-1 0 0,-1 0 1 0 0,1 0-1 0 0,0 0 1 0 0,-1-1-1 0 0,1 1 1 0 0,0 0-1 0 0,0 0 1 0 0,-1 0 0 0 0,1-1-1 0 0,0 1 1 0 0,0 0-1 0 0,0-1 1 0 0,0 1-1 0 0,0-1 1 0 0,0 1-1 0 0,0-1 1 0 0,0 1-1 0 0,0-1 1 0 0,0 0-1 0 0,0 0 1 0 0,1 1-1 0 0,-1-1 1 0 0,0 0 0 0 0,1 0-1 0 0,61-3 844 0 0,77-14 0 0 0,-121 15-768 0 0,13-1-27 0 0,1 1-1 0 0,59 6 0 0 0,-3 0 222 0 0,179 3 292 0 0,-123-10-607 0 0,-93 0-13 0 0,57 4 0 0 0,36 15 32 0 0,54 4 30 0 0,61-32 36 0 0,-81 0-42 0 0,-11 14-36 0 0,-93 0-17 0 0,105-9-1 0 0,-96-3-19 0 0,86-9 0 0 0,-138 18 0 0 0,1 0 0 0 0,0 3 0 0 0,38 5 0 0 0,-39-1 6 0 0,5 1 19 0 0,0-1-1 0 0,0-2 0 0 0,0-2 1 0 0,42-2-1 0 0,-3-3 104 0 0,-71 4-145 0 0,-5-1 23 0 0,1 0 1 0 0,-1 0-1 0 0,1 0 1 0 0,-1 0-1 0 0,0 0 0 0 0,1 0 1 0 0,-1 0-1 0 0,1 0 1 0 0,-1-1-1 0 0,1 1 1 0 0,-1 0-1 0 0,1 0 0 0 0,-1 0 1 0 0,1 0-1 0 0,-1-1 1 0 0,0 1-1 0 0,1 0 0 0 0,-1 0 1 0 0,0-1-1 0 0,1 1 1 0 0,-1 0-1 0 0,1 0 1 0 0,-1-1-1 0 0,0 1 0 0 0,0-1 1 0 0,1 1-1 0 0,-1 0 1 0 0,0-1-1 0 0,0 1 0 0 0,1-1 1 0 0,-1 1-1 0 0,0 0 1 0 0,0-1-1 0 0,0 1 1 0 0,0-1-1 0 0,0 0 0 0 0,0 1-3 0 0,0 0 1 0 0,1 0-1 0 0,-1 0 0 0 0,0 0 0 0 0,0 0 0 0 0,0-1 0 0 0,0 1 0 0 0,0 0 1 0 0,0 0-1 0 0,0 0 0 0 0,0 0 0 0 0,0 0 0 0 0,0 0 0 0 0,0 0 0 0 0,0 0 1 0 0,0 0-1 0 0,0 0 0 0 0,0-1 0 0 0,0 1 0 0 0,1 0 0 0 0,-1 0 0 0 0,0 0 1 0 0,0 0-1 0 0,0 0 0 0 0,0 0 0 0 0,0 0 0 0 0,0 0 0 0 0,0 0 0 0 0,0 0 1 0 0,1 0-1 0 0,-1 0 0 0 0,0 0 0 0 0,0 0 0 0 0,0 0 0 0 0,0 0 0 0 0,0 0 1 0 0,0 0-1 0 0,0 0 0 0 0,0 0 0 0 0,1 0 0 0 0,-1 0 0 0 0,0 0 0 0 0,0 0 1 0 0,0 0-1 0 0,0 0 0 0 0,0 0 0 0 0,0 0 0 0 0,0 0 0 0 0,1 1 0 0 0,2 5 22 0 0,2 10-211 0 0,-5-7 58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22.545"/>
    </inkml:context>
    <inkml:brush xml:id="br0">
      <inkml:brushProperty name="width" value="0.1" units="cm"/>
      <inkml:brushProperty name="height" value="0.1" units="cm"/>
      <inkml:brushProperty name="color" value="#E71224"/>
    </inkml:brush>
  </inkml:definitions>
  <inkml:trace contextRef="#ctx0" brushRef="#br0">0 18 1375 0 0,'29'0'3215'0'0,"-9"1"-2027"0"0,35-4 0 0 0,-42 2-764 0 0,0 1 1 0 0,0 0-1 0 0,0 1 0 0 0,25 5 1 0 0,-20-3-149 0 0,30 1 1 0 0,38-6 357 0 0,-46 0-463 0 0,0 1 1 0 0,1 3 0 0 0,56 8 0 0 0,-34 1-26 0 0,0-2 0 0 0,100-1-1 0 0,-94-5 52 0 0,-41-1-73 0 0,1-1-1 0 0,42-4 1 0 0,-63 2-41 0 0,0 0 1 0 0,0-1-1 0 0,0 0 1 0 0,-1 0-1 0 0,1-1 0 0 0,0 0 1 0 0,-1 0-1 0 0,0-1 1 0 0,0 1-1 0 0,0-2 1 0 0,0 1-1 0 0,-1-1 1 0 0,9-8-1 0 0,-6 1 182 0 0,-11 9-178 0 0,-6 5-93 0 0,-32 19-3832 0 0,20-7-302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23.770"/>
    </inkml:context>
    <inkml:brush xml:id="br0">
      <inkml:brushProperty name="width" value="0.1" units="cm"/>
      <inkml:brushProperty name="height" value="0.1" units="cm"/>
      <inkml:brushProperty name="color" value="#E71224"/>
    </inkml:brush>
  </inkml:definitions>
  <inkml:trace contextRef="#ctx0" brushRef="#br0">62 46 1839 0 0,'-5'0'594'0'0,"1"0"-1"0"0,-1-1 0 0 0,0 1 1 0 0,1-1-1 0 0,-7-2 0 0 0,-14 2 937 0 0,23 2-678 0 0,16 0-458 0 0,-6-2-257 0 0,1 0-1 0 0,0 0 1 0 0,-1-1-1 0 0,16-5 1 0 0,10-3 252 0 0,11 2-193 0 0,0 2-1 0 0,1 2 1 0 0,-1 2 0 0 0,1 3-1 0 0,62 7 1 0 0,-33-4-104 0 0,106-5 0 0 0,-101-3-15 0 0,84 9 0 0 0,-4 14-26 0 0,-60-5 25 0 0,105-1 0 0 0,249 2 297 0 0,135-7 135 0 0,-555-9-504 0 0,103-4 535 0 0,205-34 0 0 0,-326 35-532 0 0,-4 1 55 0 0,-12 3-57 0 0,0 0 0 0 0,0 0 0 0 0,0 0 0 0 0,0 0 0 0 0,0 0 0 0 0,0 0 1 0 0,0 0-1 0 0,0 0 0 0 0,0 0 0 0 0,0 0 0 0 0,0 0 0 0 0,0 1 0 0 0,0-1 0 0 0,0 0 1 0 0,0 0-1 0 0,0 0 0 0 0,0 0 0 0 0,0 0 0 0 0,0 0 0 0 0,0 0 0 0 0,0 0 1 0 0,0 0-1 0 0,0 0 0 0 0,0 0 0 0 0,0 0 0 0 0,0 0 0 0 0,0 0 0 0 0,0 0 0 0 0,0 0 1 0 0,0 0-1 0 0,0 1 0 0 0,0-1 0 0 0,0 0 0 0 0,0 0 0 0 0,0 0 0 0 0,0 0 0 0 0,1 0 1 0 0,-1 0-1 0 0,0 0 0 0 0,0 0 0 0 0,0 0 0 0 0,0 0 0 0 0,0 0 0 0 0,0 0 1 0 0,0 0-1 0 0,0 0 0 0 0,0 0 0 0 0,0 0 0 0 0,0 0 0 0 0,0 0 0 0 0,-4 4 2 0 0,1 1-1 0 0,-1 0 1 0 0,1 0-1 0 0,-1 0 1 0 0,2 0-1 0 0,-4 6 1 0 0,-1 9-3734 0 0,4-4-384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36.138"/>
    </inkml:context>
    <inkml:brush xml:id="br0">
      <inkml:brushProperty name="width" value="0.1" units="cm"/>
      <inkml:brushProperty name="height" value="0.1" units="cm"/>
      <inkml:brushProperty name="color" value="#E71224"/>
    </inkml:brush>
  </inkml:definitions>
  <inkml:trace contextRef="#ctx0" brushRef="#br0">180 400 4487 0 0,'-59'-44'2207'0'0,"59"44"-2168"0"0,0 0-1 0 0,0 0 1 0 0,0 0-1 0 0,-1 0 1 0 0,1-1 0 0 0,0 1-1 0 0,0 0 1 0 0,0 0-1 0 0,0 0 1 0 0,0 0 0 0 0,0 0-1 0 0,-1 0 1 0 0,1 0-1 0 0,0 0 1 0 0,0 0-1 0 0,0-1 1 0 0,0 1 0 0 0,-1 0-1 0 0,1 0 1 0 0,0 0-1 0 0,0 0 1 0 0,0 0 0 0 0,0 0-1 0 0,-1 0 1 0 0,1 0-1 0 0,0 0 1 0 0,0 0-1 0 0,0 0 1 0 0,0 0 0 0 0,-1 0-1 0 0,1 1 1 0 0,0-1-1 0 0,0 0 1 0 0,0 0 0 0 0,0 0-1 0 0,0 0 1 0 0,-1 0-1 0 0,1 0 1 0 0,0 0 0 0 0,0 8 691 0 0,4 9-27 0 0,4-2-243 0 0,0-1-1 0 0,1 0 1 0 0,0-1-1 0 0,1 0 1 0 0,1 0 0 0 0,0-1-1 0 0,21 17 1 0 0,98 68 856 0 0,-89-68-943 0 0,19 12-135 0 0,2-3 0 0 0,2-2 0 0 0,1-3 0 0 0,1-3 0 0 0,2-3 0 0 0,81 21 0 0 0,-108-38-181 0 0,0-2 0 0 0,1-2 0 0 0,-1-1 1 0 0,62-2-1 0 0,-81-4-39 0 0,1-1 1 0 0,-1-2 0 0 0,43-11 0 0 0,-55 12-13 0 0,0 0 0 0 0,0-1 0 0 0,-1 0 1 0 0,0 0-1 0 0,0-1 0 0 0,0-1 0 0 0,-1 1 0 0 0,1-1 0 0 0,-1-1 1 0 0,-1 0-1 0 0,9-8 0 0 0,-15 13-2 0 0,1-1 0 0 0,-1 1 1 0 0,1-1-1 0 0,-1 0 0 0 0,0 0 1 0 0,0 1-1 0 0,0-1 0 0 0,0 0 0 0 0,-1 0 1 0 0,1 0-1 0 0,-1 0 0 0 0,1 0 0 0 0,-1 0 1 0 0,0 0-1 0 0,0 0 0 0 0,-1 1 1 0 0,1-1-1 0 0,-1 0 0 0 0,1 0 0 0 0,-1 0 1 0 0,0 0-1 0 0,0 0 0 0 0,-2-3 1 0 0,-3-7 29 0 0,-1-1 0 0 0,0 1 1 0 0,-13-16-1 0 0,10 15 6 0 0,-18-27 2 0 0,-2 2 0 0 0,-1 2 1 0 0,-3 0-1 0 0,0 3 0 0 0,-41-31 0 0 0,65 56-36 0 0,-1 2 0 0 0,0-1 1 0 0,0 1-1 0 0,-1 1 0 0 0,0 0 0 0 0,0 1 0 0 0,-1 0 0 0 0,1 1 0 0 0,-1 0 0 0 0,0 1 0 0 0,0 1 0 0 0,0 0 0 0 0,-1 0 1 0 0,1 2-1 0 0,0-1 0 0 0,0 2 0 0 0,-1 0 0 0 0,1 0 0 0 0,0 1 0 0 0,-19 6 0 0 0,20-4 24 0 0,1 0 0 0 0,0 1 0 0 0,0 1-1 0 0,0-1 1 0 0,1 2 0 0 0,0-1 0 0 0,-15 13-1 0 0,11-6 78 0 0,1 0 0 0 0,1 1 0 0 0,0 1 0 0 0,-13 19 0 0 0,-3 13 188 0 0,3 1 1 0 0,-27 70-1 0 0,49-112-290 0 0,-59 137 539 0 0,-114 192 0 0 0,146-290-495 0 0,-1-1 0 0 0,-64 68 0 0 0,68-89 18 0 0,25-22-64 0 0,1 0 0 0 0,-1 0 0 0 0,0 0 0 0 0,1 0 0 0 0,-1 0 1 0 0,0-1-1 0 0,0 1 0 0 0,1-1 0 0 0,-1 1 0 0 0,0-1 0 0 0,0 1 1 0 0,0-1-1 0 0,0 0 0 0 0,0 0 0 0 0,-3 0 0 0 0,5-1-3 0 0,-1 1 0 0 0,1 0 0 0 0,-1-1 0 0 0,1 1 0 0 0,0-1 0 0 0,-1 1 0 0 0,1-1 0 0 0,0 1 0 0 0,0-1 0 0 0,-1 1 0 0 0,1-1 0 0 0,0 1 0 0 0,0-1 0 0 0,0 1 0 0 0,-1-1 0 0 0,1 1 0 0 0,0-1 0 0 0,0 0 0 0 0,0 1 0 0 0,0-1 0 0 0,0 1 0 0 0,0-2 0 0 0,1-16 0 0 0,-1 16 0 0 0,1-12-6 0 0,1 1 0 0 0,1 0 0 0 0,0 0 0 0 0,7-18 0 0 0,24-51-38 0 0,-20 51 38 0 0,93-167-63 0 0,-1 3 74 0 0,47-167-5 0 0,-143 333-6 0 0,0 0 1 0 0,-2 0-1 0 0,-1-1 0 0 0,-1 0 0 0 0,-1 0 0 0 0,-2-1 0 0 0,-1 1 1 0 0,-2-1-1 0 0,-1 1 0 0 0,-6-39 0 0 0,6 59-9 0 0,0 3 9 0 0,0 0 0 0 0,0 0 0 0 0,-1 0-1 0 0,0 0 1 0 0,-3-8 0 0 0,4 14 4 0 0,1 0-1 0 0,-1 0 1 0 0,1-1 0 0 0,-1 1 0 0 0,0 0-1 0 0,0 0 1 0 0,0 0 0 0 0,0 0 0 0 0,0 0 0 0 0,0 0-1 0 0,0 0 1 0 0,0 1 0 0 0,0-1 0 0 0,0 0-1 0 0,0 0 1 0 0,0 1 0 0 0,-1-1 0 0 0,1 1 0 0 0,0-1-1 0 0,-1 1 1 0 0,1-1 0 0 0,0 1 0 0 0,-1 0-1 0 0,1 0 1 0 0,0 0 0 0 0,-1 0 0 0 0,1 0 0 0 0,0 0-1 0 0,-1 0 1 0 0,1 0 0 0 0,0 0 0 0 0,-1 1-1 0 0,-1 0 1 0 0,0 0-1 0 0,1 0 0 0 0,-1 0 0 0 0,1 1 0 0 0,0-1 0 0 0,-1 1 0 0 0,1 0 0 0 0,0 0 0 0 0,0 0 0 0 0,0 0 0 0 0,0 0 0 0 0,0 0 0 0 0,1 0 0 0 0,-1 1 0 0 0,1-1 0 0 0,-1 1 0 0 0,-1 3 0 0 0,-2 6-37 0 0,-8 26 1 0 0,-1 17-6 0 0,2 1 0 0 0,-6 75 0 0 0,3 117 101 0 0,14-223-28 0 0,-1 67 77 0 0,4 0 0 0 0,15 97 0 0 0,-15-177-89 0 0,0 1 1 0 0,-2-1 0 0 0,1 1 0 0 0,-2 0-1 0 0,1-1 1 0 0,-4 16 0 0 0,3-23-12 0 0,0-1-1 0 0,-1 0 1 0 0,1 1 0 0 0,-1-1 0 0 0,0 0 0 0 0,0 0 0 0 0,-1 1-1 0 0,1-2 1 0 0,-1 1 0 0 0,0 0 0 0 0,0 0 0 0 0,0-1 0 0 0,0 0-1 0 0,-1 0 1 0 0,1 0 0 0 0,-1 0 0 0 0,0 0 0 0 0,0-1 0 0 0,0 1-1 0 0,-5 1 1 0 0,5-3-2 0 0,0 1 0 0 0,0-1 0 0 0,0 0 0 0 0,0-1 0 0 0,0 1 0 0 0,0-1 0 0 0,0 0 0 0 0,-1 0 0 0 0,1 0 0 0 0,0 0 0 0 0,0-1 0 0 0,0 1 0 0 0,0-1 0 0 0,0 0 0 0 0,0-1 0 0 0,0 1 0 0 0,0-1 0 0 0,0 0 0 0 0,0 1 0 0 0,0-2 0 0 0,1 1 0 0 0,-1 0 0 0 0,-4-5 0 0 0,-1-1 6 0 0,1 1 0 0 0,0-1 0 0 0,0-1 0 0 0,1 1 0 0 0,0-1 0 0 0,0-1 0 0 0,-8-15 0 0 0,5 4-22 0 0,1-1 0 0 0,1-1-1 0 0,0 1 1 0 0,-5-32 0 0 0,-8-96-120 0 0,-5-20 28 0 0,-1 70 26 0 0,23 89 70 0 0,-1 0 0 0 0,0 1-1 0 0,0-1 1 0 0,-1 1 0 0 0,0 0-1 0 0,-13-16 1 0 0,18 25 9 0 0,0 0 0 0 0,0 0 0 0 0,1 0 0 0 0,-1 0-1 0 0,0 0 1 0 0,0 0 0 0 0,0 0 0 0 0,0 0 0 0 0,0 1 0 0 0,0-1-1 0 0,0 0 1 0 0,-1 1 0 0 0,1-1 0 0 0,0 1 0 0 0,0-1 0 0 0,0 1-1 0 0,-1 0 1 0 0,1-1 0 0 0,0 1 0 0 0,0 0 0 0 0,-1 0-1 0 0,1 0 1 0 0,0 0 0 0 0,0 0 0 0 0,-1 0 0 0 0,1 0 0 0 0,0 0-1 0 0,0 0 1 0 0,-1 1 0 0 0,1-1 0 0 0,0 1 0 0 0,-2 0 0 0 0,1 0-3 0 0,1 1 0 0 0,-1-1 0 0 0,1 1 0 0 0,0-1 0 0 0,-1 1 0 0 0,1-1 0 0 0,0 1 0 0 0,0 0 0 0 0,0 0 0 0 0,0 0 0 0 0,0 0 1 0 0,0 0-1 0 0,1 0 0 0 0,-1 0 0 0 0,1 0 0 0 0,-1 0 0 0 0,1 0 0 0 0,0 0 0 0 0,0 2 0 0 0,-1 8-3 0 0,1 0-1 0 0,1 0 1 0 0,0-1-1 0 0,1 1 1 0 0,0 0-1 0 0,1-1 0 0 0,0 0 1 0 0,1 1-1 0 0,0-1 1 0 0,8 14-1 0 0,-4-10 1 0 0,2 0-1 0 0,-1-1 0 0 0,2 0 0 0 0,0-1 0 0 0,1 0 0 0 0,18 16 0 0 0,3-3 3 0 0,2-1-1 0 0,0-2 0 0 0,2-1 0 0 0,75 32 0 0 0,-75-39 10 0 0,1-1 0 0 0,60 12 0 0 0,81 5 44 0 0,-70-11-50 0 0,-49-9 34 0 0,72 6-1 0 0,-113-16-29 0 0,-9 0 7 0 0,0 0 1 0 0,0-1-1 0 0,0 0 0 0 0,0 0 0 0 0,11-3 0 0 0,-21 3-8 0 0,1 0-1 0 0,-1 0 0 0 0,0 0 1 0 0,1 0-1 0 0,-1 0 1 0 0,1-1-1 0 0,-1 1 0 0 0,0 0 1 0 0,1 0-1 0 0,-1 0 1 0 0,0 0-1 0 0,1-1 1 0 0,-1 1-1 0 0,0 0 0 0 0,1 0 1 0 0,-1-1-1 0 0,0 1 1 0 0,1 0-1 0 0,-1-1 0 0 0,0 1 1 0 0,0 0-1 0 0,0-1 1 0 0,1 1-1 0 0,-1 0 1 0 0,0-1-1 0 0,0 1 0 0 0,0 0 1 0 0,0-1-1 0 0,0 1 1 0 0,1-1-1 0 0,-8-10 36 0 0,-15-5 29 0 0,-2 5-48 0 0,-1 1 0 0 0,0 1-1 0 0,-1 1 1 0 0,1 1 0 0 0,-1 2 0 0 0,-1 0 0 0 0,1 2 0 0 0,-1 1 0 0 0,-35 1 0 0 0,28 3 2 0 0,1 2 0 0 0,1 0 1 0 0,-1 3-1 0 0,1 0 0 0 0,0 2 1 0 0,0 2-1 0 0,-32 15 0 0 0,12-2-20 0 0,1 2 0 0 0,1 2 0 0 0,-51 39 0 0 0,98-65 0 0 0,-5 3-7 0 0,1 1 0 0 0,0-1-1 0 0,0 2 1 0 0,0-1 0 0 0,1 1 0 0 0,0 0 0 0 0,0 0 0 0 0,1 0-1 0 0,-6 11 1 0 0,11-17 7 0 0,-1-1-1 0 0,1 0 1 0 0,0 1-1 0 0,0-1 1 0 0,-1 0-1 0 0,1 1 1 0 0,0-1-1 0 0,0 0 1 0 0,0 1-1 0 0,0-1 1 0 0,-1 0-1 0 0,1 1 1 0 0,0-1-1 0 0,0 1 1 0 0,0-1-1 0 0,0 0 1 0 0,0 1-1 0 0,0-1 1 0 0,0 1-1 0 0,0-1 1 0 0,0 0-1 0 0,0 1 1 0 0,0-1-1 0 0,1 1 1 0 0,-1-1-1 0 0,0 0 1 0 0,0 1-1 0 0,0-1 1 0 0,0 0-1 0 0,1 1 0 0 0,-1-1 1 0 0,0 0-1 0 0,0 1 1 0 0,1-1-1 0 0,-1 0 1 0 0,0 0-1 0 0,0 1 1 0 0,1-1-1 0 0,-1 0 1 0 0,0 0-1 0 0,1 1 1 0 0,-1-1-1 0 0,0 0 1 0 0,1 0-1 0 0,-1 0 1 0 0,1 0-1 0 0,-1 1 1 0 0,0-1-1 0 0,1 0 1 0 0,-1 0-1 0 0,0 0 1 0 0,1 0-1 0 0,-1 0 1 0 0,1 0-1 0 0,-1 0 1 0 0,0 0-1 0 0,1 0 1 0 0,2-1-5 0 0,-1 1 0 0 0,0-1 0 0 0,0 1 0 0 0,1-1 0 0 0,-1 1 0 0 0,0-1 0 0 0,0 0 0 0 0,3-2 0 0 0,12-10-11 0 0,-2-1 1 0 0,24-26-1 0 0,-11 11 9 0 0,39-45 7 0 0,72-102 0 0 0,-76 93 0 0 0,14-18 0 0 0,158-157 0 0 0,-222 246 0 0 0,0 1 0 0 0,0-1 0 0 0,-1 0 0 0 0,-1-1 0 0 0,18-25 0 0 0,-29 37 0 0 0,1 1 0 0 0,-1 0 0 0 0,0-1 0 0 0,1 1 0 0 0,-1 0 0 0 0,0-1 0 0 0,1 1 0 0 0,-1-1 0 0 0,0 1 0 0 0,0-1 0 0 0,1 1 0 0 0,-1-1 0 0 0,0 1 0 0 0,0-1 0 0 0,0 1 0 0 0,0-1 0 0 0,0 1 0 0 0,0-1 0 0 0,0 1 0 0 0,0-1 0 0 0,0 1 0 0 0,0-1 0 0 0,0 1 0 0 0,0-1 0 0 0,0 1 0 0 0,0-1 0 0 0,0 1 0 0 0,-1-1 0 0 0,1 1 0 0 0,0-1 0 0 0,0 1 0 0 0,-1 0 0 0 0,1-1 0 0 0,0 1 0 0 0,0-1 0 0 0,-1 1 0 0 0,1 0 0 0 0,0-1 0 0 0,-1 1 0 0 0,1 0 0 0 0,-1-1 0 0 0,1 1 0 0 0,0 0 0 0 0,-1-1 0 0 0,1 1 0 0 0,-1 0 0 0 0,1 0 0 0 0,-1 0 0 0 0,1-1 0 0 0,-1 1 0 0 0,1 0 0 0 0,-1 0 0 0 0,1 0 0 0 0,-1 0 0 0 0,1 0 0 0 0,-1 0 0 0 0,1 0 0 0 0,-1 0 0 0 0,0 0 0 0 0,-3 1 0 0 0,0-1 0 0 0,0 0 0 0 0,0 1 0 0 0,0 0 0 0 0,0 0 0 0 0,-4 1 0 0 0,-3 3 0 0 0,1 1 0 0 0,0-1 0 0 0,0 2 0 0 0,0-1 0 0 0,-14 14 0 0 0,7-4 0 0 0,-28 34 0 0 0,24-21 0 0 0,1 0 0 0 0,2 1 0 0 0,-18 40 0 0 0,-36 100 0 0 0,67-157 0 0 0,1-5 1 0 0,-154 349 462 0 0,121-291-173 0 0,-16 30 372 0 0,52-96-660 0 0,1 1 0 0 0,0 0 0 0 0,0 0 0 0 0,-1 0 0 0 0,1-1 0 0 0,0 1 0 0 0,0 0 0 0 0,0 0 0 0 0,0 0-1 0 0,0 0 1 0 0,0 0 0 0 0,0-1 0 0 0,1 1 0 0 0,-1 0 0 0 0,0 0 0 0 0,0 0 0 0 0,1-1 0 0 0,-1 1 0 0 0,0 0 0 0 0,1 0 0 0 0,-1-1 0 0 0,0 1 0 0 0,1 0 0 0 0,0-1-1 0 0,-1 1 1 0 0,1 0 0 0 0,-1-1 0 0 0,1 1 0 0 0,0-1 0 0 0,-1 1 0 0 0,1-1 0 0 0,0 1 0 0 0,-1-1 0 0 0,1 0 0 0 0,0 1 0 0 0,0-1 0 0 0,-1 0 0 0 0,1 1 0 0 0,1-1 0 0 0,6 3-116 0 0,0 0 1 0 0,0-1-1 0 0,9 1 1 0 0,-9-1-248 0 0,34 3-2031 0 0,-27-3 553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36.957"/>
    </inkml:context>
    <inkml:brush xml:id="br0">
      <inkml:brushProperty name="width" value="0.1" units="cm"/>
      <inkml:brushProperty name="height" value="0.1" units="cm"/>
      <inkml:brushProperty name="color" value="#E71224"/>
    </inkml:brush>
  </inkml:definitions>
  <inkml:trace contextRef="#ctx0" brushRef="#br0">44 149 5983 0 0,'-2'0'98'0'0,"1"1"-1"0"0,0-1 0 0 0,-1 1 0 0 0,1-1 0 0 0,0 1 1 0 0,0 0-1 0 0,-1-1 0 0 0,1 1 0 0 0,0 0 1 0 0,0 0-1 0 0,0 0 0 0 0,0 0 0 0 0,0 0 0 0 0,0 0 1 0 0,0 0-1 0 0,0 0 0 0 0,1 1 0 0 0,-1-1 0 0 0,0 0 1 0 0,1 0-1 0 0,-1 1 0 0 0,1-1 0 0 0,-1 0 1 0 0,1 1-1 0 0,-1 1 0 0 0,-2 6 270 0 0,-1 2-165 0 0,1 1-1 0 0,0 0 1 0 0,1 0-1 0 0,0-1 1 0 0,1 1-1 0 0,1 0 1 0 0,0 0-1 0 0,0 0 1 0 0,1 0-1 0 0,1 0 1 0 0,0 0-1 0 0,0 0 1 0 0,7 18-1 0 0,2 1 280 0 0,1 0 0 0 0,2-1 0 0 0,30 49 0 0 0,3-9 629 0 0,86 96-1 0 0,-114-144-948 0 0,104 137 726 0 0,-120-155-852 0 0,1 0 1 0 0,0 0-1 0 0,0 0 0 0 0,0-1 1 0 0,0 0-1 0 0,0 1 0 0 0,6 1 1 0 0,-8-4 30 0 0,-2-1 12 0 0,-13-19 202 0 0,1-5-234 0 0,1 0 0 0 0,1-1 0 0 0,1 0 0 0 0,-6-27 1 0 0,12 40-44 0 0,-17-63-3 0 0,-14-117 0 0 0,21-56 0 0 0,3 12 0 0 0,9 232 8 0 0,0 0 0 0 0,0-1 0 0 0,0 1 0 0 0,-1 0 0 0 0,1 0 0 0 0,-1 0 0 0 0,0 0 0 0 0,0 0 0 0 0,-3-3 0 0 0,4 6-5 0 0,1 0-1 0 0,-1 0 1 0 0,1 0-1 0 0,-1 0 1 0 0,0 1-1 0 0,1-1 1 0 0,-1 0-1 0 0,0 1 1 0 0,0-1-1 0 0,0 0 1 0 0,1 1-1 0 0,-1-1 1 0 0,0 1-1 0 0,0-1 1 0 0,0 1-1 0 0,0 0 1 0 0,0-1-1 0 0,0 1 1 0 0,0 0-1 0 0,0 0 0 0 0,0-1 1 0 0,0 1-1 0 0,0 0 1 0 0,0 0-1 0 0,0 0 1 0 0,0 0-1 0 0,0 0 1 0 0,0 1-1 0 0,0-1 1 0 0,0 0-1 0 0,0 0 1 0 0,0 1-1 0 0,0-1 1 0 0,0 0-1 0 0,1 1 1 0 0,-1-1-1 0 0,0 1 1 0 0,0-1-1 0 0,0 1 1 0 0,0 0-1 0 0,1-1 1 0 0,-1 1-1 0 0,0 0 1 0 0,0 0-1 0 0,-2 4 28 0 0,0-1 0 0 0,1 0 0 0 0,0 1-1 0 0,0 0 1 0 0,0-1 0 0 0,0 1 0 0 0,1 0 0 0 0,0 0 0 0 0,-1 8-1 0 0,0-4 9 0 0,-3 18 98 0 0,2 0-1 0 0,0 51 0 0 0,10 56 179 0 0,-1-80-203 0 0,2 0 0 0 0,2 0 0 0 0,19 55 0 0 0,-16-70-33 0 0,2 0-1 0 0,1-1 1 0 0,2-1 0 0 0,40 61-1 0 0,-44-79-355 0 0,1 0-1 0 0,1-1 1 0 0,0-1-1 0 0,2 0 1 0 0,0-2-1 0 0,32 23 1 0 0,-22-20-6197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46.905"/>
    </inkml:context>
    <inkml:brush xml:id="br0">
      <inkml:brushProperty name="width" value="0.1" units="cm"/>
      <inkml:brushProperty name="height" value="0.1" units="cm"/>
      <inkml:brushProperty name="color" value="#E71224"/>
    </inkml:brush>
  </inkml:definitions>
  <inkml:trace contextRef="#ctx0" brushRef="#br0">211 1 1439 0 0,'-13'18'147'0'0,"-2"-5"-134"0"0,1 0 1 0 0,-2-1-1 0 0,-23 13 0 0 0,31-20 479 0 0,-1-1-1 0 0,-17 5 0 0 0,-16 9 757 0 0,40-17-1199 0 0,-1 1 0 0 0,1 0 0 0 0,0 0 0 0 0,-1 0 0 0 0,1 0 0 0 0,0 0 0 0 0,1 0 0 0 0,-1 1 0 0 0,0-1 0 0 0,-2 5 0 0 0,4-6-47 0 0,-1 0 0 0 0,1 0 0 0 0,-1 0 0 0 0,1 0-1 0 0,0 0 1 0 0,-1-1 0 0 0,1 1 0 0 0,0 0 0 0 0,0 0 0 0 0,0 0 0 0 0,0 0 0 0 0,0 0-1 0 0,0 0 1 0 0,0 0 0 0 0,0 0 0 0 0,0 0 0 0 0,0 0 0 0 0,0 0 0 0 0,1 0-1 0 0,-1 0 1 0 0,0 0 0 0 0,1 0 0 0 0,-1 0 0 0 0,1 0 0 0 0,-1 0 0 0 0,1-1 0 0 0,-1 1-1 0 0,1 0 1 0 0,0 0 0 0 0,-1 0 0 0 0,1-1 0 0 0,0 1 0 0 0,-1-1 0 0 0,1 1 0 0 0,1 0-1 0 0,7 5 151 0 0,-1-2 0 0 0,1 1 0 0 0,0-1 0 0 0,12 3 0 0 0,49 11 1051 0 0,125 13-1 0 0,-21-4-503 0 0,-134-19-536 0 0,-12-1-91 0 0,-1-2-1 0 0,1-1 1 0 0,0-1-1 0 0,51-1 0 0 0,-45-6 160 0 0,0-1-1 0 0,-1-1 1 0 0,0-2-1 0 0,42-17 0 0 0,-63 17 47 0 0,-11 7-223 0 0,0 0 0 0 0,0 0-1 0 0,0 1 1 0 0,0-1-1 0 0,0 0 1 0 0,0 1-1 0 0,0-1 1 0 0,0 1 0 0 0,0-1-1 0 0,0 1 1 0 0,3-1-1 0 0,-4 1 38 0 0,0-2-32 0 0,0 0-38 0 0,0 14 33 0 0,0 14-664 0 0,-4-14 259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2:56.015"/>
    </inkml:context>
    <inkml:brush xml:id="br0">
      <inkml:brushProperty name="width" value="0.1" units="cm"/>
      <inkml:brushProperty name="height" value="0.1" units="cm"/>
      <inkml:brushProperty name="color" value="#E71224"/>
    </inkml:brush>
  </inkml:definitions>
  <inkml:trace contextRef="#ctx0" brushRef="#br0">0 0 919 0 0,'0'0'67'0'0,"0"1"335"0"0,0 1 0 0 0,1-1 0 0 0,-1 0 0 0 0,0 0-1 0 0,1 1 1 0 0,-1-1 0 0 0,1 0 0 0 0,0 0 0 0 0,-1 0 0 0 0,1 0 0 0 0,0 0-1 0 0,0 2 1 0 0,17 15 1036 0 0,20 10-607 0 0,-34-25-708 0 0,1-1-1 0 0,-1 0 0 0 0,1-1 0 0 0,-1 1 0 0 0,1-1 0 0 0,0 0 1 0 0,-1 0-1 0 0,1 0 0 0 0,0-1 0 0 0,0 1 0 0 0,6-2 0 0 0,22 4 372 0 0,-4-2-133 0 0,-24-1-309 0 0,1 0 1 0 0,-1 0-1 0 0,0 0 0 0 0,9 3 0 0 0,-10-3-36 0 0,0 0 0 0 0,-1 0 0 0 0,1 0 1 0 0,0 0-1 0 0,-1-1 0 0 0,1 0 0 0 0,-1 1 1 0 0,1-1-1 0 0,-1 0 0 0 0,4-2 0 0 0,34-16 220 0 0,-32 14-112 0 0,1 0 0 0 0,-1 1 0 0 0,1 0 0 0 0,0 0 0 0 0,20-3 0 0 0,-2 5-56 0 0,0 1 0 0 0,40 5 0 0 0,-9 5 47 0 0,-40-5-41 0 0,1-1 0 0 0,23 0-1 0 0,74 1 423 0 0,-78-3-328 0 0,0-1 0 0 0,0-2 0 0 0,65-12 0 0 0,-77 11-115 0 0,1 1-1 0 0,-1 2 0 0 0,55 7 0 0 0,-15-2 3 0 0,69 5 84 0 0,-117-9-95 0 0,-1 1 0 0 0,1 1-1 0 0,0 1 1 0 0,-1 1 0 0 0,0 1 0 0 0,23 9 0 0 0,-15 3-36 0 0,-23-16 0 0 0,0 1 0 0 0,1-1 1 0 0,-1 1-1 0 0,1-1 0 0 0,-1 0 1 0 0,1 0-1 0 0,6 2 0 0 0,-10-4-4 0 0,1 0 0 0 0,0 1-1 0 0,-1-1 1 0 0,1 1-1 0 0,0-1 1 0 0,-1 1 0 0 0,1-1-1 0 0,0 1 1 0 0,-1-1 0 0 0,1 1-1 0 0,-1-1 1 0 0,1 1 0 0 0,-1 0-1 0 0,1-1 1 0 0,-1 1 0 0 0,0 0-1 0 0,1 0 1 0 0,-1-1-1 0 0,0 1 1 0 0,0 0 0 0 0,1 0-1 0 0,-1-1 1 0 0,0 1 0 0 0,0 0-1 0 0,0 0 1 0 0,0 0 0 0 0,0 0-1 0 0,-1 29 22 0 0,0-15-116 0 0,0 12-987 0 0,0-12 448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3:42.229"/>
    </inkml:context>
    <inkml:brush xml:id="br0">
      <inkml:brushProperty name="width" value="0.1" units="cm"/>
      <inkml:brushProperty name="height" value="0.1" units="cm"/>
      <inkml:brushProperty name="color" value="#E71224"/>
    </inkml:brush>
  </inkml:definitions>
  <inkml:trace contextRef="#ctx0" brushRef="#br0">0 123 455 0 0,'33'-20'952'0'0,"-27"15"-242"0"0,-4 2-428 0 0,0 0 0 0 0,0 1 0 0 0,0 0 1 0 0,1-1-1 0 0,0 1 0 0 0,-1 0 0 0 0,1 0 0 0 0,0 0 0 0 0,0 1 0 0 0,0-1 0 0 0,0 1 1 0 0,5-2-1 0 0,-7 3-167 0 0,-1 0-1 0 0,1 0 1 0 0,0 0 0 0 0,-1 0 0 0 0,1 1 0 0 0,0-1 0 0 0,-1 0 0 0 0,1 1-1 0 0,-1-1 1 0 0,1 0 0 0 0,-1 1 0 0 0,1-1 0 0 0,0 1 0 0 0,-1-1 0 0 0,1 0-1 0 0,-1 1 1 0 0,0 0 0 0 0,1-1 0 0 0,-1 1 0 0 0,1 0 0 0 0,9 9 1013 0 0,-8-10-1033 0 0,-1 1 1 0 0,1-1-1 0 0,-1 0 1 0 0,1 1-1 0 0,-1-1 0 0 0,1 0 1 0 0,-1 0-1 0 0,1 0 1 0 0,-1 0-1 0 0,1 0 1 0 0,0-1-1 0 0,-1 1 1 0 0,1 0-1 0 0,-1-1 1 0 0,1 1-1 0 0,-1-1 0 0 0,2-1 1 0 0,28-15 842 0 0,-15 8-366 0 0,-11 6-397 0 0,0 1 1 0 0,1 1-1 0 0,-1-1 1 0 0,0 1 0 0 0,1 0-1 0 0,9 0 1 0 0,13-3 321 0 0,10-2-233 0 0,-33 6-225 0 0,0-1 0 0 0,-1 1-1 0 0,1 0 1 0 0,0 0 0 0 0,-1 0-1 0 0,1 1 1 0 0,8 1 0 0 0,16 2 171 0 0,69 2 319 0 0,-87-5-442 0 0,-11-1-82 0 0,19 2 250 0 0,0-1-1 0 0,23-2 0 0 0,8 1-14 0 0,-26-2-67 0 0,28 0 0 0 0,3 1 73 0 0,211-11 549 0 0,-126 10-486 0 0,-55 9-112 0 0,-3-1-26 0 0,25-11-95 0 0,87-8 268 0 0,-2 6 112 0 0,-57 5-200 0 0,-37-1-123 0 0,49-4-142 0 0,-127 6 10 0 0,117-7 33 0 0,-110 8-26 0 0,-1 1-1 0 0,1 2 0 0 0,30 6 0 0 0,-14-2-7 0 0,0-3 0 0 0,0-1 0 0 0,44-3 0 0 0,-53 0 0 0 0,-12 0 0 0 0,291-4 0 0 0,-258 3 0 0 0,0 3 0 0 0,98 17 0 0 0,-104-13 11 0 0,0-1 0 0 0,69-3-1 0 0,98-20 22 0 0,-103 13 15 0 0,-55 3-30 0 0,13-1-17 0 0,75-3 0 0 0,-86 8 0 0 0,33-2 0 0 0,-62 1 0 0 0,0 1 0 0 0,0 1 0 0 0,50 12 0 0 0,-12-2 0 0 0,71-3 40 0 0,-20-2-32 0 0,-117-8-416 0 0,5 2 1002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1:52.985"/>
    </inkml:context>
    <inkml:brush xml:id="br0">
      <inkml:brushProperty name="width" value="0.1" units="cm"/>
      <inkml:brushProperty name="height" value="0.1" units="cm"/>
      <inkml:brushProperty name="color" value="#E71224"/>
    </inkml:brush>
  </inkml:definitions>
  <inkml:trace contextRef="#ctx0" brushRef="#br0">0 122 863 0 0,'2'-3'318'0'0,"-1"0"0"0"0,1 0 0 0 0,0 1 0 0 0,0-1 0 0 0,0 0 0 0 0,0 1 0 0 0,3-3 0 0 0,5-7 884 0 0,-7 10-1073 0 0,0-1 1 0 0,-1 1-1 0 0,1 0 1 0 0,0 0-1 0 0,0 0 1 0 0,1 0 0 0 0,-1 1-1 0 0,6-3 1 0 0,29-9 381 0 0,-11 6-127 0 0,0 1-1 0 0,1 1 0 0 0,0 2 1 0 0,39 0-1 0 0,4-3 397 0 0,70-9-177 0 0,-22 10-99 0 0,-92 3-259 0 0,1 1-1 0 0,33 4 1 0 0,31-1 10 0 0,131-6 28 0 0,-199 4-230 0 0,32 3 287 0 0,0 3 0 0 0,90 20 0 0 0,-103-17-341 0 0,-23-6 33 0 0,1-1 0 0 0,-1-2 0 0 0,0 0 0 0 0,22-2 0 0 0,19-1 0 0 0,-35 2 24 0 0,37-7-1 0 0,-38 4-14 0 0,39-1-1 0 0,-30 5 24 0 0,1 1 0 0 0,54 11 0 0 0,0 3-10 0 0,31 7 9 0 0,4-3-6 0 0,-90-16-50 0 0,166 7 57 0 0,-110-10 2 0 0,379-13 828 0 0,-82-10-638 0 0,-283 16-242 0 0,39-1 26 0 0,156-4 106 0 0,-186 6-143 0 0,-62 2 49 0 0,87 0-51 0 0,-70 6-1 0 0,122 8 0 0 0,-69-3 37 0 0,85 11-10 0 0,-178-14 86 0 0,1 0 0 0 0,0-2 0 0 0,0-2-1 0 0,0 0 1 0 0,0-2 0 0 0,40-8 0 0 0,-31-3 61 0 0,-32 10-157 0 0,0 0 0 0 0,1 1-1 0 0,-1 0 1 0 0,0 0 0 0 0,1 1 0 0 0,-1 0 0 0 0,9-1 0 0 0,-14 2-14 0 0,1 1 1 0 0,-1-1-1 0 0,0 1 0 0 0,1 0 1 0 0,-1-1-1 0 0,0 1 0 0 0,1 0 1 0 0,-1 0-1 0 0,0 0 0 0 0,0 0 1 0 0,0 0-1 0 0,0 0 1 0 0,0 0-1 0 0,0 0 0 0 0,0 0 1 0 0,0 0-1 0 0,0 1 0 0 0,0-1 1 0 0,-1 0-1 0 0,1 1 0 0 0,0-1 1 0 0,-1 0-1 0 0,1 1 0 0 0,-1-1 1 0 0,0 2-1 0 0,10 40-1179 0 0,-10-43 1150 0 0,4 18-1147 0 0,-1-1-46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1:55.709"/>
    </inkml:context>
    <inkml:brush xml:id="br0">
      <inkml:brushProperty name="width" value="0.1" units="cm"/>
      <inkml:brushProperty name="height" value="0.1" units="cm"/>
      <inkml:brushProperty name="color" value="#E71224"/>
    </inkml:brush>
  </inkml:definitions>
  <inkml:trace contextRef="#ctx0" brushRef="#br0">0 90 1375 0 0,'4'-4'325'0'0,"-1"1"-1"0"0,1 1 1 0 0,-1-1-1 0 0,1 0 0 0 0,0 1 1 0 0,0 0-1 0 0,0 0 0 0 0,1 0 1 0 0,-1 0-1 0 0,7-1 0 0 0,154-18 1036 0 0,-131 12-936 0 0,-10 2-154 0 0,6 0-149 0 0,-9 2 94 0 0,0 1-1 0 0,1 0 1 0 0,-1 1 0 0 0,40 1-1 0 0,-44 3-206 0 0,13 1 88 0 0,58 10 0 0 0,-59-7-29 0 0,-1-1 0 0 0,35 0 0 0 0,-22-2 7 0 0,-20-2 20 0 0,0-1-1 0 0,36-5 1 0 0,-31 2 132 0 0,30 0 0 0 0,-17 6-21 0 0,56 10 0 0 0,13 1 73 0 0,-80-12-263 0 0,229 3 541 0 0,-233-4-522 0 0,41 5-1 0 0,-40-3-8 0 0,39 0 0 0 0,16-7 5 0 0,148-1 138 0 0,-116 6 3 0 0,-44-2-86 0 0,165 10-3 0 0,-194-6-90 0 0,23 2 8 0 0,54 1 0 0 0,113 2 204 0 0,-135-1-152 0 0,-76-4-42 0 0,1 1-1 0 0,18 5 0 0 0,6 1 17 0 0,110 15-16 0 0,86 0 54 0 0,-156-11-64 0 0,15 0 0 0 0,-12-2 0 0 0,-44-5 0 0 0,-14-2 0 0 0,-10-1 0 0 0,-1-1 0 0 0,1 0 0 0 0,20-2 0 0 0,5-1-1 0 0,-25 1 19 0 0,0 0 1 0 0,20-5-1 0 0,-7 0 95 0 0,0 1 1 0 0,36 0 0 0 0,-66 5-109 0 0,0-1 1 0 0,0 0-1 0 0,0 0 1 0 0,0 0-1 0 0,0 0 1 0 0,0 1-1 0 0,0-1 0 0 0,0 0 1 0 0,0 1-1 0 0,0-1 1 0 0,0 1-1 0 0,0-1 1 0 0,0 1-1 0 0,-1-1 0 0 0,1 1 1 0 0,0-1-1 0 0,0 1 1 0 0,-1 0-1 0 0,1 0 1 0 0,0-1-1 0 0,-1 1 0 0 0,1 0 1 0 0,-1 0-1 0 0,1 0 1 0 0,-1 0-1 0 0,1 0 1 0 0,-1-1-1 0 0,0 1 0 0 0,1 0 1 0 0,-1 0-1 0 0,0 0 1 0 0,0 0-1 0 0,0 0 0 0 0,0 0 1 0 0,0 0-1 0 0,0 2 1 0 0,0 2-213 0 0,0 0 0 0 0,0 0 0 0 0,-1-1 1 0 0,0 1-1 0 0,0 0 0 0 0,-3 7 0 0 0,-1 1-3717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43:46.164"/>
    </inkml:context>
    <inkml:brush xml:id="br0">
      <inkml:brushProperty name="width" value="0.1" units="cm"/>
      <inkml:brushProperty name="height" value="0.1" units="cm"/>
      <inkml:brushProperty name="color" value="#E71224"/>
    </inkml:brush>
  </inkml:definitions>
  <inkml:trace contextRef="#ctx0" brushRef="#br0">1032 1005 3967 0 0,'1'-1'91'0'0,"0"0"-1"0"0,1 0 0 0 0,-1 0 1 0 0,0 0-1 0 0,1 0 0 0 0,-1 0 0 0 0,1 0 1 0 0,-1 0-1 0 0,1 1 0 0 0,0-1 0 0 0,-1 1 1 0 0,1-1-1 0 0,0 1 0 0 0,-1 0 1 0 0,1-1-1 0 0,0 1 0 0 0,2 0 0 0 0,29 7 1088 0 0,-1 0-223 0 0,-19-7-570 0 0,-1 0 0 0 0,1-1 1 0 0,0 0-1 0 0,0-1 0 0 0,-1 0 0 0 0,14-5 1 0 0,32-6 807 0 0,-33 12-953 0 0,1 0 0 0 0,0 2 0 0 0,0 0 0 0 0,50 11 0 0 0,-50-7-90 0 0,2-1 1 0 0,-1-2-1 0 0,0 0 1 0 0,36-3-1 0 0,-44-1 45 0 0,86-13 858 0 0,-70 10-866 0 0,0 2-1 0 0,63 2 0 0 0,-59 1 15 0 0,73-7-1 0 0,-74 2-89 0 0,0 1-1 0 0,0 2 0 0 0,0 2 1 0 0,55 6-1 0 0,-60-3-10 0 0,38-3-1 0 0,-32 0-44 0 0,-30 0-33 0 0,102-4 293 0 0,14-2 86 0 0,-4 1-177 0 0,8-13-109 0 0,-90 11-102 0 0,246-22 722 0 0,-63 34-1181 0 0,-210-4 445 0 0,12 0 33 0 0,51-4 0 0 0,122-27 160 0 0,-182 29-164 0 0,-1 1 1 0 0,0-1-1 0 0,26 5 0 0 0,-11-2-5 0 0,36 2-15 0 0,162 7 48 0 0,-158-9-56 0 0,-35 0 0 0 0,54-4 0 0 0,212-17 64 0 0,-300 19-64 0 0,198 6 0 0 0,-43-3 0 0 0,26 3 0 0 0,-52 1 0 0 0,-55-2 0 0 0,88 18 0 0 0,-111-16 24 0 0,80 3-1 0 0,-38-5-6 0 0,57 1-17 0 0,-52-1 0 0 0,17 7 0 0 0,-87-8 0 0 0,-18-2 0 0 0,0-1 0 0 0,0 0 0 0 0,0 0 0 0 0,0-1 0 0 0,11-2 0 0 0,-15 2 0 0 0,0 0 0 0 0,0 0 0 0 0,0 0 0 0 0,0 1 0 0 0,0 0 0 0 0,11 3 0 0 0,-10-2 0 0 0,1 0 0 0 0,-1-1 0 0 0,12 1 0 0 0,-1-1-1 0 0,-12-1 3 0 0,-1 0 0 0 0,1 0 0 0 0,-1 0 0 0 0,1-1 0 0 0,8-1 0 0 0,-5-1 15 0 0,1 0-1 0 0,-1-1 1 0 0,1-1 0 0 0,-1 1 0 0 0,0-2-1 0 0,9-6 1 0 0,-9 8-8 0 0,0 0-1 0 0,0 0 1 0 0,0 1-1 0 0,0 1 1 0 0,1-1 0 0 0,11 0-1 0 0,-8 0-4 0 0,36-9-4 0 0,-45 10 0 0 0,0 0 0 0 0,-1 1 0 0 0,1-2 0 0 0,0 1 0 0 0,-1 0 0 0 0,0-1 0 0 0,1 1 0 0 0,-1-1 0 0 0,5-6 0 0 0,-1 1 26 0 0,-5 7-11 0 0,-1 0 0 0 0,1-1 0 0 0,-1 1-1 0 0,0-1 1 0 0,0 1 0 0 0,0 0 0 0 0,0-1 0 0 0,0 0-1 0 0,0 1 1 0 0,0-1 0 0 0,-1 0 0 0 0,1 1 0 0 0,0-1-1 0 0,-1 0 1 0 0,1 0 0 0 0,-1 0 0 0 0,0 1 0 0 0,0-1-1 0 0,0 0 1 0 0,0 0 0 0 0,0 0 0 0 0,0 0 0 0 0,-1-2 0 0 0,1-2 17 0 0,-1 0 0 0 0,1 0 0 0 0,0 0 0 0 0,0 0 0 0 0,1 0 0 0 0,0 0 1 0 0,2-11-1 0 0,18-39 417 0 0,-15 42-342 0 0,-1 0-1 0 0,7-28 1 0 0,-9 24-84 0 0,-2 1 0 0 0,0-23-1 0 0,-2 21 8 0 0,5-30 0 0 0,9-3-14 0 0,-10 45-12 0 0,0 0-1 0 0,-1 0 1 0 0,0 0-1 0 0,-1 0 0 0 0,0 0 1 0 0,0 0-1 0 0,0 0 1 0 0,-1-1-1 0 0,0 1 0 0 0,0 0 1 0 0,-1-1-1 0 0,0 1 1 0 0,-2-8-1 0 0,-6-17 37 0 0,-8-21 21 0 0,15 48-58 0 0,0 0 0 0 0,0 1 0 0 0,0 0 0 0 0,-1-1 0 0 0,0 1 0 0 0,0 0 0 0 0,0 0 0 0 0,-5-5 0 0 0,3 6 1 0 0,0-1 0 0 0,0 1-1 0 0,0 0 1 0 0,-1 1 0 0 0,1-1 0 0 0,-1 1-1 0 0,-7-2 1 0 0,-22-10 30 0 0,13 4 3 0 0,0 1 0 0 0,-1 0-1 0 0,0 2 1 0 0,-42-8 0 0 0,46 11-18 0 0,5 1-1 0 0,-14-4 21 0 0,0 2 1 0 0,-33-2-1 0 0,-62-8 46 0 0,82 8-42 0 0,-69-2 0 0 0,7 11 3 0 0,48 1-19 0 0,-1-3 0 0 0,-77-9 1 0 0,103 4-12 0 0,-10-2 43 0 0,-44-2 0 0 0,2 6-3 0 0,-66-3-28 0 0,-270-19 164 0 0,311 15-149 0 0,1 5 0 0 0,-160 14-1 0 0,251-8-42 0 0,-70 5 0 0 0,-96-6 0 0 0,65-4 0 0 0,-127 10 0 0 0,137 3-2 0 0,-137 4 15 0 0,219-13-7 0 0,-206-3 41 0 0,168 3-47 0 0,-65 8 0 0 0,10 1 0 0 0,25-4 0 0 0,-74 1 0 0 0,-32-4 11 0 0,63 9 45 0 0,80-5-25 0 0,-111-1-1 0 0,-13-22-16 0 0,-10-1 79 0 0,134 15-82 0 0,-80 7-1 0 0,-107 11-10 0 0,-143 18 0 0 0,281-18 0 0 0,-167 33 0 0 0,216-36 0 0 0,-56 3 0 0 0,57-9 0 0 0,-62 15 0 0 0,88-13 0 0 0,-78 23 0 0 0,95-27 0 0 0,1 0 0 0 0,-1 1 0 0 0,1 0 0 0 0,1 1 0 0 0,-1 1 0 0 0,1-1 0 0 0,-13 13 0 0 0,19-16 0 0 0,1-1 0 0 0,0 1-1 0 0,0 0 1 0 0,0 0 0 0 0,0 0 0 0 0,0 0-1 0 0,0 0 1 0 0,1 0 0 0 0,-1 1-1 0 0,1-1 1 0 0,0 0 0 0 0,0 1 0 0 0,1-1-1 0 0,-1 1 1 0 0,1-1 0 0 0,-1 1 0 0 0,1-1-1 0 0,0 1 1 0 0,1 0 0 0 0,-1-1-1 0 0,0 1 1 0 0,1-1 0 0 0,1 6 0 0 0,3 5-11 0 0,1 0-1 0 0,0-1 1 0 0,0 1 0 0 0,12 16 0 0 0,-3-4 9 0 0,13 20 2 0 0,47 57 0 0 0,-73-100 0 0 0,90 109 0 0 0,9 12 0 0 0,-80-94 0 0 0,0 2 0 0 0,21 44 0 0 0,-2 14 0 0 0,26 50 0 0 0,-57-125 0 0 0,-7-13 0 0 0,0 1 0 0 0,0 0 0 0 0,-1-1 0 0 0,1 1 0 0 0,-1 0 0 0 0,0 0 0 0 0,1 4 0 0 0,-2-6 0 0 0,1 1 0 0 0,-1 0 0 0 0,0 0 0 0 0,-1 0 0 0 0,1-1 0 0 0,0 1 0 0 0,0 0 0 0 0,-1 0 0 0 0,1-1 0 0 0,-1 1 0 0 0,0 0 0 0 0,1 0 0 0 0,-1-1 0 0 0,0 1 0 0 0,0-1 0 0 0,-1 3 0 0 0,-38 49-2164 0 0,21-27 992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47.619"/>
    </inkml:context>
    <inkml:brush xml:id="br0">
      <inkml:brushProperty name="width" value="0.1" units="cm"/>
      <inkml:brushProperty name="height" value="0.1" units="cm"/>
      <inkml:brushProperty name="color" value="#E71224"/>
    </inkml:brush>
  </inkml:definitions>
  <inkml:trace contextRef="#ctx0" brushRef="#br0">1753 9 1439 0 0,'9'-5'159'0'0,"-6"3"333"0"0,-10 1 195 0 0,-62 1 1581 0 0,-160 6 1149 0 0,-59 31-1549 0 0,169-20-1396 0 0,-205 20 69 0 0,155-19-458 0 0,-74 15 25 0 0,170-19-681 0 0,-95 29-1 0 0,93-16-3166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48.872"/>
    </inkml:context>
    <inkml:brush xml:id="br0">
      <inkml:brushProperty name="width" value="0.1" units="cm"/>
      <inkml:brushProperty name="height" value="0.1" units="cm"/>
      <inkml:brushProperty name="color" value="#E71224"/>
    </inkml:brush>
  </inkml:definitions>
  <inkml:trace contextRef="#ctx0" brushRef="#br0">1683 43 455 0 0,'-1'-2'174'0'0,"1"1"0"0"0,-1-1 1 0 0,0 0-1 0 0,1 1 0 0 0,-1-1 0 0 0,0 1 0 0 0,0-1 0 0 0,0 1 0 0 0,0 0 0 0 0,0-1 0 0 0,0 1 0 0 0,0 0 0 0 0,-1 0 0 0 0,1 0 0 0 0,0-1 0 0 0,-1 1 0 0 0,1 1 0 0 0,-1-1 0 0 0,1 0 0 0 0,-1 0 0 0 0,1 1 0 0 0,-1-1 0 0 0,0 0 0 0 0,-2 0 0 0 0,-1 1-28 0 0,0 0 0 0 0,0 0 0 0 0,0 0 0 0 0,0 1 1 0 0,0-1-1 0 0,0 1 0 0 0,-9 3 0 0 0,-36 6 258 0 0,0-2-1 0 0,-101 2 0 0 0,87-7-197 0 0,-73 3 862 0 0,-143-14 0 0 0,75-9-717 0 0,-352-14 930 0 0,485 37-2255 0 0,36-3-92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49.691"/>
    </inkml:context>
    <inkml:brush xml:id="br0">
      <inkml:brushProperty name="width" value="0.1" units="cm"/>
      <inkml:brushProperty name="height" value="0.1" units="cm"/>
      <inkml:brushProperty name="color" value="#E71224"/>
    </inkml:brush>
  </inkml:definitions>
  <inkml:trace contextRef="#ctx0" brushRef="#br0">2375 26 1295 0 0,'-2'14'685'0'0,"-4"-18"516"0"0,0 0-829 0 0,3 1-123 0 0,0 1-1 0 0,-1 0 1 0 0,1 0 0 0 0,-1 0 0 0 0,1 1-1 0 0,-1-1 1 0 0,0 1 0 0 0,0 0 0 0 0,0 0 0 0 0,0 0-1 0 0,0 1 1 0 0,0-1 0 0 0,-4 1 0 0 0,-6 0 19 0 0,-1 1 0 0 0,-18 4 0 0 0,-10 0 89 0 0,-72-3 905 0 0,-115-15 0 0 0,11 0-488 0 0,-124 23-48 0 0,22 0-244 0 0,-8-6-234 0 0,2 30-56 0 0,96 5-861 0 0,147-21 258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1.144"/>
    </inkml:context>
    <inkml:brush xml:id="br0">
      <inkml:brushProperty name="width" value="0.1" units="cm"/>
      <inkml:brushProperty name="height" value="0.1" units="cm"/>
      <inkml:brushProperty name="color" value="#E71224"/>
    </inkml:brush>
  </inkml:definitions>
  <inkml:trace contextRef="#ctx0" brushRef="#br0">1985 95 1151 0 0,'0'0'60'0'0,"0"-1"87"0"0,0-1-1 0 0,0 0 0 0 0,0 0 0 0 0,-1 1 0 0 0,1-1 0 0 0,-1 0 0 0 0,1 1 0 0 0,-1-1 0 0 0,0 0 0 0 0,1 1 0 0 0,-1-1 0 0 0,0 1 0 0 0,0-1 0 0 0,0 1 0 0 0,-1 0 0 0 0,1-1 0 0 0,0 1 0 0 0,0 0 0 0 0,-1 0 0 0 0,1 0 0 0 0,0 0 0 0 0,-1 0 0 0 0,1 0 0 0 0,-1 0 0 0 0,0 0 1 0 0,1 1-1 0 0,-1-1 0 0 0,-3 0 0 0 0,-5-2 242 0 0,0 1 1 0 0,0 0 0 0 0,-19 0-1 0 0,13 0 158 0 0,-8 1-135 0 0,-26 2-1 0 0,26 0-98 0 0,-27-3-1 0 0,-132-9 779 0 0,110 7-804 0 0,0 3 0 0 0,-82 9 1 0 0,83-3-259 0 0,-1-2 1 0 0,-82-9 0 0 0,-224-12 104 0 0,315 16-74 0 0,9 1-27 0 0,-167-9 53 0 0,182 5-240 0 0,-1 2-1 0 0,-51 4 1 0 0,41 4-155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3.382"/>
    </inkml:context>
    <inkml:brush xml:id="br0">
      <inkml:brushProperty name="width" value="0.1" units="cm"/>
      <inkml:brushProperty name="height" value="0.1" units="cm"/>
      <inkml:brushProperty name="color" value="#E71224"/>
    </inkml:brush>
  </inkml:definitions>
  <inkml:trace contextRef="#ctx0" brushRef="#br0">4224 86 4111 0 0,'-4'-17'-37'0'0,"3"10"499"0"0,0 0 0 0 0,-1 0 0 0 0,1 1 1 0 0,-2-1-1 0 0,1 1 0 0 0,-1-1 0 0 0,-4-6 0 0 0,6 12-451 0 0,1 0 0 0 0,-1 0 0 0 0,0 1 0 0 0,0-1 0 0 0,0 1 0 0 0,0-1-1 0 0,1 0 1 0 0,-1 1 0 0 0,0 0 0 0 0,0-1 0 0 0,0 1 0 0 0,0-1 0 0 0,0 1 0 0 0,0 0-1 0 0,-1 0 1 0 0,1 0 0 0 0,0 0 0 0 0,0 0 0 0 0,0 0 0 0 0,0 0 0 0 0,0 0-1 0 0,0 0 1 0 0,0 0 0 0 0,-2 1 0 0 0,-28 11-46 0 0,15-5 50 0 0,-23 5 33 0 0,-79 12-1 0 0,-43-5 818 0 0,-31 4 141 0 0,-96 29-428 0 0,-32-15-104 0 0,157-22-316 0 0,4 2-126 0 0,-201-6 0 0 0,-67 2 158 0 0,-57 14-55 0 0,176-13-78 0 0,196-11-44 0 0,-143-14 0 0 0,120 4-99 0 0,-1 6 0 0 0,-251 30 0 0 0,305-16-168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09.257"/>
    </inkml:context>
    <inkml:brush xml:id="br0">
      <inkml:brushProperty name="width" value="0.1" units="cm"/>
      <inkml:brushProperty name="height" value="0.1" units="cm"/>
      <inkml:brushProperty name="color" value="#E71224"/>
    </inkml:brush>
  </inkml:definitions>
  <inkml:trace contextRef="#ctx0" brushRef="#br0">0 48 919 0 0,'1'-2'195'0'0,"0"-1"-1"0"0,0 0 1 0 0,1 0-1 0 0,-1 1 1 0 0,1-1-1 0 0,-1 1 1 0 0,1-1-1 0 0,0 1 1 0 0,0 0-1 0 0,0 0 0 0 0,0 0 1 0 0,0 0-1 0 0,1 0 1 0 0,-1 0-1 0 0,0 1 1 0 0,1-1-1 0 0,0 1 1 0 0,2-2-1 0 0,-3 2-74 0 0,0 0 0 0 0,0 0 0 0 0,0 1 0 0 0,0-1 0 0 0,0 1 0 0 0,-1-1 0 0 0,1 1 0 0 0,0 0 0 0 0,0-1 0 0 0,0 1 0 0 0,0 0-1 0 0,0 0 1 0 0,0 1 0 0 0,0-1 0 0 0,0 0 0 0 0,0 1 0 0 0,0-1 0 0 0,0 1 0 0 0,0-1 0 0 0,0 1 0 0 0,0 0 0 0 0,-1 0 0 0 0,1 0 0 0 0,0 0 0 0 0,-1 0 0 0 0,4 3 0 0 0,-1-2-9 0 0,0 0 1 0 0,1 0 0 0 0,-1 0-1 0 0,1-1 1 0 0,-1 1 0 0 0,1-1 0 0 0,-1 0-1 0 0,1-1 1 0 0,0 1 0 0 0,0-1-1 0 0,-1 0 1 0 0,1 0 0 0 0,0 0-1 0 0,5-2 1 0 0,31 3 321 0 0,-31 1-407 0 0,1 1 1 0 0,0 0 0 0 0,14 6-1 0 0,-16-5 44 0 0,1 0 0 0 0,0-1-1 0 0,0 0 1 0 0,14 2-1 0 0,13-2 343 0 0,82 6 54 0 0,-101-9-429 0 0,0 0 1 0 0,0-2-1 0 0,0 0 0 0 0,29-9 0 0 0,-20 4 36 0 0,0 1 0 0 0,1 0 0 0 0,40-1 0 0 0,-54 7-43 0 0,0 0 0 0 0,0 0 0 0 0,0 2-1 0 0,1 0 1 0 0,-2 0 0 0 0,1 1 0 0 0,0 1 0 0 0,22 9-1 0 0,-20-7 23 0 0,0-1-1 0 0,0-1 1 0 0,1-1 0 0 0,-1 0-1 0 0,1-1 1 0 0,0 0-1 0 0,27-2 1 0 0,19 2 63 0 0,-52 0-103 0 0,1 0 0 0 0,-1 1 0 0 0,1 0-1 0 0,-1 1 1 0 0,15 7 0 0 0,-14-6-4 0 0,0 0 0 0 0,0-1 1 0 0,1 0-1 0 0,16 3 0 0 0,-6-6 13 0 0,0-1 0 0 0,0 0 0 0 0,0-2-1 0 0,26-5 1 0 0,-23 3 9 0 0,0 1-1 0 0,50 1 0 0 0,-62 4-20 0 0,0 1-1 0 0,0 0 0 0 0,-1 1 1 0 0,21 8-1 0 0,-22-7-5 0 0,0-1 0 0 0,0 0 1 0 0,0-1-1 0 0,1 0 0 0 0,-1-1 0 0 0,16 1 0 0 0,-1-4 15 0 0,0-2-1 0 0,49-11 1 0 0,-50 7 46 0 0,1 3 0 0 0,51-4 1 0 0,218 17 9 0 0,5 15-28 0 0,-135-6-28 0 0,-19-10-18 0 0,-122-9-51 0 0,2 1-396 0 0,0 0-1 0 0,42 7 0 0 0,-62-5 274 0 0,0-1 0 0 0,0 1-1 0 0,0 0 1 0 0,-1 0-1 0 0,1 1 1 0 0,-1-1 0 0 0,0 2-1 0 0,0-1 1 0 0,0 1 0 0 0,0 0-1 0 0,0 0 1 0 0,-1 0-1 0 0,0 1 1 0 0,0 0 0 0 0,5 6-1 0 0,1 5-3753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5.034"/>
    </inkml:context>
    <inkml:brush xml:id="br0">
      <inkml:brushProperty name="width" value="0.1" units="cm"/>
      <inkml:brushProperty name="height" value="0.1" units="cm"/>
      <inkml:brushProperty name="color" value="#E71224"/>
    </inkml:brush>
  </inkml:definitions>
  <inkml:trace contextRef="#ctx0" brushRef="#br0">2373 161 1375 0 0,'-1'-1'22'0'0,"0"-1"-1"0"0,0 1 0 0 0,0-1 0 0 0,0 1 0 0 0,-1 0 0 0 0,1 0 0 0 0,0-1 0 0 0,-1 1 0 0 0,1 0 0 0 0,0 0 0 0 0,-1 0 0 0 0,1 0 0 0 0,-1 1 0 0 0,0-1 0 0 0,-2-1 0 0 0,-27-8 2087 0 0,31 10-2105 0 0,-80-19 951 0 0,-125-13 0 0 0,151 25-694 0 0,-119-20 472 0 0,-29-3 528 0 0,135 23-559 0 0,-72 2 1 0 0,-122 2 447 0 0,1 1-447 0 0,-63 21-363 0 0,119-5-249 0 0,-70 15-1070 0 0,199-17-2859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7.139"/>
    </inkml:context>
    <inkml:brush xml:id="br0">
      <inkml:brushProperty name="width" value="0.1" units="cm"/>
      <inkml:brushProperty name="height" value="0.1" units="cm"/>
      <inkml:brushProperty name="color" value="#E71224"/>
    </inkml:brush>
  </inkml:definitions>
  <inkml:trace contextRef="#ctx0" brushRef="#br0">2295 63 2303 0 0,'-2'-13'141'0'0,"2"12"-102"0"0,0 0 0 0 0,0 1 0 0 0,0-1 0 0 0,0 0 0 0 0,0 1-1 0 0,0-1 1 0 0,0 0 0 0 0,0 1 0 0 0,0-1 0 0 0,0 0 0 0 0,0 1 0 0 0,-1-1-1 0 0,1 1 1 0 0,0-1 0 0 0,0 0 0 0 0,-1 1 0 0 0,1-1 0 0 0,0 1 0 0 0,-1-1 0 0 0,1 1-1 0 0,-1-1 1 0 0,1 1 0 0 0,-1-1 0 0 0,1 1 0 0 0,-1-1 0 0 0,1 1 0 0 0,-1 0-1 0 0,1-1 1 0 0,-1 1 0 0 0,1 0 0 0 0,-1-1 0 0 0,0 1 0 0 0,1 0 0 0 0,-1 0-1 0 0,1 0 1 0 0,-1-1 0 0 0,0 1 0 0 0,1 0 0 0 0,-1 0 0 0 0,0 0 0 0 0,1 0-1 0 0,-1 0 1 0 0,-1 1 0 0 0,-63-6 46 0 0,39 5 217 0 0,1-1-1 0 0,-27-5 0 0 0,25 3 564 0 0,-44-1 0 0 0,-329 44 2019 0 0,129-8-2684 0 0,198-28 14 0 0,-117-7 0 0 0,-72-29 528 0 0,103 8-468 0 0,-320-6 0 0 0,365 37-3570 0 0,54 3-308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8.174"/>
    </inkml:context>
    <inkml:brush xml:id="br0">
      <inkml:brushProperty name="width" value="0.1" units="cm"/>
      <inkml:brushProperty name="height" value="0.1" units="cm"/>
      <inkml:brushProperty name="color" value="#E71224"/>
    </inkml:brush>
  </inkml:definitions>
  <inkml:trace contextRef="#ctx0" brushRef="#br0">709 59 1375 0 0,'-101'-18'2361'0'0,"20"2"6"0"0,-112-6 0 0 0,125 20-2209 0 0,-1 2 0 0 0,-100 15 1 0 0,141-11-465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8.652"/>
    </inkml:context>
    <inkml:brush xml:id="br0">
      <inkml:brushProperty name="width" value="0.1" units="cm"/>
      <inkml:brushProperty name="height" value="0.1" units="cm"/>
      <inkml:brushProperty name="color" value="#E71224"/>
    </inkml:brush>
  </inkml:definitions>
  <inkml:trace contextRef="#ctx0" brushRef="#br0">1000 48 3367 0 0,'-4'-11'147'0'0,"3"8"-115"0"0,0 1 1 0 0,0-1-1 0 0,0 0 0 0 0,0 1 1 0 0,0-1-1 0 0,0-5 1 0 0,0 7 45 0 0,0 1-1 0 0,0-1 1 0 0,0 1 0 0 0,-1 0 0 0 0,1-1-1 0 0,0 1 1 0 0,0 0 0 0 0,0 0 0 0 0,-1 0 0 0 0,1 0-1 0 0,0 0 1 0 0,0 0 0 0 0,0 0 0 0 0,-2 0-1 0 0,-43 8-65 0 0,32-5-2 0 0,-1 0 0 0 0,-23 0 0 0 0,15-3 87 0 0,-195-7 1488 0 0,0-11 71 0 0,171 17-1450 0 0,0 2-1 0 0,-77 11 0 0 0,-12 14-2785 0 0,92-16-136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59.524"/>
    </inkml:context>
    <inkml:brush xml:id="br0">
      <inkml:brushProperty name="width" value="0.1" units="cm"/>
      <inkml:brushProperty name="height" value="0.1" units="cm"/>
      <inkml:brushProperty name="color" value="#E71224"/>
    </inkml:brush>
  </inkml:definitions>
  <inkml:trace contextRef="#ctx0" brushRef="#br0">2086 56 1839 0 0,'-7'-3'110'0'0,"0"1"0"0"0,0 0-1 0 0,0 0 1 0 0,0 0 0 0 0,0 1-1 0 0,0 0 1 0 0,0 0 0 0 0,0 1-1 0 0,-13 0 1 0 0,-2 0 17 0 0,-355-33 2073 0 0,369 32-2182 0 0,-114-7 1346 0 0,-183 12 1 0 0,17 2-504 0 0,28-6-614 0 0,-284 37 0 0 0,468-28-557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0.332"/>
    </inkml:context>
    <inkml:brush xml:id="br0">
      <inkml:brushProperty name="width" value="0.1" units="cm"/>
      <inkml:brushProperty name="height" value="0.1" units="cm"/>
      <inkml:brushProperty name="color" value="#E71224"/>
    </inkml:brush>
  </inkml:definitions>
  <inkml:trace contextRef="#ctx0" brushRef="#br0">1091 76 1839 0 0,'3'-3'17'0'0,"1"0"0"0"0,-1-1-1 0 0,0 1 1 0 0,0 0 0 0 0,2-5-1 0 0,9-9 1784 0 0,-15 16-1668 0 0,1 0-1 0 0,-1 0 1 0 0,0 0-1 0 0,0 1 1 0 0,0-1-1 0 0,0 0 1 0 0,0 1-1 0 0,0-1 1 0 0,0 0 0 0 0,0 1-1 0 0,0-1 1 0 0,-1 1-1 0 0,1 0 1 0 0,0-1-1 0 0,0 1 1 0 0,0 0-1 0 0,0 0 1 0 0,-1 0-1 0 0,1 0 1 0 0,-2 0-1 0 0,-30 1-420 0 0,23 0 599 0 0,-534-15 2517 0 0,364 3-2322 0 0,130 9-533 0 0,1 3 1 0 0,-57 7-1 0 0,20 7-2808 0 0,42-6-148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1.046"/>
    </inkml:context>
    <inkml:brush xml:id="br0">
      <inkml:brushProperty name="width" value="0.1" units="cm"/>
      <inkml:brushProperty name="height" value="0.1" units="cm"/>
      <inkml:brushProperty name="color" value="#E71224"/>
    </inkml:brush>
  </inkml:definitions>
  <inkml:trace contextRef="#ctx0" brushRef="#br0">1175 72 3823 0 0,'-2'-1'83'0'0,"0"0"0"0"0,1 0-1 0 0,-1 0 1 0 0,0 0-1 0 0,0 0 1 0 0,0 0-1 0 0,0 0 1 0 0,0 1-1 0 0,0-1 1 0 0,0 1-1 0 0,-4-1 1 0 0,-28-1 1338 0 0,18 1-1195 0 0,-90-8 1166 0 0,-169-10 874 0 0,82 4-1427 0 0,-25-1-462 0 0,170 17-568 0 0,-79 10 0 0 0,51 1-2825 0 0,22-1-402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1.658"/>
    </inkml:context>
    <inkml:brush xml:id="br0">
      <inkml:brushProperty name="width" value="0.1" units="cm"/>
      <inkml:brushProperty name="height" value="0.1" units="cm"/>
      <inkml:brushProperty name="color" value="#E71224"/>
    </inkml:brush>
  </inkml:definitions>
  <inkml:trace contextRef="#ctx0" brushRef="#br0">2566 40 2759 0 0,'0'-1'84'0'0,"0"1"-1"0"0,1-1 0 0 0,-1 0 0 0 0,0 0 0 0 0,1 1 1 0 0,-1-1-1 0 0,0 0 0 0 0,0 0 0 0 0,0 0 1 0 0,0 0-1 0 0,1 0 0 0 0,-1 1 0 0 0,0-1 0 0 0,-1 0 1 0 0,1 0-1 0 0,0 0 0 0 0,0 0 0 0 0,0 1 0 0 0,0-1 1 0 0,-1 0-1 0 0,1 0 0 0 0,0 0 0 0 0,-1-1 0 0 0,0 1 74 0 0,0 0 1 0 0,-1 0-1 0 0,1 0 0 0 0,0 0 0 0 0,0 0 0 0 0,-1 0 0 0 0,1 0 0 0 0,0 0 0 0 0,-1 0 0 0 0,1 1 0 0 0,-3-2 0 0 0,-2 0 16 0 0,1 1 0 0 0,0 0 0 0 0,-1 0 0 0 0,1 0 0 0 0,-1 1 0 0 0,-5-1-1 0 0,-21 4 65 0 0,-32 7 0 0 0,34-4-16 0 0,-46 2 0 0 0,-135-12 873 0 0,-37 1-112 0 0,-83 27-723 0 0,36-2-90 0 0,44-5-145 0 0,-166 6-28 0 0,-39-8-1761 0 0,363-14-1706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3.151"/>
    </inkml:context>
    <inkml:brush xml:id="br0">
      <inkml:brushProperty name="width" value="0.1" units="cm"/>
      <inkml:brushProperty name="height" value="0.1" units="cm"/>
      <inkml:brushProperty name="color" value="#E71224"/>
    </inkml:brush>
  </inkml:definitions>
  <inkml:trace contextRef="#ctx0" brushRef="#br0">1158 191 1375 0 0,'-28'-10'578'0'0,"-31"-15"0"0"0,1-1 2760 0 0,-16 0-2282 0 0,0 2 0 0 0,-134-23 0 0 0,104 32-670 0 0,-162-2 1 0 0,227 17-405 0 0,0 2 1 0 0,0 1-1 0 0,-75 17 0 0 0,59-4-90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3.586"/>
    </inkml:context>
    <inkml:brush xml:id="br0">
      <inkml:brushProperty name="width" value="0.1" units="cm"/>
      <inkml:brushProperty name="height" value="0.1" units="cm"/>
      <inkml:brushProperty name="color" value="#E71224"/>
    </inkml:brush>
  </inkml:definitions>
  <inkml:trace contextRef="#ctx0" brushRef="#br0">1477 86 919 0 0,'-4'-2'191'0'0,"0"0"0"0"0,0 1 0 0 0,0 0 0 0 0,0-1-1 0 0,0 2 1 0 0,0-1 0 0 0,0 0 0 0 0,0 1-1 0 0,0 0 1 0 0,0 0 0 0 0,0 0 0 0 0,0 0-1 0 0,-6 1 1 0 0,-10 0 458 0 0,-115 2-194 0 0,53 0-183 0 0,-161-15 0 0 0,87-12 520 0 0,-239-23 740 0 0,86 47-1464 0 0,234 5-323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20.155"/>
    </inkml:context>
    <inkml:brush xml:id="br0">
      <inkml:brushProperty name="width" value="0.1" units="cm"/>
      <inkml:brushProperty name="height" value="0.1" units="cm"/>
      <inkml:brushProperty name="color" value="#E71224"/>
    </inkml:brush>
  </inkml:definitions>
  <inkml:trace contextRef="#ctx0" brushRef="#br0">1164 55 2415 0 0,'0'-5'39'0'0,"-1"0"0"0"0,1 0-1 0 0,-1-1 1 0 0,-1 1 0 0 0,-1-7-1 0 0,1 4 760 0 0,0 0 1516 0 0,1 8-2247 0 0,1 0 0 0 0,-1 1 0 0 0,0-1 0 0 0,1 0 1 0 0,-1 0-1 0 0,1 1 0 0 0,-1-1 0 0 0,1 0 0 0 0,-1 1 0 0 0,1-1 0 0 0,0 1 0 0 0,-1-1 0 0 0,1 1 0 0 0,-1-1 0 0 0,1 1 0 0 0,0-1 1 0 0,0 1-1 0 0,-1-1 0 0 0,1 1 0 0 0,0-1 0 0 0,0 1 0 0 0,-1 0 0 0 0,-18 36 1747 0 0,-22 52 0 0 0,-4 13-1237 0 0,-45 54-112 0 0,70-126-377 0 0,-2-1 1 0 0,0-1 0 0 0,-28 25 0 0 0,16-22 46 0 0,-1-1 0 0 0,-2-2 0 0 0,0-2 0 0 0,-2-1-1 0 0,-1-2 1 0 0,-1-2 0 0 0,-61 23 0 0 0,80-36-12 0 0,-25 5 0 0 0,41-11-86 0 0,0-1 1 0 0,1 0-1 0 0,-1-1 0 0 0,0 1 1 0 0,0-1-1 0 0,0 0 1 0 0,1-1-1 0 0,-1 1 0 0 0,0-1 1 0 0,-6-2-1 0 0,10 2-18 0 0,0 1 0 0 0,0-1 0 0 0,1 0 0 0 0,-1 0-1 0 0,0 0 1 0 0,1 0 0 0 0,-1 0 0 0 0,1 0 0 0 0,-1-1 0 0 0,1 1-1 0 0,0 0 1 0 0,0-1 0 0 0,-1 1 0 0 0,1-1 0 0 0,0 1 0 0 0,0-1 0 0 0,0 0-1 0 0,1 0 1 0 0,-1 1 0 0 0,0-1 0 0 0,1 0 0 0 0,-1 0 0 0 0,1 0-1 0 0,-1 1 1 0 0,1-1 0 0 0,0 0 0 0 0,0 0 0 0 0,0 0 0 0 0,0 0-1 0 0,0 0 1 0 0,0 0 0 0 0,1-2 0 0 0,2-7 44 0 0,-1 0 0 0 0,2 0-1 0 0,-1 1 1 0 0,8-15 0 0 0,-6 13-23 0 0,25-57 23 0 0,-4 11 38 0 0,26-89-1 0 0,-35 78-57 0 0,-2 0 0 0 0,9-109-1 0 0,-21 146-52 0 0,-2 84 133 0 0,3 1 0 0 0,1-1 0 0 0,18 72 0 0 0,-13-85 8 0 0,2 0 0 0 0,1-1 0 0 0,2-1-1 0 0,2 0 1 0 0,24 39 0 0 0,130 175 310 0 0,-169-248-423 0 0,0-1-1 0 0,0 0 0 0 0,1 0 0 0 0,-1 0 1 0 0,1 0-1 0 0,-1 0 0 0 0,1 0 0 0 0,0-1 1 0 0,0 1-1 0 0,-1-1 0 0 0,1 0 0 0 0,0 0 1 0 0,1 0-1 0 0,3 1 0 0 0,-6-2-7 0 0,0 0 0 0 0,0 0 0 0 0,0 0 0 0 0,0 0 0 0 0,0 0 0 0 0,0 0 0 0 0,0 0 0 0 0,0 0 0 0 0,0-1 0 0 0,1 1 0 0 0,-1 0 0 0 0,-1-1 0 0 0,1 1 0 0 0,0 0 0 0 0,0-1 0 0 0,0 1-1 0 0,0-1 1 0 0,1-1 0 0 0,-1 1-1 0 0,0 0 0 0 0,0 0 0 0 0,-1 0-1 0 0,1 0 1 0 0,-1 0 0 0 0,1-1 0 0 0,-1 1 0 0 0,1 0-1 0 0,-1 0 1 0 0,1-1 0 0 0,-1 1 0 0 0,0 0-1 0 0,0-1 1 0 0,0 1 0 0 0,0 0 0 0 0,0-1-1 0 0,0 1 1 0 0,0-2 0 0 0,-14-80 154 0 0,8 53-78 0 0,-2-34 0 0 0,5 24-82 0 0,-11-101 32 0 0,12 127-31 0 0,-1 0-1 0 0,-1 0 0 0 0,0 0 0 0 0,-1 1 1 0 0,0 0-1 0 0,-1 0 0 0 0,-14-21 0 0 0,19 32-6 0 0,0 0 0 0 0,-1 0 0 0 0,1 0 0 0 0,-1 0 0 0 0,0 0 0 0 0,1 1 0 0 0,-1-1 0 0 0,0 1 0 0 0,0-1 0 0 0,0 1 0 0 0,0 0 0 0 0,0 0-1 0 0,0-1 1 0 0,-1 2 0 0 0,1-1 0 0 0,0 0 0 0 0,0 0 0 0 0,-1 1 0 0 0,1-1 0 0 0,-1 1 0 0 0,1 0 0 0 0,0 0 0 0 0,-5 0 0 0 0,1 1-6 0 0,1 0 0 0 0,-1 0 0 0 0,1 1 0 0 0,0 0 0 0 0,0 0 0 0 0,0 1 0 0 0,0-1 0 0 0,0 1 0 0 0,-7 5 1 0 0,-11 11-10 0 0,0 0 0 0 0,-29 34 0 0 0,9-9-35 0 0,-104 90 40 0 0,118-111 13 0 0,0-2 1 0 0,-2 0 0 0 0,-46 22-1 0 0,48-29 0 0 0,1 0 0 0 0,0 2 0 0 0,1 1 0 0 0,-40 32 0 0 0,61-43 0 0 0,0 1 0 0 0,1 0 0 0 0,-8 12 0 0 0,7-10 0 0 0,6-9 0 0 0,-1 1 0 0 0,1-1 0 0 0,0 1 0 0 0,-1-1 0 0 0,1 1 0 0 0,0-1 0 0 0,-1 1 0 0 0,1-1 0 0 0,0 1 0 0 0,0-1 0 0 0,-1 1 0 0 0,1-1 0 0 0,0 1 0 0 0,0 0 0 0 0,0-1 0 0 0,0 1 0 0 0,0-1 0 0 0,0 1 0 0 0,0 0 0 0 0,0-1 0 0 0,0 1 0 0 0,0-1 0 0 0,0 1 0 0 0,0 0 0 0 0,0-1 0 0 0,0 1 0 0 0,1-1 0 0 0,-1 1 0 0 0,0-1 0 0 0,0 1 0 0 0,1-1 0 0 0,-1 1 0 0 0,0-1 0 0 0,1 1 0 0 0,-1-1 0 0 0,0 1 0 0 0,1-1 0 0 0,-1 1 0 0 0,1-1 0 0 0,-1 0 0 0 0,1 1 0 0 0,-1-1 0 0 0,1 0 0 0 0,-1 1 0 0 0,1-1 0 0 0,-1 0 0 0 0,1 0 0 0 0,0 0 0 0 0,0 1 0 0 0,2 0 0 0 0,0-1 0 0 0,0 1 0 0 0,0-1 0 0 0,0 1 0 0 0,0-1 0 0 0,0 0 0 0 0,1-1 0 0 0,4 0 0 0 0,11-3 6 0 0,1-2 0 0 0,-1 0 0 0 0,0-2 0 0 0,21-10 0 0 0,68-46 39 0 0,-90 51-30 0 0,1-1 1 0 0,-2-1-1 0 0,0-1 1 0 0,0 0 0 0 0,16-23-1 0 0,-14 14 10 0 0,-1-1-1 0 0,-1 0 1 0 0,17-36 0 0 0,-29 51-17 0 0,-1 1 0 0 0,0-1 1 0 0,0 0-1 0 0,-1 0 0 0 0,-1 0 1 0 0,2-15-1 0 0,-4 19-8 0 0,1 0-1 0 0,-1 1 1 0 0,-1-1-1 0 0,1 0 1 0 0,-1 1 0 0 0,0-1-1 0 0,-1 0 1 0 0,0 1-1 0 0,0 0 1 0 0,0-1 0 0 0,-6-10-1 0 0,8 16-1 0 0,-1 0 0 0 0,1 1 1 0 0,0-1-1 0 0,-1 0 0 0 0,1 1 0 0 0,0-1 0 0 0,-1 1 0 0 0,1-1 0 0 0,-1 0 0 0 0,1 1 0 0 0,-1-1 0 0 0,1 1 0 0 0,-1-1 1 0 0,1 1-1 0 0,-1 0 0 0 0,0-1 0 0 0,1 1 0 0 0,-1 0 0 0 0,0-1 0 0 0,1 1 0 0 0,-1 0 0 0 0,0 0 0 0 0,1-1 0 0 0,-1 1 1 0 0,0 0-1 0 0,0 0 0 0 0,0 0 0 0 0,0 0-2 0 0,0 1 1 0 0,1-1-1 0 0,-1 1 0 0 0,1-1 1 0 0,-1 0-1 0 0,1 1 1 0 0,-1 0-1 0 0,1-1 1 0 0,-1 1-1 0 0,1-1 0 0 0,-1 1 1 0 0,1-1-1 0 0,-1 1 1 0 0,1 0-1 0 0,0-1 0 0 0,-1 1 1 0 0,1 0-1 0 0,0-1 1 0 0,0 1-1 0 0,0 0 0 0 0,-1 0 1 0 0,1-1-1 0 0,0 1 1 0 0,0 0-1 0 0,0 1 1 0 0,-1 14-42 0 0,1 1 1 0 0,1 0-1 0 0,0 0 1 0 0,6 24-1 0 0,21 67 53 0 0,-17-69 209 0 0,10 61 1 0 0,-18-67-48 0 0,-1-1 0 0 0,-2 0 0 0 0,-1 0 0 0 0,-2 0 0 0 0,-1 0 0 0 0,-1 0 1 0 0,-2-1-1 0 0,-18 54 0 0 0,10-46-465 0 0,-2-1 1 0 0,-24 42-1 0 0,15-39-2327 0 0,-46 60-1 0 0,31-54-3253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4.411"/>
    </inkml:context>
    <inkml:brush xml:id="br0">
      <inkml:brushProperty name="width" value="0.1" units="cm"/>
      <inkml:brushProperty name="height" value="0.1" units="cm"/>
      <inkml:brushProperty name="color" value="#E71224"/>
    </inkml:brush>
  </inkml:definitions>
  <inkml:trace contextRef="#ctx0" brushRef="#br0">1872 101 2759 0 0,'1'-1'94'0'0,"-1"0"0"0"0,1 0 0 0 0,-1 0 0 0 0,0 0 0 0 0,1 0 0 0 0,-1 0-1 0 0,0 0 1 0 0,0 1 0 0 0,1-1 0 0 0,-1 0 0 0 0,0 0 0 0 0,0 0-1 0 0,0 0 1 0 0,0 0 0 0 0,-1 0 0 0 0,1 0 0 0 0,0 0 0 0 0,0 0-1 0 0,0 0 1 0 0,-1 0 0 0 0,1 0 0 0 0,-1 0 0 0 0,1 0 0 0 0,0 0-1 0 0,-1 0 1 0 0,0 0 0 0 0,1 1 0 0 0,-1-1 0 0 0,1 0 0 0 0,-1 0 0 0 0,0 1-1 0 0,0-1 1 0 0,1 1 0 0 0,-1-1 0 0 0,0 0 0 0 0,0 1 0 0 0,0-1-1 0 0,0 1 1 0 0,0 0 0 0 0,0-1 0 0 0,1 1 0 0 0,-1 0 0 0 0,0-1-1 0 0,-2 1 1 0 0,-4-2-15 0 0,1 1 0 0 0,-1 0 0 0 0,0 0 0 0 0,-12 0 0 0 0,-144-3 1001 0 0,-89 2 45 0 0,138 2-977 0 0,-191-25-1 0 0,-5-1-1 0 0,208 23-178 0 0,-361 6-621 0 0,364 6 130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05.595"/>
    </inkml:context>
    <inkml:brush xml:id="br0">
      <inkml:brushProperty name="width" value="0.1" units="cm"/>
      <inkml:brushProperty name="height" value="0.1" units="cm"/>
      <inkml:brushProperty name="color" value="#E71224"/>
    </inkml:brush>
  </inkml:definitions>
  <inkml:trace contextRef="#ctx0" brushRef="#br0">3096 52 919 0 0,'-54'8'682'0'0,"-1"-3"-1"0"0,0-2 0 0 0,0-3 1 0 0,0-1-1 0 0,-92-16 0 0 0,56 0 389 0 0,34 5-213 0 0,-114-7 0 0 0,6 24-398 0 0,-29-1-166 0 0,145-7-226 0 0,-295-5 716 0 0,257 12-656 0 0,-298 3 312 0 0,-242 15-90 0 0,528-16-346 0 0,-192 22-401 0 0,177-14-60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07.419"/>
    </inkml:context>
    <inkml:brush xml:id="br0">
      <inkml:brushProperty name="width" value="0.1" units="cm"/>
      <inkml:brushProperty name="height" value="0.1" units="cm"/>
      <inkml:brushProperty name="color" value="#E71224"/>
    </inkml:brush>
  </inkml:definitions>
  <inkml:trace contextRef="#ctx0" brushRef="#br0">3350 5 3767 0 0,'0'0'13'0'0,"0"0"0"0"0,1 0 0 0 0,-1-1 0 0 0,0 1 0 0 0,0 0-1 0 0,0 0 1 0 0,0-1 0 0 0,1 1 0 0 0,-1 0 0 0 0,0 0-1 0 0,0-1 1 0 0,0 1 0 0 0,1 0 0 0 0,-1 0 0 0 0,0 0 0 0 0,0 0-1 0 0,1-1 1 0 0,-1 1 0 0 0,0 0 0 0 0,0 0 0 0 0,1 0-1 0 0,-1 0 1 0 0,0 0 0 0 0,1 0 0 0 0,-1 0 0 0 0,0 0 0 0 0,0 0-1 0 0,1 0 1 0 0,-1 0 0 0 0,0 0 0 0 0,1 0 0 0 0,-1 0-1 0 0,0 0 1 0 0,0 0 0 0 0,1 0 0 0 0,-1 0 0 0 0,0 0-1 0 0,1 1 1 0 0,2 12 102 0 0,-2-8-103 0 0,0 6 44 0 0,0-8-44 0 0,0 0 1 0 0,-1 0 0 0 0,1 0 0 0 0,-1 1 0 0 0,0-1-1 0 0,0 0 1 0 0,0 0 0 0 0,-1 5 0 0 0,0-7 66 0 0,0 0 1 0 0,0 0 0 0 0,0 0-1 0 0,0 0 1 0 0,0 0 0 0 0,0 0-1 0 0,0-1 1 0 0,0 1-1 0 0,0 0 1 0 0,-1-1 0 0 0,1 1-1 0 0,0-1 1 0 0,0 1 0 0 0,0-1-1 0 0,-1 0 1 0 0,1 1 0 0 0,0-1-1 0 0,-1 0 1 0 0,1 0-1 0 0,-2 0 1 0 0,-30 2 1173 0 0,30-2-1200 0 0,-24 1 376 0 0,-1 2 0 0 0,0 1 0 0 0,-29 8 0 0 0,25-4-359 0 0,-53 5 0 0 0,7-9 10 0 0,-425 40 1264 0 0,472-40-1338 0 0,-195 23 254 0 0,-2-19-24 0 0,16-6 94 0 0,94 9-269 0 0,-2 0 17 0 0,-12 1-25 0 0,-27 0 27 0 0,12-8 340 0 0,71 0 35 0 0,-126-10 0 0 0,166 2-367 0 0,-82-12 252 0 0,97 12-242 0 0,0-1-1 0 0,0-1 1 0 0,-28-12-1 0 0,-27-18 50 0 0,29 13 68 0 0,-75-26 1 0 0,105 44-308 0 0,0 1-1 0 0,0 0 1 0 0,-1 1 0 0 0,1 1 0 0 0,-1 1 0 0 0,1 0 0 0 0,-1 1-1 0 0,-26 4 1 0 0,-14 7-3273 0 0,-5 5-1134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08.473"/>
    </inkml:context>
    <inkml:brush xml:id="br0">
      <inkml:brushProperty name="width" value="0.1" units="cm"/>
      <inkml:brushProperty name="height" value="0.1" units="cm"/>
      <inkml:brushProperty name="color" value="#E71224"/>
    </inkml:brush>
  </inkml:definitions>
  <inkml:trace contextRef="#ctx0" brushRef="#br0">2556 117 3335 0 0,'-6'-2'72'0'0,"0"-1"0"0"0,1-1-1 0 0,-1 1 1 0 0,0-1-1 0 0,1 0 1 0 0,0 0-1 0 0,0 0 1 0 0,0-1-1 0 0,-5-7 1 0 0,-21-17 895 0 0,21 22-131 0 0,1 0 1 0 0,-21-10-1 0 0,25 15-709 0 0,0 0 0 0 0,0 0 0 0 0,0 1 0 0 0,0-1 0 0 0,0 1 1 0 0,0 1-1 0 0,0-1 0 0 0,0 1 0 0 0,-7 0 0 0 0,-32 5 121 0 0,0 2 1 0 0,1 1-1 0 0,-49 17 0 0 0,-75 15-16 0 0,-399 31 1880 0 0,371-46-1531 0 0,-85 7-106 0 0,-232-41-196 0 0,186-4-802 0 0,236 13 215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09.522"/>
    </inkml:context>
    <inkml:brush xml:id="br0">
      <inkml:brushProperty name="width" value="0.1" units="cm"/>
      <inkml:brushProperty name="height" value="0.1" units="cm"/>
      <inkml:brushProperty name="color" value="#E71224"/>
    </inkml:brush>
  </inkml:definitions>
  <inkml:trace contextRef="#ctx0" brushRef="#br0">2337 12 455 0 0,'16'-9'1317'0'0,"-15"9"-1256"0"0,-1 0 0 0 0,0-1-1 0 0,1 1 1 0 0,-1 0 0 0 0,0 0 0 0 0,0 0 0 0 0,1 0 0 0 0,-1-1 0 0 0,0 1 0 0 0,1 0-1 0 0,-1 0 1 0 0,0 0 0 0 0,1 0 0 0 0,-1 0 0 0 0,0 0 0 0 0,1 0 0 0 0,-1 0 0 0 0,1 0-1 0 0,-1 0 1 0 0,0 0 0 0 0,1 0 0 0 0,-1 0 0 0 0,0 0 0 0 0,1 0 0 0 0,-1 1 0 0 0,0-1-1 0 0,1 0 1 0 0,-1 0 0 0 0,0 0 0 0 0,0 0 0 0 0,1 1 0 0 0,-1-1 0 0 0,0 0-1 0 0,1 0 1 0 0,-1 0 0 0 0,0 1 0 0 0,0-1 0 0 0,0 0 0 0 0,1 1 0 0 0,-1-1 0 0 0,0 0-1 0 0,0 1 1 0 0,0-1 0 0 0,0 0 0 0 0,1 0 0 0 0,-1 1 0 0 0,0-1 0 0 0,0 1 0 0 0,0-1-1 0 0,0 1-29 0 0,-1-1-1 0 0,1 1 1 0 0,0 0-1 0 0,-1-1 0 0 0,1 1 1 0 0,0-1-1 0 0,-1 1 0 0 0,1-1 1 0 0,-1 0-1 0 0,1 1 1 0 0,-1-1-1 0 0,1 1 0 0 0,-1-1 1 0 0,1 0-1 0 0,-1 1 0 0 0,1-1 1 0 0,-1 0-1 0 0,1 0 1 0 0,-1 1-1 0 0,0-1 0 0 0,1 0 1 0 0,-1 0-1 0 0,1 0 1 0 0,-2 0-1 0 0,-18 4 297 0 0,17-4-256 0 0,-192 35 2091 0 0,135-23-1855 0 0,-430 69 810 0 0,350-67-874 0 0,0-5 0 0 0,-153-12-1 0 0,-425-43 614 0 0,525 41-3862 0 0,91 7-492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11.133"/>
    </inkml:context>
    <inkml:brush xml:id="br0">
      <inkml:brushProperty name="width" value="0.1" units="cm"/>
      <inkml:brushProperty name="height" value="0.1" units="cm"/>
      <inkml:brushProperty name="color" value="#E71224"/>
    </inkml:brush>
  </inkml:definitions>
  <inkml:trace contextRef="#ctx0" brushRef="#br0">3369 82 3223 0 0,'-1'-2'77'0'0,"0"0"-1"0"0,1 0 0 0 0,-1 0 0 0 0,0 1 0 0 0,0-1 0 0 0,0 0 0 0 0,0 0 0 0 0,0 1 1 0 0,0-1-1 0 0,0 0 0 0 0,0 1 0 0 0,-1-1 0 0 0,1 1 0 0 0,-1 0 0 0 0,1-1 0 0 0,-1 1 1 0 0,0 0-1 0 0,1 0 0 0 0,-5-2 0 0 0,1 2 112 0 0,0-1 0 0 0,0 1 0 0 0,0 0 0 0 0,0 1 0 0 0,0-1 0 0 0,-10 1 0 0 0,-15 0 35 0 0,0-2 0 0 0,0-2 1 0 0,0 0-1 0 0,-37-12 0 0 0,45 11 157 0 0,0 1 1 0 0,0 0-1 0 0,-1 2 0 0 0,1 0 1 0 0,-42 4-1 0 0,24 2-24 0 0,1 2 0 0 0,-56 16-1 0 0,22-2-215 0 0,-1-3-1 0 0,0-3 0 0 0,-1-4 0 0 0,-95 1 0 0 0,-325 5 1109 0 0,127-15-896 0 0,208-5-256 0 0,-199-10 120 0 0,-190 3-189 0 0,308 21-1112 0 0,119-4-3257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12.644"/>
    </inkml:context>
    <inkml:brush xml:id="br0">
      <inkml:brushProperty name="width" value="0.1" units="cm"/>
      <inkml:brushProperty name="height" value="0.1" units="cm"/>
      <inkml:brushProperty name="color" value="#E71224"/>
    </inkml:brush>
  </inkml:definitions>
  <inkml:trace contextRef="#ctx0" brushRef="#br0">1985 156 4831 0 0,'-3'-3'91'0'0,"-1"0"1"0"0,1 0-1 0 0,-1 0 0 0 0,0 1 0 0 0,0 0 0 0 0,0 0 0 0 0,0 0 0 0 0,-1 0 0 0 0,1 0 0 0 0,-7-1 0 0 0,-5 0 394 0 0,-27-2 0 0 0,19 3-474 0 0,-122-5 706 0 0,49 4 39 0 0,-151-15 710 0 0,2-21-180 0 0,139 19-834 0 0,-1 4-1 0 0,-1 5 0 0 0,-195 6 1 0 0,280 6-487 0 0,-77 0-430 0 0,-185 29 1 0 0,211-16-3802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13.357"/>
    </inkml:context>
    <inkml:brush xml:id="br0">
      <inkml:brushProperty name="width" value="0.1" units="cm"/>
      <inkml:brushProperty name="height" value="0.1" units="cm"/>
      <inkml:brushProperty name="color" value="#E71224"/>
    </inkml:brush>
  </inkml:definitions>
  <inkml:trace contextRef="#ctx0" brushRef="#br0">1944 40 4143 0 0,'-7'-3'225'0'0,"1"0"0"0"0,-1 0 0 0 0,0 1 0 0 0,0 0 0 0 0,-1 0 0 0 0,1 0 0 0 0,0 1 0 0 0,-10-1-1 0 0,-160-3 1164 0 0,-55-5-745 0 0,144 5 106 0 0,-126 9 0 0 0,-85 25-19 0 0,44-3-373 0 0,-259 13-383 0 0,422-34-164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1:13.972"/>
    </inkml:context>
    <inkml:brush xml:id="br0">
      <inkml:brushProperty name="width" value="0.1" units="cm"/>
      <inkml:brushProperty name="height" value="0.1" units="cm"/>
      <inkml:brushProperty name="color" value="#E71224"/>
    </inkml:brush>
  </inkml:definitions>
  <inkml:trace contextRef="#ctx0" brushRef="#br0">2920 63 919 0 0,'-8'-3'19'0'0,"-1"0"14"0"0,0 0 0 0 0,1 0 0 0 0,-1 1 0 0 0,0 0 0 0 0,0 0 0 0 0,-12 0 0 0 0,-115-7 4980 0 0,39 5-3957 0 0,-192 17 0 0 0,176 2-830 0 0,0-6 1 0 0,-1-5-1 0 0,-114-10 0 0 0,-111-24 406 0 0,160 17-427 0 0,-205-8-74 0 0,-315 45-835 0 0,552-12-96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2:52.983"/>
    </inkml:context>
    <inkml:brush xml:id="br0">
      <inkml:brushProperty name="width" value="0.1" units="cm"/>
      <inkml:brushProperty name="height" value="0.1" units="cm"/>
      <inkml:brushProperty name="color" value="#E71224"/>
    </inkml:brush>
  </inkml:definitions>
  <inkml:trace contextRef="#ctx0" brushRef="#br0">6316 2331 4575 0 0,'-2'-2'83'0'0,"1"0"-1"0"0,-1 1 0 0 0,0-1 1 0 0,0 0-1 0 0,0 1 0 0 0,0-1 0 0 0,-1 1 1 0 0,1 0-1 0 0,0 0 0 0 0,-1 0 0 0 0,1 0 1 0 0,0 0-1 0 0,-1 0 0 0 0,1 1 1 0 0,-1-1-1 0 0,-4 0 0 0 0,-10-3-161 0 0,15 3 79 0 0,-1 0-1 0 0,1-1 0 0 0,0 1 1 0 0,0 0-1 0 0,0-1 1 0 0,1 0-1 0 0,-1 1 0 0 0,0-1 1 0 0,1 0-1 0 0,-1 0 0 0 0,1 0 1 0 0,-1 0-1 0 0,1 0 0 0 0,0 0 1 0 0,0 0-1 0 0,0 0 0 0 0,0-1 1 0 0,0 1-1 0 0,1 0 0 0 0,-1-1 1 0 0,0-2-1 0 0,-1-5 534 0 0,1-1 1 0 0,-1 1-1 0 0,2-16 0 0 0,0 25-451 0 0,0 0 1 0 0,0 0-1 0 0,0-1 0 0 0,0 1 0 0 0,0 0 1 0 0,-1-1-1 0 0,1 1 0 0 0,0 0 0 0 0,-1 0 1 0 0,1-1-1 0 0,0 1 0 0 0,-1 0 0 0 0,1 0 1 0 0,-1 0-1 0 0,0 0 0 0 0,1 0 0 0 0,-1 0 1 0 0,0 0-1 0 0,0 0 0 0 0,0 0 0 0 0,0 0 1 0 0,0 0-1 0 0,0 0 0 0 0,0 0 0 0 0,0 1 1 0 0,0-1-1 0 0,0 0 0 0 0,-2 0 0 0 0,-4-2 85 0 0,-1 0 0 0 0,1 1-1 0 0,-1 0 1 0 0,-13-2 0 0 0,13 3 9 0 0,0-1 1 0 0,-1 0 0 0 0,-14-6-1 0 0,7 2 249 0 0,-1 1 0 0 0,-1 0-1 0 0,1 1 1 0 0,-21-1 0 0 0,-7-3 231 0 0,29 5-430 0 0,8 2-137 0 0,1 0 0 0 0,-1-1 0 0 0,1 0 0 0 0,-1-1 0 0 0,-7-3 0 0 0,-19-12 261 0 0,-41-18 487 0 0,67 32-698 0 0,-1 1 0 0 0,0 1 0 0 0,0-1 0 0 0,-1 2 0 0 0,1-1 0 0 0,-16 0 0 0 0,-21 3 220 0 0,-1 2 0 0 0,-47 10 1 0 0,51-8-54 0 0,-84-1 0 0 0,36-2 212 0 0,59-2-222 0 0,-38-5-1 0 0,16 0-111 0 0,49 5-171 0 0,-76-4 558 0 0,-140 9 1 0 0,120 0-416 0 0,38-3 77 0 0,-35-4 116 0 0,84 1-311 0 0,-223-20 476 0 0,176 17-331 0 0,-95 5-1 0 0,48 1-144 0 0,-112 8 162 0 0,152-6-104 0 0,-111-7 0 0 0,77-1 48 0 0,73 2-108 0 0,0 3 1 0 0,0 0-1 0 0,-36 7 0 0 0,21-3 8 0 0,-54 8-24 0 0,-38 4 64 0 0,111-16-44 0 0,0 0-1 0 0,0-2 1 0 0,-35-5 0 0 0,10-2 78 0 0,-44-9 57 0 0,-180-7 0 0 0,244 24-175 0 0,-166-8 0 0 0,173 5 0 0 0,-30-5 0 0 0,0 2 0 0 0,0 3 0 0 0,-77 5 0 0 0,-38 8 22 0 0,25-3 20 0 0,135-6-42 0 0,-32 3 0 0 0,-48-3 0 0 0,-23-9 0 0 0,-58-6 0 0 0,111 9 33 0 0,-66-16 1 0 0,3 1-37 0 0,57 12 19 0 0,-105-15 32 0 0,93 7-16 0 0,-80-28 0 0 0,129 35-41 0 0,-42-15 82 0 0,55 18-56 0 0,9 5-4 0 0,1-1 0 0 0,-1 0 1 0 0,1 0-1 0 0,0-1 0 0 0,-1 1 0 0 0,1-1 1 0 0,0 0-1 0 0,-5-4 0 0 0,5 0 43 0 0,0 1-1 0 0,0 0 0 0 0,1-1 1 0 0,-1 1-1 0 0,1-1 1 0 0,1 0-1 0 0,-4-14 1 0 0,-2-4 55 0 0,1 10-68 0 0,0 1 1 0 0,-1 0 0 0 0,-15-21-1 0 0,14 23 15 0 0,1-1 0 0 0,0 0 0 0 0,1 0 0 0 0,-11-27 0 0 0,10 6-6 0 0,1 0 1 0 0,1-1-1 0 0,2 0 0 0 0,1-37 1 0 0,-6-55 42 0 0,2 77-89 0 0,-18-152 63 0 0,22 167-48 0 0,2 0 0 0 0,1 0 1 0 0,2 0-1 0 0,1 1 0 0 0,15-62 0 0 0,-12 72-22 0 0,2 0 0 0 0,0 1 0 0 0,2 0 0 0 0,0 0 0 0 0,2 1 0 0 0,0 1-1 0 0,1 0 1 0 0,32-37 0 0 0,-21 32 1 0 0,1 0 0 0 0,44-35 0 0 0,-52 49 0 0 0,0 0 0 0 0,1 2 0 0 0,0 0 0 0 0,1 0 0 0 0,36-12 0 0 0,-9 10 0 0 0,60-9 0 0 0,23-5 0 0 0,41-14-45 0 0,-76 19 26 0 0,-32 9 19 0 0,81-4 0 0 0,-42 6 0 0 0,109-20 0 0 0,19-2 0 0 0,2 17 0 0 0,-98 16 0 0 0,295-11 0 0 0,-337 6 0 0 0,155 15 0 0 0,-190-7 0 0 0,5 0 0 0 0,264 21 0 0 0,-22-9 0 0 0,-63-6 0 0 0,-63 9 0 0 0,105 3 0 0 0,-117-16 0 0 0,-97-5 0 0 0,42-1 0 0 0,-31-4 0 0 0,135-4 0 0 0,-58 0 0 0 0,22 8 0 0 0,-141 0 0 0 0,181 4 0 0 0,-17-1 0 0 0,-148-6 0 0 0,0 3 0 0 0,0 2 0 0 0,69 10 0 0 0,17 5 0 0 0,-63-6 0 0 0,-46-8 0 0 0,59 15 0 0 0,-85-17 0 0 0,18 5 0 0 0,0 1 0 0 0,-1 1 0 0 0,21 11 0 0 0,-28-11-121 0 0,0 1 0 0 0,-1 0 0 0 0,0 1 0 0 0,0 0 0 0 0,-1 1 0 0 0,-1 1 0 0 0,0-1 0 0 0,0 2 0 0 0,10 16-1 0 0,-13-18 245 0 0,-1 1 0 0 0,-1 0 0 0 0,0 0 0 0 0,-1 1 0 0 0,0-1 0 0 0,-1 1 0 0 0,0 0 0 0 0,3 27 0 0 0,1 36-123 0 0,5 26 0 0 0,-10-77 0 0 0,-1 0 0 0 0,-1 0 0 0 0,-1 1 0 0 0,-2-1 0 0 0,-8 47 0 0 0,4-28 0 0 0,0 40 0 0 0,5-57 0 0 0,-1 0 0 0 0,-1 0 0 0 0,-2-1 0 0 0,-11 39 0 0 0,-13 34 0 0 0,23-79 0 0 0,-6 33 0 0 0,-9 93 0 0 0,-4 24 0 0 0,14-113-213 0 0,-9 30-470 0 0,17-76 648 0 0,-1 0 0 0 0,0 0 0 0 0,0-1 0 0 0,-2 0-1 0 0,-10 17 1 0 0,6-12 323 0 0,2 0-1 0 0,-12 27 0 0 0,0-1-34 0 0,-11 28-253 0 0,19-42 0 0 0,-19 32 0 0 0,26-50 0 0 0,-1-1 0 0 0,0 1 0 0 0,-1-1 0 0 0,0 0 0 0 0,0-1 0 0 0,0 0 0 0 0,-13 9 0 0 0,-7 2 51 0 0,-1 0-1 0 0,0-2 1 0 0,-49 19 0 0 0,1-8 78 0 0,-110 22 1 0 0,133-36-112 0 0,20-4-370 0 0,1 2-1 0 0,-49 23 1 0 0,-57 38-1758 0 0,76-38 1240 0 0,-4 1-1301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29.200"/>
    </inkml:context>
    <inkml:brush xml:id="br0">
      <inkml:brushProperty name="width" value="0.1" units="cm"/>
      <inkml:brushProperty name="height" value="0.1" units="cm"/>
      <inkml:brushProperty name="color" value="#E71224"/>
    </inkml:brush>
  </inkml:definitions>
  <inkml:trace contextRef="#ctx0" brushRef="#br0">4 4 1207 0 0,'0'0'0'0'0,"-1"-2"72"0"0,-1 0-72 0 0,4 2 0 0 0,-2 2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0.563"/>
    </inkml:context>
    <inkml:brush xml:id="br0">
      <inkml:brushProperty name="width" value="0.1" units="cm"/>
      <inkml:brushProperty name="height" value="0.1" units="cm"/>
      <inkml:brushProperty name="color" value="#66CC00"/>
    </inkml:brush>
  </inkml:definitions>
  <inkml:trace contextRef="#ctx0" brushRef="#br0">4071 217 7367 0 0,'0'-1'162'0'0,"0"1"-1"0"0,0-1 0 0 0,-1 0 1 0 0,1 0-1 0 0,0 0 0 0 0,0 0 1 0 0,0 1-1 0 0,0-1 0 0 0,0 0 1 0 0,0 0-1 0 0,0 0 0 0 0,0 0 1 0 0,0 0-1 0 0,0 1 0 0 0,0-1 1 0 0,1 0-1 0 0,-1 0 0 0 0,0 0 1 0 0,1 0-1 0 0,-1 1 0 0 0,0-1 0 0 0,1-1 1 0 0,13-14 787 0 0,-17-11-1019 0 0,2 23 818 0 0,0 1-314 0 0,0-1 0 0 0,0 1 0 0 0,-1 0 0 0 0,1 0 0 0 0,-1 0 0 0 0,1 0 0 0 0,-1 0 0 0 0,0 0 0 0 0,-5-5 0 0 0,2 3 108 0 0,-1 0 0 0 0,0 1 0 0 0,-11-6 0 0 0,13 7-460 0 0,-15-8 347 0 0,0 1-1 0 0,0 0 1 0 0,-1 1-1 0 0,-1 1 1 0 0,1 2 0 0 0,-35-8-1 0 0,9 6-318 0 0,-1 2 0 0 0,0 2 0 0 0,-89 4 0 0 0,-183 35-27 0 0,9 0-38 0 0,-131 22-45 0 0,343-38 0 0 0,-436 66 0 0 0,381-73 91 0 0,-209-9-1 0 0,-212-52 377 0 0,276 27-266 0 0,230 22-576 0 0,0 3 0 0 0,-95 16 0 0 0,71-1-813 0 0,-4 4-68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6.978"/>
    </inkml:context>
    <inkml:brush xml:id="br0">
      <inkml:brushProperty name="width" value="0.1" units="cm"/>
      <inkml:brushProperty name="height" value="0.1" units="cm"/>
      <inkml:brushProperty name="color" value="#66CC00"/>
    </inkml:brush>
  </inkml:definitions>
  <inkml:trace contextRef="#ctx0" brushRef="#br0">2764 16 919 0 0,'0'1'75'0'0,"-1"-1"-1"0"0,1 1 0 0 0,0-1 0 0 0,0 1 0 0 0,-1-1 0 0 0,1 0 0 0 0,0 1 0 0 0,-1-1 1 0 0,1 0-1 0 0,-1 1 0 0 0,1-1 0 0 0,0 0 0 0 0,-1 1 0 0 0,1-1 0 0 0,-1 0 0 0 0,1 0 1 0 0,-1 1-1 0 0,1-1 0 0 0,-1 0 0 0 0,1 0 0 0 0,-1 0 0 0 0,1 0 0 0 0,-1 0 0 0 0,1 1 1 0 0,-1-1-1 0 0,1 0 0 0 0,-1 0 0 0 0,1 0 0 0 0,-1-1 0 0 0,1 1 0 0 0,-1 0 0 0 0,-18-8 5010 0 0,5 2-5029 0 0,7 3 211 0 0,-1 2-1 0 0,1-1 1 0 0,-1 1 0 0 0,0 0 0 0 0,0 1-1 0 0,-10 0 1 0 0,-50 8 726 0 0,17-1-376 0 0,-280 40 1381 0 0,152-13-1285 0 0,-1-8 0 0 0,-267 4 0 0 0,79-52 520 0 0,67 0-592 0 0,-222 32-1318 0 0,423 0-266 0 0,-5-2-58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8.399"/>
    </inkml:context>
    <inkml:brush xml:id="br0">
      <inkml:brushProperty name="width" value="0.1" units="cm"/>
      <inkml:brushProperty name="height" value="0.1" units="cm"/>
      <inkml:brushProperty name="color" value="#66CC00"/>
    </inkml:brush>
  </inkml:definitions>
  <inkml:trace contextRef="#ctx0" brushRef="#br0">1989 17 919 0 0,'0'-1'145'0'0,"-1"0"-1"0"0,0-1 0 0 0,0 1 0 0 0,1 0 0 0 0,-1 0 0 0 0,0 0 0 0 0,0 0 0 0 0,0 0 0 0 0,0 1 0 0 0,0-1 0 0 0,-1 0 0 0 0,1 0 0 0 0,0 1 0 0 0,0-1 0 0 0,0 1 1 0 0,-1-1-1 0 0,1 1 0 0 0,0-1 0 0 0,0 1 0 0 0,-1 0 0 0 0,1-1 0 0 0,0 1 0 0 0,-1 0 0 0 0,1 0 0 0 0,-2 0 0 0 0,-41 3 1217 0 0,33-1-1612 0 0,-177 4 2265 0 0,27-2 1028 0 0,93 2-1925 0 0,-146 7 1045 0 0,-1-17-1129 0 0,-223-17 457 0 0,259 16-1069 0 0,106 4-323 0 0,-118 15 0 0 0,77 2-4939 0 0,52-6-497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45.987"/>
    </inkml:context>
    <inkml:brush xml:id="br0">
      <inkml:brushProperty name="width" value="0.1" units="cm"/>
      <inkml:brushProperty name="height" value="0.1" units="cm"/>
      <inkml:brushProperty name="color" value="#66CC00"/>
    </inkml:brush>
  </inkml:definitions>
  <inkml:trace contextRef="#ctx0" brushRef="#br0">1998 1596 3079 0 0,'-2'-10'392'0'0,"-4"-10"-580"0"0,6 20 347 0 0,-1-1 1 0 0,1 0-1 0 0,-1 1 1 0 0,1-1-1 0 0,-1 1 0 0 0,1-1 1 0 0,-1 1-1 0 0,1-1 1 0 0,-1 1-1 0 0,0 0 0 0 0,1-1 1 0 0,-1 1-1 0 0,0 0 1 0 0,1-1-1 0 0,-1 1 0 0 0,0 0 1 0 0,-2-1 35 0 0,0 0 1 0 0,1 0 0 0 0,-1 1-1 0 0,0-1 1 0 0,0 1-1 0 0,0 0 1 0 0,1 0 0 0 0,-1 0-1 0 0,0 0 1 0 0,0 1-1 0 0,1-1 1 0 0,-1 1 0 0 0,0-1-1 0 0,0 1 1 0 0,1 0-1 0 0,-1 0 1 0 0,1 0 0 0 0,-1 0-1 0 0,1 1 1 0 0,-1-1 0 0 0,1 1-1 0 0,0-1 1 0 0,-3 3-1 0 0,-6 6 178 0 0,-1-1 0 0 0,0 0 0 0 0,-1-1 0 0 0,-24 12 1 0 0,31-18-226 0 0,-1 0 1 0 0,1 0 0 0 0,-1 0 0 0 0,0-1 0 0 0,0 0-1 0 0,0 0 1 0 0,0 0 0 0 0,1-1 0 0 0,-1 0 0 0 0,0-1 0 0 0,0 1-1 0 0,-12-4 1 0 0,0 0 332 0 0,-1 1 0 0 0,1 0 0 0 0,-28 1 0 0 0,-124-5 619 0 0,89 4-778 0 0,-159-12 1476 0 0,217 12-1624 0 0,0 1-1 0 0,-1 1 0 0 0,-38 3 1 0 0,-5 8 66 0 0,36-5-11 0 0,-55 2 0 0 0,32-8 690 0 0,-66-11 1 0 0,80 3-643 0 0,29 6-198 0 0,-1 0 1 0 0,-14-2 0 0 0,4 5 2 0 0,0 0 1 0 0,-38 6-1 0 0,29-3-28 0 0,-22-1 70 0 0,23 5-16 0 0,-50 19 1 0 0,47-15-61 0 0,32-10-35 0 0,0 0-1 0 0,0 0 1 0 0,0 0-1 0 0,-1-1 1 0 0,1 1-1 0 0,0-1 0 0 0,0 0 1 0 0,-1 0-1 0 0,1 0 1 0 0,0 0-1 0 0,-1 0 1 0 0,1 0-1 0 0,0 0 0 0 0,0-1 1 0 0,-1 1-1 0 0,1-1 1 0 0,-3-1-1 0 0,2 0 46 0 0,1 0 0 0 0,0 0 0 0 0,0 0 0 0 0,0 0 0 0 0,0 0 0 0 0,0 0 0 0 0,1-1 0 0 0,-1 1-1 0 0,0-1 1 0 0,1 1 0 0 0,0-1 0 0 0,0 1 0 0 0,-2-5 0 0 0,-6-14 201 0 0,5 13-173 0 0,1 0-1 0 0,0 0 1 0 0,-2-11-1 0 0,4 15-51 0 0,0 0-1 0 0,1 0 0 0 0,0 0 1 0 0,0 0-1 0 0,0 1 0 0 0,1-1 1 0 0,-1 0-1 0 0,1 0 0 0 0,0 0 1 0 0,2-6-1 0 0,-1 3 5 0 0,0-1 1 0 0,0 1-1 0 0,0-1 0 0 0,-1 1 0 0 0,-1-1 0 0 0,1 0 1 0 0,-2-9-1 0 0,-1-7 47 0 0,-6-24 1 0 0,4 28-19 0 0,1 0 0 0 0,0-24-1 0 0,5-11-1 0 0,-1 40-37 0 0,0-1 0 0 0,0 1 1 0 0,-2-1-1 0 0,0 1 0 0 0,-1-1 1 0 0,0 1-1 0 0,-7-20 0 0 0,-1 6-16 0 0,2 10 15 0 0,1 0 0 0 0,1 0 0 0 0,0-1 0 0 0,2 0-1 0 0,0 0 1 0 0,0-29 0 0 0,4 36-34 0 0,0-1 16 0 0,0 1 0 0 0,0-1 0 0 0,-1 1 0 0 0,-1 0 0 0 0,0-1-1 0 0,-1 1 1 0 0,-6-17 0 0 0,4 17 0 0 0,1 0 0 0 0,1 0-1 0 0,0 0 1 0 0,0 0 0 0 0,0-20-1 0 0,3-69 87 0 0,0 10-50 0 0,-1 74-33 0 0,0-1-1 0 0,2 0 1 0 0,0 1 0 0 0,1-1-1 0 0,1 1 1 0 0,0-1 0 0 0,2 1-1 0 0,0 0 1 0 0,1 1-1 0 0,13-29 1 0 0,-16 42-12 0 0,-1 1 0 0 0,0 0 0 0 0,1 0 0 0 0,-1 0 0 0 0,1 0 0 0 0,0 0 0 0 0,0 0 0 0 0,0 1 0 0 0,1 0 0 0 0,-1-1 0 0 0,0 1 0 0 0,1 0 0 0 0,7-2 0 0 0,3-1 0 0 0,0 1 0 0 0,23-4 0 0 0,3-1 0 0 0,94-22 0 0 0,-113 28 0 0 0,0 0 0 0 0,0 2 0 0 0,0 1 0 0 0,32 3 0 0 0,-6 4 0 0 0,0-3 0 0 0,0-1 0 0 0,67-6 0 0 0,-90 2 0 0 0,-1 1 0 0 0,0 1 0 0 0,36 5 0 0 0,12 2 0 0 0,13-8 0 0 0,123-15 0 0 0,-37 1 0 0 0,-97 12 0 0 0,-38 2 0 0 0,1-1 0 0 0,-1-2 0 0 0,40-9 0 0 0,224-54 0 0 0,-282 64 0 0 0,1 0 0 0 0,0 1 0 0 0,20 2 0 0 0,-3 0 0 0 0,77 7 0 0 0,-85-7 0 0 0,31 5 0 0 0,14 2 0 0 0,-31-7 0 0 0,-1-3 0 0 0,1 0 0 0 0,-1-3 0 0 0,69-17 0 0 0,-93 18 0 0 0,0 1 0 0 0,1 0 0 0 0,-1 1 0 0 0,32 1 0 0 0,-38 1 0 0 0,-1 2 0 0 0,1-1 0 0 0,-1 1 0 0 0,0 0 0 0 0,1 1 0 0 0,-1 0 0 0 0,0 0 0 0 0,-1 1 0 0 0,16 9 0 0 0,54 44 0 0 0,-67-48 0 0 0,-7-6 0 0 0,1 1 0 0 0,-2-1 0 0 0,1 1 0 0 0,0 0 0 0 0,-1 1 0 0 0,1-1 0 0 0,-1 1 0 0 0,4 8 0 0 0,-1 0 0 0 0,-2 0 0 0 0,5 16 0 0 0,-5-15 0 0 0,-1-2 0 0 0,2 4 0 0 0,-1 1 0 0 0,3 22 0 0 0,-6-33 0 0 0,-1-1 0 0 0,0 1 0 0 0,0 0 0 0 0,0-1 0 0 0,-1 1 0 0 0,0-1 0 0 0,0 1 0 0 0,-1-1 0 0 0,1 1 0 0 0,-1-1 0 0 0,-3 6 0 0 0,3-8 0 0 0,1 1 0 0 0,0-1 0 0 0,0 1 0 0 0,0-1 0 0 0,0 1 0 0 0,0 0 0 0 0,1-1 0 0 0,-1 1 0 0 0,1 0 0 0 0,0-1 0 0 0,0 1 0 0 0,1 0 0 0 0,-1-1 0 0 0,2 5 0 0 0,1 4 0 0 0,1 0 0 0 0,11 21 0 0 0,-10-22 0 0 0,0 0 0 0 0,6 22 0 0 0,-2 0 0 0 0,18 46 0 0 0,-20-60 0 0 0,1 2 0 0 0,-1 1 0 0 0,-1 0 0 0 0,-1 1 0 0 0,-2 0 0 0 0,0-1 0 0 0,0 30 0 0 0,3 42 0 0 0,-3-67 0 0 0,-1-1 0 0 0,-1 1 0 0 0,-5 46 0 0 0,-1-53 0 0 0,0-1 0 0 0,-1 0 0 0 0,-14 31 0 0 0,-4 10 0 0 0,18-41 0 0 0,-1-1 0 0 0,-1 0 0 0 0,-19 32 0 0 0,20-40 0 0 0,0-1 0 0 0,0 0 0 0 0,-1 0 0 0 0,0-1 0 0 0,-1 0 0 0 0,1 0 0 0 0,-19 12 0 0 0,14-11 0 0 0,1 1 0 0 0,-21 21 0 0 0,-7 6 0 0 0,-2-8 0 0 0,0-2 0 0 0,-2-1 0 0 0,-1-2 0 0 0,0-3 0 0 0,-2-1 0 0 0,-54 15 0 0 0,73-29 0 0 0,0-1 0 0 0,-1-1 0 0 0,1-1 0 0 0,-1-2 0 0 0,-29-1 0 0 0,30-1 0 0 0,-13 0 0 0 0,0-2 0 0 0,0-2 0 0 0,0-1 0 0 0,1-3 0 0 0,1-1 0 0 0,-44-17 0 0 0,-119-34 0 0 0,158 51 0 0 0,0 2 0 0 0,-77-3 0 0 0,108 10-10 0 0,0 1 0 0 0,0 1-1 0 0,0 0 1 0 0,0 1 0 0 0,0 0 0 0 0,1 1 0 0 0,-1 0-1 0 0,1 1 1 0 0,0 1 0 0 0,0 0 0 0 0,0 0-1 0 0,1 2 1 0 0,-1-1 0 0 0,1 1 0 0 0,1 1 0 0 0,0 0-1 0 0,-14 13 1 0 0,-10 19-1054 0 0,2 1 0 0 0,2 2 0 0 0,-36 68 0 0 0,29-42-896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5:40.304"/>
    </inkml:context>
    <inkml:brush xml:id="br0">
      <inkml:brushProperty name="width" value="0.1" units="cm"/>
      <inkml:brushProperty name="height" value="0.1" units="cm"/>
      <inkml:brushProperty name="color" value="#66CC00"/>
    </inkml:brush>
  </inkml:definitions>
  <inkml:trace contextRef="#ctx0" brushRef="#br0">0 0 79 0 0,'2'2'0'0'0,"0"0"0"0"0,2 2 0 0 0,0-3 0 0 0,-1-1 0 0 0,-1 0 0 0 0,-2 2 0 0 0,2-2 0 0 0,0 4 0 0 0,3-4 0 0 0,1 0 0 0 0,1 0 0 0 0,1 2 0 0 0,-1-2 0 0 0,2 2 0 0 0,1 0 0 0 0,-1-1 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5:42.278"/>
    </inkml:context>
    <inkml:brush xml:id="br0">
      <inkml:brushProperty name="width" value="0.1" units="cm"/>
      <inkml:brushProperty name="height" value="0.1" units="cm"/>
      <inkml:brushProperty name="color" value="#66CC00"/>
    </inkml:brush>
  </inkml:definitions>
  <inkml:trace contextRef="#ctx0" brushRef="#br0">3914 1832 1839 0 0,'-2'-3'608'0'0,"-1"0"0"0"0,1 0 0 0 0,-1 1 0 0 0,0-1 0 0 0,0 0 0 0 0,-6-3-1 0 0,-3-4 16 0 0,3 3 158 0 0,1 1 1 0 0,-1 0-1 0 0,-16-7 1 0 0,-9-7 229 0 0,32 19-975 0 0,0-1-1 0 0,0 0 1 0 0,1 1-1 0 0,-1-1 1 0 0,0 0 0 0 0,1 0-1 0 0,0 0 1 0 0,0 0-1 0 0,-1 0 1 0 0,0-5-1 0 0,0 5 7 0 0,1-1-1 0 0,0 0 1 0 0,-1 0-1 0 0,0 0 0 0 0,0 1 1 0 0,-2-3-1 0 0,3 4 29 0 0,0 0 1 0 0,0 0-1 0 0,0 0 0 0 0,0 0 0 0 0,0 1 0 0 0,0-1 0 0 0,-1 0 0 0 0,1 1 0 0 0,0-1 0 0 0,0 1 1 0 0,-1-1-1 0 0,1 1 0 0 0,0 0 0 0 0,0-1 0 0 0,-1 1 0 0 0,1 0 0 0 0,0 0 0 0 0,-3 0 0 0 0,-23 7 1266 0 0,5 0-756 0 0,-4-1-118 0 0,19-4-316 0 0,0 0-1 0 0,-1 0 1 0 0,1-1 0 0 0,-11 0 0 0 0,-113 9 1649 0 0,131-10-1789 0 0,-95 15 989 0 0,73-13-643 0 0,1 2-1 0 0,-26 8 1 0 0,4-1 52 0 0,-99 25 302 0 0,110-30-526 0 0,0-1-1 0 0,0-2 1 0 0,0-1-1 0 0,-34-3 1 0 0,-22 2 282 0 0,27 2-293 0 0,-189 1 105 0 0,-152 4 532 0 0,207 1-708 0 0,-24 6 99 0 0,-59 0-4 0 0,-191 14 201 0 0,327-18-255 0 0,125-11-96 0 0,-1-1 0 0 0,1 0 0 0 0,-1-2 0 0 0,1 0 0 0 0,0-1 0 0 0,-17-6 0 0 0,-15-9 153 0 0,1-2 0 0 0,1-2 0 0 0,-45-31 0 0 0,28 2-79 0 0,51 41-96 0 0,0-1-1 0 0,2-1 0 0 0,-1 0 1 0 0,2-1-1 0 0,0 0 1 0 0,-14-26-1 0 0,-3-2 69 0 0,-69-134 311 0 0,82 148-349 0 0,1 0-4 0 0,2 0 1 0 0,1 0 0 0 0,1-1 0 0 0,-7-40-1 0 0,-8-123 144 0 0,2 17-90 0 0,-14-92-31 0 0,33 238-65 0 0,2 17 3 0 0,0 0 1 0 0,1-1-1 0 0,1 1 1 0 0,-1 0-1 0 0,2-1 0 0 0,0 1 1 0 0,0 0-1 0 0,5-13 1 0 0,-1 9-166 0 0,1 1 1 0 0,0 0 0 0 0,1 0 0 0 0,1 0 0 0 0,15-19 0 0 0,3-1 313 0 0,42-43 0 0 0,-54 64-63 0 0,1 0 0 0 0,0 1 0 0 0,0 0 0 0 0,1 1-1 0 0,22-11 1 0 0,-25 17-94 0 0,0 1 0 0 0,0 0 0 0 0,1 1 0 0 0,-1 0 0 0 0,20-2 0 0 0,78-3 0 0 0,-51 5 0 0 0,267-29 0 0 0,-255 27 0 0 0,-1 3 0 0 0,143 14 0 0 0,-80-1 0 0 0,160-7 0 0 0,142-9 0 0 0,-120-1 0 0 0,-86-2 0 0 0,72 23 0 0 0,-57 0 0 0 0,-164-11 0 0 0,0 4 0 0 0,0 4 0 0 0,123 32 0 0 0,-149-25 0 0 0,107 47 0 0 0,-140-55 0 0 0,27 8 0 0 0,-26-10 0 0 0,31 14 0 0 0,10 16 0 0 0,-57-33 0 0 0,0 0 0 0 0,-1 1 0 0 0,0 0 0 0 0,0 1 0 0 0,11 13 0 0 0,-15-15 0 0 0,-1-1 1 0 0,1 0-1 0 0,-1 1 0 0 0,0 0 0 0 0,-1-1 1 0 0,1 1-1 0 0,-1 0 0 0 0,2 9 1 0 0,0 43-6 0 0,-3-34-4 0 0,1 34 2 0 0,-3-1-1 0 0,-2 1 1 0 0,-3-1-1 0 0,-2 0 0 0 0,-2-1 1 0 0,-26 74-1 0 0,-10 26-6 0 0,-5 18-18 0 0,37-132 26 0 0,-2 0 0 0 0,-25 43 0 0 0,22-48 1 0 0,4-5-12 0 0,-2-1 0 0 0,-1-1 0 0 0,-1 0 0 0 0,-34 37-1 0 0,39-50-285 0 0,1 0-1 0 0,1 1 0 0 0,-19 33 0 0 0,-26 60-3200 0 0,38-67 989 0 0,-6 7-4832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5:44.693"/>
    </inkml:context>
    <inkml:brush xml:id="br0">
      <inkml:brushProperty name="width" value="0.1" units="cm"/>
      <inkml:brushProperty name="height" value="0.1" units="cm"/>
      <inkml:brushProperty name="color" value="#66CC00"/>
    </inkml:brush>
  </inkml:definitions>
  <inkml:trace contextRef="#ctx0" brushRef="#br0">10 1970 919 0 0,'-9'-16'2986'0'0,"13"4"747"0"0,-3 12-3657 0 0,0 0 0 0 0,0 0 1 0 0,0 0-1 0 0,0 0 0 0 0,0 0 0 0 0,0 0 0 0 0,0 0 1 0 0,0 0-1 0 0,-1 0 0 0 0,1 1 0 0 0,0-1 0 0 0,0 0 0 0 0,0 1 1 0 0,0-1-1 0 0,0 1 0 0 0,0-1 0 0 0,0 1 0 0 0,-1-1 1 0 0,1 1-1 0 0,0-1 0 0 0,0 1 0 0 0,-1 0 0 0 0,1 0 1 0 0,0 0-1 0 0,19 25 748 0 0,-10-12-360 0 0,-5-9-253 0 0,0 0-1 0 0,1 0 0 0 0,0 0 1 0 0,0-1-1 0 0,1 0 0 0 0,-1 0 1 0 0,15 6-1 0 0,54 16 1075 0 0,-42-16-919 0 0,17 7 40 0 0,174 49 1006 0 0,88-16 823 0 0,-214-37-1766 0 0,230 12 387 0 0,-104-7-600 0 0,-131-8-96 0 0,107-1 0 0 0,-99-12 163 0 0,194-30 0 0 0,-12-21 247 0 0,-94 11-138 0 0,-160 33-380 0 0,-1 0 0 0 0,0-2 0 0 0,-1-1 0 0 0,37-23 0 0 0,-31 15 2 0 0,35-24 194 0 0,-60 38-219 0 0,0 0-1 0 0,0 0 0 0 0,-1-1 1 0 0,1 0-1 0 0,9-15 0 0 0,-9 9-7 0 0,0-1 0 0 0,-1 0 0 0 0,0 0 0 0 0,6-23 0 0 0,11-65 56 0 0,4-9 13 0 0,49-125 66 0 0,-70 212-155 0 0,-1 1 0 0 0,-1-1 0 0 0,-1-1 1 0 0,-2 1-1 0 0,-1 0 0 0 0,0-1 0 0 0,-2 1 0 0 0,-4-26 0 0 0,0 16 38 0 0,-2 1 1 0 0,-2 0-1 0 0,-1 1 0 0 0,-1 0 0 0 0,-20-41 0 0 0,12 42 0 0 0,0 0-1 0 0,-32-39 1 0 0,44 62-27 0 0,-16-17-1 0 0,0 1 0 0 0,-2 1-1 0 0,0 1 1 0 0,-2 1 0 0 0,0 1-1 0 0,-31-17 1 0 0,10 12 12 0 0,-1 1 0 0 0,-74-25 0 0 0,13 5-28 0 0,-180-72 71 0 0,240 98-68 0 0,3-2 28 0 0,-83-51 0 0 0,-12-5 50 0 0,80 50-44 0 0,-97-29 0 0 0,122 46-19 0 0,0 2 0 0 0,0 1 0 0 0,0 3-1 0 0,-48-1 1 0 0,22 5-13 0 0,0 3 0 0 0,1 2 0 0 0,0 3 0 0 0,0 3 0 0 0,-111 36 0 0 0,150-39 0 0 0,-27 9 0 0 0,1 2 0 0 0,-82 44 0 0 0,98-42 0 0 0,0-2 0 0 0,-2-2 0 0 0,-40 16 0 0 0,-65 26 0 0 0,127-52 0 0 0,0 0 0 0 0,1 1 0 0 0,0 0 0 0 0,0 1 0 0 0,0 1 0 0 0,1 0 0 0 0,1 0 0 0 0,0 1 0 0 0,0 0 0 0 0,-12 20 0 0 0,-3 5 0 0 0,14-21 0 0 0,1 0 0 0 0,0 1 0 0 0,-8 19 0 0 0,10-13 0 0 0,1 1 0 0 0,0 0 0 0 0,2 0 0 0 0,1 0 0 0 0,0 0 0 0 0,1 26 0 0 0,2 7 0 0 0,10 78 0 0 0,2-56 0 0 0,34 124 0 0 0,-13-104 0 0 0,-13-42 0 0 0,2 3 0 0 0,3-1 0 0 0,2-1 0 0 0,65 101 0 0 0,-83-145 3 0 0,-4-5 6 0 0,1 0 0 0 0,0-1 0 0 0,0 0 0 0 0,1 0 0 0 0,0 0 0 0 0,0-1 0 0 0,12 10 0 0 0,-18-16-5 0 0,1 0 1 0 0,-1 0-1 0 0,0 1 0 0 0,1-1 1 0 0,-1 0-1 0 0,1 0 1 0 0,-1 0-1 0 0,0 0 0 0 0,1 1 1 0 0,-1-1-1 0 0,1 0 1 0 0,-1 0-1 0 0,1 0 0 0 0,-1 0 1 0 0,1 0-1 0 0,-1 0 0 0 0,1 0 1 0 0,-1 0-1 0 0,1 0 1 0 0,-1-1-1 0 0,0 1 0 0 0,1 0 1 0 0,-1 0-1 0 0,1 0 1 0 0,-1 0-1 0 0,1-1 0 0 0,-1 1 1 0 0,1-1-1 0 0,9-13 255 0 0,0-18 112 0 0,-10 33-374 0 0,0-1 0 0 0,0 0 0 0 0,0 0 0 0 0,0 0 0 0 0,0 0 0 0 0,0 0 0 0 0,0 0 0 0 0,0 0 0 0 0,0 0 0 0 0,0 0-1 0 0,0 0 1 0 0,-1 0 0 0 0,1 0 0 0 0,0 0 0 0 0,0 0 0 0 0,0 0 0 0 0,0 1 0 0 0,0-1 0 0 0,0 0 0 0 0,0 0 0 0 0,0 0 0 0 0,0 0 0 0 0,0 0 0 0 0,0 0 0 0 0,-1 0 0 0 0,1 0-1 0 0,0 0 1 0 0,0 0 0 0 0,0 0 0 0 0,0 0 0 0 0,0 0 0 0 0,0 0 0 0 0,0 0 0 0 0,0 0 0 0 0,0 0 0 0 0,0 0 0 0 0,-1-1 0 0 0,1 1 0 0 0,0 0 0 0 0,0 0 0 0 0,0 0 0 0 0,0 0 0 0 0,0 0-1 0 0,0 0 1 0 0,0 0 0 0 0,0 0 0 0 0,0 0 0 0 0,0 0 0 0 0,0 0 0 0 0,0 0 0 0 0,0 0 0 0 0,0 0 0 0 0,0 0 0 0 0,0-1 0 0 0,-1 1 0 0 0,1 0 0 0 0,-11 13-467 0 0,-13 18-1036 0 0,8-8-312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5:54.028"/>
    </inkml:context>
    <inkml:brush xml:id="br0">
      <inkml:brushProperty name="width" value="0.1" units="cm"/>
      <inkml:brushProperty name="height" value="0.1" units="cm"/>
      <inkml:brushProperty name="color" value="#66CC00"/>
    </inkml:brush>
  </inkml:definitions>
  <inkml:trace contextRef="#ctx0" brushRef="#br0">537 1761 4287 0 0,'-27'-14'495'0'0,"26"14"-411"0"0,1-1-1 0 0,0 1 1 0 0,0 0-1 0 0,0-1 1 0 0,-1 1-1 0 0,1 0 1 0 0,0 0-1 0 0,0-1 1 0 0,0 1-1 0 0,0 0 1 0 0,0-1-1 0 0,0 1 1 0 0,0 0 0 0 0,0-1-1 0 0,0 1 1 0 0,0 0-1 0 0,0-1 1 0 0,0 1-1 0 0,0 0 1 0 0,0 0-1 0 0,0-1 1 0 0,0 1-1 0 0,0 0 1 0 0,0-1-1 0 0,0 1 1 0 0,1 0-1 0 0,-1-1 1 0 0,0 1-1 0 0,0 0 1 0 0,0 0 0 0 0,0-1-1 0 0,1 1 1 0 0,-1 0-1 0 0,0 0 1 0 0,0-1-1 0 0,1 1 1 0 0,-1 0-1 0 0,0 0 1 0 0,0 0-1 0 0,1 0 1 0 0,-1-1-1 0 0,0 1 1 0 0,1 0-1 0 0,11-9 1043 0 0,-7 8-666 0 0,0-1 0 0 0,0 1 0 0 0,1 1 0 0 0,-1-1 0 0 0,0 1 0 0 0,0 0 0 0 0,7 0-1 0 0,-6 1-150 0 0,0-1-1 0 0,0 0 0 0 0,0-1 0 0 0,0 1 0 0 0,7-3 0 0 0,28-11 1084 0 0,39-20-1 0 0,-52 21-963 0 0,1 1 1 0 0,0 1-1 0 0,60-14 0 0 0,108 9 600 0 0,-18 3-336 0 0,-107 3-468 0 0,0 4 0 0 0,73 3 0 0 0,-82 9 33 0 0,89 18 0 0 0,-9 0 74 0 0,-89-21-110 0 0,1-2-1 0 0,99-11 1 0 0,-22 1 108 0 0,-101 8-249 0 0,1 1-1 0 0,44 6 1 0 0,0 7 33 0 0,-27-4 38 0 0,101 5 1 0 0,124 4 229 0 0,-181-11-209 0 0,-1-5 0 0 0,100-9 0 0 0,-15-11 215 0 0,76-3-287 0 0,-186 21-15 0 0,0 3 0 0 0,0 3 1 0 0,101 22-1 0 0,-154-25-82 0 0,1-1-1 0 0,-1 0 1 0 0,0-1-1 0 0,19 0 1 0 0,-24-2 4 0 0,0 1 0 0 0,0-1 0 0 0,0-1 0 0 0,-1 0 0 0 0,1 0 0 0 0,-1 0 0 0 0,17-8 0 0 0,-19 6 11 0 0,-1 1 0 0 0,0-1 0 0 0,0 0-1 0 0,0 0 1 0 0,0-1 0 0 0,-1 1 0 0 0,0-1-1 0 0,0 0 1 0 0,0-1 0 0 0,0 1-1 0 0,2-6 1 0 0,5-11 129 0 0,13-37 0 0 0,-8 17-51 0 0,93-175 252 0 0,-91 184-331 0 0,-1-1 1 0 0,-2 0-1 0 0,-1-1 0 0 0,13-53 1 0 0,-24 76-7 0 0,-1 0 0 0 0,-1 0 0 0 0,0 0 0 0 0,-1 0 0 0 0,0 0 0 0 0,-1 0 1 0 0,-2-17-1 0 0,-25-82 27 0 0,14 63-37 0 0,8 29 13 0 0,-1 1 1 0 0,-18-33 0 0 0,4 8-6 0 0,3 6 5 0 0,9 19 3 0 0,1 0 0 0 0,-11-32-1 0 0,18 45-13 0 0,-1-1-1 0 0,0 1 1 0 0,0 0-1 0 0,0 0 1 0 0,-1 0 0 0 0,0 0-1 0 0,0 1 1 0 0,0-1-1 0 0,-7-6 1 0 0,1 1 9 0 0,-1 2-1 0 0,-19-13 1 0 0,12 9-9 0 0,0-1-3 0 0,-1 2 0 0 0,-1 0 0 0 0,1 1 0 0 0,-2 0 0 0 0,1 2 0 0 0,-1 1 0 0 0,-1 0 0 0 0,1 1 0 0 0,-1 1 0 0 0,0 1 0 0 0,-25-1 0 0 0,-162-17 0 0 0,171 18 0 0 0,-187-14 0 0 0,-274-28 0 0 0,188 21 0 0 0,172 17 0 0 0,-105-16 10 0 0,125 10 12 0 0,-201 1-1 0 0,55 11-7 0 0,4 0-17 0 0,141 5 3 0 0,-229-23 0 0 0,170 0 0 0 0,-254-52 64 0 0,422 69-60 0 0,0 2 0 0 0,0-1 0 0 0,0 2 0 0 0,0-1 0 0 0,0 1 0 0 0,0 1 0 0 0,-15 2 0 0 0,21-3-2 0 0,0 1-1 0 0,-1 0 1 0 0,1 0-1 0 0,0 1 1 0 0,0-1 0 0 0,0 1-1 0 0,0 0 1 0 0,0 0-1 0 0,0 1 1 0 0,1-1 0 0 0,-1 1-1 0 0,1-1 1 0 0,0 1-1 0 0,-1 0 1 0 0,1 1 0 0 0,1-1-1 0 0,-1 0 1 0 0,0 1-1 0 0,-2 5 1 0 0,-3 8-11 0 0,2 1 1 0 0,0 0-1 0 0,1 0 0 0 0,-4 29 1 0 0,-7 28-13 0 0,-82 341-43 0 0,56-238 64 0 0,19-83 0 0 0,9-37 0 0 0,-6 77 0 0 0,18-103 0 0 0,1 0 0 0 0,1 0 0 0 0,2 0 0 0 0,7 37 0 0 0,-8-64 0 0 0,2 14 0 0 0,0-1 0 0 0,2 0 0 0 0,9 24 0 0 0,-12-37 0 0 0,1-1 0 0 0,0 1 0 0 0,0-1 0 0 0,0 0 0 0 0,1 0 0 0 0,-1 0 0 0 0,1 0 0 0 0,0 0 0 0 0,0-1 0 0 0,0 0 0 0 0,0 0 0 0 0,1 0 0 0 0,6 3 0 0 0,-10-6 3 0 0,0 0 1 0 0,0 0-1 0 0,1 0 0 0 0,-1 0 1 0 0,0 0-1 0 0,0 0 0 0 0,1-1 1 0 0,-1 1-1 0 0,0-1 0 0 0,0 1 1 0 0,0 0-1 0 0,0-1 0 0 0,0 0 1 0 0,0 1-1 0 0,0-1 0 0 0,0 0 1 0 0,0 0-1 0 0,0 1 0 0 0,0-1 1 0 0,0 0-1 0 0,0 0 0 0 0,-1 0 1 0 0,1 0-1 0 0,0 0 0 0 0,-1 0 1 0 0,1 0-1 0 0,1-3 0 0 0,-2 3 3 0 0,1 0-1 0 0,-1 0 0 0 0,1 0 1 0 0,-1 0-1 0 0,0 0 0 0 0,1-1 0 0 0,-1 1 1 0 0,0 0-1 0 0,0 0 0 0 0,0 0 1 0 0,0-1-1 0 0,0-1 0 0 0,0 3-4 0 0,0-1 1 0 0,0 0-1 0 0,-1 1 1 0 0,1-1-1 0 0,0 1 0 0 0,0-1 1 0 0,-1 1-1 0 0,1 0 1 0 0,0-1-1 0 0,-1 1 1 0 0,1-1-1 0 0,0 1 0 0 0,-1-1 1 0 0,1 1-1 0 0,0 0 1 0 0,-1-1-1 0 0,1 1 0 0 0,-1 0 1 0 0,1-1-1 0 0,-1 1 1 0 0,1 0-1 0 0,-1 0 0 0 0,1 0 1 0 0,-1-1-1 0 0,1 1 1 0 0,-1 0-1 0 0,1 0 0 0 0,-2 0 1 0 0,0 0-3 0 0,-1 1 0 0 0,0 0 1 0 0,0-1-1 0 0,0 1 0 0 0,0 0 1 0 0,1 1-1 0 0,-1-1 1 0 0,1 0-1 0 0,-1 1 0 0 0,1 0 1 0 0,-1-1-1 0 0,1 1 0 0 0,0 0 1 0 0,-3 3-1 0 0,3-4-9 0 0,-11 11-616 0 0,1 1 1 0 0,0 0 0 0 0,-16 23-1 0 0,-8 19-6945 0 0,12-16-115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1.574"/>
    </inkml:context>
    <inkml:brush xml:id="br0">
      <inkml:brushProperty name="width" value="0.1" units="cm"/>
      <inkml:brushProperty name="height" value="0.1" units="cm"/>
      <inkml:brushProperty name="color" value="#66CC00"/>
    </inkml:brush>
  </inkml:definitions>
  <inkml:trace contextRef="#ctx0" brushRef="#br0">1647 190 4143 0 0,'8'-12'432'0'0,"0"1"-1"0"0,15-16 0 0 0,-21 25-46 0 0,-1 1-1 0 0,0 0 1 0 0,0-1 0 0 0,0 1 0 0 0,0 0-1 0 0,0-1 1 0 0,-1 1 0 0 0,1-1 0 0 0,1-3 0 0 0,-2 4-324 0 0,0-1 1 0 0,1 0 0 0 0,-1 0 0 0 0,0 0-1 0 0,0 1 1 0 0,-1-1 0 0 0,1 0 0 0 0,0 0-1 0 0,0 0 1 0 0,-1 0 0 0 0,1 1 0 0 0,-1-1-1 0 0,0 0 1 0 0,0 1 0 0 0,1-1 0 0 0,-1 0-1 0 0,0 1 1 0 0,0-1 0 0 0,0 1 0 0 0,-1-1-1 0 0,1 1 1 0 0,0 0 0 0 0,0 0 0 0 0,-1-1-1 0 0,-1 0 1 0 0,-9-7 412 0 0,1 1 0 0 0,-1 0 0 0 0,0 1 0 0 0,-1 0 0 0 0,0 1 0 0 0,0 0 0 0 0,0 1 0 0 0,-27-6 0 0 0,16 6-187 0 0,0 2 0 0 0,-1 1 0 0 0,1 1 0 0 0,-35 3 0 0 0,-393 47 932 0 0,356-36-1034 0 0,0-5 0 0 0,-170-6 0 0 0,-174-25-1819 0 0,406 22 646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2.164"/>
    </inkml:context>
    <inkml:brush xml:id="br0">
      <inkml:brushProperty name="width" value="0.1" units="cm"/>
      <inkml:brushProperty name="height" value="0.1" units="cm"/>
      <inkml:brushProperty name="color" value="#66CC00"/>
    </inkml:brush>
  </inkml:definitions>
  <inkml:trace contextRef="#ctx0" brushRef="#br0">1866 145 5671 0 0,'1'-4'1111'0'0,"-7"2"-375"0"0,-11 2 178 0 0,15 0-659 0 0,-97-4 2756 0 0,-97-18 0 0 0,167 18-2631 0 0,-100-19 956 0 0,8 0-186 0 0,-242-23 931 0 0,-4 29-1342 0 0,293 20-861 0 0,0 4 0 0 0,-117 25 1 0 0,49 4-2695 0 0,85-19 1201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30.833"/>
    </inkml:context>
    <inkml:brush xml:id="br0">
      <inkml:brushProperty name="width" value="0.1" units="cm"/>
      <inkml:brushProperty name="height" value="0.1" units="cm"/>
      <inkml:brushProperty name="color" value="#E71224"/>
    </inkml:brush>
  </inkml:definitions>
  <inkml:trace contextRef="#ctx0" brushRef="#br0">16 32 919 0 0,'1'-1'268'0'0,"-3"-13"5627"0"0,-2 23-6067 0 0,-3 7 3515 0 0,11-21-2296 0 0,-5 8-374 0 0,0-2-619 0 0,1 0 0 0 0,-1 0 0 0 0,0 0-1 0 0,1 0 1 0 0,-1 0 0 0 0,1 0 0 0 0,-1 0 0 0 0,1 0 0 0 0,0 0 0 0 0,-1 0-1 0 0,1 0 1 0 0,0 1 0 0 0,0-1 0 0 0,0 0 0 0 0,0 0 0 0 0,0 0-1 0 0,0 0 1 0 0,0 1 0 0 0,0-1 0 0 0,0 0 0 0 0,1 0 0 0 0,-1 0 0 0 0,0 0-1 0 0,2 2 1 0 0,0 0 12 0 0,0-1 0 0 0,0 0 0 0 0,1 0 0 0 0,-1-1 0 0 0,1 1-1 0 0,0-1 1 0 0,-1 1 0 0 0,1-1 0 0 0,0 0 0 0 0,0 0 0 0 0,0 0 0 0 0,-1 0-1 0 0,1 0 1 0 0,0-1 0 0 0,0 1 0 0 0,1-1 0 0 0,-1 0 0 0 0,0 0-1 0 0,0 0 1 0 0,0 0 0 0 0,5-2 0 0 0,3-1 153 0 0,1-1 0 0 0,0 0 0 0 0,-1 0-1 0 0,14-9 1 0 0,-14 7-58 0 0,0 1-1 0 0,1 0 0 0 0,15-4 0 0 0,-18 7-93 0 0,-4 0-34 0 0,0 1 0 0 0,1 0 0 0 0,-1 0-1 0 0,0 0 1 0 0,0 1 0 0 0,0-1 0 0 0,1 1-1 0 0,-1 1 1 0 0,0-1 0 0 0,0 1 0 0 0,9 2-1 0 0,54 8 415 0 0,-58-8-406 0 0,0-1 0 0 0,0 0 0 0 0,0-1-1 0 0,0 0 1 0 0,0-1 0 0 0,0 0 0 0 0,0 0 0 0 0,0-1 0 0 0,11-2 0 0 0,-2 0 98 0 0,245-21 502 0 0,-83 11-366 0 0,-27 6-158 0 0,-130 6-79 0 0,1 2 0 0 0,38 5 0 0 0,-38-2-16 0 0,0-2 1 0 0,30-1 0 0 0,3-1 64 0 0,-39 1-46 0 0,0-1 0 0 0,25-3 0 0 0,-24 1-25 0 0,37 0 0 0 0,-37 3 0 0 0,36-5 0 0 0,-35 2-16 0 0,0 1 0 0 0,30 2 0 0 0,-8 0 0 0 0,-32 0 0 0 0,1-1 0 0 0,-1 2 0 0 0,1 0 0 0 0,-1 0 0 0 0,15 5 0 0 0,51 25 0 0 0,-26-10 0 0 0,-41-19 7 0 0,0 0 0 0 0,1-1 0 0 0,-1 0 1 0 0,1-1-1 0 0,-1 0 0 0 0,21-2 0 0 0,10 2 7 0 0,54 0 35 0 0,-52-2-34 0 0,-14 1-7 0 0,-17-1 6 0 0,0 0-1 0 0,0 2 0 0 0,0-1 1 0 0,1 2-1 0 0,-1-1 0 0 0,0 2 1 0 0,0 0-1 0 0,15 5 0 0 0,-15-4-13 0 0,0 0 0 0 0,0-2 0 0 0,0 1 0 0 0,20 0 0 0 0,5 2 0 0 0,-25-3 0 0 0,0 1 0 0 0,0 0 0 0 0,0 1 0 0 0,17 8 0 0 0,-25-10 5 0 0,-1 0-1 0 0,1 0 1 0 0,0 0-1 0 0,0-1 1 0 0,0 0 0 0 0,0 1-1 0 0,0-1 1 0 0,0-1-1 0 0,1 1 1 0 0,-1-1-1 0 0,0 0 1 0 0,0 0 0 0 0,8 0-1 0 0,4-1 26 0 0,1 0 1 0 0,0 2-1 0 0,-1 0 0 0 0,1 1 0 0 0,-1 1 1 0 0,1 0-1 0 0,-1 1 0 0 0,31 13 0 0 0,-20-9-52 0 0,-1-1 0 0 0,1-2 0 0 0,53 5 0 0 0,-23 4 86 0 0,-29-10-64 0 0,0-1 0 0 0,-1-2 0 0 0,1-1 0 0 0,30-4 0 0 0,-21 0 17 0 0,-13 2 11 0 0,1-1 0 0 0,-1-1-1 0 0,27-9 1 0 0,-41 10-15 0 0,1 0 0 0 0,-1 1 0 0 0,0 0-1 0 0,22-1 1 0 0,-26 3 0 0 0,-1 0 0 0 0,1 1 0 0 0,0-1-1 0 0,8 3 1 0 0,-14-2-10 0 0,0 0 0 0 0,0-1 0 0 0,1 1 0 0 0,-1 0 0 0 0,0 0 0 0 0,0-1 0 0 0,-1 1 0 0 0,1 0 0 0 0,0 0 0 0 0,0-1 0 0 0,0 1 0 0 0,0 0 0 0 0,-1 0 0 0 0,1-1 0 0 0,0 1 0 0 0,-1 0-1 0 0,1-1 1 0 0,0 1 0 0 0,-1 0 0 0 0,0 0 0 0 0,1 0-1 0 0,-46 70-708 0 0,32-48-928 0 0,-2-1-4882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2.682"/>
    </inkml:context>
    <inkml:brush xml:id="br0">
      <inkml:brushProperty name="width" value="0.1" units="cm"/>
      <inkml:brushProperty name="height" value="0.1" units="cm"/>
      <inkml:brushProperty name="color" value="#66CC00"/>
    </inkml:brush>
  </inkml:definitions>
  <inkml:trace contextRef="#ctx0" brushRef="#br0">2017 307 4143 0 0,'0'0'134'0'0,"6"-15"3713"0"0,-6 15-3813 0 0,0 0 1 0 0,0 0-1 0 0,0-1 0 0 0,0 1 0 0 0,-1 0 1 0 0,1 0-1 0 0,0 0 0 0 0,0-1 0 0 0,0 1 0 0 0,0 0 1 0 0,-1 0-1 0 0,1 0 0 0 0,0 0 0 0 0,0-1 1 0 0,0 1-1 0 0,-1 0 0 0 0,1 0 0 0 0,0 0 1 0 0,0 0-1 0 0,0 0 0 0 0,-1 0 0 0 0,1 0 0 0 0,0-1 1 0 0,0 1-1 0 0,-1 0 0 0 0,1 0 0 0 0,0 0 1 0 0,0 0-1 0 0,-1 0 0 0 0,-10-4 128 0 0,-38-15 1194 0 0,24 10-464 0 0,-23-13 1 0 0,-48-27 994 0 0,-164-59-1 0 0,202 89-1502 0 0,0 2-1 0 0,-1 4 0 0 0,-1 1 0 0 0,-86-4 0 0 0,-193 26-68 0 0,192 0-254 0 0,58-4-659 0 0,1 5-1 0 0,0 3 1 0 0,1 4-1 0 0,1 4 1 0 0,-88 35 0 0 0,126-39-1036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1:23.696"/>
    </inkml:context>
    <inkml:brush xml:id="br0">
      <inkml:brushProperty name="width" value="0.1" units="cm"/>
      <inkml:brushProperty name="height" value="0.1" units="cm"/>
      <inkml:brushProperty name="color" value="#66CC00"/>
    </inkml:brush>
  </inkml:definitions>
  <inkml:trace contextRef="#ctx0" brushRef="#br0">4158 263 919 0 0,'4'-2'5011'0'0,"-3"2"-4909"0"0,0 0 0 0 0,-1 0 0 0 0,1 0 0 0 0,0 0 0 0 0,-1 0-1 0 0,1 0 1 0 0,0-1 0 0 0,-1 1 0 0 0,1 0 0 0 0,0 0 0 0 0,-1-1 0 0 0,1 1 0 0 0,-1 0 0 0 0,1-1-1 0 0,-1 1 1 0 0,1 0 0 0 0,0-1 0 0 0,-1 1 0 0 0,0-1 0 0 0,1 1 0 0 0,-1-1 0 0 0,1 1-1 0 0,0-2 1 0 0,-1 0-43 0 0,-1-1 0 0 0,1 1 1 0 0,0 0-1 0 0,-1-1 0 0 0,1 1 0 0 0,-1 0 0 0 0,0-1 0 0 0,0 1 0 0 0,0 0 0 0 0,0 0 0 0 0,0 0 0 0 0,-1 0 0 0 0,1 0 0 0 0,-2-2 0 0 0,1 0 161 0 0,-1 0-30 0 0,0 0 0 0 0,0 0 0 0 0,-1 0 0 0 0,1 0 1 0 0,-1 1-1 0 0,0-1 0 0 0,0 1 0 0 0,0 0 0 0 0,0 0 1 0 0,-1 0-1 0 0,1 1 0 0 0,-1 0 0 0 0,0 0 0 0 0,1 0 1 0 0,-1 0-1 0 0,0 1 0 0 0,-8-2 0 0 0,-5 1 119 0 0,-1 0 0 0 0,1 1 1 0 0,-29 2-1 0 0,5 1-19 0 0,-263-9 1328 0 0,-4 1-776 0 0,33 17-406 0 0,36 0-245 0 0,-509 20 160 0 0,634-28-231 0 0,0-5 0 0 0,-151-21 1 0 0,-150-65 611 0 0,232 43-376 0 0,110 30-361 0 0,0 3 1 0 0,-1 3 0 0 0,0 4-1 0 0,-1 3 1 0 0,1 3 0 0 0,-143 21-1 0 0,27 17-5472 0 0,89-14-470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5:59.473"/>
    </inkml:context>
    <inkml:brush xml:id="br0">
      <inkml:brushProperty name="width" value="0.1" units="cm"/>
      <inkml:brushProperty name="height" value="0.1" units="cm"/>
      <inkml:brushProperty name="color" value="#66CC00"/>
    </inkml:brush>
  </inkml:definitions>
  <inkml:trace contextRef="#ctx0" brushRef="#br0">5231 1553 4775 0 0,'-1'0'36'0'0,"1"-1"-1"0"0,0 1 1 0 0,-1 0-1 0 0,1-1 0 0 0,0 1 1 0 0,0 0-1 0 0,-1-1 1 0 0,1 1-1 0 0,-1 0 1 0 0,1 0-1 0 0,0 0 0 0 0,-1-1 1 0 0,1 1-1 0 0,-1 0 1 0 0,1 0-1 0 0,0 0 0 0 0,-1 0 1 0 0,1 0-1 0 0,-1 0 1 0 0,1 0-1 0 0,-1 0 1 0 0,1 0-1 0 0,0 0 0 0 0,-1 0 1 0 0,1 0-1 0 0,-1 0 1 0 0,1 0-1 0 0,-1 0 0 0 0,1 0 1 0 0,0 0-1 0 0,-1 0 1 0 0,1 1-1 0 0,-1-1 0 0 0,1 0 1 0 0,0 0-1 0 0,-1 1 1 0 0,1-1-1 0 0,0 0 1 0 0,-1 1-1 0 0,-19 14 1898 0 0,14-10-1877 0 0,-16 13 390 0 0,6-4-236 0 0,0-2 1 0 0,-1 0-1 0 0,0 0 1 0 0,-20 9-1 0 0,-110 33 2663 0 0,88-34-2306 0 0,26-10-57 0 0,-1-1-1 0 0,1-2 0 0 0,-46 5 1 0 0,-103-2 1083 0 0,97-8-1297 0 0,-147 24 429 0 0,-23 1-81 0 0,74-29-224 0 0,-90 5-26 0 0,213 3-330 0 0,-498 30 192 0 0,237-49 289 0 0,74 1-264 0 0,173 10-172 0 0,-159-10-42 0 0,54-1 92 0 0,80 8-3 0 0,-154-31-32 0 0,23 1-13 0 0,-66 6 91 0 0,69 6-58 0 0,123 4-144 0 0,63 13 13 0 0,0 2 0 0 0,0 1 0 0 0,-1 2-1 0 0,-70 7 1 0 0,100-5-9 0 0,0 1-1 0 0,0-2 1 0 0,0 1-1 0 0,-1-2 1 0 0,1 1 0 0 0,0-1-1 0 0,0-1 1 0 0,0 0-1 0 0,1 0 1 0 0,-1-1-1 0 0,0 0 1 0 0,1 0-1 0 0,0-2 1 0 0,-1 1 0 0 0,2-1-1 0 0,-1 0 1 0 0,-12-10-1 0 0,12 9-3 0 0,-4-3 0 0 0,1-1 0 0 0,0 0 0 0 0,0 0 0 0 0,1-1 0 0 0,0-1 0 0 0,-9-13 0 0 0,11 12 12 0 0,1-2 0 0 0,1 1 0 0 0,0-1 0 0 0,0 0 0 0 0,2-1 0 0 0,0 1 0 0 0,-6-33 0 0 0,8 26 4 0 0,2 0 0 0 0,0 1 0 0 0,1-1 0 0 0,1 0 0 0 0,6-33 0 0 0,0 19-7 0 0,11-82 46 0 0,-15 60-55 0 0,0 16 0 0 0,7-44 0 0 0,0 15 64 0 0,6-24-64 0 0,4-4 0 0 0,12-42 0 0 0,-25 106 0 0 0,-5 24 0 0 0,0 1 0 0 0,1 0 0 0 0,0 0 0 0 0,8-19 0 0 0,-5 15 0 0 0,1 1 0 0 0,1 0 0 0 0,1 1 0 0 0,-1-1 0 0 0,2 2 0 0 0,0-1 0 0 0,0 1 0 0 0,1 1 0 0 0,0 0 0 0 0,1 1 0 0 0,0 0 0 0 0,0 0 0 0 0,1 1 0 0 0,0 1 0 0 0,17-7 0 0 0,18-6 0 0 0,1 1 0 0 0,1 2 0 0 0,1 3 0 0 0,0 2 0 0 0,1 2 0 0 0,81-5 0 0 0,-1 7 0 0 0,-75 1 0 0 0,97-23 0 0 0,-21 3 0 0 0,-83 20-13 0 0,-1 3 1 0 0,1 1-1 0 0,0 3 0 0 0,78 10 0 0 0,-122-9 13 0 0,50 6 0 0 0,0-2 0 0 0,104-4 0 0 0,-101-3 0 0 0,0 2 0 0 0,0 2 0 0 0,0 3 0 0 0,0 3 0 0 0,108 28 0 0 0,-110-24 0 0 0,0-2 0 0 0,1-3 0 0 0,113-1 0 0 0,-43-1 0 0 0,204 34 0 0 0,-269-32 0 0 0,79-2 0 0 0,-86-4 0 0 0,268-4 0 0 0,265 1-72 0 0,-520 4 72 0 0,110 15 0 0 0,-109-7 0 0 0,108 0 0 0 0,-6-22 0 0 0,32 0 0 0 0,-149 12 0 0 0,2 1 0 0 0,0-2 0 0 0,89-14 0 0 0,-129 12 0 0 0,0 0 0 0 0,0 1 0 0 0,0 1 0 0 0,19 1 0 0 0,-34 0 0 0 0,0 0 0 0 0,0 1 0 0 0,0-1 0 0 0,0 0 0 0 0,0 1 0 0 0,0-1 0 0 0,0 1 0 0 0,0 0 0 0 0,0 0 0 0 0,0 0 0 0 0,0 0 0 0 0,0 0 0 0 0,0 0 0 0 0,0 0 0 0 0,-1 1 0 0 0,1-1 0 0 0,-1 1 0 0 0,3 2 0 0 0,-3-2 0 0 0,0-1 0 0 0,-1 0 0 0 0,1 1 0 0 0,-1-1 0 0 0,0 1 0 0 0,1-1 0 0 0,-1 0 0 0 0,0 1 0 0 0,0-1 0 0 0,0 1 0 0 0,0-1 0 0 0,0 0 0 0 0,0 1 0 0 0,-1-1 0 0 0,1 1 0 0 0,0-1 0 0 0,-1 0 0 0 0,1 1 0 0 0,-1-1 0 0 0,1 0 0 0 0,-1 1 0 0 0,0-1 0 0 0,1 0 0 0 0,-1 0 0 0 0,0 0 0 0 0,0 1 0 0 0,-2 0 0 0 0,-40 45-24 0 0,25-28 4 0 0,-22 29 0 0 0,13-14 20 0 0,17-23 0 0 0,1 0 0 0 0,-10 17 0 0 0,4 0-4 0 0,2 0 1 0 0,1 1-1 0 0,-14 49 0 0 0,-13 95-25 0 0,-9 32 9 0 0,-22-27 20 0 0,60-152 4 0 0,-12 46-1 0 0,18-54-9 0 0,-1 1 0 0 0,-1-1 0 0 0,0 0 0 0 0,-2-1 0 0 0,-16 29 0 0 0,14-31-673 0 0,-1 0 1 0 0,-19 20-1 0 0,10-16-6368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12.910"/>
    </inkml:context>
    <inkml:brush xml:id="br0">
      <inkml:brushProperty name="width" value="0.1" units="cm"/>
      <inkml:brushProperty name="height" value="0.1" units="cm"/>
      <inkml:brushProperty name="color" value="#F4F91B"/>
    </inkml:brush>
  </inkml:definitions>
  <inkml:trace contextRef="#ctx0" brushRef="#br0">1546 289 919 0 0,'-9'-2'6'0'0,"1"1"-1"0"0,0-1 1 0 0,0 0-1 0 0,0-1 1 0 0,1 0-1 0 0,-11-5 1 0 0,-6-11 4783 0 0,14 10-4419 0 0,1 1 0 0 0,-2 0 1 0 0,1 1-1 0 0,-1 0 0 0 0,0 1 0 0 0,-1 0 0 0 0,1 1 0 0 0,-1 0 0 0 0,-15-4 0 0 0,-16-2 585 0 0,-60-8 0 0 0,12 3 9 0 0,-168-31 1353 0 0,0 0-1001 0 0,65 13-724 0 0,161 31-586 0 0,1 2 1 0 0,0 1-1 0 0,-1 1 1 0 0,-33 6-1 0 0,36-1-674 0 0,1 2-1 0 0,-49 20 0 0 0,64-23 129 0 0,-21 9-758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13.694"/>
    </inkml:context>
    <inkml:brush xml:id="br0">
      <inkml:brushProperty name="width" value="0.1" units="cm"/>
      <inkml:brushProperty name="height" value="0.1" units="cm"/>
      <inkml:brushProperty name="color" value="#F4F91B"/>
    </inkml:brush>
  </inkml:definitions>
  <inkml:trace contextRef="#ctx0" brushRef="#br0">2265 28 3223 0 0,'-3'-2'322'0'0,"1"-1"-1"0"0,-1 1 1 0 0,0 0-1 0 0,1 0 1 0 0,-1 0-1 0 0,0 1 1 0 0,0-1-1 0 0,0 1 0 0 0,0-1 1 0 0,-1 1-1 0 0,1 0 1 0 0,0 0-1 0 0,-6 0 1 0 0,-2-1-8 0 0,1 1 1 0 0,-1 0-1 0 0,-13 0 1 0 0,3 4-190 0 0,-1 0 0 0 0,1 1 0 0 0,-1 1 1 0 0,-24 10-1 0 0,20-6 76 0 0,-55 10 0 0 0,-29-9 999 0 0,-121-5 0 0 0,111-4-484 0 0,-428 29 1233 0 0,222-22-1481 0 0,-46 4-573 0 0,350-9 22 0 0,-62 8-886 0 0,28 1-2570 0 0,2 3-1133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36.572"/>
    </inkml:context>
    <inkml:brush xml:id="br0">
      <inkml:brushProperty name="width" value="0.1" units="cm"/>
      <inkml:brushProperty name="height" value="0.1" units="cm"/>
      <inkml:brushProperty name="color" value="#F4F91B"/>
    </inkml:brush>
  </inkml:definitions>
  <inkml:trace contextRef="#ctx0" brushRef="#br0">1278 62 3511 0 0,'0'-2'39'0'0,"1"1"0"0"0,-1 0 0 0 0,0 0 0 0 0,0-1 0 0 0,0 1-1 0 0,0 0 1 0 0,0-1 0 0 0,0 1 0 0 0,0 0 0 0 0,0 0 0 0 0,-1-1-1 0 0,1 1 1 0 0,0 0 0 0 0,-1 0 0 0 0,1-1 0 0 0,-1 1-1 0 0,0 0 1 0 0,1 0 0 0 0,-1 0 0 0 0,0 0 0 0 0,0 0 0 0 0,1 0-1 0 0,-1 0 1 0 0,0 0 0 0 0,-2-1 0 0 0,0-1 233 0 0,0 1 0 0 0,-1-1-1 0 0,1 1 1 0 0,-1 0 0 0 0,1 0 0 0 0,-1 1 0 0 0,-4-2-1 0 0,-2 0-64 0 0,-1 0-1 0 0,0 1 0 0 0,0 1 1 0 0,0 0-1 0 0,0 0 0 0 0,0 1 1 0 0,-19 2-1 0 0,-80 19 451 0 0,61-10-309 0 0,-258 53 970 0 0,242-52-1144 0 0,-168 35 97 0 0,166-30-209 0 0,-91 35 0 0 0,66-17-350 0 0,44-18 97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49.095"/>
    </inkml:context>
    <inkml:brush xml:id="br0">
      <inkml:brushProperty name="width" value="0.1" units="cm"/>
      <inkml:brushProperty name="height" value="0.1" units="cm"/>
      <inkml:brushProperty name="color" value="#F4F91B"/>
    </inkml:brush>
  </inkml:definitions>
  <inkml:trace contextRef="#ctx0" brushRef="#br0">1064 29 2071 0 0,'-21'-7'233'0'0,"-1"1"0"0"0,1 1 0 0 0,-1 1-1 0 0,-1 1 1 0 0,-36-1 0 0 0,-112 12 1427 0 0,158-7-1670 0 0,-233 26 1577 0 0,118-12-917 0 0,80-10-429 0 0,0 2 0 0 0,1 2 0 0 0,0 2 0 0 0,-48 19-1 0 0,95-30-199 0 0,-1 0 0 0 0,0 0 0 0 0,1 0-1 0 0,-1 1 1 0 0,0-1 0 0 0,0 0 0 0 0,1 0-1 0 0,-1 1 1 0 0,0-1 0 0 0,1 1 0 0 0,-1-1 0 0 0,1 0-1 0 0,-1 1 1 0 0,0-1 0 0 0,1 1 0 0 0,-1-1-1 0 0,1 1 1 0 0,-1 0 0 0 0,1-1 0 0 0,0 1-1 0 0,-1 0 1 0 0,1-1 0 0 0,0 1 0 0 0,-1 0-1 0 0,1-1 1 0 0,0 1 0 0 0,0 0 0 0 0,-1 1-1 0 0,2-1 5 0 0,-1 0 0 0 0,1 0 0 0 0,-1 0 0 0 0,1 0 0 0 0,-1 0-1 0 0,1 0 1 0 0,0 0 0 0 0,0-1 0 0 0,-1 1 0 0 0,1 0 0 0 0,0 0-1 0 0,0-1 1 0 0,0 1 0 0 0,0 0 0 0 0,0-1 0 0 0,1 1 0 0 0,6 3 59 0 0,-1-1 1 0 0,0 0 0 0 0,1 0 0 0 0,10 2-1 0 0,19 0 189 0 0,0-2 0 0 0,49-1 0 0 0,16 0 138 0 0,-21 2-278 0 0,-1-4 0 0 0,88-10 1 0 0,-110 4-124 0 0,84-10 54 0 0,185 4 0 0 0,-318 12-58 0 0,-1 1-1 0 0,1 0 0 0 0,0 0 1 0 0,0 1-1 0 0,0 0 0 0 0,-1 0 1 0 0,1 1-1 0 0,-1 0 0 0 0,10 5 1 0 0,-17-8-6 0 0,-1 0 0 0 0,0 0 1 0 0,0 0-1 0 0,1 0 0 0 0,-1 1 0 0 0,0-1 1 0 0,0 0-1 0 0,0 0 0 0 0,1 0 1 0 0,-1 0-1 0 0,0 0 0 0 0,0 0 0 0 0,0 1 1 0 0,1-1-1 0 0,-1 0 0 0 0,0 0 1 0 0,0 0-1 0 0,0 1 0 0 0,0-1 1 0 0,0 0-1 0 0,0 0 0 0 0,1 0 0 0 0,-1 1 1 0 0,0-1-1 0 0,0 0 0 0 0,0 0 1 0 0,0 1-1 0 0,0-1 0 0 0,0 0 1 0 0,0 0-1 0 0,0 1 0 0 0,0-1 0 0 0,0 0 1 0 0,0 0-1 0 0,0 1 0 0 0,-9 3 0 0 0,-13-1 10 0 0,22-3-9 0 0,-17 0 32 0 0,-1-1 1 0 0,1-1-1 0 0,-1 0 0 0 0,-25-8 1 0 0,6 2-4 0 0,-44-8 120 0 0,0 4-1 0 0,-120-1 0 0 0,-12 21 2 0 0,43 0-62 0 0,133-7-83 0 0,-6-1 23 0 0,-74 11 0 0 0,100-9-29 0 0,0 1 0 0 0,0 1 0 0 0,1 0 0 0 0,-1 2 0 0 0,1-1 0 0 0,0 2 0 0 0,1 0 0 0 0,-26 17 0 0 0,39-23 0 0 0,0 0 0 0 0,1 0 0 0 0,-1 1 0 0 0,1-1 0 0 0,0 0 0 0 0,-1 1 0 0 0,1-1 0 0 0,0 0 0 0 0,0 1 0 0 0,0 0 0 0 0,0-1 0 0 0,0 1 0 0 0,0-1 0 0 0,0 1 0 0 0,0 0 0 0 0,1 0 0 0 0,-1 0 0 0 0,1-1 0 0 0,-1 1 0 0 0,1 0 0 0 0,0 0 0 0 0,0 0 0 0 0,0 2 0 0 0,0-3 0 0 0,1 1 0 0 0,0 0 0 0 0,-1-1 0 0 0,1 1 0 0 0,0 0 0 0 0,0-1 0 0 0,0 1 0 0 0,0-1 0 0 0,0 0 0 0 0,0 1 0 0 0,1-1 0 0 0,-1 0 0 0 0,0 0 0 0 0,1 0 0 0 0,-1 0 0 0 0,1 0 0 0 0,-1 0 0 0 0,1 0 0 0 0,0 0 0 0 0,-1 0 0 0 0,1-1 0 0 0,0 1 0 0 0,-1-1 0 0 0,3 1 0 0 0,27 6 121 0 0,0-2-1 0 0,0-1 1 0 0,1-2-1 0 0,31-1 0 0 0,3 1 30 0 0,-52-2-116 0 0,60 4 133 0 0,142-10 0 0 0,-68-14-127 0 0,154-15 59 0 0,-189 31-42 0 0,-74 4-54 0 0,0-1-1 0 0,66-12 0 0 0,-86 10 33 0 0,-14 2-22 0 0,-14 2-8 0 0,-46 6 26 0 0,0-2 0 0 0,-84-5-1 0 0,62-1-4 0 0,-269 14 112 0 0,261-4-116 0 0,0-3-1 0 0,-108-8 0 0 0,137-4-21 0 0,174 21 64 0 0,162-24 472 0 0,-187 1-430 0 0,0 4 0 0 0,97 9 0 0 0,-103 4-93 0 0,165 7 48 0 0,-247-17-50 0 0,-14-1 24 0 0,-14-3-17 0 0,-84-9-18 0 0,18 2 0 0 0,-102-1 0 0 0,106 14 0 0 0,0 5 0 0 0,0 2 0 0 0,-131 32 0 0 0,170-25 0 0 0,43-14 0 0 0,0 1 0 0 0,0-1 0 0 0,-1 1 0 0 0,1 0 0 0 0,0 0 0 0 0,0 0 0 0 0,1 0 0 0 0,-1 0 0 0 0,0 1 0 0 0,1-1 0 0 0,-3 5 0 0 0,5-7 0 0 0,-1 0 0 0 0,1 0 0 0 0,0 1 0 0 0,0-1 0 0 0,-1 1 0 0 0,1-1 0 0 0,0 0 0 0 0,0 1 0 0 0,0-1 0 0 0,0 1 0 0 0,0-1 0 0 0,0 0 0 0 0,0 1 0 0 0,0-1 0 0 0,0 1 0 0 0,0-1 0 0 0,0 0 0 0 0,0 1 0 0 0,0-1 0 0 0,0 1 0 0 0,0-1 0 0 0,0 0 0 0 0,0 1 0 0 0,0-1 0 0 0,0 1 0 0 0,1-1 0 0 0,-1 0 0 0 0,0 1 0 0 0,0-1 0 0 0,0 0 0 0 0,1 1 0 0 0,-1-1 0 0 0,16 8 0 0 0,20-4 0 0 0,-35-4 0 0 0,33 0 66 0 0,0-1 0 0 0,44-7 0 0 0,67-20 355 0 0,-86 16-236 0 0,-51 11-167 0 0,368-60 640 0 0,-373 61-648 0 0,47-3 51 0 0,-46 3-56 0 0,-1 1 0 0 0,0-1 0 0 0,0 0-1 0 0,0 1 1 0 0,0-1 0 0 0,0 1 0 0 0,0 0 0 0 0,-1 0-1 0 0,1 0 1 0 0,0 1 0 0 0,0-1 0 0 0,5 4 0 0 0,-8-5-14 0 0,1 1 1 0 0,-1 0-1 0 0,1 0 1 0 0,-1 0-1 0 0,1-1 0 0 0,-1 1 1 0 0,1 0-1 0 0,-1 0 1 0 0,0 0-1 0 0,1 0 1 0 0,-1 0-1 0 0,0 0 1 0 0,0 0-1 0 0,0 0 1 0 0,0 0-1 0 0,0 0 1 0 0,0 0-1 0 0,0 0 1 0 0,0 0-1 0 0,0 0 1 0 0,0-1-1 0 0,0 1 1 0 0,-1 0-1 0 0,1 0 1 0 0,-1 1-1 0 0,-11 22-334 0 0,12-24 338 0 0,-18 26-1360 0 0,-4 3-4106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56.697"/>
    </inkml:context>
    <inkml:brush xml:id="br0">
      <inkml:brushProperty name="width" value="0.1" units="cm"/>
      <inkml:brushProperty name="height" value="0.1" units="cm"/>
      <inkml:brushProperty name="color" value="#F4F91B"/>
    </inkml:brush>
  </inkml:definitions>
  <inkml:trace contextRef="#ctx0" brushRef="#br0">5581 121 919 0 0,'-16'-21'754'0'0,"14"18"-100"0"0,0-1 0 0 0,-1 1 1 0 0,0-1-1 0 0,0 1 0 0 0,0 0 0 0 0,-5-4 1 0 0,5 4-523 0 0,-1 1 1 0 0,1 0-1 0 0,-1 0 1 0 0,0 0-1 0 0,0 0 0 0 0,0 1 1 0 0,0-1-1 0 0,0 1 1 0 0,-1 0-1 0 0,1 0 1 0 0,0 1-1 0 0,-6-1 1 0 0,-2 1 127 0 0,0 1 1 0 0,-24 4-1 0 0,13-2 50 0 0,-47 13 841 0 0,47-9-760 0 0,-33 4 0 0 0,13-8-113 0 0,-1-2-1 0 0,0-2 0 0 0,0-1 1 0 0,-81-16-1 0 0,80 13 126 0 0,-1 1 0 0 0,-81 6 0 0 0,84-1-295 0 0,-59 2 148 0 0,-121-13-1 0 0,178 5-140 0 0,-184-16 461 0 0,14 3-348 0 0,-117-3 86 0 0,113 32-198 0 0,0 0-24 0 0,68-12-49 0 0,-195 4 106 0 0,56 9-85 0 0,-527 0 304 0 0,623-19-403 0 0,2 0 38 0 0,134 9-3 0 0,0 3 0 0 0,1 2 0 0 0,-1 3 0 0 0,-84 27 0 0 0,105-28 0 0 0,0-1 0 0 0,0-1 0 0 0,-48 2 0 0 0,-102-9 64 0 0,143-1-64 0 0,0 3 0 0 0,1 1 0 0 0,-51 10 0 0 0,76-10 0 0 0,-27 10 0 0 0,-7 2 0 0 0,51-15 0 0 0,0 0 0 0 0,0 0 0 0 0,0 0 0 0 0,0 1 0 0 0,-1-1 0 0 0,1 0 0 0 0,0 1 0 0 0,0-1 0 0 0,0 1 0 0 0,0-1 0 0 0,0 1-1 0 0,0-1 1 0 0,0 1 0 0 0,1 0 0 0 0,-1-1 0 0 0,0 1 0 0 0,0 0 0 0 0,-1 1 0 0 0,2-1 0 0 0,0-1 0 0 0,0 1 0 0 0,0 0 0 0 0,0-1-1 0 0,0 1 1 0 0,0-1 0 0 0,0 1 0 0 0,0 0 0 0 0,0-1 0 0 0,0 1 0 0 0,0-1 0 0 0,0 1 0 0 0,0 0-1 0 0,1-1 1 0 0,-1 1 0 0 0,0-1 0 0 0,0 1 0 0 0,1-1 0 0 0,-1 1 0 0 0,0-1 0 0 0,1 1 0 0 0,-1-1-1 0 0,1 1 1 0 0,-1 0 0 0 0,3 2 0 0 0,1-1-1 0 0,-1 1 1 0 0,0 0-1 0 0,1-1 1 0 0,-1 0 0 0 0,1 0-1 0 0,0 0 1 0 0,4 2-1 0 0,264 68 63 0 0,-238-64-60 0 0,29 5 28 0 0,0-3 1 0 0,1-3-1 0 0,1-2 0 0 0,-1-3 0 0 0,86-9 1 0 0,299-18 37 0 0,-385 23-62 0 0,215-22 21 0 0,66-1 10 0 0,-85 32-37 0 0,-43-1 0 0 0,-88 1-2 0 0,187 36 0 0 0,-139-16 68 0 0,102 17 1261 0 0,266 27-2717 0 0,305-30 1501 0 0,-389 21 27 0 0,-417-54-86 0 0,1 2-1 0 0,-1 2 1 0 0,81 34-1 0 0,-108-38-198 0 0,0 0 0 0 0,-1 1 0 0 0,0 1 0 0 0,-1 1 0 0 0,0 0 0 0 0,-1 1-1 0 0,0 1 1 0 0,-1 0 0 0 0,0 1 0 0 0,-1 0 0 0 0,-1 1 0 0 0,14 23 0 0 0,0 12-5355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9:09.502"/>
    </inkml:context>
    <inkml:brush xml:id="br0">
      <inkml:brushProperty name="width" value="0.1" units="cm"/>
      <inkml:brushProperty name="height" value="0.1" units="cm"/>
      <inkml:brushProperty name="color" value="#F4F91B"/>
    </inkml:brush>
  </inkml:definitions>
  <inkml:trace contextRef="#ctx0" brushRef="#br0">508 1977 3223 0 0,'-15'-11'-12'0'0,"-2"-11"4429"0"0,0 0-782 0 0,9 9 423 0 0,13 14-2736 0 0,-1 1-1250 0 0,-1-1 0 0 0,0 0-1 0 0,0 0 1 0 0,1 0-1 0 0,-1-1 1 0 0,0 1 0 0 0,1-1-1 0 0,-1 0 1 0 0,0 0 0 0 0,1 0-1 0 0,-1 0 1 0 0,7-1 0 0 0,3-2 240 0 0,-1-1 0 0 0,14-5 1 0 0,16-4 334 0 0,110-6 347 0 0,-59 9-724 0 0,170-8 716 0 0,-159 13-502 0 0,-72 5-406 0 0,0 2 0 0 0,0 1 0 0 0,40 9 0 0 0,46 4 107 0 0,-92-14-67 0 0,-12 0-63 0 0,-1-1 0 0 0,1 0 0 0 0,0-1 0 0 0,15-2 0 0 0,-26 1-35 0 0,0 1 1 0 0,0-1-1 0 0,0 0 1 0 0,0 1-1 0 0,-1-1 0 0 0,1-1 1 0 0,0 1-1 0 0,0 0 0 0 0,-1-1 1 0 0,1 1-1 0 0,-1-1 1 0 0,1 0-1 0 0,-1 1 0 0 0,0-1 1 0 0,0-1-1 0 0,1 1 0 0 0,-1 0 1 0 0,-1 0-1 0 0,1-1 1 0 0,0 1-1 0 0,-1-1 0 0 0,1 0 1 0 0,-1 1-1 0 0,2-5 0 0 0,22-60 450 0 0,46-85-1 0 0,-64 137-457 0 0,0-1 0 0 0,-2 0-1 0 0,0 0 1 0 0,0 0 0 0 0,3-33-1 0 0,-2-86 255 0 0,-5 104-157 0 0,1 0 1 0 0,1 0-1 0 0,2 1 0 0 0,1-1 1 0 0,16-43-1 0 0,-17 54-97 0 0,0 0 0 0 0,-1 0 0 0 0,3-37 0 0 0,-6-64 58 0 0,-1 73-60 0 0,-2 6 17 0 0,-2 0 0 0 0,-18-75 0 0 0,4 25 9 0 0,15 65 1 0 0,1 1 0 0 0,2-1 0 0 0,4-50-1 0 0,-2 54-44 0 0,-1-3 8 0 0,-5-44 0 0 0,2 45 0 0 0,2-49 0 0 0,0 67 0 0 0,1 1 0 0 0,0 0 0 0 0,-1 0 0 0 0,0 0 0 0 0,0 0 0 0 0,-1 0 0 0 0,-1-8 0 0 0,2 13 0 0 0,-1-1 0 0 0,0 1 0 0 0,1 0 0 0 0,-1-1 0 0 0,0 1 0 0 0,1 0 0 0 0,-1-1 0 0 0,0 1 0 0 0,0 0 0 0 0,0 0 0 0 0,0 0 0 0 0,0 0 0 0 0,-1 0 0 0 0,1 0 0 0 0,0 0 0 0 0,0 0 0 0 0,-1 1 0 0 0,1-1 0 0 0,0 0 0 0 0,-1 1 0 0 0,1-1 0 0 0,-1 1 0 0 0,1-1 0 0 0,-1 1 0 0 0,1 0 0 0 0,-1 0 0 0 0,1 0 0 0 0,-1-1 0 0 0,1 1 0 0 0,-3 1 0 0 0,-14 0 0 0 0,0 1 0 0 0,0 1 0 0 0,-22 5 0 0 0,-30 6 0 0 0,12-9 0 0 0,-79-2 0 0 0,104-5 0 0 0,1-1 0 0 0,0-2 0 0 0,0-1 0 0 0,-33-10 0 0 0,-20-18 0 0 0,59 23 0 0 0,8 4 0 0 0,0 2 0 0 0,0 0 0 0 0,0 1 0 0 0,-27-3 0 0 0,-78 0 0 0 0,82 5 0 0 0,-16 0 0 0 0,-57 6 0 0 0,87-1 0 0 0,0 1 0 0 0,1 1 0 0 0,0 1 0 0 0,-34 13 0 0 0,24-7 0 0 0,-54 10 0 0 0,-17 5 0 0 0,99-24 0 0 0,0-1 0 0 0,0 1 0 0 0,0 1 0 0 0,0-1 0 0 0,0 1 0 0 0,1 1 0 0 0,0-1 0 0 0,-9 9 0 0 0,11-9-12 0 0,1 1-1 0 0,-1 0 0 0 0,1-1 1 0 0,-5 9-1 0 0,8-10 13 0 0,0-1 0 0 0,0 0 0 0 0,0 1 0 0 0,1-1 0 0 0,-1 0 0 0 0,1 1 0 0 0,-1-1 0 0 0,1 1 0 0 0,0-1-1 0 0,0 1 1 0 0,0-1 0 0 0,0 1 0 0 0,0-1 0 0 0,1 5 0 0 0,6 30-13 0 0,-1 0-1 0 0,-2 0 1 0 0,-2 66 0 0 0,-2-53 8 0 0,3 1 1 0 0,11 61 0 0 0,2 37 6 0 0,-26 100-2 0 0,2-137 0 0 0,8-95 0 0 0,1-1 0 0 0,1 1 0 0 0,0-1 0 0 0,2 0 0 0 0,-1 1 0 0 0,7 15 0 0 0,-3-10 0 0 0,-1 0 0 0 0,3 25 0 0 0,-8-13 0 0 0,0 1 0 0 0,-3-1 0 0 0,-7 48 0 0 0,7-64 0 0 0,-2 1 0 0 0,0 0 0 0 0,-9 24 0 0 0,-5 20 0 0 0,9-32-3 0 0,9-30 4 0 0,-1 1 0 0 0,0 0 0 0 0,1-1 0 0 0,-1 1-1 0 0,0-1 1 0 0,0 0 0 0 0,0 1 0 0 0,0-1-1 0 0,0 0 1 0 0,0 0 0 0 0,0 1 0 0 0,-1-1 0 0 0,1 0-1 0 0,0 0 1 0 0,0 0 0 0 0,-3 1 0 0 0,2-2 6 0 0,1 0 0 0 0,0 0 0 0 0,-1 0 0 0 0,1-1 0 0 0,-1 1 1 0 0,1 0-1 0 0,0 0 0 0 0,-1-1 0 0 0,1 1 0 0 0,0-1 0 0 0,-1 1 0 0 0,1-1 0 0 0,0 0 1 0 0,0 0-1 0 0,-3-1 0 0 0,3 1-7 0 0,0 0 0 0 0,0 0 0 0 0,0 0 0 0 0,0 1 0 0 0,0-1 1 0 0,0 0-1 0 0,0 1 0 0 0,0-1 0 0 0,0 1 0 0 0,-1-1 0 0 0,1 1 0 0 0,0 0 0 0 0,0-1 1 0 0,0 1-1 0 0,-1 0 0 0 0,1 0 0 0 0,0 0 0 0 0,-1 0 0 0 0,1 0 0 0 0,0 0 0 0 0,0 0 0 0 0,-1 1 1 0 0,1-1-1 0 0,0 0 0 0 0,0 1 0 0 0,-3 0 0 0 0,-2 4-121 0 0,1 1 0 0 0,-1 0 0 0 0,1 1 0 0 0,0-1 0 0 0,1 1 0 0 0,-1 0 0 0 0,1 0 0 0 0,-5 14 0 0 0,-21 65-3373 0 0,28-80 3140 0 0,-11 41-1653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9:15.915"/>
    </inkml:context>
    <inkml:brush xml:id="br0">
      <inkml:brushProperty name="width" value="0.1" units="cm"/>
      <inkml:brushProperty name="height" value="0.1" units="cm"/>
      <inkml:brushProperty name="color" value="#F4F91B"/>
    </inkml:brush>
  </inkml:definitions>
  <inkml:trace contextRef="#ctx0" brushRef="#br0">33 231 3279 0 0,'-1'-5'42'0'0,"0"0"-1"0"0,1 0 0 0 0,0 0 0 0 0,0 0 1 0 0,0-1-1 0 0,1 1 0 0 0,-1 0 0 0 0,4-9 1 0 0,16-37-586 0 0,-15 41 717 0 0,-1 1 0 0 0,0-1-1 0 0,-1 0 1 0 0,0 0 0 0 0,3-19-1 0 0,-2-17 2363 0 0,-5 46-2484 0 0,1 0-1 0 0,-1 0 1 0 0,1 0-1 0 0,-1 0 1 0 0,1 1 0 0 0,-1-1-1 0 0,1 0 1 0 0,-1 0-1 0 0,1 1 1 0 0,-1-1-1 0 0,1 0 1 0 0,0 0 0 0 0,-1 1-1 0 0,1-1 1 0 0,-1 0-1 0 0,1 1 1 0 0,0-1-1 0 0,-1 1 1 0 0,1-1 0 0 0,0 0-1 0 0,0 1 1 0 0,-1-1-1 0 0,1 1 1 0 0,0 0-1 0 0,-14 16 465 0 0,7-7-168 0 0,0 1 0 0 0,1 0 1 0 0,-9 20-1 0 0,14-28-220 0 0,0 0 0 0 0,-1 1 0 0 0,1-1 0 0 0,1 1 0 0 0,-1-1 0 0 0,0 1 0 0 0,1-1 0 0 0,0 1-1 0 0,-1-1 1 0 0,1 1 0 0 0,1-1 0 0 0,-1 1 0 0 0,0-1 0 0 0,1 1 0 0 0,0-1 0 0 0,0 1 0 0 0,0-1 0 0 0,2 4 0 0 0,-1-4 38 0 0,0 0-1 0 0,0-1 1 0 0,0 1-1 0 0,1-1 1 0 0,-1 0 0 0 0,1 0-1 0 0,0 0 1 0 0,-1 0 0 0 0,1 0-1 0 0,0 0 1 0 0,5 1 0 0 0,39 14 663 0 0,-18-8-411 0 0,7 5-62 0 0,0-1 1 0 0,1-2-1 0 0,0-2 0 0 0,73 9 0 0 0,-105-18-310 0 0,-1 1-1 0 0,1-1 1 0 0,0-1-1 0 0,-1 1 1 0 0,1-1-1 0 0,0 1 1 0 0,-1-1-1 0 0,1-1 1 0 0,-1 1-1 0 0,1-1 1 0 0,-1 0-1 0 0,0 1 1 0 0,0-2-1 0 0,0 1 1 0 0,4-3-1 0 0,-7 4-29 0 0,-1 0-1 0 0,1 0 0 0 0,-1 1 1 0 0,0-1-1 0 0,0 0 0 0 0,0 0 1 0 0,1 1-1 0 0,-1-1 0 0 0,0 0 1 0 0,0 0-1 0 0,0 1 0 0 0,0-1 1 0 0,0 0-1 0 0,0 0 0 0 0,0 0 1 0 0,-1 1-1 0 0,1-1 1 0 0,0 0-1 0 0,0 0 0 0 0,-1 1 1 0 0,1-1-1 0 0,0 0 0 0 0,-1 1 1 0 0,1-1-1 0 0,0 0 0 0 0,-1 1 1 0 0,1-1-1 0 0,-1 1 0 0 0,0-1 1 0 0,1 0-1 0 0,-1 1 0 0 0,1-1 1 0 0,-2 0-1 0 0,-21-16 152 0 0,-4 6-104 0 0,0 1 0 0 0,-52-12 1 0 0,-60-1-93 0 0,109 18 43 0 0,9 3-13 0 0,0 0 0 0 0,1 2 0 0 0,-25 2 0 0 0,43-2 0 0 0,1 0 0 0 0,0 0 0 0 0,-1 0 0 0 0,1 1 0 0 0,-1-1 0 0 0,1 0 0 0 0,0 1 0 0 0,-1-1-1 0 0,1 0 1 0 0,0 1 0 0 0,-1 0 0 0 0,1-1 0 0 0,0 1 0 0 0,0 0 0 0 0,0 0 0 0 0,0-1 0 0 0,0 1 0 0 0,-1 0 0 0 0,2 0 0 0 0,-1 0-1 0 0,-2 2 1 0 0,3-2 3 0 0,0 0-1 0 0,0 0 0 0 0,0 0 0 0 0,0 0 0 0 0,0 0 1 0 0,0 0-1 0 0,0 0 0 0 0,0 0 0 0 0,0 0 0 0 0,1 0 1 0 0,-1 0-1 0 0,0 0 0 0 0,1 0 0 0 0,-1 0 0 0 0,0 0 0 0 0,1 0 1 0 0,-1 0-1 0 0,1-1 0 0 0,0 1 0 0 0,-1 0 0 0 0,1 0 1 0 0,0 0-1 0 0,-1-1 0 0 0,1 1 0 0 0,0-1 0 0 0,0 1 1 0 0,0 0-1 0 0,-1-1 0 0 0,3 1 0 0 0,11 8 37 0 0,0 0 1 0 0,1-2-1 0 0,28 12 0 0 0,51 10 328 0 0,-65-21-224 0 0,9 1 135 0 0,1-2 1 0 0,72 4-1 0 0,8 1-33 0 0,-115-12-232 0 0,1 1 0 0 0,-1 0 0 0 0,0 0-1 0 0,0 0 1 0 0,1 1 0 0 0,-1-1 0 0 0,0 1 0 0 0,4 3 0 0 0,-7-5-63 0 0,0 1 0 0 0,0 0-1 0 0,0 0 1 0 0,0 0 0 0 0,0 1 0 0 0,0-1 0 0 0,0 0 0 0 0,0 0 0 0 0,0 0-1 0 0,-1 1 1 0 0,1-1 0 0 0,-1 0 0 0 0,1 1 0 0 0,-1-1 0 0 0,1 0 0 0 0,-1 1-1 0 0,0-1 1 0 0,1 1 0 0 0,-1-1 0 0 0,0 0 0 0 0,0 1 0 0 0,0-1 0 0 0,0 1-1 0 0,0-1 1 0 0,-1 1 0 0 0,1-1 0 0 0,-1 3 0 0 0,-4 13-4663 0 0,-2 6-1569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43.608"/>
    </inkml:context>
    <inkml:brush xml:id="br0">
      <inkml:brushProperty name="width" value="0.1" units="cm"/>
      <inkml:brushProperty name="height" value="0.1" units="cm"/>
      <inkml:brushProperty name="color" value="#E71224"/>
    </inkml:brush>
  </inkml:definitions>
  <inkml:trace contextRef="#ctx0" brushRef="#br0">0 97 3023 0 0,'17'2'303'0'0,"-15"-1"-257"0"0,1-1 0 0 0,-1 1 1 0 0,1-1-1 0 0,0 0 0 0 0,-1 0 0 0 0,1 0 0 0 0,4-1 0 0 0,189-21 797 0 0,-150 21-746 0 0,-25 1 25 0 0,27-4 0 0 0,-26 2 10 0 0,33 1-1 0 0,-10 0 9 0 0,113-11 153 0 0,-114 8-133 0 0,85-22 0 0 0,-14 3 30 0 0,-104 21-169 0 0,0 1 1 0 0,1 1 0 0 0,-1 0-1 0 0,1 0 1 0 0,-1 1 0 0 0,0 0-1 0 0,1 1 1 0 0,19 6-1 0 0,25 7-21 0 0,97 11 0 0 0,-10 0 59 0 0,20 2 29 0 0,-61-20-301 0 0,-81-7 39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14.400"/>
    </inkml:context>
    <inkml:brush xml:id="br0">
      <inkml:brushProperty name="width" value="0.1" units="cm"/>
      <inkml:brushProperty name="height" value="0.1" units="cm"/>
      <inkml:brushProperty name="color" value="#F4F91B"/>
    </inkml:brush>
  </inkml:definitions>
  <inkml:trace contextRef="#ctx0" brushRef="#br0">1644 285 455 0 0,'-1'-2'200'0'0,"-1"0"-1"0"0,0 0 1 0 0,1 1-1 0 0,-1-1 1 0 0,0 0-1 0 0,0 1 1 0 0,0-1-1 0 0,0 1 1 0 0,-1 0-1 0 0,1 0 0 0 0,0 0 1 0 0,0 0-1 0 0,-5-1 1 0 0,-36-6 4232 0 0,23 5-5130 0 0,-44-7 1520 0 0,-89-18 965 0 0,32 2-574 0 0,-208-54 753 0 0,270 62-1899 0 0,-185-49 438 0 0,203 58-439 0 0,0 3 0 0 0,0 1 0 0 0,0 2 0 0 0,-46 3-1 0 0,60 1-100 0 0,1 1-1 0 0,0 1 1 0 0,0 1-1 0 0,0 2 1 0 0,0 1-1 0 0,1 0 1 0 0,-35 17-1 0 0,15 0-297 0 0,5-2-18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15.259"/>
    </inkml:context>
    <inkml:brush xml:id="br0">
      <inkml:brushProperty name="width" value="0.1" units="cm"/>
      <inkml:brushProperty name="height" value="0.1" units="cm"/>
      <inkml:brushProperty name="color" value="#F4F91B"/>
    </inkml:brush>
  </inkml:definitions>
  <inkml:trace contextRef="#ctx0" brushRef="#br0">2397 59 3223 0 0,'-7'-1'247'0'0,"1"1"-1"0"0,-1 0 1 0 0,0 0-1 0 0,1 0 1 0 0,-1 1-1 0 0,1 0 0 0 0,-1 0 1 0 0,1 1-1 0 0,-12 3 1 0 0,-17 4-152 0 0,-17-1 526 0 0,0-4 1 0 0,0-1-1 0 0,-1-3 0 0 0,-75-9 0 0 0,-116-2 2047 0 0,98 7-1780 0 0,124 3-794 0 0,-210-18 846 0 0,102-1-80 0 0,-251-8-1 0 0,18 51-634 0 0,285-13-790 0 0,0 5 0 0 0,-121 38 1 0 0,124-26-342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16.993"/>
    </inkml:context>
    <inkml:brush xml:id="br0">
      <inkml:brushProperty name="width" value="0.1" units="cm"/>
      <inkml:brushProperty name="height" value="0.1" units="cm"/>
      <inkml:brushProperty name="color" value="#F4F91B"/>
    </inkml:brush>
  </inkml:definitions>
  <inkml:trace contextRef="#ctx0" brushRef="#br0">2206 116 919 0 0,'-15'5'29'0'0,"13"-5"-24"0"0,0 0 0 0 0,1 1 0 0 0,-1 0 0 0 0,0-1 1 0 0,0 1-1 0 0,1 0 0 0 0,-1 0 0 0 0,0 0 0 0 0,-2 2 0 0 0,-1 0 160 0 0,1-1 0 0 0,-1 1 0 0 0,0-1 0 0 0,1 0 0 0 0,-1 0-1 0 0,0 0 1 0 0,0-1 0 0 0,-1 1 0 0 0,-7 0 0 0 0,-3 1 244 0 0,-17 4 567 0 0,-1-2 0 0 0,1-2 0 0 0,-62-1 0 0 0,10-1 293 0 0,-193 13 1240 0 0,202-13-1848 0 0,-135-13 0 0 0,-73-31 193 0 0,-25-22-464 0 0,106 19-416 0 0,158 38-283 0 0,0 2 0 0 0,-1 2 0 0 0,0 1 0 0 0,0 3 0 0 0,0 2-1 0 0,-61 10 1 0 0,32 1-1159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17.749"/>
    </inkml:context>
    <inkml:brush xml:id="br0">
      <inkml:brushProperty name="width" value="0.1" units="cm"/>
      <inkml:brushProperty name="height" value="0.1" units="cm"/>
      <inkml:brushProperty name="color" value="#F4F91B"/>
    </inkml:brush>
  </inkml:definitions>
  <inkml:trace contextRef="#ctx0" brushRef="#br0">2151 11 2303 0 0,'9'-4'671'0'0,"-17"6"753"0"0,-5 0-979 0 0,0-1 0 0 0,0-1 0 0 0,0 0 1 0 0,0-1-1 0 0,-19-3 0 0 0,-16-1 445 0 0,-61 4 916 0 0,-163 20-1 0 0,65-2-985 0 0,32-5-392 0 0,-195 4 80 0 0,-314-10-640 0 0,589 1-275 0 0,1 2-29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21.785"/>
    </inkml:context>
    <inkml:brush xml:id="br0">
      <inkml:brushProperty name="width" value="0.1" units="cm"/>
      <inkml:brushProperty name="height" value="0.1" units="cm"/>
      <inkml:brushProperty name="color" value="#F4F91B"/>
    </inkml:brush>
  </inkml:definitions>
  <inkml:trace contextRef="#ctx0" brushRef="#br0">4885 199 4831 0 0,'-13'-2'453'0'0,"0"0"0"0"0,0 0 0 0 0,0 1 0 0 0,-23 2 0 0 0,-55 9 556 0 0,72-8-875 0 0,-53 8 484 0 0,-179 15 860 0 0,-126-28 224 0 0,236-1-1292 0 0,-524 20 548 0 0,64 6-820 0 0,270-34-77 0 0,0-19 274 0 0,200 17-195 0 0,-481-84 411 0 0,507 75-506 0 0,-311-57 167 0 0,360 73-344 0 0,1 3-1 0 0,-1 2 1 0 0,0 3-1 0 0,1 1 0 0 0,-1 4 1 0 0,1 2-1 0 0,0 2 1 0 0,-67 22-1 0 0,34-5-1106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24.282"/>
    </inkml:context>
    <inkml:brush xml:id="br0">
      <inkml:brushProperty name="width" value="0.1" units="cm"/>
      <inkml:brushProperty name="height" value="0.1" units="cm"/>
      <inkml:brushProperty name="color" value="#F4F91B"/>
    </inkml:brush>
  </inkml:definitions>
  <inkml:trace contextRef="#ctx0" brushRef="#br0">3691 164 2959 0 0,'-39'-20'352'0'0,"15"10"273"0"0,0-1 0 0 0,-38-24 0 0 0,-25-11 900 0 0,64 37-1195 0 0,-1 2 0 0 0,0 0-1 0 0,-1 1 1 0 0,1 2-1 0 0,-1 0 1 0 0,-42 0-1 0 0,-153 15 100 0 0,202-9-347 0 0,-261 19 1217 0 0,-316-17 0 0 0,-154-18-347 0 0,622 18-921 0 0,-468 21 178 0 0,485-13-666 0 0,1 5 0 0 0,0 5-1 0 0,-155 52 1 0 0,196-52-3730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25.545"/>
    </inkml:context>
    <inkml:brush xml:id="br0">
      <inkml:brushProperty name="width" value="0.1" units="cm"/>
      <inkml:brushProperty name="height" value="0.1" units="cm"/>
      <inkml:brushProperty name="color" value="#F4F91B"/>
    </inkml:brush>
  </inkml:definitions>
  <inkml:trace contextRef="#ctx0" brushRef="#br0">2197 279 2759 0 0,'-22'-14'448'0'0,"0"1"0"0"0,-1 0 0 0 0,0 2-1 0 0,-1 1 1 0 0,0 0 0 0 0,0 2 0 0 0,-41-8-1 0 0,-185-16 475 0 0,93 16-216 0 0,-98-24 1360 0 0,-169-20-846 0 0,321 49-1126 0 0,-190-12 398 0 0,245 22-499 0 0,0 2 0 0 0,0 3 0 0 0,0 1 0 0 0,-51 13 0 0 0,-35 21-3370 0 0,72-17-253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37.837"/>
    </inkml:context>
    <inkml:brush xml:id="br0">
      <inkml:brushProperty name="width" value="0.1" units="cm"/>
      <inkml:brushProperty name="height" value="0.1" units="cm"/>
      <inkml:brushProperty name="color" value="#F4F91B"/>
    </inkml:brush>
  </inkml:definitions>
  <inkml:trace contextRef="#ctx0" brushRef="#br0">707 205 4431 0 0,'-163'-68'2076'0'0,"-39"-14"-169"0"0,180 74-1915 0 0,-15-5 501 0 0,-71-15-1 0 0,96 26-737 0 0,0 0-1 0 0,0 1 1 0 0,-1 1-1 0 0,1 0 1 0 0,0 0 0 0 0,0 1-1 0 0,0 1 1 0 0,0 0-1 0 0,0 1 1 0 0,-15 5-1 0 0,0 4-2622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38.415"/>
    </inkml:context>
    <inkml:brush xml:id="br0">
      <inkml:brushProperty name="width" value="0.1" units="cm"/>
      <inkml:brushProperty name="height" value="0.1" units="cm"/>
      <inkml:brushProperty name="color" value="#F4F91B"/>
    </inkml:brush>
  </inkml:definitions>
  <inkml:trace contextRef="#ctx0" brushRef="#br0">1370 252 3767 0 0,'-6'1'46'0'0,"0"0"0"0"0,0 0 0 0 0,0-1-1 0 0,0 1 1 0 0,0-1 0 0 0,0-1-1 0 0,0 0 1 0 0,0 1 0 0 0,0-2 0 0 0,-8-1-1 0 0,-6-1 239 0 0,-29-6 950 0 0,-75-26 0 0 0,-45-28 759 0 0,57 20-1209 0 0,48 21-289 0 0,-131-29 0 0 0,159 46-457 0 0,1 1-1 0 0,-1 2 1 0 0,0 2 0 0 0,0 1 0 0 0,-53 7-1 0 0,68-4-235 0 0,1 1 0 0 0,0 1-1 0 0,0 1 1 0 0,0 0-1 0 0,0 2 1 0 0,1 0 0 0 0,1 1-1 0 0,-1 1 1 0 0,-28 21-1 0 0,11-4-2115 0 0,2 0-108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38.973"/>
    </inkml:context>
    <inkml:brush xml:id="br0">
      <inkml:brushProperty name="width" value="0.1" units="cm"/>
      <inkml:brushProperty name="height" value="0.1" units="cm"/>
      <inkml:brushProperty name="color" value="#F4F91B"/>
    </inkml:brush>
  </inkml:definitions>
  <inkml:trace contextRef="#ctx0" brushRef="#br0">1851 38 2879 0 0,'-32'5'428'0'0,"1"-1"-1"0"0,-1-2 0 0 0,-53-3 1 0 0,-97-17 1288 0 0,112 9-1134 0 0,-317-12 1640 0 0,-1 29-1564 0 0,282-4-628 0 0,-172 12 289 0 0,90-4-3284 0 0,116-9-107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45.057"/>
    </inkml:context>
    <inkml:brush xml:id="br0">
      <inkml:brushProperty name="width" value="0.1" units="cm"/>
      <inkml:brushProperty name="height" value="0.1" units="cm"/>
      <inkml:brushProperty name="color" value="#E71224"/>
    </inkml:brush>
  </inkml:definitions>
  <inkml:trace contextRef="#ctx0" brushRef="#br0">1 97 2959 0 0,'85'9'1128'0'0,"92"15"-521"0"0,-146-21-542 0 0,262 20 879 0 0,-255-19-880 0 0,-15-1-41 0 0,0 0-1 0 0,0-2 0 0 0,39-3 1 0 0,68-15 639 0 0,-87 12-434 0 0,78 0 0 0 0,-44 4-158 0 0,-24-4-64 0 0,88-19 1 0 0,-84 12-8 0 0,64-4-1 0 0,247-3 13 0 0,26-27 42 0 0,-346 39-13 0 0,50-1-1 0 0,-74 8-118 0 0,-1 1 1 0 0,1 1 0 0 0,0 1-1 0 0,24 6 1 0 0,-38-7-1557 0 0,-4 1-585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39.999"/>
    </inkml:context>
    <inkml:brush xml:id="br0">
      <inkml:brushProperty name="width" value="0.1" units="cm"/>
      <inkml:brushProperty name="height" value="0.1" units="cm"/>
      <inkml:brushProperty name="color" value="#F4F91B"/>
    </inkml:brush>
  </inkml:definitions>
  <inkml:trace contextRef="#ctx0" brushRef="#br0">4448 2 919 0 0,'0'-1'151'0'0,"-1"1"0"0"0,0 0 0 0 0,0 0-1 0 0,0 0 1 0 0,0 0 0 0 0,1 0-1 0 0,-1 0 1 0 0,0 0 0 0 0,0 0 0 0 0,0 0-1 0 0,0 0 1 0 0,0 1 0 0 0,1-1 0 0 0,-1 0-1 0 0,0 1 1 0 0,0-1 0 0 0,1 0-1 0 0,-1 1 1 0 0,0-1 0 0 0,-1 1 0 0 0,-33 15-410 0 0,17-7 592 0 0,-18 4 554 0 0,-1-2-1 0 0,-51 10 0 0 0,40-11-489 0 0,-11 2 85 0 0,-92 6 0 0 0,-62-9 122 0 0,184-9-524 0 0,-165 11 338 0 0,-93 0-166 0 0,180-16-214 0 0,-244 3 118 0 0,-49 18-156 0 0,238-12 0 0 0,-28 8-2 0 0,-119-1 16 0 0,61-30 194 0 0,36 2 94 0 0,-74-14 150 0 0,175 15-332 0 0,-162-1 0 0 0,-228 54-446 0 0,417-24 134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40.926"/>
    </inkml:context>
    <inkml:brush xml:id="br0">
      <inkml:brushProperty name="width" value="0.1" units="cm"/>
      <inkml:brushProperty name="height" value="0.1" units="cm"/>
      <inkml:brushProperty name="color" value="#F4F91B"/>
    </inkml:brush>
  </inkml:definitions>
  <inkml:trace contextRef="#ctx0" brushRef="#br0">1377 25 2527 0 0,'-5'3'241'0'0,"-1"0"-1"0"0,0 0 1 0 0,0-1-1 0 0,0 0 1 0 0,0 0-1 0 0,-1 0 1 0 0,-7 1-1 0 0,-50 3 996 0 0,39-4-1052 0 0,-51 5 800 0 0,-1-4 0 0 0,-148-12 0 0 0,80-11-208 0 0,-69-9-181 0 0,157 25-484 0 0,-100 3-1 0 0,113 5-120 0 0,-48 11-1 0 0,4 6-2816 0 0,32-5-421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42.030"/>
    </inkml:context>
    <inkml:brush xml:id="br0">
      <inkml:brushProperty name="width" value="0.1" units="cm"/>
      <inkml:brushProperty name="height" value="0.1" units="cm"/>
      <inkml:brushProperty name="color" value="#F4F91B"/>
    </inkml:brush>
  </inkml:definitions>
  <inkml:trace contextRef="#ctx0" brushRef="#br0">2666 7 3767 0 0,'-7'-2'129'0'0,"1"1"-1"0"0,-1-1 1 0 0,0 2-1 0 0,1-1 0 0 0,-1 1 1 0 0,0 0-1 0 0,-8 1 0 0 0,-48 9 608 0 0,52-8-780 0 0,-384 65 666 0 0,298-56-174 0 0,-1-4 0 0 0,-108-7-1 0 0,204 0-442 0 0,-458-9 1505 0 0,-49 13-1033 0 0,357-5-386 0 0,-175 22 0 0 0,125 4-2753 0 0,121-13-318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7:43.003"/>
    </inkml:context>
    <inkml:brush xml:id="br0">
      <inkml:brushProperty name="width" value="0.1" units="cm"/>
      <inkml:brushProperty name="height" value="0.1" units="cm"/>
      <inkml:brushProperty name="color" value="#F4F91B"/>
    </inkml:brush>
  </inkml:definitions>
  <inkml:trace contextRef="#ctx0" brushRef="#br0">3270 60 3623 0 0,'-6'-4'92'0'0,"1"0"-1"0"0,-1 1 0 0 0,0 0 0 0 0,-1 0 1 0 0,1 1-1 0 0,0-1 0 0 0,-1 1 0 0 0,1 1 1 0 0,-1-1-1 0 0,-7 0 0 0 0,-13 0 397 0 0,-32 0-1 0 0,33 2-570 0 0,-116-1 359 0 0,-135-8 488 0 0,-161-8 756 0 0,313 20-1203 0 0,-445 24 166 0 0,455-19-483 0 0,-131-8 0 0 0,-205 9 112 0 0,223 2-72 0 0,118-7-478 0 0,-169 30 0 0 0,178-15-2502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3T00:09:51.156"/>
    </inkml:context>
    <inkml:brush xml:id="br0">
      <inkml:brushProperty name="width" value="0.1" units="cm"/>
      <inkml:brushProperty name="height" value="0.1" units="cm"/>
      <inkml:brushProperty name="color" value="#F4F91B"/>
    </inkml:brush>
  </inkml:definitions>
  <inkml:trace contextRef="#ctx0" brushRef="#br0">355 1614 2415 0 0,'-6'-2'134'0'0,"-27"-8"259"0"0,32 9-156 0 0,0 1 1 0 0,0-1-1 0 0,0 1 0 0 0,0-1 0 0 0,0 1 1 0 0,0-1-1 0 0,0 0 0 0 0,0 1 1 0 0,0-1-1 0 0,0 0 0 0 0,0 0 0 0 0,1 0 1 0 0,-1 0-1 0 0,0 0 0 0 0,1 0 0 0 0,-1 0 1 0 0,0 0-1 0 0,1 0 0 0 0,-1 0 1 0 0,1 0-1 0 0,0 0 0 0 0,-1 0 0 0 0,1-1 1 0 0,0 0-1 0 0,0 1-33 0 0,0 0-1 0 0,0 0 1 0 0,0 0-1 0 0,1 0 1 0 0,-1 0-1 0 0,0 0 1 0 0,1 0-1 0 0,-1 0 1 0 0,1 0-1 0 0,-1 0 1 0 0,1 0-1 0 0,0 0 1 0 0,-1 0 0 0 0,1 1-1 0 0,0-1 1 0 0,-1 0-1 0 0,1 0 1 0 0,0 1-1 0 0,0-1 1 0 0,0 1-1 0 0,0-1 1 0 0,0 1-1 0 0,0-1 1 0 0,0 1-1 0 0,0-1 1 0 0,0 1-1 0 0,0 0 1 0 0,0-1 0 0 0,0 1-1 0 0,0 0 1 0 0,0 0-1 0 0,0 0 1 0 0,1 0-1 0 0,7-1 1 0 0,-1 1-1 0 0,0 0 1 0 0,10 2-1 0 0,-10-2 204 0 0,126 15 1331 0 0,62 1-222 0 0,-135-15-1230 0 0,1-4 0 0 0,80-13 0 0 0,74-12 129 0 0,-139 21-191 0 0,-1-4 1 0 0,81-21-1 0 0,-130 26-160 0 0,0 1 0 0 0,54-3-1 0 0,-50 6-33 0 0,-13 1-5 0 0,-7-1-4 0 0,0 2 0 0 0,1-1 1 0 0,-1 1-1 0 0,13 2 0 0 0,-19-2-10 0 0,0-1 0 0 0,1 0 0 0 0,-1-1 0 0 0,0 1-1 0 0,0-1 1 0 0,0 0 0 0 0,-1-1 0 0 0,1 1 0 0 0,8-7 0 0 0,-8 6-3 0 0,31-18 62 0 0,36-29-1 0 0,-61 43-21 0 0,-1-2 0 0 0,-1 1 0 0 0,0-2 0 0 0,0 1 0 0 0,-1-1 0 0 0,0 0 0 0 0,13-22 0 0 0,-14 13 31 0 0,0 0 0 0 0,-1-1-1 0 0,-2 1 1 0 0,1-1 0 0 0,1-39 0 0 0,3-7 3 0 0,5 0 43 0 0,-8 44-62 0 0,-2 0 0 0 0,0 0 0 0 0,-1 0 0 0 0,-1-1-1 0 0,-1 1 1 0 0,-3-32 0 0 0,-7-36 66 0 0,-2-15-58 0 0,6 85 6 0 0,-1 0 0 0 0,-1 1 0 0 0,-1-1 0 0 0,0 1 0 0 0,-12-18 0 0 0,-13-31 1090 0 0,-2-14-1690 0 0,-30-79-511 0 0,57 129 1056 0 0,6 23-3 0 0,-1 0 0 0 0,1 0 0 0 0,-6-12 0 0 0,7 18-16 0 0,-1 1-1 0 0,1 0 1 0 0,0 0 0 0 0,-1-1 0 0 0,1 1-1 0 0,-1 0 1 0 0,0 1 0 0 0,0-1-1 0 0,0 0 1 0 0,0 0 0 0 0,0 1 0 0 0,0-1-1 0 0,0 1 1 0 0,0 0 0 0 0,-1-1-1 0 0,-4 0 1 0 0,-1-1-3 0 0,-1 1 0 0 0,0 0 0 0 0,0 1 0 0 0,0 0 0 0 0,0 1 0 0 0,-15 0 0 0 0,-57 11 0 0 0,28-3 0 0 0,20-5 0 0 0,-1-1 0 0 0,0-2 0 0 0,1-1 0 0 0,-50-8 0 0 0,-290-38 0 0 0,353 45 0 0 0,-61-3 0 0 0,-132 9 0 0 0,161-1 0 0 0,-38 6 0 0 0,-21 0 0 0 0,62-10 0 0 0,25 0 0 0 0,0 0 0 0 0,0 2 0 0 0,-37 6 0 0 0,46-4 0 0 0,6-1 0 0 0,1-1 0 0 0,0 1 0 0 0,0 1 0 0 0,-11 4 0 0 0,16-5 0 0 0,1-1 0 0 0,-1 1 0 0 0,1 0 0 0 0,-1-1 0 0 0,1 1 0 0 0,0 0 0 0 0,0 1 0 0 0,0-1 0 0 0,0 0 0 0 0,0 1 0 0 0,0-1 0 0 0,1 1 0 0 0,-1-1 0 0 0,1 1 0 0 0,0 0 0 0 0,-2 4 0 0 0,1 1-3 0 0,0 0 0 0 0,0 0 1 0 0,1 1-1 0 0,1-1 0 0 0,-1 0 0 0 0,1 0 0 0 0,2 17 0 0 0,15 60-35 0 0,-5-31 27 0 0,-8-23 11 0 0,-2 0 0 0 0,-1 33 0 0 0,2 37 0 0 0,18 20 898 0 0,1 22 252 0 0,-16-79-1468 0 0,-1-15-519 0 0,-2 88 0 0 0,-4-118 895 0 0,4 29-1 0 0,-1-39-10 0 0,-1 0 1 0 0,-1 1-1 0 0,1-1 0 0 0,-1 0 1 0 0,-1 0-1 0 0,0 1 0 0 0,0-1 1 0 0,-1 0-1 0 0,0 0 0 0 0,0 0 0 0 0,-5 11 1 0 0,5-19-57 0 0,0 1 1 0 0,1-1-1 0 0,-1 0 0 0 0,0 1 1 0 0,0-1-1 0 0,0 0 1 0 0,1 0-1 0 0,-1 0 0 0 0,0 0 1 0 0,-1-1-1 0 0,1 1 1 0 0,0 0-1 0 0,0-1 0 0 0,0 1 1 0 0,0-1-1 0 0,-5 0 1 0 0,-9 3 319 0 0,3 2-262 0 0,0 1 0 0 0,0 0-1 0 0,0 0 1 0 0,1 1 0 0 0,0 1-1 0 0,-17 14 1 0 0,20-15-308 0 0,2 0 0 0 0,-1 1 1 0 0,1 0-1 0 0,0 0 0 0 0,1 1 0 0 0,0-1 1 0 0,0 1-1 0 0,1 1 0 0 0,-6 13 0 0 0,1 9-1086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37.270"/>
    </inkml:context>
    <inkml:brush xml:id="br0">
      <inkml:brushProperty name="width" value="0.1" units="cm"/>
      <inkml:brushProperty name="height" value="0.1" units="cm"/>
      <inkml:brushProperty name="color" value="#E71224"/>
    </inkml:brush>
  </inkml:definitions>
  <inkml:trace contextRef="#ctx0" brushRef="#br0">0 196 919 0 0,'30'2'210'0'0,"46"8"-1"0"0,-13-1-12 0 0,-37-8 26 0 0,0-1-1 0 0,0-2 1 0 0,32-4-1 0 0,-30 2 42 0 0,1 1-1 0 0,32 2 0 0 0,-43 1-221 0 0,-1-1 0 0 0,24-4-1 0 0,22-1 10 0 0,-31 4 164 0 0,-1-1 0 0 0,-1-2-1 0 0,55-15 1 0 0,-54 12 22 0 0,-1 1 0 0 0,1 1 0 0 0,57-3 0 0 0,54 17 197 0 0,0 0-83 0 0,-82-11-264 0 0,105-19 0 0 0,-105 12 7 0 0,106-5 1 0 0,191-7-42 0 0,-150 9-53 0 0,-170 12 0 0 0,8 1 29 0 0,66 9-1 0 0,24 2 33 0 0,219 3 173 0 0,-279-6-202 0 0,121-5 0 0 0,75-25 32 0 0,149 2 13 0 0,-251 16-18 0 0,-127 1-59 0 0,64-14 0 0 0,-72 10 0 0 0,-1 1 0 0 0,1 2 0 0 0,46 1 0 0 0,-48 5 13 0 0,0 2 0 0 0,0 1 0 0 0,-1 2 0 0 0,35 11-1 0 0,-32-9 4 0 0,0-2 0 0 0,1-2 0 0 0,42 2 0 0 0,-3-4-16 0 0,110-9 0 0 0,-113-1 0 0 0,-20 2 0 0 0,97 2 0 0 0,95 13 258 0 0,-179-12-111 0 0,113-16 0 0 0,-104 5-25 0 0,194-29 612 0 0,-260 42-745 0 0,0 1-1 0 0,0-1 0 0 0,0 1 0 0 0,0 0 1 0 0,0 1-1 0 0,0-1 0 0 0,0 2 0 0 0,0-1 1 0 0,-1 1-1 0 0,9 4 0 0 0,3 2-107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42.747"/>
    </inkml:context>
    <inkml:brush xml:id="br0">
      <inkml:brushProperty name="width" value="0.1" units="cm"/>
      <inkml:brushProperty name="height" value="0.1" units="cm"/>
      <inkml:brushProperty name="color" value="#E71224"/>
    </inkml:brush>
  </inkml:definitions>
  <inkml:trace contextRef="#ctx0" brushRef="#br0">47 82 1839 0 0,'-19'-22'80'0'0,"8"7"16"0"0,2 1-96 0 0,3 4 0 0 0,4 7 0 0 0,2 1 192 0 0,2-4-96 0 0,0 1 0 0 0,2 3-96 0 0,1 0 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44.662"/>
    </inkml:context>
    <inkml:brush xml:id="br0">
      <inkml:brushProperty name="width" value="0.1" units="cm"/>
      <inkml:brushProperty name="height" value="0.1" units="cm"/>
      <inkml:brushProperty name="color" value="#E71224"/>
    </inkml:brush>
  </inkml:definitions>
  <inkml:trace contextRef="#ctx0" brushRef="#br0">0 6 799 0 0,'10'-2'0'0'0,"-3"0"72"0"0,2 2-72 0 0,-3 0 0 0 0,1-2 0 0 0,-1 2 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48.301"/>
    </inkml:context>
    <inkml:brush xml:id="br0">
      <inkml:brushProperty name="width" value="0.1" units="cm"/>
      <inkml:brushProperty name="height" value="0.1" units="cm"/>
      <inkml:brushProperty name="color" value="#E71224"/>
    </inkml:brush>
  </inkml:definitions>
  <inkml:trace contextRef="#ctx0" brushRef="#br0">4 180 4631 0 0,'-1'-2'57'0'0,"1"0"-1"0"0,-1 0 1 0 0,0 0-1 0 0,1 0 1 0 0,0 0-1 0 0,-1 0 1 0 0,1 0-1 0 0,0-1 1 0 0,0-2-1 0 0,1 5-35 0 0,-1-1 0 0 0,0 0 0 0 0,0 1 0 0 0,1-1 0 0 0,-1 1 1 0 0,0-1-1 0 0,1 1 0 0 0,-1-1 0 0 0,0 1 0 0 0,1-1 0 0 0,-1 1 0 0 0,1 0 0 0 0,-1-1 0 0 0,1 1 0 0 0,-1 0 1 0 0,1-1-1 0 0,-1 1 0 0 0,1 0 0 0 0,-1-1 0 0 0,1 1 0 0 0,-1 0 0 0 0,1 0 0 0 0,0 0 0 0 0,-1 0 0 0 0,1-1 0 0 0,-1 1 1 0 0,1 0-1 0 0,0 0 0 0 0,-1 0 0 0 0,1 0 0 0 0,-1 0 0 0 0,1 1 0 0 0,0-1 0 0 0,-1 0 0 0 0,2 0 0 0 0,33 7 77 0 0,-25-4-79 0 0,-1-2 1 0 0,1 1-1 0 0,13 0 0 0 0,42-2 424 0 0,94 13-1 0 0,-3 13-314 0 0,-131-24-117 0 0,0-1 0 0 0,-1 0-1 0 0,33-5 1 0 0,18 0 24 0 0,79-3 119 0 0,-37 0-18 0 0,64-4 326 0 0,-82 5-156 0 0,84-13 23 0 0,11 0-255 0 0,172-12 43 0 0,-149 5 102 0 0,-38 16-77 0 0,42-4-79 0 0,-102 0-51 0 0,146-13 58 0 0,1 22-24 0 0,-12 10-5 0 0,-77-2-18 0 0,-20-4-23 0 0,8 1 0 0 0,-130 1 0 0 0,242 16 0 0 0,189 36 0 0 0,-251-38 0 0 0,-145-13 0 0 0,75-8 0 0 0,49 0 0 0 0,-187 6 0 0 0,222 9 0 0 0,-2 1 0 0 0,-100-11 0 0 0,295 10 0 0 0,-392-6 0 0 0,390 28 0 0 0,-226-18-2 0 0,147 4 140 0 0,-227-15-106 0 0,216 34 0 0 0,-147 4 22 0 0,-143-35 41 0 0,0-2-1 0 0,1-2 1 0 0,-1-1 0 0 0,45-7 0 0 0,-24 3 37 0 0,-59 3-152 0 0,3 1 45 0 0,1 0-1 0 0,0 0 0 0 0,0 0 0 0 0,-1 0 0 0 0,7 2 1 0 0,-10-2-52 0 0,-1 1 0 0 0,0-1 1 0 0,0 1-1 0 0,1-1 1 0 0,-1 1-1 0 0,0-1 0 0 0,0 1 1 0 0,0 0-1 0 0,0-1 0 0 0,0 1 1 0 0,0 0-1 0 0,0 0 1 0 0,0 0-1 0 0,0 0 0 0 0,0 0 1 0 0,0 0-1 0 0,0 0 1 0 0,-1 0-1 0 0,1 1 0 0 0,0-1 1 0 0,-1 0-1 0 0,1 0 0 0 0,-1 0 1 0 0,0 1-1 0 0,1-1 1 0 0,-1 0-1 0 0,0 2 0 0 0,1 10-3453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51.109"/>
    </inkml:context>
    <inkml:brush xml:id="br0">
      <inkml:brushProperty name="width" value="0.1" units="cm"/>
      <inkml:brushProperty name="height" value="0.1" units="cm"/>
      <inkml:brushProperty name="color" value="#E71224"/>
    </inkml:brush>
  </inkml:definitions>
  <inkml:trace contextRef="#ctx0" brushRef="#br0">6 51 1839 0 0,'-2'-5'529'0'0,"1"0"-1"0"0,0-1 0 0 0,0 1 1 0 0,0-11 917 0 0,18 29-950 0 0,22 14-160 0 0,8 4-47 0 0,-42-28-269 0 0,-1-1 1 0 0,1 0 0 0 0,-1-1-1 0 0,1 1 1 0 0,0-1-1 0 0,0 0 1 0 0,0 0 0 0 0,0 0-1 0 0,6 0 1 0 0,11-1 97 0 0,1 2-1 0 0,0 0 1 0 0,0 2-1 0 0,-1 0 0 0 0,0 2 1 0 0,0 0-1 0 0,0 2 1 0 0,39 19-1 0 0,-49-22-107 0 0,-1-1 0 0 0,0-1-1 0 0,1 0 1 0 0,22 4 0 0 0,1-1 59 0 0,12 5 9 0 0,68 6 1 0 0,-54-13-19 0 0,1-2 1 0 0,108-12-1 0 0,86-4 104 0 0,-175 13-136 0 0,383-10 108 0 0,-234-6 28 0 0,-56 3-56 0 0,-94 13-101 0 0,112 14 0 0 0,24 0 129 0 0,-214-13-136 0 0,91 0 133 0 0,106 14 0 0 0,2 6-63 0 0,48 7 42 0 0,88 11 26 0 0,-99-41-72 0 0,-138-1-68 0 0,197-10 2 0 0,-53 5 118 0 0,-239 9-117 0 0,221 0 19 0 0,-141 6 30 0 0,176 3-47 0 0,-154-10-3 0 0,65-3 0 0 0,310 8 50 0 0,-261 5-36 0 0,422 44 50 0 0,-276-29-64 0 0,41-22 0 0 0,-11 10 186 0 0,-128-2-44 0 0,92-23-68 0 0,-219 3-30 0 0,55-5 111 0 0,-99 7-41 0 0,-62 5-84 0 0,180-11 236 0 0,331-9-61 0 0,-366 2-163 0 0,-114 11-4 0 0,95-2 0 0 0,-84 12-40 0 0,204-5 78 0 0,-177-6-76 0 0,20-2 0 0 0,129-10 46 0 0,-26 0 26 0 0,-36 8-31 0 0,39-1-8 0 0,141 14-33 0 0,-237-5 0 0 0,-77 2 0 0 0,0 3 0 0 0,1 2 0 0 0,64 8 0 0 0,-7 8 0 0 0,0-5 0 0 0,188-6 0 0 0,-3-15 0 0 0,-65-7 38 0 0,-48 1-12 0 0,40 21 44 0 0,-155 0-73 0 0,127-8 0 0 0,60-41 51 0 0,11-2 219 0 0,51 16-203 0 0,-292 27-21 0 0,-1 2-1 0 0,57 3 1 0 0,-70 0-175 0 0,0 1-1 0 0,1 0 1 0 0,-1 1 0 0 0,-1 1-1 0 0,1 1 1 0 0,26 12-1 0 0,-11-1-375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42:48.085"/>
    </inkml:context>
    <inkml:brush xml:id="br0">
      <inkml:brushProperty name="width" value="0.1" units="cm"/>
      <inkml:brushProperty name="height" value="0.1" units="cm"/>
      <inkml:brushProperty name="color" value="#E71224"/>
    </inkml:brush>
  </inkml:definitions>
  <inkml:trace contextRef="#ctx0" brushRef="#br0">1058 26 1839 0 0,'0'-3'148'0'0,"0"-11"-208"0"0,0 13 91 0 0,0 1-1 0 0,0 0 1 0 0,0-1 0 0 0,0 1 0 0 0,0 0-1 0 0,0-1 1 0 0,0 1 0 0 0,0 0 0 0 0,0-1 0 0 0,0 1-1 0 0,0 0 1 0 0,1-1 0 0 0,-1 1 0 0 0,0 0 0 0 0,0-1-1 0 0,0 1 1 0 0,0 0 0 0 0,1 0 0 0 0,-1-1 0 0 0,0 1-1 0 0,0 0 1 0 0,1 0 0 0 0,-1-1 0 0 0,0 1-1 0 0,0 0 1 0 0,1 0 0 0 0,2-1 1254 0 0,8 3 1020 0 0,-11-1-2296 0 0,0-1 0 0 0,0 1-1 0 0,1-1 1 0 0,-1 1 0 0 0,0 0 0 0 0,0-1 0 0 0,0 1-1 0 0,0-1 1 0 0,0 1 0 0 0,0-1 0 0 0,0 1 0 0 0,0 0 0 0 0,-1-1-1 0 0,1 1 1 0 0,0-1 0 0 0,0 1 0 0 0,0-1 0 0 0,0 1 0 0 0,-1 0-1 0 0,1-1 1 0 0,-1 1 0 0 0,-5 11 311 0 0,-1 0 1 0 0,0-1-1 0 0,-1 0 0 0 0,-1-1 1 0 0,1 0-1 0 0,-13 11 0 0 0,-10 12 171 0 0,-4 13-37 0 0,-45 75-1 0 0,24-34-274 0 0,43-67-161 0 0,-295 404 234 0 0,209-325-74 0 0,44-46 396 0 0,55-54-563 0 0,0 1-1 0 0,0 0 0 0 0,0 0 1 0 0,-1 0-1 0 0,1 0 0 0 0,0 0 1 0 0,0 0-1 0 0,0 0 1 0 0,0 0-1 0 0,0-1 0 0 0,0 1 1 0 0,0 0-1 0 0,0 0 0 0 0,0 0 1 0 0,0 0-1 0 0,0 0 0 0 0,0 0 1 0 0,0 0-1 0 0,0 0 0 0 0,0 0 1 0 0,-1 0-1 0 0,1 0 0 0 0,0-1 1 0 0,0 1-1 0 0,0 0 1 0 0,0 0-1 0 0,0 0 0 0 0,0 0 1 0 0,0 0-1 0 0,0 0 0 0 0,0 0 1 0 0,-1 0-1 0 0,1 0 0 0 0,0 0 1 0 0,0 0-1 0 0,0 0 0 0 0,0 0 1 0 0,0 0-1 0 0,0 0 1 0 0,0 0-1 0 0,-1 0 0 0 0,1 0 1 0 0,0 0-1 0 0,0 0 0 0 0,0 0 1 0 0,0 0-1 0 0,0 0 0 0 0,0 0 1 0 0,0 1-1 0 0,0-1 0 0 0,-1 0 1 0 0,1 0-1 0 0,0 0 1 0 0,0 0-1 0 0,0 0 0 0 0,0 0 1 0 0,0 0-1 0 0,0 0 0 0 0,0 0 1 0 0,0 0-1 0 0,0 1 0 0 0,0-1 1 0 0,0 0-1 0 0,0 0 0 0 0,0 0 1 0 0,0 0-1 0 0,0 0 0 0 0,0 0 1 0 0,2-14 326 0 0,8-19 8 0 0,-10 32-326 0 0,14-48 30 0 0,-1-1 0 0 0,-3 0-1 0 0,-2-1 1 0 0,-3 0 0 0 0,0-53-1 0 0,-7-12 54 0 0,-20-129 0 0 0,11 189-102 0 0,7 43 0 0 0,1-1 0 0 0,1-1 0 0 0,-2-19 0 0 0,17 73-176 0 0,23 78 84 0 0,-16-50 414 0 0,49 114 0 0 0,23-17 445 0 0,-33-63-366 0 0,47 73 59 0 0,-105-173-454 0 0,-1-1 0 0 0,0 1 0 0 0,0-1 1 0 0,0 0-1 0 0,1 1 0 0 0,-1-1 0 0 0,0 0 0 0 0,0 1 0 0 0,1-1 0 0 0,-1 0 0 0 0,0 1 0 0 0,1-1 0 0 0,-1 0 0 0 0,0 0 0 0 0,1 1 0 0 0,-1-1 0 0 0,0 0 0 0 0,1 0 1 0 0,-1 0-1 0 0,1 0 0 0 0,-1 1 0 0 0,0-1 0 0 0,1 0 0 0 0,-1 0 0 0 0,1 0 0 0 0,-1 0 0 0 0,1 0 0 0 0,-1 0 0 0 0,0 0 0 0 0,1 0 0 0 0,-1 0 0 0 0,1 0 0 0 0,-1 0 0 0 0,1 0 1 0 0,-1-1-1 0 0,0 1 0 0 0,1 0 0 0 0,0 0 0 0 0,0-2 34 0 0,1 1 0 0 0,-1 0 0 0 0,0-1 0 0 0,0 1 0 0 0,1-1 0 0 0,-1 1 0 0 0,0-1 0 0 0,0 0 0 0 0,1-2 0 0 0,15-41 458 0 0,-17 45-501 0 0,8-30 46 0 0,-1 0 0 0 0,-1 0 0 0 0,-2-1 0 0 0,-1 0 0 0 0,-2 0 1 0 0,-2-43-1 0 0,-2 31-41 0 0,-2 1 1 0 0,-2 0 0 0 0,-21-72-1 0 0,28 112-2 0 0,0 1 0 0 0,-1 0 0 0 0,1 0 0 0 0,-1 0 0 0 0,1 0 0 0 0,-1 0 0 0 0,1 0 0 0 0,-1 0 0 0 0,0 0 0 0 0,1 0 0 0 0,-1 0 0 0 0,0 0-1 0 0,0 0 1 0 0,0 0 0 0 0,1 1 0 0 0,-1-1 0 0 0,0 0 0 0 0,0 0 0 0 0,0 1 0 0 0,0-1 0 0 0,-1 1 0 0 0,1-1 0 0 0,0 1 0 0 0,0 0 0 0 0,0-1 0 0 0,0 1 0 0 0,0 0 0 0 0,-1 0 0 0 0,1-1-1 0 0,0 1 1 0 0,0 0 0 0 0,0 0 0 0 0,-1 0 0 0 0,1 1 0 0 0,0-1 0 0 0,0 0 0 0 0,0 0 0 0 0,0 1 0 0 0,-2 0 0 0 0,-4 2-12 0 0,0 0-1 0 0,0 0 1 0 0,0 1-1 0 0,-12 9 1 0 0,7-5-22 0 0,-36 26-37 0 0,-81 74 0 0 0,49-37 31 0 0,60-54 39 0 0,-251 225-62 0 0,220-193 63 0 0,30-30 0 0 0,-32 36 0 0 0,107-137 204 0 0,15-23-25 0 0,-11 17-138 0 0,90-143-77 0 0,-111 165 18 0 0,46-114 0 0 0,-82 176 18 0 0,12-34 0 0 0,-12 35 0 0 0,-1 1 0 0 0,1 0 0 0 0,-1-1 0 0 0,0 1 0 0 0,1-1 0 0 0,-1 1 0 0 0,-1-1 0 0 0,1 1 0 0 0,0-1 0 0 0,0 1 0 0 0,-1 0 0 0 0,1-1 0 0 0,-2-2 0 0 0,4 30-74 0 0,30 132-41 0 0,-8-33 48 0 0,26 184-125 0 0,-50-306 192 0 0,3 24 7 0 0,-1 1 0 0 0,-1 34 0 0 0,-2-52-3 0 0,0 1-1 0 0,0-1 1 0 0,0 0-1 0 0,-1 0 1 0 0,-1 0 0 0 0,0 0-1 0 0,0 0 1 0 0,0-1-1 0 0,-1 1 1 0 0,-6 9-1 0 0,7-14 3 0 0,1-1-1 0 0,-1 0 1 0 0,0 0-1 0 0,1 1 1 0 0,-1-2-1 0 0,-1 1 1 0 0,1 0 0 0 0,0-1-1 0 0,-1 1 1 0 0,1-1-1 0 0,-1 0 1 0 0,0 0-1 0 0,0 0 1 0 0,1-1-1 0 0,-1 1 1 0 0,0-1-1 0 0,-1 0 1 0 0,1 0-1 0 0,0-1 1 0 0,0 1 0 0 0,0-1-1 0 0,0 0 1 0 0,-1 0-1 0 0,1 0 1 0 0,0 0-1 0 0,0-1 1 0 0,0 0-1 0 0,0 0 1 0 0,0 0-1 0 0,0 0 1 0 0,-6-3-1 0 0,-3-2 13 0 0,1 0 0 0 0,0-1 0 0 0,0 0 0 0 0,0-1-1 0 0,1-1 1 0 0,0 1 0 0 0,1-2 0 0 0,-13-13 0 0 0,8 6-11 0 0,0 0 1 0 0,1-1-1 0 0,1-1 0 0 0,1 0 1 0 0,0-1-1 0 0,2-1 1 0 0,0 1-1 0 0,1-1 1 0 0,-8-32-1 0 0,16 44-67 0 0,7 11 6 0 0,11 16-28 0 0,-9-9 52 0 0,5 2 21 0 0,-2 0-16 0 0,0-1 0 0 0,26 17 0 0 0,-32-25 21 0 0,0 1 0 0 0,0-1 0 0 0,1 1 0 0 0,-1-1-1 0 0,1-1 1 0 0,-1 1 0 0 0,1-1 0 0 0,-1 0 0 0 0,1 0 0 0 0,0-1-1 0 0,8 0 1 0 0,12-2 25 0 0,-1-2 1 0 0,34-9-1 0 0,30-4 69 0 0,-79 15-82 0 0,0 2 0 0 0,1-1 0 0 0,-1 2 0 0 0,1-1 1 0 0,-1 1-1 0 0,16 4 0 0 0,-21-4-89 0 0,-1 1 1 0 0,1-1 0 0 0,-1 1-1 0 0,0 0 1 0 0,0 0-1 0 0,1 1 1 0 0,-1-1 0 0 0,-1 1-1 0 0,1 0 1 0 0,0 0-1 0 0,-1 0 1 0 0,1 1 0 0 0,-1-1-1 0 0,0 1 1 0 0,4 7-1 0 0,9 19-675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54.490"/>
    </inkml:context>
    <inkml:brush xml:id="br0">
      <inkml:brushProperty name="width" value="0.1" units="cm"/>
      <inkml:brushProperty name="height" value="0.1" units="cm"/>
      <inkml:brushProperty name="color" value="#E71224"/>
    </inkml:brush>
  </inkml:definitions>
  <inkml:trace contextRef="#ctx0" brushRef="#br0">1 154 3367 0 0,'0'-1'39'0'0,"11"-16"188"0"0,-11 17-213 0 0,0-1 0 0 0,0 1 0 0 0,0 0 0 0 0,1-1 0 0 0,-1 1 0 0 0,0 0 0 0 0,0-1 0 0 0,1 1 0 0 0,-1 0 1 0 0,0 0-1 0 0,1-1 0 0 0,-1 1 0 0 0,1 0 0 0 0,-1 0 0 0 0,0-1 0 0 0,1 1 0 0 0,-1 0 0 0 0,0 0 0 0 0,1 0 0 0 0,-1 0 0 0 0,1 0 1 0 0,-1 0-1 0 0,1 0 0 0 0,-1 0 0 0 0,0 0 0 0 0,1 0 0 0 0,-1 0 0 0 0,1 0 0 0 0,-1 0 0 0 0,0 0 0 0 0,1 0 0 0 0,-1 0 0 0 0,1 0 1 0 0,-1 0-1 0 0,0 0 0 0 0,1 1 0 0 0,-1-1 0 0 0,1 0 0 0 0,-1 0 0 0 0,1 1 0 0 0,2 1 189 0 0,0 0 0 0 0,0 0 0 0 0,0-1 0 0 0,1 1 0 0 0,-1-1 0 0 0,5 1 0 0 0,5 3-672 0 0,21 11-502 0 0,-15-6 1133 0 0,2 0-1 0 0,-1-2 1 0 0,1 0 0 0 0,26 5-1 0 0,10-5 297 0 0,1-2 0 0 0,78-3-1 0 0,-12 0-116 0 0,443 0 20 0 0,-523-4-356 0 0,502-21 123 0 0,-118-23-74 0 0,245-22 392 0 0,-228 70-316 0 0,-301-3-103 0 0,152-19 0 0 0,5-2-7 0 0,4 0-20 0 0,-41 2 0 0 0,16 24 48 0 0,-144 1-32 0 0,345 17 56 0 0,91-25-71 0 0,-296-7 62 0 0,-18-15 14 0 0,-173 12-14 0 0,98-1 0 0 0,-167 14-1186 0 0,28 3-1 0 0,-23 0-1480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56.185"/>
    </inkml:context>
    <inkml:brush xml:id="br0">
      <inkml:brushProperty name="width" value="0.1" units="cm"/>
      <inkml:brushProperty name="height" value="0.1" units="cm"/>
      <inkml:brushProperty name="color" value="#E71224"/>
    </inkml:brush>
  </inkml:definitions>
  <inkml:trace contextRef="#ctx0" brushRef="#br0">3 320 455 0 0,'0'-1'94'0'0,"-1"0"-1"0"0,1 0 0 0 0,0 0 0 0 0,-1 0 0 0 0,1 0 0 0 0,0 0 0 0 0,0 0 0 0 0,0 0 0 0 0,0 0 0 0 0,0 0 0 0 0,0 0 0 0 0,0 0 0 0 0,0 0 0 0 0,0 0 0 0 0,0 0 0 0 0,0 0 0 0 0,0 0 0 0 0,1 0 0 0 0,-1 0 0 0 0,1-1 0 0 0,1 1 215 0 0,-1-1-1 0 0,1 1 1 0 0,-1 0-1 0 0,1 0 1 0 0,-1 0-1 0 0,1 1 0 0 0,-1-1 1 0 0,1 0-1 0 0,3 0 1 0 0,2-2-770 0 0,1 1 475 0 0,0 0-1 0 0,-1 0 1 0 0,1 1 0 0 0,0 0 0 0 0,0 0-1 0 0,0 1 1 0 0,8 1 0 0 0,-4-1-15 0 0,-1 0 1 0 0,16-2-1 0 0,157-40 184 0 0,-149 33 70 0 0,41-16 0 0 0,26-6 390 0 0,83-5-114 0 0,-148 31-378 0 0,1 2-1 0 0,75 3 0 0 0,120 19-85 0 0,-181-16 2 0 0,84-9-1 0 0,52-16 200 0 0,38-4-37 0 0,332 13 322 0 0,-325 29-539 0 0,34-1-12 0 0,-141-17 0 0 0,64 1 56 0 0,86 21 91 0 0,-3-8 59 0 0,-52-5-122 0 0,-88 1-77 0 0,223-13-1 0 0,102-11 230 0 0,-62-12 283 0 0,-260 14-354 0 0,81 6 7 0 0,-70 6-67 0 0,-7-6-82 0 0,96-2 33 0 0,0 18-55 0 0,233 9 0 0 0,-156-10 3 0 0,-254-5 5 0 0,131-5 45 0 0,-84-1-42 0 0,387 7 181 0 0,-403-5-167 0 0,108-17 0 0 0,-40 2 32 0 0,160 3 2 0 0,-149 9-44 0 0,264 6-15 0 0,-332 2 0 0 0,180-17 391 0 0,-241 11-282 0 0,493-4-497 0 0,-160 6 388 0 0,-151-2 0 0 0,-37-3 0 0 0,62 1 0 0 0,-11 25 0 0 0,-20-2 0 0 0,-157-16 0 0 0,100-9 0 0 0,-87-2 49 0 0,112-9 311 0 0,-147 16-298 0 0,-1 2 0 0 0,1 2 0 0 0,36 6-1 0 0,-52-3-364 0 0,1 1 0 0 0,-1 2-1 0 0,0 0 1 0 0,-1 1-1 0 0,24 14 1 0 0,10 4-1295 0 0,-25-12-1944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3:57.596"/>
    </inkml:context>
    <inkml:brush xml:id="br0">
      <inkml:brushProperty name="width" value="0.1" units="cm"/>
      <inkml:brushProperty name="height" value="0.1" units="cm"/>
      <inkml:brushProperty name="color" value="#E71224"/>
    </inkml:brush>
  </inkml:definitions>
  <inkml:trace contextRef="#ctx0" brushRef="#br0">1 15 3279 0 0,'3'-1'45'0'0,"0"0"0"0"0,0 1-1 0 0,0 0 1 0 0,0-1-1 0 0,0 1 1 0 0,1 0 0 0 0,-1 1-1 0 0,5 0 1 0 0,-1-1 25 0 0,376 14 1660 0 0,98-4-1060 0 0,-298-26-446 0 0,-97 5-120 0 0,30 4-22 0 0,123 9 0 0 0,-130 1-22 0 0,50-7-56 0 0,2-1 67 0 0,-141 6-58 0 0,304 12 279 0 0,168-9 71 0 0,-173-9-79 0 0,61-8-103 0 0,-101 21-118 0 0,-195-2-26 0 0,143-7-1 0 0,-215 0-39 0 0,97-5 99 0 0,-95 6-103 0 0,-1 1 0 0 0,1 0-1 0 0,0 2 1 0 0,-1-1 0 0 0,26 10 0 0 0,-15-2-67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4:30.302"/>
    </inkml:context>
    <inkml:brush xml:id="br0">
      <inkml:brushProperty name="width" value="0.1" units="cm"/>
      <inkml:brushProperty name="height" value="0.1" units="cm"/>
      <inkml:brushProperty name="color" value="#E71224"/>
    </inkml:brush>
  </inkml:definitions>
  <inkml:trace contextRef="#ctx0" brushRef="#br0">37 73 2759 0 0,'-10'-23'282'0'0,"-5"-9"43"0"0,3 15 3230 0 0,25 23 403 0 0,-4-1-3543 0 0,-1 2 0 0 0,0-1-1 0 0,11 12 1 0 0,17 13 437 0 0,69 31 603 0 0,3 3-335 0 0,-59-30-815 0 0,-2 2 0 0 0,-2 1 1 0 0,-2 3-1 0 0,-1 1 0 0 0,-3 2 1 0 0,-1 2-1 0 0,33 53 0 0 0,-45-60-65 0 0,-3 1 0 0 0,-1 1-1 0 0,28 71 1 0 0,-29-48 118 0 0,-3 0 0 0 0,-3 1 0 0 0,-3 1 0 0 0,-2 0 0 0 0,-4 1 0 0 0,-3 122 1 0 0,-41 277 1239 0 0,30-420-1479 0 0,-2-1-1 0 0,-1 0 0 0 0,-3 0 1 0 0,-27 59-1 0 0,9-28 126 0 0,3 2-1 0 0,4 1 1 0 0,3 1-1 0 0,-18 136 0 0 0,15 41 212 0 0,23-223-377 0 0,-2 0 1 0 0,-10 38-1 0 0,14-71-73 0 0,0 0 1 0 0,0 0 0 0 0,0 0 0 0 0,-1 1-1 0 0,1-1 1 0 0,0 0 0 0 0,0 0-1 0 0,-1 0 1 0 0,1 0 0 0 0,-1 0 0 0 0,1 0-1 0 0,-1 0 1 0 0,1-1 0 0 0,-1 1-1 0 0,0 0 1 0 0,1 0 0 0 0,-1 0-1 0 0,0-1 1 0 0,0 1 0 0 0,0 0 0 0 0,1 0-1 0 0,-1-1 1 0 0,0 1 0 0 0,0-1-1 0 0,0 1 1 0 0,0-1 0 0 0,0 1 0 0 0,0-1-1 0 0,0 0 1 0 0,0 0 0 0 0,0 1-1 0 0,0-1 1 0 0,0 0 0 0 0,-1 0-1 0 0,1 0 1 0 0,0 0 0 0 0,0 0 0 0 0,0 0-1 0 0,0 0 1 0 0,0-1 0 0 0,0 1-1 0 0,-2-1 1 0 0,-3 2 12 0 0,1 0 0 0 0,-1 0 0 0 0,0 1 0 0 0,0 0-1 0 0,1-1 1 0 0,-7 5 0 0 0,9-5-15 0 0,-34 19 69 0 0,32-17-64 0 0,0 1 0 0 0,0-1-1 0 0,0 0 1 0 0,-1-1 0 0 0,1 1-1 0 0,-1-1 1 0 0,1-1 0 0 0,-9 3-1 0 0,0-2 107 0 0,10-1-82 0 0,1 0-1 0 0,-1-1 0 0 0,0 1 0 0 0,0-1 1 0 0,0 0-1 0 0,0 0 0 0 0,0 0 0 0 0,0-1 0 0 0,0 1 1 0 0,0-1-1 0 0,1 0 0 0 0,-6-2 0 0 0,-31-7 172 0 0,32 8-163 0 0,0 0 0 0 0,0 0 0 0 0,0 0 0 0 0,-9-5 0 0 0,15 6-36 0 0,0 0 0 0 0,1 1 0 0 0,-1-1 0 0 0,1 0 0 0 0,-1 0 0 0 0,1 0 0 0 0,0 0 0 0 0,-1-1 0 0 0,1 1 0 0 0,0 0 0 0 0,0-1 0 0 0,0 1 0 0 0,0 0 0 0 0,0-1 0 0 0,-1-2 0 0 0,1 1-3 0 0,0 1-6 0 0,1 1 0 0 0,-1-1 1 0 0,1 0-1 0 0,-1 0 0 0 0,1 0 0 0 0,0 0 1 0 0,0 1-1 0 0,0-1 0 0 0,0 0 0 0 0,0 0 0 0 0,0 0 1 0 0,1 0-1 0 0,-1 0 0 0 0,1 1 0 0 0,-1-1 0 0 0,1 0 1 0 0,1-2-1 0 0,5-9-563 0 0,1 0 1 0 0,0 0 0 0 0,1 1-1 0 0,1 0 1 0 0,0 0 0 0 0,18-15-1 0 0,-28 27 556 0 0,32-32-1935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5:23.882"/>
    </inkml:context>
    <inkml:brush xml:id="br0">
      <inkml:brushProperty name="width" value="0.1" units="cm"/>
      <inkml:brushProperty name="height" value="0.1" units="cm"/>
      <inkml:brushProperty name="color" value="#E71224"/>
    </inkml:brush>
  </inkml:definitions>
  <inkml:trace contextRef="#ctx0" brushRef="#br0">1055 174 1375 0 0,'3'-9'88'0'0,"1"-1"0"0"0,0 1 0 0 0,6-11 0 0 0,-8 17 135 0 0,1-1 0 0 0,-1 1 0 0 0,1 0 0 0 0,-1 0-1 0 0,1 0 1 0 0,0 0 0 0 0,0 0 0 0 0,0 0 0 0 0,1 1-1 0 0,4-4 1 0 0,131-64 478 0 0,-137 69-679 0 0,0 1 175 0 0,0-1-1 0 0,-1 0 1 0 0,1 0-1 0 0,0 0 1 0 0,0-1-1 0 0,-1 1 1 0 0,1 0-1 0 0,-1 0 1 0 0,1-1-1 0 0,-1 1 0 0 0,0-1 1 0 0,3-3-1 0 0,-5 25 2587 0 0,-2-11-2709 0 0,0 1 1 0 0,-1-1-1 0 0,0-1 0 0 0,0 1 0 0 0,-1-1 1 0 0,-8 12-1 0 0,-4 1 79 0 0,-19 21-1 0 0,-164 146 1591 0 0,-14-15-430 0 0,128-104-1058 0 0,25-17-56 0 0,31-25-50 0 0,-41 27 0 0 0,70-53-147 0 0,-39 25 252 0 0,1 1-1 0 0,2 2 1 0 0,-42 42-1 0 0,42-28 21 0 0,33-39-249 0 0,1 0 0 0 0,1 1-1 0 0,-1 0 1 0 0,0-1 0 0 0,1 1-1 0 0,0 0 1 0 0,0 0 0 0 0,-1 7-1 0 0,3-11-22 0 0,-1-1 0 0 0,1 0 0 0 0,0 0 0 0 0,0 0-1 0 0,0 0 1 0 0,0 1 0 0 0,0-1 0 0 0,0 0 0 0 0,0 0 0 0 0,0 0 0 0 0,-1 1-1 0 0,1-1 1 0 0,0 0 0 0 0,0 0 0 0 0,0 0 0 0 0,0 1 0 0 0,0-1 0 0 0,0 0-1 0 0,0 0 1 0 0,0 0 0 0 0,0 1 0 0 0,0-1 0 0 0,0 0 0 0 0,0 0-1 0 0,1 0 1 0 0,-1 1 0 0 0,0-1 0 0 0,0 0 0 0 0,0 0 0 0 0,0 0 0 0 0,0 1-1 0 0,0-1 1 0 0,0 0 0 0 0,0 0 0 0 0,1 0 0 0 0,-1 0 0 0 0,0 0-1 0 0,0 1 1 0 0,0-1 0 0 0,0 0 0 0 0,1 0 0 0 0,-1 0 0 0 0,0 0 0 0 0,0 0-1 0 0,1 0 1 0 0,7-8 191 0 0,8-15 145 0 0,-4-2-191 0 0,0 0 0 0 0,-1 0 1 0 0,-2-1-1 0 0,0-1 0 0 0,-2 0 0 0 0,-1 0 0 0 0,-1 0 0 0 0,1-33 0 0 0,-6 42-118 0 0,-2-1-1 0 0,1 0 0 0 0,-2 1 1 0 0,-1-1-1 0 0,0 1 0 0 0,-1 0 1 0 0,-1 0-1 0 0,-1 1 0 0 0,-1 0 1 0 0,0 0-1 0 0,-11-17 0 0 0,-10-7 28 0 0,-1 1 0 0 0,-2 1 0 0 0,-56-52 0 0 0,87 90-56 0 0,-6-5 0 0 0,0-1 0 0 0,0 1 0 0 0,-1 0 0 0 0,0 0 0 0 0,-13-6 0 0 0,20 12 0 0 0,1 0-1 0 0,0 0 0 0 0,0 0 1 0 0,-1 0-1 0 0,1 0 0 0 0,0 0 1 0 0,0 0-1 0 0,0 0 1 0 0,-1 0-1 0 0,1 0 0 0 0,0 0 1 0 0,0 1-1 0 0,0-1 0 0 0,-1 0 1 0 0,1 0-1 0 0,0 0 0 0 0,0 0 1 0 0,0 1-1 0 0,0-1 1 0 0,-1 0-1 0 0,1 0 0 0 0,0 0 1 0 0,0 1-1 0 0,0-1 0 0 0,0 0 1 0 0,0 0-1 0 0,0 1 0 0 0,0-1 1 0 0,0 0-1 0 0,0 0 1 0 0,0 1-1 0 0,0-1 0 0 0,0 0 1 0 0,0 0-1 0 0,0 0 0 0 0,0 1 1 0 0,0-1-1 0 0,0 0 1 0 0,0 0-1 0 0,0 1 0 0 0,0-1 1 0 0,0 0-1 0 0,0 0 0 0 0,0 1 1 0 0,0-1-1 0 0,0 0 0 0 0,1 0 1 0 0,-1 1-1 0 0,3 12-40 0 0,1-3 33 0 0,1 0 0 0 0,0 0 0 0 0,0 0 0 0 0,1-1 0 0 0,1 0 0 0 0,-1 0 0 0 0,14 13 0 0 0,80 87 8 0 0,-30-30 0 0 0,1 1 0 0 0,-27-37 0 0 0,1-2 0 0 0,101 70 0 0 0,-125-98 10 0 0,-1 1 64 0 0,0-2 0 0 0,42 19 0 0 0,-55-28-58 0 0,1 0 1 0 0,-1-1 0 0 0,1 0-1 0 0,0-1 1 0 0,0 0 0 0 0,-1 0-1 0 0,1 0 1 0 0,0-1 0 0 0,0 0-1 0 0,0-1 1 0 0,0 0 0 0 0,14-3-1 0 0,-17 3 13 0 0,-1 0 0 0 0,1-1 0 0 0,0 0 0 0 0,0 1 0 0 0,0-1 0 0 0,-1-1 0 0 0,1 1 0 0 0,-1-1 0 0 0,0 0 0 0 0,0 0 0 0 0,0 0 0 0 0,0 0 0 0 0,0-1 0 0 0,-1 0 0 0 0,1 1 0 0 0,-1-1 0 0 0,0-1 0 0 0,0 1 0 0 0,-1 0 0 0 0,1-1-1 0 0,-1 1 1 0 0,0-1 0 0 0,0 0 0 0 0,-1 1 0 0 0,1-1 0 0 0,-1 0 0 0 0,0 0 0 0 0,1-10 0 0 0,-1-21 50 0 0,-2 0-1 0 0,-1-1 0 0 0,-2 1 1 0 0,-14-62-1 0 0,-6-2-7 0 0,-21-119-6 0 0,44 209-65 0 0,-6-33 0 0 0,6 39 0 0 0,0 1 0 0 0,0 0 0 0 0,-1 0 0 0 0,1-1 0 0 0,0 1 0 0 0,-1 0 0 0 0,0 0 0 0 0,0 0 0 0 0,-4-5 0 0 0,5 8 0 0 0,0-1 0 0 0,-1 1 1 0 0,1-1-1 0 0,0 1 0 0 0,0-1 0 0 0,0 1 0 0 0,0 0 0 0 0,-1 0 1 0 0,1-1-1 0 0,0 1 0 0 0,0 0 0 0 0,0 0 0 0 0,-1 0 0 0 0,1 0 0 0 0,0 0 1 0 0,0 1-1 0 0,-1-1 0 0 0,1 0 0 0 0,0 1 0 0 0,0-1 0 0 0,0 0 0 0 0,0 1 1 0 0,0-1-1 0 0,-2 2 0 0 0,-28 16-48 0 0,28-17 26 0 0,-9 8 15 0 0,1 0 1 0 0,0 0 0 0 0,0 1-1 0 0,1 0 1 0 0,0 1 0 0 0,-14 19-1 0 0,-42 80-44 0 0,20-31 61 0 0,-3 4-10 0 0,4 3 0 0 0,-38 99 0 0 0,52-101 0 0 0,-20 43 0 0 0,46-113 0 0 0,5-11 0 0 0,-1-1 0 0 0,1 1 0 0 0,-1-1 0 0 0,0 1 0 0 0,0-1 0 0 0,0 0 0 0 0,0 1 0 0 0,-1-1 0 0 0,1 0 0 0 0,0 0 0 0 0,-3 2 0 0 0,4-4 2 0 0,-1 0 0 0 0,1 0 1 0 0,-1 0-1 0 0,1 0 0 0 0,-1 0 0 0 0,1 0 0 0 0,-1 0 0 0 0,1-1 0 0 0,-1 1 0 0 0,1 0 0 0 0,0 0 0 0 0,-1 0 1 0 0,1-1-1 0 0,-1 1 0 0 0,1 0 0 0 0,-1-1 0 0 0,1 1 0 0 0,0 0 0 0 0,-1-1 0 0 0,1 1 0 0 0,0 0 1 0 0,-1-1-1 0 0,1 1 0 0 0,0-1 0 0 0,0 1 0 0 0,0 0 0 0 0,-1-1 0 0 0,1 1 0 0 0,0-1 0 0 0,0 0 1 0 0,-7-16 86 0 0,2 1-50 0 0,1 0 0 0 0,1-1 1 0 0,-2-28-1 0 0,3-54 125 0 0,2 72-152 0 0,7-88 23 0 0,-1 22 5 0 0,-6 60-31 0 0,-1-1 0 0 0,-2 1 0 0 0,-2-1-1 0 0,0 1 1 0 0,-16-48 0 0 0,19 76-11 0 0,0 0-1 0 0,0 0 1 0 0,0 0-1 0 0,-1 0 1 0 0,0 0-1 0 0,0 0 1 0 0,0 1-1 0 0,0-1 1 0 0,-1 1 0 0 0,0 0-1 0 0,1 0 1 0 0,-7-4-1 0 0,8 7 2 0 0,0 0 0 0 0,0-1 0 0 0,0 1 0 0 0,0 0 0 0 0,0 1 1 0 0,0-1-1 0 0,0 0 0 0 0,0 1 0 0 0,0-1 0 0 0,0 1 0 0 0,0-1 0 0 0,0 1 0 0 0,0 0 0 0 0,-1 0 0 0 0,1 0 0 0 0,0 0 0 0 0,0 0 0 0 0,0 1 0 0 0,0-1 0 0 0,-1 1 0 0 0,1-1 0 0 0,0 1 1 0 0,0 0-1 0 0,0 0 0 0 0,0 0 0 0 0,0 0 0 0 0,1 0 0 0 0,-1 0 0 0 0,0 1 0 0 0,0-1 0 0 0,1 0 0 0 0,-1 1 0 0 0,-1 2 0 0 0,-3 3-7 0 0,0 0-1 0 0,0 1 1 0 0,1 0-1 0 0,0 0 1 0 0,0 0-1 0 0,1 1 1 0 0,0-1-1 0 0,1 1 1 0 0,-3 10-1 0 0,-3 14-48 0 0,-4 38 1 0 0,11-59 50 0 0,-17 134-2 0 0,17-121-9 0 0,2 1 0 0 0,0-1 0 0 0,8 46 0 0 0,-7-65 17 0 0,1 0 0 0 0,-1 0 0 0 0,1 0 0 0 0,0 0 0 0 0,1 0 0 0 0,0 0 0 0 0,0-1 0 0 0,0 1 0 0 0,0-1 0 0 0,1 0 0 0 0,0 0 0 0 0,0 0 0 0 0,1 0 0 0 0,-1-1 0 0 0,1 0 0 0 0,0 0 0 0 0,7 5 0 0 0,-5-5 0 0 0,1 0 0 0 0,0 0 0 0 0,0-1 0 0 0,0 0 0 0 0,0-1 0 0 0,0 1 0 0 0,0-2 0 0 0,1 1 0 0 0,-1-1 0 0 0,1 0 0 0 0,-1-1 0 0 0,13-1 0 0 0,27-5 43 0 0,-1-2-1 0 0,0-2 0 0 0,-1-2 1 0 0,73-30-1 0 0,88-50 150 0 0,-203 90-185 0 0,1 0 1 0 0,-1 0-1 0 0,1 1 0 0 0,8-3 0 0 0,-13 4-5 0 0,0 0-1 0 0,1 0 0 0 0,-1 0 0 0 0,0 0 0 0 0,1 0 0 0 0,-1 0 0 0 0,1 0 0 0 0,-1 0 0 0 0,0 0 1 0 0,1 0-1 0 0,-1 0 0 0 0,0 0 0 0 0,1 0 0 0 0,-1 0 0 0 0,1 0 0 0 0,-1 0 0 0 0,0 1 0 0 0,1-1 1 0 0,-1 0-1 0 0,0 0 0 0 0,1 0 0 0 0,-1 0 0 0 0,0 1 0 0 0,0-1 0 0 0,1 0 0 0 0,-1 1 0 0 0,0 0-1 0 0,1 0-1 0 0,-2 0 1 0 0,1-1-1 0 0,0 1 1 0 0,0 0-1 0 0,0 0 0 0 0,0 0 1 0 0,0 0-1 0 0,-1 0 1 0 0,1-1-1 0 0,0 1 1 0 0,-1 0-1 0 0,1 0 0 0 0,-1-1 1 0 0,1 1-1 0 0,-1 0 1 0 0,0 1-1 0 0,-11 13-177 0 0,-1 0-1 0 0,-1 0 0 0 0,-27 22 1 0 0,14-13-570 0 0,-24 23-567 0 0,-11 8-56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5:27.878"/>
    </inkml:context>
    <inkml:brush xml:id="br0">
      <inkml:brushProperty name="width" value="0.1" units="cm"/>
      <inkml:brushProperty name="height" value="0.1" units="cm"/>
      <inkml:brushProperty name="color" value="#E71224"/>
    </inkml:brush>
  </inkml:definitions>
  <inkml:trace contextRef="#ctx0" brushRef="#br0">777 527 4575 0 0,'0'-4'127'0'0,"1"-1"0"0"0,0 0 1 0 0,-1 1-1 0 0,1-1 0 0 0,1 1 0 0 0,-1-1 0 0 0,1 1 0 0 0,0 0 0 0 0,0-1 0 0 0,0 1 0 0 0,3-4 0 0 0,5-6 734 0 0,19-21 0 0 0,-16 21-928 0 0,-9 10 12 0 0,2-6 443 0 0,-6 10-355 0 0,-1 0 0 0 0,1-1 0 0 0,-1 1 0 0 0,1 0 0 0 0,0-1 0 0 0,-1 1 0 0 0,1 0 0 0 0,-1 0 0 0 0,1-1 0 0 0,-1 1 0 0 0,1 0 1 0 0,-1 0-1 0 0,1 0 0 0 0,-1 0 0 0 0,1 0 0 0 0,-1-1 0 0 0,1 1 0 0 0,-1 0 0 0 0,1 0 0 0 0,-1 0 0 0 0,1 0 0 0 0,-1 1 0 0 0,1-1 0 0 0,-1 0 0 0 0,0 0 0 0 0,-2 0 92 0 0,0 1 0 0 0,0-1-1 0 0,0 1 1 0 0,0 0 0 0 0,0 0-1 0 0,0 0 1 0 0,0 0 0 0 0,0 1-1 0 0,0-1 1 0 0,-3 3 0 0 0,-28 21 347 0 0,22-17-282 0 0,-29 24 63 0 0,-217 176 539 0 0,195-154-629 0 0,-74 49 0 0 0,-34 29 563 0 0,132-102-529 0 0,36-28-150 0 0,0 0 1 0 0,-1 0-1 0 0,1 0 1 0 0,-1-1-1 0 0,1 1 1 0 0,-1-1 0 0 0,0 0-1 0 0,1 0 1 0 0,-1 0-1 0 0,-5 0 1 0 0,8-1-30 0 0,1 0 0 0 0,-1 0 0 0 0,1 0 0 0 0,-1 0 0 0 0,1-1 0 0 0,-1 1 1 0 0,1 0-1 0 0,-1 0 0 0 0,1-1 0 0 0,0 1 0 0 0,-1 0 0 0 0,1 0 0 0 0,0-1 0 0 0,-1 1 0 0 0,1-1 0 0 0,0 1 0 0 0,-1 0 1 0 0,1-1-1 0 0,0 1 0 0 0,0-1 0 0 0,-1 1 0 0 0,1 0 0 0 0,0-1 0 0 0,0 1 0 0 0,0-1 0 0 0,0 1 0 0 0,0-1 0 0 0,0 1 0 0 0,0-1 1 0 0,0 1-1 0 0,0-1 0 0 0,0 1 0 0 0,0-1 0 0 0,0 1 0 0 0,0-1 0 0 0,2-21 364 0 0,-1 18-294 0 0,3-15 153 0 0,0 1-1 0 0,2-1 0 0 0,15-35 1 0 0,-12 35-136 0 0,-1-2 1 0 0,10-41 0 0 0,0-58 140 0 0,-6-1-1 0 0,-3-148 1 0 0,-9 238-27 0 0,-2 1-1 0 0,-5-36 0 0 0,4 53-260 0 0,1 1 0 0 0,-2 0 0 0 0,0 0 0 0 0,0 0 0 0 0,-1 1 1 0 0,0 0-1 0 0,-1 0 0 0 0,-7-11 0 0 0,6 16-129 0 0,9 16 105 0 0,8 17-16 0 0,9 22 46 0 0,-9-22 15 0 0,19 34-1 0 0,-10-25 19 0 0,2-2-1 0 0,48 59 1 0 0,-25-42-35 0 0,76 91 34 0 0,-91-104 101 0 0,45 78 0 0 0,-69-106-70 0 0,9 18 14 0 0,2-1 1 0 0,0-1 0 0 0,31 36 0 0 0,-46-61-38 0 0,-1 0-1 0 0,1 0 0 0 0,0 0 1 0 0,0 0-1 0 0,0 0 1 0 0,0 0-1 0 0,0-1 0 0 0,0 1 1 0 0,0 0-1 0 0,0-1 0 0 0,0 1 1 0 0,0-1-1 0 0,0 1 1 0 0,1-1-1 0 0,-1 1 0 0 0,0-1 1 0 0,0 0-1 0 0,0 1 1 0 0,2-1-1 0 0,-2 0 5 0 0,0-1 1 0 0,0 1-1 0 0,0 0 1 0 0,0-1-1 0 0,0 1 0 0 0,0-1 1 0 0,0 1-1 0 0,0-1 1 0 0,0 1-1 0 0,-1-1 0 0 0,1 0 1 0 0,0 1-1 0 0,0-1 1 0 0,-1 0-1 0 0,1 0 0 0 0,0 1 1 0 0,-1-1-1 0 0,2-2 1 0 0,2-5 58 0 0,-1 0 0 0 0,0 0 0 0 0,0-1 0 0 0,3-12 0 0 0,-3 7-22 0 0,78-240 268 0 0,-4 15-194 0 0,-74 230-119 0 0,8-34 0 0 0,-11 41 0 0 0,1 0 0 0 0,-1 0 0 0 0,0-1 0 0 0,0 1 0 0 0,0 0 0 0 0,0 0 0 0 0,0-1 0 0 0,0 1 0 0 0,-1 0 0 0 0,1 0 0 0 0,-1 0 0 0 0,0 0 0 0 0,1-1 0 0 0,-1 1 0 0 0,0 0 0 0 0,-1-2 0 0 0,1 4-1 0 0,1 0-1 0 0,0-1 0 0 0,-1 1 1 0 0,1 0-1 0 0,-1-1 1 0 0,1 1-1 0 0,0 0 0 0 0,-1-1 1 0 0,1 1-1 0 0,-1 0 0 0 0,1 0 1 0 0,-1 0-1 0 0,1-1 1 0 0,-1 1-1 0 0,1 0 0 0 0,-1 0 1 0 0,1 0-1 0 0,-1 0 1 0 0,1 0-1 0 0,-1 0 0 0 0,1 0 1 0 0,-1 0-1 0 0,1 0 0 0 0,-1 0 1 0 0,0 1-1 0 0,-15 7-38 0 0,-11 16-13 0 0,27-23 52 0 0,-34 36-26 0 0,2 1 0 0 0,1 2 0 0 0,3 1-1 0 0,-44 81 1 0 0,-19 85 27 0 0,77-168 0 0 0,-1 0 0 0 0,-3-2 0 0 0,-1 0 0 0 0,-2 0 0 0 0,-1-2 0 0 0,-2-1 0 0 0,-37 42 0 0 0,54-68 5 0 0,0-1-1 0 0,0 0 0 0 0,-1-1 0 0 0,0 1 1 0 0,0-2-1 0 0,-1 1 0 0 0,1-1 1 0 0,-1 0-1 0 0,0-1 0 0 0,0 0 0 0 0,-1 0 1 0 0,1-1-1 0 0,-17 3 0 0 0,24-6 3 0 0,0 0-1 0 0,1 0 1 0 0,-1 0-1 0 0,0-1 1 0 0,0 1-1 0 0,0 0 0 0 0,1-1 1 0 0,-1 1-1 0 0,0-1 1 0 0,0 0-1 0 0,1 1 1 0 0,-1-1-1 0 0,0 0 1 0 0,1 0-1 0 0,-1 0 1 0 0,1 0-1 0 0,-1 0 0 0 0,1-1 1 0 0,0 1-1 0 0,0 0 1 0 0,-1-1-1 0 0,1 1 1 0 0,0-1-1 0 0,0 1 1 0 0,0-1-1 0 0,0 0 1 0 0,1 1-1 0 0,-1-1 0 0 0,0 0 1 0 0,1 1-1 0 0,-2-5 1 0 0,0-4 19 0 0,0-1 1 0 0,0 1-1 0 0,1-1 0 0 0,0-12 1 0 0,2-157 177 0 0,-6-84-236 0 0,2 236 17 0 0,2 9 4 0 0,0 0 1 0 0,-2 0-1 0 0,0 0 0 0 0,-2 0 0 0 0,0 1 0 0 0,-8-19 0 0 0,13 37 9 0 0,0-1 0 0 0,0 1 0 0 0,0 0 0 0 0,0 0-1 0 0,0 0 1 0 0,0 0 0 0 0,0-1 0 0 0,0 1 0 0 0,0 0 0 0 0,0 0-1 0 0,0 0 1 0 0,0 0 0 0 0,0-1 0 0 0,0 1 0 0 0,0 0 0 0 0,0 0-1 0 0,-1 0 1 0 0,1 0 0 0 0,0 0 0 0 0,0-1 0 0 0,0 1 0 0 0,0 0-1 0 0,0 0 1 0 0,0 0 0 0 0,-1 0 0 0 0,1 0 0 0 0,0 0 0 0 0,0 0-1 0 0,0 0 1 0 0,0-1 0 0 0,-1 1 0 0 0,1 0 0 0 0,0 0 0 0 0,0 0-1 0 0,0 0 1 0 0,0 0 0 0 0,-1 0 0 0 0,1 0 0 0 0,0 0 0 0 0,0 0-1 0 0,0 0 1 0 0,0 0 0 0 0,-1 0 0 0 0,1 0 0 0 0,-2 10-81 0 0,2 14-18 0 0,10 19-3 0 0,1 0 1 0 0,26 62-1 0 0,-22-68 91 0 0,1 0 1 0 0,3-2-1 0 0,0 0 0 0 0,39 50 0 0 0,-48-73 31 0 0,0 0-1 0 0,1-1 1 0 0,0 0 0 0 0,23 17-1 0 0,-33-27-9 0 0,0 0 0 0 0,1 0-1 0 0,-1 0 1 0 0,0 0 0 0 0,0 0 0 0 0,0 0-1 0 0,0 0 1 0 0,-1 1 0 0 0,1-1 0 0 0,0 0-1 0 0,0 1 1 0 0,-1-1 0 0 0,1 0-1 0 0,-1 1 1 0 0,1-1 0 0 0,-1 1 0 0 0,0-1-1 0 0,1 1 1 0 0,-1-1 0 0 0,0 1 0 0 0,0-1-1 0 0,0 1 1 0 0,0-1 0 0 0,0 1 0 0 0,-1-1-1 0 0,1 1 1 0 0,0-1 0 0 0,-1 1-1 0 0,1-1 1 0 0,-1 0 0 0 0,0 3 0 0 0,-4 5-4 0 0,1 0 0 0 0,-1 0 0 0 0,-11 15 0 0 0,5-9-58 0 0,-78 132-1928 0 0,60-100 266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5:31.868"/>
    </inkml:context>
    <inkml:brush xml:id="br0">
      <inkml:brushProperty name="width" value="0.1" units="cm"/>
      <inkml:brushProperty name="height" value="0.1" units="cm"/>
      <inkml:brushProperty name="color" value="#E71224"/>
    </inkml:brush>
  </inkml:definitions>
  <inkml:trace contextRef="#ctx0" brushRef="#br0">1577 48 455 0 0,'6'-48'6475'0'0,"-5"50"-6437"0"0,0 0-1 0 0,0-1 0 0 0,0 1 1 0 0,0 0-1 0 0,0 0 1 0 0,0 0-1 0 0,0 0 1 0 0,-1 0-1 0 0,1 0 1 0 0,-1 0-1 0 0,1 0 0 0 0,-1 0 1 0 0,0 0-1 0 0,0 4 1 0 0,-3 32 400 0 0,3-33-425 0 0,-4 16-2 0 0,-1 0-1 0 0,-1 0 1 0 0,0-1 0 0 0,-1 0-1 0 0,-2 0 1 0 0,0 0-1 0 0,-1-1 1 0 0,-1-1-1 0 0,0 0 1 0 0,-2 0-1 0 0,-20 23 1 0 0,-12 6 66 0 0,-2-1 0 0 0,-77 58 0 0 0,-162 99 1129 0 0,117-86-394 0 0,130-90-610 0 0,-25 18 195 0 0,2 2 0 0 0,-63 62-1 0 0,49-34-128 0 0,-37 39-69 0 0,104-103-175 0 0,-1-1 0 0 0,0 0 0 0 0,0-1 0 0 0,-1 0 0 0 0,-1-1 0 0 0,1 0 0 0 0,-18 9 0 0 0,28-17-17 0 0,1 0 1 0 0,-1 1-1 0 0,0-1 0 0 0,0 0 1 0 0,1 0-1 0 0,-1 1 1 0 0,0-1-1 0 0,1 0 0 0 0,-1 0 1 0 0,0 0-1 0 0,0 0 1 0 0,0 0-1 0 0,1 0 0 0 0,-1 0 1 0 0,0 0-1 0 0,0 0 0 0 0,1 0 1 0 0,-1-1-1 0 0,0 1 1 0 0,1 0-1 0 0,-1 0 0 0 0,0-1 1 0 0,0 1-1 0 0,0-1 0 0 0,0 0 11 0 0,-1-1 0 0 0,1 1-1 0 0,0 0 1 0 0,0 0-1 0 0,1-1 1 0 0,-1 1-1 0 0,0-1 1 0 0,0 1-1 0 0,1 0 1 0 0,-1-1-1 0 0,0-1 1 0 0,-1-5 93 0 0,1 0 0 0 0,0 0 0 0 0,-1-12 0 0 0,3-26 250 0 0,2 0 0 0 0,3 0 0 0 0,18-79 0 0 0,-2 15-244 0 0,37-271 11 0 0,-46 311-106 0 0,27-87 1 0 0,-11 52-15 0 0,-26 87-6 0 0,-3 15-3 0 0,1-1 0 0 0,-1 1 0 0 0,1-1 0 0 0,0 1 0 0 0,0 0 0 0 0,0-1 0 0 0,0 1 0 0 0,1 0-1 0 0,-1 0 1 0 0,1 0 0 0 0,0 0 0 0 0,2-3 0 0 0,-3 5-4 0 0,0 1 0 0 0,-1 0 1 0 0,1 0-1 0 0,-1-1 0 0 0,1 1 0 0 0,0 0 0 0 0,-1 0 0 0 0,1 0 0 0 0,0 0 0 0 0,-1 0 0 0 0,1 0 0 0 0,0 0 0 0 0,-1 0 0 0 0,1 0 1 0 0,0 0-1 0 0,-1 1 0 0 0,1-1 0 0 0,0 0 0 0 0,-1 0 0 0 0,1 0 0 0 0,-1 1 0 0 0,1-1 0 0 0,0 0 0 0 0,-1 1 0 0 0,1-1 0 0 0,-1 1 1 0 0,1-1-1 0 0,-1 1 0 0 0,1-1 0 0 0,-1 1 0 0 0,1 0 0 0 0,16 18-104 0 0,-17-19 107 0 0,31 43-106 0 0,-2 1 0 0 0,27 57 0 0 0,-2-6 27 0 0,13 13 44 0 0,106 129-1 0 0,-168-232 88 0 0,0 1-1 0 0,0-1 0 0 0,0 0 1 0 0,1-1-1 0 0,-1 1 1 0 0,11 5-1 0 0,-13-8-27 0 0,0-1 0 0 0,-1 0 0 0 0,1 0-1 0 0,-1 0 1 0 0,1 0 0 0 0,0 0 0 0 0,0 0 0 0 0,0-1 0 0 0,0 1 0 0 0,-1-1 0 0 0,1 0-1 0 0,0 0 1 0 0,0 0 0 0 0,0 0 0 0 0,0 0 0 0 0,0-1 0 0 0,0 1 0 0 0,5-2 0 0 0,-7 1 10 0 0,0 0 1 0 0,1 0-1 0 0,-1 0 1 0 0,0 0 0 0 0,0 0-1 0 0,0 0 1 0 0,0 0 0 0 0,0 0-1 0 0,0 0 1 0 0,0 0-1 0 0,-1-1 1 0 0,1 1 0 0 0,0 0-1 0 0,-1-1 1 0 0,1 1 0 0 0,-1 0-1 0 0,1-1 1 0 0,-1 1-1 0 0,1-1 1 0 0,-1 1 0 0 0,0 0-1 0 0,0-1 1 0 0,0 1 0 0 0,0-1-1 0 0,0 1 1 0 0,0-1-1 0 0,0 1 1 0 0,-1-4 0 0 0,-1-4 66 0 0,0 0 0 0 0,0 0 0 0 0,-5-11 1 0 0,6 17-93 0 0,-47-115 285 0 0,-10-30-112 0 0,26 54-146 0 0,-39-116-4 0 0,68 190-90 0 0,27 150-362 0 0,-16-63 399 0 0,-4 1 1 0 0,-8 134 0 0 0,1-175 17 0 0,-1 0 1 0 0,-1 0-1 0 0,-2-1 0 0 0,0 1 1 0 0,-2-1-1 0 0,-1-1 1 0 0,0 0-1 0 0,-2 0 0 0 0,-1-1 1 0 0,-20 27-1 0 0,17-30 10 0 0,0-1 0 0 0,-2-1 0 0 0,0 0 0 0 0,-2-2-1 0 0,0 0 1 0 0,0-1 0 0 0,-2-1 0 0 0,0-1 0 0 0,0-1 0 0 0,-30 13 0 0 0,42-23 7 0 0,1 1 0 0 0,-1-1 1 0 0,0-1-1 0 0,0 0 1 0 0,0 0-1 0 0,0-1 0 0 0,0-1 1 0 0,0 1-1 0 0,0-2 1 0 0,0 1-1 0 0,0-1 0 0 0,-14-4 1 0 0,9 1 12 0 0,1 0 1 0 0,0-1-1 0 0,0-1 1 0 0,0-1-1 0 0,0 0 1 0 0,1 0-1 0 0,-19-16 1 0 0,22 15-24 0 0,0-1 0 0 0,1 0 0 0 0,1 0 0 0 0,0-1 0 0 0,0-1 0 0 0,-11-17 0 0 0,7 6-2 0 0,1-1 0 0 0,-12-32-1 0 0,18 42 2 0 0,2 0 1 0 0,-1 0-1 0 0,1 0 0 0 0,1 0 0 0 0,1-1 1 0 0,0-22-1 0 0,1 31-3 0 0,0 1-1 0 0,1-1 1 0 0,0 1 0 0 0,0 0 0 0 0,0-1 0 0 0,0 1 0 0 0,1 0 0 0 0,-1 0 0 0 0,1 0-1 0 0,4-6 1 0 0,-4 7-4 0 0,0 1-1 0 0,0 0 1 0 0,0 0-1 0 0,0 0 0 0 0,1 0 1 0 0,-1 0-1 0 0,0 0 1 0 0,1 0-1 0 0,0 1 1 0 0,-1-1-1 0 0,1 1 0 0 0,0 0 1 0 0,0 0-1 0 0,0 0 1 0 0,-1 0-1 0 0,1 1 0 0 0,4-1 1 0 0,0 0-7 0 0,0 1 0 0 0,1 0 0 0 0,-1 0 0 0 0,0 1 1 0 0,0 0-1 0 0,1 0 0 0 0,-1 1 0 0 0,12 4 0 0 0,56 26-109 0 0,-50-20 107 0 0,86 42-15 0 0,125 51-11 0 0,-207-95 67 0 0,1-1 0 0 0,0-1 1 0 0,0-2-1 0 0,1-1 0 0 0,-1-1 1 0 0,42-1-1 0 0,-43-4 156 0 0,1-2 1 0 0,-1 0 0 0 0,0-2-1 0 0,0-2 1 0 0,0 0-1 0 0,-1-2 1 0 0,0-1-1 0 0,-1-1 1 0 0,43-25-1 0 0,-42 20 130 0 0,-28 17-305 0 0,0 0-1 0 0,0-1 0 0 0,0 1 0 0 0,0 0 1 0 0,0 0-1 0 0,0 0 0 0 0,0 0 1 0 0,0-1-1 0 0,-1 1 0 0 0,1 0 0 0 0,0 0 1 0 0,0-1-1 0 0,-1 1 0 0 0,1 0 1 0 0,-1 0-1 0 0,1-1 0 0 0,-1 2 1 0 0,-16 27-822 0 0,0-1 1 0 0,-25 29 0 0 0,30-40 169 0 0,-27 34-957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5:44.842"/>
    </inkml:context>
    <inkml:brush xml:id="br0">
      <inkml:brushProperty name="width" value="0.1" units="cm"/>
      <inkml:brushProperty name="height" value="0.1" units="cm"/>
      <inkml:brushProperty name="color" value="#E71224"/>
    </inkml:brush>
  </inkml:definitions>
  <inkml:trace contextRef="#ctx0" brushRef="#br0">1217 40 2471 0 0,'-22'40'1424'0'0,"6"-7"-790"0"0,-1 0-1 0 0,-2 0 0 0 0,-1-2 0 0 0,-25 29 0 0 0,32-41-383 0 0,-79 91 874 0 0,30-38-538 0 0,35-42-278 0 0,-58 53 0 0 0,-39 17 215 0 0,31-27 4 0 0,37-32 193 0 0,55-41-696 0 0,1 1 0 0 0,0-1-1 0 0,0 0 1 0 0,-1 0 0 0 0,1 1 0 0 0,0-1-1 0 0,-1 0 1 0 0,1 0 0 0 0,0 0-1 0 0,-1 0 1 0 0,1 1 0 0 0,0-1 0 0 0,-1 0-1 0 0,1 0 1 0 0,0 0 0 0 0,-1 0-1 0 0,1 0 1 0 0,0 0 0 0 0,-1 0 0 0 0,1 0-1 0 0,-1 0 1 0 0,1 0 0 0 0,0 0-1 0 0,-1 0 1 0 0,1 0 0 0 0,0 0 0 0 0,-1 0-1 0 0,1 0 1 0 0,-1-1 0 0 0,0-10 481 0 0,10-18 38 0 0,-8 26-492 0 0,13-41 189 0 0,16-83 0 0 0,-5-50-41 0 0,-18 121-105 0 0,-2 16 3 0 0,-2-1 0 0 0,-2 0 0 0 0,-7-80 0 0 0,4 106 13 0 0,-1 0-1 0 0,-5-15 0 0 0,7 27-82 0 0,0-1 0 0 0,0 1-1 0 0,-1 0 1 0 0,1 0 0 0 0,-1-1-1 0 0,0 1 1 0 0,0 0 0 0 0,0 1-1 0 0,0-1 1 0 0,0 0 0 0 0,-1 0-1 0 0,1 1 1 0 0,-1 0 0 0 0,-4-3-1 0 0,6 4-19 0 0,0 1 0 0 0,0-1 0 0 0,-1 1 0 0 0,1-1 0 0 0,0 1-1 0 0,0 0 1 0 0,-1 0 0 0 0,1 0 0 0 0,0 0 0 0 0,-1 0 0 0 0,1 0 0 0 0,0 0 0 0 0,0 0-1 0 0,-1 1 1 0 0,1-1 0 0 0,0 0 0 0 0,-1 1 0 0 0,1-1 0 0 0,0 1 0 0 0,0-1 0 0 0,0 1-1 0 0,0 0 1 0 0,0-1 0 0 0,0 1 0 0 0,0 0 0 0 0,0 0 0 0 0,0 0 0 0 0,0 0-1 0 0,0 0 1 0 0,0 0 0 0 0,-1 2 0 0 0,-1 1-6 0 0,0-1 0 0 0,1 1 0 0 0,-1 1 0 0 0,1-1 0 0 0,0 0 0 0 0,0 1 0 0 0,-2 5 0 0 0,3-2-4 0 0,0 0-1 0 0,0 0 1 0 0,1 0-1 0 0,0 1 1 0 0,0-1 0 0 0,1 0-1 0 0,0 0 1 0 0,0 0-1 0 0,4 11 1 0 0,3 9-16 0 0,16 33 0 0 0,-22-56 19 0 0,18 37 178 0 0,47 77 0 0 0,37 31 258 0 0,59 57 222 0 0,-147-184-588 0 0,2-1 0 0 0,1 0 0 0 0,0-1 0 0 0,29 23 0 0 0,-16-23-9 0 0,-30-20-55 0 0,-1 0 0 0 0,1 0 0 0 0,0 0 0 0 0,0 0 0 0 0,0-1 0 0 0,0 1 0 0 0,0 0 0 0 0,0-1 0 0 0,0 0 0 0 0,0 1 0 0 0,1-1 0 0 0,-1 0 0 0 0,0 0 0 0 0,0 0 1 0 0,3-1-1 0 0,-5 1 3 0 0,1-1 1 0 0,0 1-1 0 0,0-1 1 0 0,-1 1-1 0 0,1-1 1 0 0,0 1-1 0 0,-1-1 1 0 0,1 1-1 0 0,-1-1 1 0 0,1 0-1 0 0,-1 0 1 0 0,1 1-1 0 0,-1-1 1 0 0,1 0-1 0 0,-1 0 1 0 0,0 1-1 0 0,1-1 1 0 0,-1 0-1 0 0,0 0 1 0 0,0 0-1 0 0,1 1 1 0 0,-1-1-1 0 0,0 0 1 0 0,0 0-1 0 0,0 0 1 0 0,0 0-1 0 0,0 0 1 0 0,0 1-1 0 0,-1-1 1 0 0,1 0-1 0 0,0 0 1 0 0,0 0-1 0 0,0 0 1 0 0,-1-1-1 0 0,-13-31 232 0 0,12 29-209 0 0,-11-24-1 0 0,-1 1 0 0 0,-2 1 1 0 0,0 1-1 0 0,-2 0 0 0 0,-1 1 0 0 0,-29-29 1 0 0,32 37-15 0 0,-1 2 1 0 0,-1 0 0 0 0,0 1 0 0 0,0 1 0 0 0,-1 1 0 0 0,-1 1 0 0 0,0 0-1 0 0,0 1 1 0 0,-32-9 0 0 0,33 13-18 0 0,0 0 0 0 0,0 2 0 0 0,0 0 0 0 0,-1 1 0 0 0,1 1 0 0 0,0 0 0 0 0,-1 2 0 0 0,1 0 0 0 0,-1 1 0 0 0,1 1 0 0 0,0 1 0 0 0,0 1 0 0 0,-29 11 0 0 0,11 0-16 0 0,2 2 0 0 0,1 2 0 0 0,-53 39 0 0 0,81-55 6 0 0,1 1-1 0 0,0 0 0 0 0,-1 0 1 0 0,1 0-1 0 0,-7 12 0 0 0,11-17 10 0 0,0 1 0 0 0,1 0-1 0 0,-1 0 1 0 0,1 0 0 0 0,-1 0 0 0 0,1 0-1 0 0,-1-1 1 0 0,1 1 0 0 0,-1 0-1 0 0,1 0 1 0 0,0 0 0 0 0,0 0 0 0 0,-1 0-1 0 0,1 0 1 0 0,0 0 0 0 0,0 0-1 0 0,0 1 1 0 0,0-1 0 0 0,0 0 0 0 0,0 0-1 0 0,0 0 1 0 0,1 0 0 0 0,-1 0 0 0 0,0 0-1 0 0,1 0 1 0 0,-1 0 0 0 0,0 0-1 0 0,1-1 1 0 0,-1 1 0 0 0,1 0 0 0 0,-1 0-1 0 0,1 0 1 0 0,0 0 0 0 0,-1 0-1 0 0,1-1 1 0 0,0 1 0 0 0,0 0 0 0 0,-1-1-1 0 0,1 1 1 0 0,0-1 0 0 0,0 1-1 0 0,0-1 1 0 0,0 1 0 0 0,0-1 0 0 0,0 1-1 0 0,0-1 1 0 0,0 0 0 0 0,0 1 0 0 0,2-1-1 0 0,3 1 2 0 0,0 0-1 0 0,0 0 1 0 0,0-1 0 0 0,0 1-1 0 0,0-1 1 0 0,0-1-1 0 0,0 1 1 0 0,1-1-1 0 0,-1 0 1 0 0,0-1 0 0 0,-1 0-1 0 0,13-4 1 0 0,3-4 36 0 0,41-23 0 0 0,-30 13 17 0 0,-1-1 0 0 0,-1-1 0 0 0,-1-1 0 0 0,28-29 0 0 0,18-23 245 0 0,161-123 0 0 0,-221 186-272 0 0,0 0-1 0 0,-1 0 1 0 0,0-2 0 0 0,13-16-1 0 0,-24 23-25 0 0,-10 7 0 0 0,-11 9 0 0 0,-68 52-23 0 0,39-29-1 0 0,-60 53-1 0 0,62-39 25 0 0,-58 76 0 0 0,23-23 0 0 0,-224 276-324 0 0,251-302-449 0 0,-4 4-4144 0 0,20-20-685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5:50.810"/>
    </inkml:context>
    <inkml:brush xml:id="br0">
      <inkml:brushProperty name="width" value="0.1" units="cm"/>
      <inkml:brushProperty name="height" value="0.1" units="cm"/>
      <inkml:brushProperty name="color" value="#E71224"/>
    </inkml:brush>
  </inkml:definitions>
  <inkml:trace contextRef="#ctx0" brushRef="#br0">818 215 1375 0 0,'61'-51'3862'0'0,"-78"58"-2268"0"0,-30 37 24 0 0,25-24-926 0 0,-32 35 0 0 0,-10 27-260 0 0,-53 58-63 0 0,84-107-204 0 0,-1-1 0 0 0,-2-2 0 0 0,-62 41 0 0 0,33-32 934 0 0,-99 45 1 0 0,146-77-624 0 0,16-8-174 0 0,9-7-171 0 0,11-10 19 0 0,26-32 0 0 0,-19 20-82 0 0,13-15-2 0 0,-2-1 0 0 0,-2-1 0 0 0,48-91 0 0 0,-76 126-51 0 0,0-1 0 0 0,-2 1 0 0 0,1-1 0 0 0,-2 0 0 0 0,0 0 0 0 0,0 0 0 0 0,1-26 0 0 0,-4 29-2 0 0,0 0 1 0 0,-1-1 0 0 0,0 1 0 0 0,-1 0-1 0 0,0 0 1 0 0,0 0 0 0 0,-1 0-1 0 0,0 0 1 0 0,-1 1 0 0 0,-9-17 0 0 0,2 7 64 0 0,-1 1 1 0 0,-26-32 0 0 0,29 41-49 0 0,0 1 0 0 0,0-1 0 0 0,0 1 0 0 0,-1 1 0 0 0,0 0 0 0 0,-17-8 0 0 0,16 8-30 0 0,9 5 0 0 0,0 1 0 0 0,-1-1 0 0 0,1 1 0 0 0,-1 0 0 0 0,1 0 0 0 0,-1 0 0 0 0,1 0 0 0 0,-1 0 0 0 0,1 0 0 0 0,-1 0 0 0 0,-4 0 0 0 0,7 2 0 0 0,-1-1 0 0 0,1 0 0 0 0,0 0 0 0 0,0 0 0 0 0,-1 0 0 0 0,1 1 0 0 0,0-1 0 0 0,-1 0 0 0 0,1 0 0 0 0,0 1 0 0 0,0-1 0 0 0,0 0 0 0 0,-1 0 0 0 0,1 1 0 0 0,0-1 0 0 0,0 0 0 0 0,0 1 0 0 0,0-1 0 0 0,0 0 0 0 0,-1 1 0 0 0,1-1 0 0 0,0 0 0 0 0,0 1 0 0 0,0-1 0 0 0,0 0 0 0 0,0 1 0 0 0,0-1 0 0 0,0 0 0 0 0,0 1 0 0 0,0-1 0 0 0,0 0 0 0 0,0 1 0 0 0,1-1 0 0 0,-1 0 0 0 0,0 1 0 0 0,0-1 0 0 0,0 1 0 0 0,6 15 0 0 0,-5-14 0 0 0,31 66 0 0 0,47 74 0 0 0,-46-84 45 0 0,36 91 0 0 0,11 68 84 0 0,-76-207-94 0 0,25 65 238 0 0,-25-66-87 0 0,1 0 1 0 0,0-1 0 0 0,1 1-1 0 0,0-1 1 0 0,13 14 0 0 0,-19-22-179 0 0,0 0 0 0 0,0 0 0 0 0,0 0 1 0 0,0 0-1 0 0,0 0 0 0 0,0 0 0 0 0,0 0 0 0 0,0 1 0 0 0,0-1 1 0 0,0 0-1 0 0,0 0 0 0 0,1 0 0 0 0,-1 0 0 0 0,0 0 1 0 0,0 0-1 0 0,0 0 0 0 0,0 0 0 0 0,0 0 0 0 0,0 0 0 0 0,0 0 1 0 0,0 0-1 0 0,0 0 0 0 0,0 0 0 0 0,0 0 0 0 0,0 0 0 0 0,0 0 1 0 0,0 0-1 0 0,0 0 0 0 0,0 0 0 0 0,1 0 0 0 0,-1 0 1 0 0,0 0-1 0 0,0 0 0 0 0,0 0 0 0 0,0 0 0 0 0,0 0 0 0 0,0 0 1 0 0,0 0-1 0 0,0 0 0 0 0,0 0 0 0 0,0 0 0 0 0,0 0 0 0 0,0 0 1 0 0,0 0-1 0 0,0 0 0 0 0,0 0 0 0 0,0 0 0 0 0,0 0 1 0 0,0 0-1 0 0,1-1 0 0 0,-1 1 0 0 0,0 0 0 0 0,0 0 0 0 0,0 0 1 0 0,0 0-1 0 0,0 0 0 0 0,0 0 0 0 0,0 0 0 0 0,0 0 0 0 0,0 0 1 0 0,0 0-1 0 0,0 0 0 0 0,0 0 0 0 0,0 0 0 0 0,0 0 0 0 0,0 0 1 0 0,0 0-1 0 0,0-1 0 0 0,-1-7 303 0 0,-3-16-77 0 0,2 18-150 0 0,-6-27-153 0 0,-2 1 0 0 0,-23-53 0 0 0,18 50-677 0 0,4 10 909 0 0,0 1 0 0 0,-2 0-1 0 0,-1 1 1 0 0,-1 1 0 0 0,-1 0 0 0 0,-1 0 0 0 0,-1 2-1 0 0,-32-29 1 0 0,43 43-162 0 0,1 1-1 0 0,-1 0 1 0 0,0 0-1 0 0,0 1 1 0 0,-1 0 0 0 0,1 0-1 0 0,-1 1 1 0 0,0 0-1 0 0,-10-3 1 0 0,12 5-6 0 0,0 0 1 0 0,0 0-1 0 0,1 1 0 0 0,-1 0 1 0 0,0 0-1 0 0,0 0 0 0 0,0 1 1 0 0,1-1-1 0 0,-1 1 0 0 0,0 1 1 0 0,1-1-1 0 0,-1 1 0 0 0,1 0 1 0 0,-6 3-1 0 0,-1 1-2 0 0,2 0-1 0 0,-1 0 1 0 0,1 1-1 0 0,0 0 1 0 0,0 1-1 0 0,1 0 1 0 0,0 1-1 0 0,1 0 0 0 0,0 0 1 0 0,0 1-1 0 0,1 0 1 0 0,0 0-1 0 0,1 1 1 0 0,0 0-1 0 0,0 0 1 0 0,-4 14-1 0 0,4-9 8 0 0,1 0 0 0 0,-4 18 0 0 0,8-28 0 0 0,0 0 0 0 0,0-1 0 0 0,1 1 0 0 0,-1 0 0 0 0,1-1 0 0 0,1 1 0 0 0,-1 0 0 0 0,1-1 0 0 0,0 1 0 0 0,2 6 0 0 0,-1-9 0 0 0,-1 0 0 0 0,1 1 0 0 0,0-1 0 0 0,0 0 0 0 0,0 0 0 0 0,0-1 0 0 0,1 1 0 0 0,-1 0 0 0 0,1-1 0 0 0,0 0 0 0 0,0 1 0 0 0,0-1 0 0 0,0 0 0 0 0,0-1 0 0 0,0 1 0 0 0,0 0 0 0 0,6 1 0 0 0,6 2 0 0 0,0-1 0 0 0,27 5 0 0 0,-24-6 0 0 0,6 1 7 0 0,1-1 1 0 0,-1-2-1 0 0,1 0 0 0 0,0-2 1 0 0,0 0-1 0 0,29-6 0 0 0,145-41 170 0 0,-159 37-145 0 0,-15 3-8 0 0,0-1 1 0 0,-1-1-1 0 0,0-1 0 0 0,0-1 0 0 0,-1-1 0 0 0,-1-1 0 0 0,28-22 1 0 0,-48 34-18 0 0,1-1 1 0 0,-1 0-1 0 0,1 1 1 0 0,-1-1-1 0 0,4-6 1 0 0,-6 9-8 0 0,0 0 1 0 0,1-1 0 0 0,-1 1-1 0 0,0-1 1 0 0,0 1-1 0 0,1-1 1 0 0,-1 1-1 0 0,0-1 1 0 0,0 1 0 0 0,0-1-1 0 0,0 1 1 0 0,0-1-1 0 0,1 1 1 0 0,-1-1-1 0 0,0 1 1 0 0,0-1 0 0 0,0 1-1 0 0,0-1 1 0 0,-1 1-1 0 0,1-1 1 0 0,0 1 0 0 0,0-1-1 0 0,0 1 1 0 0,0-1-1 0 0,0 1 1 0 0,-1-1-1 0 0,1 1 1 0 0,0-1 0 0 0,0 1-1 0 0,-1 0 1 0 0,1-1-1 0 0,0 1 1 0 0,-1-1-1 0 0,1 1 1 0 0,-1 0 0 0 0,1-1-1 0 0,0 1 1 0 0,-1 0-1 0 0,1-1 1 0 0,-1 1-1 0 0,1 0 1 0 0,-1 0 0 0 0,1 0-1 0 0,-1-1 1 0 0,1 1-1 0 0,-1 0 1 0 0,1 0-1 0 0,-1 0 1 0 0,1 0 0 0 0,-1 0-1 0 0,-15-2 0 0 0,0 1 0 0 0,0 0 0 0 0,1 1 0 0 0,-1 1 0 0 0,0 1 0 0 0,-27 5 0 0 0,5 0 0 0 0,6-2-31 0 0,1 1 0 0 0,0 2 0 0 0,0 1-1 0 0,1 2 1 0 0,0 1 0 0 0,-52 28 0 0 0,62-28-31 0 0,1 1-1 0 0,0 1 1 0 0,1 0 0 0 0,0 1 0 0 0,1 1 0 0 0,1 1-1 0 0,0 1 1 0 0,2 0 0 0 0,0 0 0 0 0,-13 24 0 0 0,6-2-1429 0 0,1 1-452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2T23:55:55.565"/>
    </inkml:context>
    <inkml:brush xml:id="br0">
      <inkml:brushProperty name="width" value="0.1" units="cm"/>
      <inkml:brushProperty name="height" value="0.1" units="cm"/>
      <inkml:brushProperty name="color" value="#E71224"/>
    </inkml:brush>
  </inkml:definitions>
  <inkml:trace contextRef="#ctx0" brushRef="#br0">739 22 5151 0 0,'-7'-13'278'0'0,"1"4"867"0"0,8 22 59 0 0,0-5-1179 0 0,0 1 0 0 0,-1 0 0 0 0,0 0-1 0 0,0-1 1 0 0,-1 1 0 0 0,-1 13 0 0 0,0-17 36 0 0,0-1 0 0 0,0 0 1 0 0,0 0-1 0 0,-1 0 0 0 0,1 0 1 0 0,-1 0-1 0 0,0 0 0 0 0,0-1 1 0 0,-1 1-1 0 0,1-1 0 0 0,-1 1 0 0 0,0-1 1 0 0,0 0-1 0 0,0 0 0 0 0,-5 4 1 0 0,-22 15 1250 0 0,-52 30 0 0 0,-6 4 101 0 0,-68 68-459 0 0,-21 14-761 0 0,139-110-149 0 0,27-18 39 0 0,-1-1 0 0 0,0-1 0 0 0,0 0 0 0 0,-1 0 0 0 0,0-1 0 0 0,-1-1 0 0 0,-15 5 0 0 0,21-11 25 0 0,9-5 82 0 0,14-11 217 0 0,-7 7-290 0 0,28-39-67 0 0,-3-2 1 0 0,34-66-1 0 0,-55 90-29 0 0,-1 1 0 0 0,-1-2-1 0 0,-1 1 1 0 0,-1-1 0 0 0,-1 0 0 0 0,-2-1 0 0 0,3-29 0 0 0,-7 35 12 0 0,1 1 49 0 0,-1 1 1 0 0,-1 0-1 0 0,-4-36 0 0 0,4 56-82 0 0,0 0 1 0 0,0 0-1 0 0,0-1 0 0 0,0 1 0 0 0,0 0 0 0 0,0 0 0 0 0,0 0 1 0 0,0 0-1 0 0,0 0 0 0 0,-1-1 0 0 0,1 1 0 0 0,0 0 0 0 0,0 0 1 0 0,0 0-1 0 0,0 0 0 0 0,0 0 0 0 0,0-1 0 0 0,0 1 0 0 0,0 0 1 0 0,0 0-1 0 0,0 0 0 0 0,0 0 0 0 0,-1 0 0 0 0,1 0 0 0 0,0 0 1 0 0,0 0-1 0 0,0-1 0 0 0,0 1 0 0 0,0 0 0 0 0,0 0 0 0 0,-1 0 1 0 0,1 0-1 0 0,0 0 0 0 0,0 0 0 0 0,0 0 0 0 0,0 0 0 0 0,-1 0 1 0 0,1 0-1 0 0,0 0 0 0 0,0 0 0 0 0,0 0 0 0 0,0 0 0 0 0,0 0 1 0 0,-1 0-1 0 0,1 0 0 0 0,0 0 0 0 0,0 0 0 0 0,0 0 0 0 0,0 0 1 0 0,0 0-1 0 0,-1 0 0 0 0,-7 9 21 0 0,-6 14 24 0 0,12-17-29 0 0,0 1 1 0 0,1-1-1 0 0,0 1 0 0 0,0-1 1 0 0,0 1-1 0 0,1 0 1 0 0,0-1-1 0 0,0 1 0 0 0,1-1 1 0 0,-1 1-1 0 0,1-1 0 0 0,1 1 1 0 0,0-1-1 0 0,-1 1 1 0 0,6 10-1 0 0,5 7 102 0 0,0 1 0 0 0,25 33-1 0 0,-19-30-13 0 0,18 25 112 0 0,3-2 0 0 0,55 56 1 0 0,-60-70 38 0 0,-2 2 0 0 0,37 55 0 0 0,-67-91-232 0 0,-1 0 0 0 0,1 0-1 0 0,0 0 1 0 0,0-1 0 0 0,0 1-1 0 0,1-1 1 0 0,-1 1 0 0 0,1-1-1 0 0,-1 0 1 0 0,1 0 0 0 0,3 2-1 0 0,-4-23 420 0 0,-2 18-412 0 0,-1-28 88 0 0,-1 1 0 0 0,-2 0 0 0 0,-1 0 0 0 0,-10-34 0 0 0,-43-107-63 0 0,54 159-36 0 0,-38-87-19 0 0,18 42 0 0 0,18 42 0 0 0,-1-1 0 0 0,0 2 0 0 0,0-1 0 0 0,-2 1 0 0 0,1 0 0 0 0,-14-14 0 0 0,21 25 1 0 0,-1 0-1 0 0,1-1 1 0 0,0 1 0 0 0,-1 0-1 0 0,0 0 1 0 0,1 0-1 0 0,-1 0 1 0 0,1 0 0 0 0,-1 1-1 0 0,0-1 1 0 0,0 0 0 0 0,0 1-1 0 0,1 0 1 0 0,-1-1-1 0 0,0 1 1 0 0,0 0 0 0 0,0 0-1 0 0,-2 0 1 0 0,1 0-4 0 0,-1 1 0 0 0,1-1 0 0 0,0 1 0 0 0,-1 0 0 0 0,1 0 1 0 0,0 1-1 0 0,0-1 0 0 0,0 1 0 0 0,-4 2 0 0 0,-4 3-11 0 0,0 2 1 0 0,1 0-1 0 0,-17 18 0 0 0,27-27 14 0 0,-34 39-32 0 0,3 1 0 0 0,1 2 0 0 0,-34 63 0 0 0,15-32 32 0 0,-5 10 0 0 0,53-82 0 0 0,0 1 0 0 0,1-1 0 0 0,-1 1 0 0 0,0-1 0 0 0,1 1-1 0 0,-1 0 1 0 0,1 0 0 0 0,-1-1 0 0 0,1 1 0 0 0,0 0 0 0 0,-1 0 0 0 0,1-1 0 0 0,0 1-1 0 0,0 0 1 0 0,1 0 0 0 0,-1 0 0 0 0,0-1 0 0 0,1 1 0 0 0,-1 0 0 0 0,1 0-1 0 0,-1-1 1 0 0,1 1 0 0 0,0-1 0 0 0,-1 1 0 0 0,1 0 0 0 0,0-1 0 0 0,0 1 0 0 0,0-1-1 0 0,0 0 1 0 0,1 1 0 0 0,-1-1 0 0 0,0 0 0 0 0,1 0 0 0 0,-1 0 0 0 0,1 1 0 0 0,-1-2-1 0 0,1 1 1 0 0,-1 0 0 0 0,1 0 0 0 0,2 1 0 0 0,4 1 9 0 0,1 0 1 0 0,-1 0-1 0 0,1-1 0 0 0,-1 0 1 0 0,1 0-1 0 0,17 0 0 0 0,2-1 11 0 0,1-2 0 0 0,-1-2 0 0 0,38-7 0 0 0,81-26-24 0 0,7-1 4 0 0,-81 25 1 0 0,-41 8 14 0 0,0-1 1 0 0,0-2 0 0 0,33-12 0 0 0,-56 16-24 0 0,-12 4 32 0 0,-17 3 24 0 0,-51 3-23 0 0,-28 1 14 0 0,32-6-23 0 0,-68 12 0 0 0,109-10-10 0 0,0 2-1 0 0,0 1 0 0 0,1 1 1 0 0,0 1-1 0 0,-38 18 0 0 0,48-19 9 0 0,5-3 46 0 0,-1 1 1 0 0,1 0-1 0 0,0 1 0 0 0,-14 11 0 0 0,21-16-47 0 0,1 1 0 0 0,-1 0 0 0 0,1 0 1 0 0,0 0-1 0 0,0 0 0 0 0,0 0 0 0 0,0 0 0 0 0,0 1 1 0 0,1-1-1 0 0,-1 1 0 0 0,1-1 0 0 0,0 1 0 0 0,0-1 1 0 0,0 1-1 0 0,1 0 0 0 0,0-1 0 0 0,-1 1 0 0 0,1 7 1 0 0,1-3-5 0 0,0 1 0 0 0,1-1 0 0 0,0 0 0 0 0,0 1 0 0 0,0-1 0 0 0,1 0 0 0 0,0 0 0 0 0,1-1 1 0 0,7 13-1 0 0,-8-16-2 0 0,0 1 1 0 0,0-1 0 0 0,0 0-1 0 0,1 0 1 0 0,0 0 0 0 0,0-1-1 0 0,0 1 1 0 0,0-1 0 0 0,0 0-1 0 0,1 0 1 0 0,-1-1 0 0 0,1 1-1 0 0,0-1 1 0 0,-1 0 0 0 0,1 0-1 0 0,9 2 1 0 0,-12-4-22 0 0,-1 0 1 0 0,0 1-1 0 0,0-1 1 0 0,1 0-1 0 0,-1 1 0 0 0,0-1 1 0 0,0 1-1 0 0,0-1 1 0 0,0 1-1 0 0,0 0 0 0 0,1-1 1 0 0,-1 1-1 0 0,0 0 1 0 0,0 0-1 0 0,-1 0 1 0 0,1 0-1 0 0,0 0 0 0 0,0 0 1 0 0,0 0-1 0 0,-1 0 1 0 0,1 0-1 0 0,0 0 1 0 0,-1 0-1 0 0,1 0 0 0 0,-1 1 1 0 0,0-1-1 0 0,1 0 1 0 0,-1 0-1 0 0,0 1 0 0 0,1 1 1 0 0,-1 2-315 0 0,0 0-1 0 0,-1 0 1 0 0,1 0 0 0 0,-1 0 0 0 0,0 0-1 0 0,-3 8 1 0 0,-2 6-1492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79407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71917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61964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28987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59374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96664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13739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77985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47183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77244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85049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75514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54562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71954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33077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23940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11/22/2023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11/22/2023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MessianicMinistries"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96.xml"/><Relationship Id="rId3" Type="http://schemas.openxmlformats.org/officeDocument/2006/relationships/image" Target="../media/image4.png"/><Relationship Id="rId7"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95.xml"/><Relationship Id="rId5" Type="http://schemas.openxmlformats.org/officeDocument/2006/relationships/image" Target="../media/image100.png"/><Relationship Id="rId4" Type="http://schemas.openxmlformats.org/officeDocument/2006/relationships/customXml" Target="../ink/ink94.xml"/><Relationship Id="rId9" Type="http://schemas.openxmlformats.org/officeDocument/2006/relationships/image" Target="../media/image102.png"/></Relationships>
</file>

<file path=ppt/slides/_rels/slide11.xml.rels><?xml version="1.0" encoding="UTF-8" standalone="yes"?>
<Relationships xmlns="http://schemas.openxmlformats.org/package/2006/relationships"><Relationship Id="rId8" Type="http://schemas.openxmlformats.org/officeDocument/2006/relationships/customXml" Target="../ink/ink99.xml"/><Relationship Id="rId13" Type="http://schemas.openxmlformats.org/officeDocument/2006/relationships/image" Target="../media/image107.png"/><Relationship Id="rId18" Type="http://schemas.openxmlformats.org/officeDocument/2006/relationships/customXml" Target="../ink/ink104.xml"/><Relationship Id="rId26" Type="http://schemas.openxmlformats.org/officeDocument/2006/relationships/customXml" Target="../ink/ink108.xml"/><Relationship Id="rId3" Type="http://schemas.openxmlformats.org/officeDocument/2006/relationships/image" Target="../media/image4.png"/><Relationship Id="rId21" Type="http://schemas.openxmlformats.org/officeDocument/2006/relationships/image" Target="../media/image111.png"/><Relationship Id="rId7" Type="http://schemas.openxmlformats.org/officeDocument/2006/relationships/image" Target="../media/image104.png"/><Relationship Id="rId12" Type="http://schemas.openxmlformats.org/officeDocument/2006/relationships/customXml" Target="../ink/ink101.xml"/><Relationship Id="rId17" Type="http://schemas.openxmlformats.org/officeDocument/2006/relationships/image" Target="../media/image109.png"/><Relationship Id="rId25" Type="http://schemas.openxmlformats.org/officeDocument/2006/relationships/image" Target="../media/image113.png"/><Relationship Id="rId2" Type="http://schemas.openxmlformats.org/officeDocument/2006/relationships/notesSlide" Target="../notesSlides/notesSlide11.xml"/><Relationship Id="rId16" Type="http://schemas.openxmlformats.org/officeDocument/2006/relationships/customXml" Target="../ink/ink103.xml"/><Relationship Id="rId20" Type="http://schemas.openxmlformats.org/officeDocument/2006/relationships/customXml" Target="../ink/ink105.xml"/><Relationship Id="rId29"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customXml" Target="../ink/ink98.xml"/><Relationship Id="rId11" Type="http://schemas.openxmlformats.org/officeDocument/2006/relationships/image" Target="../media/image106.png"/><Relationship Id="rId24" Type="http://schemas.openxmlformats.org/officeDocument/2006/relationships/customXml" Target="../ink/ink107.xml"/><Relationship Id="rId5" Type="http://schemas.openxmlformats.org/officeDocument/2006/relationships/image" Target="../media/image103.png"/><Relationship Id="rId15" Type="http://schemas.openxmlformats.org/officeDocument/2006/relationships/image" Target="../media/image108.png"/><Relationship Id="rId23" Type="http://schemas.openxmlformats.org/officeDocument/2006/relationships/image" Target="../media/image112.png"/><Relationship Id="rId28" Type="http://schemas.openxmlformats.org/officeDocument/2006/relationships/customXml" Target="../ink/ink109.xml"/><Relationship Id="rId10" Type="http://schemas.openxmlformats.org/officeDocument/2006/relationships/customXml" Target="../ink/ink100.xml"/><Relationship Id="rId19" Type="http://schemas.openxmlformats.org/officeDocument/2006/relationships/image" Target="../media/image110.png"/><Relationship Id="rId4" Type="http://schemas.openxmlformats.org/officeDocument/2006/relationships/customXml" Target="../ink/ink97.xml"/><Relationship Id="rId9" Type="http://schemas.openxmlformats.org/officeDocument/2006/relationships/image" Target="../media/image105.png"/><Relationship Id="rId14" Type="http://schemas.openxmlformats.org/officeDocument/2006/relationships/customXml" Target="../ink/ink102.xml"/><Relationship Id="rId22" Type="http://schemas.openxmlformats.org/officeDocument/2006/relationships/customXml" Target="../ink/ink106.xml"/><Relationship Id="rId27" Type="http://schemas.openxmlformats.org/officeDocument/2006/relationships/image" Target="../media/image1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customXml" Target="../ink/ink1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customXml" Target="../ink/ink115.xml"/><Relationship Id="rId3" Type="http://schemas.openxmlformats.org/officeDocument/2006/relationships/image" Target="../media/image4.png"/><Relationship Id="rId7" Type="http://schemas.openxmlformats.org/officeDocument/2006/relationships/customXml" Target="../ink/ink112.xml"/><Relationship Id="rId12"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8.png"/><Relationship Id="rId11" Type="http://schemas.openxmlformats.org/officeDocument/2006/relationships/customXml" Target="../ink/ink114.xml"/><Relationship Id="rId5" Type="http://schemas.openxmlformats.org/officeDocument/2006/relationships/customXml" Target="../ink/ink111.xml"/><Relationship Id="rId10" Type="http://schemas.openxmlformats.org/officeDocument/2006/relationships/image" Target="../media/image120.png"/><Relationship Id="rId4" Type="http://schemas.openxmlformats.org/officeDocument/2006/relationships/image" Target="../media/image117.png"/><Relationship Id="rId9" Type="http://schemas.openxmlformats.org/officeDocument/2006/relationships/customXml" Target="../ink/ink113.xml"/><Relationship Id="rId14" Type="http://schemas.openxmlformats.org/officeDocument/2006/relationships/image" Target="../media/image12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customXml" Target="../ink/ink123.xml"/><Relationship Id="rId26" Type="http://schemas.openxmlformats.org/officeDocument/2006/relationships/customXml" Target="../ink/ink127.xml"/><Relationship Id="rId39" Type="http://schemas.openxmlformats.org/officeDocument/2006/relationships/image" Target="../media/image140.png"/><Relationship Id="rId21" Type="http://schemas.openxmlformats.org/officeDocument/2006/relationships/image" Target="../media/image131.png"/><Relationship Id="rId34" Type="http://schemas.openxmlformats.org/officeDocument/2006/relationships/customXml" Target="../ink/ink131.xml"/><Relationship Id="rId42" Type="http://schemas.openxmlformats.org/officeDocument/2006/relationships/customXml" Target="../ink/ink135.xml"/><Relationship Id="rId47" Type="http://schemas.openxmlformats.org/officeDocument/2006/relationships/image" Target="../media/image144.png"/><Relationship Id="rId7" Type="http://schemas.openxmlformats.org/officeDocument/2006/relationships/image" Target="../media/image124.png"/><Relationship Id="rId2" Type="http://schemas.openxmlformats.org/officeDocument/2006/relationships/notesSlide" Target="../notesSlides/notesSlide15.xml"/><Relationship Id="rId16" Type="http://schemas.openxmlformats.org/officeDocument/2006/relationships/customXml" Target="../ink/ink122.xml"/><Relationship Id="rId29" Type="http://schemas.openxmlformats.org/officeDocument/2006/relationships/image" Target="../media/image135.png"/><Relationship Id="rId11" Type="http://schemas.openxmlformats.org/officeDocument/2006/relationships/image" Target="../media/image126.png"/><Relationship Id="rId24" Type="http://schemas.openxmlformats.org/officeDocument/2006/relationships/customXml" Target="../ink/ink126.xml"/><Relationship Id="rId32" Type="http://schemas.openxmlformats.org/officeDocument/2006/relationships/customXml" Target="../ink/ink130.xml"/><Relationship Id="rId37" Type="http://schemas.openxmlformats.org/officeDocument/2006/relationships/image" Target="../media/image139.png"/><Relationship Id="rId40" Type="http://schemas.openxmlformats.org/officeDocument/2006/relationships/customXml" Target="../ink/ink134.xml"/><Relationship Id="rId45" Type="http://schemas.openxmlformats.org/officeDocument/2006/relationships/image" Target="../media/image143.png"/><Relationship Id="rId5" Type="http://schemas.openxmlformats.org/officeDocument/2006/relationships/image" Target="../media/image123.png"/><Relationship Id="rId15" Type="http://schemas.openxmlformats.org/officeDocument/2006/relationships/image" Target="../media/image128.png"/><Relationship Id="rId23" Type="http://schemas.openxmlformats.org/officeDocument/2006/relationships/image" Target="../media/image132.png"/><Relationship Id="rId28" Type="http://schemas.openxmlformats.org/officeDocument/2006/relationships/customXml" Target="../ink/ink128.xml"/><Relationship Id="rId36" Type="http://schemas.openxmlformats.org/officeDocument/2006/relationships/customXml" Target="../ink/ink132.xml"/><Relationship Id="rId49" Type="http://schemas.openxmlformats.org/officeDocument/2006/relationships/image" Target="../media/image145.png"/><Relationship Id="rId10" Type="http://schemas.openxmlformats.org/officeDocument/2006/relationships/customXml" Target="../ink/ink119.xml"/><Relationship Id="rId19" Type="http://schemas.openxmlformats.org/officeDocument/2006/relationships/image" Target="../media/image130.png"/><Relationship Id="rId31" Type="http://schemas.openxmlformats.org/officeDocument/2006/relationships/image" Target="../media/image136.png"/><Relationship Id="rId44" Type="http://schemas.openxmlformats.org/officeDocument/2006/relationships/customXml" Target="../ink/ink136.xml"/><Relationship Id="rId4" Type="http://schemas.openxmlformats.org/officeDocument/2006/relationships/customXml" Target="../ink/ink116.xml"/><Relationship Id="rId9" Type="http://schemas.openxmlformats.org/officeDocument/2006/relationships/image" Target="../media/image125.png"/><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134.png"/><Relationship Id="rId30" Type="http://schemas.openxmlformats.org/officeDocument/2006/relationships/customXml" Target="../ink/ink129.xml"/><Relationship Id="rId35" Type="http://schemas.openxmlformats.org/officeDocument/2006/relationships/image" Target="../media/image138.png"/><Relationship Id="rId43" Type="http://schemas.openxmlformats.org/officeDocument/2006/relationships/image" Target="../media/image142.png"/><Relationship Id="rId48" Type="http://schemas.openxmlformats.org/officeDocument/2006/relationships/customXml" Target="../ink/ink138.xml"/><Relationship Id="rId8" Type="http://schemas.openxmlformats.org/officeDocument/2006/relationships/customXml" Target="../ink/ink118.xml"/><Relationship Id="rId3" Type="http://schemas.openxmlformats.org/officeDocument/2006/relationships/image" Target="../media/image4.png"/><Relationship Id="rId12" Type="http://schemas.openxmlformats.org/officeDocument/2006/relationships/customXml" Target="../ink/ink120.xml"/><Relationship Id="rId17" Type="http://schemas.openxmlformats.org/officeDocument/2006/relationships/image" Target="../media/image129.png"/><Relationship Id="rId25" Type="http://schemas.openxmlformats.org/officeDocument/2006/relationships/image" Target="../media/image133.png"/><Relationship Id="rId33" Type="http://schemas.openxmlformats.org/officeDocument/2006/relationships/image" Target="../media/image137.png"/><Relationship Id="rId38" Type="http://schemas.openxmlformats.org/officeDocument/2006/relationships/customXml" Target="../ink/ink133.xml"/><Relationship Id="rId46" Type="http://schemas.openxmlformats.org/officeDocument/2006/relationships/customXml" Target="../ink/ink137.xml"/><Relationship Id="rId20" Type="http://schemas.openxmlformats.org/officeDocument/2006/relationships/customXml" Target="../ink/ink124.xml"/><Relationship Id="rId41"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customXml" Target="../ink/ink117.xml"/></Relationships>
</file>

<file path=ppt/slides/_rels/slide16.xml.rels><?xml version="1.0" encoding="UTF-8" standalone="yes"?>
<Relationships xmlns="http://schemas.openxmlformats.org/package/2006/relationships"><Relationship Id="rId8" Type="http://schemas.openxmlformats.org/officeDocument/2006/relationships/customXml" Target="../ink/ink141.xml"/><Relationship Id="rId13" Type="http://schemas.openxmlformats.org/officeDocument/2006/relationships/image" Target="../media/image150.png"/><Relationship Id="rId18" Type="http://schemas.openxmlformats.org/officeDocument/2006/relationships/customXml" Target="../ink/ink146.xml"/><Relationship Id="rId3" Type="http://schemas.openxmlformats.org/officeDocument/2006/relationships/image" Target="../media/image4.png"/><Relationship Id="rId21" Type="http://schemas.openxmlformats.org/officeDocument/2006/relationships/image" Target="../media/image154.png"/><Relationship Id="rId7" Type="http://schemas.openxmlformats.org/officeDocument/2006/relationships/image" Target="../media/image147.png"/><Relationship Id="rId12" Type="http://schemas.openxmlformats.org/officeDocument/2006/relationships/customXml" Target="../ink/ink143.xml"/><Relationship Id="rId17" Type="http://schemas.openxmlformats.org/officeDocument/2006/relationships/image" Target="../media/image152.png"/><Relationship Id="rId25" Type="http://schemas.openxmlformats.org/officeDocument/2006/relationships/image" Target="../media/image156.png"/><Relationship Id="rId2" Type="http://schemas.openxmlformats.org/officeDocument/2006/relationships/notesSlide" Target="../notesSlides/notesSlide16.xml"/><Relationship Id="rId16" Type="http://schemas.openxmlformats.org/officeDocument/2006/relationships/customXml" Target="../ink/ink145.xml"/><Relationship Id="rId20" Type="http://schemas.openxmlformats.org/officeDocument/2006/relationships/customXml" Target="../ink/ink147.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image" Target="../media/image149.png"/><Relationship Id="rId24" Type="http://schemas.openxmlformats.org/officeDocument/2006/relationships/customXml" Target="../ink/ink149.xml"/><Relationship Id="rId5" Type="http://schemas.openxmlformats.org/officeDocument/2006/relationships/image" Target="../media/image146.png"/><Relationship Id="rId15" Type="http://schemas.openxmlformats.org/officeDocument/2006/relationships/image" Target="../media/image151.png"/><Relationship Id="rId23" Type="http://schemas.openxmlformats.org/officeDocument/2006/relationships/image" Target="../media/image155.png"/><Relationship Id="rId10" Type="http://schemas.openxmlformats.org/officeDocument/2006/relationships/customXml" Target="../ink/ink142.xml"/><Relationship Id="rId19" Type="http://schemas.openxmlformats.org/officeDocument/2006/relationships/image" Target="../media/image153.png"/><Relationship Id="rId4" Type="http://schemas.openxmlformats.org/officeDocument/2006/relationships/customXml" Target="../ink/ink139.xml"/><Relationship Id="rId9" Type="http://schemas.openxmlformats.org/officeDocument/2006/relationships/image" Target="../media/image148.png"/><Relationship Id="rId14" Type="http://schemas.openxmlformats.org/officeDocument/2006/relationships/customXml" Target="../ink/ink144.xml"/><Relationship Id="rId22" Type="http://schemas.openxmlformats.org/officeDocument/2006/relationships/customXml" Target="../ink/ink14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7.png"/><Relationship Id="rId4" Type="http://schemas.openxmlformats.org/officeDocument/2006/relationships/customXml" Target="../ink/ink150.xml"/></Relationships>
</file>

<file path=ppt/slides/_rels/slide18.xml.rels><?xml version="1.0" encoding="UTF-8" standalone="yes"?>
<Relationships xmlns="http://schemas.openxmlformats.org/package/2006/relationships"><Relationship Id="rId13" Type="http://schemas.openxmlformats.org/officeDocument/2006/relationships/image" Target="../media/image162.png"/><Relationship Id="rId18" Type="http://schemas.openxmlformats.org/officeDocument/2006/relationships/customXml" Target="../ink/ink158.xml"/><Relationship Id="rId26" Type="http://schemas.openxmlformats.org/officeDocument/2006/relationships/customXml" Target="../ink/ink162.xml"/><Relationship Id="rId3" Type="http://schemas.openxmlformats.org/officeDocument/2006/relationships/image" Target="../media/image4.png"/><Relationship Id="rId21" Type="http://schemas.openxmlformats.org/officeDocument/2006/relationships/image" Target="../media/image166.png"/><Relationship Id="rId34" Type="http://schemas.openxmlformats.org/officeDocument/2006/relationships/customXml" Target="../ink/ink166.xml"/><Relationship Id="rId7" Type="http://schemas.openxmlformats.org/officeDocument/2006/relationships/image" Target="../media/image159.png"/><Relationship Id="rId12" Type="http://schemas.openxmlformats.org/officeDocument/2006/relationships/customXml" Target="../ink/ink155.xml"/><Relationship Id="rId17" Type="http://schemas.openxmlformats.org/officeDocument/2006/relationships/image" Target="../media/image164.png"/><Relationship Id="rId25" Type="http://schemas.openxmlformats.org/officeDocument/2006/relationships/image" Target="../media/image168.png"/><Relationship Id="rId33" Type="http://schemas.openxmlformats.org/officeDocument/2006/relationships/image" Target="../media/image172.png"/><Relationship Id="rId2" Type="http://schemas.openxmlformats.org/officeDocument/2006/relationships/notesSlide" Target="../notesSlides/notesSlide18.xml"/><Relationship Id="rId16" Type="http://schemas.openxmlformats.org/officeDocument/2006/relationships/customXml" Target="../ink/ink157.xml"/><Relationship Id="rId20" Type="http://schemas.openxmlformats.org/officeDocument/2006/relationships/customXml" Target="../ink/ink159.xml"/><Relationship Id="rId29" Type="http://schemas.openxmlformats.org/officeDocument/2006/relationships/image" Target="../media/image170.png"/><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161.png"/><Relationship Id="rId24" Type="http://schemas.openxmlformats.org/officeDocument/2006/relationships/customXml" Target="../ink/ink161.xml"/><Relationship Id="rId32" Type="http://schemas.openxmlformats.org/officeDocument/2006/relationships/customXml" Target="../ink/ink165.xml"/><Relationship Id="rId5" Type="http://schemas.openxmlformats.org/officeDocument/2006/relationships/image" Target="../media/image158.png"/><Relationship Id="rId15" Type="http://schemas.openxmlformats.org/officeDocument/2006/relationships/image" Target="../media/image163.png"/><Relationship Id="rId23" Type="http://schemas.openxmlformats.org/officeDocument/2006/relationships/image" Target="../media/image167.png"/><Relationship Id="rId28" Type="http://schemas.openxmlformats.org/officeDocument/2006/relationships/customXml" Target="../ink/ink163.xml"/><Relationship Id="rId10" Type="http://schemas.openxmlformats.org/officeDocument/2006/relationships/customXml" Target="../ink/ink154.xml"/><Relationship Id="rId19" Type="http://schemas.openxmlformats.org/officeDocument/2006/relationships/image" Target="../media/image165.png"/><Relationship Id="rId31" Type="http://schemas.openxmlformats.org/officeDocument/2006/relationships/image" Target="../media/image171.png"/><Relationship Id="rId4" Type="http://schemas.openxmlformats.org/officeDocument/2006/relationships/customXml" Target="../ink/ink151.xml"/><Relationship Id="rId9" Type="http://schemas.openxmlformats.org/officeDocument/2006/relationships/image" Target="../media/image160.png"/><Relationship Id="rId14" Type="http://schemas.openxmlformats.org/officeDocument/2006/relationships/customXml" Target="../ink/ink156.xml"/><Relationship Id="rId22" Type="http://schemas.openxmlformats.org/officeDocument/2006/relationships/customXml" Target="../ink/ink160.xml"/><Relationship Id="rId27" Type="http://schemas.openxmlformats.org/officeDocument/2006/relationships/image" Target="../media/image169.png"/><Relationship Id="rId30" Type="http://schemas.openxmlformats.org/officeDocument/2006/relationships/customXml" Target="../ink/ink164.xml"/><Relationship Id="rId35" Type="http://schemas.openxmlformats.org/officeDocument/2006/relationships/image" Target="../media/image173.png"/><Relationship Id="rId8" Type="http://schemas.openxmlformats.org/officeDocument/2006/relationships/customXml" Target="../ink/ink153.xml"/></Relationships>
</file>

<file path=ppt/slides/_rels/slide19.xml.rels><?xml version="1.0" encoding="UTF-8" standalone="yes"?>
<Relationships xmlns="http://schemas.openxmlformats.org/package/2006/relationships"><Relationship Id="rId13" Type="http://schemas.openxmlformats.org/officeDocument/2006/relationships/image" Target="../media/image178.png"/><Relationship Id="rId18" Type="http://schemas.openxmlformats.org/officeDocument/2006/relationships/customXml" Target="../ink/ink174.xml"/><Relationship Id="rId26" Type="http://schemas.openxmlformats.org/officeDocument/2006/relationships/customXml" Target="../ink/ink178.xml"/><Relationship Id="rId39" Type="http://schemas.openxmlformats.org/officeDocument/2006/relationships/image" Target="../media/image191.png"/><Relationship Id="rId21" Type="http://schemas.openxmlformats.org/officeDocument/2006/relationships/image" Target="../media/image182.png"/><Relationship Id="rId34" Type="http://schemas.openxmlformats.org/officeDocument/2006/relationships/customXml" Target="../ink/ink182.xml"/><Relationship Id="rId42" Type="http://schemas.openxmlformats.org/officeDocument/2006/relationships/customXml" Target="../ink/ink186.xml"/><Relationship Id="rId7" Type="http://schemas.openxmlformats.org/officeDocument/2006/relationships/image" Target="../media/image175.png"/><Relationship Id="rId2" Type="http://schemas.openxmlformats.org/officeDocument/2006/relationships/notesSlide" Target="../notesSlides/notesSlide19.xml"/><Relationship Id="rId16" Type="http://schemas.openxmlformats.org/officeDocument/2006/relationships/customXml" Target="../ink/ink173.xml"/><Relationship Id="rId20" Type="http://schemas.openxmlformats.org/officeDocument/2006/relationships/customXml" Target="../ink/ink175.xml"/><Relationship Id="rId29" Type="http://schemas.openxmlformats.org/officeDocument/2006/relationships/image" Target="../media/image186.png"/><Relationship Id="rId41" Type="http://schemas.openxmlformats.org/officeDocument/2006/relationships/image" Target="../media/image192.png"/><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7.png"/><Relationship Id="rId24" Type="http://schemas.openxmlformats.org/officeDocument/2006/relationships/customXml" Target="../ink/ink177.xml"/><Relationship Id="rId32" Type="http://schemas.openxmlformats.org/officeDocument/2006/relationships/customXml" Target="../ink/ink181.xml"/><Relationship Id="rId37" Type="http://schemas.openxmlformats.org/officeDocument/2006/relationships/image" Target="../media/image190.png"/><Relationship Id="rId40" Type="http://schemas.openxmlformats.org/officeDocument/2006/relationships/customXml" Target="../ink/ink185.xml"/><Relationship Id="rId5" Type="http://schemas.openxmlformats.org/officeDocument/2006/relationships/image" Target="../media/image174.png"/><Relationship Id="rId15" Type="http://schemas.openxmlformats.org/officeDocument/2006/relationships/image" Target="../media/image179.png"/><Relationship Id="rId23" Type="http://schemas.openxmlformats.org/officeDocument/2006/relationships/image" Target="../media/image183.png"/><Relationship Id="rId28" Type="http://schemas.openxmlformats.org/officeDocument/2006/relationships/customXml" Target="../ink/ink179.xml"/><Relationship Id="rId36" Type="http://schemas.openxmlformats.org/officeDocument/2006/relationships/customXml" Target="../ink/ink183.xml"/><Relationship Id="rId10" Type="http://schemas.openxmlformats.org/officeDocument/2006/relationships/customXml" Target="../ink/ink170.xml"/><Relationship Id="rId19" Type="http://schemas.openxmlformats.org/officeDocument/2006/relationships/image" Target="../media/image181.png"/><Relationship Id="rId31" Type="http://schemas.openxmlformats.org/officeDocument/2006/relationships/image" Target="../media/image187.png"/><Relationship Id="rId4" Type="http://schemas.openxmlformats.org/officeDocument/2006/relationships/customXml" Target="../ink/ink167.xml"/><Relationship Id="rId9" Type="http://schemas.openxmlformats.org/officeDocument/2006/relationships/image" Target="../media/image176.png"/><Relationship Id="rId14" Type="http://schemas.openxmlformats.org/officeDocument/2006/relationships/customXml" Target="../ink/ink172.xml"/><Relationship Id="rId22" Type="http://schemas.openxmlformats.org/officeDocument/2006/relationships/customXml" Target="../ink/ink176.xml"/><Relationship Id="rId27" Type="http://schemas.openxmlformats.org/officeDocument/2006/relationships/image" Target="../media/image185.png"/><Relationship Id="rId30" Type="http://schemas.openxmlformats.org/officeDocument/2006/relationships/customXml" Target="../ink/ink180.xml"/><Relationship Id="rId35" Type="http://schemas.openxmlformats.org/officeDocument/2006/relationships/image" Target="../media/image189.png"/><Relationship Id="rId43" Type="http://schemas.openxmlformats.org/officeDocument/2006/relationships/image" Target="../media/image193.png"/><Relationship Id="rId8" Type="http://schemas.openxmlformats.org/officeDocument/2006/relationships/customXml" Target="../ink/ink169.xml"/><Relationship Id="rId3" Type="http://schemas.openxmlformats.org/officeDocument/2006/relationships/image" Target="../media/image4.png"/><Relationship Id="rId12" Type="http://schemas.openxmlformats.org/officeDocument/2006/relationships/customXml" Target="../ink/ink171.xml"/><Relationship Id="rId17" Type="http://schemas.openxmlformats.org/officeDocument/2006/relationships/image" Target="../media/image180.png"/><Relationship Id="rId25" Type="http://schemas.openxmlformats.org/officeDocument/2006/relationships/image" Target="../media/image184.png"/><Relationship Id="rId33" Type="http://schemas.openxmlformats.org/officeDocument/2006/relationships/image" Target="../media/image188.png"/><Relationship Id="rId38" Type="http://schemas.openxmlformats.org/officeDocument/2006/relationships/customXml" Target="../ink/ink18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3" Type="http://schemas.openxmlformats.org/officeDocument/2006/relationships/image" Target="../media/image198.png"/><Relationship Id="rId18" Type="http://schemas.openxmlformats.org/officeDocument/2006/relationships/customXml" Target="../ink/ink194.xml"/><Relationship Id="rId26" Type="http://schemas.openxmlformats.org/officeDocument/2006/relationships/customXml" Target="../ink/ink198.xml"/><Relationship Id="rId39" Type="http://schemas.openxmlformats.org/officeDocument/2006/relationships/image" Target="../media/image211.png"/><Relationship Id="rId21" Type="http://schemas.openxmlformats.org/officeDocument/2006/relationships/image" Target="../media/image202.png"/><Relationship Id="rId34" Type="http://schemas.openxmlformats.org/officeDocument/2006/relationships/customXml" Target="../ink/ink202.xml"/><Relationship Id="rId7" Type="http://schemas.openxmlformats.org/officeDocument/2006/relationships/image" Target="../media/image195.png"/><Relationship Id="rId2" Type="http://schemas.openxmlformats.org/officeDocument/2006/relationships/notesSlide" Target="../notesSlides/notesSlide20.xml"/><Relationship Id="rId16" Type="http://schemas.openxmlformats.org/officeDocument/2006/relationships/customXml" Target="../ink/ink193.xml"/><Relationship Id="rId20" Type="http://schemas.openxmlformats.org/officeDocument/2006/relationships/customXml" Target="../ink/ink195.xml"/><Relationship Id="rId29" Type="http://schemas.openxmlformats.org/officeDocument/2006/relationships/image" Target="../media/image206.png"/><Relationship Id="rId41" Type="http://schemas.openxmlformats.org/officeDocument/2006/relationships/image" Target="../media/image212.png"/><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7.png"/><Relationship Id="rId24" Type="http://schemas.openxmlformats.org/officeDocument/2006/relationships/customXml" Target="../ink/ink197.xml"/><Relationship Id="rId32" Type="http://schemas.openxmlformats.org/officeDocument/2006/relationships/customXml" Target="../ink/ink201.xml"/><Relationship Id="rId37" Type="http://schemas.openxmlformats.org/officeDocument/2006/relationships/image" Target="../media/image210.png"/><Relationship Id="rId40" Type="http://schemas.openxmlformats.org/officeDocument/2006/relationships/customXml" Target="../ink/ink205.xml"/><Relationship Id="rId5" Type="http://schemas.openxmlformats.org/officeDocument/2006/relationships/image" Target="../media/image194.png"/><Relationship Id="rId15" Type="http://schemas.openxmlformats.org/officeDocument/2006/relationships/image" Target="../media/image199.png"/><Relationship Id="rId23" Type="http://schemas.openxmlformats.org/officeDocument/2006/relationships/image" Target="../media/image203.png"/><Relationship Id="rId28" Type="http://schemas.openxmlformats.org/officeDocument/2006/relationships/customXml" Target="../ink/ink199.xml"/><Relationship Id="rId36" Type="http://schemas.openxmlformats.org/officeDocument/2006/relationships/customXml" Target="../ink/ink203.xml"/><Relationship Id="rId10" Type="http://schemas.openxmlformats.org/officeDocument/2006/relationships/customXml" Target="../ink/ink190.xml"/><Relationship Id="rId19" Type="http://schemas.openxmlformats.org/officeDocument/2006/relationships/image" Target="../media/image201.png"/><Relationship Id="rId31" Type="http://schemas.openxmlformats.org/officeDocument/2006/relationships/image" Target="../media/image207.png"/><Relationship Id="rId4" Type="http://schemas.openxmlformats.org/officeDocument/2006/relationships/customXml" Target="../ink/ink187.xml"/><Relationship Id="rId9" Type="http://schemas.openxmlformats.org/officeDocument/2006/relationships/image" Target="../media/image196.png"/><Relationship Id="rId14" Type="http://schemas.openxmlformats.org/officeDocument/2006/relationships/customXml" Target="../ink/ink192.xml"/><Relationship Id="rId22" Type="http://schemas.openxmlformats.org/officeDocument/2006/relationships/customXml" Target="../ink/ink196.xml"/><Relationship Id="rId27" Type="http://schemas.openxmlformats.org/officeDocument/2006/relationships/image" Target="../media/image205.png"/><Relationship Id="rId30" Type="http://schemas.openxmlformats.org/officeDocument/2006/relationships/customXml" Target="../ink/ink200.xml"/><Relationship Id="rId35" Type="http://schemas.openxmlformats.org/officeDocument/2006/relationships/image" Target="../media/image209.png"/><Relationship Id="rId8" Type="http://schemas.openxmlformats.org/officeDocument/2006/relationships/customXml" Target="../ink/ink189.xml"/><Relationship Id="rId3" Type="http://schemas.openxmlformats.org/officeDocument/2006/relationships/image" Target="../media/image4.png"/><Relationship Id="rId12" Type="http://schemas.openxmlformats.org/officeDocument/2006/relationships/customXml" Target="../ink/ink191.xml"/><Relationship Id="rId17" Type="http://schemas.openxmlformats.org/officeDocument/2006/relationships/image" Target="../media/image200.png"/><Relationship Id="rId25" Type="http://schemas.openxmlformats.org/officeDocument/2006/relationships/image" Target="../media/image204.png"/><Relationship Id="rId33" Type="http://schemas.openxmlformats.org/officeDocument/2006/relationships/image" Target="../media/image208.png"/><Relationship Id="rId38" Type="http://schemas.openxmlformats.org/officeDocument/2006/relationships/customXml" Target="../ink/ink204.xml"/></Relationships>
</file>

<file path=ppt/slides/_rels/slide21.xml.rels><?xml version="1.0" encoding="UTF-8" standalone="yes"?>
<Relationships xmlns="http://schemas.openxmlformats.org/package/2006/relationships"><Relationship Id="rId13" Type="http://schemas.openxmlformats.org/officeDocument/2006/relationships/image" Target="../media/image217.png"/><Relationship Id="rId18" Type="http://schemas.openxmlformats.org/officeDocument/2006/relationships/customXml" Target="../ink/ink213.xml"/><Relationship Id="rId26" Type="http://schemas.openxmlformats.org/officeDocument/2006/relationships/customXml" Target="../ink/ink217.xml"/><Relationship Id="rId39" Type="http://schemas.openxmlformats.org/officeDocument/2006/relationships/image" Target="../media/image230.png"/><Relationship Id="rId21" Type="http://schemas.openxmlformats.org/officeDocument/2006/relationships/image" Target="../media/image221.png"/><Relationship Id="rId34" Type="http://schemas.openxmlformats.org/officeDocument/2006/relationships/customXml" Target="../ink/ink221.xml"/><Relationship Id="rId42" Type="http://schemas.openxmlformats.org/officeDocument/2006/relationships/customXml" Target="../ink/ink225.xml"/><Relationship Id="rId47" Type="http://schemas.openxmlformats.org/officeDocument/2006/relationships/image" Target="../media/image234.png"/><Relationship Id="rId50" Type="http://schemas.openxmlformats.org/officeDocument/2006/relationships/customXml" Target="../ink/ink229.xml"/><Relationship Id="rId55" Type="http://schemas.openxmlformats.org/officeDocument/2006/relationships/image" Target="../media/image238.png"/><Relationship Id="rId7" Type="http://schemas.openxmlformats.org/officeDocument/2006/relationships/image" Target="../media/image214.png"/><Relationship Id="rId2" Type="http://schemas.openxmlformats.org/officeDocument/2006/relationships/notesSlide" Target="../notesSlides/notesSlide21.xml"/><Relationship Id="rId16" Type="http://schemas.openxmlformats.org/officeDocument/2006/relationships/customXml" Target="../ink/ink212.xml"/><Relationship Id="rId29" Type="http://schemas.openxmlformats.org/officeDocument/2006/relationships/image" Target="../media/image225.png"/><Relationship Id="rId11" Type="http://schemas.openxmlformats.org/officeDocument/2006/relationships/image" Target="../media/image216.png"/><Relationship Id="rId24" Type="http://schemas.openxmlformats.org/officeDocument/2006/relationships/customXml" Target="../ink/ink216.xml"/><Relationship Id="rId32" Type="http://schemas.openxmlformats.org/officeDocument/2006/relationships/customXml" Target="../ink/ink220.xml"/><Relationship Id="rId37" Type="http://schemas.openxmlformats.org/officeDocument/2006/relationships/image" Target="../media/image229.png"/><Relationship Id="rId40" Type="http://schemas.openxmlformats.org/officeDocument/2006/relationships/customXml" Target="../ink/ink224.xml"/><Relationship Id="rId45" Type="http://schemas.openxmlformats.org/officeDocument/2006/relationships/image" Target="../media/image233.png"/><Relationship Id="rId53" Type="http://schemas.openxmlformats.org/officeDocument/2006/relationships/image" Target="../media/image237.png"/><Relationship Id="rId5" Type="http://schemas.openxmlformats.org/officeDocument/2006/relationships/image" Target="../media/image213.png"/><Relationship Id="rId10" Type="http://schemas.openxmlformats.org/officeDocument/2006/relationships/customXml" Target="../ink/ink209.xml"/><Relationship Id="rId19" Type="http://schemas.openxmlformats.org/officeDocument/2006/relationships/image" Target="../media/image220.png"/><Relationship Id="rId31" Type="http://schemas.openxmlformats.org/officeDocument/2006/relationships/image" Target="../media/image226.png"/><Relationship Id="rId44" Type="http://schemas.openxmlformats.org/officeDocument/2006/relationships/customXml" Target="../ink/ink226.xml"/><Relationship Id="rId52" Type="http://schemas.openxmlformats.org/officeDocument/2006/relationships/customXml" Target="../ink/ink230.xml"/><Relationship Id="rId4" Type="http://schemas.openxmlformats.org/officeDocument/2006/relationships/customXml" Target="../ink/ink206.xml"/><Relationship Id="rId9" Type="http://schemas.openxmlformats.org/officeDocument/2006/relationships/image" Target="../media/image215.png"/><Relationship Id="rId14" Type="http://schemas.openxmlformats.org/officeDocument/2006/relationships/customXml" Target="../ink/ink211.xml"/><Relationship Id="rId22" Type="http://schemas.openxmlformats.org/officeDocument/2006/relationships/customXml" Target="../ink/ink215.xml"/><Relationship Id="rId27" Type="http://schemas.openxmlformats.org/officeDocument/2006/relationships/image" Target="../media/image224.png"/><Relationship Id="rId30" Type="http://schemas.openxmlformats.org/officeDocument/2006/relationships/customXml" Target="../ink/ink219.xml"/><Relationship Id="rId35" Type="http://schemas.openxmlformats.org/officeDocument/2006/relationships/image" Target="../media/image228.png"/><Relationship Id="rId43" Type="http://schemas.openxmlformats.org/officeDocument/2006/relationships/image" Target="../media/image232.png"/><Relationship Id="rId48" Type="http://schemas.openxmlformats.org/officeDocument/2006/relationships/customXml" Target="../ink/ink228.xml"/><Relationship Id="rId8" Type="http://schemas.openxmlformats.org/officeDocument/2006/relationships/customXml" Target="../ink/ink208.xml"/><Relationship Id="rId51" Type="http://schemas.openxmlformats.org/officeDocument/2006/relationships/image" Target="../media/image236.png"/><Relationship Id="rId3" Type="http://schemas.openxmlformats.org/officeDocument/2006/relationships/image" Target="../media/image4.png"/><Relationship Id="rId12" Type="http://schemas.openxmlformats.org/officeDocument/2006/relationships/customXml" Target="../ink/ink210.xml"/><Relationship Id="rId17" Type="http://schemas.openxmlformats.org/officeDocument/2006/relationships/image" Target="../media/image219.png"/><Relationship Id="rId25" Type="http://schemas.openxmlformats.org/officeDocument/2006/relationships/image" Target="../media/image223.png"/><Relationship Id="rId33" Type="http://schemas.openxmlformats.org/officeDocument/2006/relationships/image" Target="../media/image227.png"/><Relationship Id="rId38" Type="http://schemas.openxmlformats.org/officeDocument/2006/relationships/customXml" Target="../ink/ink223.xml"/><Relationship Id="rId46" Type="http://schemas.openxmlformats.org/officeDocument/2006/relationships/customXml" Target="../ink/ink227.xml"/><Relationship Id="rId20" Type="http://schemas.openxmlformats.org/officeDocument/2006/relationships/customXml" Target="../ink/ink214.xml"/><Relationship Id="rId41" Type="http://schemas.openxmlformats.org/officeDocument/2006/relationships/image" Target="../media/image231.png"/><Relationship Id="rId54" Type="http://schemas.openxmlformats.org/officeDocument/2006/relationships/customXml" Target="../ink/ink231.xml"/><Relationship Id="rId1" Type="http://schemas.openxmlformats.org/officeDocument/2006/relationships/slideLayout" Target="../slideLayouts/slideLayout1.xml"/><Relationship Id="rId6" Type="http://schemas.openxmlformats.org/officeDocument/2006/relationships/customXml" Target="../ink/ink207.xml"/><Relationship Id="rId15" Type="http://schemas.openxmlformats.org/officeDocument/2006/relationships/image" Target="../media/image218.png"/><Relationship Id="rId23" Type="http://schemas.openxmlformats.org/officeDocument/2006/relationships/image" Target="../media/image222.png"/><Relationship Id="rId28" Type="http://schemas.openxmlformats.org/officeDocument/2006/relationships/customXml" Target="../ink/ink218.xml"/><Relationship Id="rId36" Type="http://schemas.openxmlformats.org/officeDocument/2006/relationships/customXml" Target="../ink/ink222.xml"/><Relationship Id="rId49" Type="http://schemas.openxmlformats.org/officeDocument/2006/relationships/image" Target="../media/image235.png"/></Relationships>
</file>

<file path=ppt/slides/_rels/slide22.xml.rels><?xml version="1.0" encoding="UTF-8" standalone="yes"?>
<Relationships xmlns="http://schemas.openxmlformats.org/package/2006/relationships"><Relationship Id="rId8" Type="http://schemas.openxmlformats.org/officeDocument/2006/relationships/customXml" Target="../ink/ink234.xml"/><Relationship Id="rId13" Type="http://schemas.openxmlformats.org/officeDocument/2006/relationships/image" Target="../media/image243.png"/><Relationship Id="rId18" Type="http://schemas.openxmlformats.org/officeDocument/2006/relationships/customXml" Target="../ink/ink239.xml"/><Relationship Id="rId26" Type="http://schemas.openxmlformats.org/officeDocument/2006/relationships/customXml" Target="../ink/ink243.xml"/><Relationship Id="rId3" Type="http://schemas.openxmlformats.org/officeDocument/2006/relationships/image" Target="../media/image4.png"/><Relationship Id="rId21" Type="http://schemas.openxmlformats.org/officeDocument/2006/relationships/image" Target="../media/image247.png"/><Relationship Id="rId7" Type="http://schemas.openxmlformats.org/officeDocument/2006/relationships/image" Target="../media/image240.png"/><Relationship Id="rId12" Type="http://schemas.openxmlformats.org/officeDocument/2006/relationships/customXml" Target="../ink/ink236.xml"/><Relationship Id="rId17" Type="http://schemas.openxmlformats.org/officeDocument/2006/relationships/image" Target="../media/image245.png"/><Relationship Id="rId25" Type="http://schemas.openxmlformats.org/officeDocument/2006/relationships/image" Target="../media/image249.png"/><Relationship Id="rId2" Type="http://schemas.openxmlformats.org/officeDocument/2006/relationships/notesSlide" Target="../notesSlides/notesSlide22.xml"/><Relationship Id="rId16" Type="http://schemas.openxmlformats.org/officeDocument/2006/relationships/customXml" Target="../ink/ink238.xml"/><Relationship Id="rId20" Type="http://schemas.openxmlformats.org/officeDocument/2006/relationships/customXml" Target="../ink/ink240.xml"/><Relationship Id="rId29" Type="http://schemas.openxmlformats.org/officeDocument/2006/relationships/image" Target="../media/image251.png"/><Relationship Id="rId1" Type="http://schemas.openxmlformats.org/officeDocument/2006/relationships/slideLayout" Target="../slideLayouts/slideLayout1.xml"/><Relationship Id="rId6" Type="http://schemas.openxmlformats.org/officeDocument/2006/relationships/customXml" Target="../ink/ink233.xml"/><Relationship Id="rId11" Type="http://schemas.openxmlformats.org/officeDocument/2006/relationships/image" Target="../media/image242.png"/><Relationship Id="rId24" Type="http://schemas.openxmlformats.org/officeDocument/2006/relationships/customXml" Target="../ink/ink242.xml"/><Relationship Id="rId5" Type="http://schemas.openxmlformats.org/officeDocument/2006/relationships/image" Target="../media/image239.png"/><Relationship Id="rId15" Type="http://schemas.openxmlformats.org/officeDocument/2006/relationships/image" Target="../media/image244.png"/><Relationship Id="rId23" Type="http://schemas.openxmlformats.org/officeDocument/2006/relationships/image" Target="../media/image248.png"/><Relationship Id="rId28" Type="http://schemas.openxmlformats.org/officeDocument/2006/relationships/customXml" Target="../ink/ink244.xml"/><Relationship Id="rId10" Type="http://schemas.openxmlformats.org/officeDocument/2006/relationships/customXml" Target="../ink/ink235.xml"/><Relationship Id="rId19" Type="http://schemas.openxmlformats.org/officeDocument/2006/relationships/image" Target="../media/image246.png"/><Relationship Id="rId4" Type="http://schemas.openxmlformats.org/officeDocument/2006/relationships/customXml" Target="../ink/ink232.xml"/><Relationship Id="rId9" Type="http://schemas.openxmlformats.org/officeDocument/2006/relationships/image" Target="../media/image241.png"/><Relationship Id="rId14" Type="http://schemas.openxmlformats.org/officeDocument/2006/relationships/customXml" Target="../ink/ink237.xml"/><Relationship Id="rId22" Type="http://schemas.openxmlformats.org/officeDocument/2006/relationships/customXml" Target="../ink/ink241.xml"/><Relationship Id="rId27" Type="http://schemas.openxmlformats.org/officeDocument/2006/relationships/image" Target="../media/image2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4.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6.xml"/><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11.png"/><Relationship Id="rId24" Type="http://schemas.openxmlformats.org/officeDocument/2006/relationships/customXml" Target="../ink/ink12.xml"/><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customXml" Target="../ink/ink5.xml"/><Relationship Id="rId19"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10.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6.png"/><Relationship Id="rId21" Type="http://schemas.openxmlformats.org/officeDocument/2006/relationships/image" Target="../media/image28.png"/><Relationship Id="rId42" Type="http://schemas.openxmlformats.org/officeDocument/2006/relationships/customXml" Target="../ink/ink33.xml"/><Relationship Id="rId63" Type="http://schemas.openxmlformats.org/officeDocument/2006/relationships/image" Target="../media/image49.png"/><Relationship Id="rId84" Type="http://schemas.openxmlformats.org/officeDocument/2006/relationships/customXml" Target="../ink/ink54.xml"/><Relationship Id="rId138" Type="http://schemas.openxmlformats.org/officeDocument/2006/relationships/customXml" Target="../ink/ink81.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28.xml"/><Relationship Id="rId53" Type="http://schemas.openxmlformats.org/officeDocument/2006/relationships/image" Target="../media/image44.png"/><Relationship Id="rId74" Type="http://schemas.openxmlformats.org/officeDocument/2006/relationships/customXml" Target="../ink/ink49.xml"/><Relationship Id="rId128" Type="http://schemas.openxmlformats.org/officeDocument/2006/relationships/customXml" Target="../ink/ink76.xml"/><Relationship Id="rId5" Type="http://schemas.openxmlformats.org/officeDocument/2006/relationships/image" Target="../media/image20.png"/><Relationship Id="rId90" Type="http://schemas.openxmlformats.org/officeDocument/2006/relationships/customXml" Target="../ink/ink57.xml"/><Relationship Id="rId95" Type="http://schemas.openxmlformats.org/officeDocument/2006/relationships/image" Target="../media/image65.png"/><Relationship Id="rId22" Type="http://schemas.openxmlformats.org/officeDocument/2006/relationships/customXml" Target="../ink/ink23.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36.xml"/><Relationship Id="rId64" Type="http://schemas.openxmlformats.org/officeDocument/2006/relationships/customXml" Target="../ink/ink44.xml"/><Relationship Id="rId69" Type="http://schemas.openxmlformats.org/officeDocument/2006/relationships/image" Target="../media/image52.png"/><Relationship Id="rId113" Type="http://schemas.openxmlformats.org/officeDocument/2006/relationships/image" Target="../media/image74.png"/><Relationship Id="rId118" Type="http://schemas.openxmlformats.org/officeDocument/2006/relationships/customXml" Target="../ink/ink71.xml"/><Relationship Id="rId134" Type="http://schemas.openxmlformats.org/officeDocument/2006/relationships/customXml" Target="../ink/ink79.xml"/><Relationship Id="rId139" Type="http://schemas.openxmlformats.org/officeDocument/2006/relationships/image" Target="../media/image87.png"/><Relationship Id="rId80" Type="http://schemas.openxmlformats.org/officeDocument/2006/relationships/customXml" Target="../ink/ink52.xml"/><Relationship Id="rId85" Type="http://schemas.openxmlformats.org/officeDocument/2006/relationships/image" Target="../media/image60.png"/><Relationship Id="rId12" Type="http://schemas.openxmlformats.org/officeDocument/2006/relationships/customXml" Target="../ink/ink18.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31.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66.xml"/><Relationship Id="rId124" Type="http://schemas.openxmlformats.org/officeDocument/2006/relationships/customXml" Target="../ink/ink74.xml"/><Relationship Id="rId129" Type="http://schemas.openxmlformats.org/officeDocument/2006/relationships/image" Target="../media/image82.png"/><Relationship Id="rId54" Type="http://schemas.openxmlformats.org/officeDocument/2006/relationships/customXml" Target="../ink/ink39.xml"/><Relationship Id="rId70" Type="http://schemas.openxmlformats.org/officeDocument/2006/relationships/customXml" Target="../ink/ink47.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60.xml"/><Relationship Id="rId140" Type="http://schemas.openxmlformats.org/officeDocument/2006/relationships/customXml" Target="../ink/ink82.xml"/><Relationship Id="rId145"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ustomXml" Target="../ink/ink15.xml"/><Relationship Id="rId23" Type="http://schemas.openxmlformats.org/officeDocument/2006/relationships/image" Target="../media/image29.png"/><Relationship Id="rId28" Type="http://schemas.openxmlformats.org/officeDocument/2006/relationships/customXml" Target="../ink/ink26.xml"/><Relationship Id="rId49" Type="http://schemas.openxmlformats.org/officeDocument/2006/relationships/image" Target="../media/image42.png"/><Relationship Id="rId114" Type="http://schemas.openxmlformats.org/officeDocument/2006/relationships/customXml" Target="../ink/ink69.xml"/><Relationship Id="rId119" Type="http://schemas.openxmlformats.org/officeDocument/2006/relationships/image" Target="../media/image77.png"/><Relationship Id="rId44" Type="http://schemas.openxmlformats.org/officeDocument/2006/relationships/customXml" Target="../ink/ink34.xml"/><Relationship Id="rId60" Type="http://schemas.openxmlformats.org/officeDocument/2006/relationships/customXml" Target="../ink/ink42.xml"/><Relationship Id="rId65" Type="http://schemas.openxmlformats.org/officeDocument/2006/relationships/image" Target="../media/image50.png"/><Relationship Id="rId81" Type="http://schemas.openxmlformats.org/officeDocument/2006/relationships/image" Target="../media/image58.png"/><Relationship Id="rId86" Type="http://schemas.openxmlformats.org/officeDocument/2006/relationships/customXml" Target="../ink/ink55.xml"/><Relationship Id="rId130" Type="http://schemas.openxmlformats.org/officeDocument/2006/relationships/customXml" Target="../ink/ink77.xml"/><Relationship Id="rId135" Type="http://schemas.openxmlformats.org/officeDocument/2006/relationships/image" Target="../media/image85.png"/><Relationship Id="rId13" Type="http://schemas.openxmlformats.org/officeDocument/2006/relationships/image" Target="../media/image24.png"/><Relationship Id="rId18" Type="http://schemas.openxmlformats.org/officeDocument/2006/relationships/customXml" Target="../ink/ink21.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29.xml"/><Relationship Id="rId50" Type="http://schemas.openxmlformats.org/officeDocument/2006/relationships/customXml" Target="../ink/ink37.xml"/><Relationship Id="rId55" Type="http://schemas.openxmlformats.org/officeDocument/2006/relationships/image" Target="../media/image45.png"/><Relationship Id="rId76" Type="http://schemas.openxmlformats.org/officeDocument/2006/relationships/customXml" Target="../ink/ink50.xml"/><Relationship Id="rId97" Type="http://schemas.openxmlformats.org/officeDocument/2006/relationships/image" Target="../media/image66.png"/><Relationship Id="rId104" Type="http://schemas.openxmlformats.org/officeDocument/2006/relationships/customXml" Target="../ink/ink64.xml"/><Relationship Id="rId120" Type="http://schemas.openxmlformats.org/officeDocument/2006/relationships/customXml" Target="../ink/ink72.xml"/><Relationship Id="rId125" Type="http://schemas.openxmlformats.org/officeDocument/2006/relationships/image" Target="../media/image80.png"/><Relationship Id="rId141" Type="http://schemas.openxmlformats.org/officeDocument/2006/relationships/image" Target="../media/image88.png"/><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58.xml"/><Relationship Id="rId2" Type="http://schemas.openxmlformats.org/officeDocument/2006/relationships/notesSlide" Target="../notesSlides/notesSlide8.xml"/><Relationship Id="rId29" Type="http://schemas.openxmlformats.org/officeDocument/2006/relationships/image" Target="../media/image32.png"/><Relationship Id="rId24" Type="http://schemas.openxmlformats.org/officeDocument/2006/relationships/customXml" Target="../ink/ink24.xml"/><Relationship Id="rId40" Type="http://schemas.openxmlformats.org/officeDocument/2006/relationships/customXml" Target="../ink/ink32.xml"/><Relationship Id="rId45" Type="http://schemas.openxmlformats.org/officeDocument/2006/relationships/image" Target="../media/image40.png"/><Relationship Id="rId66" Type="http://schemas.openxmlformats.org/officeDocument/2006/relationships/customXml" Target="../ink/ink45.xml"/><Relationship Id="rId87" Type="http://schemas.openxmlformats.org/officeDocument/2006/relationships/image" Target="../media/image61.png"/><Relationship Id="rId110" Type="http://schemas.openxmlformats.org/officeDocument/2006/relationships/customXml" Target="../ink/ink67.xml"/><Relationship Id="rId115" Type="http://schemas.openxmlformats.org/officeDocument/2006/relationships/image" Target="../media/image75.png"/><Relationship Id="rId131" Type="http://schemas.openxmlformats.org/officeDocument/2006/relationships/image" Target="../media/image83.png"/><Relationship Id="rId136" Type="http://schemas.openxmlformats.org/officeDocument/2006/relationships/customXml" Target="../ink/ink80.xml"/><Relationship Id="rId61" Type="http://schemas.openxmlformats.org/officeDocument/2006/relationships/image" Target="../media/image48.png"/><Relationship Id="rId82" Type="http://schemas.openxmlformats.org/officeDocument/2006/relationships/customXml" Target="../ink/ink53.xml"/><Relationship Id="rId19" Type="http://schemas.openxmlformats.org/officeDocument/2006/relationships/image" Target="../media/image27.png"/><Relationship Id="rId14" Type="http://schemas.openxmlformats.org/officeDocument/2006/relationships/customXml" Target="../ink/ink19.xml"/><Relationship Id="rId30" Type="http://schemas.openxmlformats.org/officeDocument/2006/relationships/customXml" Target="../ink/ink27.xml"/><Relationship Id="rId35" Type="http://schemas.openxmlformats.org/officeDocument/2006/relationships/image" Target="../media/image35.png"/><Relationship Id="rId56" Type="http://schemas.openxmlformats.org/officeDocument/2006/relationships/customXml" Target="../ink/ink40.xml"/><Relationship Id="rId77" Type="http://schemas.openxmlformats.org/officeDocument/2006/relationships/image" Target="../media/image56.png"/><Relationship Id="rId100" Type="http://schemas.openxmlformats.org/officeDocument/2006/relationships/customXml" Target="../ink/ink62.xml"/><Relationship Id="rId105" Type="http://schemas.openxmlformats.org/officeDocument/2006/relationships/image" Target="../media/image70.png"/><Relationship Id="rId126" Type="http://schemas.openxmlformats.org/officeDocument/2006/relationships/customXml" Target="../ink/ink75.xml"/><Relationship Id="rId8" Type="http://schemas.openxmlformats.org/officeDocument/2006/relationships/customXml" Target="../ink/ink16.xml"/><Relationship Id="rId51" Type="http://schemas.openxmlformats.org/officeDocument/2006/relationships/image" Target="../media/image43.png"/><Relationship Id="rId72" Type="http://schemas.openxmlformats.org/officeDocument/2006/relationships/customXml" Target="../ink/ink48.xml"/><Relationship Id="rId93" Type="http://schemas.openxmlformats.org/officeDocument/2006/relationships/image" Target="../media/image64.png"/><Relationship Id="rId98" Type="http://schemas.openxmlformats.org/officeDocument/2006/relationships/customXml" Target="../ink/ink61.xml"/><Relationship Id="rId121" Type="http://schemas.openxmlformats.org/officeDocument/2006/relationships/image" Target="../media/image78.png"/><Relationship Id="rId142" Type="http://schemas.openxmlformats.org/officeDocument/2006/relationships/customXml" Target="../ink/ink83.xml"/><Relationship Id="rId3" Type="http://schemas.openxmlformats.org/officeDocument/2006/relationships/image" Target="../media/image4.png"/><Relationship Id="rId25" Type="http://schemas.openxmlformats.org/officeDocument/2006/relationships/image" Target="../media/image30.png"/><Relationship Id="rId46" Type="http://schemas.openxmlformats.org/officeDocument/2006/relationships/customXml" Target="../ink/ink35.xml"/><Relationship Id="rId67" Type="http://schemas.openxmlformats.org/officeDocument/2006/relationships/image" Target="../media/image51.png"/><Relationship Id="rId116" Type="http://schemas.openxmlformats.org/officeDocument/2006/relationships/customXml" Target="../ink/ink70.xml"/><Relationship Id="rId137" Type="http://schemas.openxmlformats.org/officeDocument/2006/relationships/image" Target="../media/image86.png"/><Relationship Id="rId20" Type="http://schemas.openxmlformats.org/officeDocument/2006/relationships/customXml" Target="../ink/ink22.xml"/><Relationship Id="rId41" Type="http://schemas.openxmlformats.org/officeDocument/2006/relationships/image" Target="../media/image38.png"/><Relationship Id="rId62" Type="http://schemas.openxmlformats.org/officeDocument/2006/relationships/customXml" Target="../ink/ink43.xml"/><Relationship Id="rId83" Type="http://schemas.openxmlformats.org/officeDocument/2006/relationships/image" Target="../media/image59.png"/><Relationship Id="rId88" Type="http://schemas.openxmlformats.org/officeDocument/2006/relationships/customXml" Target="../ink/ink56.xml"/><Relationship Id="rId111" Type="http://schemas.openxmlformats.org/officeDocument/2006/relationships/image" Target="../media/image73.png"/><Relationship Id="rId132" Type="http://schemas.openxmlformats.org/officeDocument/2006/relationships/customXml" Target="../ink/ink78.xml"/><Relationship Id="rId15" Type="http://schemas.openxmlformats.org/officeDocument/2006/relationships/image" Target="../media/image25.png"/><Relationship Id="rId36" Type="http://schemas.openxmlformats.org/officeDocument/2006/relationships/customXml" Target="../ink/ink30.xml"/><Relationship Id="rId57" Type="http://schemas.openxmlformats.org/officeDocument/2006/relationships/image" Target="../media/image46.png"/><Relationship Id="rId106" Type="http://schemas.openxmlformats.org/officeDocument/2006/relationships/customXml" Target="../ink/ink65.xml"/><Relationship Id="rId127" Type="http://schemas.openxmlformats.org/officeDocument/2006/relationships/image" Target="../media/image81.png"/><Relationship Id="rId10" Type="http://schemas.openxmlformats.org/officeDocument/2006/relationships/customXml" Target="../ink/ink17.xml"/><Relationship Id="rId31" Type="http://schemas.openxmlformats.org/officeDocument/2006/relationships/image" Target="../media/image33.png"/><Relationship Id="rId52" Type="http://schemas.openxmlformats.org/officeDocument/2006/relationships/customXml" Target="../ink/ink38.xml"/><Relationship Id="rId73" Type="http://schemas.openxmlformats.org/officeDocument/2006/relationships/image" Target="../media/image54.png"/><Relationship Id="rId78" Type="http://schemas.openxmlformats.org/officeDocument/2006/relationships/customXml" Target="../ink/ink51.xml"/><Relationship Id="rId94" Type="http://schemas.openxmlformats.org/officeDocument/2006/relationships/customXml" Target="../ink/ink59.xml"/><Relationship Id="rId99" Type="http://schemas.openxmlformats.org/officeDocument/2006/relationships/image" Target="../media/image67.png"/><Relationship Id="rId101" Type="http://schemas.openxmlformats.org/officeDocument/2006/relationships/image" Target="../media/image68.png"/><Relationship Id="rId122" Type="http://schemas.openxmlformats.org/officeDocument/2006/relationships/customXml" Target="../ink/ink73.xml"/><Relationship Id="rId143" Type="http://schemas.openxmlformats.org/officeDocument/2006/relationships/image" Target="../media/image89.png"/><Relationship Id="rId4" Type="http://schemas.openxmlformats.org/officeDocument/2006/relationships/customXml" Target="../ink/ink14.xml"/><Relationship Id="rId9" Type="http://schemas.openxmlformats.org/officeDocument/2006/relationships/image" Target="../media/image22.png"/><Relationship Id="rId26" Type="http://schemas.openxmlformats.org/officeDocument/2006/relationships/customXml" Target="../ink/ink25.xml"/><Relationship Id="rId47" Type="http://schemas.openxmlformats.org/officeDocument/2006/relationships/image" Target="../media/image41.png"/><Relationship Id="rId68" Type="http://schemas.openxmlformats.org/officeDocument/2006/relationships/customXml" Target="../ink/ink46.xml"/><Relationship Id="rId89" Type="http://schemas.openxmlformats.org/officeDocument/2006/relationships/image" Target="../media/image62.png"/><Relationship Id="rId112" Type="http://schemas.openxmlformats.org/officeDocument/2006/relationships/customXml" Target="../ink/ink68.xml"/><Relationship Id="rId133" Type="http://schemas.openxmlformats.org/officeDocument/2006/relationships/image" Target="../media/image84.png"/><Relationship Id="rId16" Type="http://schemas.openxmlformats.org/officeDocument/2006/relationships/customXml" Target="../ink/ink20.xml"/><Relationship Id="rId37" Type="http://schemas.openxmlformats.org/officeDocument/2006/relationships/image" Target="../media/image36.png"/><Relationship Id="rId58" Type="http://schemas.openxmlformats.org/officeDocument/2006/relationships/customXml" Target="../ink/ink41.xml"/><Relationship Id="rId79" Type="http://schemas.openxmlformats.org/officeDocument/2006/relationships/image" Target="../media/image57.png"/><Relationship Id="rId102" Type="http://schemas.openxmlformats.org/officeDocument/2006/relationships/customXml" Target="../ink/ink63.xml"/><Relationship Id="rId123" Type="http://schemas.openxmlformats.org/officeDocument/2006/relationships/image" Target="../media/image79.png"/><Relationship Id="rId144" Type="http://schemas.openxmlformats.org/officeDocument/2006/relationships/customXml" Target="../ink/ink84.xml"/></Relationships>
</file>

<file path=ppt/slides/_rels/slide9.xml.rels><?xml version="1.0" encoding="UTF-8" standalone="yes"?>
<Relationships xmlns="http://schemas.openxmlformats.org/package/2006/relationships"><Relationship Id="rId8" Type="http://schemas.openxmlformats.org/officeDocument/2006/relationships/customXml" Target="../ink/ink87.xml"/><Relationship Id="rId13" Type="http://schemas.openxmlformats.org/officeDocument/2006/relationships/image" Target="../media/image95.png"/><Relationship Id="rId18" Type="http://schemas.openxmlformats.org/officeDocument/2006/relationships/customXml" Target="../ink/ink92.xml"/><Relationship Id="rId3" Type="http://schemas.openxmlformats.org/officeDocument/2006/relationships/image" Target="../media/image4.png"/><Relationship Id="rId21" Type="http://schemas.openxmlformats.org/officeDocument/2006/relationships/image" Target="../media/image99.png"/><Relationship Id="rId7" Type="http://schemas.openxmlformats.org/officeDocument/2006/relationships/image" Target="../media/image92.png"/><Relationship Id="rId12" Type="http://schemas.openxmlformats.org/officeDocument/2006/relationships/customXml" Target="../ink/ink89.xml"/><Relationship Id="rId17" Type="http://schemas.openxmlformats.org/officeDocument/2006/relationships/image" Target="../media/image97.png"/><Relationship Id="rId2" Type="http://schemas.openxmlformats.org/officeDocument/2006/relationships/notesSlide" Target="../notesSlides/notesSlide9.xml"/><Relationship Id="rId16" Type="http://schemas.openxmlformats.org/officeDocument/2006/relationships/customXml" Target="../ink/ink91.xml"/><Relationship Id="rId20" Type="http://schemas.openxmlformats.org/officeDocument/2006/relationships/customXml" Target="../ink/ink93.xml"/><Relationship Id="rId1" Type="http://schemas.openxmlformats.org/officeDocument/2006/relationships/slideLayout" Target="../slideLayouts/slideLayout1.xml"/><Relationship Id="rId6" Type="http://schemas.openxmlformats.org/officeDocument/2006/relationships/customXml" Target="../ink/ink86.xml"/><Relationship Id="rId11" Type="http://schemas.openxmlformats.org/officeDocument/2006/relationships/image" Target="../media/image94.png"/><Relationship Id="rId5" Type="http://schemas.openxmlformats.org/officeDocument/2006/relationships/image" Target="../media/image91.png"/><Relationship Id="rId15" Type="http://schemas.openxmlformats.org/officeDocument/2006/relationships/image" Target="../media/image96.png"/><Relationship Id="rId10" Type="http://schemas.openxmlformats.org/officeDocument/2006/relationships/customXml" Target="../ink/ink88.xml"/><Relationship Id="rId19" Type="http://schemas.openxmlformats.org/officeDocument/2006/relationships/image" Target="../media/image98.png"/><Relationship Id="rId4" Type="http://schemas.openxmlformats.org/officeDocument/2006/relationships/customXml" Target="../ink/ink85.xml"/><Relationship Id="rId9" Type="http://schemas.openxmlformats.org/officeDocument/2006/relationships/image" Target="../media/image93.png"/><Relationship Id="rId14" Type="http://schemas.openxmlformats.org/officeDocument/2006/relationships/customXml" Target="../ink/ink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hlinkClick r:id="rId5">
                    <a:extLst>
                      <a:ext uri="{A12FA001-AC4F-418D-AE19-62706E023703}">
                        <ahyp:hlinkClr xmlns:ahyp="http://schemas.microsoft.com/office/drawing/2018/hyperlinkcolor" val="tx"/>
                      </a:ext>
                    </a:extLst>
                  </a:hlinkClick>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מא:כה-כט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41:25-29</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0DF1B874-EEB3-CE70-AD47-8229C5692653}"/>
                  </a:ext>
                </a:extLst>
              </p14:cNvPr>
              <p14:cNvContentPartPr/>
              <p14:nvPr/>
            </p14:nvContentPartPr>
            <p14:xfrm>
              <a:off x="460320" y="2381970"/>
              <a:ext cx="4028400" cy="1600560"/>
            </p14:xfrm>
          </p:contentPart>
        </mc:Choice>
        <mc:Fallback>
          <p:pic>
            <p:nvPicPr>
              <p:cNvPr id="10" name="Ink 9">
                <a:extLst>
                  <a:ext uri="{FF2B5EF4-FFF2-40B4-BE49-F238E27FC236}">
                    <a16:creationId xmlns:a16="http://schemas.microsoft.com/office/drawing/2014/main" id="{0DF1B874-EEB3-CE70-AD47-8229C5692653}"/>
                  </a:ext>
                </a:extLst>
              </p:cNvPr>
              <p:cNvPicPr/>
              <p:nvPr/>
            </p:nvPicPr>
            <p:blipFill>
              <a:blip r:embed="rId9"/>
              <a:stretch>
                <a:fillRect/>
              </a:stretch>
            </p:blipFill>
            <p:spPr>
              <a:xfrm>
                <a:off x="442320" y="2364330"/>
                <a:ext cx="4064040" cy="1636200"/>
              </a:xfrm>
              <a:prstGeom prst="rect">
                <a:avLst/>
              </a:prstGeom>
            </p:spPr>
          </p:pic>
        </mc:Fallback>
      </mc:AlternateContent>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4196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145" y="177800"/>
            <a:ext cx="8915209" cy="3662541"/>
          </a:xfrm>
          <a:prstGeom prst="rect">
            <a:avLst/>
          </a:prstGeom>
          <a:noFill/>
        </p:spPr>
        <p:txBody>
          <a:bodyPr wrap="square" rtlCol="0">
            <a:spAutoFit/>
          </a:bodyPr>
          <a:lstStyle/>
          <a:p>
            <a:pPr algn="ctr"/>
            <a:r>
              <a:rPr lang="en-US" sz="3200" b="1">
                <a:solidFill>
                  <a:srgbClr val="FFC000"/>
                </a:solidFill>
                <a:cs typeface="+mj-cs"/>
              </a:rPr>
              <a:t>Parallels or Similarities in the Messianic Figures</a:t>
            </a:r>
          </a:p>
          <a:p>
            <a:endParaRPr lang="en-US" sz="3200" b="1">
              <a:solidFill>
                <a:srgbClr val="FFC000"/>
              </a:solidFill>
              <a:cs typeface="+mj-cs"/>
            </a:endParaRPr>
          </a:p>
          <a:p>
            <a:pPr marL="457200" indent="-457200">
              <a:buFont typeface="Arial" panose="020B0604020202020204" pitchFamily="34" charset="0"/>
              <a:buChar char="•"/>
            </a:pPr>
            <a:r>
              <a:rPr lang="en-US" sz="2800">
                <a:solidFill>
                  <a:srgbClr val="FFC000"/>
                </a:solidFill>
                <a:cs typeface="+mj-cs"/>
              </a:rPr>
              <a:t>Being chosen and empowered by God to accomplish his purpose (</a:t>
            </a:r>
            <a:r>
              <a:rPr lang="en-US" sz="2800">
                <a:solidFill>
                  <a:srgbClr val="00B0F0"/>
                </a:solidFill>
                <a:cs typeface="+mj-cs"/>
              </a:rPr>
              <a:t>Isaiah 41:2, 42:1</a:t>
            </a:r>
            <a:r>
              <a:rPr lang="en-US" sz="2800">
                <a:solidFill>
                  <a:srgbClr val="FFC000"/>
                </a:solidFill>
                <a:cs typeface="+mj-cs"/>
              </a:rPr>
              <a:t>). </a:t>
            </a:r>
          </a:p>
          <a:p>
            <a:pPr marL="457200" indent="-457200">
              <a:buFont typeface="Arial" panose="020B0604020202020204" pitchFamily="34" charset="0"/>
              <a:buChar char="•"/>
            </a:pPr>
            <a:r>
              <a:rPr lang="en-US" sz="2800">
                <a:solidFill>
                  <a:srgbClr val="92D050"/>
                </a:solidFill>
                <a:cs typeface="+mj-cs"/>
              </a:rPr>
              <a:t>Being called by God's name and acting as his representatives (</a:t>
            </a:r>
            <a:r>
              <a:rPr lang="en-US" sz="2800">
                <a:solidFill>
                  <a:srgbClr val="00B0F0"/>
                </a:solidFill>
                <a:cs typeface="+mj-cs"/>
              </a:rPr>
              <a:t>Isaiah 41:25, 49:3</a:t>
            </a:r>
            <a:r>
              <a:rPr lang="en-US" sz="2800">
                <a:solidFill>
                  <a:srgbClr val="92D050"/>
                </a:solidFill>
                <a:cs typeface="+mj-cs"/>
              </a:rPr>
              <a:t>). </a:t>
            </a:r>
          </a:p>
          <a:p>
            <a:pPr marL="457200" indent="-457200">
              <a:buFont typeface="Arial" panose="020B0604020202020204" pitchFamily="34" charset="0"/>
              <a:buChar char="•"/>
            </a:pPr>
            <a:r>
              <a:rPr lang="en-US" sz="2800">
                <a:solidFill>
                  <a:srgbClr val="FFC000"/>
                </a:solidFill>
                <a:cs typeface="+mj-cs"/>
              </a:rPr>
              <a:t>Being victorious over their enemies and bringing salvation to God's people (</a:t>
            </a:r>
            <a:r>
              <a:rPr lang="en-US" sz="2800">
                <a:solidFill>
                  <a:srgbClr val="00B0F0"/>
                </a:solidFill>
                <a:cs typeface="+mj-cs"/>
              </a:rPr>
              <a:t>Isaiah 41:2-3, 52:13-53:12</a:t>
            </a:r>
            <a:r>
              <a:rPr lang="en-US" sz="280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BF1A900-E1DC-F6A5-CE74-5C63674F8C91}"/>
                  </a:ext>
                </a:extLst>
              </p14:cNvPr>
              <p14:cNvContentPartPr/>
              <p14:nvPr/>
            </p14:nvContentPartPr>
            <p14:xfrm>
              <a:off x="332880" y="1277500"/>
              <a:ext cx="459360" cy="353880"/>
            </p14:xfrm>
          </p:contentPart>
        </mc:Choice>
        <mc:Fallback>
          <p:pic>
            <p:nvPicPr>
              <p:cNvPr id="2" name="Ink 1">
                <a:extLst>
                  <a:ext uri="{FF2B5EF4-FFF2-40B4-BE49-F238E27FC236}">
                    <a16:creationId xmlns:a16="http://schemas.microsoft.com/office/drawing/2014/main" id="{5BF1A900-E1DC-F6A5-CE74-5C63674F8C91}"/>
                  </a:ext>
                </a:extLst>
              </p:cNvPr>
              <p:cNvPicPr/>
              <p:nvPr/>
            </p:nvPicPr>
            <p:blipFill>
              <a:blip r:embed="rId5"/>
              <a:stretch>
                <a:fillRect/>
              </a:stretch>
            </p:blipFill>
            <p:spPr>
              <a:xfrm>
                <a:off x="315240" y="1259500"/>
                <a:ext cx="49500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9FCFAE2-3416-4BFC-4C43-93CE37744730}"/>
                  </a:ext>
                </a:extLst>
              </p14:cNvPr>
              <p14:cNvContentPartPr/>
              <p14:nvPr/>
            </p14:nvContentPartPr>
            <p14:xfrm>
              <a:off x="403440" y="2059780"/>
              <a:ext cx="308880" cy="438120"/>
            </p14:xfrm>
          </p:contentPart>
        </mc:Choice>
        <mc:Fallback>
          <p:pic>
            <p:nvPicPr>
              <p:cNvPr id="4" name="Ink 3">
                <a:extLst>
                  <a:ext uri="{FF2B5EF4-FFF2-40B4-BE49-F238E27FC236}">
                    <a16:creationId xmlns:a16="http://schemas.microsoft.com/office/drawing/2014/main" id="{59FCFAE2-3416-4BFC-4C43-93CE37744730}"/>
                  </a:ext>
                </a:extLst>
              </p:cNvPr>
              <p:cNvPicPr/>
              <p:nvPr/>
            </p:nvPicPr>
            <p:blipFill>
              <a:blip r:embed="rId7"/>
              <a:stretch>
                <a:fillRect/>
              </a:stretch>
            </p:blipFill>
            <p:spPr>
              <a:xfrm>
                <a:off x="385800" y="2042140"/>
                <a:ext cx="34452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78C964F-1630-E442-E8D6-C780AB79592B}"/>
                  </a:ext>
                </a:extLst>
              </p14:cNvPr>
              <p14:cNvContentPartPr/>
              <p14:nvPr/>
            </p14:nvContentPartPr>
            <p14:xfrm>
              <a:off x="259080" y="2939620"/>
              <a:ext cx="573840" cy="486720"/>
            </p14:xfrm>
          </p:contentPart>
        </mc:Choice>
        <mc:Fallback>
          <p:pic>
            <p:nvPicPr>
              <p:cNvPr id="5" name="Ink 4">
                <a:extLst>
                  <a:ext uri="{FF2B5EF4-FFF2-40B4-BE49-F238E27FC236}">
                    <a16:creationId xmlns:a16="http://schemas.microsoft.com/office/drawing/2014/main" id="{578C964F-1630-E442-E8D6-C780AB79592B}"/>
                  </a:ext>
                </a:extLst>
              </p:cNvPr>
              <p:cNvPicPr/>
              <p:nvPr/>
            </p:nvPicPr>
            <p:blipFill>
              <a:blip r:embed="rId9"/>
              <a:stretch>
                <a:fillRect/>
              </a:stretch>
            </p:blipFill>
            <p:spPr>
              <a:xfrm>
                <a:off x="241440" y="2921620"/>
                <a:ext cx="609480" cy="522360"/>
              </a:xfrm>
              <a:prstGeom prst="rect">
                <a:avLst/>
              </a:prstGeom>
            </p:spPr>
          </p:pic>
        </mc:Fallback>
      </mc:AlternateContent>
    </p:spTree>
    <p:extLst>
      <p:ext uri="{BB962C8B-B14F-4D97-AF65-F5344CB8AC3E}">
        <p14:creationId xmlns:p14="http://schemas.microsoft.com/office/powerpoint/2010/main" val="364355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071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59558"/>
            <a:ext cx="9055005" cy="5447645"/>
          </a:xfrm>
          <a:prstGeom prst="rect">
            <a:avLst/>
          </a:prstGeom>
          <a:noFill/>
        </p:spPr>
        <p:txBody>
          <a:bodyPr wrap="square" rtlCol="0">
            <a:spAutoFit/>
          </a:bodyPr>
          <a:lstStyle/>
          <a:p>
            <a:pPr algn="ctr"/>
            <a:r>
              <a:rPr lang="en-US" sz="3200" b="1">
                <a:solidFill>
                  <a:srgbClr val="FFC000"/>
                </a:solidFill>
                <a:cs typeface="+mj-cs"/>
              </a:rPr>
              <a:t>Differences between the Messiah Sent of God and Cyrus</a:t>
            </a:r>
          </a:p>
          <a:p>
            <a:pPr algn="ctr"/>
            <a:endParaRPr lang="en-US" sz="2000" b="1">
              <a:solidFill>
                <a:srgbClr val="FFC000"/>
              </a:solidFill>
              <a:cs typeface="+mj-cs"/>
            </a:endParaRPr>
          </a:p>
          <a:p>
            <a:pPr marL="342900" indent="-342900">
              <a:buFont typeface="Arial" panose="020B0604020202020204" pitchFamily="34" charset="0"/>
              <a:buChar char="•"/>
            </a:pPr>
            <a:r>
              <a:rPr lang="en-US" sz="2400">
                <a:solidFill>
                  <a:srgbClr val="FFC000"/>
                </a:solidFill>
                <a:cs typeface="+mj-cs"/>
              </a:rPr>
              <a:t>Cyrus is a human king who rules by military force and political power (</a:t>
            </a:r>
            <a:r>
              <a:rPr lang="en-US" sz="2400">
                <a:solidFill>
                  <a:srgbClr val="00B0F0"/>
                </a:solidFill>
                <a:cs typeface="+mj-cs"/>
              </a:rPr>
              <a:t>Isaiah 41:2-3, 45:1-4</a:t>
            </a:r>
            <a:r>
              <a:rPr lang="en-US" sz="2400">
                <a:solidFill>
                  <a:srgbClr val="FFC000"/>
                </a:solidFill>
                <a:cs typeface="+mj-cs"/>
              </a:rPr>
              <a:t>). </a:t>
            </a:r>
          </a:p>
          <a:p>
            <a:pPr marL="342900" indent="-342900">
              <a:buFont typeface="Arial" panose="020B0604020202020204" pitchFamily="34" charset="0"/>
              <a:buChar char="•"/>
            </a:pPr>
            <a:r>
              <a:rPr lang="en-US" sz="2400">
                <a:solidFill>
                  <a:srgbClr val="92D050"/>
                </a:solidFill>
                <a:cs typeface="+mj-cs"/>
              </a:rPr>
              <a:t>Cyrus is a Gentile who does not know God personally (</a:t>
            </a:r>
            <a:r>
              <a:rPr lang="en-US" sz="2400">
                <a:solidFill>
                  <a:srgbClr val="00B0F0"/>
                </a:solidFill>
                <a:cs typeface="+mj-cs"/>
              </a:rPr>
              <a:t>Isaiah 45:4-5</a:t>
            </a:r>
            <a:r>
              <a:rPr lang="en-US" sz="2400">
                <a:solidFill>
                  <a:srgbClr val="92D050"/>
                </a:solidFill>
                <a:cs typeface="+mj-cs"/>
              </a:rPr>
              <a:t>). </a:t>
            </a:r>
          </a:p>
          <a:p>
            <a:pPr marL="342900" indent="-342900">
              <a:buFont typeface="Arial" panose="020B0604020202020204" pitchFamily="34" charset="0"/>
              <a:buChar char="•"/>
            </a:pPr>
            <a:r>
              <a:rPr lang="en-US" sz="2400">
                <a:solidFill>
                  <a:srgbClr val="FFC000"/>
                </a:solidFill>
                <a:cs typeface="+mj-cs"/>
              </a:rPr>
              <a:t>Cyrus is a temporal deliverer who frees the Jews from physical captivity (</a:t>
            </a:r>
            <a:r>
              <a:rPr lang="en-US" sz="2400">
                <a:solidFill>
                  <a:srgbClr val="00B0F0"/>
                </a:solidFill>
                <a:cs typeface="+mj-cs"/>
              </a:rPr>
              <a:t>Isaiah 45:13</a:t>
            </a:r>
            <a:r>
              <a:rPr lang="en-US" sz="2400">
                <a:solidFill>
                  <a:srgbClr val="FFC000"/>
                </a:solidFill>
                <a:cs typeface="+mj-cs"/>
              </a:rPr>
              <a:t>).</a:t>
            </a:r>
          </a:p>
          <a:p>
            <a:pPr marL="342900" indent="-342900">
              <a:buFont typeface="Arial" panose="020B0604020202020204" pitchFamily="34" charset="0"/>
              <a:buChar char="•"/>
            </a:pPr>
            <a:r>
              <a:rPr lang="en-US" sz="2400">
                <a:solidFill>
                  <a:srgbClr val="92D050"/>
                </a:solidFill>
                <a:cs typeface="+mj-cs"/>
              </a:rPr>
              <a:t>Yeshua is the divine Son of God who rules by grace and truth (</a:t>
            </a:r>
            <a:r>
              <a:rPr lang="en-US" sz="2400">
                <a:solidFill>
                  <a:srgbClr val="00B0F0"/>
                </a:solidFill>
                <a:cs typeface="+mj-cs"/>
              </a:rPr>
              <a:t>Isaiah 9:6-7, 42:1-4, John 1:1-14</a:t>
            </a:r>
            <a:r>
              <a:rPr lang="en-US" sz="2400">
                <a:solidFill>
                  <a:srgbClr val="92D050"/>
                </a:solidFill>
                <a:cs typeface="+mj-cs"/>
              </a:rPr>
              <a:t>). </a:t>
            </a:r>
          </a:p>
          <a:p>
            <a:pPr marL="342900" indent="-342900">
              <a:buFont typeface="Arial" panose="020B0604020202020204" pitchFamily="34" charset="0"/>
              <a:buChar char="•"/>
            </a:pPr>
            <a:r>
              <a:rPr lang="en-US" sz="2400">
                <a:solidFill>
                  <a:srgbClr val="FFC000"/>
                </a:solidFill>
                <a:cs typeface="+mj-cs"/>
              </a:rPr>
              <a:t>Yeshua is a Jew who reveals God to the world (</a:t>
            </a:r>
            <a:r>
              <a:rPr lang="en-US" sz="2400">
                <a:solidFill>
                  <a:srgbClr val="00B0F0"/>
                </a:solidFill>
                <a:cs typeface="+mj-cs"/>
              </a:rPr>
              <a:t>Isaiah 49:6; John 1:18</a:t>
            </a:r>
            <a:r>
              <a:rPr lang="en-US" sz="2400">
                <a:solidFill>
                  <a:srgbClr val="FFC000"/>
                </a:solidFill>
                <a:cs typeface="+mj-cs"/>
              </a:rPr>
              <a:t>). </a:t>
            </a:r>
          </a:p>
          <a:p>
            <a:pPr marL="342900" indent="-342900">
              <a:buFont typeface="Arial" panose="020B0604020202020204" pitchFamily="34" charset="0"/>
              <a:buChar char="•"/>
            </a:pPr>
            <a:r>
              <a:rPr lang="en-US" sz="2400">
                <a:solidFill>
                  <a:srgbClr val="92D050"/>
                </a:solidFill>
                <a:cs typeface="+mj-cs"/>
              </a:rPr>
              <a:t>Yeshua is called an eternal redeemer who frees the people from spiritual bondage (</a:t>
            </a:r>
            <a:r>
              <a:rPr lang="en-US" sz="2400">
                <a:solidFill>
                  <a:srgbClr val="00B0F0"/>
                </a:solidFill>
                <a:cs typeface="+mj-cs"/>
              </a:rPr>
              <a:t>Isaiah 53:4-6, John 8:36</a:t>
            </a:r>
            <a:r>
              <a:rPr lang="en-US" sz="24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AC5B2B4-31BC-BF94-26A3-F40F6AD071D1}"/>
                  </a:ext>
                </a:extLst>
              </p14:cNvPr>
              <p14:cNvContentPartPr/>
              <p14:nvPr/>
            </p14:nvContentPartPr>
            <p14:xfrm>
              <a:off x="238920" y="1588180"/>
              <a:ext cx="438480" cy="436320"/>
            </p14:xfrm>
          </p:contentPart>
        </mc:Choice>
        <mc:Fallback>
          <p:pic>
            <p:nvPicPr>
              <p:cNvPr id="2" name="Ink 1">
                <a:extLst>
                  <a:ext uri="{FF2B5EF4-FFF2-40B4-BE49-F238E27FC236}">
                    <a16:creationId xmlns:a16="http://schemas.microsoft.com/office/drawing/2014/main" id="{FAC5B2B4-31BC-BF94-26A3-F40F6AD071D1}"/>
                  </a:ext>
                </a:extLst>
              </p:cNvPr>
              <p:cNvPicPr/>
              <p:nvPr/>
            </p:nvPicPr>
            <p:blipFill>
              <a:blip r:embed="rId5"/>
              <a:stretch>
                <a:fillRect/>
              </a:stretch>
            </p:blipFill>
            <p:spPr>
              <a:xfrm>
                <a:off x="221280" y="1570540"/>
                <a:ext cx="47412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C474A33-778F-D34B-12E2-B6F89E197028}"/>
                  </a:ext>
                </a:extLst>
              </p14:cNvPr>
              <p14:cNvContentPartPr/>
              <p14:nvPr/>
            </p14:nvContentPartPr>
            <p14:xfrm>
              <a:off x="219840" y="2268940"/>
              <a:ext cx="316440" cy="309240"/>
            </p14:xfrm>
          </p:contentPart>
        </mc:Choice>
        <mc:Fallback>
          <p:pic>
            <p:nvPicPr>
              <p:cNvPr id="4" name="Ink 3">
                <a:extLst>
                  <a:ext uri="{FF2B5EF4-FFF2-40B4-BE49-F238E27FC236}">
                    <a16:creationId xmlns:a16="http://schemas.microsoft.com/office/drawing/2014/main" id="{4C474A33-778F-D34B-12E2-B6F89E197028}"/>
                  </a:ext>
                </a:extLst>
              </p:cNvPr>
              <p:cNvPicPr/>
              <p:nvPr/>
            </p:nvPicPr>
            <p:blipFill>
              <a:blip r:embed="rId7"/>
              <a:stretch>
                <a:fillRect/>
              </a:stretch>
            </p:blipFill>
            <p:spPr>
              <a:xfrm>
                <a:off x="201840" y="2250940"/>
                <a:ext cx="3520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208213E-8BCD-4CE2-5676-13E995135906}"/>
                  </a:ext>
                </a:extLst>
              </p14:cNvPr>
              <p14:cNvContentPartPr/>
              <p14:nvPr/>
            </p14:nvContentPartPr>
            <p14:xfrm>
              <a:off x="256200" y="2726500"/>
              <a:ext cx="290160" cy="326520"/>
            </p14:xfrm>
          </p:contentPart>
        </mc:Choice>
        <mc:Fallback>
          <p:pic>
            <p:nvPicPr>
              <p:cNvPr id="5" name="Ink 4">
                <a:extLst>
                  <a:ext uri="{FF2B5EF4-FFF2-40B4-BE49-F238E27FC236}">
                    <a16:creationId xmlns:a16="http://schemas.microsoft.com/office/drawing/2014/main" id="{D208213E-8BCD-4CE2-5676-13E995135906}"/>
                  </a:ext>
                </a:extLst>
              </p:cNvPr>
              <p:cNvPicPr/>
              <p:nvPr/>
            </p:nvPicPr>
            <p:blipFill>
              <a:blip r:embed="rId9"/>
              <a:stretch>
                <a:fillRect/>
              </a:stretch>
            </p:blipFill>
            <p:spPr>
              <a:xfrm>
                <a:off x="238560" y="2708500"/>
                <a:ext cx="32580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5CF21F5-50A0-C1B7-B3A8-42E8C85E147C}"/>
                  </a:ext>
                </a:extLst>
              </p14:cNvPr>
              <p14:cNvContentPartPr/>
              <p14:nvPr/>
            </p14:nvContentPartPr>
            <p14:xfrm>
              <a:off x="255120" y="3340300"/>
              <a:ext cx="274680" cy="483840"/>
            </p14:xfrm>
          </p:contentPart>
        </mc:Choice>
        <mc:Fallback>
          <p:pic>
            <p:nvPicPr>
              <p:cNvPr id="7" name="Ink 6">
                <a:extLst>
                  <a:ext uri="{FF2B5EF4-FFF2-40B4-BE49-F238E27FC236}">
                    <a16:creationId xmlns:a16="http://schemas.microsoft.com/office/drawing/2014/main" id="{C5CF21F5-50A0-C1B7-B3A8-42E8C85E147C}"/>
                  </a:ext>
                </a:extLst>
              </p:cNvPr>
              <p:cNvPicPr/>
              <p:nvPr/>
            </p:nvPicPr>
            <p:blipFill>
              <a:blip r:embed="rId11"/>
              <a:stretch>
                <a:fillRect/>
              </a:stretch>
            </p:blipFill>
            <p:spPr>
              <a:xfrm>
                <a:off x="237480" y="3322660"/>
                <a:ext cx="31032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AF2E4F9-98C1-4CC6-0FDB-085C9CA931E7}"/>
                  </a:ext>
                </a:extLst>
              </p14:cNvPr>
              <p14:cNvContentPartPr/>
              <p14:nvPr/>
            </p14:nvContentPartPr>
            <p14:xfrm>
              <a:off x="302640" y="4243180"/>
              <a:ext cx="281880" cy="222480"/>
            </p14:xfrm>
          </p:contentPart>
        </mc:Choice>
        <mc:Fallback>
          <p:pic>
            <p:nvPicPr>
              <p:cNvPr id="9" name="Ink 8">
                <a:extLst>
                  <a:ext uri="{FF2B5EF4-FFF2-40B4-BE49-F238E27FC236}">
                    <a16:creationId xmlns:a16="http://schemas.microsoft.com/office/drawing/2014/main" id="{6AF2E4F9-98C1-4CC6-0FDB-085C9CA931E7}"/>
                  </a:ext>
                </a:extLst>
              </p:cNvPr>
              <p:cNvPicPr/>
              <p:nvPr/>
            </p:nvPicPr>
            <p:blipFill>
              <a:blip r:embed="rId13"/>
              <a:stretch>
                <a:fillRect/>
              </a:stretch>
            </p:blipFill>
            <p:spPr>
              <a:xfrm>
                <a:off x="285000" y="4225180"/>
                <a:ext cx="317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BB9A9BE-B37F-E830-D70B-385D40D3EB9F}"/>
                  </a:ext>
                </a:extLst>
              </p14:cNvPr>
              <p14:cNvContentPartPr/>
              <p14:nvPr/>
            </p14:nvContentPartPr>
            <p14:xfrm>
              <a:off x="310920" y="4903420"/>
              <a:ext cx="272160" cy="365760"/>
            </p14:xfrm>
          </p:contentPart>
        </mc:Choice>
        <mc:Fallback>
          <p:pic>
            <p:nvPicPr>
              <p:cNvPr id="11" name="Ink 10">
                <a:extLst>
                  <a:ext uri="{FF2B5EF4-FFF2-40B4-BE49-F238E27FC236}">
                    <a16:creationId xmlns:a16="http://schemas.microsoft.com/office/drawing/2014/main" id="{4BB9A9BE-B37F-E830-D70B-385D40D3EB9F}"/>
                  </a:ext>
                </a:extLst>
              </p:cNvPr>
              <p:cNvPicPr/>
              <p:nvPr/>
            </p:nvPicPr>
            <p:blipFill>
              <a:blip r:embed="rId15"/>
              <a:stretch>
                <a:fillRect/>
              </a:stretch>
            </p:blipFill>
            <p:spPr>
              <a:xfrm>
                <a:off x="293280" y="4885780"/>
                <a:ext cx="3078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6664209-85D3-352B-C178-C383F3BBE742}"/>
                  </a:ext>
                </a:extLst>
              </p14:cNvPr>
              <p14:cNvContentPartPr/>
              <p14:nvPr/>
            </p14:nvContentPartPr>
            <p14:xfrm>
              <a:off x="1085640" y="2273620"/>
              <a:ext cx="1679040" cy="109080"/>
            </p14:xfrm>
          </p:contentPart>
        </mc:Choice>
        <mc:Fallback>
          <p:pic>
            <p:nvPicPr>
              <p:cNvPr id="12" name="Ink 11">
                <a:extLst>
                  <a:ext uri="{FF2B5EF4-FFF2-40B4-BE49-F238E27FC236}">
                    <a16:creationId xmlns:a16="http://schemas.microsoft.com/office/drawing/2014/main" id="{B6664209-85D3-352B-C178-C383F3BBE742}"/>
                  </a:ext>
                </a:extLst>
              </p:cNvPr>
              <p:cNvPicPr/>
              <p:nvPr/>
            </p:nvPicPr>
            <p:blipFill>
              <a:blip r:embed="rId17"/>
              <a:stretch>
                <a:fillRect/>
              </a:stretch>
            </p:blipFill>
            <p:spPr>
              <a:xfrm>
                <a:off x="1068000" y="2255620"/>
                <a:ext cx="1714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28C32A1-6B62-1B49-0683-AC8EA7B37432}"/>
                  </a:ext>
                </a:extLst>
              </p14:cNvPr>
              <p14:cNvContentPartPr/>
              <p14:nvPr/>
            </p14:nvContentPartPr>
            <p14:xfrm>
              <a:off x="7555200" y="2637940"/>
              <a:ext cx="1124640" cy="86400"/>
            </p14:xfrm>
          </p:contentPart>
        </mc:Choice>
        <mc:Fallback>
          <p:pic>
            <p:nvPicPr>
              <p:cNvPr id="13" name="Ink 12">
                <a:extLst>
                  <a:ext uri="{FF2B5EF4-FFF2-40B4-BE49-F238E27FC236}">
                    <a16:creationId xmlns:a16="http://schemas.microsoft.com/office/drawing/2014/main" id="{428C32A1-6B62-1B49-0683-AC8EA7B37432}"/>
                  </a:ext>
                </a:extLst>
              </p:cNvPr>
              <p:cNvPicPr/>
              <p:nvPr/>
            </p:nvPicPr>
            <p:blipFill>
              <a:blip r:embed="rId19"/>
              <a:stretch>
                <a:fillRect/>
              </a:stretch>
            </p:blipFill>
            <p:spPr>
              <a:xfrm>
                <a:off x="7537200" y="2620300"/>
                <a:ext cx="1160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1277C00-4C2E-8F0A-DB89-DF77922F0636}"/>
                  </a:ext>
                </a:extLst>
              </p14:cNvPr>
              <p14:cNvContentPartPr/>
              <p14:nvPr/>
            </p14:nvContentPartPr>
            <p14:xfrm>
              <a:off x="2107320" y="3351100"/>
              <a:ext cx="1161000" cy="97200"/>
            </p14:xfrm>
          </p:contentPart>
        </mc:Choice>
        <mc:Fallback>
          <p:pic>
            <p:nvPicPr>
              <p:cNvPr id="14" name="Ink 13">
                <a:extLst>
                  <a:ext uri="{FF2B5EF4-FFF2-40B4-BE49-F238E27FC236}">
                    <a16:creationId xmlns:a16="http://schemas.microsoft.com/office/drawing/2014/main" id="{31277C00-4C2E-8F0A-DB89-DF77922F0636}"/>
                  </a:ext>
                </a:extLst>
              </p:cNvPr>
              <p:cNvPicPr/>
              <p:nvPr/>
            </p:nvPicPr>
            <p:blipFill>
              <a:blip r:embed="rId21"/>
              <a:stretch>
                <a:fillRect/>
              </a:stretch>
            </p:blipFill>
            <p:spPr>
              <a:xfrm>
                <a:off x="2089680" y="3333460"/>
                <a:ext cx="1196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4C4347A-8B8E-E862-3FFB-83A16F0EE09E}"/>
                  </a:ext>
                </a:extLst>
              </p14:cNvPr>
              <p14:cNvContentPartPr/>
              <p14:nvPr/>
            </p14:nvContentPartPr>
            <p14:xfrm>
              <a:off x="8339640" y="3800740"/>
              <a:ext cx="674640" cy="63000"/>
            </p14:xfrm>
          </p:contentPart>
        </mc:Choice>
        <mc:Fallback>
          <p:pic>
            <p:nvPicPr>
              <p:cNvPr id="15" name="Ink 14">
                <a:extLst>
                  <a:ext uri="{FF2B5EF4-FFF2-40B4-BE49-F238E27FC236}">
                    <a16:creationId xmlns:a16="http://schemas.microsoft.com/office/drawing/2014/main" id="{C4C4347A-8B8E-E862-3FFB-83A16F0EE09E}"/>
                  </a:ext>
                </a:extLst>
              </p:cNvPr>
              <p:cNvPicPr/>
              <p:nvPr/>
            </p:nvPicPr>
            <p:blipFill>
              <a:blip r:embed="rId23"/>
              <a:stretch>
                <a:fillRect/>
              </a:stretch>
            </p:blipFill>
            <p:spPr>
              <a:xfrm>
                <a:off x="8322000" y="3782740"/>
                <a:ext cx="710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6C94D95B-1083-42AF-B284-54D8F8CA1DE2}"/>
                  </a:ext>
                </a:extLst>
              </p14:cNvPr>
              <p14:cNvContentPartPr/>
              <p14:nvPr/>
            </p14:nvContentPartPr>
            <p14:xfrm>
              <a:off x="642120" y="4080460"/>
              <a:ext cx="680760" cy="135720"/>
            </p14:xfrm>
          </p:contentPart>
        </mc:Choice>
        <mc:Fallback>
          <p:pic>
            <p:nvPicPr>
              <p:cNvPr id="16" name="Ink 15">
                <a:extLst>
                  <a:ext uri="{FF2B5EF4-FFF2-40B4-BE49-F238E27FC236}">
                    <a16:creationId xmlns:a16="http://schemas.microsoft.com/office/drawing/2014/main" id="{6C94D95B-1083-42AF-B284-54D8F8CA1DE2}"/>
                  </a:ext>
                </a:extLst>
              </p:cNvPr>
              <p:cNvPicPr/>
              <p:nvPr/>
            </p:nvPicPr>
            <p:blipFill>
              <a:blip r:embed="rId25"/>
              <a:stretch>
                <a:fillRect/>
              </a:stretch>
            </p:blipFill>
            <p:spPr>
              <a:xfrm>
                <a:off x="624480" y="4062460"/>
                <a:ext cx="716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9360CC3-6709-9B7A-3CD4-EB7D26527FE5}"/>
                  </a:ext>
                </a:extLst>
              </p14:cNvPr>
              <p14:cNvContentPartPr/>
              <p14:nvPr/>
            </p14:nvContentPartPr>
            <p14:xfrm>
              <a:off x="6624960" y="4576180"/>
              <a:ext cx="1226880" cy="72000"/>
            </p14:xfrm>
          </p:contentPart>
        </mc:Choice>
        <mc:Fallback>
          <p:pic>
            <p:nvPicPr>
              <p:cNvPr id="17" name="Ink 16">
                <a:extLst>
                  <a:ext uri="{FF2B5EF4-FFF2-40B4-BE49-F238E27FC236}">
                    <a16:creationId xmlns:a16="http://schemas.microsoft.com/office/drawing/2014/main" id="{59360CC3-6709-9B7A-3CD4-EB7D26527FE5}"/>
                  </a:ext>
                </a:extLst>
              </p:cNvPr>
              <p:cNvPicPr/>
              <p:nvPr/>
            </p:nvPicPr>
            <p:blipFill>
              <a:blip r:embed="rId27"/>
              <a:stretch>
                <a:fillRect/>
              </a:stretch>
            </p:blipFill>
            <p:spPr>
              <a:xfrm>
                <a:off x="6607320" y="4558180"/>
                <a:ext cx="126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E034A64-6D84-6C41-A5C0-EF718DE65DBA}"/>
                  </a:ext>
                </a:extLst>
              </p14:cNvPr>
              <p14:cNvContentPartPr/>
              <p14:nvPr/>
            </p14:nvContentPartPr>
            <p14:xfrm>
              <a:off x="3182280" y="5588500"/>
              <a:ext cx="1196280" cy="87480"/>
            </p14:xfrm>
          </p:contentPart>
        </mc:Choice>
        <mc:Fallback>
          <p:pic>
            <p:nvPicPr>
              <p:cNvPr id="18" name="Ink 17">
                <a:extLst>
                  <a:ext uri="{FF2B5EF4-FFF2-40B4-BE49-F238E27FC236}">
                    <a16:creationId xmlns:a16="http://schemas.microsoft.com/office/drawing/2014/main" id="{AE034A64-6D84-6C41-A5C0-EF718DE65DBA}"/>
                  </a:ext>
                </a:extLst>
              </p:cNvPr>
              <p:cNvPicPr/>
              <p:nvPr/>
            </p:nvPicPr>
            <p:blipFill>
              <a:blip r:embed="rId29"/>
              <a:stretch>
                <a:fillRect/>
              </a:stretch>
            </p:blipFill>
            <p:spPr>
              <a:xfrm>
                <a:off x="3164280" y="5570500"/>
                <a:ext cx="1231920" cy="123120"/>
              </a:xfrm>
              <a:prstGeom prst="rect">
                <a:avLst/>
              </a:prstGeom>
            </p:spPr>
          </p:pic>
        </mc:Fallback>
      </mc:AlternateContent>
    </p:spTree>
    <p:extLst>
      <p:ext uri="{BB962C8B-B14F-4D97-AF65-F5344CB8AC3E}">
        <p14:creationId xmlns:p14="http://schemas.microsoft.com/office/powerpoint/2010/main" val="264817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071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59558"/>
            <a:ext cx="9055005" cy="5816977"/>
          </a:xfrm>
          <a:prstGeom prst="rect">
            <a:avLst/>
          </a:prstGeom>
          <a:noFill/>
        </p:spPr>
        <p:txBody>
          <a:bodyPr wrap="square" rtlCol="0">
            <a:spAutoFit/>
          </a:bodyPr>
          <a:lstStyle/>
          <a:p>
            <a:r>
              <a:rPr lang="en-US" sz="2400" b="1">
                <a:solidFill>
                  <a:srgbClr val="FFC000"/>
                </a:solidFill>
                <a:cs typeface="+mj-cs"/>
              </a:rPr>
              <a:t>Mark 1:1–3  </a:t>
            </a:r>
          </a:p>
          <a:p>
            <a:r>
              <a:rPr lang="en-US" sz="2000">
                <a:solidFill>
                  <a:srgbClr val="FFC000"/>
                </a:solidFill>
                <a:cs typeface="+mj-cs"/>
              </a:rPr>
              <a:t>1:1 THE beginning of the gospel of Jesus Christ, the Son of God; 1:2 As it is written in the prophets, Behold, I send my messenger before thy face, which shall prepare thy way before thee. 1:3 The voice of one crying in the wilderness, Prepare ye the way of the Lord, make his paths straight. (KJV </a:t>
            </a:r>
            <a:r>
              <a:rPr lang="el-GR" sz="2000">
                <a:solidFill>
                  <a:srgbClr val="00B0F0"/>
                </a:solidFill>
                <a:cs typeface="+mj-cs"/>
              </a:rPr>
              <a:t>Ἀρχὴ τοῦ εὐαγγελίου Ἰησοῦ Χριστοῦ [υἱοῦ θεοῦ]. Καθὼς γέγραπται ἐν τῷ Ἠσαΐᾳ τῷ προφήτῃ· ἰδοὺ ἀποστέλλω τὸν ἄγγελόν μου πρὸ προσώπου σου, ὃς κατασκευάσει τὴν ὁδόν σου· φωνὴ βοῶντος ἐν τῇ ἐρήμῳ· ἑτοιμάσατε τὴν ὁδὸν κυρίου, εὐθείας ποιεῖτε τὰς τρίβους αὐτοῦ,</a:t>
            </a:r>
            <a:r>
              <a:rPr lang="el-GR" sz="2000">
                <a:solidFill>
                  <a:srgbClr val="FFC000"/>
                </a:solidFill>
                <a:cs typeface="+mj-cs"/>
              </a:rPr>
              <a:t>)</a:t>
            </a:r>
          </a:p>
          <a:p>
            <a:endParaRPr lang="el-GR" sz="2000" b="1">
              <a:solidFill>
                <a:srgbClr val="FFC000"/>
              </a:solidFill>
              <a:cs typeface="+mj-cs"/>
            </a:endParaRPr>
          </a:p>
          <a:p>
            <a:r>
              <a:rPr lang="en-US" sz="2400" b="1">
                <a:solidFill>
                  <a:srgbClr val="FFC000"/>
                </a:solidFill>
                <a:cs typeface="+mj-cs"/>
              </a:rPr>
              <a:t>Isaiah 40:3  </a:t>
            </a:r>
          </a:p>
          <a:p>
            <a:r>
              <a:rPr lang="en-US" sz="2000">
                <a:solidFill>
                  <a:srgbClr val="FFC000"/>
                </a:solidFill>
                <a:cs typeface="+mj-cs"/>
              </a:rPr>
              <a:t>40:3 The voice of him that crieth in the wilderness, Prepare ye the way of the LORD, Make straight in the desert a highway for our God. (KJV </a:t>
            </a:r>
            <a:r>
              <a:rPr lang="he-IL" sz="2000">
                <a:solidFill>
                  <a:srgbClr val="FFFF00"/>
                </a:solidFill>
                <a:cs typeface="+mj-cs"/>
              </a:rPr>
              <a:t>קָל דְמַכלֵי בְמַדבְרָא פַנֹו אֹורחָא קֳדָם עַמָא דַיוי כְבִישוּ בְמֵישְרָא כִבשִין קֳדָם כְנִשתָא דַאְלָהַנָא׃</a:t>
            </a:r>
            <a:r>
              <a:rPr lang="he-IL" sz="2000">
                <a:solidFill>
                  <a:srgbClr val="FFC000"/>
                </a:solidFill>
                <a:cs typeface="+mj-cs"/>
              </a:rPr>
              <a:t>)</a:t>
            </a:r>
          </a:p>
          <a:p>
            <a:endParaRPr lang="he-IL" sz="2000" b="1">
              <a:solidFill>
                <a:srgbClr val="FFC000"/>
              </a:solidFill>
              <a:cs typeface="+mj-cs"/>
            </a:endParaRPr>
          </a:p>
          <a:p>
            <a:r>
              <a:rPr lang="en-US" sz="2400" b="1">
                <a:solidFill>
                  <a:srgbClr val="FFC000"/>
                </a:solidFill>
                <a:cs typeface="+mj-cs"/>
              </a:rPr>
              <a:t>Isaiah 41:27  </a:t>
            </a:r>
          </a:p>
          <a:p>
            <a:r>
              <a:rPr lang="en-US" sz="2000">
                <a:solidFill>
                  <a:srgbClr val="FFC000"/>
                </a:solidFill>
                <a:cs typeface="+mj-cs"/>
              </a:rPr>
              <a:t>41:27 The first shall say to Zion, Behold, behold them: And I will give to Jerusalem one that bringeth good tidings. (KJV </a:t>
            </a:r>
            <a:r>
              <a:rPr lang="he-IL" sz="2000">
                <a:solidFill>
                  <a:srgbClr val="FFFF00"/>
                </a:solidFill>
                <a:cs typeface="+mj-cs"/>
              </a:rPr>
              <a:t>פִתגָמֵי נַחָמָתָא דְאִתנַבִיוּ נְבִיַיָא מִלְקַדמִין עַל צִיֹון הָא אְתֹו וְלִירוּשלַם מְבַסַר אַתֵן׃</a:t>
            </a:r>
            <a:r>
              <a:rPr lang="he-IL"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9A1F274-5E6D-C02A-62D7-25942A642C88}"/>
                  </a:ext>
                </a:extLst>
              </p14:cNvPr>
              <p14:cNvContentPartPr/>
              <p14:nvPr/>
            </p14:nvContentPartPr>
            <p14:xfrm>
              <a:off x="1964760" y="5758420"/>
              <a:ext cx="1085760" cy="37080"/>
            </p14:xfrm>
          </p:contentPart>
        </mc:Choice>
        <mc:Fallback>
          <p:pic>
            <p:nvPicPr>
              <p:cNvPr id="2" name="Ink 1">
                <a:extLst>
                  <a:ext uri="{FF2B5EF4-FFF2-40B4-BE49-F238E27FC236}">
                    <a16:creationId xmlns:a16="http://schemas.microsoft.com/office/drawing/2014/main" id="{39A1F274-5E6D-C02A-62D7-25942A642C88}"/>
                  </a:ext>
                </a:extLst>
              </p:cNvPr>
              <p:cNvPicPr/>
              <p:nvPr/>
            </p:nvPicPr>
            <p:blipFill>
              <a:blip r:embed="rId5"/>
              <a:stretch>
                <a:fillRect/>
              </a:stretch>
            </p:blipFill>
            <p:spPr>
              <a:xfrm>
                <a:off x="1947120" y="5740420"/>
                <a:ext cx="1121400" cy="72720"/>
              </a:xfrm>
              <a:prstGeom prst="rect">
                <a:avLst/>
              </a:prstGeom>
            </p:spPr>
          </p:pic>
        </mc:Fallback>
      </mc:AlternateContent>
    </p:spTree>
    <p:extLst>
      <p:ext uri="{BB962C8B-B14F-4D97-AF65-F5344CB8AC3E}">
        <p14:creationId xmlns:p14="http://schemas.microsoft.com/office/powerpoint/2010/main" val="89590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0715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0F2490AA-54B4-1AA4-0AAE-9AD763D7E13E}"/>
              </a:ext>
            </a:extLst>
          </p:cNvPr>
          <p:cNvPicPr>
            <a:picLocks noChangeAspect="1"/>
          </p:cNvPicPr>
          <p:nvPr/>
        </p:nvPicPr>
        <p:blipFill>
          <a:blip r:embed="rId4"/>
          <a:stretch>
            <a:fillRect/>
          </a:stretch>
        </p:blipFill>
        <p:spPr>
          <a:xfrm>
            <a:off x="349250" y="291401"/>
            <a:ext cx="8985742" cy="4629849"/>
          </a:xfrm>
          <a:prstGeom prst="rect">
            <a:avLst/>
          </a:prstGeom>
        </p:spPr>
      </p:pic>
      <p:sp>
        <p:nvSpPr>
          <p:cNvPr id="5" name="TextBox 4">
            <a:extLst>
              <a:ext uri="{FF2B5EF4-FFF2-40B4-BE49-F238E27FC236}">
                <a16:creationId xmlns:a16="http://schemas.microsoft.com/office/drawing/2014/main" id="{0C9D0ADB-89F0-37E9-A587-A9D8D3820BDA}"/>
              </a:ext>
            </a:extLst>
          </p:cNvPr>
          <p:cNvSpPr txBox="1"/>
          <p:nvPr/>
        </p:nvSpPr>
        <p:spPr>
          <a:xfrm>
            <a:off x="1490492" y="3683000"/>
            <a:ext cx="1972015" cy="523220"/>
          </a:xfrm>
          <a:prstGeom prst="rect">
            <a:avLst/>
          </a:prstGeom>
          <a:noFill/>
        </p:spPr>
        <p:txBody>
          <a:bodyPr wrap="none" rtlCol="0">
            <a:spAutoFit/>
          </a:bodyPr>
          <a:lstStyle/>
          <a:p>
            <a:r>
              <a:rPr lang="en-US" sz="2800" b="1">
                <a:solidFill>
                  <a:srgbClr val="FFFF00"/>
                </a:solidFill>
              </a:rPr>
              <a:t>Isaiah 41:27</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8738A4E-B71F-B60F-CA09-F90061B45788}"/>
                  </a:ext>
                </a:extLst>
              </p14:cNvPr>
              <p14:cNvContentPartPr/>
              <p14:nvPr/>
            </p14:nvContentPartPr>
            <p14:xfrm>
              <a:off x="3150240" y="1375780"/>
              <a:ext cx="843840" cy="51840"/>
            </p14:xfrm>
          </p:contentPart>
        </mc:Choice>
        <mc:Fallback>
          <p:pic>
            <p:nvPicPr>
              <p:cNvPr id="2" name="Ink 1">
                <a:extLst>
                  <a:ext uri="{FF2B5EF4-FFF2-40B4-BE49-F238E27FC236}">
                    <a16:creationId xmlns:a16="http://schemas.microsoft.com/office/drawing/2014/main" id="{88738A4E-B71F-B60F-CA09-F90061B45788}"/>
                  </a:ext>
                </a:extLst>
              </p:cNvPr>
              <p:cNvPicPr/>
              <p:nvPr/>
            </p:nvPicPr>
            <p:blipFill>
              <a:blip r:embed="rId6"/>
              <a:stretch>
                <a:fillRect/>
              </a:stretch>
            </p:blipFill>
            <p:spPr>
              <a:xfrm>
                <a:off x="3132240" y="1357780"/>
                <a:ext cx="879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2B59D99-580F-EB48-F509-4750E04A03D8}"/>
                  </a:ext>
                </a:extLst>
              </p14:cNvPr>
              <p14:cNvContentPartPr/>
              <p14:nvPr/>
            </p14:nvContentPartPr>
            <p14:xfrm>
              <a:off x="2881680" y="1699060"/>
              <a:ext cx="1546200" cy="52560"/>
            </p14:xfrm>
          </p:contentPart>
        </mc:Choice>
        <mc:Fallback>
          <p:pic>
            <p:nvPicPr>
              <p:cNvPr id="3" name="Ink 2">
                <a:extLst>
                  <a:ext uri="{FF2B5EF4-FFF2-40B4-BE49-F238E27FC236}">
                    <a16:creationId xmlns:a16="http://schemas.microsoft.com/office/drawing/2014/main" id="{42B59D99-580F-EB48-F509-4750E04A03D8}"/>
                  </a:ext>
                </a:extLst>
              </p:cNvPr>
              <p:cNvPicPr/>
              <p:nvPr/>
            </p:nvPicPr>
            <p:blipFill>
              <a:blip r:embed="rId8"/>
              <a:stretch>
                <a:fillRect/>
              </a:stretch>
            </p:blipFill>
            <p:spPr>
              <a:xfrm>
                <a:off x="2864040" y="1681420"/>
                <a:ext cx="1581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6143749-2527-8489-3662-A146B4C1D9E5}"/>
                  </a:ext>
                </a:extLst>
              </p14:cNvPr>
              <p14:cNvContentPartPr/>
              <p14:nvPr/>
            </p14:nvContentPartPr>
            <p14:xfrm>
              <a:off x="2844960" y="2090740"/>
              <a:ext cx="676080" cy="42120"/>
            </p14:xfrm>
          </p:contentPart>
        </mc:Choice>
        <mc:Fallback>
          <p:pic>
            <p:nvPicPr>
              <p:cNvPr id="7" name="Ink 6">
                <a:extLst>
                  <a:ext uri="{FF2B5EF4-FFF2-40B4-BE49-F238E27FC236}">
                    <a16:creationId xmlns:a16="http://schemas.microsoft.com/office/drawing/2014/main" id="{26143749-2527-8489-3662-A146B4C1D9E5}"/>
                  </a:ext>
                </a:extLst>
              </p:cNvPr>
              <p:cNvPicPr/>
              <p:nvPr/>
            </p:nvPicPr>
            <p:blipFill>
              <a:blip r:embed="rId10"/>
              <a:stretch>
                <a:fillRect/>
              </a:stretch>
            </p:blipFill>
            <p:spPr>
              <a:xfrm>
                <a:off x="2827320" y="2073100"/>
                <a:ext cx="711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B0C63E4-2412-FDDE-29EC-6CC53832B919}"/>
                  </a:ext>
                </a:extLst>
              </p14:cNvPr>
              <p14:cNvContentPartPr/>
              <p14:nvPr/>
            </p14:nvContentPartPr>
            <p14:xfrm>
              <a:off x="2785920" y="2419780"/>
              <a:ext cx="695160" cy="60480"/>
            </p14:xfrm>
          </p:contentPart>
        </mc:Choice>
        <mc:Fallback>
          <p:pic>
            <p:nvPicPr>
              <p:cNvPr id="9" name="Ink 8">
                <a:extLst>
                  <a:ext uri="{FF2B5EF4-FFF2-40B4-BE49-F238E27FC236}">
                    <a16:creationId xmlns:a16="http://schemas.microsoft.com/office/drawing/2014/main" id="{8B0C63E4-2412-FDDE-29EC-6CC53832B919}"/>
                  </a:ext>
                </a:extLst>
              </p:cNvPr>
              <p:cNvPicPr/>
              <p:nvPr/>
            </p:nvPicPr>
            <p:blipFill>
              <a:blip r:embed="rId12"/>
              <a:stretch>
                <a:fillRect/>
              </a:stretch>
            </p:blipFill>
            <p:spPr>
              <a:xfrm>
                <a:off x="2768280" y="2401780"/>
                <a:ext cx="730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EFAEBF01-39E1-B2A8-AFAB-79EEEDEA2775}"/>
                  </a:ext>
                </a:extLst>
              </p14:cNvPr>
              <p14:cNvContentPartPr/>
              <p14:nvPr/>
            </p14:nvContentPartPr>
            <p14:xfrm>
              <a:off x="2774400" y="2909020"/>
              <a:ext cx="597240" cy="112680"/>
            </p14:xfrm>
          </p:contentPart>
        </mc:Choice>
        <mc:Fallback>
          <p:pic>
            <p:nvPicPr>
              <p:cNvPr id="11" name="Ink 10">
                <a:extLst>
                  <a:ext uri="{FF2B5EF4-FFF2-40B4-BE49-F238E27FC236}">
                    <a16:creationId xmlns:a16="http://schemas.microsoft.com/office/drawing/2014/main" id="{EFAEBF01-39E1-B2A8-AFAB-79EEEDEA2775}"/>
                  </a:ext>
                </a:extLst>
              </p:cNvPr>
              <p:cNvPicPr/>
              <p:nvPr/>
            </p:nvPicPr>
            <p:blipFill>
              <a:blip r:embed="rId14"/>
              <a:stretch>
                <a:fillRect/>
              </a:stretch>
            </p:blipFill>
            <p:spPr>
              <a:xfrm>
                <a:off x="2756400" y="2891380"/>
                <a:ext cx="632880" cy="148320"/>
              </a:xfrm>
              <a:prstGeom prst="rect">
                <a:avLst/>
              </a:prstGeom>
            </p:spPr>
          </p:pic>
        </mc:Fallback>
      </mc:AlternateContent>
    </p:spTree>
    <p:extLst>
      <p:ext uri="{BB962C8B-B14F-4D97-AF65-F5344CB8AC3E}">
        <p14:creationId xmlns:p14="http://schemas.microsoft.com/office/powerpoint/2010/main" val="125699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071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59558"/>
            <a:ext cx="9055005" cy="5770811"/>
          </a:xfrm>
          <a:prstGeom prst="rect">
            <a:avLst/>
          </a:prstGeom>
          <a:noFill/>
        </p:spPr>
        <p:txBody>
          <a:bodyPr wrap="square" rtlCol="0">
            <a:spAutoFit/>
          </a:bodyPr>
          <a:lstStyle/>
          <a:p>
            <a:r>
              <a:rPr lang="en-US" sz="2400" b="1">
                <a:solidFill>
                  <a:srgbClr val="FFC000"/>
                </a:solidFill>
                <a:cs typeface="+mj-cs"/>
              </a:rPr>
              <a:t>Targum Jonathan son of Uziel Isaiah 41:25-29</a:t>
            </a:r>
          </a:p>
          <a:p>
            <a:r>
              <a:rPr lang="en-US" sz="2300">
                <a:solidFill>
                  <a:srgbClr val="FFC000"/>
                </a:solidFill>
                <a:cs typeface="+mj-cs"/>
              </a:rPr>
              <a:t>41:25 I will certainly bring a king who is mightier than the north wind, and he shall go forth as the going forth of the sun in might from the east: I will strengthen him by my name, and he shall come, and tread the rulers of the nations under foot, as those who tread the dust under foot, as the potter who prepares the clay. </a:t>
            </a:r>
            <a:r>
              <a:rPr lang="en-US" sz="2300">
                <a:solidFill>
                  <a:srgbClr val="92D050"/>
                </a:solidFill>
                <a:cs typeface="+mj-cs"/>
              </a:rPr>
              <a:t>41:26 Who hath declared this from the beginning that we should know it? and beforetime, that we may say, It is true? Yea, there was none that foretold it; yea, none that declared it; yea, none that heard your words. </a:t>
            </a:r>
            <a:r>
              <a:rPr lang="en-US" sz="2300">
                <a:solidFill>
                  <a:srgbClr val="00B0F0"/>
                </a:solidFill>
                <a:cs typeface="+mj-cs"/>
              </a:rPr>
              <a:t>41:27 The words of consolation which the prophets prophesied from of old concerning Zion, behold, they shall come to pass! and unto Jerusalem I will give one that bringeth good tidings. </a:t>
            </a:r>
            <a:r>
              <a:rPr lang="en-US" sz="2300">
                <a:solidFill>
                  <a:srgbClr val="FFC000"/>
                </a:solidFill>
                <a:cs typeface="+mj-cs"/>
              </a:rPr>
              <a:t>41:28 And it was made known to me, that there was no man whose works were good, and of these there was none who would take counsel, that I should ask them, and they would answer a word. 41:29 Behold, all of them are nothing, and their work less than nothing: their thoughts are plunder and destruction.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CAE0608-296B-7A6F-1FA3-1E09E32D9C09}"/>
                  </a:ext>
                </a:extLst>
              </p14:cNvPr>
              <p14:cNvContentPartPr/>
              <p14:nvPr/>
            </p14:nvContentPartPr>
            <p14:xfrm>
              <a:off x="9080880" y="553900"/>
              <a:ext cx="396000" cy="1456200"/>
            </p14:xfrm>
          </p:contentPart>
        </mc:Choice>
        <mc:Fallback>
          <p:pic>
            <p:nvPicPr>
              <p:cNvPr id="2" name="Ink 1">
                <a:extLst>
                  <a:ext uri="{FF2B5EF4-FFF2-40B4-BE49-F238E27FC236}">
                    <a16:creationId xmlns:a16="http://schemas.microsoft.com/office/drawing/2014/main" id="{2CAE0608-296B-7A6F-1FA3-1E09E32D9C09}"/>
                  </a:ext>
                </a:extLst>
              </p:cNvPr>
              <p:cNvPicPr/>
              <p:nvPr/>
            </p:nvPicPr>
            <p:blipFill>
              <a:blip r:embed="rId5"/>
              <a:stretch>
                <a:fillRect/>
              </a:stretch>
            </p:blipFill>
            <p:spPr>
              <a:xfrm>
                <a:off x="9063240" y="536260"/>
                <a:ext cx="431640" cy="149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4106AC3-7384-1061-DFE4-AF45B2255E22}"/>
                  </a:ext>
                </a:extLst>
              </p14:cNvPr>
              <p14:cNvContentPartPr/>
              <p14:nvPr/>
            </p14:nvContentPartPr>
            <p14:xfrm>
              <a:off x="267360" y="660460"/>
              <a:ext cx="202320" cy="1880640"/>
            </p14:xfrm>
          </p:contentPart>
        </mc:Choice>
        <mc:Fallback>
          <p:pic>
            <p:nvPicPr>
              <p:cNvPr id="4" name="Ink 3">
                <a:extLst>
                  <a:ext uri="{FF2B5EF4-FFF2-40B4-BE49-F238E27FC236}">
                    <a16:creationId xmlns:a16="http://schemas.microsoft.com/office/drawing/2014/main" id="{B4106AC3-7384-1061-DFE4-AF45B2255E22}"/>
                  </a:ext>
                </a:extLst>
              </p:cNvPr>
              <p:cNvPicPr/>
              <p:nvPr/>
            </p:nvPicPr>
            <p:blipFill>
              <a:blip r:embed="rId7"/>
              <a:stretch>
                <a:fillRect/>
              </a:stretch>
            </p:blipFill>
            <p:spPr>
              <a:xfrm>
                <a:off x="249360" y="642460"/>
                <a:ext cx="237960" cy="191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A4836AA-46B1-FB24-DCEB-53F92116756A}"/>
                  </a:ext>
                </a:extLst>
              </p14:cNvPr>
              <p14:cNvContentPartPr/>
              <p14:nvPr/>
            </p14:nvContentPartPr>
            <p14:xfrm>
              <a:off x="3796440" y="1020460"/>
              <a:ext cx="457920" cy="46080"/>
            </p14:xfrm>
          </p:contentPart>
        </mc:Choice>
        <mc:Fallback>
          <p:pic>
            <p:nvPicPr>
              <p:cNvPr id="5" name="Ink 4">
                <a:extLst>
                  <a:ext uri="{FF2B5EF4-FFF2-40B4-BE49-F238E27FC236}">
                    <a16:creationId xmlns:a16="http://schemas.microsoft.com/office/drawing/2014/main" id="{6A4836AA-46B1-FB24-DCEB-53F92116756A}"/>
                  </a:ext>
                </a:extLst>
              </p:cNvPr>
              <p:cNvPicPr/>
              <p:nvPr/>
            </p:nvPicPr>
            <p:blipFill>
              <a:blip r:embed="rId9"/>
              <a:stretch>
                <a:fillRect/>
              </a:stretch>
            </p:blipFill>
            <p:spPr>
              <a:xfrm>
                <a:off x="3778440" y="1002460"/>
                <a:ext cx="493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AB496CE-3A3F-899D-459A-78B607B23971}"/>
                  </a:ext>
                </a:extLst>
              </p14:cNvPr>
              <p14:cNvContentPartPr/>
              <p14:nvPr/>
            </p14:nvContentPartPr>
            <p14:xfrm>
              <a:off x="8643120" y="1370380"/>
              <a:ext cx="487440" cy="63360"/>
            </p14:xfrm>
          </p:contentPart>
        </mc:Choice>
        <mc:Fallback>
          <p:pic>
            <p:nvPicPr>
              <p:cNvPr id="7" name="Ink 6">
                <a:extLst>
                  <a:ext uri="{FF2B5EF4-FFF2-40B4-BE49-F238E27FC236}">
                    <a16:creationId xmlns:a16="http://schemas.microsoft.com/office/drawing/2014/main" id="{BAB496CE-3A3F-899D-459A-78B607B23971}"/>
                  </a:ext>
                </a:extLst>
              </p:cNvPr>
              <p:cNvPicPr/>
              <p:nvPr/>
            </p:nvPicPr>
            <p:blipFill>
              <a:blip r:embed="rId11"/>
              <a:stretch>
                <a:fillRect/>
              </a:stretch>
            </p:blipFill>
            <p:spPr>
              <a:xfrm>
                <a:off x="8625120" y="1352740"/>
                <a:ext cx="523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E380349-9F65-E035-38E9-FD5C690A0D14}"/>
                  </a:ext>
                </a:extLst>
              </p14:cNvPr>
              <p14:cNvContentPartPr/>
              <p14:nvPr/>
            </p14:nvContentPartPr>
            <p14:xfrm>
              <a:off x="480120" y="1667020"/>
              <a:ext cx="3164040" cy="148680"/>
            </p14:xfrm>
          </p:contentPart>
        </mc:Choice>
        <mc:Fallback>
          <p:pic>
            <p:nvPicPr>
              <p:cNvPr id="9" name="Ink 8">
                <a:extLst>
                  <a:ext uri="{FF2B5EF4-FFF2-40B4-BE49-F238E27FC236}">
                    <a16:creationId xmlns:a16="http://schemas.microsoft.com/office/drawing/2014/main" id="{DE380349-9F65-E035-38E9-FD5C690A0D14}"/>
                  </a:ext>
                </a:extLst>
              </p:cNvPr>
              <p:cNvPicPr/>
              <p:nvPr/>
            </p:nvPicPr>
            <p:blipFill>
              <a:blip r:embed="rId13"/>
              <a:stretch>
                <a:fillRect/>
              </a:stretch>
            </p:blipFill>
            <p:spPr>
              <a:xfrm>
                <a:off x="462480" y="1649380"/>
                <a:ext cx="3199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2B5B2B3-AE51-9D3F-1BA0-F8FFEAC6C324}"/>
                  </a:ext>
                </a:extLst>
              </p14:cNvPr>
              <p14:cNvContentPartPr/>
              <p14:nvPr/>
            </p14:nvContentPartPr>
            <p14:xfrm>
              <a:off x="8108520" y="2083900"/>
              <a:ext cx="599040" cy="63360"/>
            </p14:xfrm>
          </p:contentPart>
        </mc:Choice>
        <mc:Fallback>
          <p:pic>
            <p:nvPicPr>
              <p:cNvPr id="11" name="Ink 10">
                <a:extLst>
                  <a:ext uri="{FF2B5EF4-FFF2-40B4-BE49-F238E27FC236}">
                    <a16:creationId xmlns:a16="http://schemas.microsoft.com/office/drawing/2014/main" id="{F2B5B2B3-AE51-9D3F-1BA0-F8FFEAC6C324}"/>
                  </a:ext>
                </a:extLst>
              </p:cNvPr>
              <p:cNvPicPr/>
              <p:nvPr/>
            </p:nvPicPr>
            <p:blipFill>
              <a:blip r:embed="rId15"/>
              <a:stretch>
                <a:fillRect/>
              </a:stretch>
            </p:blipFill>
            <p:spPr>
              <a:xfrm>
                <a:off x="8090880" y="2065900"/>
                <a:ext cx="634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A3F3952-7100-2C42-0AA2-5DD160B56698}"/>
                  </a:ext>
                </a:extLst>
              </p14:cNvPr>
              <p14:cNvContentPartPr/>
              <p14:nvPr/>
            </p14:nvContentPartPr>
            <p14:xfrm>
              <a:off x="600360" y="2408260"/>
              <a:ext cx="3091320" cy="69120"/>
            </p14:xfrm>
          </p:contentPart>
        </mc:Choice>
        <mc:Fallback>
          <p:pic>
            <p:nvPicPr>
              <p:cNvPr id="12" name="Ink 11">
                <a:extLst>
                  <a:ext uri="{FF2B5EF4-FFF2-40B4-BE49-F238E27FC236}">
                    <a16:creationId xmlns:a16="http://schemas.microsoft.com/office/drawing/2014/main" id="{3A3F3952-7100-2C42-0AA2-5DD160B56698}"/>
                  </a:ext>
                </a:extLst>
              </p:cNvPr>
              <p:cNvPicPr/>
              <p:nvPr/>
            </p:nvPicPr>
            <p:blipFill>
              <a:blip r:embed="rId17"/>
              <a:stretch>
                <a:fillRect/>
              </a:stretch>
            </p:blipFill>
            <p:spPr>
              <a:xfrm>
                <a:off x="582360" y="2390620"/>
                <a:ext cx="3126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B0D14DC-D63E-9655-8D5C-CF5D0AAE72DE}"/>
                  </a:ext>
                </a:extLst>
              </p14:cNvPr>
              <p14:cNvContentPartPr/>
              <p14:nvPr/>
            </p14:nvContentPartPr>
            <p14:xfrm>
              <a:off x="8981880" y="2204140"/>
              <a:ext cx="273960" cy="731520"/>
            </p14:xfrm>
          </p:contentPart>
        </mc:Choice>
        <mc:Fallback>
          <p:pic>
            <p:nvPicPr>
              <p:cNvPr id="13" name="Ink 12">
                <a:extLst>
                  <a:ext uri="{FF2B5EF4-FFF2-40B4-BE49-F238E27FC236}">
                    <a16:creationId xmlns:a16="http://schemas.microsoft.com/office/drawing/2014/main" id="{2B0D14DC-D63E-9655-8D5C-CF5D0AAE72DE}"/>
                  </a:ext>
                </a:extLst>
              </p:cNvPr>
              <p:cNvPicPr/>
              <p:nvPr/>
            </p:nvPicPr>
            <p:blipFill>
              <a:blip r:embed="rId19"/>
              <a:stretch>
                <a:fillRect/>
              </a:stretch>
            </p:blipFill>
            <p:spPr>
              <a:xfrm>
                <a:off x="8964240" y="2186140"/>
                <a:ext cx="309600" cy="767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9128D15-8EF8-FF4D-4154-B09024FCC82D}"/>
                  </a:ext>
                </a:extLst>
              </p14:cNvPr>
              <p14:cNvContentPartPr/>
              <p14:nvPr/>
            </p14:nvContentPartPr>
            <p14:xfrm>
              <a:off x="5996040" y="2422300"/>
              <a:ext cx="927000" cy="43920"/>
            </p14:xfrm>
          </p:contentPart>
        </mc:Choice>
        <mc:Fallback>
          <p:pic>
            <p:nvPicPr>
              <p:cNvPr id="17" name="Ink 16">
                <a:extLst>
                  <a:ext uri="{FF2B5EF4-FFF2-40B4-BE49-F238E27FC236}">
                    <a16:creationId xmlns:a16="http://schemas.microsoft.com/office/drawing/2014/main" id="{29128D15-8EF8-FF4D-4154-B09024FCC82D}"/>
                  </a:ext>
                </a:extLst>
              </p:cNvPr>
              <p:cNvPicPr/>
              <p:nvPr/>
            </p:nvPicPr>
            <p:blipFill>
              <a:blip r:embed="rId21"/>
              <a:stretch>
                <a:fillRect/>
              </a:stretch>
            </p:blipFill>
            <p:spPr>
              <a:xfrm>
                <a:off x="5978040" y="2404660"/>
                <a:ext cx="962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00F71408-60C1-089F-5C0C-F95425138623}"/>
                  </a:ext>
                </a:extLst>
              </p14:cNvPr>
              <p14:cNvContentPartPr/>
              <p14:nvPr/>
            </p14:nvContentPartPr>
            <p14:xfrm>
              <a:off x="7686600" y="2381260"/>
              <a:ext cx="763560" cy="64080"/>
            </p14:xfrm>
          </p:contentPart>
        </mc:Choice>
        <mc:Fallback>
          <p:pic>
            <p:nvPicPr>
              <p:cNvPr id="18" name="Ink 17">
                <a:extLst>
                  <a:ext uri="{FF2B5EF4-FFF2-40B4-BE49-F238E27FC236}">
                    <a16:creationId xmlns:a16="http://schemas.microsoft.com/office/drawing/2014/main" id="{00F71408-60C1-089F-5C0C-F95425138623}"/>
                  </a:ext>
                </a:extLst>
              </p:cNvPr>
              <p:cNvPicPr/>
              <p:nvPr/>
            </p:nvPicPr>
            <p:blipFill>
              <a:blip r:embed="rId23"/>
              <a:stretch>
                <a:fillRect/>
              </a:stretch>
            </p:blipFill>
            <p:spPr>
              <a:xfrm>
                <a:off x="7668960" y="2363620"/>
                <a:ext cx="799200" cy="99720"/>
              </a:xfrm>
              <a:prstGeom prst="rect">
                <a:avLst/>
              </a:prstGeom>
            </p:spPr>
          </p:pic>
        </mc:Fallback>
      </mc:AlternateContent>
      <p:grpSp>
        <p:nvGrpSpPr>
          <p:cNvPr id="20" name="Group 19">
            <a:extLst>
              <a:ext uri="{FF2B5EF4-FFF2-40B4-BE49-F238E27FC236}">
                <a16:creationId xmlns:a16="http://schemas.microsoft.com/office/drawing/2014/main" id="{50881EB9-8759-D90B-A68E-B0F939B28D1B}"/>
              </a:ext>
            </a:extLst>
          </p:cNvPr>
          <p:cNvGrpSpPr/>
          <p:nvPr/>
        </p:nvGrpSpPr>
        <p:grpSpPr>
          <a:xfrm>
            <a:off x="204720" y="2579260"/>
            <a:ext cx="1455120" cy="881280"/>
            <a:chOff x="204720" y="2579260"/>
            <a:chExt cx="1455120" cy="881280"/>
          </a:xfrm>
        </p:grpSpPr>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4AAD861C-449F-BD0A-3C5B-BB1004A371C9}"/>
                    </a:ext>
                  </a:extLst>
                </p14:cNvPr>
                <p14:cNvContentPartPr/>
                <p14:nvPr/>
              </p14:nvContentPartPr>
              <p14:xfrm>
                <a:off x="335040" y="2579260"/>
                <a:ext cx="5760" cy="2520"/>
              </p14:xfrm>
            </p:contentPart>
          </mc:Choice>
          <mc:Fallback>
            <p:pic>
              <p:nvPicPr>
                <p:cNvPr id="14" name="Ink 13">
                  <a:extLst>
                    <a:ext uri="{FF2B5EF4-FFF2-40B4-BE49-F238E27FC236}">
                      <a16:creationId xmlns:a16="http://schemas.microsoft.com/office/drawing/2014/main" id="{4AAD861C-449F-BD0A-3C5B-BB1004A371C9}"/>
                    </a:ext>
                  </a:extLst>
                </p:cNvPr>
                <p:cNvPicPr/>
                <p:nvPr/>
              </p:nvPicPr>
              <p:blipFill>
                <a:blip r:embed="rId25"/>
                <a:stretch>
                  <a:fillRect/>
                </a:stretch>
              </p:blipFill>
              <p:spPr>
                <a:xfrm>
                  <a:off x="317400" y="2561620"/>
                  <a:ext cx="41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34773776-E73A-0EDC-A355-EA87B9610A5D}"/>
                    </a:ext>
                  </a:extLst>
                </p14:cNvPr>
                <p14:cNvContentPartPr/>
                <p14:nvPr/>
              </p14:nvContentPartPr>
              <p14:xfrm>
                <a:off x="204720" y="2582860"/>
                <a:ext cx="120600" cy="877680"/>
              </p14:xfrm>
            </p:contentPart>
          </mc:Choice>
          <mc:Fallback>
            <p:pic>
              <p:nvPicPr>
                <p:cNvPr id="15" name="Ink 14">
                  <a:extLst>
                    <a:ext uri="{FF2B5EF4-FFF2-40B4-BE49-F238E27FC236}">
                      <a16:creationId xmlns:a16="http://schemas.microsoft.com/office/drawing/2014/main" id="{34773776-E73A-0EDC-A355-EA87B9610A5D}"/>
                    </a:ext>
                  </a:extLst>
                </p:cNvPr>
                <p:cNvPicPr/>
                <p:nvPr/>
              </p:nvPicPr>
              <p:blipFill>
                <a:blip r:embed="rId27"/>
                <a:stretch>
                  <a:fillRect/>
                </a:stretch>
              </p:blipFill>
              <p:spPr>
                <a:xfrm>
                  <a:off x="187080" y="2564860"/>
                  <a:ext cx="156240" cy="91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810E639-8B0E-3588-ED07-950A88456EC8}"/>
                    </a:ext>
                  </a:extLst>
                </p14:cNvPr>
                <p14:cNvContentPartPr/>
                <p14:nvPr/>
              </p14:nvContentPartPr>
              <p14:xfrm>
                <a:off x="566520" y="2738380"/>
                <a:ext cx="1093320" cy="161280"/>
              </p14:xfrm>
            </p:contentPart>
          </mc:Choice>
          <mc:Fallback>
            <p:pic>
              <p:nvPicPr>
                <p:cNvPr id="19" name="Ink 18">
                  <a:extLst>
                    <a:ext uri="{FF2B5EF4-FFF2-40B4-BE49-F238E27FC236}">
                      <a16:creationId xmlns:a16="http://schemas.microsoft.com/office/drawing/2014/main" id="{B810E639-8B0E-3588-ED07-950A88456EC8}"/>
                    </a:ext>
                  </a:extLst>
                </p:cNvPr>
                <p:cNvPicPr/>
                <p:nvPr/>
              </p:nvPicPr>
              <p:blipFill>
                <a:blip r:embed="rId29"/>
                <a:stretch>
                  <a:fillRect/>
                </a:stretch>
              </p:blipFill>
              <p:spPr>
                <a:xfrm>
                  <a:off x="548520" y="2720380"/>
                  <a:ext cx="1128960" cy="19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AF11C836-7CA2-1CFD-0F73-3FF7253C3F46}"/>
                  </a:ext>
                </a:extLst>
              </p14:cNvPr>
              <p14:cNvContentPartPr/>
              <p14:nvPr/>
            </p14:nvContentPartPr>
            <p14:xfrm>
              <a:off x="508920" y="3086500"/>
              <a:ext cx="468720" cy="128160"/>
            </p14:xfrm>
          </p:contentPart>
        </mc:Choice>
        <mc:Fallback>
          <p:pic>
            <p:nvPicPr>
              <p:cNvPr id="21" name="Ink 20">
                <a:extLst>
                  <a:ext uri="{FF2B5EF4-FFF2-40B4-BE49-F238E27FC236}">
                    <a16:creationId xmlns:a16="http://schemas.microsoft.com/office/drawing/2014/main" id="{AF11C836-7CA2-1CFD-0F73-3FF7253C3F46}"/>
                  </a:ext>
                </a:extLst>
              </p:cNvPr>
              <p:cNvPicPr/>
              <p:nvPr/>
            </p:nvPicPr>
            <p:blipFill>
              <a:blip r:embed="rId31"/>
              <a:stretch>
                <a:fillRect/>
              </a:stretch>
            </p:blipFill>
            <p:spPr>
              <a:xfrm>
                <a:off x="491280" y="3068860"/>
                <a:ext cx="504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951788C9-4AA7-2178-DAA9-6DD7744362DC}"/>
                  </a:ext>
                </a:extLst>
              </p14:cNvPr>
              <p14:cNvContentPartPr/>
              <p14:nvPr/>
            </p14:nvContentPartPr>
            <p14:xfrm>
              <a:off x="9071880" y="2200180"/>
              <a:ext cx="219600" cy="917280"/>
            </p14:xfrm>
          </p:contentPart>
        </mc:Choice>
        <mc:Fallback>
          <p:pic>
            <p:nvPicPr>
              <p:cNvPr id="22" name="Ink 21">
                <a:extLst>
                  <a:ext uri="{FF2B5EF4-FFF2-40B4-BE49-F238E27FC236}">
                    <a16:creationId xmlns:a16="http://schemas.microsoft.com/office/drawing/2014/main" id="{951788C9-4AA7-2178-DAA9-6DD7744362DC}"/>
                  </a:ext>
                </a:extLst>
              </p:cNvPr>
              <p:cNvPicPr/>
              <p:nvPr/>
            </p:nvPicPr>
            <p:blipFill>
              <a:blip r:embed="rId33"/>
              <a:stretch>
                <a:fillRect/>
              </a:stretch>
            </p:blipFill>
            <p:spPr>
              <a:xfrm>
                <a:off x="9054240" y="2182180"/>
                <a:ext cx="255240" cy="95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16B39F05-DE85-6F58-C5F1-473E427CF8A8}"/>
                  </a:ext>
                </a:extLst>
              </p14:cNvPr>
              <p14:cNvContentPartPr/>
              <p14:nvPr/>
            </p14:nvContentPartPr>
            <p14:xfrm>
              <a:off x="9147840" y="3334900"/>
              <a:ext cx="316800" cy="998640"/>
            </p14:xfrm>
          </p:contentPart>
        </mc:Choice>
        <mc:Fallback>
          <p:pic>
            <p:nvPicPr>
              <p:cNvPr id="23" name="Ink 22">
                <a:extLst>
                  <a:ext uri="{FF2B5EF4-FFF2-40B4-BE49-F238E27FC236}">
                    <a16:creationId xmlns:a16="http://schemas.microsoft.com/office/drawing/2014/main" id="{16B39F05-DE85-6F58-C5F1-473E427CF8A8}"/>
                  </a:ext>
                </a:extLst>
              </p:cNvPr>
              <p:cNvPicPr/>
              <p:nvPr/>
            </p:nvPicPr>
            <p:blipFill>
              <a:blip r:embed="rId35"/>
              <a:stretch>
                <a:fillRect/>
              </a:stretch>
            </p:blipFill>
            <p:spPr>
              <a:xfrm>
                <a:off x="9129840" y="3317260"/>
                <a:ext cx="352440" cy="1034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6CF35961-7582-3564-45DC-F4D68C0AFA4D}"/>
                  </a:ext>
                </a:extLst>
              </p14:cNvPr>
              <p14:cNvContentPartPr/>
              <p14:nvPr/>
            </p14:nvContentPartPr>
            <p14:xfrm>
              <a:off x="253680" y="3527500"/>
              <a:ext cx="77040" cy="738000"/>
            </p14:xfrm>
          </p:contentPart>
        </mc:Choice>
        <mc:Fallback>
          <p:pic>
            <p:nvPicPr>
              <p:cNvPr id="24" name="Ink 23">
                <a:extLst>
                  <a:ext uri="{FF2B5EF4-FFF2-40B4-BE49-F238E27FC236}">
                    <a16:creationId xmlns:a16="http://schemas.microsoft.com/office/drawing/2014/main" id="{6CF35961-7582-3564-45DC-F4D68C0AFA4D}"/>
                  </a:ext>
                </a:extLst>
              </p:cNvPr>
              <p:cNvPicPr/>
              <p:nvPr/>
            </p:nvPicPr>
            <p:blipFill>
              <a:blip r:embed="rId37"/>
              <a:stretch>
                <a:fillRect/>
              </a:stretch>
            </p:blipFill>
            <p:spPr>
              <a:xfrm>
                <a:off x="236040" y="3509500"/>
                <a:ext cx="112680" cy="77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D2D6F982-F231-04F7-FCC7-C36AD487DE69}"/>
                  </a:ext>
                </a:extLst>
              </p14:cNvPr>
              <p14:cNvContentPartPr/>
              <p14:nvPr/>
            </p14:nvContentPartPr>
            <p14:xfrm>
              <a:off x="4764840" y="3467380"/>
              <a:ext cx="3811680" cy="86760"/>
            </p14:xfrm>
          </p:contentPart>
        </mc:Choice>
        <mc:Fallback>
          <p:pic>
            <p:nvPicPr>
              <p:cNvPr id="25" name="Ink 24">
                <a:extLst>
                  <a:ext uri="{FF2B5EF4-FFF2-40B4-BE49-F238E27FC236}">
                    <a16:creationId xmlns:a16="http://schemas.microsoft.com/office/drawing/2014/main" id="{D2D6F982-F231-04F7-FCC7-C36AD487DE69}"/>
                  </a:ext>
                </a:extLst>
              </p:cNvPr>
              <p:cNvPicPr/>
              <p:nvPr/>
            </p:nvPicPr>
            <p:blipFill>
              <a:blip r:embed="rId39"/>
              <a:stretch>
                <a:fillRect/>
              </a:stretch>
            </p:blipFill>
            <p:spPr>
              <a:xfrm>
                <a:off x="4747200" y="3449380"/>
                <a:ext cx="3847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35A4DBC5-5CB8-15A4-0650-26C85110670E}"/>
                  </a:ext>
                </a:extLst>
              </p14:cNvPr>
              <p14:cNvContentPartPr/>
              <p14:nvPr/>
            </p14:nvContentPartPr>
            <p14:xfrm>
              <a:off x="561120" y="3800740"/>
              <a:ext cx="2211120" cy="65880"/>
            </p14:xfrm>
          </p:contentPart>
        </mc:Choice>
        <mc:Fallback>
          <p:pic>
            <p:nvPicPr>
              <p:cNvPr id="26" name="Ink 25">
                <a:extLst>
                  <a:ext uri="{FF2B5EF4-FFF2-40B4-BE49-F238E27FC236}">
                    <a16:creationId xmlns:a16="http://schemas.microsoft.com/office/drawing/2014/main" id="{35A4DBC5-5CB8-15A4-0650-26C85110670E}"/>
                  </a:ext>
                </a:extLst>
              </p:cNvPr>
              <p:cNvPicPr/>
              <p:nvPr/>
            </p:nvPicPr>
            <p:blipFill>
              <a:blip r:embed="rId41"/>
              <a:stretch>
                <a:fillRect/>
              </a:stretch>
            </p:blipFill>
            <p:spPr>
              <a:xfrm>
                <a:off x="543480" y="3782740"/>
                <a:ext cx="2246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E622C144-885B-05F5-CAB5-F6676AE387FB}"/>
                  </a:ext>
                </a:extLst>
              </p14:cNvPr>
              <p14:cNvContentPartPr/>
              <p14:nvPr/>
            </p14:nvContentPartPr>
            <p14:xfrm>
              <a:off x="6450000" y="4143460"/>
              <a:ext cx="2019240" cy="128160"/>
            </p14:xfrm>
          </p:contentPart>
        </mc:Choice>
        <mc:Fallback>
          <p:pic>
            <p:nvPicPr>
              <p:cNvPr id="27" name="Ink 26">
                <a:extLst>
                  <a:ext uri="{FF2B5EF4-FFF2-40B4-BE49-F238E27FC236}">
                    <a16:creationId xmlns:a16="http://schemas.microsoft.com/office/drawing/2014/main" id="{E622C144-885B-05F5-CAB5-F6676AE387FB}"/>
                  </a:ext>
                </a:extLst>
              </p:cNvPr>
              <p:cNvPicPr/>
              <p:nvPr/>
            </p:nvPicPr>
            <p:blipFill>
              <a:blip r:embed="rId43"/>
              <a:stretch>
                <a:fillRect/>
              </a:stretch>
            </p:blipFill>
            <p:spPr>
              <a:xfrm>
                <a:off x="6432360" y="4125820"/>
                <a:ext cx="2054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C751A9AE-82B6-377E-93DD-73A2441B2E1A}"/>
                  </a:ext>
                </a:extLst>
              </p14:cNvPr>
              <p14:cNvContentPartPr/>
              <p14:nvPr/>
            </p14:nvContentPartPr>
            <p14:xfrm>
              <a:off x="4295400" y="3487180"/>
              <a:ext cx="213120" cy="54000"/>
            </p14:xfrm>
          </p:contentPart>
        </mc:Choice>
        <mc:Fallback>
          <p:pic>
            <p:nvPicPr>
              <p:cNvPr id="28" name="Ink 27">
                <a:extLst>
                  <a:ext uri="{FF2B5EF4-FFF2-40B4-BE49-F238E27FC236}">
                    <a16:creationId xmlns:a16="http://schemas.microsoft.com/office/drawing/2014/main" id="{C751A9AE-82B6-377E-93DD-73A2441B2E1A}"/>
                  </a:ext>
                </a:extLst>
              </p:cNvPr>
              <p:cNvPicPr/>
              <p:nvPr/>
            </p:nvPicPr>
            <p:blipFill>
              <a:blip r:embed="rId45"/>
              <a:stretch>
                <a:fillRect/>
              </a:stretch>
            </p:blipFill>
            <p:spPr>
              <a:xfrm>
                <a:off x="4277400" y="3469180"/>
                <a:ext cx="248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DADD4A99-DC44-566E-289D-164D62B76003}"/>
                  </a:ext>
                </a:extLst>
              </p14:cNvPr>
              <p14:cNvContentPartPr/>
              <p14:nvPr/>
            </p14:nvContentPartPr>
            <p14:xfrm>
              <a:off x="9078000" y="4406980"/>
              <a:ext cx="404640" cy="1294920"/>
            </p14:xfrm>
          </p:contentPart>
        </mc:Choice>
        <mc:Fallback>
          <p:pic>
            <p:nvPicPr>
              <p:cNvPr id="29" name="Ink 28">
                <a:extLst>
                  <a:ext uri="{FF2B5EF4-FFF2-40B4-BE49-F238E27FC236}">
                    <a16:creationId xmlns:a16="http://schemas.microsoft.com/office/drawing/2014/main" id="{DADD4A99-DC44-566E-289D-164D62B76003}"/>
                  </a:ext>
                </a:extLst>
              </p:cNvPr>
              <p:cNvPicPr/>
              <p:nvPr/>
            </p:nvPicPr>
            <p:blipFill>
              <a:blip r:embed="rId47"/>
              <a:stretch>
                <a:fillRect/>
              </a:stretch>
            </p:blipFill>
            <p:spPr>
              <a:xfrm>
                <a:off x="9060360" y="4388980"/>
                <a:ext cx="440280" cy="133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9E82F097-6969-8E47-36D4-D0BFFF765FA7}"/>
                  </a:ext>
                </a:extLst>
              </p14:cNvPr>
              <p14:cNvContentPartPr/>
              <p14:nvPr/>
            </p14:nvContentPartPr>
            <p14:xfrm>
              <a:off x="191040" y="4472860"/>
              <a:ext cx="164520" cy="1170360"/>
            </p14:xfrm>
          </p:contentPart>
        </mc:Choice>
        <mc:Fallback>
          <p:pic>
            <p:nvPicPr>
              <p:cNvPr id="30" name="Ink 29">
                <a:extLst>
                  <a:ext uri="{FF2B5EF4-FFF2-40B4-BE49-F238E27FC236}">
                    <a16:creationId xmlns:a16="http://schemas.microsoft.com/office/drawing/2014/main" id="{9E82F097-6969-8E47-36D4-D0BFFF765FA7}"/>
                  </a:ext>
                </a:extLst>
              </p:cNvPr>
              <p:cNvPicPr/>
              <p:nvPr/>
            </p:nvPicPr>
            <p:blipFill>
              <a:blip r:embed="rId49"/>
              <a:stretch>
                <a:fillRect/>
              </a:stretch>
            </p:blipFill>
            <p:spPr>
              <a:xfrm>
                <a:off x="173040" y="4455220"/>
                <a:ext cx="200160" cy="1206000"/>
              </a:xfrm>
              <a:prstGeom prst="rect">
                <a:avLst/>
              </a:prstGeom>
            </p:spPr>
          </p:pic>
        </mc:Fallback>
      </mc:AlternateContent>
    </p:spTree>
    <p:extLst>
      <p:ext uri="{BB962C8B-B14F-4D97-AF65-F5344CB8AC3E}">
        <p14:creationId xmlns:p14="http://schemas.microsoft.com/office/powerpoint/2010/main" val="416659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071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055005" cy="6632585"/>
          </a:xfrm>
          <a:prstGeom prst="rect">
            <a:avLst/>
          </a:prstGeom>
          <a:noFill/>
        </p:spPr>
        <p:txBody>
          <a:bodyPr wrap="square" rtlCol="0">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Rashi on Isaiah 41:25 Part 1-3</a:t>
            </a:r>
            <a:endParaRPr lang="en-US" sz="2000" b="0">
              <a:solidFill>
                <a:srgbClr val="FFC000"/>
              </a:solidFill>
              <a:effectLst/>
            </a:endParaRPr>
          </a:p>
          <a:p>
            <a:pPr algn="r" rtl="1">
              <a:spcBef>
                <a:spcPts val="0"/>
              </a:spcBef>
              <a:spcAft>
                <a:spcPts val="0"/>
              </a:spcAft>
            </a:pPr>
            <a:r>
              <a:rPr lang="en-US" sz="1700" b="1" i="0" u="none" strike="noStrike">
                <a:solidFill>
                  <a:srgbClr val="FFFF00"/>
                </a:solidFill>
                <a:effectLst/>
                <a:latin typeface="Arial" panose="020B0604020202020204" pitchFamily="34" charset="0"/>
              </a:rPr>
              <a:t>העירותי מצפון ויאת.</a:t>
            </a:r>
            <a:r>
              <a:rPr lang="en-US" sz="1700" b="0" i="0" u="none" strike="noStrike">
                <a:solidFill>
                  <a:srgbClr val="FFFF00"/>
                </a:solidFill>
                <a:effectLst/>
                <a:latin typeface="Arial" panose="020B0604020202020204" pitchFamily="34" charset="0"/>
              </a:rPr>
              <a:t> אני מגיד העתידות הנני מעיר לבנות חרבות ירושלם את כורש מצפון ויאת את בבל להחריבה:</a:t>
            </a:r>
            <a:endParaRPr lang="en-US" sz="1700" b="0">
              <a:solidFill>
                <a:srgbClr val="FFFF00"/>
              </a:solidFill>
              <a:effectLst/>
            </a:endParaRPr>
          </a:p>
          <a:p>
            <a:pPr rtl="0">
              <a:spcBef>
                <a:spcPts val="0"/>
              </a:spcBef>
              <a:spcAft>
                <a:spcPts val="0"/>
              </a:spcAft>
            </a:pPr>
            <a:r>
              <a:rPr lang="en-US" sz="1700" b="1" i="0" u="none" strike="noStrike">
                <a:solidFill>
                  <a:srgbClr val="FFC000"/>
                </a:solidFill>
                <a:effectLst/>
                <a:latin typeface="Arial" panose="020B0604020202020204" pitchFamily="34" charset="0"/>
              </a:rPr>
              <a:t>I have aroused from the north and he came</a:t>
            </a:r>
            <a:r>
              <a:rPr lang="en-US" sz="1700" b="0" i="0" u="none" strike="noStrike">
                <a:solidFill>
                  <a:srgbClr val="FFC000"/>
                </a:solidFill>
                <a:effectLst/>
                <a:latin typeface="Arial" panose="020B0604020202020204" pitchFamily="34" charset="0"/>
              </a:rPr>
              <a:t> I tell the future events. Behold I arouse Cyrus from the north to build the ruins of Jerusalem, and he came upon Babylon to destroy it.</a:t>
            </a:r>
            <a:endParaRPr lang="en-US" sz="1700" b="0">
              <a:solidFill>
                <a:srgbClr val="FFC000"/>
              </a:solidFill>
              <a:effectLst/>
            </a:endParaRPr>
          </a:p>
          <a:p>
            <a:pPr algn="r" rtl="1">
              <a:spcBef>
                <a:spcPts val="0"/>
              </a:spcBef>
              <a:spcAft>
                <a:spcPts val="0"/>
              </a:spcAft>
            </a:pPr>
            <a:r>
              <a:rPr lang="en-US" sz="1700" b="1" i="0" u="none" strike="noStrike">
                <a:solidFill>
                  <a:srgbClr val="FFFF00"/>
                </a:solidFill>
                <a:effectLst/>
                <a:latin typeface="Arial" panose="020B0604020202020204" pitchFamily="34" charset="0"/>
              </a:rPr>
              <a:t>ממזרח שמש, יקרא בשמי.</a:t>
            </a:r>
            <a:r>
              <a:rPr lang="en-US" sz="1700" b="0" i="0" u="none" strike="noStrike">
                <a:solidFill>
                  <a:srgbClr val="FFFF00"/>
                </a:solidFill>
                <a:effectLst/>
                <a:latin typeface="Arial" panose="020B0604020202020204" pitchFamily="34" charset="0"/>
              </a:rPr>
              <a:t> כל ממלכות הארץ נתן לי ה' אלהי השמים (עזרא א׳:ב׳) ונראה שארץ פרס במזרחית צפונית היא לארץ ישראל, ד"א העירותי מצפון את נבוכדנצר להחריב את עירי ויאת, וכורש העירותי ממזרח שיקרא בשמי לבנות את עירי שמלכות פרס ממזרח ארץ ישראל היא שנא' ראיתי את האיל וגו' וי"ת אייתיתי בגלאי מלך דתקוף מרוח צפונא וייתי כמפק שמשא בגבורתיה ממדינתא אגבריני' בשמי:</a:t>
            </a:r>
            <a:endParaRPr lang="en-US" sz="1700" b="0">
              <a:solidFill>
                <a:srgbClr val="FFFF00"/>
              </a:solidFill>
              <a:effectLst/>
            </a:endParaRPr>
          </a:p>
          <a:p>
            <a:pPr rtl="0">
              <a:spcBef>
                <a:spcPts val="0"/>
              </a:spcBef>
              <a:spcAft>
                <a:spcPts val="0"/>
              </a:spcAft>
            </a:pPr>
            <a:r>
              <a:rPr lang="en-US" sz="1700" b="1" i="0" u="none" strike="noStrike">
                <a:solidFill>
                  <a:srgbClr val="FFC000"/>
                </a:solidFill>
                <a:effectLst/>
                <a:latin typeface="Arial" panose="020B0604020202020204" pitchFamily="34" charset="0"/>
              </a:rPr>
              <a:t>from the rising of the sun he shall call in My name</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Ezra 1:2</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“All the kingdoms of the earth has the Lord God of the heavens given me.” </a:t>
            </a:r>
            <a:r>
              <a:rPr lang="en-US" sz="1700" b="0" i="0" u="none" strike="noStrike">
                <a:solidFill>
                  <a:srgbClr val="FFC000"/>
                </a:solidFill>
                <a:effectLst/>
                <a:latin typeface="Arial" panose="020B0604020202020204" pitchFamily="34" charset="0"/>
              </a:rPr>
              <a:t>And it appears that Persia is northeast of Eretz Israel. Another explanation is: I aroused Nebuchadnezzar from the north to destroy My city, and he came, and I aroused Cyrus from the east, that he call in My name to build My city, for the kingdom of Persia is east of Eretz Israel, as it is stated (</a:t>
            </a:r>
            <a:r>
              <a:rPr lang="en-US" sz="1700" b="0" i="0" u="none" strike="noStrike">
                <a:solidFill>
                  <a:srgbClr val="00B0F0"/>
                </a:solidFill>
                <a:effectLst/>
                <a:latin typeface="Arial" panose="020B0604020202020204" pitchFamily="34" charset="0"/>
              </a:rPr>
              <a:t>Dan. 8:4</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“I saw the ram butting etc.”</a:t>
            </a:r>
            <a:r>
              <a:rPr lang="en-US" sz="1700" b="0" i="0" u="none" strike="noStrike">
                <a:solidFill>
                  <a:srgbClr val="FFC000"/>
                </a:solidFill>
                <a:effectLst/>
                <a:latin typeface="Arial" panose="020B0604020202020204" pitchFamily="34" charset="0"/>
              </a:rPr>
              <a:t> [This verse in Daniel proves it. </a:t>
            </a:r>
            <a:r>
              <a:rPr lang="en-US" sz="1700" b="0" i="0" u="none" strike="noStrike">
                <a:solidFill>
                  <a:srgbClr val="00B0F0"/>
                </a:solidFill>
                <a:effectLst/>
                <a:latin typeface="Arial" panose="020B0604020202020204" pitchFamily="34" charset="0"/>
              </a:rPr>
              <a:t>“I saw the ram butting to the west and to the north and to the south.”</a:t>
            </a:r>
            <a:r>
              <a:rPr lang="en-US" sz="1700" b="0" i="0" u="none" strike="noStrike">
                <a:solidFill>
                  <a:srgbClr val="FFC000"/>
                </a:solidFill>
                <a:effectLst/>
                <a:latin typeface="Arial" panose="020B0604020202020204" pitchFamily="34" charset="0"/>
              </a:rPr>
              <a:t> We deduce that he came from the east.] Jonathan paraphrases: I brought speedily a king, strong as the north wind, and he will come as the sun comes out with its might from the east; I will strengthen him with My name.</a:t>
            </a:r>
            <a:endParaRPr lang="en-US" sz="1700" b="0">
              <a:solidFill>
                <a:srgbClr val="FFC000"/>
              </a:solidFill>
              <a:effectLst/>
            </a:endParaRPr>
          </a:p>
          <a:p>
            <a:pPr algn="r" rtl="1">
              <a:spcBef>
                <a:spcPts val="0"/>
              </a:spcBef>
              <a:spcAft>
                <a:spcPts val="0"/>
              </a:spcAft>
            </a:pPr>
            <a:r>
              <a:rPr lang="en-US" sz="1700" b="1" i="0" u="none" strike="noStrike">
                <a:solidFill>
                  <a:srgbClr val="FFFF00"/>
                </a:solidFill>
                <a:effectLst/>
                <a:latin typeface="Arial" panose="020B0604020202020204" pitchFamily="34" charset="0"/>
              </a:rPr>
              <a:t>ויבא סגנים.</a:t>
            </a:r>
            <a:r>
              <a:rPr lang="en-US" sz="1700" b="0" i="0" u="none" strike="noStrike">
                <a:solidFill>
                  <a:srgbClr val="FFFF00"/>
                </a:solidFill>
                <a:effectLst/>
                <a:latin typeface="Arial" panose="020B0604020202020204" pitchFamily="34" charset="0"/>
              </a:rPr>
              <a:t> ויבא על מלך בבל ועל שריו כאשר בא לרמוס על חומר וכמו יוצר חרשים ירמוס טיט לכלי חרס כן ירמוס הוא סגנים:</a:t>
            </a:r>
            <a:endParaRPr lang="en-US" sz="1700" b="0">
              <a:solidFill>
                <a:srgbClr val="FFFF00"/>
              </a:solidFill>
              <a:effectLst/>
            </a:endParaRPr>
          </a:p>
          <a:p>
            <a:pPr rtl="0">
              <a:spcBef>
                <a:spcPts val="0"/>
              </a:spcBef>
              <a:spcAft>
                <a:spcPts val="0"/>
              </a:spcAft>
            </a:pPr>
            <a:r>
              <a:rPr lang="en-US" sz="1700" b="1" i="0" u="none" strike="noStrike">
                <a:solidFill>
                  <a:srgbClr val="FFC000"/>
                </a:solidFill>
                <a:effectLst/>
                <a:latin typeface="Arial" panose="020B0604020202020204" pitchFamily="34" charset="0"/>
              </a:rPr>
              <a:t>and he shall come [upon] princes</a:t>
            </a:r>
            <a:r>
              <a:rPr lang="en-US" sz="1700" b="0" i="0" u="none" strike="noStrike">
                <a:solidFill>
                  <a:srgbClr val="FFC000"/>
                </a:solidFill>
                <a:effectLst/>
                <a:latin typeface="Arial" panose="020B0604020202020204" pitchFamily="34" charset="0"/>
              </a:rPr>
              <a:t> And he shall come upon the king of Babylon and upon his princes as he would come to trample upon mire, and as a potter tramples clay for earthenware vessels, so will he trample the princes.</a:t>
            </a:r>
            <a:endParaRPr lang="en-US" sz="1700" b="0">
              <a:solidFill>
                <a:srgbClr val="FFC000"/>
              </a:solidFill>
              <a:effectLst/>
            </a:endParaRPr>
          </a:p>
          <a:p>
            <a:br>
              <a:rPr lang="en-US" sz="1700">
                <a:solidFill>
                  <a:srgbClr val="FFC000"/>
                </a:solidFill>
              </a:rPr>
            </a:br>
            <a:endParaRPr lang="en-US" sz="17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EAE09BA-2C24-3B38-7C03-0DD46E712D24}"/>
                  </a:ext>
                </a:extLst>
              </p14:cNvPr>
              <p14:cNvContentPartPr/>
              <p14:nvPr/>
            </p14:nvContentPartPr>
            <p14:xfrm>
              <a:off x="8760840" y="1175260"/>
              <a:ext cx="326160" cy="25920"/>
            </p14:xfrm>
          </p:contentPart>
        </mc:Choice>
        <mc:Fallback>
          <p:pic>
            <p:nvPicPr>
              <p:cNvPr id="2" name="Ink 1">
                <a:extLst>
                  <a:ext uri="{FF2B5EF4-FFF2-40B4-BE49-F238E27FC236}">
                    <a16:creationId xmlns:a16="http://schemas.microsoft.com/office/drawing/2014/main" id="{8EAE09BA-2C24-3B38-7C03-0DD46E712D24}"/>
                  </a:ext>
                </a:extLst>
              </p:cNvPr>
              <p:cNvPicPr/>
              <p:nvPr/>
            </p:nvPicPr>
            <p:blipFill>
              <a:blip r:embed="rId5"/>
              <a:stretch>
                <a:fillRect/>
              </a:stretch>
            </p:blipFill>
            <p:spPr>
              <a:xfrm>
                <a:off x="8743200" y="1157620"/>
                <a:ext cx="361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0F42E61-1EBA-7C21-A345-1FDED2AAAAE2}"/>
                  </a:ext>
                </a:extLst>
              </p14:cNvPr>
              <p14:cNvContentPartPr/>
              <p14:nvPr/>
            </p14:nvContentPartPr>
            <p14:xfrm>
              <a:off x="4768080" y="1458220"/>
              <a:ext cx="25200" cy="10440"/>
            </p14:xfrm>
          </p:contentPart>
        </mc:Choice>
        <mc:Fallback>
          <p:pic>
            <p:nvPicPr>
              <p:cNvPr id="4" name="Ink 3">
                <a:extLst>
                  <a:ext uri="{FF2B5EF4-FFF2-40B4-BE49-F238E27FC236}">
                    <a16:creationId xmlns:a16="http://schemas.microsoft.com/office/drawing/2014/main" id="{C0F42E61-1EBA-7C21-A345-1FDED2AAAAE2}"/>
                  </a:ext>
                </a:extLst>
              </p:cNvPr>
              <p:cNvPicPr/>
              <p:nvPr/>
            </p:nvPicPr>
            <p:blipFill>
              <a:blip r:embed="rId7"/>
              <a:stretch>
                <a:fillRect/>
              </a:stretch>
            </p:blipFill>
            <p:spPr>
              <a:xfrm>
                <a:off x="4750440" y="1440220"/>
                <a:ext cx="60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D66BCA3-22F3-CB48-432A-657864D10AEC}"/>
                  </a:ext>
                </a:extLst>
              </p14:cNvPr>
              <p14:cNvContentPartPr/>
              <p14:nvPr/>
            </p14:nvContentPartPr>
            <p14:xfrm>
              <a:off x="6749880" y="2737660"/>
              <a:ext cx="31680" cy="16920"/>
            </p14:xfrm>
          </p:contentPart>
        </mc:Choice>
        <mc:Fallback>
          <p:pic>
            <p:nvPicPr>
              <p:cNvPr id="5" name="Ink 4">
                <a:extLst>
                  <a:ext uri="{FF2B5EF4-FFF2-40B4-BE49-F238E27FC236}">
                    <a16:creationId xmlns:a16="http://schemas.microsoft.com/office/drawing/2014/main" id="{2D66BCA3-22F3-CB48-432A-657864D10AEC}"/>
                  </a:ext>
                </a:extLst>
              </p:cNvPr>
              <p:cNvPicPr/>
              <p:nvPr/>
            </p:nvPicPr>
            <p:blipFill>
              <a:blip r:embed="rId9"/>
              <a:stretch>
                <a:fillRect/>
              </a:stretch>
            </p:blipFill>
            <p:spPr>
              <a:xfrm>
                <a:off x="6731880" y="2719660"/>
                <a:ext cx="67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9D467E6-1AFC-DC16-AD96-B4A38D061607}"/>
                  </a:ext>
                </a:extLst>
              </p14:cNvPr>
              <p14:cNvContentPartPr/>
              <p14:nvPr/>
            </p14:nvContentPartPr>
            <p14:xfrm>
              <a:off x="660840" y="3205660"/>
              <a:ext cx="703080" cy="78480"/>
            </p14:xfrm>
          </p:contentPart>
        </mc:Choice>
        <mc:Fallback>
          <p:pic>
            <p:nvPicPr>
              <p:cNvPr id="7" name="Ink 6">
                <a:extLst>
                  <a:ext uri="{FF2B5EF4-FFF2-40B4-BE49-F238E27FC236}">
                    <a16:creationId xmlns:a16="http://schemas.microsoft.com/office/drawing/2014/main" id="{09D467E6-1AFC-DC16-AD96-B4A38D061607}"/>
                  </a:ext>
                </a:extLst>
              </p:cNvPr>
              <p:cNvPicPr/>
              <p:nvPr/>
            </p:nvPicPr>
            <p:blipFill>
              <a:blip r:embed="rId11"/>
              <a:stretch>
                <a:fillRect/>
              </a:stretch>
            </p:blipFill>
            <p:spPr>
              <a:xfrm>
                <a:off x="643200" y="3187660"/>
                <a:ext cx="738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FCAD344-B9C4-C470-6665-85E44383CB82}"/>
                  </a:ext>
                </a:extLst>
              </p14:cNvPr>
              <p14:cNvContentPartPr/>
              <p14:nvPr/>
            </p14:nvContentPartPr>
            <p14:xfrm>
              <a:off x="3725880" y="3530020"/>
              <a:ext cx="211320" cy="27000"/>
            </p14:xfrm>
          </p:contentPart>
        </mc:Choice>
        <mc:Fallback>
          <p:pic>
            <p:nvPicPr>
              <p:cNvPr id="9" name="Ink 8">
                <a:extLst>
                  <a:ext uri="{FF2B5EF4-FFF2-40B4-BE49-F238E27FC236}">
                    <a16:creationId xmlns:a16="http://schemas.microsoft.com/office/drawing/2014/main" id="{5FCAD344-B9C4-C470-6665-85E44383CB82}"/>
                  </a:ext>
                </a:extLst>
              </p:cNvPr>
              <p:cNvPicPr/>
              <p:nvPr/>
            </p:nvPicPr>
            <p:blipFill>
              <a:blip r:embed="rId13"/>
              <a:stretch>
                <a:fillRect/>
              </a:stretch>
            </p:blipFill>
            <p:spPr>
              <a:xfrm>
                <a:off x="3707880" y="3512380"/>
                <a:ext cx="246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9C744A7-B176-0188-B832-A55A171E35A8}"/>
                  </a:ext>
                </a:extLst>
              </p14:cNvPr>
              <p14:cNvContentPartPr/>
              <p14:nvPr/>
            </p14:nvContentPartPr>
            <p14:xfrm>
              <a:off x="4256880" y="3760780"/>
              <a:ext cx="1063080" cy="58320"/>
            </p14:xfrm>
          </p:contentPart>
        </mc:Choice>
        <mc:Fallback>
          <p:pic>
            <p:nvPicPr>
              <p:cNvPr id="11" name="Ink 10">
                <a:extLst>
                  <a:ext uri="{FF2B5EF4-FFF2-40B4-BE49-F238E27FC236}">
                    <a16:creationId xmlns:a16="http://schemas.microsoft.com/office/drawing/2014/main" id="{39C744A7-B176-0188-B832-A55A171E35A8}"/>
                  </a:ext>
                </a:extLst>
              </p:cNvPr>
              <p:cNvPicPr/>
              <p:nvPr/>
            </p:nvPicPr>
            <p:blipFill>
              <a:blip r:embed="rId15"/>
              <a:stretch>
                <a:fillRect/>
              </a:stretch>
            </p:blipFill>
            <p:spPr>
              <a:xfrm>
                <a:off x="4239240" y="3742780"/>
                <a:ext cx="1098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93B3597-4F7C-F505-2346-006CA713665F}"/>
                  </a:ext>
                </a:extLst>
              </p14:cNvPr>
              <p14:cNvContentPartPr/>
              <p14:nvPr/>
            </p14:nvContentPartPr>
            <p14:xfrm>
              <a:off x="2112000" y="4525420"/>
              <a:ext cx="610920" cy="64080"/>
            </p14:xfrm>
          </p:contentPart>
        </mc:Choice>
        <mc:Fallback>
          <p:pic>
            <p:nvPicPr>
              <p:cNvPr id="12" name="Ink 11">
                <a:extLst>
                  <a:ext uri="{FF2B5EF4-FFF2-40B4-BE49-F238E27FC236}">
                    <a16:creationId xmlns:a16="http://schemas.microsoft.com/office/drawing/2014/main" id="{B93B3597-4F7C-F505-2346-006CA713665F}"/>
                  </a:ext>
                </a:extLst>
              </p:cNvPr>
              <p:cNvPicPr/>
              <p:nvPr/>
            </p:nvPicPr>
            <p:blipFill>
              <a:blip r:embed="rId17"/>
              <a:stretch>
                <a:fillRect/>
              </a:stretch>
            </p:blipFill>
            <p:spPr>
              <a:xfrm>
                <a:off x="2094000" y="4507780"/>
                <a:ext cx="646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3A39D33-79A8-045A-9F82-394EEC4834DF}"/>
                  </a:ext>
                </a:extLst>
              </p14:cNvPr>
              <p14:cNvContentPartPr/>
              <p14:nvPr/>
            </p14:nvContentPartPr>
            <p14:xfrm>
              <a:off x="4179840" y="4565740"/>
              <a:ext cx="856440" cy="21600"/>
            </p14:xfrm>
          </p:contentPart>
        </mc:Choice>
        <mc:Fallback>
          <p:pic>
            <p:nvPicPr>
              <p:cNvPr id="13" name="Ink 12">
                <a:extLst>
                  <a:ext uri="{FF2B5EF4-FFF2-40B4-BE49-F238E27FC236}">
                    <a16:creationId xmlns:a16="http://schemas.microsoft.com/office/drawing/2014/main" id="{D3A39D33-79A8-045A-9F82-394EEC4834DF}"/>
                  </a:ext>
                </a:extLst>
              </p:cNvPr>
              <p:cNvPicPr/>
              <p:nvPr/>
            </p:nvPicPr>
            <p:blipFill>
              <a:blip r:embed="rId19"/>
              <a:stretch>
                <a:fillRect/>
              </a:stretch>
            </p:blipFill>
            <p:spPr>
              <a:xfrm>
                <a:off x="4161840" y="4547740"/>
                <a:ext cx="892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457E4E3-5B5E-57F4-126E-3907FCCDDA46}"/>
                  </a:ext>
                </a:extLst>
              </p14:cNvPr>
              <p14:cNvContentPartPr/>
              <p14:nvPr/>
            </p14:nvContentPartPr>
            <p14:xfrm>
              <a:off x="7718640" y="4565740"/>
              <a:ext cx="1065960" cy="20160"/>
            </p14:xfrm>
          </p:contentPart>
        </mc:Choice>
        <mc:Fallback>
          <p:pic>
            <p:nvPicPr>
              <p:cNvPr id="14" name="Ink 13">
                <a:extLst>
                  <a:ext uri="{FF2B5EF4-FFF2-40B4-BE49-F238E27FC236}">
                    <a16:creationId xmlns:a16="http://schemas.microsoft.com/office/drawing/2014/main" id="{8457E4E3-5B5E-57F4-126E-3907FCCDDA46}"/>
                  </a:ext>
                </a:extLst>
              </p:cNvPr>
              <p:cNvPicPr/>
              <p:nvPr/>
            </p:nvPicPr>
            <p:blipFill>
              <a:blip r:embed="rId21"/>
              <a:stretch>
                <a:fillRect/>
              </a:stretch>
            </p:blipFill>
            <p:spPr>
              <a:xfrm>
                <a:off x="7701000" y="4547740"/>
                <a:ext cx="1101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1F93DDC-652F-5A2F-A3A2-ED0C065E4644}"/>
                  </a:ext>
                </a:extLst>
              </p14:cNvPr>
              <p14:cNvContentPartPr/>
              <p14:nvPr/>
            </p14:nvContentPartPr>
            <p14:xfrm>
              <a:off x="1266000" y="4746100"/>
              <a:ext cx="1405080" cy="63720"/>
            </p14:xfrm>
          </p:contentPart>
        </mc:Choice>
        <mc:Fallback>
          <p:pic>
            <p:nvPicPr>
              <p:cNvPr id="15" name="Ink 14">
                <a:extLst>
                  <a:ext uri="{FF2B5EF4-FFF2-40B4-BE49-F238E27FC236}">
                    <a16:creationId xmlns:a16="http://schemas.microsoft.com/office/drawing/2014/main" id="{51F93DDC-652F-5A2F-A3A2-ED0C065E4644}"/>
                  </a:ext>
                </a:extLst>
              </p:cNvPr>
              <p:cNvPicPr/>
              <p:nvPr/>
            </p:nvPicPr>
            <p:blipFill>
              <a:blip r:embed="rId23"/>
              <a:stretch>
                <a:fillRect/>
              </a:stretch>
            </p:blipFill>
            <p:spPr>
              <a:xfrm>
                <a:off x="1248000" y="4728100"/>
                <a:ext cx="1440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198FE68-7B41-588C-A5EB-0A116527F307}"/>
                  </a:ext>
                </a:extLst>
              </p14:cNvPr>
              <p14:cNvContentPartPr/>
              <p14:nvPr/>
            </p14:nvContentPartPr>
            <p14:xfrm>
              <a:off x="5183520" y="4782100"/>
              <a:ext cx="1139400" cy="42480"/>
            </p14:xfrm>
          </p:contentPart>
        </mc:Choice>
        <mc:Fallback>
          <p:pic>
            <p:nvPicPr>
              <p:cNvPr id="16" name="Ink 15">
                <a:extLst>
                  <a:ext uri="{FF2B5EF4-FFF2-40B4-BE49-F238E27FC236}">
                    <a16:creationId xmlns:a16="http://schemas.microsoft.com/office/drawing/2014/main" id="{9198FE68-7B41-588C-A5EB-0A116527F307}"/>
                  </a:ext>
                </a:extLst>
              </p:cNvPr>
              <p:cNvPicPr/>
              <p:nvPr/>
            </p:nvPicPr>
            <p:blipFill>
              <a:blip r:embed="rId25"/>
              <a:stretch>
                <a:fillRect/>
              </a:stretch>
            </p:blipFill>
            <p:spPr>
              <a:xfrm>
                <a:off x="5165520" y="4764100"/>
                <a:ext cx="1175040" cy="78120"/>
              </a:xfrm>
              <a:prstGeom prst="rect">
                <a:avLst/>
              </a:prstGeom>
            </p:spPr>
          </p:pic>
        </mc:Fallback>
      </mc:AlternateContent>
    </p:spTree>
    <p:extLst>
      <p:ext uri="{BB962C8B-B14F-4D97-AF65-F5344CB8AC3E}">
        <p14:creationId xmlns:p14="http://schemas.microsoft.com/office/powerpoint/2010/main" val="146852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071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50850"/>
            <a:ext cx="9055005" cy="5262979"/>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41:26 Parts 1-3</a:t>
            </a:r>
            <a:endParaRPr lang="en-US" sz="28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rPr>
              <a:t>מי.</a:t>
            </a:r>
            <a:r>
              <a:rPr lang="he-IL" sz="2400" b="0" i="0" u="none" strike="noStrike">
                <a:solidFill>
                  <a:srgbClr val="FFFF00"/>
                </a:solidFill>
                <a:effectLst/>
                <a:latin typeface="Arial" panose="020B0604020202020204" pitchFamily="34" charset="0"/>
              </a:rPr>
              <a:t> מנביאי הבעל הגיד כמוני דבר העתיד לבוא, ומי מלפנים הגידה ולכשתבא נאמר שהיא צדיק שנבואתו צדק:</a:t>
            </a:r>
            <a:endParaRPr lang="he-IL" sz="2800" b="0">
              <a:solidFill>
                <a:srgbClr val="FFFF00"/>
              </a:solidFill>
              <a:effectLst/>
            </a:endParaRPr>
          </a:p>
          <a:p>
            <a:pPr rtl="0">
              <a:spcBef>
                <a:spcPts val="0"/>
              </a:spcBef>
              <a:spcAft>
                <a:spcPts val="0"/>
              </a:spcAft>
            </a:pPr>
            <a:r>
              <a:rPr lang="en-US" sz="2400" b="1" i="0" u="none" strike="noStrike">
                <a:solidFill>
                  <a:srgbClr val="FFC000"/>
                </a:solidFill>
                <a:effectLst/>
                <a:latin typeface="Arial" panose="020B0604020202020204" pitchFamily="34" charset="0"/>
              </a:rPr>
              <a:t>Who</a:t>
            </a:r>
            <a:r>
              <a:rPr lang="en-US" sz="2400" b="0" i="0" u="none" strike="noStrike">
                <a:solidFill>
                  <a:srgbClr val="FFC000"/>
                </a:solidFill>
                <a:effectLst/>
                <a:latin typeface="Arial" panose="020B0604020202020204" pitchFamily="34" charset="0"/>
              </a:rPr>
              <a:t> of the prophets of Baal told, like me, a thing destined to come, and who told it from before, that when it comes we will say that he is just, that his prophecy is just?</a:t>
            </a:r>
            <a:endParaRPr lang="en-US" sz="28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rPr>
              <a:t>אף אין מגיד.</a:t>
            </a:r>
            <a:r>
              <a:rPr lang="he-IL" sz="2400" b="0" i="0" u="none" strike="noStrike">
                <a:solidFill>
                  <a:srgbClr val="FFFF00"/>
                </a:solidFill>
                <a:effectLst/>
                <a:latin typeface="Arial" panose="020B0604020202020204" pitchFamily="34" charset="0"/>
              </a:rPr>
              <a:t> אבל אין בכם שיגיד עתידות ותתקיים:</a:t>
            </a:r>
            <a:endParaRPr lang="he-IL" sz="2800" b="0">
              <a:solidFill>
                <a:srgbClr val="FFFF00"/>
              </a:solidFill>
              <a:effectLst/>
            </a:endParaRPr>
          </a:p>
          <a:p>
            <a:pPr rtl="0">
              <a:spcBef>
                <a:spcPts val="0"/>
              </a:spcBef>
              <a:spcAft>
                <a:spcPts val="0"/>
              </a:spcAft>
            </a:pPr>
            <a:r>
              <a:rPr lang="en-US" sz="2400" b="1" i="0" u="none" strike="noStrike">
                <a:solidFill>
                  <a:srgbClr val="FFC000"/>
                </a:solidFill>
                <a:effectLst/>
                <a:latin typeface="Arial" panose="020B0604020202020204" pitchFamily="34" charset="0"/>
              </a:rPr>
              <a:t>Not one told</a:t>
            </a:r>
            <a:r>
              <a:rPr lang="en-US" sz="2400" b="0" i="0" u="none" strike="noStrike">
                <a:solidFill>
                  <a:srgbClr val="FFC000"/>
                </a:solidFill>
                <a:effectLst/>
                <a:latin typeface="Arial" panose="020B0604020202020204" pitchFamily="34" charset="0"/>
              </a:rPr>
              <a:t> But there is none among you who will foretell the future and that it will come true.</a:t>
            </a:r>
            <a:endParaRPr lang="en-US" sz="28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rPr>
              <a:t>אף אין שומע אמריכם.</a:t>
            </a:r>
            <a:r>
              <a:rPr lang="he-IL" sz="2400" b="0" i="0" u="none" strike="noStrike">
                <a:solidFill>
                  <a:srgbClr val="FFFF00"/>
                </a:solidFill>
                <a:effectLst/>
                <a:latin typeface="Arial" panose="020B0604020202020204" pitchFamily="34" charset="0"/>
              </a:rPr>
              <a:t> שיעיד בבא עתידה פלוני נביא הבעל נבא אותה מלפנים:</a:t>
            </a:r>
            <a:endParaRPr lang="he-IL" sz="2800" b="0">
              <a:solidFill>
                <a:srgbClr val="FFFF00"/>
              </a:solidFill>
              <a:effectLst/>
            </a:endParaRPr>
          </a:p>
          <a:p>
            <a:pPr rtl="0">
              <a:spcBef>
                <a:spcPts val="0"/>
              </a:spcBef>
              <a:spcAft>
                <a:spcPts val="0"/>
              </a:spcAft>
            </a:pPr>
            <a:r>
              <a:rPr lang="en-US" sz="2400" b="1" i="0" u="none" strike="noStrike">
                <a:solidFill>
                  <a:srgbClr val="FFC000"/>
                </a:solidFill>
                <a:effectLst/>
                <a:latin typeface="Arial" panose="020B0604020202020204" pitchFamily="34" charset="0"/>
              </a:rPr>
              <a:t>not one hears your statements</a:t>
            </a:r>
            <a:r>
              <a:rPr lang="en-US" sz="2400" b="0" i="0" u="none" strike="noStrike">
                <a:solidFill>
                  <a:srgbClr val="FFC000"/>
                </a:solidFill>
                <a:effectLst/>
                <a:latin typeface="Arial" panose="020B0604020202020204" pitchFamily="34" charset="0"/>
              </a:rPr>
              <a:t> Who will testify when the future comes, that so and so the prophet of the Baal prophesied this from before.</a:t>
            </a:r>
            <a:endParaRPr lang="en-US" sz="28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503F79-FF61-C747-36B0-D417D2604027}"/>
                  </a:ext>
                </a:extLst>
              </p14:cNvPr>
              <p14:cNvContentPartPr/>
              <p14:nvPr/>
            </p14:nvContentPartPr>
            <p14:xfrm>
              <a:off x="6062280" y="5249020"/>
              <a:ext cx="507600" cy="31320"/>
            </p14:xfrm>
          </p:contentPart>
        </mc:Choice>
        <mc:Fallback>
          <p:pic>
            <p:nvPicPr>
              <p:cNvPr id="2" name="Ink 1">
                <a:extLst>
                  <a:ext uri="{FF2B5EF4-FFF2-40B4-BE49-F238E27FC236}">
                    <a16:creationId xmlns:a16="http://schemas.microsoft.com/office/drawing/2014/main" id="{2A503F79-FF61-C747-36B0-D417D2604027}"/>
                  </a:ext>
                </a:extLst>
              </p:cNvPr>
              <p:cNvPicPr/>
              <p:nvPr/>
            </p:nvPicPr>
            <p:blipFill>
              <a:blip r:embed="rId5"/>
              <a:stretch>
                <a:fillRect/>
              </a:stretch>
            </p:blipFill>
            <p:spPr>
              <a:xfrm>
                <a:off x="6044280" y="5231380"/>
                <a:ext cx="543240" cy="66960"/>
              </a:xfrm>
              <a:prstGeom prst="rect">
                <a:avLst/>
              </a:prstGeom>
            </p:spPr>
          </p:pic>
        </mc:Fallback>
      </mc:AlternateContent>
    </p:spTree>
    <p:extLst>
      <p:ext uri="{BB962C8B-B14F-4D97-AF65-F5344CB8AC3E}">
        <p14:creationId xmlns:p14="http://schemas.microsoft.com/office/powerpoint/2010/main" val="133032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071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3531"/>
            <a:ext cx="11760200" cy="5940088"/>
          </a:xfrm>
          <a:prstGeom prst="rect">
            <a:avLst/>
          </a:prstGeom>
          <a:noFill/>
        </p:spPr>
        <p:txBody>
          <a:bodyPr wrap="square" rtlCol="0">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Brief Summary on the History of Midrash Rabbah</a:t>
            </a:r>
          </a:p>
          <a:p>
            <a:pPr rtl="0">
              <a:spcBef>
                <a:spcPts val="0"/>
              </a:spcBef>
              <a:spcAft>
                <a:spcPts val="0"/>
              </a:spcAft>
            </a:pPr>
            <a:endParaRPr lang="en-US" sz="1400" b="1" i="0" u="none" strike="noStrike">
              <a:solidFill>
                <a:srgbClr val="FFC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b="1" i="0" u="sng" strike="noStrike">
                <a:solidFill>
                  <a:srgbClr val="FFC000"/>
                </a:solidFill>
                <a:effectLst/>
                <a:latin typeface="Arial" panose="020B0604020202020204" pitchFamily="34" charset="0"/>
              </a:rPr>
              <a:t>Midrash Bereshit Rabbah</a:t>
            </a:r>
            <a:r>
              <a:rPr lang="en-US" i="0" u="none" strike="noStrike">
                <a:solidFill>
                  <a:srgbClr val="FFC000"/>
                </a:solidFill>
                <a:effectLst/>
                <a:latin typeface="Arial" panose="020B0604020202020204" pitchFamily="34" charset="0"/>
              </a:rPr>
              <a:t>: This is the oldest and most important of the midrashim to the Torah. It covers most of the book of Genesis, except for some genealogical and narrative passages, with verse-by-verse and often word-by-word commentary. It contains many simple explanations, haggadic stories, philosophical discussions, and ethical teachings. It is written in Hebrew mixed with Aramaic and some Greek words. It is traditionally attributed to Rabbi Hoshaiah, who lived in Israel in the third century CE, but it also incorporates material from earlier and later sources. It was probably edited and completed in the fifth century CE. (www.sefaria.org)</a:t>
            </a:r>
          </a:p>
          <a:p>
            <a:pPr marL="285750" indent="-285750" rtl="0">
              <a:spcBef>
                <a:spcPts val="0"/>
              </a:spcBef>
              <a:spcAft>
                <a:spcPts val="0"/>
              </a:spcAft>
              <a:buFont typeface="Arial" panose="020B0604020202020204" pitchFamily="34" charset="0"/>
              <a:buChar char="•"/>
            </a:pPr>
            <a:r>
              <a:rPr lang="en-US" b="1" i="0" u="sng" strike="noStrike">
                <a:solidFill>
                  <a:srgbClr val="92D050"/>
                </a:solidFill>
                <a:effectLst/>
                <a:latin typeface="Arial" panose="020B0604020202020204" pitchFamily="34" charset="0"/>
              </a:rPr>
              <a:t>Midrash Shemot Rabbah</a:t>
            </a:r>
            <a:r>
              <a:rPr lang="en-US" i="0" u="none" strike="noStrike">
                <a:solidFill>
                  <a:srgbClr val="92D050"/>
                </a:solidFill>
                <a:effectLst/>
                <a:latin typeface="Arial" panose="020B0604020202020204" pitchFamily="34" charset="0"/>
              </a:rPr>
              <a:t>: This is a midrash on the book of Exodus, consisting of two distinct parts compiled in different eras. The first part provides verse-by-verse interpretations of the first ten chapters of Exodus, while the second part offers drashot connected to chapters 12-40. The first part is similar in style and content to Midrash Bereshit Rabbah, while the second part is more homiletic and thematic. The midrash is written mostly in Hebrew, with some Aramaic and Greek words. It is not clear who the author or editor of the midrash was, but it is generally dated between the seventh and the twelfth centuries CE, based on the references to other works and historical events it contains. (www.sefaria.org)</a:t>
            </a:r>
          </a:p>
          <a:p>
            <a:pPr marL="285750" indent="-285750" rtl="0">
              <a:spcBef>
                <a:spcPts val="0"/>
              </a:spcBef>
              <a:spcAft>
                <a:spcPts val="0"/>
              </a:spcAft>
              <a:buFont typeface="Arial" panose="020B0604020202020204" pitchFamily="34" charset="0"/>
              <a:buChar char="•"/>
            </a:pPr>
            <a:r>
              <a:rPr lang="en-US" b="1" i="0" u="sng" strike="noStrike">
                <a:solidFill>
                  <a:srgbClr val="00B0F0"/>
                </a:solidFill>
                <a:effectLst/>
                <a:latin typeface="Arial" panose="020B0604020202020204" pitchFamily="34" charset="0"/>
              </a:rPr>
              <a:t>Midrash Vayikra Rabbah</a:t>
            </a:r>
            <a:r>
              <a:rPr lang="en-US" i="0" u="none" strike="noStrike">
                <a:solidFill>
                  <a:srgbClr val="00B0F0"/>
                </a:solidFill>
                <a:effectLst/>
                <a:latin typeface="Arial" panose="020B0604020202020204" pitchFamily="34" charset="0"/>
              </a:rPr>
              <a:t>: This is a midrash on the book of Leviticus, containing sermons based on the opening verses of the book's sections. It consists largely of materials from older works, such as Midrash Bereshit Rabbah, Pesikta de-Rav Kahana, and the Jerusalem and Babylonian Talmuds. It is written in Hebrew, with some Aramaic and Greek words. It is not known who the author or editor of the midrash was, but it is usually dated to the middle of the seventh century CE, based on the linguistic and literary features it exhibits. (www.sefaria.org)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D895B87-BC55-0809-0538-6AC84E4E6D5A}"/>
                  </a:ext>
                </a:extLst>
              </p14:cNvPr>
              <p14:cNvContentPartPr/>
              <p14:nvPr/>
            </p14:nvContentPartPr>
            <p14:xfrm>
              <a:off x="236040" y="804460"/>
              <a:ext cx="306360" cy="356040"/>
            </p14:xfrm>
          </p:contentPart>
        </mc:Choice>
        <mc:Fallback>
          <p:pic>
            <p:nvPicPr>
              <p:cNvPr id="2" name="Ink 1">
                <a:extLst>
                  <a:ext uri="{FF2B5EF4-FFF2-40B4-BE49-F238E27FC236}">
                    <a16:creationId xmlns:a16="http://schemas.microsoft.com/office/drawing/2014/main" id="{4D895B87-BC55-0809-0538-6AC84E4E6D5A}"/>
                  </a:ext>
                </a:extLst>
              </p:cNvPr>
              <p:cNvPicPr/>
              <p:nvPr/>
            </p:nvPicPr>
            <p:blipFill>
              <a:blip r:embed="rId5"/>
              <a:stretch>
                <a:fillRect/>
              </a:stretch>
            </p:blipFill>
            <p:spPr>
              <a:xfrm>
                <a:off x="218040" y="786820"/>
                <a:ext cx="3420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C4681EE-C121-01EA-11E6-2DEEAB706D43}"/>
                  </a:ext>
                </a:extLst>
              </p14:cNvPr>
              <p14:cNvContentPartPr/>
              <p14:nvPr/>
            </p14:nvContentPartPr>
            <p14:xfrm>
              <a:off x="2109840" y="2230420"/>
              <a:ext cx="1494720" cy="50040"/>
            </p14:xfrm>
          </p:contentPart>
        </mc:Choice>
        <mc:Fallback>
          <p:pic>
            <p:nvPicPr>
              <p:cNvPr id="4" name="Ink 3">
                <a:extLst>
                  <a:ext uri="{FF2B5EF4-FFF2-40B4-BE49-F238E27FC236}">
                    <a16:creationId xmlns:a16="http://schemas.microsoft.com/office/drawing/2014/main" id="{8C4681EE-C121-01EA-11E6-2DEEAB706D43}"/>
                  </a:ext>
                </a:extLst>
              </p:cNvPr>
              <p:cNvPicPr/>
              <p:nvPr/>
            </p:nvPicPr>
            <p:blipFill>
              <a:blip r:embed="rId7"/>
              <a:stretch>
                <a:fillRect/>
              </a:stretch>
            </p:blipFill>
            <p:spPr>
              <a:xfrm>
                <a:off x="2092200" y="2212780"/>
                <a:ext cx="1530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4AAAD28-C711-7494-8107-23CAA903E4BB}"/>
                  </a:ext>
                </a:extLst>
              </p14:cNvPr>
              <p14:cNvContentPartPr/>
              <p14:nvPr/>
            </p14:nvContentPartPr>
            <p14:xfrm>
              <a:off x="6389880" y="2238340"/>
              <a:ext cx="1218960" cy="24840"/>
            </p14:xfrm>
          </p:contentPart>
        </mc:Choice>
        <mc:Fallback>
          <p:pic>
            <p:nvPicPr>
              <p:cNvPr id="5" name="Ink 4">
                <a:extLst>
                  <a:ext uri="{FF2B5EF4-FFF2-40B4-BE49-F238E27FC236}">
                    <a16:creationId xmlns:a16="http://schemas.microsoft.com/office/drawing/2014/main" id="{F4AAAD28-C711-7494-8107-23CAA903E4BB}"/>
                  </a:ext>
                </a:extLst>
              </p:cNvPr>
              <p:cNvPicPr/>
              <p:nvPr/>
            </p:nvPicPr>
            <p:blipFill>
              <a:blip r:embed="rId9"/>
              <a:stretch>
                <a:fillRect/>
              </a:stretch>
            </p:blipFill>
            <p:spPr>
              <a:xfrm>
                <a:off x="6372240" y="2220340"/>
                <a:ext cx="1254600" cy="60480"/>
              </a:xfrm>
              <a:prstGeom prst="rect">
                <a:avLst/>
              </a:prstGeom>
            </p:spPr>
          </p:pic>
        </mc:Fallback>
      </mc:AlternateContent>
      <p:grpSp>
        <p:nvGrpSpPr>
          <p:cNvPr id="11" name="Group 10">
            <a:extLst>
              <a:ext uri="{FF2B5EF4-FFF2-40B4-BE49-F238E27FC236}">
                <a16:creationId xmlns:a16="http://schemas.microsoft.com/office/drawing/2014/main" id="{0A710A86-AAC0-084D-33AF-CBDF13315508}"/>
              </a:ext>
            </a:extLst>
          </p:cNvPr>
          <p:cNvGrpSpPr/>
          <p:nvPr/>
        </p:nvGrpSpPr>
        <p:grpSpPr>
          <a:xfrm>
            <a:off x="7878840" y="2489980"/>
            <a:ext cx="3060360" cy="53640"/>
            <a:chOff x="7878840" y="2489980"/>
            <a:chExt cx="3060360" cy="536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E242B56-E14F-BC0E-9C26-A7127EB406DE}"/>
                    </a:ext>
                  </a:extLst>
                </p14:cNvPr>
                <p14:cNvContentPartPr/>
                <p14:nvPr/>
              </p14:nvContentPartPr>
              <p14:xfrm>
                <a:off x="7878840" y="2523820"/>
                <a:ext cx="1198080" cy="19800"/>
              </p14:xfrm>
            </p:contentPart>
          </mc:Choice>
          <mc:Fallback>
            <p:pic>
              <p:nvPicPr>
                <p:cNvPr id="7" name="Ink 6">
                  <a:extLst>
                    <a:ext uri="{FF2B5EF4-FFF2-40B4-BE49-F238E27FC236}">
                      <a16:creationId xmlns:a16="http://schemas.microsoft.com/office/drawing/2014/main" id="{CE242B56-E14F-BC0E-9C26-A7127EB406DE}"/>
                    </a:ext>
                  </a:extLst>
                </p:cNvPr>
                <p:cNvPicPr/>
                <p:nvPr/>
              </p:nvPicPr>
              <p:blipFill>
                <a:blip r:embed="rId11"/>
                <a:stretch>
                  <a:fillRect/>
                </a:stretch>
              </p:blipFill>
              <p:spPr>
                <a:xfrm>
                  <a:off x="7861200" y="2506180"/>
                  <a:ext cx="1233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725CD7B-6A89-FF02-3AE9-3F85431AB5B7}"/>
                    </a:ext>
                  </a:extLst>
                </p14:cNvPr>
                <p14:cNvContentPartPr/>
                <p14:nvPr/>
              </p14:nvContentPartPr>
              <p14:xfrm>
                <a:off x="9722400" y="2489980"/>
                <a:ext cx="1216800" cy="46440"/>
              </p14:xfrm>
            </p:contentPart>
          </mc:Choice>
          <mc:Fallback>
            <p:pic>
              <p:nvPicPr>
                <p:cNvPr id="9" name="Ink 8">
                  <a:extLst>
                    <a:ext uri="{FF2B5EF4-FFF2-40B4-BE49-F238E27FC236}">
                      <a16:creationId xmlns:a16="http://schemas.microsoft.com/office/drawing/2014/main" id="{1725CD7B-6A89-FF02-3AE9-3F85431AB5B7}"/>
                    </a:ext>
                  </a:extLst>
                </p:cNvPr>
                <p:cNvPicPr/>
                <p:nvPr/>
              </p:nvPicPr>
              <p:blipFill>
                <a:blip r:embed="rId13"/>
                <a:stretch>
                  <a:fillRect/>
                </a:stretch>
              </p:blipFill>
              <p:spPr>
                <a:xfrm>
                  <a:off x="9704760" y="2472340"/>
                  <a:ext cx="125244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76E5D0D-F0D1-CEAD-7A77-6856E81905C1}"/>
                  </a:ext>
                </a:extLst>
              </p14:cNvPr>
              <p14:cNvContentPartPr/>
              <p14:nvPr/>
            </p14:nvContentPartPr>
            <p14:xfrm>
              <a:off x="4177680" y="4430380"/>
              <a:ext cx="1439280" cy="76680"/>
            </p14:xfrm>
          </p:contentPart>
        </mc:Choice>
        <mc:Fallback>
          <p:pic>
            <p:nvPicPr>
              <p:cNvPr id="12" name="Ink 11">
                <a:extLst>
                  <a:ext uri="{FF2B5EF4-FFF2-40B4-BE49-F238E27FC236}">
                    <a16:creationId xmlns:a16="http://schemas.microsoft.com/office/drawing/2014/main" id="{E76E5D0D-F0D1-CEAD-7A77-6856E81905C1}"/>
                  </a:ext>
                </a:extLst>
              </p:cNvPr>
              <p:cNvPicPr/>
              <p:nvPr/>
            </p:nvPicPr>
            <p:blipFill>
              <a:blip r:embed="rId15"/>
              <a:stretch>
                <a:fillRect/>
              </a:stretch>
            </p:blipFill>
            <p:spPr>
              <a:xfrm>
                <a:off x="4160040" y="4412380"/>
                <a:ext cx="1474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5FC2718-9171-ACD7-3A87-5931DCD7158C}"/>
                  </a:ext>
                </a:extLst>
              </p14:cNvPr>
              <p14:cNvContentPartPr/>
              <p14:nvPr/>
            </p14:nvContentPartPr>
            <p14:xfrm>
              <a:off x="787200" y="6034540"/>
              <a:ext cx="1530720" cy="79560"/>
            </p14:xfrm>
          </p:contentPart>
        </mc:Choice>
        <mc:Fallback>
          <p:pic>
            <p:nvPicPr>
              <p:cNvPr id="13" name="Ink 12">
                <a:extLst>
                  <a:ext uri="{FF2B5EF4-FFF2-40B4-BE49-F238E27FC236}">
                    <a16:creationId xmlns:a16="http://schemas.microsoft.com/office/drawing/2014/main" id="{C5FC2718-9171-ACD7-3A87-5931DCD7158C}"/>
                  </a:ext>
                </a:extLst>
              </p:cNvPr>
              <p:cNvPicPr/>
              <p:nvPr/>
            </p:nvPicPr>
            <p:blipFill>
              <a:blip r:embed="rId17"/>
              <a:stretch>
                <a:fillRect/>
              </a:stretch>
            </p:blipFill>
            <p:spPr>
              <a:xfrm>
                <a:off x="769200" y="6016540"/>
                <a:ext cx="1566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76469F9-B777-0668-8E28-E3122994381C}"/>
                  </a:ext>
                </a:extLst>
              </p14:cNvPr>
              <p14:cNvContentPartPr/>
              <p14:nvPr/>
            </p14:nvContentPartPr>
            <p14:xfrm>
              <a:off x="6991440" y="2824420"/>
              <a:ext cx="290160" cy="16920"/>
            </p14:xfrm>
          </p:contentPart>
        </mc:Choice>
        <mc:Fallback>
          <p:pic>
            <p:nvPicPr>
              <p:cNvPr id="14" name="Ink 13">
                <a:extLst>
                  <a:ext uri="{FF2B5EF4-FFF2-40B4-BE49-F238E27FC236}">
                    <a16:creationId xmlns:a16="http://schemas.microsoft.com/office/drawing/2014/main" id="{976469F9-B777-0668-8E28-E3122994381C}"/>
                  </a:ext>
                </a:extLst>
              </p:cNvPr>
              <p:cNvPicPr/>
              <p:nvPr/>
            </p:nvPicPr>
            <p:blipFill>
              <a:blip r:embed="rId19"/>
              <a:stretch>
                <a:fillRect/>
              </a:stretch>
            </p:blipFill>
            <p:spPr>
              <a:xfrm>
                <a:off x="6973800" y="2806420"/>
                <a:ext cx="325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CBC6B8B-CCD1-DD33-2B49-B97DE9F4B6BE}"/>
                  </a:ext>
                </a:extLst>
              </p14:cNvPr>
              <p14:cNvContentPartPr/>
              <p14:nvPr/>
            </p14:nvContentPartPr>
            <p14:xfrm>
              <a:off x="2711400" y="3335980"/>
              <a:ext cx="635400" cy="34920"/>
            </p14:xfrm>
          </p:contentPart>
        </mc:Choice>
        <mc:Fallback>
          <p:pic>
            <p:nvPicPr>
              <p:cNvPr id="15" name="Ink 14">
                <a:extLst>
                  <a:ext uri="{FF2B5EF4-FFF2-40B4-BE49-F238E27FC236}">
                    <a16:creationId xmlns:a16="http://schemas.microsoft.com/office/drawing/2014/main" id="{FCBC6B8B-CCD1-DD33-2B49-B97DE9F4B6BE}"/>
                  </a:ext>
                </a:extLst>
              </p:cNvPr>
              <p:cNvPicPr/>
              <p:nvPr/>
            </p:nvPicPr>
            <p:blipFill>
              <a:blip r:embed="rId21"/>
              <a:stretch>
                <a:fillRect/>
              </a:stretch>
            </p:blipFill>
            <p:spPr>
              <a:xfrm>
                <a:off x="2693760" y="3317980"/>
                <a:ext cx="671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018A042-DA3C-7239-1916-6CBB4A19B4F5}"/>
                  </a:ext>
                </a:extLst>
              </p14:cNvPr>
              <p14:cNvContentPartPr/>
              <p14:nvPr/>
            </p14:nvContentPartPr>
            <p14:xfrm>
              <a:off x="5863920" y="3340660"/>
              <a:ext cx="473040" cy="36360"/>
            </p14:xfrm>
          </p:contentPart>
        </mc:Choice>
        <mc:Fallback>
          <p:pic>
            <p:nvPicPr>
              <p:cNvPr id="16" name="Ink 15">
                <a:extLst>
                  <a:ext uri="{FF2B5EF4-FFF2-40B4-BE49-F238E27FC236}">
                    <a16:creationId xmlns:a16="http://schemas.microsoft.com/office/drawing/2014/main" id="{6018A042-DA3C-7239-1916-6CBB4A19B4F5}"/>
                  </a:ext>
                </a:extLst>
              </p:cNvPr>
              <p:cNvPicPr/>
              <p:nvPr/>
            </p:nvPicPr>
            <p:blipFill>
              <a:blip r:embed="rId23"/>
              <a:stretch>
                <a:fillRect/>
              </a:stretch>
            </p:blipFill>
            <p:spPr>
              <a:xfrm>
                <a:off x="5845920" y="3322660"/>
                <a:ext cx="508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7497F97-596B-D8E7-767B-18976B9DEE30}"/>
                  </a:ext>
                </a:extLst>
              </p14:cNvPr>
              <p14:cNvContentPartPr/>
              <p14:nvPr/>
            </p14:nvContentPartPr>
            <p14:xfrm>
              <a:off x="3948720" y="4125100"/>
              <a:ext cx="3710160" cy="80640"/>
            </p14:xfrm>
          </p:contentPart>
        </mc:Choice>
        <mc:Fallback>
          <p:pic>
            <p:nvPicPr>
              <p:cNvPr id="17" name="Ink 16">
                <a:extLst>
                  <a:ext uri="{FF2B5EF4-FFF2-40B4-BE49-F238E27FC236}">
                    <a16:creationId xmlns:a16="http://schemas.microsoft.com/office/drawing/2014/main" id="{07497F97-596B-D8E7-767B-18976B9DEE30}"/>
                  </a:ext>
                </a:extLst>
              </p:cNvPr>
              <p:cNvPicPr/>
              <p:nvPr/>
            </p:nvPicPr>
            <p:blipFill>
              <a:blip r:embed="rId25"/>
              <a:stretch>
                <a:fillRect/>
              </a:stretch>
            </p:blipFill>
            <p:spPr>
              <a:xfrm>
                <a:off x="3931080" y="4107100"/>
                <a:ext cx="3745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87B15AA-69E0-3246-7A03-88BA480800FA}"/>
                  </a:ext>
                </a:extLst>
              </p14:cNvPr>
              <p14:cNvContentPartPr/>
              <p14:nvPr/>
            </p14:nvContentPartPr>
            <p14:xfrm>
              <a:off x="303000" y="2475940"/>
              <a:ext cx="253440" cy="303480"/>
            </p14:xfrm>
          </p:contentPart>
        </mc:Choice>
        <mc:Fallback>
          <p:pic>
            <p:nvPicPr>
              <p:cNvPr id="18" name="Ink 17">
                <a:extLst>
                  <a:ext uri="{FF2B5EF4-FFF2-40B4-BE49-F238E27FC236}">
                    <a16:creationId xmlns:a16="http://schemas.microsoft.com/office/drawing/2014/main" id="{287B15AA-69E0-3246-7A03-88BA480800FA}"/>
                  </a:ext>
                </a:extLst>
              </p:cNvPr>
              <p:cNvPicPr/>
              <p:nvPr/>
            </p:nvPicPr>
            <p:blipFill>
              <a:blip r:embed="rId27"/>
              <a:stretch>
                <a:fillRect/>
              </a:stretch>
            </p:blipFill>
            <p:spPr>
              <a:xfrm>
                <a:off x="285360" y="2458300"/>
                <a:ext cx="28908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A727EF3-FD3A-C1E3-D3B9-3FCA59E332A7}"/>
                  </a:ext>
                </a:extLst>
              </p14:cNvPr>
              <p14:cNvContentPartPr/>
              <p14:nvPr/>
            </p14:nvContentPartPr>
            <p14:xfrm>
              <a:off x="213720" y="4431460"/>
              <a:ext cx="378720" cy="336960"/>
            </p14:xfrm>
          </p:contentPart>
        </mc:Choice>
        <mc:Fallback>
          <p:pic>
            <p:nvPicPr>
              <p:cNvPr id="19" name="Ink 18">
                <a:extLst>
                  <a:ext uri="{FF2B5EF4-FFF2-40B4-BE49-F238E27FC236}">
                    <a16:creationId xmlns:a16="http://schemas.microsoft.com/office/drawing/2014/main" id="{EA727EF3-FD3A-C1E3-D3B9-3FCA59E332A7}"/>
                  </a:ext>
                </a:extLst>
              </p:cNvPr>
              <p:cNvPicPr/>
              <p:nvPr/>
            </p:nvPicPr>
            <p:blipFill>
              <a:blip r:embed="rId29"/>
              <a:stretch>
                <a:fillRect/>
              </a:stretch>
            </p:blipFill>
            <p:spPr>
              <a:xfrm>
                <a:off x="196080" y="4413820"/>
                <a:ext cx="4143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A11150B4-D230-52D2-166C-C5BDC58F3079}"/>
                  </a:ext>
                </a:extLst>
              </p14:cNvPr>
              <p14:cNvContentPartPr/>
              <p14:nvPr/>
            </p14:nvContentPartPr>
            <p14:xfrm>
              <a:off x="6974160" y="4695340"/>
              <a:ext cx="637920" cy="50040"/>
            </p14:xfrm>
          </p:contentPart>
        </mc:Choice>
        <mc:Fallback>
          <p:pic>
            <p:nvPicPr>
              <p:cNvPr id="20" name="Ink 19">
                <a:extLst>
                  <a:ext uri="{FF2B5EF4-FFF2-40B4-BE49-F238E27FC236}">
                    <a16:creationId xmlns:a16="http://schemas.microsoft.com/office/drawing/2014/main" id="{A11150B4-D230-52D2-166C-C5BDC58F3079}"/>
                  </a:ext>
                </a:extLst>
              </p:cNvPr>
              <p:cNvPicPr/>
              <p:nvPr/>
            </p:nvPicPr>
            <p:blipFill>
              <a:blip r:embed="rId31"/>
              <a:stretch>
                <a:fillRect/>
              </a:stretch>
            </p:blipFill>
            <p:spPr>
              <a:xfrm>
                <a:off x="6956520" y="4677340"/>
                <a:ext cx="673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8AA3D75D-7C58-D2D6-1060-B12F66AC4775}"/>
                  </a:ext>
                </a:extLst>
              </p14:cNvPr>
              <p14:cNvContentPartPr/>
              <p14:nvPr/>
            </p14:nvContentPartPr>
            <p14:xfrm>
              <a:off x="1146480" y="5179540"/>
              <a:ext cx="126000" cy="2520"/>
            </p14:xfrm>
          </p:contentPart>
        </mc:Choice>
        <mc:Fallback>
          <p:pic>
            <p:nvPicPr>
              <p:cNvPr id="21" name="Ink 20">
                <a:extLst>
                  <a:ext uri="{FF2B5EF4-FFF2-40B4-BE49-F238E27FC236}">
                    <a16:creationId xmlns:a16="http://schemas.microsoft.com/office/drawing/2014/main" id="{8AA3D75D-7C58-D2D6-1060-B12F66AC4775}"/>
                  </a:ext>
                </a:extLst>
              </p:cNvPr>
              <p:cNvPicPr/>
              <p:nvPr/>
            </p:nvPicPr>
            <p:blipFill>
              <a:blip r:embed="rId33"/>
              <a:stretch>
                <a:fillRect/>
              </a:stretch>
            </p:blipFill>
            <p:spPr>
              <a:xfrm>
                <a:off x="1128480" y="5161540"/>
                <a:ext cx="161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897AA2C2-D4F6-A84A-B472-0DC7BDDEACC8}"/>
                  </a:ext>
                </a:extLst>
              </p14:cNvPr>
              <p14:cNvContentPartPr/>
              <p14:nvPr/>
            </p14:nvContentPartPr>
            <p14:xfrm>
              <a:off x="4246080" y="5786500"/>
              <a:ext cx="1862640" cy="44280"/>
            </p14:xfrm>
          </p:contentPart>
        </mc:Choice>
        <mc:Fallback>
          <p:pic>
            <p:nvPicPr>
              <p:cNvPr id="22" name="Ink 21">
                <a:extLst>
                  <a:ext uri="{FF2B5EF4-FFF2-40B4-BE49-F238E27FC236}">
                    <a16:creationId xmlns:a16="http://schemas.microsoft.com/office/drawing/2014/main" id="{897AA2C2-D4F6-A84A-B472-0DC7BDDEACC8}"/>
                  </a:ext>
                </a:extLst>
              </p:cNvPr>
              <p:cNvPicPr/>
              <p:nvPr/>
            </p:nvPicPr>
            <p:blipFill>
              <a:blip r:embed="rId35"/>
              <a:stretch>
                <a:fillRect/>
              </a:stretch>
            </p:blipFill>
            <p:spPr>
              <a:xfrm>
                <a:off x="4228080" y="5768500"/>
                <a:ext cx="1898280" cy="79920"/>
              </a:xfrm>
              <a:prstGeom prst="rect">
                <a:avLst/>
              </a:prstGeom>
            </p:spPr>
          </p:pic>
        </mc:Fallback>
      </mc:AlternateContent>
    </p:spTree>
    <p:extLst>
      <p:ext uri="{BB962C8B-B14F-4D97-AF65-F5344CB8AC3E}">
        <p14:creationId xmlns:p14="http://schemas.microsoft.com/office/powerpoint/2010/main" val="346944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36000" cy="64071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3531"/>
            <a:ext cx="8039100" cy="5693866"/>
          </a:xfrm>
          <a:prstGeom prst="rect">
            <a:avLst/>
          </a:prstGeom>
          <a:noFill/>
        </p:spPr>
        <p:txBody>
          <a:bodyPr wrap="square" rtlCol="0">
            <a:spAutoFit/>
          </a:bodyPr>
          <a:lstStyle/>
          <a:p>
            <a:pPr rtl="0">
              <a:spcBef>
                <a:spcPts val="0"/>
              </a:spcBef>
              <a:spcAft>
                <a:spcPts val="0"/>
              </a:spcAft>
            </a:pPr>
            <a:r>
              <a:rPr lang="en-US" sz="2400" b="1" i="0" u="sng" strike="noStrike">
                <a:solidFill>
                  <a:srgbClr val="FFC000"/>
                </a:solidFill>
                <a:effectLst/>
                <a:latin typeface="Arial" panose="020B0604020202020204" pitchFamily="34" charset="0"/>
              </a:rPr>
              <a:t>Bereshit Rabbah 63:8</a:t>
            </a:r>
            <a:r>
              <a:rPr lang="en-US" sz="2400" b="1" i="0" strike="noStrike">
                <a:solidFill>
                  <a:srgbClr val="FFC000"/>
                </a:solidFill>
                <a:effectLst/>
                <a:latin typeface="Arial" panose="020B0604020202020204" pitchFamily="34" charset="0"/>
              </a:rPr>
              <a:t> </a:t>
            </a:r>
            <a:r>
              <a:rPr lang="en-US" sz="2000" i="0" u="none" strike="noStrike">
                <a:solidFill>
                  <a:srgbClr val="FFC000"/>
                </a:solidFill>
                <a:effectLst/>
                <a:latin typeface="Arial" panose="020B0604020202020204" pitchFamily="34" charset="0"/>
              </a:rPr>
              <a:t>links the verse in Isaiah to the verse in </a:t>
            </a:r>
            <a:r>
              <a:rPr lang="en-US" sz="2000" i="0" u="none" strike="noStrike">
                <a:solidFill>
                  <a:srgbClr val="00B0F0"/>
                </a:solidFill>
                <a:effectLst/>
                <a:latin typeface="Arial" panose="020B0604020202020204" pitchFamily="34" charset="0"/>
              </a:rPr>
              <a:t>Genesis 25:25</a:t>
            </a:r>
            <a:r>
              <a:rPr lang="en-US" sz="2000" i="0" u="none" strike="noStrike">
                <a:solidFill>
                  <a:srgbClr val="FFC000"/>
                </a:solidFill>
                <a:effectLst/>
                <a:latin typeface="Arial" panose="020B0604020202020204" pitchFamily="34" charset="0"/>
              </a:rPr>
              <a:t>, which says: </a:t>
            </a:r>
            <a:r>
              <a:rPr lang="en-US" sz="2000" i="0" u="none" strike="noStrike">
                <a:solidFill>
                  <a:srgbClr val="00B0F0"/>
                </a:solidFill>
                <a:effectLst/>
                <a:latin typeface="Arial" panose="020B0604020202020204" pitchFamily="34" charset="0"/>
              </a:rPr>
              <a:t>"The first one emerged red, like a hairy mantle all over; so they named him Esau." </a:t>
            </a:r>
            <a:r>
              <a:rPr lang="en-US" sz="2000" i="0" u="none" strike="noStrike">
                <a:solidFill>
                  <a:srgbClr val="FFC000"/>
                </a:solidFill>
                <a:effectLst/>
                <a:latin typeface="Arial" panose="020B0604020202020204" pitchFamily="34" charset="0"/>
              </a:rPr>
              <a:t>The midrash says that Esau is called the first one, and he is a murderer and a wicked person. The midrash then says that the Holy One, blessed be He, will come, who is also called the first one, as it says in </a:t>
            </a:r>
            <a:r>
              <a:rPr lang="en-US" sz="2000" i="0" u="none" strike="noStrike">
                <a:solidFill>
                  <a:srgbClr val="00B0F0"/>
                </a:solidFill>
                <a:effectLst/>
                <a:latin typeface="Arial" panose="020B0604020202020204" pitchFamily="34" charset="0"/>
              </a:rPr>
              <a:t>Isaiah 44:6</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 am the first and I am the last."</a:t>
            </a:r>
            <a:r>
              <a:rPr lang="en-US" sz="2000" i="0" u="none" strike="noStrike">
                <a:solidFill>
                  <a:srgbClr val="FFC000"/>
                </a:solidFill>
                <a:effectLst/>
                <a:latin typeface="Arial" panose="020B0604020202020204" pitchFamily="34" charset="0"/>
              </a:rPr>
              <a:t> The Holy One will rebuild the Temple, which is also called the first one, as it says in </a:t>
            </a:r>
            <a:r>
              <a:rPr lang="en-US" sz="2000" i="0" u="none" strike="noStrike">
                <a:solidFill>
                  <a:srgbClr val="00B0F0"/>
                </a:solidFill>
                <a:effectLst/>
                <a:latin typeface="Arial" panose="020B0604020202020204" pitchFamily="34" charset="0"/>
              </a:rPr>
              <a:t>Jeremiah 17:12</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"A throne of glory, exalted from the first, is the place of our sanctuary." </a:t>
            </a:r>
            <a:r>
              <a:rPr lang="en-US" sz="2000" i="0" u="none" strike="noStrike">
                <a:solidFill>
                  <a:srgbClr val="FFC000"/>
                </a:solidFill>
                <a:effectLst/>
                <a:latin typeface="Arial" panose="020B0604020202020204" pitchFamily="34" charset="0"/>
              </a:rPr>
              <a:t>The Holy One will take vengeance from Esau, who is also called the first one, and will bring the Messiah, who is also called the first one, as it says in </a:t>
            </a:r>
            <a:r>
              <a:rPr lang="en-US" sz="2000" i="0" u="none" strike="noStrike">
                <a:solidFill>
                  <a:srgbClr val="00B0F0"/>
                </a:solidFill>
                <a:effectLst/>
                <a:latin typeface="Arial" panose="020B0604020202020204" pitchFamily="34" charset="0"/>
              </a:rPr>
              <a:t>Isaiah 41:27</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 am the first to say to Zion, 'Behold, behold them.'"</a:t>
            </a:r>
            <a:r>
              <a:rPr lang="en-US" sz="2000" i="0" u="none" strike="noStrike">
                <a:solidFill>
                  <a:srgbClr val="FFC000"/>
                </a:solidFill>
                <a:effectLst/>
                <a:latin typeface="Arial" panose="020B0604020202020204" pitchFamily="34" charset="0"/>
              </a:rPr>
              <a:t> The midrash concludes that the Holy One, the Temple, Esau, and the Messiah are all called the first one, and they will all meet in the first month, which is Nisan, when the Exodus from Egypt took place. The midrash implies that the King Messiah will be a descendant of Jacob, who will defeat Esau and his evil empire, and will restore the glory of God and His sanctuary in Jerusalem.</a:t>
            </a:r>
            <a:endParaRPr lang="en-US" sz="2400" i="0" u="none" strike="noStrike">
              <a:solidFill>
                <a:srgbClr val="FFC000"/>
              </a:solidFill>
              <a:effectLst/>
              <a:latin typeface="Arial" panose="020B0604020202020204" pitchFamily="34"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D4D67FD-5A22-C0A1-EA0A-12CFC1462835}"/>
                  </a:ext>
                </a:extLst>
              </p14:cNvPr>
              <p14:cNvContentPartPr/>
              <p14:nvPr/>
            </p14:nvContentPartPr>
            <p14:xfrm>
              <a:off x="112560" y="301540"/>
              <a:ext cx="268560" cy="421200"/>
            </p14:xfrm>
          </p:contentPart>
        </mc:Choice>
        <mc:Fallback>
          <p:pic>
            <p:nvPicPr>
              <p:cNvPr id="2" name="Ink 1">
                <a:extLst>
                  <a:ext uri="{FF2B5EF4-FFF2-40B4-BE49-F238E27FC236}">
                    <a16:creationId xmlns:a16="http://schemas.microsoft.com/office/drawing/2014/main" id="{6D4D67FD-5A22-C0A1-EA0A-12CFC1462835}"/>
                  </a:ext>
                </a:extLst>
              </p:cNvPr>
              <p:cNvPicPr/>
              <p:nvPr/>
            </p:nvPicPr>
            <p:blipFill>
              <a:blip r:embed="rId5"/>
              <a:stretch>
                <a:fillRect/>
              </a:stretch>
            </p:blipFill>
            <p:spPr>
              <a:xfrm>
                <a:off x="94560" y="283900"/>
                <a:ext cx="30420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2682695-B05A-4651-2906-24194AC302AD}"/>
                  </a:ext>
                </a:extLst>
              </p14:cNvPr>
              <p14:cNvContentPartPr/>
              <p14:nvPr/>
            </p14:nvContentPartPr>
            <p14:xfrm>
              <a:off x="1445640" y="935140"/>
              <a:ext cx="593280" cy="48240"/>
            </p14:xfrm>
          </p:contentPart>
        </mc:Choice>
        <mc:Fallback>
          <p:pic>
            <p:nvPicPr>
              <p:cNvPr id="4" name="Ink 3">
                <a:extLst>
                  <a:ext uri="{FF2B5EF4-FFF2-40B4-BE49-F238E27FC236}">
                    <a16:creationId xmlns:a16="http://schemas.microsoft.com/office/drawing/2014/main" id="{92682695-B05A-4651-2906-24194AC302AD}"/>
                  </a:ext>
                </a:extLst>
              </p:cNvPr>
              <p:cNvPicPr/>
              <p:nvPr/>
            </p:nvPicPr>
            <p:blipFill>
              <a:blip r:embed="rId7"/>
              <a:stretch>
                <a:fillRect/>
              </a:stretch>
            </p:blipFill>
            <p:spPr>
              <a:xfrm>
                <a:off x="1428000" y="917500"/>
                <a:ext cx="628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124D382-3930-1BA9-47BB-7FA40A227272}"/>
                  </a:ext>
                </a:extLst>
              </p14:cNvPr>
              <p14:cNvContentPartPr/>
              <p14:nvPr/>
            </p14:nvContentPartPr>
            <p14:xfrm>
              <a:off x="4507800" y="1227820"/>
              <a:ext cx="403560" cy="27720"/>
            </p14:xfrm>
          </p:contentPart>
        </mc:Choice>
        <mc:Fallback>
          <p:pic>
            <p:nvPicPr>
              <p:cNvPr id="5" name="Ink 4">
                <a:extLst>
                  <a:ext uri="{FF2B5EF4-FFF2-40B4-BE49-F238E27FC236}">
                    <a16:creationId xmlns:a16="http://schemas.microsoft.com/office/drawing/2014/main" id="{2124D382-3930-1BA9-47BB-7FA40A227272}"/>
                  </a:ext>
                </a:extLst>
              </p:cNvPr>
              <p:cNvPicPr/>
              <p:nvPr/>
            </p:nvPicPr>
            <p:blipFill>
              <a:blip r:embed="rId9"/>
              <a:stretch>
                <a:fillRect/>
              </a:stretch>
            </p:blipFill>
            <p:spPr>
              <a:xfrm>
                <a:off x="4490160" y="1209820"/>
                <a:ext cx="439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814797F-6AEA-E5DF-D5E3-24E822AC9AC8}"/>
                  </a:ext>
                </a:extLst>
              </p14:cNvPr>
              <p14:cNvContentPartPr/>
              <p14:nvPr/>
            </p14:nvContentPartPr>
            <p14:xfrm>
              <a:off x="2543280" y="1522660"/>
              <a:ext cx="736920" cy="41040"/>
            </p14:xfrm>
          </p:contentPart>
        </mc:Choice>
        <mc:Fallback>
          <p:pic>
            <p:nvPicPr>
              <p:cNvPr id="7" name="Ink 6">
                <a:extLst>
                  <a:ext uri="{FF2B5EF4-FFF2-40B4-BE49-F238E27FC236}">
                    <a16:creationId xmlns:a16="http://schemas.microsoft.com/office/drawing/2014/main" id="{4814797F-6AEA-E5DF-D5E3-24E822AC9AC8}"/>
                  </a:ext>
                </a:extLst>
              </p:cNvPr>
              <p:cNvPicPr/>
              <p:nvPr/>
            </p:nvPicPr>
            <p:blipFill>
              <a:blip r:embed="rId11"/>
              <a:stretch>
                <a:fillRect/>
              </a:stretch>
            </p:blipFill>
            <p:spPr>
              <a:xfrm>
                <a:off x="2525280" y="1504660"/>
                <a:ext cx="772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BE9292B-89A5-B769-7F64-D9FAA33D47D2}"/>
                  </a:ext>
                </a:extLst>
              </p14:cNvPr>
              <p14:cNvContentPartPr/>
              <p14:nvPr/>
            </p14:nvContentPartPr>
            <p14:xfrm>
              <a:off x="4839000" y="1589980"/>
              <a:ext cx="918360" cy="26280"/>
            </p14:xfrm>
          </p:contentPart>
        </mc:Choice>
        <mc:Fallback>
          <p:pic>
            <p:nvPicPr>
              <p:cNvPr id="9" name="Ink 8">
                <a:extLst>
                  <a:ext uri="{FF2B5EF4-FFF2-40B4-BE49-F238E27FC236}">
                    <a16:creationId xmlns:a16="http://schemas.microsoft.com/office/drawing/2014/main" id="{ABE9292B-89A5-B769-7F64-D9FAA33D47D2}"/>
                  </a:ext>
                </a:extLst>
              </p:cNvPr>
              <p:cNvPicPr/>
              <p:nvPr/>
            </p:nvPicPr>
            <p:blipFill>
              <a:blip r:embed="rId13"/>
              <a:stretch>
                <a:fillRect/>
              </a:stretch>
            </p:blipFill>
            <p:spPr>
              <a:xfrm>
                <a:off x="4821000" y="1572340"/>
                <a:ext cx="954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B8A1D9D-C741-4F8A-15AC-37579E1D0A6C}"/>
                  </a:ext>
                </a:extLst>
              </p14:cNvPr>
              <p14:cNvContentPartPr/>
              <p14:nvPr/>
            </p14:nvContentPartPr>
            <p14:xfrm>
              <a:off x="6634320" y="1606900"/>
              <a:ext cx="658800" cy="29880"/>
            </p14:xfrm>
          </p:contentPart>
        </mc:Choice>
        <mc:Fallback>
          <p:pic>
            <p:nvPicPr>
              <p:cNvPr id="11" name="Ink 10">
                <a:extLst>
                  <a:ext uri="{FF2B5EF4-FFF2-40B4-BE49-F238E27FC236}">
                    <a16:creationId xmlns:a16="http://schemas.microsoft.com/office/drawing/2014/main" id="{6B8A1D9D-C741-4F8A-15AC-37579E1D0A6C}"/>
                  </a:ext>
                </a:extLst>
              </p:cNvPr>
              <p:cNvPicPr/>
              <p:nvPr/>
            </p:nvPicPr>
            <p:blipFill>
              <a:blip r:embed="rId15"/>
              <a:stretch>
                <a:fillRect/>
              </a:stretch>
            </p:blipFill>
            <p:spPr>
              <a:xfrm>
                <a:off x="6616680" y="1589260"/>
                <a:ext cx="69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8E600A0-10AB-2A09-ED7A-0909A3A630F1}"/>
                  </a:ext>
                </a:extLst>
              </p14:cNvPr>
              <p14:cNvContentPartPr/>
              <p14:nvPr/>
            </p14:nvContentPartPr>
            <p14:xfrm>
              <a:off x="558960" y="1914340"/>
              <a:ext cx="439560" cy="28440"/>
            </p14:xfrm>
          </p:contentPart>
        </mc:Choice>
        <mc:Fallback>
          <p:pic>
            <p:nvPicPr>
              <p:cNvPr id="12" name="Ink 11">
                <a:extLst>
                  <a:ext uri="{FF2B5EF4-FFF2-40B4-BE49-F238E27FC236}">
                    <a16:creationId xmlns:a16="http://schemas.microsoft.com/office/drawing/2014/main" id="{E8E600A0-10AB-2A09-ED7A-0909A3A630F1}"/>
                  </a:ext>
                </a:extLst>
              </p:cNvPr>
              <p:cNvPicPr/>
              <p:nvPr/>
            </p:nvPicPr>
            <p:blipFill>
              <a:blip r:embed="rId17"/>
              <a:stretch>
                <a:fillRect/>
              </a:stretch>
            </p:blipFill>
            <p:spPr>
              <a:xfrm>
                <a:off x="540960" y="1896340"/>
                <a:ext cx="475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13F8DA4-AC78-74F1-177A-496D9C7F24CA}"/>
                  </a:ext>
                </a:extLst>
              </p14:cNvPr>
              <p14:cNvContentPartPr/>
              <p14:nvPr/>
            </p14:nvContentPartPr>
            <p14:xfrm>
              <a:off x="3686280" y="2146900"/>
              <a:ext cx="638640" cy="27000"/>
            </p14:xfrm>
          </p:contentPart>
        </mc:Choice>
        <mc:Fallback>
          <p:pic>
            <p:nvPicPr>
              <p:cNvPr id="13" name="Ink 12">
                <a:extLst>
                  <a:ext uri="{FF2B5EF4-FFF2-40B4-BE49-F238E27FC236}">
                    <a16:creationId xmlns:a16="http://schemas.microsoft.com/office/drawing/2014/main" id="{D13F8DA4-AC78-74F1-177A-496D9C7F24CA}"/>
                  </a:ext>
                </a:extLst>
              </p:cNvPr>
              <p:cNvPicPr/>
              <p:nvPr/>
            </p:nvPicPr>
            <p:blipFill>
              <a:blip r:embed="rId19"/>
              <a:stretch>
                <a:fillRect/>
              </a:stretch>
            </p:blipFill>
            <p:spPr>
              <a:xfrm>
                <a:off x="3668640" y="2129260"/>
                <a:ext cx="674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AB80F00-F714-F34F-B2E2-AE53B2B5716A}"/>
                  </a:ext>
                </a:extLst>
              </p14:cNvPr>
              <p14:cNvContentPartPr/>
              <p14:nvPr/>
            </p14:nvContentPartPr>
            <p14:xfrm>
              <a:off x="805920" y="3217540"/>
              <a:ext cx="19080" cy="13680"/>
            </p14:xfrm>
          </p:contentPart>
        </mc:Choice>
        <mc:Fallback>
          <p:pic>
            <p:nvPicPr>
              <p:cNvPr id="14" name="Ink 13">
                <a:extLst>
                  <a:ext uri="{FF2B5EF4-FFF2-40B4-BE49-F238E27FC236}">
                    <a16:creationId xmlns:a16="http://schemas.microsoft.com/office/drawing/2014/main" id="{0AB80F00-F714-F34F-B2E2-AE53B2B5716A}"/>
                  </a:ext>
                </a:extLst>
              </p:cNvPr>
              <p:cNvPicPr/>
              <p:nvPr/>
            </p:nvPicPr>
            <p:blipFill>
              <a:blip r:embed="rId21"/>
              <a:stretch>
                <a:fillRect/>
              </a:stretch>
            </p:blipFill>
            <p:spPr>
              <a:xfrm>
                <a:off x="787920" y="3199900"/>
                <a:ext cx="54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A4A00D8-675E-2818-FF92-CAEB8FFE0061}"/>
                  </a:ext>
                </a:extLst>
              </p14:cNvPr>
              <p14:cNvContentPartPr/>
              <p14:nvPr/>
            </p14:nvContentPartPr>
            <p14:xfrm>
              <a:off x="1821480" y="3167500"/>
              <a:ext cx="24480" cy="13680"/>
            </p14:xfrm>
          </p:contentPart>
        </mc:Choice>
        <mc:Fallback>
          <p:pic>
            <p:nvPicPr>
              <p:cNvPr id="15" name="Ink 14">
                <a:extLst>
                  <a:ext uri="{FF2B5EF4-FFF2-40B4-BE49-F238E27FC236}">
                    <a16:creationId xmlns:a16="http://schemas.microsoft.com/office/drawing/2014/main" id="{8A4A00D8-675E-2818-FF92-CAEB8FFE0061}"/>
                  </a:ext>
                </a:extLst>
              </p:cNvPr>
              <p:cNvPicPr/>
              <p:nvPr/>
            </p:nvPicPr>
            <p:blipFill>
              <a:blip r:embed="rId23"/>
              <a:stretch>
                <a:fillRect/>
              </a:stretch>
            </p:blipFill>
            <p:spPr>
              <a:xfrm>
                <a:off x="1803480" y="3149860"/>
                <a:ext cx="60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E044CA1-FDDF-E279-19B1-08CE48DE2BA9}"/>
                  </a:ext>
                </a:extLst>
              </p14:cNvPr>
              <p14:cNvContentPartPr/>
              <p14:nvPr/>
            </p14:nvContentPartPr>
            <p14:xfrm>
              <a:off x="5219520" y="3401140"/>
              <a:ext cx="12240" cy="11160"/>
            </p14:xfrm>
          </p:contentPart>
        </mc:Choice>
        <mc:Fallback>
          <p:pic>
            <p:nvPicPr>
              <p:cNvPr id="16" name="Ink 15">
                <a:extLst>
                  <a:ext uri="{FF2B5EF4-FFF2-40B4-BE49-F238E27FC236}">
                    <a16:creationId xmlns:a16="http://schemas.microsoft.com/office/drawing/2014/main" id="{DE044CA1-FDDF-E279-19B1-08CE48DE2BA9}"/>
                  </a:ext>
                </a:extLst>
              </p:cNvPr>
              <p:cNvPicPr/>
              <p:nvPr/>
            </p:nvPicPr>
            <p:blipFill>
              <a:blip r:embed="rId25"/>
              <a:stretch>
                <a:fillRect/>
              </a:stretch>
            </p:blipFill>
            <p:spPr>
              <a:xfrm>
                <a:off x="5201520" y="3383500"/>
                <a:ext cx="47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812AEDE-95EA-3374-9537-9E4CEAE15395}"/>
                  </a:ext>
                </a:extLst>
              </p14:cNvPr>
              <p14:cNvContentPartPr/>
              <p14:nvPr/>
            </p14:nvContentPartPr>
            <p14:xfrm>
              <a:off x="3320520" y="3675820"/>
              <a:ext cx="1128600" cy="21600"/>
            </p14:xfrm>
          </p:contentPart>
        </mc:Choice>
        <mc:Fallback>
          <p:pic>
            <p:nvPicPr>
              <p:cNvPr id="17" name="Ink 16">
                <a:extLst>
                  <a:ext uri="{FF2B5EF4-FFF2-40B4-BE49-F238E27FC236}">
                    <a16:creationId xmlns:a16="http://schemas.microsoft.com/office/drawing/2014/main" id="{A812AEDE-95EA-3374-9537-9E4CEAE15395}"/>
                  </a:ext>
                </a:extLst>
              </p:cNvPr>
              <p:cNvPicPr/>
              <p:nvPr/>
            </p:nvPicPr>
            <p:blipFill>
              <a:blip r:embed="rId27"/>
              <a:stretch>
                <a:fillRect/>
              </a:stretch>
            </p:blipFill>
            <p:spPr>
              <a:xfrm>
                <a:off x="3302520" y="3658180"/>
                <a:ext cx="1164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B1A2EBE1-164C-A82A-B1A3-2E9A3113F71D}"/>
                  </a:ext>
                </a:extLst>
              </p14:cNvPr>
              <p14:cNvContentPartPr/>
              <p14:nvPr/>
            </p14:nvContentPartPr>
            <p14:xfrm>
              <a:off x="7107000" y="3695620"/>
              <a:ext cx="816120" cy="34560"/>
            </p14:xfrm>
          </p:contentPart>
        </mc:Choice>
        <mc:Fallback>
          <p:pic>
            <p:nvPicPr>
              <p:cNvPr id="18" name="Ink 17">
                <a:extLst>
                  <a:ext uri="{FF2B5EF4-FFF2-40B4-BE49-F238E27FC236}">
                    <a16:creationId xmlns:a16="http://schemas.microsoft.com/office/drawing/2014/main" id="{B1A2EBE1-164C-A82A-B1A3-2E9A3113F71D}"/>
                  </a:ext>
                </a:extLst>
              </p:cNvPr>
              <p:cNvPicPr/>
              <p:nvPr/>
            </p:nvPicPr>
            <p:blipFill>
              <a:blip r:embed="rId29"/>
              <a:stretch>
                <a:fillRect/>
              </a:stretch>
            </p:blipFill>
            <p:spPr>
              <a:xfrm>
                <a:off x="7089360" y="3677980"/>
                <a:ext cx="851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562414B5-13C7-21B0-A2BB-D6A781C6467E}"/>
                  </a:ext>
                </a:extLst>
              </p14:cNvPr>
              <p14:cNvContentPartPr/>
              <p14:nvPr/>
            </p14:nvContentPartPr>
            <p14:xfrm>
              <a:off x="6216360" y="4089820"/>
              <a:ext cx="11160" cy="3600"/>
            </p14:xfrm>
          </p:contentPart>
        </mc:Choice>
        <mc:Fallback>
          <p:pic>
            <p:nvPicPr>
              <p:cNvPr id="19" name="Ink 18">
                <a:extLst>
                  <a:ext uri="{FF2B5EF4-FFF2-40B4-BE49-F238E27FC236}">
                    <a16:creationId xmlns:a16="http://schemas.microsoft.com/office/drawing/2014/main" id="{562414B5-13C7-21B0-A2BB-D6A781C6467E}"/>
                  </a:ext>
                </a:extLst>
              </p:cNvPr>
              <p:cNvPicPr/>
              <p:nvPr/>
            </p:nvPicPr>
            <p:blipFill>
              <a:blip r:embed="rId31"/>
              <a:stretch>
                <a:fillRect/>
              </a:stretch>
            </p:blipFill>
            <p:spPr>
              <a:xfrm>
                <a:off x="6198360" y="4071820"/>
                <a:ext cx="46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6ECD608E-A424-0369-F5D8-7770D901A2AF}"/>
                  </a:ext>
                </a:extLst>
              </p14:cNvPr>
              <p14:cNvContentPartPr/>
              <p14:nvPr/>
            </p14:nvContentPartPr>
            <p14:xfrm>
              <a:off x="762360" y="4298620"/>
              <a:ext cx="19440" cy="42480"/>
            </p14:xfrm>
          </p:contentPart>
        </mc:Choice>
        <mc:Fallback>
          <p:pic>
            <p:nvPicPr>
              <p:cNvPr id="20" name="Ink 19">
                <a:extLst>
                  <a:ext uri="{FF2B5EF4-FFF2-40B4-BE49-F238E27FC236}">
                    <a16:creationId xmlns:a16="http://schemas.microsoft.com/office/drawing/2014/main" id="{6ECD608E-A424-0369-F5D8-7770D901A2AF}"/>
                  </a:ext>
                </a:extLst>
              </p:cNvPr>
              <p:cNvPicPr/>
              <p:nvPr/>
            </p:nvPicPr>
            <p:blipFill>
              <a:blip r:embed="rId33"/>
              <a:stretch>
                <a:fillRect/>
              </a:stretch>
            </p:blipFill>
            <p:spPr>
              <a:xfrm>
                <a:off x="744360" y="4280620"/>
                <a:ext cx="55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512A99C9-AE01-06AD-5A6F-507B22C43059}"/>
                  </a:ext>
                </a:extLst>
              </p14:cNvPr>
              <p14:cNvContentPartPr/>
              <p14:nvPr/>
            </p14:nvContentPartPr>
            <p14:xfrm>
              <a:off x="1481640" y="4415620"/>
              <a:ext cx="2880" cy="5040"/>
            </p14:xfrm>
          </p:contentPart>
        </mc:Choice>
        <mc:Fallback>
          <p:pic>
            <p:nvPicPr>
              <p:cNvPr id="21" name="Ink 20">
                <a:extLst>
                  <a:ext uri="{FF2B5EF4-FFF2-40B4-BE49-F238E27FC236}">
                    <a16:creationId xmlns:a16="http://schemas.microsoft.com/office/drawing/2014/main" id="{512A99C9-AE01-06AD-5A6F-507B22C43059}"/>
                  </a:ext>
                </a:extLst>
              </p:cNvPr>
              <p:cNvPicPr/>
              <p:nvPr/>
            </p:nvPicPr>
            <p:blipFill>
              <a:blip r:embed="rId35"/>
              <a:stretch>
                <a:fillRect/>
              </a:stretch>
            </p:blipFill>
            <p:spPr>
              <a:xfrm>
                <a:off x="1463640" y="4397620"/>
                <a:ext cx="38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DC8598D5-B875-4067-B693-337330FECDE0}"/>
                  </a:ext>
                </a:extLst>
              </p14:cNvPr>
              <p14:cNvContentPartPr/>
              <p14:nvPr/>
            </p14:nvContentPartPr>
            <p14:xfrm>
              <a:off x="2135400" y="4594900"/>
              <a:ext cx="888480" cy="42480"/>
            </p14:xfrm>
          </p:contentPart>
        </mc:Choice>
        <mc:Fallback>
          <p:pic>
            <p:nvPicPr>
              <p:cNvPr id="22" name="Ink 21">
                <a:extLst>
                  <a:ext uri="{FF2B5EF4-FFF2-40B4-BE49-F238E27FC236}">
                    <a16:creationId xmlns:a16="http://schemas.microsoft.com/office/drawing/2014/main" id="{DC8598D5-B875-4067-B693-337330FECDE0}"/>
                  </a:ext>
                </a:extLst>
              </p:cNvPr>
              <p:cNvPicPr/>
              <p:nvPr/>
            </p:nvPicPr>
            <p:blipFill>
              <a:blip r:embed="rId37"/>
              <a:stretch>
                <a:fillRect/>
              </a:stretch>
            </p:blipFill>
            <p:spPr>
              <a:xfrm>
                <a:off x="2117400" y="4577260"/>
                <a:ext cx="924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81A26277-4A1A-A29D-A72D-FFAEAAB6D5B8}"/>
                  </a:ext>
                </a:extLst>
              </p14:cNvPr>
              <p14:cNvContentPartPr/>
              <p14:nvPr/>
            </p14:nvContentPartPr>
            <p14:xfrm>
              <a:off x="5154000" y="4599940"/>
              <a:ext cx="650520" cy="60840"/>
            </p14:xfrm>
          </p:contentPart>
        </mc:Choice>
        <mc:Fallback>
          <p:pic>
            <p:nvPicPr>
              <p:cNvPr id="23" name="Ink 22">
                <a:extLst>
                  <a:ext uri="{FF2B5EF4-FFF2-40B4-BE49-F238E27FC236}">
                    <a16:creationId xmlns:a16="http://schemas.microsoft.com/office/drawing/2014/main" id="{81A26277-4A1A-A29D-A72D-FFAEAAB6D5B8}"/>
                  </a:ext>
                </a:extLst>
              </p:cNvPr>
              <p:cNvPicPr/>
              <p:nvPr/>
            </p:nvPicPr>
            <p:blipFill>
              <a:blip r:embed="rId39"/>
              <a:stretch>
                <a:fillRect/>
              </a:stretch>
            </p:blipFill>
            <p:spPr>
              <a:xfrm>
                <a:off x="5136360" y="4582300"/>
                <a:ext cx="686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94144E67-A371-9E95-E1CD-41E5E8FC490E}"/>
                  </a:ext>
                </a:extLst>
              </p14:cNvPr>
              <p14:cNvContentPartPr/>
              <p14:nvPr/>
            </p14:nvContentPartPr>
            <p14:xfrm>
              <a:off x="4146720" y="4864180"/>
              <a:ext cx="463320" cy="46080"/>
            </p14:xfrm>
          </p:contentPart>
        </mc:Choice>
        <mc:Fallback>
          <p:pic>
            <p:nvPicPr>
              <p:cNvPr id="24" name="Ink 23">
                <a:extLst>
                  <a:ext uri="{FF2B5EF4-FFF2-40B4-BE49-F238E27FC236}">
                    <a16:creationId xmlns:a16="http://schemas.microsoft.com/office/drawing/2014/main" id="{94144E67-A371-9E95-E1CD-41E5E8FC490E}"/>
                  </a:ext>
                </a:extLst>
              </p:cNvPr>
              <p:cNvPicPr/>
              <p:nvPr/>
            </p:nvPicPr>
            <p:blipFill>
              <a:blip r:embed="rId41"/>
              <a:stretch>
                <a:fillRect/>
              </a:stretch>
            </p:blipFill>
            <p:spPr>
              <a:xfrm>
                <a:off x="4129080" y="4846180"/>
                <a:ext cx="498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363AEC91-014C-1DD7-154A-0668DD8CB9F1}"/>
                  </a:ext>
                </a:extLst>
              </p14:cNvPr>
              <p14:cNvContentPartPr/>
              <p14:nvPr/>
            </p14:nvContentPartPr>
            <p14:xfrm>
              <a:off x="5074440" y="5187460"/>
              <a:ext cx="1309320" cy="52920"/>
            </p14:xfrm>
          </p:contentPart>
        </mc:Choice>
        <mc:Fallback>
          <p:pic>
            <p:nvPicPr>
              <p:cNvPr id="25" name="Ink 24">
                <a:extLst>
                  <a:ext uri="{FF2B5EF4-FFF2-40B4-BE49-F238E27FC236}">
                    <a16:creationId xmlns:a16="http://schemas.microsoft.com/office/drawing/2014/main" id="{363AEC91-014C-1DD7-154A-0668DD8CB9F1}"/>
                  </a:ext>
                </a:extLst>
              </p:cNvPr>
              <p:cNvPicPr/>
              <p:nvPr/>
            </p:nvPicPr>
            <p:blipFill>
              <a:blip r:embed="rId43"/>
              <a:stretch>
                <a:fillRect/>
              </a:stretch>
            </p:blipFill>
            <p:spPr>
              <a:xfrm>
                <a:off x="5056440" y="5169460"/>
                <a:ext cx="1344960" cy="88560"/>
              </a:xfrm>
              <a:prstGeom prst="rect">
                <a:avLst/>
              </a:prstGeom>
            </p:spPr>
          </p:pic>
        </mc:Fallback>
      </mc:AlternateContent>
    </p:spTree>
    <p:extLst>
      <p:ext uri="{BB962C8B-B14F-4D97-AF65-F5344CB8AC3E}">
        <p14:creationId xmlns:p14="http://schemas.microsoft.com/office/powerpoint/2010/main" val="275468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41:25-29</a:t>
            </a:r>
          </a:p>
          <a:p>
            <a:pPr algn="ctr"/>
            <a:r>
              <a:rPr lang="he-IL" sz="8800" b="1">
                <a:ln w="15875">
                  <a:solidFill>
                    <a:schemeClr val="tx1"/>
                  </a:solidFill>
                  <a:prstDash val="solid"/>
                </a:ln>
                <a:solidFill>
                  <a:srgbClr val="FFFF00"/>
                </a:solidFill>
                <a:cs typeface="+mj-cs"/>
              </a:rPr>
              <a:t>ישעיהו מא:כה-כט</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658525" y="4719939"/>
            <a:ext cx="6668299" cy="1200329"/>
          </a:xfrm>
          <a:prstGeom prst="rect">
            <a:avLst/>
          </a:prstGeom>
          <a:noFill/>
        </p:spPr>
        <p:txBody>
          <a:bodyPr wrap="none" rtlCol="0">
            <a:spAutoFit/>
          </a:bodyPr>
          <a:lstStyle/>
          <a:p>
            <a:pPr algn="ctr"/>
            <a:r>
              <a:rPr lang="en-US" sz="3600">
                <a:solidFill>
                  <a:srgbClr val="FFFF00"/>
                </a:solidFill>
              </a:rPr>
              <a:t>Why Some People Have a </a:t>
            </a:r>
          </a:p>
          <a:p>
            <a:pPr algn="ctr"/>
            <a:r>
              <a:rPr lang="en-US" sz="3600">
                <a:solidFill>
                  <a:srgbClr val="FFFF00"/>
                </a:solidFill>
              </a:rPr>
              <a:t>Pagan Understanding of Scripture?</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071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3531"/>
            <a:ext cx="11703050" cy="5693866"/>
          </a:xfrm>
          <a:prstGeom prst="rect">
            <a:avLst/>
          </a:prstGeom>
          <a:noFill/>
        </p:spPr>
        <p:txBody>
          <a:bodyPr wrap="square" rtlCol="0">
            <a:spAutoFit/>
          </a:bodyPr>
          <a:lstStyle/>
          <a:p>
            <a:pPr rtl="0">
              <a:spcBef>
                <a:spcPts val="0"/>
              </a:spcBef>
              <a:spcAft>
                <a:spcPts val="0"/>
              </a:spcAft>
            </a:pPr>
            <a:r>
              <a:rPr lang="en-US" sz="2400" b="1" i="0" u="sng" strike="noStrike">
                <a:solidFill>
                  <a:srgbClr val="FFC000"/>
                </a:solidFill>
                <a:effectLst/>
                <a:latin typeface="Arial" panose="020B0604020202020204" pitchFamily="34" charset="0"/>
              </a:rPr>
              <a:t>Shemot Rabbah 15:1</a:t>
            </a:r>
            <a:r>
              <a:rPr lang="en-US" sz="2400" b="1" i="0" strike="noStrike">
                <a:solidFill>
                  <a:srgbClr val="FFC000"/>
                </a:solidFill>
                <a:effectLst/>
                <a:latin typeface="Arial" panose="020B0604020202020204" pitchFamily="34" charset="0"/>
              </a:rPr>
              <a:t> </a:t>
            </a:r>
            <a:r>
              <a:rPr lang="en-US" sz="2000" i="0" strike="noStrike">
                <a:solidFill>
                  <a:srgbClr val="FFC000"/>
                </a:solidFill>
                <a:effectLst/>
                <a:latin typeface="Arial" panose="020B0604020202020204" pitchFamily="34" charset="0"/>
              </a:rPr>
              <a:t>links the verse in Isaiah to the verse in </a:t>
            </a:r>
            <a:r>
              <a:rPr lang="en-US" sz="2000" i="0" strike="noStrike">
                <a:solidFill>
                  <a:srgbClr val="00B0F0"/>
                </a:solidFill>
                <a:effectLst/>
                <a:latin typeface="Arial" panose="020B0604020202020204" pitchFamily="34" charset="0"/>
              </a:rPr>
              <a:t>Exodus 12:2</a:t>
            </a:r>
            <a:r>
              <a:rPr lang="en-US" sz="2000" i="0" strike="noStrike">
                <a:solidFill>
                  <a:srgbClr val="FFC000"/>
                </a:solidFill>
                <a:effectLst/>
                <a:latin typeface="Arial" panose="020B0604020202020204" pitchFamily="34" charset="0"/>
              </a:rPr>
              <a:t>, which states: </a:t>
            </a:r>
            <a:r>
              <a:rPr lang="en-US" sz="2000" i="0" strike="noStrike">
                <a:solidFill>
                  <a:srgbClr val="00B0F0"/>
                </a:solidFill>
                <a:effectLst/>
                <a:latin typeface="Arial" panose="020B0604020202020204" pitchFamily="34" charset="0"/>
              </a:rPr>
              <a:t>"This month shall mark for you the beginning of the months; it shall be the first of the months of the year for you."</a:t>
            </a:r>
            <a:r>
              <a:rPr lang="en-US" sz="2000" i="0" strike="noStrike">
                <a:solidFill>
                  <a:srgbClr val="FFC000"/>
                </a:solidFill>
                <a:effectLst/>
                <a:latin typeface="Arial" panose="020B0604020202020204" pitchFamily="34" charset="0"/>
              </a:rPr>
              <a:t> The midrash says that this verse refers to the month of Nisan, when God redeemed Israel from Egypt and gave them the Torah. Note how the King Messiah is connected to the power of God, miracles, and deliverance. The midrash says that God established a condition with the act of Creation, and said to the heavens and the earth: </a:t>
            </a:r>
            <a:r>
              <a:rPr lang="en-US" sz="2000" i="0" strike="noStrike">
                <a:solidFill>
                  <a:srgbClr val="00B0F0"/>
                </a:solidFill>
                <a:effectLst/>
                <a:latin typeface="Arial" panose="020B0604020202020204" pitchFamily="34" charset="0"/>
              </a:rPr>
              <a:t>"If Israel accepts the Torah on the sixth day of Sivan, you will exist; and if they do not accept it, I will return you to the primordial state of chaos and disorder."</a:t>
            </a:r>
            <a:r>
              <a:rPr lang="en-US" sz="2000" i="0" strike="noStrike">
                <a:solidFill>
                  <a:srgbClr val="FFC000"/>
                </a:solidFill>
                <a:effectLst/>
                <a:latin typeface="Arial" panose="020B0604020202020204" pitchFamily="34" charset="0"/>
              </a:rPr>
              <a:t> The midrash then quotes several verses from the Song of Songs, chapter 2, to describe how God wooed Israel and brought them out of Egypt, where they were surrounded by idolatry and impurity. The midrash says that God heard the voice of Israel singing the Song of the Sea, and said: </a:t>
            </a:r>
            <a:r>
              <a:rPr lang="en-US" sz="2000" i="0" strike="noStrike">
                <a:solidFill>
                  <a:srgbClr val="00B0F0"/>
                </a:solidFill>
                <a:effectLst/>
                <a:latin typeface="Arial" panose="020B0604020202020204" pitchFamily="34" charset="0"/>
              </a:rPr>
              <a:t>"The time of singing has come,"</a:t>
            </a:r>
            <a:r>
              <a:rPr lang="en-US" sz="2000" i="0" strike="noStrike">
                <a:solidFill>
                  <a:srgbClr val="FFC000"/>
                </a:solidFill>
                <a:effectLst/>
                <a:latin typeface="Arial" panose="020B0604020202020204" pitchFamily="34" charset="0"/>
              </a:rPr>
              <a:t> meaning the time for the Levites to sing praises to God. The midrash then says that God said: </a:t>
            </a:r>
            <a:r>
              <a:rPr lang="en-US" sz="2000" i="0" strike="noStrike">
                <a:solidFill>
                  <a:srgbClr val="00B0F0"/>
                </a:solidFill>
                <a:effectLst/>
                <a:latin typeface="Arial" panose="020B0604020202020204" pitchFamily="34" charset="0"/>
              </a:rPr>
              <a:t>"And the voice of the turtledove is heard in our land," </a:t>
            </a:r>
            <a:r>
              <a:rPr lang="en-US" sz="2000" i="0" strike="noStrike">
                <a:solidFill>
                  <a:srgbClr val="FFC000"/>
                </a:solidFill>
                <a:effectLst/>
                <a:latin typeface="Arial" panose="020B0604020202020204" pitchFamily="34" charset="0"/>
              </a:rPr>
              <a:t>meaning the voice of Israel, who sacrificed a turtledove in the merit of Abraham, who also sacrificed a turtledove. The midrash then says that God said: </a:t>
            </a:r>
            <a:r>
              <a:rPr lang="en-US" sz="2000" i="0" strike="noStrike">
                <a:solidFill>
                  <a:srgbClr val="00B0F0"/>
                </a:solidFill>
                <a:effectLst/>
                <a:latin typeface="Arial" panose="020B0604020202020204" pitchFamily="34" charset="0"/>
              </a:rPr>
              <a:t>"Arise, my love, my fair one, and come away," </a:t>
            </a:r>
            <a:r>
              <a:rPr lang="en-US" sz="2000" i="0" strike="noStrike">
                <a:solidFill>
                  <a:srgbClr val="FFC000"/>
                </a:solidFill>
                <a:effectLst/>
                <a:latin typeface="Arial" panose="020B0604020202020204" pitchFamily="34" charset="0"/>
              </a:rPr>
              <a:t>meaning that God invited Israel to receive the Torah at Mount Sinai. The midrash concludes that God said to Israel: </a:t>
            </a:r>
            <a:r>
              <a:rPr lang="en-US" sz="2000" i="0" strike="noStrike">
                <a:solidFill>
                  <a:srgbClr val="00B0F0"/>
                </a:solidFill>
                <a:effectLst/>
                <a:latin typeface="Arial" panose="020B0604020202020204" pitchFamily="34" charset="0"/>
              </a:rPr>
              <a:t>"You have no other month greater than this," </a:t>
            </a:r>
            <a:r>
              <a:rPr lang="en-US" sz="2000" i="0" strike="noStrike">
                <a:solidFill>
                  <a:srgbClr val="FFC000"/>
                </a:solidFill>
                <a:effectLst/>
                <a:latin typeface="Arial" panose="020B0604020202020204" pitchFamily="34" charset="0"/>
              </a:rPr>
              <a:t>meaning that Nisan is the most important month, because it is the month of redemption and revelation. The midrash implies that the King Messiah will be a teacher of Torah, who will lead Israel to a new covenant with God, and will bring peace and harmony to the world.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D573E79-FED4-9A71-939A-64E6FF7A5E31}"/>
                  </a:ext>
                </a:extLst>
              </p14:cNvPr>
              <p14:cNvContentPartPr/>
              <p14:nvPr/>
            </p14:nvContentPartPr>
            <p14:xfrm>
              <a:off x="113640" y="353740"/>
              <a:ext cx="259920" cy="308880"/>
            </p14:xfrm>
          </p:contentPart>
        </mc:Choice>
        <mc:Fallback>
          <p:pic>
            <p:nvPicPr>
              <p:cNvPr id="2" name="Ink 1">
                <a:extLst>
                  <a:ext uri="{FF2B5EF4-FFF2-40B4-BE49-F238E27FC236}">
                    <a16:creationId xmlns:a16="http://schemas.microsoft.com/office/drawing/2014/main" id="{DD573E79-FED4-9A71-939A-64E6FF7A5E31}"/>
                  </a:ext>
                </a:extLst>
              </p:cNvPr>
              <p:cNvPicPr/>
              <p:nvPr/>
            </p:nvPicPr>
            <p:blipFill>
              <a:blip r:embed="rId5"/>
              <a:stretch>
                <a:fillRect/>
              </a:stretch>
            </p:blipFill>
            <p:spPr>
              <a:xfrm>
                <a:off x="95640" y="335740"/>
                <a:ext cx="2955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E842C86-EBFE-1AE7-2975-DBE19E4A3BD2}"/>
                  </a:ext>
                </a:extLst>
              </p14:cNvPr>
              <p14:cNvContentPartPr/>
              <p14:nvPr/>
            </p14:nvContentPartPr>
            <p14:xfrm>
              <a:off x="8007720" y="628420"/>
              <a:ext cx="1195560" cy="51840"/>
            </p14:xfrm>
          </p:contentPart>
        </mc:Choice>
        <mc:Fallback>
          <p:pic>
            <p:nvPicPr>
              <p:cNvPr id="4" name="Ink 3">
                <a:extLst>
                  <a:ext uri="{FF2B5EF4-FFF2-40B4-BE49-F238E27FC236}">
                    <a16:creationId xmlns:a16="http://schemas.microsoft.com/office/drawing/2014/main" id="{5E842C86-EBFE-1AE7-2975-DBE19E4A3BD2}"/>
                  </a:ext>
                </a:extLst>
              </p:cNvPr>
              <p:cNvPicPr/>
              <p:nvPr/>
            </p:nvPicPr>
            <p:blipFill>
              <a:blip r:embed="rId7"/>
              <a:stretch>
                <a:fillRect/>
              </a:stretch>
            </p:blipFill>
            <p:spPr>
              <a:xfrm>
                <a:off x="7990080" y="610420"/>
                <a:ext cx="1231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9C836D8-6331-BBF9-9506-E44A00D40445}"/>
                  </a:ext>
                </a:extLst>
              </p14:cNvPr>
              <p14:cNvContentPartPr/>
              <p14:nvPr/>
            </p14:nvContentPartPr>
            <p14:xfrm>
              <a:off x="7273320" y="1248340"/>
              <a:ext cx="528120" cy="52560"/>
            </p14:xfrm>
          </p:contentPart>
        </mc:Choice>
        <mc:Fallback>
          <p:pic>
            <p:nvPicPr>
              <p:cNvPr id="5" name="Ink 4">
                <a:extLst>
                  <a:ext uri="{FF2B5EF4-FFF2-40B4-BE49-F238E27FC236}">
                    <a16:creationId xmlns:a16="http://schemas.microsoft.com/office/drawing/2014/main" id="{29C836D8-6331-BBF9-9506-E44A00D40445}"/>
                  </a:ext>
                </a:extLst>
              </p:cNvPr>
              <p:cNvPicPr/>
              <p:nvPr/>
            </p:nvPicPr>
            <p:blipFill>
              <a:blip r:embed="rId9"/>
              <a:stretch>
                <a:fillRect/>
              </a:stretch>
            </p:blipFill>
            <p:spPr>
              <a:xfrm>
                <a:off x="7255680" y="1230700"/>
                <a:ext cx="56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564582E-6454-936F-04F8-A88EF15E5376}"/>
                  </a:ext>
                </a:extLst>
              </p14:cNvPr>
              <p14:cNvContentPartPr/>
              <p14:nvPr/>
            </p14:nvContentPartPr>
            <p14:xfrm>
              <a:off x="9615120" y="1234660"/>
              <a:ext cx="1523520" cy="76320"/>
            </p14:xfrm>
          </p:contentPart>
        </mc:Choice>
        <mc:Fallback>
          <p:pic>
            <p:nvPicPr>
              <p:cNvPr id="7" name="Ink 6">
                <a:extLst>
                  <a:ext uri="{FF2B5EF4-FFF2-40B4-BE49-F238E27FC236}">
                    <a16:creationId xmlns:a16="http://schemas.microsoft.com/office/drawing/2014/main" id="{9564582E-6454-936F-04F8-A88EF15E5376}"/>
                  </a:ext>
                </a:extLst>
              </p:cNvPr>
              <p:cNvPicPr/>
              <p:nvPr/>
            </p:nvPicPr>
            <p:blipFill>
              <a:blip r:embed="rId11"/>
              <a:stretch>
                <a:fillRect/>
              </a:stretch>
            </p:blipFill>
            <p:spPr>
              <a:xfrm>
                <a:off x="9597120" y="1216660"/>
                <a:ext cx="1559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817AD00-AD68-1DBF-B235-AF88E01B6633}"/>
                  </a:ext>
                </a:extLst>
              </p14:cNvPr>
              <p14:cNvContentPartPr/>
              <p14:nvPr/>
            </p14:nvContentPartPr>
            <p14:xfrm>
              <a:off x="3279120" y="1512580"/>
              <a:ext cx="510480" cy="38880"/>
            </p14:xfrm>
          </p:contentPart>
        </mc:Choice>
        <mc:Fallback>
          <p:pic>
            <p:nvPicPr>
              <p:cNvPr id="9" name="Ink 8">
                <a:extLst>
                  <a:ext uri="{FF2B5EF4-FFF2-40B4-BE49-F238E27FC236}">
                    <a16:creationId xmlns:a16="http://schemas.microsoft.com/office/drawing/2014/main" id="{0817AD00-AD68-1DBF-B235-AF88E01B6633}"/>
                  </a:ext>
                </a:extLst>
              </p:cNvPr>
              <p:cNvPicPr/>
              <p:nvPr/>
            </p:nvPicPr>
            <p:blipFill>
              <a:blip r:embed="rId13"/>
              <a:stretch>
                <a:fillRect/>
              </a:stretch>
            </p:blipFill>
            <p:spPr>
              <a:xfrm>
                <a:off x="3261120" y="1494580"/>
                <a:ext cx="546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BD66984-960C-DEFD-F8B2-E21960C8CEC7}"/>
                  </a:ext>
                </a:extLst>
              </p14:cNvPr>
              <p14:cNvContentPartPr/>
              <p14:nvPr/>
            </p14:nvContentPartPr>
            <p14:xfrm>
              <a:off x="5675640" y="1521220"/>
              <a:ext cx="1522800" cy="93600"/>
            </p14:xfrm>
          </p:contentPart>
        </mc:Choice>
        <mc:Fallback>
          <p:pic>
            <p:nvPicPr>
              <p:cNvPr id="11" name="Ink 10">
                <a:extLst>
                  <a:ext uri="{FF2B5EF4-FFF2-40B4-BE49-F238E27FC236}">
                    <a16:creationId xmlns:a16="http://schemas.microsoft.com/office/drawing/2014/main" id="{2BD66984-960C-DEFD-F8B2-E21960C8CEC7}"/>
                  </a:ext>
                </a:extLst>
              </p:cNvPr>
              <p:cNvPicPr/>
              <p:nvPr/>
            </p:nvPicPr>
            <p:blipFill>
              <a:blip r:embed="rId15"/>
              <a:stretch>
                <a:fillRect/>
              </a:stretch>
            </p:blipFill>
            <p:spPr>
              <a:xfrm>
                <a:off x="5657640" y="1503220"/>
                <a:ext cx="1558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8ADF13B-615E-FC29-8054-8074C3E49719}"/>
                  </a:ext>
                </a:extLst>
              </p14:cNvPr>
              <p14:cNvContentPartPr/>
              <p14:nvPr/>
            </p14:nvContentPartPr>
            <p14:xfrm>
              <a:off x="9701880" y="1601140"/>
              <a:ext cx="1170720" cy="49680"/>
            </p14:xfrm>
          </p:contentPart>
        </mc:Choice>
        <mc:Fallback>
          <p:pic>
            <p:nvPicPr>
              <p:cNvPr id="12" name="Ink 11">
                <a:extLst>
                  <a:ext uri="{FF2B5EF4-FFF2-40B4-BE49-F238E27FC236}">
                    <a16:creationId xmlns:a16="http://schemas.microsoft.com/office/drawing/2014/main" id="{08ADF13B-615E-FC29-8054-8074C3E49719}"/>
                  </a:ext>
                </a:extLst>
              </p:cNvPr>
              <p:cNvPicPr/>
              <p:nvPr/>
            </p:nvPicPr>
            <p:blipFill>
              <a:blip r:embed="rId17"/>
              <a:stretch>
                <a:fillRect/>
              </a:stretch>
            </p:blipFill>
            <p:spPr>
              <a:xfrm>
                <a:off x="9683880" y="1583500"/>
                <a:ext cx="1206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9D5D29D-9C72-C6E7-561E-11115B93A0E2}"/>
                  </a:ext>
                </a:extLst>
              </p14:cNvPr>
              <p14:cNvContentPartPr/>
              <p14:nvPr/>
            </p14:nvContentPartPr>
            <p14:xfrm>
              <a:off x="428280" y="1841980"/>
              <a:ext cx="753480" cy="57240"/>
            </p14:xfrm>
          </p:contentPart>
        </mc:Choice>
        <mc:Fallback>
          <p:pic>
            <p:nvPicPr>
              <p:cNvPr id="13" name="Ink 12">
                <a:extLst>
                  <a:ext uri="{FF2B5EF4-FFF2-40B4-BE49-F238E27FC236}">
                    <a16:creationId xmlns:a16="http://schemas.microsoft.com/office/drawing/2014/main" id="{49D5D29D-9C72-C6E7-561E-11115B93A0E2}"/>
                  </a:ext>
                </a:extLst>
              </p:cNvPr>
              <p:cNvPicPr/>
              <p:nvPr/>
            </p:nvPicPr>
            <p:blipFill>
              <a:blip r:embed="rId19"/>
              <a:stretch>
                <a:fillRect/>
              </a:stretch>
            </p:blipFill>
            <p:spPr>
              <a:xfrm>
                <a:off x="410280" y="1824340"/>
                <a:ext cx="789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88F34E9-96E9-8F7D-C09D-EFAA291468B7}"/>
                  </a:ext>
                </a:extLst>
              </p14:cNvPr>
              <p14:cNvContentPartPr/>
              <p14:nvPr/>
            </p14:nvContentPartPr>
            <p14:xfrm>
              <a:off x="1995000" y="1855660"/>
              <a:ext cx="1257120" cy="83880"/>
            </p14:xfrm>
          </p:contentPart>
        </mc:Choice>
        <mc:Fallback>
          <p:pic>
            <p:nvPicPr>
              <p:cNvPr id="14" name="Ink 13">
                <a:extLst>
                  <a:ext uri="{FF2B5EF4-FFF2-40B4-BE49-F238E27FC236}">
                    <a16:creationId xmlns:a16="http://schemas.microsoft.com/office/drawing/2014/main" id="{F88F34E9-96E9-8F7D-C09D-EFAA291468B7}"/>
                  </a:ext>
                </a:extLst>
              </p:cNvPr>
              <p:cNvPicPr/>
              <p:nvPr/>
            </p:nvPicPr>
            <p:blipFill>
              <a:blip r:embed="rId21"/>
              <a:stretch>
                <a:fillRect/>
              </a:stretch>
            </p:blipFill>
            <p:spPr>
              <a:xfrm>
                <a:off x="1977360" y="1837660"/>
                <a:ext cx="1292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4F5FFA3-E526-44AD-7F7D-2714D69DB141}"/>
                  </a:ext>
                </a:extLst>
              </p14:cNvPr>
              <p14:cNvContentPartPr/>
              <p14:nvPr/>
            </p14:nvContentPartPr>
            <p14:xfrm>
              <a:off x="4670520" y="4286740"/>
              <a:ext cx="960480" cy="25560"/>
            </p14:xfrm>
          </p:contentPart>
        </mc:Choice>
        <mc:Fallback>
          <p:pic>
            <p:nvPicPr>
              <p:cNvPr id="15" name="Ink 14">
                <a:extLst>
                  <a:ext uri="{FF2B5EF4-FFF2-40B4-BE49-F238E27FC236}">
                    <a16:creationId xmlns:a16="http://schemas.microsoft.com/office/drawing/2014/main" id="{B4F5FFA3-E526-44AD-7F7D-2714D69DB141}"/>
                  </a:ext>
                </a:extLst>
              </p:cNvPr>
              <p:cNvPicPr/>
              <p:nvPr/>
            </p:nvPicPr>
            <p:blipFill>
              <a:blip r:embed="rId23"/>
              <a:stretch>
                <a:fillRect/>
              </a:stretch>
            </p:blipFill>
            <p:spPr>
              <a:xfrm>
                <a:off x="4652880" y="4268740"/>
                <a:ext cx="996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E849849-5640-AA1C-9DCE-792F1DCBBE35}"/>
                  </a:ext>
                </a:extLst>
              </p14:cNvPr>
              <p14:cNvContentPartPr/>
              <p14:nvPr/>
            </p14:nvContentPartPr>
            <p14:xfrm>
              <a:off x="8347200" y="4293580"/>
              <a:ext cx="682200" cy="15480"/>
            </p14:xfrm>
          </p:contentPart>
        </mc:Choice>
        <mc:Fallback>
          <p:pic>
            <p:nvPicPr>
              <p:cNvPr id="16" name="Ink 15">
                <a:extLst>
                  <a:ext uri="{FF2B5EF4-FFF2-40B4-BE49-F238E27FC236}">
                    <a16:creationId xmlns:a16="http://schemas.microsoft.com/office/drawing/2014/main" id="{DE849849-5640-AA1C-9DCE-792F1DCBBE35}"/>
                  </a:ext>
                </a:extLst>
              </p:cNvPr>
              <p:cNvPicPr/>
              <p:nvPr/>
            </p:nvPicPr>
            <p:blipFill>
              <a:blip r:embed="rId25"/>
              <a:stretch>
                <a:fillRect/>
              </a:stretch>
            </p:blipFill>
            <p:spPr>
              <a:xfrm>
                <a:off x="8329200" y="4275580"/>
                <a:ext cx="717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396FB37-A43E-0227-57F6-6AE42B2CCDB4}"/>
                  </a:ext>
                </a:extLst>
              </p14:cNvPr>
              <p14:cNvContentPartPr/>
              <p14:nvPr/>
            </p14:nvContentPartPr>
            <p14:xfrm>
              <a:off x="4912800" y="5175580"/>
              <a:ext cx="456480" cy="22320"/>
            </p14:xfrm>
          </p:contentPart>
        </mc:Choice>
        <mc:Fallback>
          <p:pic>
            <p:nvPicPr>
              <p:cNvPr id="17" name="Ink 16">
                <a:extLst>
                  <a:ext uri="{FF2B5EF4-FFF2-40B4-BE49-F238E27FC236}">
                    <a16:creationId xmlns:a16="http://schemas.microsoft.com/office/drawing/2014/main" id="{B396FB37-A43E-0227-57F6-6AE42B2CCDB4}"/>
                  </a:ext>
                </a:extLst>
              </p:cNvPr>
              <p:cNvPicPr/>
              <p:nvPr/>
            </p:nvPicPr>
            <p:blipFill>
              <a:blip r:embed="rId27"/>
              <a:stretch>
                <a:fillRect/>
              </a:stretch>
            </p:blipFill>
            <p:spPr>
              <a:xfrm>
                <a:off x="4895160" y="5157580"/>
                <a:ext cx="492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28E56A5-2271-46E7-A847-C6E7C696798F}"/>
                  </a:ext>
                </a:extLst>
              </p14:cNvPr>
              <p14:cNvContentPartPr/>
              <p14:nvPr/>
            </p14:nvContentPartPr>
            <p14:xfrm>
              <a:off x="740400" y="5458540"/>
              <a:ext cx="2464920" cy="83880"/>
            </p14:xfrm>
          </p:contentPart>
        </mc:Choice>
        <mc:Fallback>
          <p:pic>
            <p:nvPicPr>
              <p:cNvPr id="18" name="Ink 17">
                <a:extLst>
                  <a:ext uri="{FF2B5EF4-FFF2-40B4-BE49-F238E27FC236}">
                    <a16:creationId xmlns:a16="http://schemas.microsoft.com/office/drawing/2014/main" id="{528E56A5-2271-46E7-A847-C6E7C696798F}"/>
                  </a:ext>
                </a:extLst>
              </p:cNvPr>
              <p:cNvPicPr/>
              <p:nvPr/>
            </p:nvPicPr>
            <p:blipFill>
              <a:blip r:embed="rId29"/>
              <a:stretch>
                <a:fillRect/>
              </a:stretch>
            </p:blipFill>
            <p:spPr>
              <a:xfrm>
                <a:off x="722760" y="5440900"/>
                <a:ext cx="2500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53D2474-61E8-24AE-C38D-514EA5CC4978}"/>
                  </a:ext>
                </a:extLst>
              </p14:cNvPr>
              <p14:cNvContentPartPr/>
              <p14:nvPr/>
            </p14:nvContentPartPr>
            <p14:xfrm>
              <a:off x="6938160" y="5491300"/>
              <a:ext cx="1288440" cy="61200"/>
            </p14:xfrm>
          </p:contentPart>
        </mc:Choice>
        <mc:Fallback>
          <p:pic>
            <p:nvPicPr>
              <p:cNvPr id="19" name="Ink 18">
                <a:extLst>
                  <a:ext uri="{FF2B5EF4-FFF2-40B4-BE49-F238E27FC236}">
                    <a16:creationId xmlns:a16="http://schemas.microsoft.com/office/drawing/2014/main" id="{F53D2474-61E8-24AE-C38D-514EA5CC4978}"/>
                  </a:ext>
                </a:extLst>
              </p:cNvPr>
              <p:cNvPicPr/>
              <p:nvPr/>
            </p:nvPicPr>
            <p:blipFill>
              <a:blip r:embed="rId31"/>
              <a:stretch>
                <a:fillRect/>
              </a:stretch>
            </p:blipFill>
            <p:spPr>
              <a:xfrm>
                <a:off x="6920160" y="5473660"/>
                <a:ext cx="1324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EE358D1C-BB4C-1C6C-AC74-9AD4E28A6952}"/>
                  </a:ext>
                </a:extLst>
              </p14:cNvPr>
              <p14:cNvContentPartPr/>
              <p14:nvPr/>
            </p14:nvContentPartPr>
            <p14:xfrm>
              <a:off x="9829320" y="5466100"/>
              <a:ext cx="1233000" cy="142200"/>
            </p14:xfrm>
          </p:contentPart>
        </mc:Choice>
        <mc:Fallback>
          <p:pic>
            <p:nvPicPr>
              <p:cNvPr id="20" name="Ink 19">
                <a:extLst>
                  <a:ext uri="{FF2B5EF4-FFF2-40B4-BE49-F238E27FC236}">
                    <a16:creationId xmlns:a16="http://schemas.microsoft.com/office/drawing/2014/main" id="{EE358D1C-BB4C-1C6C-AC74-9AD4E28A6952}"/>
                  </a:ext>
                </a:extLst>
              </p:cNvPr>
              <p:cNvPicPr/>
              <p:nvPr/>
            </p:nvPicPr>
            <p:blipFill>
              <a:blip r:embed="rId33"/>
              <a:stretch>
                <a:fillRect/>
              </a:stretch>
            </p:blipFill>
            <p:spPr>
              <a:xfrm>
                <a:off x="9811320" y="5448460"/>
                <a:ext cx="1268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BE62982C-E801-A1A5-96F2-E0B58048A18F}"/>
                  </a:ext>
                </a:extLst>
              </p14:cNvPr>
              <p14:cNvContentPartPr/>
              <p14:nvPr/>
            </p14:nvContentPartPr>
            <p14:xfrm>
              <a:off x="2744520" y="5796220"/>
              <a:ext cx="2355480" cy="92160"/>
            </p14:xfrm>
          </p:contentPart>
        </mc:Choice>
        <mc:Fallback>
          <p:pic>
            <p:nvPicPr>
              <p:cNvPr id="21" name="Ink 20">
                <a:extLst>
                  <a:ext uri="{FF2B5EF4-FFF2-40B4-BE49-F238E27FC236}">
                    <a16:creationId xmlns:a16="http://schemas.microsoft.com/office/drawing/2014/main" id="{BE62982C-E801-A1A5-96F2-E0B58048A18F}"/>
                  </a:ext>
                </a:extLst>
              </p:cNvPr>
              <p:cNvPicPr/>
              <p:nvPr/>
            </p:nvPicPr>
            <p:blipFill>
              <a:blip r:embed="rId35"/>
              <a:stretch>
                <a:fillRect/>
              </a:stretch>
            </p:blipFill>
            <p:spPr>
              <a:xfrm>
                <a:off x="2726880" y="5778220"/>
                <a:ext cx="2391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A066A256-35E9-389B-8DDC-98D8B905B23C}"/>
                  </a:ext>
                </a:extLst>
              </p14:cNvPr>
              <p14:cNvContentPartPr/>
              <p14:nvPr/>
            </p14:nvContentPartPr>
            <p14:xfrm>
              <a:off x="7105920" y="5880100"/>
              <a:ext cx="3207960" cy="59040"/>
            </p14:xfrm>
          </p:contentPart>
        </mc:Choice>
        <mc:Fallback>
          <p:pic>
            <p:nvPicPr>
              <p:cNvPr id="22" name="Ink 21">
                <a:extLst>
                  <a:ext uri="{FF2B5EF4-FFF2-40B4-BE49-F238E27FC236}">
                    <a16:creationId xmlns:a16="http://schemas.microsoft.com/office/drawing/2014/main" id="{A066A256-35E9-389B-8DDC-98D8B905B23C}"/>
                  </a:ext>
                </a:extLst>
              </p:cNvPr>
              <p:cNvPicPr/>
              <p:nvPr/>
            </p:nvPicPr>
            <p:blipFill>
              <a:blip r:embed="rId37"/>
              <a:stretch>
                <a:fillRect/>
              </a:stretch>
            </p:blipFill>
            <p:spPr>
              <a:xfrm>
                <a:off x="7087920" y="5862460"/>
                <a:ext cx="3243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69A496BB-664D-C303-1E7B-AAE773BB6772}"/>
                  </a:ext>
                </a:extLst>
              </p14:cNvPr>
              <p14:cNvContentPartPr/>
              <p14:nvPr/>
            </p14:nvContentPartPr>
            <p14:xfrm>
              <a:off x="11602320" y="5193940"/>
              <a:ext cx="363240" cy="777960"/>
            </p14:xfrm>
          </p:contentPart>
        </mc:Choice>
        <mc:Fallback>
          <p:pic>
            <p:nvPicPr>
              <p:cNvPr id="23" name="Ink 22">
                <a:extLst>
                  <a:ext uri="{FF2B5EF4-FFF2-40B4-BE49-F238E27FC236}">
                    <a16:creationId xmlns:a16="http://schemas.microsoft.com/office/drawing/2014/main" id="{69A496BB-664D-C303-1E7B-AAE773BB6772}"/>
                  </a:ext>
                </a:extLst>
              </p:cNvPr>
              <p:cNvPicPr/>
              <p:nvPr/>
            </p:nvPicPr>
            <p:blipFill>
              <a:blip r:embed="rId39"/>
              <a:stretch>
                <a:fillRect/>
              </a:stretch>
            </p:blipFill>
            <p:spPr>
              <a:xfrm>
                <a:off x="11584680" y="5175940"/>
                <a:ext cx="398880" cy="813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71C28F6C-D716-4708-5DB7-4F31001B6B6D}"/>
                  </a:ext>
                </a:extLst>
              </p14:cNvPr>
              <p14:cNvContentPartPr/>
              <p14:nvPr/>
            </p14:nvContentPartPr>
            <p14:xfrm>
              <a:off x="265200" y="5207980"/>
              <a:ext cx="258120" cy="632880"/>
            </p14:xfrm>
          </p:contentPart>
        </mc:Choice>
        <mc:Fallback>
          <p:pic>
            <p:nvPicPr>
              <p:cNvPr id="24" name="Ink 23">
                <a:extLst>
                  <a:ext uri="{FF2B5EF4-FFF2-40B4-BE49-F238E27FC236}">
                    <a16:creationId xmlns:a16="http://schemas.microsoft.com/office/drawing/2014/main" id="{71C28F6C-D716-4708-5DB7-4F31001B6B6D}"/>
                  </a:ext>
                </a:extLst>
              </p:cNvPr>
              <p:cNvPicPr/>
              <p:nvPr/>
            </p:nvPicPr>
            <p:blipFill>
              <a:blip r:embed="rId41"/>
              <a:stretch>
                <a:fillRect/>
              </a:stretch>
            </p:blipFill>
            <p:spPr>
              <a:xfrm>
                <a:off x="247200" y="5190340"/>
                <a:ext cx="293760" cy="668520"/>
              </a:xfrm>
              <a:prstGeom prst="rect">
                <a:avLst/>
              </a:prstGeom>
            </p:spPr>
          </p:pic>
        </mc:Fallback>
      </mc:AlternateContent>
    </p:spTree>
    <p:extLst>
      <p:ext uri="{BB962C8B-B14F-4D97-AF65-F5344CB8AC3E}">
        <p14:creationId xmlns:p14="http://schemas.microsoft.com/office/powerpoint/2010/main" val="39286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071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3531"/>
            <a:ext cx="11658600" cy="5878532"/>
          </a:xfrm>
          <a:prstGeom prst="rect">
            <a:avLst/>
          </a:prstGeom>
          <a:noFill/>
        </p:spPr>
        <p:txBody>
          <a:bodyPr wrap="square" rtlCol="0">
            <a:spAutoFit/>
          </a:bodyPr>
          <a:lstStyle/>
          <a:p>
            <a:pPr rtl="0">
              <a:spcBef>
                <a:spcPts val="0"/>
              </a:spcBef>
              <a:spcAft>
                <a:spcPts val="0"/>
              </a:spcAft>
            </a:pPr>
            <a:r>
              <a:rPr lang="en-US" sz="2400" b="1" i="0" u="sng" strike="noStrike">
                <a:solidFill>
                  <a:srgbClr val="FFC000"/>
                </a:solidFill>
                <a:effectLst/>
                <a:latin typeface="Arial" panose="020B0604020202020204" pitchFamily="34" charset="0"/>
              </a:rPr>
              <a:t>Vayikra Rabbah 30:16</a:t>
            </a:r>
            <a:r>
              <a:rPr lang="en-US" sz="2000" i="0" strike="noStrike">
                <a:solidFill>
                  <a:srgbClr val="FFC000"/>
                </a:solidFill>
                <a:effectLst/>
                <a:latin typeface="Arial" panose="020B0604020202020204" pitchFamily="34" charset="0"/>
              </a:rPr>
              <a:t> </a:t>
            </a:r>
            <a:r>
              <a:rPr lang="en-US" sz="2200" i="0" strike="noStrike">
                <a:solidFill>
                  <a:srgbClr val="FFC000"/>
                </a:solidFill>
                <a:effectLst/>
                <a:latin typeface="Arial" panose="020B0604020202020204" pitchFamily="34" charset="0"/>
              </a:rPr>
              <a:t>links the verse in Isaiah to the verse in </a:t>
            </a:r>
            <a:r>
              <a:rPr lang="en-US" sz="2200" i="0" strike="noStrike">
                <a:solidFill>
                  <a:srgbClr val="00B0F0"/>
                </a:solidFill>
                <a:effectLst/>
                <a:latin typeface="Arial" panose="020B0604020202020204" pitchFamily="34" charset="0"/>
              </a:rPr>
              <a:t>Leviticus 25:10</a:t>
            </a:r>
            <a:r>
              <a:rPr lang="en-US" sz="2200" i="0" strike="noStrike">
                <a:solidFill>
                  <a:srgbClr val="FFC000"/>
                </a:solidFill>
                <a:effectLst/>
                <a:latin typeface="Arial" panose="020B0604020202020204" pitchFamily="34" charset="0"/>
              </a:rPr>
              <a:t>, which says: </a:t>
            </a:r>
            <a:r>
              <a:rPr lang="en-US" sz="2200" i="0" strike="noStrike">
                <a:solidFill>
                  <a:srgbClr val="00B0F0"/>
                </a:solidFill>
                <a:effectLst/>
                <a:latin typeface="Arial" panose="020B0604020202020204" pitchFamily="34" charset="0"/>
              </a:rPr>
              <a:t>"And you shall hallow the fiftieth year. You shall proclaim release throughout the land for all its inhabitants. It shall be a jubilee for you: each of you shall return to his holding and each of you shall return to his family." </a:t>
            </a:r>
            <a:r>
              <a:rPr lang="en-US" sz="2200" i="0" strike="noStrike">
                <a:solidFill>
                  <a:srgbClr val="FFC000"/>
                </a:solidFill>
                <a:effectLst/>
                <a:latin typeface="Arial" panose="020B0604020202020204" pitchFamily="34" charset="0"/>
              </a:rPr>
              <a:t>The midrash says that this verse refers to the jubilee year, when slaves are freed, debts are canceled, and lands are returned to their original owners. The midrash then says that God will bring the King Messiah in the jubilee year, and he will proclaim freedom to Israel and the nations. Note again how the Midrash connects the King Messiah to being set free from bondage and debt, restoration of assets (land), and redemption. The midrash then quotes several verses from Isaiah, chapter 61, to describe how the King Messiah will announce good tidings to the poor, bind up the brokenhearted, proclaim liberty to the captives, comfort all who mourn, and bestow on them a crown of beauty instead of ashes. The midrash then says that the King Messiah will be called by seven names: Yinnon, Tzemach, Menachem, David, Shiloh, Elijah, and the Anointed One. This is because of the connection to mashiach the anointed one of God, and being called into the service of God in the lives of each of these men. The midrash concludes that the King Messiah will be a descendant of David, who will restore the kingdom of Israel and bring justice and righteousness to the world.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FF7BB09-76E8-EC1C-DC42-DD8ACB21B0C4}"/>
                  </a:ext>
                </a:extLst>
              </p14:cNvPr>
              <p14:cNvContentPartPr/>
              <p14:nvPr/>
            </p14:nvContentPartPr>
            <p14:xfrm>
              <a:off x="63600" y="270580"/>
              <a:ext cx="244440" cy="345960"/>
            </p14:xfrm>
          </p:contentPart>
        </mc:Choice>
        <mc:Fallback>
          <p:pic>
            <p:nvPicPr>
              <p:cNvPr id="2" name="Ink 1">
                <a:extLst>
                  <a:ext uri="{FF2B5EF4-FFF2-40B4-BE49-F238E27FC236}">
                    <a16:creationId xmlns:a16="http://schemas.microsoft.com/office/drawing/2014/main" id="{3FF7BB09-76E8-EC1C-DC42-DD8ACB21B0C4}"/>
                  </a:ext>
                </a:extLst>
              </p:cNvPr>
              <p:cNvPicPr/>
              <p:nvPr/>
            </p:nvPicPr>
            <p:blipFill>
              <a:blip r:embed="rId5"/>
              <a:stretch>
                <a:fillRect/>
              </a:stretch>
            </p:blipFill>
            <p:spPr>
              <a:xfrm>
                <a:off x="45960" y="252580"/>
                <a:ext cx="28008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E949F34-107A-CC52-7A75-0F447FD32031}"/>
                  </a:ext>
                </a:extLst>
              </p14:cNvPr>
              <p14:cNvContentPartPr/>
              <p14:nvPr/>
            </p14:nvContentPartPr>
            <p14:xfrm>
              <a:off x="8767680" y="618340"/>
              <a:ext cx="1366920" cy="86400"/>
            </p14:xfrm>
          </p:contentPart>
        </mc:Choice>
        <mc:Fallback>
          <p:pic>
            <p:nvPicPr>
              <p:cNvPr id="4" name="Ink 3">
                <a:extLst>
                  <a:ext uri="{FF2B5EF4-FFF2-40B4-BE49-F238E27FC236}">
                    <a16:creationId xmlns:a16="http://schemas.microsoft.com/office/drawing/2014/main" id="{EE949F34-107A-CC52-7A75-0F447FD32031}"/>
                  </a:ext>
                </a:extLst>
              </p:cNvPr>
              <p:cNvPicPr/>
              <p:nvPr/>
            </p:nvPicPr>
            <p:blipFill>
              <a:blip r:embed="rId7"/>
              <a:stretch>
                <a:fillRect/>
              </a:stretch>
            </p:blipFill>
            <p:spPr>
              <a:xfrm>
                <a:off x="8750040" y="600340"/>
                <a:ext cx="1402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47D10DF-8A99-9C34-0157-93ACE3A7D9FA}"/>
                  </a:ext>
                </a:extLst>
              </p14:cNvPr>
              <p14:cNvContentPartPr/>
              <p14:nvPr/>
            </p14:nvContentPartPr>
            <p14:xfrm>
              <a:off x="4369560" y="1681780"/>
              <a:ext cx="8280" cy="9720"/>
            </p14:xfrm>
          </p:contentPart>
        </mc:Choice>
        <mc:Fallback>
          <p:pic>
            <p:nvPicPr>
              <p:cNvPr id="5" name="Ink 4">
                <a:extLst>
                  <a:ext uri="{FF2B5EF4-FFF2-40B4-BE49-F238E27FC236}">
                    <a16:creationId xmlns:a16="http://schemas.microsoft.com/office/drawing/2014/main" id="{647D10DF-8A99-9C34-0157-93ACE3A7D9FA}"/>
                  </a:ext>
                </a:extLst>
              </p:cNvPr>
              <p:cNvPicPr/>
              <p:nvPr/>
            </p:nvPicPr>
            <p:blipFill>
              <a:blip r:embed="rId9"/>
              <a:stretch>
                <a:fillRect/>
              </a:stretch>
            </p:blipFill>
            <p:spPr>
              <a:xfrm>
                <a:off x="4351560" y="1664140"/>
                <a:ext cx="43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2DFF45E-EB1F-61B0-92DC-8EB82D597E5B}"/>
                  </a:ext>
                </a:extLst>
              </p14:cNvPr>
              <p14:cNvContentPartPr/>
              <p14:nvPr/>
            </p14:nvContentPartPr>
            <p14:xfrm>
              <a:off x="10830840" y="1649740"/>
              <a:ext cx="755640" cy="32040"/>
            </p14:xfrm>
          </p:contentPart>
        </mc:Choice>
        <mc:Fallback>
          <p:pic>
            <p:nvPicPr>
              <p:cNvPr id="7" name="Ink 6">
                <a:extLst>
                  <a:ext uri="{FF2B5EF4-FFF2-40B4-BE49-F238E27FC236}">
                    <a16:creationId xmlns:a16="http://schemas.microsoft.com/office/drawing/2014/main" id="{62DFF45E-EB1F-61B0-92DC-8EB82D597E5B}"/>
                  </a:ext>
                </a:extLst>
              </p:cNvPr>
              <p:cNvPicPr/>
              <p:nvPr/>
            </p:nvPicPr>
            <p:blipFill>
              <a:blip r:embed="rId11"/>
              <a:stretch>
                <a:fillRect/>
              </a:stretch>
            </p:blipFill>
            <p:spPr>
              <a:xfrm>
                <a:off x="10813200" y="1631740"/>
                <a:ext cx="791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F9F9FFD-665E-E5B5-713B-0028C4709076}"/>
                  </a:ext>
                </a:extLst>
              </p14:cNvPr>
              <p14:cNvContentPartPr/>
              <p14:nvPr/>
            </p14:nvContentPartPr>
            <p14:xfrm>
              <a:off x="353040" y="1948180"/>
              <a:ext cx="596520" cy="51120"/>
            </p14:xfrm>
          </p:contentPart>
        </mc:Choice>
        <mc:Fallback>
          <p:pic>
            <p:nvPicPr>
              <p:cNvPr id="9" name="Ink 8">
                <a:extLst>
                  <a:ext uri="{FF2B5EF4-FFF2-40B4-BE49-F238E27FC236}">
                    <a16:creationId xmlns:a16="http://schemas.microsoft.com/office/drawing/2014/main" id="{DF9F9FFD-665E-E5B5-713B-0028C4709076}"/>
                  </a:ext>
                </a:extLst>
              </p:cNvPr>
              <p:cNvPicPr/>
              <p:nvPr/>
            </p:nvPicPr>
            <p:blipFill>
              <a:blip r:embed="rId13"/>
              <a:stretch>
                <a:fillRect/>
              </a:stretch>
            </p:blipFill>
            <p:spPr>
              <a:xfrm>
                <a:off x="335400" y="1930540"/>
                <a:ext cx="632160" cy="86760"/>
              </a:xfrm>
              <a:prstGeom prst="rect">
                <a:avLst/>
              </a:prstGeom>
            </p:spPr>
          </p:pic>
        </mc:Fallback>
      </mc:AlternateContent>
      <p:grpSp>
        <p:nvGrpSpPr>
          <p:cNvPr id="14" name="Group 13">
            <a:extLst>
              <a:ext uri="{FF2B5EF4-FFF2-40B4-BE49-F238E27FC236}">
                <a16:creationId xmlns:a16="http://schemas.microsoft.com/office/drawing/2014/main" id="{E2463659-DECE-CB05-D780-95B1925740CF}"/>
              </a:ext>
            </a:extLst>
          </p:cNvPr>
          <p:cNvGrpSpPr/>
          <p:nvPr/>
        </p:nvGrpSpPr>
        <p:grpSpPr>
          <a:xfrm>
            <a:off x="1873320" y="1930540"/>
            <a:ext cx="9052200" cy="130320"/>
            <a:chOff x="1873320" y="1930540"/>
            <a:chExt cx="9052200" cy="1303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5DEB975-6D44-C4D0-532F-8224A63BDC47}"/>
                    </a:ext>
                  </a:extLst>
                </p14:cNvPr>
                <p14:cNvContentPartPr/>
                <p14:nvPr/>
              </p14:nvContentPartPr>
              <p14:xfrm>
                <a:off x="1873320" y="1985260"/>
                <a:ext cx="1621800" cy="75600"/>
              </p14:xfrm>
            </p:contentPart>
          </mc:Choice>
          <mc:Fallback>
            <p:pic>
              <p:nvPicPr>
                <p:cNvPr id="11" name="Ink 10">
                  <a:extLst>
                    <a:ext uri="{FF2B5EF4-FFF2-40B4-BE49-F238E27FC236}">
                      <a16:creationId xmlns:a16="http://schemas.microsoft.com/office/drawing/2014/main" id="{F5DEB975-6D44-C4D0-532F-8224A63BDC47}"/>
                    </a:ext>
                  </a:extLst>
                </p:cNvPr>
                <p:cNvPicPr/>
                <p:nvPr/>
              </p:nvPicPr>
              <p:blipFill>
                <a:blip r:embed="rId15"/>
                <a:stretch>
                  <a:fillRect/>
                </a:stretch>
              </p:blipFill>
              <p:spPr>
                <a:xfrm>
                  <a:off x="1855680" y="1967260"/>
                  <a:ext cx="1657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DAD2E30-25CA-A065-12FB-9DCC12BDDF08}"/>
                    </a:ext>
                  </a:extLst>
                </p14:cNvPr>
                <p14:cNvContentPartPr/>
                <p14:nvPr/>
              </p14:nvContentPartPr>
              <p14:xfrm>
                <a:off x="4149600" y="1930540"/>
                <a:ext cx="1959480" cy="63360"/>
              </p14:xfrm>
            </p:contentPart>
          </mc:Choice>
          <mc:Fallback>
            <p:pic>
              <p:nvPicPr>
                <p:cNvPr id="12" name="Ink 11">
                  <a:extLst>
                    <a:ext uri="{FF2B5EF4-FFF2-40B4-BE49-F238E27FC236}">
                      <a16:creationId xmlns:a16="http://schemas.microsoft.com/office/drawing/2014/main" id="{2DAD2E30-25CA-A065-12FB-9DCC12BDDF08}"/>
                    </a:ext>
                  </a:extLst>
                </p:cNvPr>
                <p:cNvPicPr/>
                <p:nvPr/>
              </p:nvPicPr>
              <p:blipFill>
                <a:blip r:embed="rId17"/>
                <a:stretch>
                  <a:fillRect/>
                </a:stretch>
              </p:blipFill>
              <p:spPr>
                <a:xfrm>
                  <a:off x="4131960" y="1912900"/>
                  <a:ext cx="1995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A7789CD-030E-F606-705B-29DE30979DE1}"/>
                    </a:ext>
                  </a:extLst>
                </p14:cNvPr>
                <p14:cNvContentPartPr/>
                <p14:nvPr/>
              </p14:nvContentPartPr>
              <p14:xfrm>
                <a:off x="7185840" y="1971220"/>
                <a:ext cx="3739680" cy="44640"/>
              </p14:xfrm>
            </p:contentPart>
          </mc:Choice>
          <mc:Fallback>
            <p:pic>
              <p:nvPicPr>
                <p:cNvPr id="13" name="Ink 12">
                  <a:extLst>
                    <a:ext uri="{FF2B5EF4-FFF2-40B4-BE49-F238E27FC236}">
                      <a16:creationId xmlns:a16="http://schemas.microsoft.com/office/drawing/2014/main" id="{8A7789CD-030E-F606-705B-29DE30979DE1}"/>
                    </a:ext>
                  </a:extLst>
                </p:cNvPr>
                <p:cNvPicPr/>
                <p:nvPr/>
              </p:nvPicPr>
              <p:blipFill>
                <a:blip r:embed="rId19"/>
                <a:stretch>
                  <a:fillRect/>
                </a:stretch>
              </p:blipFill>
              <p:spPr>
                <a:xfrm>
                  <a:off x="7168200" y="1953580"/>
                  <a:ext cx="377532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96D8603-11F9-D000-A75E-21A5D91E6EC0}"/>
                  </a:ext>
                </a:extLst>
              </p14:cNvPr>
              <p14:cNvContentPartPr/>
              <p14:nvPr/>
            </p14:nvContentPartPr>
            <p14:xfrm>
              <a:off x="454560" y="2278300"/>
              <a:ext cx="694080" cy="79560"/>
            </p14:xfrm>
          </p:contentPart>
        </mc:Choice>
        <mc:Fallback>
          <p:pic>
            <p:nvPicPr>
              <p:cNvPr id="15" name="Ink 14">
                <a:extLst>
                  <a:ext uri="{FF2B5EF4-FFF2-40B4-BE49-F238E27FC236}">
                    <a16:creationId xmlns:a16="http://schemas.microsoft.com/office/drawing/2014/main" id="{C96D8603-11F9-D000-A75E-21A5D91E6EC0}"/>
                  </a:ext>
                </a:extLst>
              </p:cNvPr>
              <p:cNvPicPr/>
              <p:nvPr/>
            </p:nvPicPr>
            <p:blipFill>
              <a:blip r:embed="rId21"/>
              <a:stretch>
                <a:fillRect/>
              </a:stretch>
            </p:blipFill>
            <p:spPr>
              <a:xfrm>
                <a:off x="436920" y="2260660"/>
                <a:ext cx="729720" cy="115200"/>
              </a:xfrm>
              <a:prstGeom prst="rect">
                <a:avLst/>
              </a:prstGeom>
            </p:spPr>
          </p:pic>
        </mc:Fallback>
      </mc:AlternateContent>
      <p:grpSp>
        <p:nvGrpSpPr>
          <p:cNvPr id="18" name="Group 17">
            <a:extLst>
              <a:ext uri="{FF2B5EF4-FFF2-40B4-BE49-F238E27FC236}">
                <a16:creationId xmlns:a16="http://schemas.microsoft.com/office/drawing/2014/main" id="{34A229CC-38DC-2739-8EE4-F3B9CADEB205}"/>
              </a:ext>
            </a:extLst>
          </p:cNvPr>
          <p:cNvGrpSpPr/>
          <p:nvPr/>
        </p:nvGrpSpPr>
        <p:grpSpPr>
          <a:xfrm>
            <a:off x="7244880" y="2297020"/>
            <a:ext cx="3867480" cy="84240"/>
            <a:chOff x="7244880" y="2297020"/>
            <a:chExt cx="3867480" cy="8424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A58C4FE-D9FC-D97C-2E8A-8BDDB62CCA2F}"/>
                    </a:ext>
                  </a:extLst>
                </p14:cNvPr>
                <p14:cNvContentPartPr/>
                <p14:nvPr/>
              </p14:nvContentPartPr>
              <p14:xfrm>
                <a:off x="7244880" y="2297020"/>
                <a:ext cx="1482840" cy="61200"/>
              </p14:xfrm>
            </p:contentPart>
          </mc:Choice>
          <mc:Fallback>
            <p:pic>
              <p:nvPicPr>
                <p:cNvPr id="16" name="Ink 15">
                  <a:extLst>
                    <a:ext uri="{FF2B5EF4-FFF2-40B4-BE49-F238E27FC236}">
                      <a16:creationId xmlns:a16="http://schemas.microsoft.com/office/drawing/2014/main" id="{BA58C4FE-D9FC-D97C-2E8A-8BDDB62CCA2F}"/>
                    </a:ext>
                  </a:extLst>
                </p:cNvPr>
                <p:cNvPicPr/>
                <p:nvPr/>
              </p:nvPicPr>
              <p:blipFill>
                <a:blip r:embed="rId23"/>
                <a:stretch>
                  <a:fillRect/>
                </a:stretch>
              </p:blipFill>
              <p:spPr>
                <a:xfrm>
                  <a:off x="7226880" y="2279380"/>
                  <a:ext cx="1518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ADCC64E-A759-B17A-6137-98E06F5E8DD1}"/>
                    </a:ext>
                  </a:extLst>
                </p14:cNvPr>
                <p14:cNvContentPartPr/>
                <p14:nvPr/>
              </p14:nvContentPartPr>
              <p14:xfrm>
                <a:off x="9921480" y="2335540"/>
                <a:ext cx="1190880" cy="45720"/>
              </p14:xfrm>
            </p:contentPart>
          </mc:Choice>
          <mc:Fallback>
            <p:pic>
              <p:nvPicPr>
                <p:cNvPr id="17" name="Ink 16">
                  <a:extLst>
                    <a:ext uri="{FF2B5EF4-FFF2-40B4-BE49-F238E27FC236}">
                      <a16:creationId xmlns:a16="http://schemas.microsoft.com/office/drawing/2014/main" id="{4ADCC64E-A759-B17A-6137-98E06F5E8DD1}"/>
                    </a:ext>
                  </a:extLst>
                </p:cNvPr>
                <p:cNvPicPr/>
                <p:nvPr/>
              </p:nvPicPr>
              <p:blipFill>
                <a:blip r:embed="rId25"/>
                <a:stretch>
                  <a:fillRect/>
                </a:stretch>
              </p:blipFill>
              <p:spPr>
                <a:xfrm>
                  <a:off x="9903840" y="2317900"/>
                  <a:ext cx="122652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5BD2550-6E5D-70DC-2BF1-ECA96C2E2D7E}"/>
                  </a:ext>
                </a:extLst>
              </p14:cNvPr>
              <p14:cNvContentPartPr/>
              <p14:nvPr/>
            </p14:nvContentPartPr>
            <p14:xfrm>
              <a:off x="6247680" y="2586460"/>
              <a:ext cx="38520" cy="5400"/>
            </p14:xfrm>
          </p:contentPart>
        </mc:Choice>
        <mc:Fallback>
          <p:pic>
            <p:nvPicPr>
              <p:cNvPr id="19" name="Ink 18">
                <a:extLst>
                  <a:ext uri="{FF2B5EF4-FFF2-40B4-BE49-F238E27FC236}">
                    <a16:creationId xmlns:a16="http://schemas.microsoft.com/office/drawing/2014/main" id="{F5BD2550-6E5D-70DC-2BF1-ECA96C2E2D7E}"/>
                  </a:ext>
                </a:extLst>
              </p:cNvPr>
              <p:cNvPicPr/>
              <p:nvPr/>
            </p:nvPicPr>
            <p:blipFill>
              <a:blip r:embed="rId27"/>
              <a:stretch>
                <a:fillRect/>
              </a:stretch>
            </p:blipFill>
            <p:spPr>
              <a:xfrm>
                <a:off x="6230040" y="2568460"/>
                <a:ext cx="74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7CF418D-7A30-891E-074C-0E813538E589}"/>
                  </a:ext>
                </a:extLst>
              </p14:cNvPr>
              <p14:cNvContentPartPr/>
              <p14:nvPr/>
            </p14:nvContentPartPr>
            <p14:xfrm>
              <a:off x="560400" y="2968780"/>
              <a:ext cx="1469160" cy="55440"/>
            </p14:xfrm>
          </p:contentPart>
        </mc:Choice>
        <mc:Fallback>
          <p:pic>
            <p:nvPicPr>
              <p:cNvPr id="20" name="Ink 19">
                <a:extLst>
                  <a:ext uri="{FF2B5EF4-FFF2-40B4-BE49-F238E27FC236}">
                    <a16:creationId xmlns:a16="http://schemas.microsoft.com/office/drawing/2014/main" id="{77CF418D-7A30-891E-074C-0E813538E589}"/>
                  </a:ext>
                </a:extLst>
              </p:cNvPr>
              <p:cNvPicPr/>
              <p:nvPr/>
            </p:nvPicPr>
            <p:blipFill>
              <a:blip r:embed="rId29"/>
              <a:stretch>
                <a:fillRect/>
              </a:stretch>
            </p:blipFill>
            <p:spPr>
              <a:xfrm>
                <a:off x="542760" y="2951140"/>
                <a:ext cx="1504800" cy="91080"/>
              </a:xfrm>
              <a:prstGeom prst="rect">
                <a:avLst/>
              </a:prstGeom>
            </p:spPr>
          </p:pic>
        </mc:Fallback>
      </mc:AlternateContent>
      <p:grpSp>
        <p:nvGrpSpPr>
          <p:cNvPr id="23" name="Group 22">
            <a:extLst>
              <a:ext uri="{FF2B5EF4-FFF2-40B4-BE49-F238E27FC236}">
                <a16:creationId xmlns:a16="http://schemas.microsoft.com/office/drawing/2014/main" id="{5AA5E55E-309B-E460-DEF8-6A9D0C84C0AF}"/>
              </a:ext>
            </a:extLst>
          </p:cNvPr>
          <p:cNvGrpSpPr/>
          <p:nvPr/>
        </p:nvGrpSpPr>
        <p:grpSpPr>
          <a:xfrm>
            <a:off x="3852600" y="2958340"/>
            <a:ext cx="6661440" cy="69840"/>
            <a:chOff x="3852600" y="2958340"/>
            <a:chExt cx="6661440" cy="6984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A0C92CD6-A612-302E-DDEC-31E3612F0310}"/>
                    </a:ext>
                  </a:extLst>
                </p14:cNvPr>
                <p14:cNvContentPartPr/>
                <p14:nvPr/>
              </p14:nvContentPartPr>
              <p14:xfrm>
                <a:off x="3852600" y="2958340"/>
                <a:ext cx="3404520" cy="69840"/>
              </p14:xfrm>
            </p:contentPart>
          </mc:Choice>
          <mc:Fallback>
            <p:pic>
              <p:nvPicPr>
                <p:cNvPr id="21" name="Ink 20">
                  <a:extLst>
                    <a:ext uri="{FF2B5EF4-FFF2-40B4-BE49-F238E27FC236}">
                      <a16:creationId xmlns:a16="http://schemas.microsoft.com/office/drawing/2014/main" id="{A0C92CD6-A612-302E-DDEC-31E3612F0310}"/>
                    </a:ext>
                  </a:extLst>
                </p:cNvPr>
                <p:cNvPicPr/>
                <p:nvPr/>
              </p:nvPicPr>
              <p:blipFill>
                <a:blip r:embed="rId31"/>
                <a:stretch>
                  <a:fillRect/>
                </a:stretch>
              </p:blipFill>
              <p:spPr>
                <a:xfrm>
                  <a:off x="3834960" y="2940700"/>
                  <a:ext cx="3440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154044DB-8F2A-129E-D8C0-6A18A7A721D0}"/>
                    </a:ext>
                  </a:extLst>
                </p14:cNvPr>
                <p14:cNvContentPartPr/>
                <p14:nvPr/>
              </p14:nvContentPartPr>
              <p14:xfrm>
                <a:off x="7596960" y="2988220"/>
                <a:ext cx="2917080" cy="35280"/>
              </p14:xfrm>
            </p:contentPart>
          </mc:Choice>
          <mc:Fallback>
            <p:pic>
              <p:nvPicPr>
                <p:cNvPr id="22" name="Ink 21">
                  <a:extLst>
                    <a:ext uri="{FF2B5EF4-FFF2-40B4-BE49-F238E27FC236}">
                      <a16:creationId xmlns:a16="http://schemas.microsoft.com/office/drawing/2014/main" id="{154044DB-8F2A-129E-D8C0-6A18A7A721D0}"/>
                    </a:ext>
                  </a:extLst>
                </p:cNvPr>
                <p:cNvPicPr/>
                <p:nvPr/>
              </p:nvPicPr>
              <p:blipFill>
                <a:blip r:embed="rId33"/>
                <a:stretch>
                  <a:fillRect/>
                </a:stretch>
              </p:blipFill>
              <p:spPr>
                <a:xfrm>
                  <a:off x="7578960" y="2970220"/>
                  <a:ext cx="295272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8FB55A87-C670-7EDC-D485-AB929196EF4A}"/>
                  </a:ext>
                </a:extLst>
              </p14:cNvPr>
              <p14:cNvContentPartPr/>
              <p14:nvPr/>
            </p14:nvContentPartPr>
            <p14:xfrm>
              <a:off x="363840" y="3318340"/>
              <a:ext cx="1341720" cy="43200"/>
            </p14:xfrm>
          </p:contentPart>
        </mc:Choice>
        <mc:Fallback>
          <p:pic>
            <p:nvPicPr>
              <p:cNvPr id="24" name="Ink 23">
                <a:extLst>
                  <a:ext uri="{FF2B5EF4-FFF2-40B4-BE49-F238E27FC236}">
                    <a16:creationId xmlns:a16="http://schemas.microsoft.com/office/drawing/2014/main" id="{8FB55A87-C670-7EDC-D485-AB929196EF4A}"/>
                  </a:ext>
                </a:extLst>
              </p:cNvPr>
              <p:cNvPicPr/>
              <p:nvPr/>
            </p:nvPicPr>
            <p:blipFill>
              <a:blip r:embed="rId35"/>
              <a:stretch>
                <a:fillRect/>
              </a:stretch>
            </p:blipFill>
            <p:spPr>
              <a:xfrm>
                <a:off x="346200" y="3300700"/>
                <a:ext cx="1377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05812770-837A-7E4A-D9F6-64F670D22E0B}"/>
                  </a:ext>
                </a:extLst>
              </p14:cNvPr>
              <p14:cNvContentPartPr/>
              <p14:nvPr/>
            </p14:nvContentPartPr>
            <p14:xfrm>
              <a:off x="1631040" y="3614260"/>
              <a:ext cx="9609120" cy="145800"/>
            </p14:xfrm>
          </p:contentPart>
        </mc:Choice>
        <mc:Fallback>
          <p:pic>
            <p:nvPicPr>
              <p:cNvPr id="25" name="Ink 24">
                <a:extLst>
                  <a:ext uri="{FF2B5EF4-FFF2-40B4-BE49-F238E27FC236}">
                    <a16:creationId xmlns:a16="http://schemas.microsoft.com/office/drawing/2014/main" id="{05812770-837A-7E4A-D9F6-64F670D22E0B}"/>
                  </a:ext>
                </a:extLst>
              </p:cNvPr>
              <p:cNvPicPr/>
              <p:nvPr/>
            </p:nvPicPr>
            <p:blipFill>
              <a:blip r:embed="rId37"/>
              <a:stretch>
                <a:fillRect/>
              </a:stretch>
            </p:blipFill>
            <p:spPr>
              <a:xfrm>
                <a:off x="1613400" y="3596260"/>
                <a:ext cx="9644760" cy="181440"/>
              </a:xfrm>
              <a:prstGeom prst="rect">
                <a:avLst/>
              </a:prstGeom>
            </p:spPr>
          </p:pic>
        </mc:Fallback>
      </mc:AlternateContent>
      <p:grpSp>
        <p:nvGrpSpPr>
          <p:cNvPr id="29" name="Group 28">
            <a:extLst>
              <a:ext uri="{FF2B5EF4-FFF2-40B4-BE49-F238E27FC236}">
                <a16:creationId xmlns:a16="http://schemas.microsoft.com/office/drawing/2014/main" id="{E4D2BECF-2797-8DB4-D368-B1333B0C58A2}"/>
              </a:ext>
            </a:extLst>
          </p:cNvPr>
          <p:cNvGrpSpPr/>
          <p:nvPr/>
        </p:nvGrpSpPr>
        <p:grpSpPr>
          <a:xfrm>
            <a:off x="498840" y="3964900"/>
            <a:ext cx="10628280" cy="121680"/>
            <a:chOff x="498840" y="3964900"/>
            <a:chExt cx="10628280" cy="121680"/>
          </a:xfrm>
        </p:grpSpPr>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0BFB3D26-7667-A43A-1BCB-5C1CB877FA20}"/>
                    </a:ext>
                  </a:extLst>
                </p14:cNvPr>
                <p14:cNvContentPartPr/>
                <p14:nvPr/>
              </p14:nvContentPartPr>
              <p14:xfrm>
                <a:off x="498840" y="3980020"/>
                <a:ext cx="3682800" cy="106560"/>
              </p14:xfrm>
            </p:contentPart>
          </mc:Choice>
          <mc:Fallback>
            <p:pic>
              <p:nvPicPr>
                <p:cNvPr id="26" name="Ink 25">
                  <a:extLst>
                    <a:ext uri="{FF2B5EF4-FFF2-40B4-BE49-F238E27FC236}">
                      <a16:creationId xmlns:a16="http://schemas.microsoft.com/office/drawing/2014/main" id="{0BFB3D26-7667-A43A-1BCB-5C1CB877FA20}"/>
                    </a:ext>
                  </a:extLst>
                </p:cNvPr>
                <p:cNvPicPr/>
                <p:nvPr/>
              </p:nvPicPr>
              <p:blipFill>
                <a:blip r:embed="rId39"/>
                <a:stretch>
                  <a:fillRect/>
                </a:stretch>
              </p:blipFill>
              <p:spPr>
                <a:xfrm>
                  <a:off x="480840" y="3962380"/>
                  <a:ext cx="371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FE075815-A48B-0A67-27F2-0E24B00B5A47}"/>
                    </a:ext>
                  </a:extLst>
                </p14:cNvPr>
                <p14:cNvContentPartPr/>
                <p14:nvPr/>
              </p14:nvContentPartPr>
              <p14:xfrm>
                <a:off x="4642080" y="3964900"/>
                <a:ext cx="2181600" cy="72000"/>
              </p14:xfrm>
            </p:contentPart>
          </mc:Choice>
          <mc:Fallback>
            <p:pic>
              <p:nvPicPr>
                <p:cNvPr id="27" name="Ink 26">
                  <a:extLst>
                    <a:ext uri="{FF2B5EF4-FFF2-40B4-BE49-F238E27FC236}">
                      <a16:creationId xmlns:a16="http://schemas.microsoft.com/office/drawing/2014/main" id="{FE075815-A48B-0A67-27F2-0E24B00B5A47}"/>
                    </a:ext>
                  </a:extLst>
                </p:cNvPr>
                <p:cNvPicPr/>
                <p:nvPr/>
              </p:nvPicPr>
              <p:blipFill>
                <a:blip r:embed="rId41"/>
                <a:stretch>
                  <a:fillRect/>
                </a:stretch>
              </p:blipFill>
              <p:spPr>
                <a:xfrm>
                  <a:off x="4624080" y="3947260"/>
                  <a:ext cx="2217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5EE63A40-C384-0A5D-D26B-D9FCD10C5C73}"/>
                    </a:ext>
                  </a:extLst>
                </p14:cNvPr>
                <p14:cNvContentPartPr/>
                <p14:nvPr/>
              </p14:nvContentPartPr>
              <p14:xfrm>
                <a:off x="7800720" y="4007020"/>
                <a:ext cx="3326400" cy="60480"/>
              </p14:xfrm>
            </p:contentPart>
          </mc:Choice>
          <mc:Fallback>
            <p:pic>
              <p:nvPicPr>
                <p:cNvPr id="28" name="Ink 27">
                  <a:extLst>
                    <a:ext uri="{FF2B5EF4-FFF2-40B4-BE49-F238E27FC236}">
                      <a16:creationId xmlns:a16="http://schemas.microsoft.com/office/drawing/2014/main" id="{5EE63A40-C384-0A5D-D26B-D9FCD10C5C73}"/>
                    </a:ext>
                  </a:extLst>
                </p:cNvPr>
                <p:cNvPicPr/>
                <p:nvPr/>
              </p:nvPicPr>
              <p:blipFill>
                <a:blip r:embed="rId43"/>
                <a:stretch>
                  <a:fillRect/>
                </a:stretch>
              </p:blipFill>
              <p:spPr>
                <a:xfrm>
                  <a:off x="7783080" y="3989020"/>
                  <a:ext cx="336204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994A73B5-8C51-999E-736F-830DFC96F3FE}"/>
                  </a:ext>
                </a:extLst>
              </p14:cNvPr>
              <p14:cNvContentPartPr/>
              <p14:nvPr/>
            </p14:nvContentPartPr>
            <p14:xfrm>
              <a:off x="573000" y="4307260"/>
              <a:ext cx="2457000" cy="73800"/>
            </p14:xfrm>
          </p:contentPart>
        </mc:Choice>
        <mc:Fallback>
          <p:pic>
            <p:nvPicPr>
              <p:cNvPr id="30" name="Ink 29">
                <a:extLst>
                  <a:ext uri="{FF2B5EF4-FFF2-40B4-BE49-F238E27FC236}">
                    <a16:creationId xmlns:a16="http://schemas.microsoft.com/office/drawing/2014/main" id="{994A73B5-8C51-999E-736F-830DFC96F3FE}"/>
                  </a:ext>
                </a:extLst>
              </p:cNvPr>
              <p:cNvPicPr/>
              <p:nvPr/>
            </p:nvPicPr>
            <p:blipFill>
              <a:blip r:embed="rId45"/>
              <a:stretch>
                <a:fillRect/>
              </a:stretch>
            </p:blipFill>
            <p:spPr>
              <a:xfrm>
                <a:off x="555000" y="4289620"/>
                <a:ext cx="2492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B83EB1F8-FDB5-808D-E840-4FE86B67ADFE}"/>
                  </a:ext>
                </a:extLst>
              </p14:cNvPr>
              <p14:cNvContentPartPr/>
              <p14:nvPr/>
            </p14:nvContentPartPr>
            <p14:xfrm>
              <a:off x="7646640" y="4320940"/>
              <a:ext cx="1453680" cy="57600"/>
            </p14:xfrm>
          </p:contentPart>
        </mc:Choice>
        <mc:Fallback>
          <p:pic>
            <p:nvPicPr>
              <p:cNvPr id="31" name="Ink 30">
                <a:extLst>
                  <a:ext uri="{FF2B5EF4-FFF2-40B4-BE49-F238E27FC236}">
                    <a16:creationId xmlns:a16="http://schemas.microsoft.com/office/drawing/2014/main" id="{B83EB1F8-FDB5-808D-E840-4FE86B67ADFE}"/>
                  </a:ext>
                </a:extLst>
              </p:cNvPr>
              <p:cNvPicPr/>
              <p:nvPr/>
            </p:nvPicPr>
            <p:blipFill>
              <a:blip r:embed="rId47"/>
              <a:stretch>
                <a:fillRect/>
              </a:stretch>
            </p:blipFill>
            <p:spPr>
              <a:xfrm>
                <a:off x="7628640" y="4302940"/>
                <a:ext cx="1489320" cy="93240"/>
              </a:xfrm>
              <a:prstGeom prst="rect">
                <a:avLst/>
              </a:prstGeom>
            </p:spPr>
          </p:pic>
        </mc:Fallback>
      </mc:AlternateContent>
      <p:grpSp>
        <p:nvGrpSpPr>
          <p:cNvPr id="34" name="Group 33">
            <a:extLst>
              <a:ext uri="{FF2B5EF4-FFF2-40B4-BE49-F238E27FC236}">
                <a16:creationId xmlns:a16="http://schemas.microsoft.com/office/drawing/2014/main" id="{3E373DD7-2121-0A8F-FE82-182261206573}"/>
              </a:ext>
            </a:extLst>
          </p:cNvPr>
          <p:cNvGrpSpPr/>
          <p:nvPr/>
        </p:nvGrpSpPr>
        <p:grpSpPr>
          <a:xfrm>
            <a:off x="5037720" y="4940140"/>
            <a:ext cx="4227480" cy="93240"/>
            <a:chOff x="5037720" y="4940140"/>
            <a:chExt cx="4227480" cy="93240"/>
          </a:xfrm>
        </p:grpSpPr>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BAC0DBBC-300E-27D8-0F87-B9C2F351C24C}"/>
                    </a:ext>
                  </a:extLst>
                </p14:cNvPr>
                <p14:cNvContentPartPr/>
                <p14:nvPr/>
              </p14:nvContentPartPr>
              <p14:xfrm>
                <a:off x="5037720" y="4940140"/>
                <a:ext cx="1124280" cy="55440"/>
              </p14:xfrm>
            </p:contentPart>
          </mc:Choice>
          <mc:Fallback>
            <p:pic>
              <p:nvPicPr>
                <p:cNvPr id="32" name="Ink 31">
                  <a:extLst>
                    <a:ext uri="{FF2B5EF4-FFF2-40B4-BE49-F238E27FC236}">
                      <a16:creationId xmlns:a16="http://schemas.microsoft.com/office/drawing/2014/main" id="{BAC0DBBC-300E-27D8-0F87-B9C2F351C24C}"/>
                    </a:ext>
                  </a:extLst>
                </p:cNvPr>
                <p:cNvPicPr/>
                <p:nvPr/>
              </p:nvPicPr>
              <p:blipFill>
                <a:blip r:embed="rId49"/>
                <a:stretch>
                  <a:fillRect/>
                </a:stretch>
              </p:blipFill>
              <p:spPr>
                <a:xfrm>
                  <a:off x="5020080" y="4922140"/>
                  <a:ext cx="1159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2B05B6B1-F8D8-D225-7A71-C3D958250779}"/>
                    </a:ext>
                  </a:extLst>
                </p14:cNvPr>
                <p14:cNvContentPartPr/>
                <p14:nvPr/>
              </p14:nvContentPartPr>
              <p14:xfrm>
                <a:off x="6995400" y="4962820"/>
                <a:ext cx="2269800" cy="70560"/>
              </p14:xfrm>
            </p:contentPart>
          </mc:Choice>
          <mc:Fallback>
            <p:pic>
              <p:nvPicPr>
                <p:cNvPr id="33" name="Ink 32">
                  <a:extLst>
                    <a:ext uri="{FF2B5EF4-FFF2-40B4-BE49-F238E27FC236}">
                      <a16:creationId xmlns:a16="http://schemas.microsoft.com/office/drawing/2014/main" id="{2B05B6B1-F8D8-D225-7A71-C3D958250779}"/>
                    </a:ext>
                  </a:extLst>
                </p:cNvPr>
                <p:cNvPicPr/>
                <p:nvPr/>
              </p:nvPicPr>
              <p:blipFill>
                <a:blip r:embed="rId51"/>
                <a:stretch>
                  <a:fillRect/>
                </a:stretch>
              </p:blipFill>
              <p:spPr>
                <a:xfrm>
                  <a:off x="6977760" y="4945180"/>
                  <a:ext cx="2305440" cy="10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7245E736-A331-6B44-8B07-A0A60EB1F592}"/>
                  </a:ext>
                </a:extLst>
              </p14:cNvPr>
              <p14:cNvContentPartPr/>
              <p14:nvPr/>
            </p14:nvContentPartPr>
            <p14:xfrm>
              <a:off x="1488480" y="5292940"/>
              <a:ext cx="1586520" cy="83880"/>
            </p14:xfrm>
          </p:contentPart>
        </mc:Choice>
        <mc:Fallback>
          <p:pic>
            <p:nvPicPr>
              <p:cNvPr id="35" name="Ink 34">
                <a:extLst>
                  <a:ext uri="{FF2B5EF4-FFF2-40B4-BE49-F238E27FC236}">
                    <a16:creationId xmlns:a16="http://schemas.microsoft.com/office/drawing/2014/main" id="{7245E736-A331-6B44-8B07-A0A60EB1F592}"/>
                  </a:ext>
                </a:extLst>
              </p:cNvPr>
              <p:cNvPicPr/>
              <p:nvPr/>
            </p:nvPicPr>
            <p:blipFill>
              <a:blip r:embed="rId53"/>
              <a:stretch>
                <a:fillRect/>
              </a:stretch>
            </p:blipFill>
            <p:spPr>
              <a:xfrm>
                <a:off x="1470840" y="5274940"/>
                <a:ext cx="1622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EFB781A0-07BD-5FF1-CEAF-635BDE24277F}"/>
                  </a:ext>
                </a:extLst>
              </p14:cNvPr>
              <p14:cNvContentPartPr/>
              <p14:nvPr/>
            </p14:nvContentPartPr>
            <p14:xfrm>
              <a:off x="582360" y="5649340"/>
              <a:ext cx="1493280" cy="59040"/>
            </p14:xfrm>
          </p:contentPart>
        </mc:Choice>
        <mc:Fallback>
          <p:pic>
            <p:nvPicPr>
              <p:cNvPr id="36" name="Ink 35">
                <a:extLst>
                  <a:ext uri="{FF2B5EF4-FFF2-40B4-BE49-F238E27FC236}">
                    <a16:creationId xmlns:a16="http://schemas.microsoft.com/office/drawing/2014/main" id="{EFB781A0-07BD-5FF1-CEAF-635BDE24277F}"/>
                  </a:ext>
                </a:extLst>
              </p:cNvPr>
              <p:cNvPicPr/>
              <p:nvPr/>
            </p:nvPicPr>
            <p:blipFill>
              <a:blip r:embed="rId55"/>
              <a:stretch>
                <a:fillRect/>
              </a:stretch>
            </p:blipFill>
            <p:spPr>
              <a:xfrm>
                <a:off x="564360" y="5631700"/>
                <a:ext cx="1528920" cy="94680"/>
              </a:xfrm>
              <a:prstGeom prst="rect">
                <a:avLst/>
              </a:prstGeom>
            </p:spPr>
          </p:pic>
        </mc:Fallback>
      </mc:AlternateContent>
    </p:spTree>
    <p:extLst>
      <p:ext uri="{BB962C8B-B14F-4D97-AF65-F5344CB8AC3E}">
        <p14:creationId xmlns:p14="http://schemas.microsoft.com/office/powerpoint/2010/main" val="404451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61500" cy="64071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2575" y="49937"/>
            <a:ext cx="8896350" cy="6163226"/>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41:29 Parts 1-2</a:t>
            </a:r>
            <a:endParaRPr lang="en-US" sz="2400" b="0">
              <a:solidFill>
                <a:srgbClr val="FFC000"/>
              </a:solidFill>
              <a:effectLst/>
            </a:endParaRPr>
          </a:p>
          <a:p>
            <a:pPr algn="r" rtl="1">
              <a:spcBef>
                <a:spcPts val="0"/>
              </a:spcBef>
              <a:spcAft>
                <a:spcPts val="0"/>
              </a:spcAft>
            </a:pPr>
            <a:r>
              <a:rPr lang="he-IL" sz="1950" b="1" i="0" u="none" strike="noStrike">
                <a:solidFill>
                  <a:srgbClr val="FFFF00"/>
                </a:solidFill>
                <a:effectLst/>
                <a:latin typeface="Arial" panose="020B0604020202020204" pitchFamily="34" charset="0"/>
              </a:rPr>
              <a:t>הן כולם און.</a:t>
            </a:r>
            <a:r>
              <a:rPr lang="he-IL" sz="1950" b="0" i="0" u="none" strike="noStrike">
                <a:solidFill>
                  <a:srgbClr val="FFFF00"/>
                </a:solidFill>
                <a:effectLst/>
                <a:latin typeface="Arial" panose="020B0604020202020204" pitchFamily="34" charset="0"/>
              </a:rPr>
              <a:t> יש לכם לדעת שכל נביאי מכחישי תורה און ואפס כל מעשיהם נסכיהם.</a:t>
            </a:r>
            <a:endParaRPr lang="he-IL" sz="1950" b="0">
              <a:solidFill>
                <a:srgbClr val="FFFF00"/>
              </a:solidFill>
              <a:effectLst/>
            </a:endParaRPr>
          </a:p>
          <a:p>
            <a:pPr rtl="0">
              <a:spcBef>
                <a:spcPts val="0"/>
              </a:spcBef>
              <a:spcAft>
                <a:spcPts val="0"/>
              </a:spcAft>
            </a:pPr>
            <a:r>
              <a:rPr lang="en-US" sz="1950" b="1" i="0" u="none" strike="noStrike">
                <a:solidFill>
                  <a:srgbClr val="FFC000"/>
                </a:solidFill>
                <a:effectLst/>
                <a:latin typeface="Arial" panose="020B0604020202020204" pitchFamily="34" charset="0"/>
              </a:rPr>
              <a:t>Behold them all,...naught</a:t>
            </a:r>
            <a:r>
              <a:rPr lang="en-US" sz="1950" b="0" i="0" u="none" strike="noStrike">
                <a:solidFill>
                  <a:srgbClr val="FFC000"/>
                </a:solidFill>
                <a:effectLst/>
                <a:latin typeface="Arial" panose="020B0604020202020204" pitchFamily="34" charset="0"/>
              </a:rPr>
              <a:t> You should know that, as for the prophets of those who deny the Torah ([mss.:] pagan prophets;) ([other mss.:] prophets of Baal), all their deeds are naught and of no substance.</a:t>
            </a:r>
            <a:endParaRPr lang="en-US" sz="1950" b="0">
              <a:solidFill>
                <a:srgbClr val="FFC000"/>
              </a:solidFill>
              <a:effectLst/>
            </a:endParaRPr>
          </a:p>
          <a:p>
            <a:pPr algn="r" rtl="1">
              <a:spcBef>
                <a:spcPts val="0"/>
              </a:spcBef>
              <a:spcAft>
                <a:spcPts val="0"/>
              </a:spcAft>
            </a:pPr>
            <a:r>
              <a:rPr lang="he-IL" sz="1950" b="1" i="0" u="none" strike="noStrike">
                <a:solidFill>
                  <a:srgbClr val="FFFF00"/>
                </a:solidFill>
                <a:effectLst/>
                <a:latin typeface="Arial" panose="020B0604020202020204" pitchFamily="34" charset="0"/>
              </a:rPr>
              <a:t>דמות מסכותם.</a:t>
            </a:r>
            <a:r>
              <a:rPr lang="he-IL" sz="1950" b="0" i="0" u="none" strike="noStrike">
                <a:solidFill>
                  <a:srgbClr val="FFFF00"/>
                </a:solidFill>
                <a:effectLst/>
                <a:latin typeface="Arial" panose="020B0604020202020204" pitchFamily="34" charset="0"/>
              </a:rPr>
              <a:t> כמו הפסל נסך חרש וי"ת בענין אחר. ראשון לציון וגו'. פתגמי נחמתא דאתנביאו נבייא מלקדמין על ציון הא אתו ולפי התרגום כל העניין מדבר ממלך המשיח ובגאולה אחרונה אבל אני רואה נבואה שנתנבא ישעיה על כורש כולם בל' הסיגנון של פרשה זו אני ה' העירותיהו בצדק קורא ממזרח עיט האותיות שאלוני מגיד מראשית אחרית כולה נוטה אחר ענין פרשה זו:</a:t>
            </a:r>
            <a:endParaRPr lang="he-IL" sz="1950" b="0">
              <a:solidFill>
                <a:srgbClr val="FFFF00"/>
              </a:solidFill>
              <a:effectLst/>
            </a:endParaRPr>
          </a:p>
          <a:p>
            <a:pPr rtl="0">
              <a:spcBef>
                <a:spcPts val="0"/>
              </a:spcBef>
              <a:spcAft>
                <a:spcPts val="0"/>
              </a:spcAft>
            </a:pPr>
            <a:r>
              <a:rPr lang="en-US" sz="1950" b="1" i="0" u="none" strike="noStrike">
                <a:solidFill>
                  <a:srgbClr val="FFC000"/>
                </a:solidFill>
                <a:effectLst/>
                <a:latin typeface="Arial" panose="020B0604020202020204" pitchFamily="34" charset="0"/>
              </a:rPr>
              <a:t>their molten images</a:t>
            </a:r>
            <a:r>
              <a:rPr lang="en-US" sz="1950" b="0" i="0" u="none" strike="noStrike">
                <a:solidFill>
                  <a:srgbClr val="FFC000"/>
                </a:solidFill>
                <a:effectLst/>
                <a:latin typeface="Arial" panose="020B0604020202020204" pitchFamily="34" charset="0"/>
              </a:rPr>
              <a:t> Heb. </a:t>
            </a:r>
            <a:r>
              <a:rPr lang="he-IL" sz="1950" b="0" i="0" u="none" strike="noStrike">
                <a:solidFill>
                  <a:srgbClr val="FFFF00"/>
                </a:solidFill>
                <a:effectLst/>
                <a:latin typeface="Arial" panose="020B0604020202020204" pitchFamily="34" charset="0"/>
              </a:rPr>
              <a:t>נִסְכֵּיהֶם</a:t>
            </a:r>
            <a:r>
              <a:rPr lang="he-IL" sz="1950" b="0" i="0" u="none" strike="noStrike">
                <a:solidFill>
                  <a:srgbClr val="FFC000"/>
                </a:solidFill>
                <a:effectLst/>
                <a:latin typeface="Arial" panose="020B0604020202020204" pitchFamily="34" charset="0"/>
              </a:rPr>
              <a:t>. </a:t>
            </a:r>
            <a:r>
              <a:rPr lang="en-US" sz="1950" b="0" i="0" u="none" strike="noStrike">
                <a:solidFill>
                  <a:srgbClr val="FFC000"/>
                </a:solidFill>
                <a:effectLst/>
                <a:latin typeface="Arial" panose="020B0604020202020204" pitchFamily="34" charset="0"/>
              </a:rPr>
              <a:t> Comp. (</a:t>
            </a:r>
            <a:r>
              <a:rPr lang="en-US" sz="1950" b="0" i="0" u="none" strike="noStrike">
                <a:solidFill>
                  <a:srgbClr val="00B0F0"/>
                </a:solidFill>
                <a:effectLst/>
                <a:latin typeface="Arial" panose="020B0604020202020204" pitchFamily="34" charset="0"/>
              </a:rPr>
              <a:t>supra 40:19</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“The graven image the craftsman melted</a:t>
            </a:r>
            <a:r>
              <a:rPr lang="en-US" sz="1950" b="0" i="0" u="none" strike="noStrike">
                <a:solidFill>
                  <a:srgbClr val="FFC000"/>
                </a:solidFill>
                <a:effectLst/>
                <a:latin typeface="Arial" panose="020B0604020202020204" pitchFamily="34" charset="0"/>
              </a:rPr>
              <a:t> (</a:t>
            </a:r>
            <a:r>
              <a:rPr lang="he-IL" sz="1950" b="0" i="0" u="none" strike="noStrike">
                <a:solidFill>
                  <a:srgbClr val="FFFF00"/>
                </a:solidFill>
                <a:effectLst/>
                <a:latin typeface="Arial" panose="020B0604020202020204" pitchFamily="34" charset="0"/>
              </a:rPr>
              <a:t>נָסַךְ</a:t>
            </a:r>
            <a:r>
              <a:rPr lang="he-IL" sz="1950" b="0" i="0" u="none" strike="noStrike">
                <a:solidFill>
                  <a:srgbClr val="FFC000"/>
                </a:solidFill>
                <a:effectLst/>
                <a:latin typeface="Arial" panose="020B0604020202020204" pitchFamily="34" charset="0"/>
              </a:rPr>
              <a:t>).</a:t>
            </a:r>
            <a:r>
              <a:rPr lang="he-IL" sz="1950" b="0" i="0" u="none" strike="noStrike">
                <a:solidFill>
                  <a:srgbClr val="00B0F0"/>
                </a:solidFill>
                <a:effectLst/>
                <a:latin typeface="Arial" panose="020B0604020202020204" pitchFamily="34" charset="0"/>
              </a:rPr>
              <a:t>”</a:t>
            </a:r>
            <a:r>
              <a:rPr lang="he-IL" sz="1950" b="0" i="0" u="none" strike="noStrike">
                <a:solidFill>
                  <a:srgbClr val="FFC000"/>
                </a:solidFill>
                <a:effectLst/>
                <a:latin typeface="Arial" panose="020B0604020202020204" pitchFamily="34" charset="0"/>
              </a:rPr>
              <a:t> </a:t>
            </a:r>
            <a:r>
              <a:rPr lang="en-US" sz="1950" b="0" i="0" u="none" strike="noStrike">
                <a:solidFill>
                  <a:srgbClr val="FFC000"/>
                </a:solidFill>
                <a:effectLst/>
                <a:latin typeface="Arial" panose="020B0604020202020204" pitchFamily="34" charset="0"/>
              </a:rPr>
              <a:t> Jonathan renders this section differently: </a:t>
            </a:r>
            <a:r>
              <a:rPr lang="en-US" sz="1950" b="1" i="0" u="none" strike="noStrike">
                <a:solidFill>
                  <a:srgbClr val="FFC000"/>
                </a:solidFill>
                <a:effectLst/>
                <a:latin typeface="Arial" panose="020B0604020202020204" pitchFamily="34" charset="0"/>
              </a:rPr>
              <a:t>The first one to Zion etc.</a:t>
            </a:r>
            <a:r>
              <a:rPr lang="en-US" sz="1950" b="0" i="0" u="none" strike="noStrike">
                <a:solidFill>
                  <a:srgbClr val="FFC000"/>
                </a:solidFill>
                <a:effectLst/>
                <a:latin typeface="Arial" panose="020B0604020202020204" pitchFamily="34" charset="0"/>
              </a:rPr>
              <a:t> The words of consolation that the prophets prophesied concerning Zion, from before, behold they have come. And according to the Targum, the entire section speaks of the King Messiah and of the last redemption, but I see that the prophecy that Isaiah prophesied concerning Cyrus is all in the same language as this section. Comp. (</a:t>
            </a:r>
            <a:r>
              <a:rPr lang="en-US" sz="1950" b="0" i="0" u="none" strike="noStrike">
                <a:solidFill>
                  <a:srgbClr val="00B0F0"/>
                </a:solidFill>
                <a:effectLst/>
                <a:latin typeface="Arial" panose="020B0604020202020204" pitchFamily="34" charset="0"/>
              </a:rPr>
              <a:t>infra 45:13</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“I aroused him with righteousness”;</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Infra 46:11</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“Calling from the east a bird of prey”;</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infra 45:11</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“The signs ask Me;” </a:t>
            </a:r>
            <a:r>
              <a:rPr lang="en-US" sz="1950" b="0" i="0" u="none" strike="noStrike">
                <a:solidFill>
                  <a:srgbClr val="FFC000"/>
                </a:solidFill>
                <a:effectLst/>
                <a:latin typeface="Arial" panose="020B0604020202020204" pitchFamily="34" charset="0"/>
              </a:rPr>
              <a:t>(</a:t>
            </a:r>
            <a:r>
              <a:rPr lang="en-US" sz="1950" b="0" i="0" u="none" strike="noStrike">
                <a:solidFill>
                  <a:srgbClr val="00B0F0"/>
                </a:solidFill>
                <a:effectLst/>
                <a:latin typeface="Arial" panose="020B0604020202020204" pitchFamily="34" charset="0"/>
              </a:rPr>
              <a:t>infra 46:10</a:t>
            </a:r>
            <a:r>
              <a:rPr lang="en-US" sz="1950" b="0" i="0" u="none" strike="noStrike">
                <a:solidFill>
                  <a:srgbClr val="FFC000"/>
                </a:solidFill>
                <a:effectLst/>
                <a:latin typeface="Arial" panose="020B0604020202020204" pitchFamily="34" charset="0"/>
              </a:rPr>
              <a:t>) </a:t>
            </a:r>
            <a:r>
              <a:rPr lang="en-US" sz="1950" b="0" i="0" u="none" strike="noStrike">
                <a:solidFill>
                  <a:srgbClr val="00B0F0"/>
                </a:solidFill>
                <a:effectLst/>
                <a:latin typeface="Arial" panose="020B0604020202020204" pitchFamily="34" charset="0"/>
              </a:rPr>
              <a:t>“Who tells from the beginning the end.”</a:t>
            </a:r>
            <a:r>
              <a:rPr lang="en-US" sz="1950" b="0" i="0" u="none" strike="noStrike">
                <a:solidFill>
                  <a:srgbClr val="FFC000"/>
                </a:solidFill>
                <a:effectLst/>
                <a:latin typeface="Arial" panose="020B0604020202020204" pitchFamily="34" charset="0"/>
              </a:rPr>
              <a:t> All of this resembles the topic of this section.</a:t>
            </a:r>
            <a:endParaRPr lang="en-US" sz="1950" i="0" u="none" strike="noStrike">
              <a:solidFill>
                <a:srgbClr val="FFC000"/>
              </a:solidFill>
              <a:effectLst/>
              <a:latin typeface="Arial" panose="020B0604020202020204" pitchFamily="34"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037295B-9F11-F926-AD59-966525301637}"/>
                  </a:ext>
                </a:extLst>
              </p14:cNvPr>
              <p14:cNvContentPartPr/>
              <p14:nvPr/>
            </p14:nvContentPartPr>
            <p14:xfrm>
              <a:off x="7091880" y="1351300"/>
              <a:ext cx="1495080" cy="95400"/>
            </p14:xfrm>
          </p:contentPart>
        </mc:Choice>
        <mc:Fallback>
          <p:pic>
            <p:nvPicPr>
              <p:cNvPr id="5" name="Ink 4">
                <a:extLst>
                  <a:ext uri="{FF2B5EF4-FFF2-40B4-BE49-F238E27FC236}">
                    <a16:creationId xmlns:a16="http://schemas.microsoft.com/office/drawing/2014/main" id="{1037295B-9F11-F926-AD59-966525301637}"/>
                  </a:ext>
                </a:extLst>
              </p:cNvPr>
              <p:cNvPicPr/>
              <p:nvPr/>
            </p:nvPicPr>
            <p:blipFill>
              <a:blip r:embed="rId5"/>
              <a:stretch>
                <a:fillRect/>
              </a:stretch>
            </p:blipFill>
            <p:spPr>
              <a:xfrm>
                <a:off x="7073880" y="1333300"/>
                <a:ext cx="1530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C1285A6B-B16D-4AC3-E727-A5A43647964C}"/>
                  </a:ext>
                </a:extLst>
              </p14:cNvPr>
              <p14:cNvContentPartPr/>
              <p14:nvPr/>
            </p14:nvContentPartPr>
            <p14:xfrm>
              <a:off x="4467480" y="1631020"/>
              <a:ext cx="784800" cy="50760"/>
            </p14:xfrm>
          </p:contentPart>
        </mc:Choice>
        <mc:Fallback>
          <p:pic>
            <p:nvPicPr>
              <p:cNvPr id="9" name="Ink 8">
                <a:extLst>
                  <a:ext uri="{FF2B5EF4-FFF2-40B4-BE49-F238E27FC236}">
                    <a16:creationId xmlns:a16="http://schemas.microsoft.com/office/drawing/2014/main" id="{C1285A6B-B16D-4AC3-E727-A5A43647964C}"/>
                  </a:ext>
                </a:extLst>
              </p:cNvPr>
              <p:cNvPicPr/>
              <p:nvPr/>
            </p:nvPicPr>
            <p:blipFill>
              <a:blip r:embed="rId7"/>
              <a:stretch>
                <a:fillRect/>
              </a:stretch>
            </p:blipFill>
            <p:spPr>
              <a:xfrm>
                <a:off x="4449840" y="1613020"/>
                <a:ext cx="820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50E61835-4A40-56F4-2264-DAF742B91A83}"/>
                  </a:ext>
                </a:extLst>
              </p14:cNvPr>
              <p14:cNvContentPartPr/>
              <p14:nvPr/>
            </p14:nvContentPartPr>
            <p14:xfrm>
              <a:off x="2145120" y="3761140"/>
              <a:ext cx="5760" cy="2160"/>
            </p14:xfrm>
          </p:contentPart>
        </mc:Choice>
        <mc:Fallback>
          <p:pic>
            <p:nvPicPr>
              <p:cNvPr id="11" name="Ink 10">
                <a:extLst>
                  <a:ext uri="{FF2B5EF4-FFF2-40B4-BE49-F238E27FC236}">
                    <a16:creationId xmlns:a16="http://schemas.microsoft.com/office/drawing/2014/main" id="{50E61835-4A40-56F4-2264-DAF742B91A83}"/>
                  </a:ext>
                </a:extLst>
              </p:cNvPr>
              <p:cNvPicPr/>
              <p:nvPr/>
            </p:nvPicPr>
            <p:blipFill>
              <a:blip r:embed="rId9"/>
              <a:stretch>
                <a:fillRect/>
              </a:stretch>
            </p:blipFill>
            <p:spPr>
              <a:xfrm>
                <a:off x="2127480" y="3743500"/>
                <a:ext cx="41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E6D0EDE5-F931-3750-98ED-4CD09A697246}"/>
                  </a:ext>
                </a:extLst>
              </p14:cNvPr>
              <p14:cNvContentPartPr/>
              <p14:nvPr/>
            </p14:nvContentPartPr>
            <p14:xfrm>
              <a:off x="4968240" y="4596700"/>
              <a:ext cx="1103040" cy="20880"/>
            </p14:xfrm>
          </p:contentPart>
        </mc:Choice>
        <mc:Fallback>
          <p:pic>
            <p:nvPicPr>
              <p:cNvPr id="12" name="Ink 11">
                <a:extLst>
                  <a:ext uri="{FF2B5EF4-FFF2-40B4-BE49-F238E27FC236}">
                    <a16:creationId xmlns:a16="http://schemas.microsoft.com/office/drawing/2014/main" id="{E6D0EDE5-F931-3750-98ED-4CD09A697246}"/>
                  </a:ext>
                </a:extLst>
              </p:cNvPr>
              <p:cNvPicPr/>
              <p:nvPr/>
            </p:nvPicPr>
            <p:blipFill>
              <a:blip r:embed="rId11"/>
              <a:stretch>
                <a:fillRect/>
              </a:stretch>
            </p:blipFill>
            <p:spPr>
              <a:xfrm>
                <a:off x="4950240" y="4578700"/>
                <a:ext cx="1138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94C5F542-3CEC-A314-1A10-7F725C17E6A2}"/>
                  </a:ext>
                </a:extLst>
              </p14:cNvPr>
              <p14:cNvContentPartPr/>
              <p14:nvPr/>
            </p14:nvContentPartPr>
            <p14:xfrm>
              <a:off x="7605960" y="4577620"/>
              <a:ext cx="421200" cy="25560"/>
            </p14:xfrm>
          </p:contentPart>
        </mc:Choice>
        <mc:Fallback>
          <p:pic>
            <p:nvPicPr>
              <p:cNvPr id="13" name="Ink 12">
                <a:extLst>
                  <a:ext uri="{FF2B5EF4-FFF2-40B4-BE49-F238E27FC236}">
                    <a16:creationId xmlns:a16="http://schemas.microsoft.com/office/drawing/2014/main" id="{94C5F542-3CEC-A314-1A10-7F725C17E6A2}"/>
                  </a:ext>
                </a:extLst>
              </p:cNvPr>
              <p:cNvPicPr/>
              <p:nvPr/>
            </p:nvPicPr>
            <p:blipFill>
              <a:blip r:embed="rId13"/>
              <a:stretch>
                <a:fillRect/>
              </a:stretch>
            </p:blipFill>
            <p:spPr>
              <a:xfrm>
                <a:off x="7587960" y="4559980"/>
                <a:ext cx="456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046C5BBC-6088-43EF-CE13-586ABC2776D7}"/>
                  </a:ext>
                </a:extLst>
              </p14:cNvPr>
              <p14:cNvContentPartPr/>
              <p14:nvPr/>
            </p14:nvContentPartPr>
            <p14:xfrm>
              <a:off x="398400" y="4858420"/>
              <a:ext cx="1077480" cy="38880"/>
            </p14:xfrm>
          </p:contentPart>
        </mc:Choice>
        <mc:Fallback>
          <p:pic>
            <p:nvPicPr>
              <p:cNvPr id="14" name="Ink 13">
                <a:extLst>
                  <a:ext uri="{FF2B5EF4-FFF2-40B4-BE49-F238E27FC236}">
                    <a16:creationId xmlns:a16="http://schemas.microsoft.com/office/drawing/2014/main" id="{046C5BBC-6088-43EF-CE13-586ABC2776D7}"/>
                  </a:ext>
                </a:extLst>
              </p:cNvPr>
              <p:cNvPicPr/>
              <p:nvPr/>
            </p:nvPicPr>
            <p:blipFill>
              <a:blip r:embed="rId15"/>
              <a:stretch>
                <a:fillRect/>
              </a:stretch>
            </p:blipFill>
            <p:spPr>
              <a:xfrm>
                <a:off x="380760" y="4840420"/>
                <a:ext cx="1113120" cy="74520"/>
              </a:xfrm>
              <a:prstGeom prst="rect">
                <a:avLst/>
              </a:prstGeom>
            </p:spPr>
          </p:pic>
        </mc:Fallback>
      </mc:AlternateContent>
      <p:grpSp>
        <p:nvGrpSpPr>
          <p:cNvPr id="17" name="Group 16">
            <a:extLst>
              <a:ext uri="{FF2B5EF4-FFF2-40B4-BE49-F238E27FC236}">
                <a16:creationId xmlns:a16="http://schemas.microsoft.com/office/drawing/2014/main" id="{4740D386-2746-7F7F-F05E-8854767DCFAB}"/>
              </a:ext>
            </a:extLst>
          </p:cNvPr>
          <p:cNvGrpSpPr/>
          <p:nvPr/>
        </p:nvGrpSpPr>
        <p:grpSpPr>
          <a:xfrm>
            <a:off x="8612160" y="4417780"/>
            <a:ext cx="521640" cy="515880"/>
            <a:chOff x="8612160" y="4417780"/>
            <a:chExt cx="521640" cy="515880"/>
          </a:xfrm>
        </p:grpSpPr>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94C9791F-A7D0-D738-3867-2ADE8F2EE7DD}"/>
                    </a:ext>
                  </a:extLst>
                </p14:cNvPr>
                <p14:cNvContentPartPr/>
                <p14:nvPr/>
              </p14:nvContentPartPr>
              <p14:xfrm>
                <a:off x="8612160" y="4417780"/>
                <a:ext cx="521640" cy="515880"/>
              </p14:xfrm>
            </p:contentPart>
          </mc:Choice>
          <mc:Fallback>
            <p:pic>
              <p:nvPicPr>
                <p:cNvPr id="15" name="Ink 14">
                  <a:extLst>
                    <a:ext uri="{FF2B5EF4-FFF2-40B4-BE49-F238E27FC236}">
                      <a16:creationId xmlns:a16="http://schemas.microsoft.com/office/drawing/2014/main" id="{94C9791F-A7D0-D738-3867-2ADE8F2EE7DD}"/>
                    </a:ext>
                  </a:extLst>
                </p:cNvPr>
                <p:cNvPicPr/>
                <p:nvPr/>
              </p:nvPicPr>
              <p:blipFill>
                <a:blip r:embed="rId17"/>
                <a:stretch>
                  <a:fillRect/>
                </a:stretch>
              </p:blipFill>
              <p:spPr>
                <a:xfrm>
                  <a:off x="8594160" y="4400140"/>
                  <a:ext cx="55728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E4750783-BCAE-AD13-0DE1-7866B35AC9CB}"/>
                    </a:ext>
                  </a:extLst>
                </p14:cNvPr>
                <p14:cNvContentPartPr/>
                <p14:nvPr/>
              </p14:nvContentPartPr>
              <p14:xfrm>
                <a:off x="8764800" y="4525060"/>
                <a:ext cx="207000" cy="368280"/>
              </p14:xfrm>
            </p:contentPart>
          </mc:Choice>
          <mc:Fallback>
            <p:pic>
              <p:nvPicPr>
                <p:cNvPr id="16" name="Ink 15">
                  <a:extLst>
                    <a:ext uri="{FF2B5EF4-FFF2-40B4-BE49-F238E27FC236}">
                      <a16:creationId xmlns:a16="http://schemas.microsoft.com/office/drawing/2014/main" id="{E4750783-BCAE-AD13-0DE1-7866B35AC9CB}"/>
                    </a:ext>
                  </a:extLst>
                </p:cNvPr>
                <p:cNvPicPr/>
                <p:nvPr/>
              </p:nvPicPr>
              <p:blipFill>
                <a:blip r:embed="rId19"/>
                <a:stretch>
                  <a:fillRect/>
                </a:stretch>
              </p:blipFill>
              <p:spPr>
                <a:xfrm>
                  <a:off x="8747160" y="4507060"/>
                  <a:ext cx="242640" cy="40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803DED5C-DC91-C58D-8FEC-E2934179BB89}"/>
                  </a:ext>
                </a:extLst>
              </p14:cNvPr>
              <p14:cNvContentPartPr/>
              <p14:nvPr/>
            </p14:nvContentPartPr>
            <p14:xfrm>
              <a:off x="480840" y="5219500"/>
              <a:ext cx="568080" cy="84600"/>
            </p14:xfrm>
          </p:contentPart>
        </mc:Choice>
        <mc:Fallback>
          <p:pic>
            <p:nvPicPr>
              <p:cNvPr id="18" name="Ink 17">
                <a:extLst>
                  <a:ext uri="{FF2B5EF4-FFF2-40B4-BE49-F238E27FC236}">
                    <a16:creationId xmlns:a16="http://schemas.microsoft.com/office/drawing/2014/main" id="{803DED5C-DC91-C58D-8FEC-E2934179BB89}"/>
                  </a:ext>
                </a:extLst>
              </p:cNvPr>
              <p:cNvPicPr/>
              <p:nvPr/>
            </p:nvPicPr>
            <p:blipFill>
              <a:blip r:embed="rId21"/>
              <a:stretch>
                <a:fillRect/>
              </a:stretch>
            </p:blipFill>
            <p:spPr>
              <a:xfrm>
                <a:off x="462840" y="5201500"/>
                <a:ext cx="603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5969463-89C2-E52F-AA0A-F9867F4487D3}"/>
                  </a:ext>
                </a:extLst>
              </p14:cNvPr>
              <p14:cNvContentPartPr/>
              <p14:nvPr/>
            </p14:nvContentPartPr>
            <p14:xfrm>
              <a:off x="6945000" y="1027300"/>
              <a:ext cx="1731600" cy="44640"/>
            </p14:xfrm>
          </p:contentPart>
        </mc:Choice>
        <mc:Fallback>
          <p:pic>
            <p:nvPicPr>
              <p:cNvPr id="19" name="Ink 18">
                <a:extLst>
                  <a:ext uri="{FF2B5EF4-FFF2-40B4-BE49-F238E27FC236}">
                    <a16:creationId xmlns:a16="http://schemas.microsoft.com/office/drawing/2014/main" id="{A5969463-89C2-E52F-AA0A-F9867F4487D3}"/>
                  </a:ext>
                </a:extLst>
              </p:cNvPr>
              <p:cNvPicPr/>
              <p:nvPr/>
            </p:nvPicPr>
            <p:blipFill>
              <a:blip r:embed="rId23"/>
              <a:stretch>
                <a:fillRect/>
              </a:stretch>
            </p:blipFill>
            <p:spPr>
              <a:xfrm>
                <a:off x="6927000" y="1009660"/>
                <a:ext cx="1767240" cy="80280"/>
              </a:xfrm>
              <a:prstGeom prst="rect">
                <a:avLst/>
              </a:prstGeom>
            </p:spPr>
          </p:pic>
        </mc:Fallback>
      </mc:AlternateContent>
      <p:grpSp>
        <p:nvGrpSpPr>
          <p:cNvPr id="21" name="Group 20">
            <a:extLst>
              <a:ext uri="{FF2B5EF4-FFF2-40B4-BE49-F238E27FC236}">
                <a16:creationId xmlns:a16="http://schemas.microsoft.com/office/drawing/2014/main" id="{0B4AC086-7D92-580E-0935-CA302C964939}"/>
              </a:ext>
            </a:extLst>
          </p:cNvPr>
          <p:cNvGrpSpPr/>
          <p:nvPr/>
        </p:nvGrpSpPr>
        <p:grpSpPr>
          <a:xfrm>
            <a:off x="110040" y="1006420"/>
            <a:ext cx="4986000" cy="510120"/>
            <a:chOff x="110040" y="1006420"/>
            <a:chExt cx="4986000" cy="510120"/>
          </a:xfrm>
        </p:grpSpPr>
        <mc:AlternateContent xmlns:mc="http://schemas.openxmlformats.org/markup-compatibility/2006">
          <mc:Choice xmlns:p14="http://schemas.microsoft.com/office/powerpoint/2010/main" Requires="p14">
            <p:contentPart p14:bwMode="auto" r:id="rId24">
              <p14:nvContentPartPr>
                <p14:cNvPr id="2" name="Ink 1">
                  <a:extLst>
                    <a:ext uri="{FF2B5EF4-FFF2-40B4-BE49-F238E27FC236}">
                      <a16:creationId xmlns:a16="http://schemas.microsoft.com/office/drawing/2014/main" id="{6D0DD052-8165-E3C2-4F15-03A15A2B77A9}"/>
                    </a:ext>
                  </a:extLst>
                </p14:cNvPr>
                <p14:cNvContentPartPr/>
                <p14:nvPr/>
              </p14:nvContentPartPr>
              <p14:xfrm>
                <a:off x="612960" y="1335820"/>
                <a:ext cx="1875960" cy="52200"/>
              </p14:xfrm>
            </p:contentPart>
          </mc:Choice>
          <mc:Fallback>
            <p:pic>
              <p:nvPicPr>
                <p:cNvPr id="2" name="Ink 1">
                  <a:extLst>
                    <a:ext uri="{FF2B5EF4-FFF2-40B4-BE49-F238E27FC236}">
                      <a16:creationId xmlns:a16="http://schemas.microsoft.com/office/drawing/2014/main" id="{6D0DD052-8165-E3C2-4F15-03A15A2B77A9}"/>
                    </a:ext>
                  </a:extLst>
                </p:cNvPr>
                <p:cNvPicPr/>
                <p:nvPr/>
              </p:nvPicPr>
              <p:blipFill>
                <a:blip r:embed="rId25"/>
                <a:stretch>
                  <a:fillRect/>
                </a:stretch>
              </p:blipFill>
              <p:spPr>
                <a:xfrm>
                  <a:off x="594960" y="1317820"/>
                  <a:ext cx="1911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 name="Ink 3">
                  <a:extLst>
                    <a:ext uri="{FF2B5EF4-FFF2-40B4-BE49-F238E27FC236}">
                      <a16:creationId xmlns:a16="http://schemas.microsoft.com/office/drawing/2014/main" id="{47563899-18D7-B34F-AED9-2478D466FE16}"/>
                    </a:ext>
                  </a:extLst>
                </p14:cNvPr>
                <p14:cNvContentPartPr/>
                <p14:nvPr/>
              </p14:nvContentPartPr>
              <p14:xfrm>
                <a:off x="3620400" y="1323940"/>
                <a:ext cx="1475640" cy="93960"/>
              </p14:xfrm>
            </p:contentPart>
          </mc:Choice>
          <mc:Fallback>
            <p:pic>
              <p:nvPicPr>
                <p:cNvPr id="4" name="Ink 3">
                  <a:extLst>
                    <a:ext uri="{FF2B5EF4-FFF2-40B4-BE49-F238E27FC236}">
                      <a16:creationId xmlns:a16="http://schemas.microsoft.com/office/drawing/2014/main" id="{47563899-18D7-B34F-AED9-2478D466FE16}"/>
                    </a:ext>
                  </a:extLst>
                </p:cNvPr>
                <p:cNvPicPr/>
                <p:nvPr/>
              </p:nvPicPr>
              <p:blipFill>
                <a:blip r:embed="rId27"/>
                <a:stretch>
                  <a:fillRect/>
                </a:stretch>
              </p:blipFill>
              <p:spPr>
                <a:xfrm>
                  <a:off x="3602400" y="1305940"/>
                  <a:ext cx="1511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4AD38E29-0C93-5064-134C-3B7089E74248}"/>
                    </a:ext>
                  </a:extLst>
                </p14:cNvPr>
                <p14:cNvContentPartPr/>
                <p14:nvPr/>
              </p14:nvContentPartPr>
              <p14:xfrm>
                <a:off x="110040" y="1006420"/>
                <a:ext cx="2469600" cy="510120"/>
              </p14:xfrm>
            </p:contentPart>
          </mc:Choice>
          <mc:Fallback>
            <p:pic>
              <p:nvPicPr>
                <p:cNvPr id="20" name="Ink 19">
                  <a:extLst>
                    <a:ext uri="{FF2B5EF4-FFF2-40B4-BE49-F238E27FC236}">
                      <a16:creationId xmlns:a16="http://schemas.microsoft.com/office/drawing/2014/main" id="{4AD38E29-0C93-5064-134C-3B7089E74248}"/>
                    </a:ext>
                  </a:extLst>
                </p:cNvPr>
                <p:cNvPicPr/>
                <p:nvPr/>
              </p:nvPicPr>
              <p:blipFill>
                <a:blip r:embed="rId29"/>
                <a:stretch>
                  <a:fillRect/>
                </a:stretch>
              </p:blipFill>
              <p:spPr>
                <a:xfrm>
                  <a:off x="92040" y="988420"/>
                  <a:ext cx="2505240" cy="545760"/>
                </a:xfrm>
                <a:prstGeom prst="rect">
                  <a:avLst/>
                </a:prstGeom>
              </p:spPr>
            </p:pic>
          </mc:Fallback>
        </mc:AlternateContent>
      </p:grpSp>
    </p:spTree>
    <p:extLst>
      <p:ext uri="{BB962C8B-B14F-4D97-AF65-F5344CB8AC3E}">
        <p14:creationId xmlns:p14="http://schemas.microsoft.com/office/powerpoint/2010/main" val="102237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03100" cy="67373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65ADE621-4C32-756C-4AA2-5E33E9B0BE07}"/>
              </a:ext>
            </a:extLst>
          </p:cNvPr>
          <p:cNvPicPr>
            <a:picLocks noChangeAspect="1"/>
          </p:cNvPicPr>
          <p:nvPr/>
        </p:nvPicPr>
        <p:blipFill>
          <a:blip r:embed="rId4"/>
          <a:stretch>
            <a:fillRect/>
          </a:stretch>
        </p:blipFill>
        <p:spPr>
          <a:xfrm>
            <a:off x="809979" y="0"/>
            <a:ext cx="9477021" cy="6621678"/>
          </a:xfrm>
          <a:prstGeom prst="rect">
            <a:avLst/>
          </a:prstGeom>
        </p:spPr>
      </p:pic>
    </p:spTree>
    <p:extLst>
      <p:ext uri="{BB962C8B-B14F-4D97-AF65-F5344CB8AC3E}">
        <p14:creationId xmlns:p14="http://schemas.microsoft.com/office/powerpoint/2010/main" val="77045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8065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43DD4B2C-E1B7-7D89-D486-0D9CA6991FB5}"/>
              </a:ext>
            </a:extLst>
          </p:cNvPr>
          <p:cNvSpPr txBox="1"/>
          <p:nvPr/>
        </p:nvSpPr>
        <p:spPr>
          <a:xfrm>
            <a:off x="349250" y="172378"/>
            <a:ext cx="9478962" cy="6093976"/>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How does Sin Bind Us Up?</a:t>
            </a:r>
          </a:p>
          <a:p>
            <a:pPr algn="ctr" rtl="0">
              <a:spcBef>
                <a:spcPts val="0"/>
              </a:spcBef>
              <a:spcAft>
                <a:spcPts val="0"/>
              </a:spcAft>
            </a:pPr>
            <a:endParaRPr lang="en-US" sz="20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1" i="0" u="sng" strike="noStrike">
                <a:solidFill>
                  <a:srgbClr val="FFC000"/>
                </a:solidFill>
                <a:effectLst/>
                <a:latin typeface="Arial" panose="020B0604020202020204" pitchFamily="34" charset="0"/>
              </a:rPr>
              <a:t>Sin separates us from God</a:t>
            </a:r>
            <a:r>
              <a:rPr lang="en-US" sz="1800" b="0" i="0" u="none" strike="noStrike">
                <a:solidFill>
                  <a:srgbClr val="FFC000"/>
                </a:solidFill>
                <a:effectLst/>
                <a:latin typeface="Arial" panose="020B0604020202020204" pitchFamily="34" charset="0"/>
              </a:rPr>
              <a:t>, who is holy and righteous. Sin is anything that goes against God’s will and character, and it creates a barrier between us and him. Isaiah 59:2 says, “But your iniquities have separated you from your God; your sins have hidden his face from you, so that he will not hear.” </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92D050"/>
                </a:solidFill>
                <a:effectLst/>
                <a:latin typeface="Arial" panose="020B0604020202020204" pitchFamily="34" charset="0"/>
              </a:rPr>
              <a:t>Sin enslaves us to its power and influence</a:t>
            </a:r>
            <a:r>
              <a:rPr lang="en-US" sz="1800" b="0" i="0" u="none" strike="noStrike">
                <a:solidFill>
                  <a:srgbClr val="92D050"/>
                </a:solidFill>
                <a:effectLst/>
                <a:latin typeface="Arial" panose="020B0604020202020204" pitchFamily="34" charset="0"/>
              </a:rPr>
              <a:t>. Sin is not just an action, but a condition of our hearts. Romans 6:16 says, “Don’t you know that when you offer yourselves to someone as obedient slaves, you are slaves of the one you obey—whether you are slaves to sin, which leads to death, or to obedience, which leads to righteousness?” </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00B0F0"/>
                </a:solidFill>
                <a:effectLst/>
                <a:latin typeface="Arial" panose="020B0604020202020204" pitchFamily="34" charset="0"/>
              </a:rPr>
              <a:t>Sin blinds us to the truth and reality of God</a:t>
            </a:r>
            <a:r>
              <a:rPr lang="en-US" sz="1800" b="0" i="0" u="none" strike="noStrike">
                <a:solidFill>
                  <a:srgbClr val="00B0F0"/>
                </a:solidFill>
                <a:effectLst/>
                <a:latin typeface="Arial" panose="020B0604020202020204" pitchFamily="34" charset="0"/>
              </a:rPr>
              <a:t>. Sin deceives us and makes us think that we can live without God or that we know better than him. Sin also hardens our hearts and makes us resistant to his grace and correction. 2 Corinthians 4:4 says, “The god of this age has blinded the minds of unbelievers, so that they cannot see the light of the gospel that displays the glory of Christ, who is the image of God.” </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FFC000"/>
                </a:solidFill>
                <a:effectLst/>
                <a:latin typeface="Arial" panose="020B0604020202020204" pitchFamily="34" charset="0"/>
              </a:rPr>
              <a:t>Sin wounds us and causes pain and suffering</a:t>
            </a:r>
            <a:r>
              <a:rPr lang="en-US" sz="1800" b="0" i="0" u="none" strike="noStrike">
                <a:solidFill>
                  <a:srgbClr val="FFC000"/>
                </a:solidFill>
                <a:effectLst/>
                <a:latin typeface="Arial" panose="020B0604020202020204" pitchFamily="34" charset="0"/>
              </a:rPr>
              <a:t>. Sin affects not only our relationship with God, but also with ourselves and others. Sin brings guilt, shame, fear, anger, bitterness, resentment, and other negative emotions that harm us emotionally. Sin also leads to physical, mental, and spiritual consequences that can be devastating. Romans 6:23 says, “For the wages of sin is death, but the gift of God is eternal life in Christ Jesus our Lord.”</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6E1BD6C-96BF-7380-1934-60085C829A1A}"/>
                  </a:ext>
                </a:extLst>
              </p14:cNvPr>
              <p14:cNvContentPartPr/>
              <p14:nvPr/>
            </p14:nvContentPartPr>
            <p14:xfrm>
              <a:off x="154680" y="847300"/>
              <a:ext cx="333000" cy="394920"/>
            </p14:xfrm>
          </p:contentPart>
        </mc:Choice>
        <mc:Fallback>
          <p:pic>
            <p:nvPicPr>
              <p:cNvPr id="2" name="Ink 1">
                <a:extLst>
                  <a:ext uri="{FF2B5EF4-FFF2-40B4-BE49-F238E27FC236}">
                    <a16:creationId xmlns:a16="http://schemas.microsoft.com/office/drawing/2014/main" id="{D6E1BD6C-96BF-7380-1934-60085C829A1A}"/>
                  </a:ext>
                </a:extLst>
              </p:cNvPr>
              <p:cNvPicPr/>
              <p:nvPr/>
            </p:nvPicPr>
            <p:blipFill>
              <a:blip r:embed="rId5"/>
              <a:stretch>
                <a:fillRect/>
              </a:stretch>
            </p:blipFill>
            <p:spPr>
              <a:xfrm>
                <a:off x="137040" y="829660"/>
                <a:ext cx="36864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1743935-EF6A-6DAA-9248-D7A01D097B1F}"/>
                  </a:ext>
                </a:extLst>
              </p14:cNvPr>
              <p14:cNvContentPartPr/>
              <p14:nvPr/>
            </p14:nvContentPartPr>
            <p14:xfrm>
              <a:off x="8594880" y="1413580"/>
              <a:ext cx="1143360" cy="97200"/>
            </p14:xfrm>
          </p:contentPart>
        </mc:Choice>
        <mc:Fallback>
          <p:pic>
            <p:nvPicPr>
              <p:cNvPr id="4" name="Ink 3">
                <a:extLst>
                  <a:ext uri="{FF2B5EF4-FFF2-40B4-BE49-F238E27FC236}">
                    <a16:creationId xmlns:a16="http://schemas.microsoft.com/office/drawing/2014/main" id="{31743935-EF6A-6DAA-9248-D7A01D097B1F}"/>
                  </a:ext>
                </a:extLst>
              </p:cNvPr>
              <p:cNvPicPr/>
              <p:nvPr/>
            </p:nvPicPr>
            <p:blipFill>
              <a:blip r:embed="rId7"/>
              <a:stretch>
                <a:fillRect/>
              </a:stretch>
            </p:blipFill>
            <p:spPr>
              <a:xfrm>
                <a:off x="8576880" y="1395580"/>
                <a:ext cx="1179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0F77D2A-E09F-3912-B73C-BAACC3B3DA16}"/>
                  </a:ext>
                </a:extLst>
              </p14:cNvPr>
              <p14:cNvContentPartPr/>
              <p14:nvPr/>
            </p14:nvContentPartPr>
            <p14:xfrm>
              <a:off x="177360" y="1899220"/>
              <a:ext cx="419040" cy="504720"/>
            </p14:xfrm>
          </p:contentPart>
        </mc:Choice>
        <mc:Fallback>
          <p:pic>
            <p:nvPicPr>
              <p:cNvPr id="5" name="Ink 4">
                <a:extLst>
                  <a:ext uri="{FF2B5EF4-FFF2-40B4-BE49-F238E27FC236}">
                    <a16:creationId xmlns:a16="http://schemas.microsoft.com/office/drawing/2014/main" id="{B0F77D2A-E09F-3912-B73C-BAACC3B3DA16}"/>
                  </a:ext>
                </a:extLst>
              </p:cNvPr>
              <p:cNvPicPr/>
              <p:nvPr/>
            </p:nvPicPr>
            <p:blipFill>
              <a:blip r:embed="rId9"/>
              <a:stretch>
                <a:fillRect/>
              </a:stretch>
            </p:blipFill>
            <p:spPr>
              <a:xfrm>
                <a:off x="159720" y="1881580"/>
                <a:ext cx="454680" cy="540360"/>
              </a:xfrm>
              <a:prstGeom prst="rect">
                <a:avLst/>
              </a:prstGeom>
            </p:spPr>
          </p:pic>
        </mc:Fallback>
      </mc:AlternateContent>
      <p:grpSp>
        <p:nvGrpSpPr>
          <p:cNvPr id="11" name="Group 10">
            <a:extLst>
              <a:ext uri="{FF2B5EF4-FFF2-40B4-BE49-F238E27FC236}">
                <a16:creationId xmlns:a16="http://schemas.microsoft.com/office/drawing/2014/main" id="{08267D69-D922-F592-977D-FB12DD05E5BE}"/>
              </a:ext>
            </a:extLst>
          </p:cNvPr>
          <p:cNvGrpSpPr/>
          <p:nvPr/>
        </p:nvGrpSpPr>
        <p:grpSpPr>
          <a:xfrm>
            <a:off x="1962960" y="2505820"/>
            <a:ext cx="1244520" cy="120600"/>
            <a:chOff x="1962960" y="2505820"/>
            <a:chExt cx="1244520" cy="1206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0068C5B-4767-AD8C-4AC1-506B24921B55}"/>
                    </a:ext>
                  </a:extLst>
                </p14:cNvPr>
                <p14:cNvContentPartPr/>
                <p14:nvPr/>
              </p14:nvContentPartPr>
              <p14:xfrm>
                <a:off x="1962960" y="2530660"/>
                <a:ext cx="1800" cy="1800"/>
              </p14:xfrm>
            </p:contentPart>
          </mc:Choice>
          <mc:Fallback>
            <p:pic>
              <p:nvPicPr>
                <p:cNvPr id="7" name="Ink 6">
                  <a:extLst>
                    <a:ext uri="{FF2B5EF4-FFF2-40B4-BE49-F238E27FC236}">
                      <a16:creationId xmlns:a16="http://schemas.microsoft.com/office/drawing/2014/main" id="{20068C5B-4767-AD8C-4AC1-506B24921B55}"/>
                    </a:ext>
                  </a:extLst>
                </p:cNvPr>
                <p:cNvPicPr/>
                <p:nvPr/>
              </p:nvPicPr>
              <p:blipFill>
                <a:blip r:embed="rId11"/>
                <a:stretch>
                  <a:fillRect/>
                </a:stretch>
              </p:blipFill>
              <p:spPr>
                <a:xfrm>
                  <a:off x="1945320" y="251266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5FF8169-6A7D-F579-6341-EC7A8A4F52AF}"/>
                    </a:ext>
                  </a:extLst>
                </p14:cNvPr>
                <p14:cNvContentPartPr/>
                <p14:nvPr/>
              </p14:nvContentPartPr>
              <p14:xfrm>
                <a:off x="1963320" y="2505820"/>
                <a:ext cx="1244160" cy="120600"/>
              </p14:xfrm>
            </p:contentPart>
          </mc:Choice>
          <mc:Fallback>
            <p:pic>
              <p:nvPicPr>
                <p:cNvPr id="9" name="Ink 8">
                  <a:extLst>
                    <a:ext uri="{FF2B5EF4-FFF2-40B4-BE49-F238E27FC236}">
                      <a16:creationId xmlns:a16="http://schemas.microsoft.com/office/drawing/2014/main" id="{E5FF8169-6A7D-F579-6341-EC7A8A4F52AF}"/>
                    </a:ext>
                  </a:extLst>
                </p:cNvPr>
                <p:cNvPicPr/>
                <p:nvPr/>
              </p:nvPicPr>
              <p:blipFill>
                <a:blip r:embed="rId13"/>
                <a:stretch>
                  <a:fillRect/>
                </a:stretch>
              </p:blipFill>
              <p:spPr>
                <a:xfrm>
                  <a:off x="1945680" y="2487820"/>
                  <a:ext cx="127980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DABAC87-B555-C71F-41E7-9C1A4729D6E5}"/>
                  </a:ext>
                </a:extLst>
              </p14:cNvPr>
              <p14:cNvContentPartPr/>
              <p14:nvPr/>
            </p14:nvContentPartPr>
            <p14:xfrm>
              <a:off x="5003160" y="3040780"/>
              <a:ext cx="605160" cy="42120"/>
            </p14:xfrm>
          </p:contentPart>
        </mc:Choice>
        <mc:Fallback>
          <p:pic>
            <p:nvPicPr>
              <p:cNvPr id="12" name="Ink 11">
                <a:extLst>
                  <a:ext uri="{FF2B5EF4-FFF2-40B4-BE49-F238E27FC236}">
                    <a16:creationId xmlns:a16="http://schemas.microsoft.com/office/drawing/2014/main" id="{FDABAC87-B555-C71F-41E7-9C1A4729D6E5}"/>
                  </a:ext>
                </a:extLst>
              </p:cNvPr>
              <p:cNvPicPr/>
              <p:nvPr/>
            </p:nvPicPr>
            <p:blipFill>
              <a:blip r:embed="rId15"/>
              <a:stretch>
                <a:fillRect/>
              </a:stretch>
            </p:blipFill>
            <p:spPr>
              <a:xfrm>
                <a:off x="4985160" y="3023140"/>
                <a:ext cx="640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3CCF80B-D105-88F1-7F80-C515484B3499}"/>
                  </a:ext>
                </a:extLst>
              </p14:cNvPr>
              <p14:cNvContentPartPr/>
              <p14:nvPr/>
            </p14:nvContentPartPr>
            <p14:xfrm>
              <a:off x="7773360" y="3050860"/>
              <a:ext cx="923760" cy="60480"/>
            </p14:xfrm>
          </p:contentPart>
        </mc:Choice>
        <mc:Fallback>
          <p:pic>
            <p:nvPicPr>
              <p:cNvPr id="13" name="Ink 12">
                <a:extLst>
                  <a:ext uri="{FF2B5EF4-FFF2-40B4-BE49-F238E27FC236}">
                    <a16:creationId xmlns:a16="http://schemas.microsoft.com/office/drawing/2014/main" id="{63CCF80B-D105-88F1-7F80-C515484B3499}"/>
                  </a:ext>
                </a:extLst>
              </p:cNvPr>
              <p:cNvPicPr/>
              <p:nvPr/>
            </p:nvPicPr>
            <p:blipFill>
              <a:blip r:embed="rId17"/>
              <a:stretch>
                <a:fillRect/>
              </a:stretch>
            </p:blipFill>
            <p:spPr>
              <a:xfrm>
                <a:off x="7755720" y="3032860"/>
                <a:ext cx="959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7E8E7D2-5872-9B87-577E-F95A7E365DF0}"/>
                  </a:ext>
                </a:extLst>
              </p14:cNvPr>
              <p14:cNvContentPartPr/>
              <p14:nvPr/>
            </p14:nvContentPartPr>
            <p14:xfrm>
              <a:off x="235680" y="3017380"/>
              <a:ext cx="387720" cy="373680"/>
            </p14:xfrm>
          </p:contentPart>
        </mc:Choice>
        <mc:Fallback>
          <p:pic>
            <p:nvPicPr>
              <p:cNvPr id="14" name="Ink 13">
                <a:extLst>
                  <a:ext uri="{FF2B5EF4-FFF2-40B4-BE49-F238E27FC236}">
                    <a16:creationId xmlns:a16="http://schemas.microsoft.com/office/drawing/2014/main" id="{67E8E7D2-5872-9B87-577E-F95A7E365DF0}"/>
                  </a:ext>
                </a:extLst>
              </p:cNvPr>
              <p:cNvPicPr/>
              <p:nvPr/>
            </p:nvPicPr>
            <p:blipFill>
              <a:blip r:embed="rId19"/>
              <a:stretch>
                <a:fillRect/>
              </a:stretch>
            </p:blipFill>
            <p:spPr>
              <a:xfrm>
                <a:off x="217680" y="2999380"/>
                <a:ext cx="4233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8A8159D-4B4B-00A4-7DE0-9792CFC9A01B}"/>
                  </a:ext>
                </a:extLst>
              </p14:cNvPr>
              <p14:cNvContentPartPr/>
              <p14:nvPr/>
            </p14:nvContentPartPr>
            <p14:xfrm>
              <a:off x="6032040" y="3933940"/>
              <a:ext cx="1477080" cy="35280"/>
            </p14:xfrm>
          </p:contentPart>
        </mc:Choice>
        <mc:Fallback>
          <p:pic>
            <p:nvPicPr>
              <p:cNvPr id="15" name="Ink 14">
                <a:extLst>
                  <a:ext uri="{FF2B5EF4-FFF2-40B4-BE49-F238E27FC236}">
                    <a16:creationId xmlns:a16="http://schemas.microsoft.com/office/drawing/2014/main" id="{58A8159D-4B4B-00A4-7DE0-9792CFC9A01B}"/>
                  </a:ext>
                </a:extLst>
              </p:cNvPr>
              <p:cNvPicPr/>
              <p:nvPr/>
            </p:nvPicPr>
            <p:blipFill>
              <a:blip r:embed="rId21"/>
              <a:stretch>
                <a:fillRect/>
              </a:stretch>
            </p:blipFill>
            <p:spPr>
              <a:xfrm>
                <a:off x="6014400" y="3915940"/>
                <a:ext cx="1512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74E11F7-3167-B43B-565A-267576FA120D}"/>
                  </a:ext>
                </a:extLst>
              </p14:cNvPr>
              <p14:cNvContentPartPr/>
              <p14:nvPr/>
            </p14:nvContentPartPr>
            <p14:xfrm>
              <a:off x="250800" y="4352980"/>
              <a:ext cx="381240" cy="387360"/>
            </p14:xfrm>
          </p:contentPart>
        </mc:Choice>
        <mc:Fallback>
          <p:pic>
            <p:nvPicPr>
              <p:cNvPr id="16" name="Ink 15">
                <a:extLst>
                  <a:ext uri="{FF2B5EF4-FFF2-40B4-BE49-F238E27FC236}">
                    <a16:creationId xmlns:a16="http://schemas.microsoft.com/office/drawing/2014/main" id="{C74E11F7-3167-B43B-565A-267576FA120D}"/>
                  </a:ext>
                </a:extLst>
              </p:cNvPr>
              <p:cNvPicPr/>
              <p:nvPr/>
            </p:nvPicPr>
            <p:blipFill>
              <a:blip r:embed="rId23"/>
              <a:stretch>
                <a:fillRect/>
              </a:stretch>
            </p:blipFill>
            <p:spPr>
              <a:xfrm>
                <a:off x="233160" y="4334980"/>
                <a:ext cx="4168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B5A8CA4-80D3-AE66-6746-80216F118B59}"/>
                  </a:ext>
                </a:extLst>
              </p14:cNvPr>
              <p14:cNvContentPartPr/>
              <p14:nvPr/>
            </p14:nvContentPartPr>
            <p14:xfrm>
              <a:off x="8729880" y="5583100"/>
              <a:ext cx="679680" cy="20160"/>
            </p14:xfrm>
          </p:contentPart>
        </mc:Choice>
        <mc:Fallback>
          <p:pic>
            <p:nvPicPr>
              <p:cNvPr id="17" name="Ink 16">
                <a:extLst>
                  <a:ext uri="{FF2B5EF4-FFF2-40B4-BE49-F238E27FC236}">
                    <a16:creationId xmlns:a16="http://schemas.microsoft.com/office/drawing/2014/main" id="{CB5A8CA4-80D3-AE66-6746-80216F118B59}"/>
                  </a:ext>
                </a:extLst>
              </p:cNvPr>
              <p:cNvPicPr/>
              <p:nvPr/>
            </p:nvPicPr>
            <p:blipFill>
              <a:blip r:embed="rId25"/>
              <a:stretch>
                <a:fillRect/>
              </a:stretch>
            </p:blipFill>
            <p:spPr>
              <a:xfrm>
                <a:off x="8711880" y="5565100"/>
                <a:ext cx="715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B4B0EA7-BDA3-6214-753E-478E57931725}"/>
                  </a:ext>
                </a:extLst>
              </p14:cNvPr>
              <p14:cNvContentPartPr/>
              <p14:nvPr/>
            </p14:nvContentPartPr>
            <p14:xfrm>
              <a:off x="707640" y="5803060"/>
              <a:ext cx="430200" cy="57240"/>
            </p14:xfrm>
          </p:contentPart>
        </mc:Choice>
        <mc:Fallback>
          <p:pic>
            <p:nvPicPr>
              <p:cNvPr id="18" name="Ink 17">
                <a:extLst>
                  <a:ext uri="{FF2B5EF4-FFF2-40B4-BE49-F238E27FC236}">
                    <a16:creationId xmlns:a16="http://schemas.microsoft.com/office/drawing/2014/main" id="{BB4B0EA7-BDA3-6214-753E-478E57931725}"/>
                  </a:ext>
                </a:extLst>
              </p:cNvPr>
              <p:cNvPicPr/>
              <p:nvPr/>
            </p:nvPicPr>
            <p:blipFill>
              <a:blip r:embed="rId27"/>
              <a:stretch>
                <a:fillRect/>
              </a:stretch>
            </p:blipFill>
            <p:spPr>
              <a:xfrm>
                <a:off x="690000" y="5785060"/>
                <a:ext cx="465840" cy="92880"/>
              </a:xfrm>
              <a:prstGeom prst="rect">
                <a:avLst/>
              </a:prstGeom>
            </p:spPr>
          </p:pic>
        </mc:Fallback>
      </mc:AlternateContent>
    </p:spTree>
    <p:extLst>
      <p:ext uri="{BB962C8B-B14F-4D97-AF65-F5344CB8AC3E}">
        <p14:creationId xmlns:p14="http://schemas.microsoft.com/office/powerpoint/2010/main" val="375363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80650" cy="30416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43DD4B2C-E1B7-7D89-D486-0D9CA6991FB5}"/>
              </a:ext>
            </a:extLst>
          </p:cNvPr>
          <p:cNvSpPr txBox="1"/>
          <p:nvPr/>
        </p:nvSpPr>
        <p:spPr>
          <a:xfrm>
            <a:off x="400844" y="674028"/>
            <a:ext cx="9478962" cy="1569660"/>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What kind of </a:t>
            </a:r>
            <a:r>
              <a:rPr lang="en-US" sz="2400" b="1">
                <a:solidFill>
                  <a:srgbClr val="FFC000"/>
                </a:solidFill>
                <a:latin typeface="Arial" panose="020B0604020202020204" pitchFamily="34" charset="0"/>
              </a:rPr>
              <a:t>G</a:t>
            </a:r>
            <a:r>
              <a:rPr lang="en-US" sz="2400" b="1" i="0" u="none" strike="noStrike">
                <a:solidFill>
                  <a:srgbClr val="FFC000"/>
                </a:solidFill>
                <a:effectLst/>
                <a:latin typeface="Arial" panose="020B0604020202020204" pitchFamily="34" charset="0"/>
              </a:rPr>
              <a:t>od is he who knows what has not happened Yet? </a:t>
            </a:r>
          </a:p>
          <a:p>
            <a:pPr algn="ctr" rtl="0">
              <a:spcBef>
                <a:spcPts val="0"/>
              </a:spcBef>
              <a:spcAft>
                <a:spcPts val="0"/>
              </a:spcAft>
            </a:pPr>
            <a:endParaRPr lang="en-US" sz="2400" b="1" i="0" u="none" strike="noStrike">
              <a:solidFill>
                <a:srgbClr val="FFC000"/>
              </a:solidFill>
              <a:effectLst/>
              <a:latin typeface="Arial" panose="020B0604020202020204" pitchFamily="34" charset="0"/>
            </a:endParaRPr>
          </a:p>
          <a:p>
            <a:pPr algn="ctr" rtl="0">
              <a:spcBef>
                <a:spcPts val="0"/>
              </a:spcBef>
              <a:spcAft>
                <a:spcPts val="0"/>
              </a:spcAft>
            </a:pPr>
            <a:r>
              <a:rPr lang="en-US" sz="2400" b="1" i="0" u="none" strike="noStrike">
                <a:solidFill>
                  <a:srgbClr val="92D050"/>
                </a:solidFill>
                <a:effectLst/>
                <a:latin typeface="Arial" panose="020B0604020202020204" pitchFamily="34" charset="0"/>
              </a:rPr>
              <a:t>What kind of God is he who can explain the first principles of existence? </a:t>
            </a:r>
          </a:p>
        </p:txBody>
      </p:sp>
    </p:spTree>
    <p:extLst>
      <p:ext uri="{BB962C8B-B14F-4D97-AF65-F5344CB8AC3E}">
        <p14:creationId xmlns:p14="http://schemas.microsoft.com/office/powerpoint/2010/main" val="371266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292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078313"/>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מא</a:t>
            </a:r>
            <a:endParaRPr lang="he-IL" sz="4400" b="1" dirty="0">
              <a:solidFill>
                <a:srgbClr val="FFFF00"/>
              </a:solidFill>
              <a:cs typeface="+mj-cs"/>
            </a:endParaRPr>
          </a:p>
          <a:p>
            <a:pPr algn="r"/>
            <a:r>
              <a:rPr lang="he-IL" sz="4000">
                <a:solidFill>
                  <a:srgbClr val="FFFF00"/>
                </a:solidFill>
                <a:cs typeface="+mj-cs"/>
              </a:rPr>
              <a:t>כה   הַעִירוֹתִי מִצָּפוֹן וַיַּאת מִמִּזְרַח-שֶׁמֶשׁ יִקְרָא בִשְׁמִי וְיָבֹא סְגָנִים כְּמוֹ-חֹמֶר וּכְמוֹ יוֹצֵר יִרְמָס-טִיט: כו   מִי-הִגִּיד מֵרֹאשׁ וְנֵדָעָה וּמִלְּפָנִים וְנֹאמַר צַדִּיק אַף אֵין-מַגִּיד אַף אֵין מַשְׁמִיעַ אַף אֵין-שֹׁמֵעַ אִמְרֵיכֶם: </a:t>
            </a:r>
            <a:r>
              <a:rPr lang="he-IL" sz="4000">
                <a:solidFill>
                  <a:srgbClr val="FFC000"/>
                </a:solidFill>
                <a:cs typeface="+mj-cs"/>
              </a:rPr>
              <a:t>כז   רִאשׁוֹן לְצִיּוֹן הִנֵּה הִנָּם וְלִירוּשָׁלַם מְבַשֵּׂר אֶתֵּן: </a:t>
            </a:r>
            <a:r>
              <a:rPr lang="he-IL" sz="4000">
                <a:solidFill>
                  <a:srgbClr val="92D050"/>
                </a:solidFill>
                <a:cs typeface="+mj-cs"/>
              </a:rPr>
              <a:t>כח   וְאֵרֶא וְאֵין אִישׁ וּמֵאֵלֶּה וְאֵין יוֹעֵץ וְאֶשְׁאָלֵם וְיָשִׁיבוּ דָבָר: כט   הֵן כֻּלָּם אָוֶן אֶפֶס מַעֲשֵֹיהֶם רוּחַ וָתֹהוּ נִסְכֵּיהֶם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EE2B3C7-2B60-F4BB-3157-1A9F45594268}"/>
                  </a:ext>
                </a:extLst>
              </p14:cNvPr>
              <p14:cNvContentPartPr/>
              <p14:nvPr/>
            </p14:nvContentPartPr>
            <p14:xfrm>
              <a:off x="4871040" y="678100"/>
              <a:ext cx="4283640" cy="176760"/>
            </p14:xfrm>
          </p:contentPart>
        </mc:Choice>
        <mc:Fallback>
          <p:pic>
            <p:nvPicPr>
              <p:cNvPr id="2" name="Ink 1">
                <a:extLst>
                  <a:ext uri="{FF2B5EF4-FFF2-40B4-BE49-F238E27FC236}">
                    <a16:creationId xmlns:a16="http://schemas.microsoft.com/office/drawing/2014/main" id="{4EE2B3C7-2B60-F4BB-3157-1A9F45594268}"/>
                  </a:ext>
                </a:extLst>
              </p:cNvPr>
              <p:cNvPicPr/>
              <p:nvPr/>
            </p:nvPicPr>
            <p:blipFill>
              <a:blip r:embed="rId5"/>
              <a:stretch>
                <a:fillRect/>
              </a:stretch>
            </p:blipFill>
            <p:spPr>
              <a:xfrm>
                <a:off x="4853040" y="660460"/>
                <a:ext cx="4319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A87A93B-20F8-201A-A2B4-987679F2BCBA}"/>
                  </a:ext>
                </a:extLst>
              </p14:cNvPr>
              <p14:cNvContentPartPr/>
              <p14:nvPr/>
            </p14:nvContentPartPr>
            <p14:xfrm>
              <a:off x="8879280" y="1317460"/>
              <a:ext cx="340200" cy="21240"/>
            </p14:xfrm>
          </p:contentPart>
        </mc:Choice>
        <mc:Fallback>
          <p:pic>
            <p:nvPicPr>
              <p:cNvPr id="4" name="Ink 3">
                <a:extLst>
                  <a:ext uri="{FF2B5EF4-FFF2-40B4-BE49-F238E27FC236}">
                    <a16:creationId xmlns:a16="http://schemas.microsoft.com/office/drawing/2014/main" id="{CA87A93B-20F8-201A-A2B4-987679F2BCBA}"/>
                  </a:ext>
                </a:extLst>
              </p:cNvPr>
              <p:cNvPicPr/>
              <p:nvPr/>
            </p:nvPicPr>
            <p:blipFill>
              <a:blip r:embed="rId7"/>
              <a:stretch>
                <a:fillRect/>
              </a:stretch>
            </p:blipFill>
            <p:spPr>
              <a:xfrm>
                <a:off x="8861280" y="1299820"/>
                <a:ext cx="375840" cy="56880"/>
              </a:xfrm>
              <a:prstGeom prst="rect">
                <a:avLst/>
              </a:prstGeom>
            </p:spPr>
          </p:pic>
        </mc:Fallback>
      </mc:AlternateContent>
      <p:grpSp>
        <p:nvGrpSpPr>
          <p:cNvPr id="20" name="Group 19">
            <a:extLst>
              <a:ext uri="{FF2B5EF4-FFF2-40B4-BE49-F238E27FC236}">
                <a16:creationId xmlns:a16="http://schemas.microsoft.com/office/drawing/2014/main" id="{C95DCB31-0946-FEC1-9DAA-0722EC3B6F62}"/>
              </a:ext>
            </a:extLst>
          </p:cNvPr>
          <p:cNvGrpSpPr/>
          <p:nvPr/>
        </p:nvGrpSpPr>
        <p:grpSpPr>
          <a:xfrm>
            <a:off x="7346040" y="1974460"/>
            <a:ext cx="1989720" cy="43200"/>
            <a:chOff x="7346040" y="1974460"/>
            <a:chExt cx="1989720" cy="43200"/>
          </a:xfrm>
        </p:grpSpPr>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4A60F054-1F47-36AB-85D7-CB0F103C52B8}"/>
                    </a:ext>
                  </a:extLst>
                </p14:cNvPr>
                <p14:cNvContentPartPr/>
                <p14:nvPr/>
              </p14:nvContentPartPr>
              <p14:xfrm>
                <a:off x="8548080" y="1980220"/>
                <a:ext cx="787680" cy="37440"/>
              </p14:xfrm>
            </p:contentPart>
          </mc:Choice>
          <mc:Fallback>
            <p:pic>
              <p:nvPicPr>
                <p:cNvPr id="18" name="Ink 17">
                  <a:extLst>
                    <a:ext uri="{FF2B5EF4-FFF2-40B4-BE49-F238E27FC236}">
                      <a16:creationId xmlns:a16="http://schemas.microsoft.com/office/drawing/2014/main" id="{4A60F054-1F47-36AB-85D7-CB0F103C52B8}"/>
                    </a:ext>
                  </a:extLst>
                </p:cNvPr>
                <p:cNvPicPr/>
                <p:nvPr/>
              </p:nvPicPr>
              <p:blipFill>
                <a:blip r:embed="rId9"/>
                <a:stretch>
                  <a:fillRect/>
                </a:stretch>
              </p:blipFill>
              <p:spPr>
                <a:xfrm>
                  <a:off x="8530080" y="1962220"/>
                  <a:ext cx="823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741ADCE5-9CBC-DB39-69B1-13B98634C2B2}"/>
                    </a:ext>
                  </a:extLst>
                </p14:cNvPr>
                <p14:cNvContentPartPr/>
                <p14:nvPr/>
              </p14:nvContentPartPr>
              <p14:xfrm>
                <a:off x="7346040" y="1974460"/>
                <a:ext cx="1080720" cy="24120"/>
              </p14:xfrm>
            </p:contentPart>
          </mc:Choice>
          <mc:Fallback>
            <p:pic>
              <p:nvPicPr>
                <p:cNvPr id="19" name="Ink 18">
                  <a:extLst>
                    <a:ext uri="{FF2B5EF4-FFF2-40B4-BE49-F238E27FC236}">
                      <a16:creationId xmlns:a16="http://schemas.microsoft.com/office/drawing/2014/main" id="{741ADCE5-9CBC-DB39-69B1-13B98634C2B2}"/>
                    </a:ext>
                  </a:extLst>
                </p:cNvPr>
                <p:cNvPicPr/>
                <p:nvPr/>
              </p:nvPicPr>
              <p:blipFill>
                <a:blip r:embed="rId11"/>
                <a:stretch>
                  <a:fillRect/>
                </a:stretch>
              </p:blipFill>
              <p:spPr>
                <a:xfrm>
                  <a:off x="7328400" y="1956460"/>
                  <a:ext cx="1116360" cy="59760"/>
                </a:xfrm>
                <a:prstGeom prst="rect">
                  <a:avLst/>
                </a:prstGeom>
              </p:spPr>
            </p:pic>
          </mc:Fallback>
        </mc:AlternateContent>
      </p:grpSp>
      <p:grpSp>
        <p:nvGrpSpPr>
          <p:cNvPr id="29" name="Group 28">
            <a:extLst>
              <a:ext uri="{FF2B5EF4-FFF2-40B4-BE49-F238E27FC236}">
                <a16:creationId xmlns:a16="http://schemas.microsoft.com/office/drawing/2014/main" id="{97D50C8A-9F2F-D09F-3443-3A2DB129A9D2}"/>
              </a:ext>
            </a:extLst>
          </p:cNvPr>
          <p:cNvGrpSpPr/>
          <p:nvPr/>
        </p:nvGrpSpPr>
        <p:grpSpPr>
          <a:xfrm>
            <a:off x="2279400" y="1855660"/>
            <a:ext cx="4959360" cy="178560"/>
            <a:chOff x="2279400" y="1855660"/>
            <a:chExt cx="4959360" cy="178560"/>
          </a:xfrm>
        </p:grpSpPr>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7C572D0C-D0DE-6DA6-6432-6D2E9811988F}"/>
                    </a:ext>
                  </a:extLst>
                </p14:cNvPr>
                <p14:cNvContentPartPr/>
                <p14:nvPr/>
              </p14:nvContentPartPr>
              <p14:xfrm>
                <a:off x="6846720" y="1883020"/>
                <a:ext cx="392040" cy="95040"/>
              </p14:xfrm>
            </p:contentPart>
          </mc:Choice>
          <mc:Fallback>
            <p:pic>
              <p:nvPicPr>
                <p:cNvPr id="21" name="Ink 20">
                  <a:extLst>
                    <a:ext uri="{FF2B5EF4-FFF2-40B4-BE49-F238E27FC236}">
                      <a16:creationId xmlns:a16="http://schemas.microsoft.com/office/drawing/2014/main" id="{7C572D0C-D0DE-6DA6-6432-6D2E9811988F}"/>
                    </a:ext>
                  </a:extLst>
                </p:cNvPr>
                <p:cNvPicPr/>
                <p:nvPr/>
              </p:nvPicPr>
              <p:blipFill>
                <a:blip r:embed="rId13"/>
                <a:stretch>
                  <a:fillRect/>
                </a:stretch>
              </p:blipFill>
              <p:spPr>
                <a:xfrm>
                  <a:off x="6828720" y="1865020"/>
                  <a:ext cx="427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Ink 21">
                  <a:extLst>
                    <a:ext uri="{FF2B5EF4-FFF2-40B4-BE49-F238E27FC236}">
                      <a16:creationId xmlns:a16="http://schemas.microsoft.com/office/drawing/2014/main" id="{580CE4EA-E47B-C777-4343-56B78D5B1AB2}"/>
                    </a:ext>
                  </a:extLst>
                </p14:cNvPr>
                <p14:cNvContentPartPr/>
                <p14:nvPr/>
              </p14:nvContentPartPr>
              <p14:xfrm>
                <a:off x="5854560" y="1952860"/>
                <a:ext cx="596520" cy="31680"/>
              </p14:xfrm>
            </p:contentPart>
          </mc:Choice>
          <mc:Fallback>
            <p:pic>
              <p:nvPicPr>
                <p:cNvPr id="22" name="Ink 21">
                  <a:extLst>
                    <a:ext uri="{FF2B5EF4-FFF2-40B4-BE49-F238E27FC236}">
                      <a16:creationId xmlns:a16="http://schemas.microsoft.com/office/drawing/2014/main" id="{580CE4EA-E47B-C777-4343-56B78D5B1AB2}"/>
                    </a:ext>
                  </a:extLst>
                </p:cNvPr>
                <p:cNvPicPr/>
                <p:nvPr/>
              </p:nvPicPr>
              <p:blipFill>
                <a:blip r:embed="rId15"/>
                <a:stretch>
                  <a:fillRect/>
                </a:stretch>
              </p:blipFill>
              <p:spPr>
                <a:xfrm>
                  <a:off x="5836560" y="1935220"/>
                  <a:ext cx="632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C2AD46E1-5F35-4C3D-7D82-4635EF7FAA30}"/>
                    </a:ext>
                  </a:extLst>
                </p14:cNvPr>
                <p14:cNvContentPartPr/>
                <p14:nvPr/>
              </p14:nvContentPartPr>
              <p14:xfrm>
                <a:off x="4963560" y="1938460"/>
                <a:ext cx="672120" cy="48240"/>
              </p14:xfrm>
            </p:contentPart>
          </mc:Choice>
          <mc:Fallback>
            <p:pic>
              <p:nvPicPr>
                <p:cNvPr id="23" name="Ink 22">
                  <a:extLst>
                    <a:ext uri="{FF2B5EF4-FFF2-40B4-BE49-F238E27FC236}">
                      <a16:creationId xmlns:a16="http://schemas.microsoft.com/office/drawing/2014/main" id="{C2AD46E1-5F35-4C3D-7D82-4635EF7FAA30}"/>
                    </a:ext>
                  </a:extLst>
                </p:cNvPr>
                <p:cNvPicPr/>
                <p:nvPr/>
              </p:nvPicPr>
              <p:blipFill>
                <a:blip r:embed="rId17"/>
                <a:stretch>
                  <a:fillRect/>
                </a:stretch>
              </p:blipFill>
              <p:spPr>
                <a:xfrm>
                  <a:off x="4945920" y="1920460"/>
                  <a:ext cx="707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53A6295F-A0BF-2187-709A-48288B8782D9}"/>
                    </a:ext>
                  </a:extLst>
                </p14:cNvPr>
                <p14:cNvContentPartPr/>
                <p14:nvPr/>
              </p14:nvContentPartPr>
              <p14:xfrm>
                <a:off x="3967440" y="1855660"/>
                <a:ext cx="860400" cy="47520"/>
              </p14:xfrm>
            </p:contentPart>
          </mc:Choice>
          <mc:Fallback>
            <p:pic>
              <p:nvPicPr>
                <p:cNvPr id="25" name="Ink 24">
                  <a:extLst>
                    <a:ext uri="{FF2B5EF4-FFF2-40B4-BE49-F238E27FC236}">
                      <a16:creationId xmlns:a16="http://schemas.microsoft.com/office/drawing/2014/main" id="{53A6295F-A0BF-2187-709A-48288B8782D9}"/>
                    </a:ext>
                  </a:extLst>
                </p:cNvPr>
                <p:cNvPicPr/>
                <p:nvPr/>
              </p:nvPicPr>
              <p:blipFill>
                <a:blip r:embed="rId19"/>
                <a:stretch>
                  <a:fillRect/>
                </a:stretch>
              </p:blipFill>
              <p:spPr>
                <a:xfrm>
                  <a:off x="3949800" y="1838020"/>
                  <a:ext cx="896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52AF73A3-5BD1-756D-B629-26C5E46E9CAF}"/>
                    </a:ext>
                  </a:extLst>
                </p14:cNvPr>
                <p14:cNvContentPartPr/>
                <p14:nvPr/>
              </p14:nvContentPartPr>
              <p14:xfrm>
                <a:off x="2852520" y="1998220"/>
                <a:ext cx="1041840" cy="36000"/>
              </p14:xfrm>
            </p:contentPart>
          </mc:Choice>
          <mc:Fallback>
            <p:pic>
              <p:nvPicPr>
                <p:cNvPr id="26" name="Ink 25">
                  <a:extLst>
                    <a:ext uri="{FF2B5EF4-FFF2-40B4-BE49-F238E27FC236}">
                      <a16:creationId xmlns:a16="http://schemas.microsoft.com/office/drawing/2014/main" id="{52AF73A3-5BD1-756D-B629-26C5E46E9CAF}"/>
                    </a:ext>
                  </a:extLst>
                </p:cNvPr>
                <p:cNvPicPr/>
                <p:nvPr/>
              </p:nvPicPr>
              <p:blipFill>
                <a:blip r:embed="rId21"/>
                <a:stretch>
                  <a:fillRect/>
                </a:stretch>
              </p:blipFill>
              <p:spPr>
                <a:xfrm>
                  <a:off x="2834520" y="1980580"/>
                  <a:ext cx="1077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5D7B326D-CA52-211D-3D1A-E3A583848923}"/>
                    </a:ext>
                  </a:extLst>
                </p14:cNvPr>
                <p14:cNvContentPartPr/>
                <p14:nvPr/>
              </p14:nvContentPartPr>
              <p14:xfrm>
                <a:off x="2279400" y="1958620"/>
                <a:ext cx="621360" cy="23400"/>
              </p14:xfrm>
            </p:contentPart>
          </mc:Choice>
          <mc:Fallback>
            <p:pic>
              <p:nvPicPr>
                <p:cNvPr id="28" name="Ink 27">
                  <a:extLst>
                    <a:ext uri="{FF2B5EF4-FFF2-40B4-BE49-F238E27FC236}">
                      <a16:creationId xmlns:a16="http://schemas.microsoft.com/office/drawing/2014/main" id="{5D7B326D-CA52-211D-3D1A-E3A583848923}"/>
                    </a:ext>
                  </a:extLst>
                </p:cNvPr>
                <p:cNvPicPr/>
                <p:nvPr/>
              </p:nvPicPr>
              <p:blipFill>
                <a:blip r:embed="rId23"/>
                <a:stretch>
                  <a:fillRect/>
                </a:stretch>
              </p:blipFill>
              <p:spPr>
                <a:xfrm>
                  <a:off x="2261760" y="1940620"/>
                  <a:ext cx="657000" cy="59040"/>
                </a:xfrm>
                <a:prstGeom prst="rect">
                  <a:avLst/>
                </a:prstGeom>
              </p:spPr>
            </p:pic>
          </mc:Fallback>
        </mc:AlternateContent>
      </p:grpSp>
      <p:grpSp>
        <p:nvGrpSpPr>
          <p:cNvPr id="32" name="Group 31">
            <a:extLst>
              <a:ext uri="{FF2B5EF4-FFF2-40B4-BE49-F238E27FC236}">
                <a16:creationId xmlns:a16="http://schemas.microsoft.com/office/drawing/2014/main" id="{2FC42FFF-7171-6EBB-76E5-7661CED86BA0}"/>
              </a:ext>
            </a:extLst>
          </p:cNvPr>
          <p:cNvGrpSpPr/>
          <p:nvPr/>
        </p:nvGrpSpPr>
        <p:grpSpPr>
          <a:xfrm>
            <a:off x="634920" y="1809940"/>
            <a:ext cx="1323360" cy="238680"/>
            <a:chOff x="634920" y="1809940"/>
            <a:chExt cx="1323360" cy="238680"/>
          </a:xfrm>
        </p:grpSpPr>
        <mc:AlternateContent xmlns:mc="http://schemas.openxmlformats.org/markup-compatibility/2006">
          <mc:Choice xmlns:p14="http://schemas.microsoft.com/office/powerpoint/2010/main" Requires="p14">
            <p:contentPart p14:bwMode="auto" r:id="rId24">
              <p14:nvContentPartPr>
                <p14:cNvPr id="30" name="Ink 29">
                  <a:extLst>
                    <a:ext uri="{FF2B5EF4-FFF2-40B4-BE49-F238E27FC236}">
                      <a16:creationId xmlns:a16="http://schemas.microsoft.com/office/drawing/2014/main" id="{D1B7D6D3-99C6-6CF9-1492-5D0FEA8470F5}"/>
                    </a:ext>
                  </a:extLst>
                </p14:cNvPr>
                <p14:cNvContentPartPr/>
                <p14:nvPr/>
              </p14:nvContentPartPr>
              <p14:xfrm>
                <a:off x="1607640" y="1809940"/>
                <a:ext cx="350640" cy="110880"/>
              </p14:xfrm>
            </p:contentPart>
          </mc:Choice>
          <mc:Fallback>
            <p:pic>
              <p:nvPicPr>
                <p:cNvPr id="30" name="Ink 29">
                  <a:extLst>
                    <a:ext uri="{FF2B5EF4-FFF2-40B4-BE49-F238E27FC236}">
                      <a16:creationId xmlns:a16="http://schemas.microsoft.com/office/drawing/2014/main" id="{D1B7D6D3-99C6-6CF9-1492-5D0FEA8470F5}"/>
                    </a:ext>
                  </a:extLst>
                </p:cNvPr>
                <p:cNvPicPr/>
                <p:nvPr/>
              </p:nvPicPr>
              <p:blipFill>
                <a:blip r:embed="rId25"/>
                <a:stretch>
                  <a:fillRect/>
                </a:stretch>
              </p:blipFill>
              <p:spPr>
                <a:xfrm>
                  <a:off x="1590000" y="1792300"/>
                  <a:ext cx="386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Ink 30">
                  <a:extLst>
                    <a:ext uri="{FF2B5EF4-FFF2-40B4-BE49-F238E27FC236}">
                      <a16:creationId xmlns:a16="http://schemas.microsoft.com/office/drawing/2014/main" id="{20A58932-B4EA-CEA9-1875-7890F28CC6B4}"/>
                    </a:ext>
                  </a:extLst>
                </p14:cNvPr>
                <p14:cNvContentPartPr/>
                <p14:nvPr/>
              </p14:nvContentPartPr>
              <p14:xfrm>
                <a:off x="634920" y="1964740"/>
                <a:ext cx="635760" cy="83880"/>
              </p14:xfrm>
            </p:contentPart>
          </mc:Choice>
          <mc:Fallback>
            <p:pic>
              <p:nvPicPr>
                <p:cNvPr id="31" name="Ink 30">
                  <a:extLst>
                    <a:ext uri="{FF2B5EF4-FFF2-40B4-BE49-F238E27FC236}">
                      <a16:creationId xmlns:a16="http://schemas.microsoft.com/office/drawing/2014/main" id="{20A58932-B4EA-CEA9-1875-7890F28CC6B4}"/>
                    </a:ext>
                  </a:extLst>
                </p:cNvPr>
                <p:cNvPicPr/>
                <p:nvPr/>
              </p:nvPicPr>
              <p:blipFill>
                <a:blip r:embed="rId27"/>
                <a:stretch>
                  <a:fillRect/>
                </a:stretch>
              </p:blipFill>
              <p:spPr>
                <a:xfrm>
                  <a:off x="617280" y="1947100"/>
                  <a:ext cx="671400" cy="119520"/>
                </a:xfrm>
                <a:prstGeom prst="rect">
                  <a:avLst/>
                </a:prstGeom>
              </p:spPr>
            </p:pic>
          </mc:Fallback>
        </mc:AlternateContent>
      </p:grpSp>
      <p:grpSp>
        <p:nvGrpSpPr>
          <p:cNvPr id="52" name="Group 51">
            <a:extLst>
              <a:ext uri="{FF2B5EF4-FFF2-40B4-BE49-F238E27FC236}">
                <a16:creationId xmlns:a16="http://schemas.microsoft.com/office/drawing/2014/main" id="{AC1A93B9-2622-D3C2-7B61-E928BB95F460}"/>
              </a:ext>
            </a:extLst>
          </p:cNvPr>
          <p:cNvGrpSpPr/>
          <p:nvPr/>
        </p:nvGrpSpPr>
        <p:grpSpPr>
          <a:xfrm>
            <a:off x="454560" y="2559100"/>
            <a:ext cx="8786880" cy="128880"/>
            <a:chOff x="454560" y="2559100"/>
            <a:chExt cx="8786880" cy="128880"/>
          </a:xfrm>
        </p:grpSpPr>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791CF07F-8A3B-85DC-AA41-C9ECD7FB1FF8}"/>
                    </a:ext>
                  </a:extLst>
                </p14:cNvPr>
                <p14:cNvContentPartPr/>
                <p14:nvPr/>
              </p14:nvContentPartPr>
              <p14:xfrm>
                <a:off x="8635560" y="2613460"/>
                <a:ext cx="605880" cy="20160"/>
              </p14:xfrm>
            </p:contentPart>
          </mc:Choice>
          <mc:Fallback>
            <p:pic>
              <p:nvPicPr>
                <p:cNvPr id="33" name="Ink 32">
                  <a:extLst>
                    <a:ext uri="{FF2B5EF4-FFF2-40B4-BE49-F238E27FC236}">
                      <a16:creationId xmlns:a16="http://schemas.microsoft.com/office/drawing/2014/main" id="{791CF07F-8A3B-85DC-AA41-C9ECD7FB1FF8}"/>
                    </a:ext>
                  </a:extLst>
                </p:cNvPr>
                <p:cNvPicPr/>
                <p:nvPr/>
              </p:nvPicPr>
              <p:blipFill>
                <a:blip r:embed="rId29"/>
                <a:stretch>
                  <a:fillRect/>
                </a:stretch>
              </p:blipFill>
              <p:spPr>
                <a:xfrm>
                  <a:off x="8617560" y="2595460"/>
                  <a:ext cx="641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06802F5F-A836-3B72-2FA7-019CD9E7936B}"/>
                    </a:ext>
                  </a:extLst>
                </p14:cNvPr>
                <p14:cNvContentPartPr/>
                <p14:nvPr/>
              </p14:nvContentPartPr>
              <p14:xfrm>
                <a:off x="7526400" y="2646220"/>
                <a:ext cx="855000" cy="41760"/>
              </p14:xfrm>
            </p:contentPart>
          </mc:Choice>
          <mc:Fallback>
            <p:pic>
              <p:nvPicPr>
                <p:cNvPr id="34" name="Ink 33">
                  <a:extLst>
                    <a:ext uri="{FF2B5EF4-FFF2-40B4-BE49-F238E27FC236}">
                      <a16:creationId xmlns:a16="http://schemas.microsoft.com/office/drawing/2014/main" id="{06802F5F-A836-3B72-2FA7-019CD9E7936B}"/>
                    </a:ext>
                  </a:extLst>
                </p:cNvPr>
                <p:cNvPicPr/>
                <p:nvPr/>
              </p:nvPicPr>
              <p:blipFill>
                <a:blip r:embed="rId31"/>
                <a:stretch>
                  <a:fillRect/>
                </a:stretch>
              </p:blipFill>
              <p:spPr>
                <a:xfrm>
                  <a:off x="7508760" y="2628220"/>
                  <a:ext cx="890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Ink 35">
                  <a:extLst>
                    <a:ext uri="{FF2B5EF4-FFF2-40B4-BE49-F238E27FC236}">
                      <a16:creationId xmlns:a16="http://schemas.microsoft.com/office/drawing/2014/main" id="{39C2AFD4-171E-9AE9-D674-6CE5B9800D1B}"/>
                    </a:ext>
                  </a:extLst>
                </p14:cNvPr>
                <p14:cNvContentPartPr/>
                <p14:nvPr/>
              </p14:nvContentPartPr>
              <p14:xfrm>
                <a:off x="6430560" y="2630740"/>
                <a:ext cx="714960" cy="34560"/>
              </p14:xfrm>
            </p:contentPart>
          </mc:Choice>
          <mc:Fallback>
            <p:pic>
              <p:nvPicPr>
                <p:cNvPr id="36" name="Ink 35">
                  <a:extLst>
                    <a:ext uri="{FF2B5EF4-FFF2-40B4-BE49-F238E27FC236}">
                      <a16:creationId xmlns:a16="http://schemas.microsoft.com/office/drawing/2014/main" id="{39C2AFD4-171E-9AE9-D674-6CE5B9800D1B}"/>
                    </a:ext>
                  </a:extLst>
                </p:cNvPr>
                <p:cNvPicPr/>
                <p:nvPr/>
              </p:nvPicPr>
              <p:blipFill>
                <a:blip r:embed="rId33"/>
                <a:stretch>
                  <a:fillRect/>
                </a:stretch>
              </p:blipFill>
              <p:spPr>
                <a:xfrm>
                  <a:off x="6412920" y="2612740"/>
                  <a:ext cx="750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Ink 37">
                  <a:extLst>
                    <a:ext uri="{FF2B5EF4-FFF2-40B4-BE49-F238E27FC236}">
                      <a16:creationId xmlns:a16="http://schemas.microsoft.com/office/drawing/2014/main" id="{AEFC67CB-0DE9-FA0C-2A03-7819B4BD75E6}"/>
                    </a:ext>
                  </a:extLst>
                </p14:cNvPr>
                <p14:cNvContentPartPr/>
                <p14:nvPr/>
              </p14:nvContentPartPr>
              <p14:xfrm>
                <a:off x="4563600" y="2559100"/>
                <a:ext cx="1520640" cy="111960"/>
              </p14:xfrm>
            </p:contentPart>
          </mc:Choice>
          <mc:Fallback>
            <p:pic>
              <p:nvPicPr>
                <p:cNvPr id="38" name="Ink 37">
                  <a:extLst>
                    <a:ext uri="{FF2B5EF4-FFF2-40B4-BE49-F238E27FC236}">
                      <a16:creationId xmlns:a16="http://schemas.microsoft.com/office/drawing/2014/main" id="{AEFC67CB-0DE9-FA0C-2A03-7819B4BD75E6}"/>
                    </a:ext>
                  </a:extLst>
                </p:cNvPr>
                <p:cNvPicPr/>
                <p:nvPr/>
              </p:nvPicPr>
              <p:blipFill>
                <a:blip r:embed="rId35"/>
                <a:stretch>
                  <a:fillRect/>
                </a:stretch>
              </p:blipFill>
              <p:spPr>
                <a:xfrm>
                  <a:off x="4545960" y="2541460"/>
                  <a:ext cx="1556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Ink 39">
                  <a:extLst>
                    <a:ext uri="{FF2B5EF4-FFF2-40B4-BE49-F238E27FC236}">
                      <a16:creationId xmlns:a16="http://schemas.microsoft.com/office/drawing/2014/main" id="{EEF22070-1117-FC17-C05C-0C1B62A878A3}"/>
                    </a:ext>
                  </a:extLst>
                </p14:cNvPr>
                <p14:cNvContentPartPr/>
                <p14:nvPr/>
              </p14:nvContentPartPr>
              <p14:xfrm>
                <a:off x="3673680" y="2591500"/>
                <a:ext cx="854280" cy="58320"/>
              </p14:xfrm>
            </p:contentPart>
          </mc:Choice>
          <mc:Fallback>
            <p:pic>
              <p:nvPicPr>
                <p:cNvPr id="40" name="Ink 39">
                  <a:extLst>
                    <a:ext uri="{FF2B5EF4-FFF2-40B4-BE49-F238E27FC236}">
                      <a16:creationId xmlns:a16="http://schemas.microsoft.com/office/drawing/2014/main" id="{EEF22070-1117-FC17-C05C-0C1B62A878A3}"/>
                    </a:ext>
                  </a:extLst>
                </p:cNvPr>
                <p:cNvPicPr/>
                <p:nvPr/>
              </p:nvPicPr>
              <p:blipFill>
                <a:blip r:embed="rId37"/>
                <a:stretch>
                  <a:fillRect/>
                </a:stretch>
              </p:blipFill>
              <p:spPr>
                <a:xfrm>
                  <a:off x="3656040" y="2573500"/>
                  <a:ext cx="889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Ink 41">
                  <a:extLst>
                    <a:ext uri="{FF2B5EF4-FFF2-40B4-BE49-F238E27FC236}">
                      <a16:creationId xmlns:a16="http://schemas.microsoft.com/office/drawing/2014/main" id="{5DE6D1B4-792F-20F8-BB66-AF14208EB2B1}"/>
                    </a:ext>
                  </a:extLst>
                </p14:cNvPr>
                <p14:cNvContentPartPr/>
                <p14:nvPr/>
              </p14:nvContentPartPr>
              <p14:xfrm>
                <a:off x="2619960" y="2586820"/>
                <a:ext cx="826200" cy="32400"/>
              </p14:xfrm>
            </p:contentPart>
          </mc:Choice>
          <mc:Fallback>
            <p:pic>
              <p:nvPicPr>
                <p:cNvPr id="42" name="Ink 41">
                  <a:extLst>
                    <a:ext uri="{FF2B5EF4-FFF2-40B4-BE49-F238E27FC236}">
                      <a16:creationId xmlns:a16="http://schemas.microsoft.com/office/drawing/2014/main" id="{5DE6D1B4-792F-20F8-BB66-AF14208EB2B1}"/>
                    </a:ext>
                  </a:extLst>
                </p:cNvPr>
                <p:cNvPicPr/>
                <p:nvPr/>
              </p:nvPicPr>
              <p:blipFill>
                <a:blip r:embed="rId39"/>
                <a:stretch>
                  <a:fillRect/>
                </a:stretch>
              </p:blipFill>
              <p:spPr>
                <a:xfrm>
                  <a:off x="2602320" y="2568820"/>
                  <a:ext cx="861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Ink 43">
                  <a:extLst>
                    <a:ext uri="{FF2B5EF4-FFF2-40B4-BE49-F238E27FC236}">
                      <a16:creationId xmlns:a16="http://schemas.microsoft.com/office/drawing/2014/main" id="{8FC4C4D9-CF85-5F3D-4422-49AD0A1E8BDC}"/>
                    </a:ext>
                  </a:extLst>
                </p14:cNvPr>
                <p14:cNvContentPartPr/>
                <p14:nvPr/>
              </p14:nvContentPartPr>
              <p14:xfrm>
                <a:off x="2136120" y="2608420"/>
                <a:ext cx="255600" cy="21240"/>
              </p14:xfrm>
            </p:contentPart>
          </mc:Choice>
          <mc:Fallback>
            <p:pic>
              <p:nvPicPr>
                <p:cNvPr id="44" name="Ink 43">
                  <a:extLst>
                    <a:ext uri="{FF2B5EF4-FFF2-40B4-BE49-F238E27FC236}">
                      <a16:creationId xmlns:a16="http://schemas.microsoft.com/office/drawing/2014/main" id="{8FC4C4D9-CF85-5F3D-4422-49AD0A1E8BDC}"/>
                    </a:ext>
                  </a:extLst>
                </p:cNvPr>
                <p:cNvPicPr/>
                <p:nvPr/>
              </p:nvPicPr>
              <p:blipFill>
                <a:blip r:embed="rId41"/>
                <a:stretch>
                  <a:fillRect/>
                </a:stretch>
              </p:blipFill>
              <p:spPr>
                <a:xfrm>
                  <a:off x="2118120" y="2590780"/>
                  <a:ext cx="291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Ink 44">
                  <a:extLst>
                    <a:ext uri="{FF2B5EF4-FFF2-40B4-BE49-F238E27FC236}">
                      <a16:creationId xmlns:a16="http://schemas.microsoft.com/office/drawing/2014/main" id="{2E3A58DC-7719-C720-3B25-97AF511DDB20}"/>
                    </a:ext>
                  </a:extLst>
                </p14:cNvPr>
                <p14:cNvContentPartPr/>
                <p14:nvPr/>
              </p14:nvContentPartPr>
              <p14:xfrm>
                <a:off x="1499640" y="2580340"/>
                <a:ext cx="360360" cy="18000"/>
              </p14:xfrm>
            </p:contentPart>
          </mc:Choice>
          <mc:Fallback>
            <p:pic>
              <p:nvPicPr>
                <p:cNvPr id="45" name="Ink 44">
                  <a:extLst>
                    <a:ext uri="{FF2B5EF4-FFF2-40B4-BE49-F238E27FC236}">
                      <a16:creationId xmlns:a16="http://schemas.microsoft.com/office/drawing/2014/main" id="{2E3A58DC-7719-C720-3B25-97AF511DDB20}"/>
                    </a:ext>
                  </a:extLst>
                </p:cNvPr>
                <p:cNvPicPr/>
                <p:nvPr/>
              </p:nvPicPr>
              <p:blipFill>
                <a:blip r:embed="rId43"/>
                <a:stretch>
                  <a:fillRect/>
                </a:stretch>
              </p:blipFill>
              <p:spPr>
                <a:xfrm>
                  <a:off x="1481640" y="2562700"/>
                  <a:ext cx="396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Ink 46">
                  <a:extLst>
                    <a:ext uri="{FF2B5EF4-FFF2-40B4-BE49-F238E27FC236}">
                      <a16:creationId xmlns:a16="http://schemas.microsoft.com/office/drawing/2014/main" id="{43655B6E-0143-A351-9CAE-4DEC8A6B0C37}"/>
                    </a:ext>
                  </a:extLst>
                </p14:cNvPr>
                <p14:cNvContentPartPr/>
                <p14:nvPr/>
              </p14:nvContentPartPr>
              <p14:xfrm>
                <a:off x="454560" y="2606620"/>
                <a:ext cx="750960" cy="20520"/>
              </p14:xfrm>
            </p:contentPart>
          </mc:Choice>
          <mc:Fallback>
            <p:pic>
              <p:nvPicPr>
                <p:cNvPr id="47" name="Ink 46">
                  <a:extLst>
                    <a:ext uri="{FF2B5EF4-FFF2-40B4-BE49-F238E27FC236}">
                      <a16:creationId xmlns:a16="http://schemas.microsoft.com/office/drawing/2014/main" id="{43655B6E-0143-A351-9CAE-4DEC8A6B0C37}"/>
                    </a:ext>
                  </a:extLst>
                </p:cNvPr>
                <p:cNvPicPr/>
                <p:nvPr/>
              </p:nvPicPr>
              <p:blipFill>
                <a:blip r:embed="rId45"/>
                <a:stretch>
                  <a:fillRect/>
                </a:stretch>
              </p:blipFill>
              <p:spPr>
                <a:xfrm>
                  <a:off x="436920" y="2588620"/>
                  <a:ext cx="786600" cy="56160"/>
                </a:xfrm>
                <a:prstGeom prst="rect">
                  <a:avLst/>
                </a:prstGeom>
              </p:spPr>
            </p:pic>
          </mc:Fallback>
        </mc:AlternateContent>
      </p:grpSp>
      <p:grpSp>
        <p:nvGrpSpPr>
          <p:cNvPr id="59" name="Group 58">
            <a:extLst>
              <a:ext uri="{FF2B5EF4-FFF2-40B4-BE49-F238E27FC236}">
                <a16:creationId xmlns:a16="http://schemas.microsoft.com/office/drawing/2014/main" id="{B04C5644-AB8E-166E-F8E2-80847E006624}"/>
              </a:ext>
            </a:extLst>
          </p:cNvPr>
          <p:cNvGrpSpPr/>
          <p:nvPr/>
        </p:nvGrpSpPr>
        <p:grpSpPr>
          <a:xfrm>
            <a:off x="3345720" y="3035020"/>
            <a:ext cx="5934600" cy="220320"/>
            <a:chOff x="3345720" y="3035020"/>
            <a:chExt cx="5934600" cy="220320"/>
          </a:xfrm>
        </p:grpSpPr>
        <mc:AlternateContent xmlns:mc="http://schemas.openxmlformats.org/markup-compatibility/2006">
          <mc:Choice xmlns:p14="http://schemas.microsoft.com/office/powerpoint/2010/main" Requires="p14">
            <p:contentPart p14:bwMode="auto" r:id="rId46">
              <p14:nvContentPartPr>
                <p14:cNvPr id="48" name="Ink 47">
                  <a:extLst>
                    <a:ext uri="{FF2B5EF4-FFF2-40B4-BE49-F238E27FC236}">
                      <a16:creationId xmlns:a16="http://schemas.microsoft.com/office/drawing/2014/main" id="{EE88B976-0AE2-B530-B4BC-2560D0749671}"/>
                    </a:ext>
                  </a:extLst>
                </p14:cNvPr>
                <p14:cNvContentPartPr/>
                <p14:nvPr/>
              </p14:nvContentPartPr>
              <p14:xfrm>
                <a:off x="8874600" y="3035020"/>
                <a:ext cx="405720" cy="27360"/>
              </p14:xfrm>
            </p:contentPart>
          </mc:Choice>
          <mc:Fallback>
            <p:pic>
              <p:nvPicPr>
                <p:cNvPr id="48" name="Ink 47">
                  <a:extLst>
                    <a:ext uri="{FF2B5EF4-FFF2-40B4-BE49-F238E27FC236}">
                      <a16:creationId xmlns:a16="http://schemas.microsoft.com/office/drawing/2014/main" id="{EE88B976-0AE2-B530-B4BC-2560D0749671}"/>
                    </a:ext>
                  </a:extLst>
                </p:cNvPr>
                <p:cNvPicPr/>
                <p:nvPr/>
              </p:nvPicPr>
              <p:blipFill>
                <a:blip r:embed="rId47"/>
                <a:stretch>
                  <a:fillRect/>
                </a:stretch>
              </p:blipFill>
              <p:spPr>
                <a:xfrm>
                  <a:off x="8856600" y="3017020"/>
                  <a:ext cx="441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Ink 48">
                  <a:extLst>
                    <a:ext uri="{FF2B5EF4-FFF2-40B4-BE49-F238E27FC236}">
                      <a16:creationId xmlns:a16="http://schemas.microsoft.com/office/drawing/2014/main" id="{DDC52C41-EA2C-01F9-2494-932FB5E93A96}"/>
                    </a:ext>
                  </a:extLst>
                </p14:cNvPr>
                <p14:cNvContentPartPr/>
                <p14:nvPr/>
              </p14:nvContentPartPr>
              <p14:xfrm>
                <a:off x="8260800" y="3143740"/>
                <a:ext cx="423000" cy="26280"/>
              </p14:xfrm>
            </p:contentPart>
          </mc:Choice>
          <mc:Fallback>
            <p:pic>
              <p:nvPicPr>
                <p:cNvPr id="49" name="Ink 48">
                  <a:extLst>
                    <a:ext uri="{FF2B5EF4-FFF2-40B4-BE49-F238E27FC236}">
                      <a16:creationId xmlns:a16="http://schemas.microsoft.com/office/drawing/2014/main" id="{DDC52C41-EA2C-01F9-2494-932FB5E93A96}"/>
                    </a:ext>
                  </a:extLst>
                </p:cNvPr>
                <p:cNvPicPr/>
                <p:nvPr/>
              </p:nvPicPr>
              <p:blipFill>
                <a:blip r:embed="rId49"/>
                <a:stretch>
                  <a:fillRect/>
                </a:stretch>
              </p:blipFill>
              <p:spPr>
                <a:xfrm>
                  <a:off x="8243160" y="3125740"/>
                  <a:ext cx="458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Ink 49">
                  <a:extLst>
                    <a:ext uri="{FF2B5EF4-FFF2-40B4-BE49-F238E27FC236}">
                      <a16:creationId xmlns:a16="http://schemas.microsoft.com/office/drawing/2014/main" id="{24B3BCB7-2275-8204-05DD-966A61174873}"/>
                    </a:ext>
                  </a:extLst>
                </p14:cNvPr>
                <p14:cNvContentPartPr/>
                <p14:nvPr/>
              </p14:nvContentPartPr>
              <p14:xfrm>
                <a:off x="7081080" y="3201340"/>
                <a:ext cx="924840" cy="43920"/>
              </p14:xfrm>
            </p:contentPart>
          </mc:Choice>
          <mc:Fallback>
            <p:pic>
              <p:nvPicPr>
                <p:cNvPr id="50" name="Ink 49">
                  <a:extLst>
                    <a:ext uri="{FF2B5EF4-FFF2-40B4-BE49-F238E27FC236}">
                      <a16:creationId xmlns:a16="http://schemas.microsoft.com/office/drawing/2014/main" id="{24B3BCB7-2275-8204-05DD-966A61174873}"/>
                    </a:ext>
                  </a:extLst>
                </p:cNvPr>
                <p:cNvPicPr/>
                <p:nvPr/>
              </p:nvPicPr>
              <p:blipFill>
                <a:blip r:embed="rId51"/>
                <a:stretch>
                  <a:fillRect/>
                </a:stretch>
              </p:blipFill>
              <p:spPr>
                <a:xfrm>
                  <a:off x="7063080" y="3183340"/>
                  <a:ext cx="960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3" name="Ink 52">
                  <a:extLst>
                    <a:ext uri="{FF2B5EF4-FFF2-40B4-BE49-F238E27FC236}">
                      <a16:creationId xmlns:a16="http://schemas.microsoft.com/office/drawing/2014/main" id="{E165F7C4-A3FA-34D1-0C05-DC225F7BEFCF}"/>
                    </a:ext>
                  </a:extLst>
                </p14:cNvPr>
                <p14:cNvContentPartPr/>
                <p14:nvPr/>
              </p14:nvContentPartPr>
              <p14:xfrm>
                <a:off x="6385920" y="3186580"/>
                <a:ext cx="416880" cy="68760"/>
              </p14:xfrm>
            </p:contentPart>
          </mc:Choice>
          <mc:Fallback>
            <p:pic>
              <p:nvPicPr>
                <p:cNvPr id="53" name="Ink 52">
                  <a:extLst>
                    <a:ext uri="{FF2B5EF4-FFF2-40B4-BE49-F238E27FC236}">
                      <a16:creationId xmlns:a16="http://schemas.microsoft.com/office/drawing/2014/main" id="{E165F7C4-A3FA-34D1-0C05-DC225F7BEFCF}"/>
                    </a:ext>
                  </a:extLst>
                </p:cNvPr>
                <p:cNvPicPr/>
                <p:nvPr/>
              </p:nvPicPr>
              <p:blipFill>
                <a:blip r:embed="rId53"/>
                <a:stretch>
                  <a:fillRect/>
                </a:stretch>
              </p:blipFill>
              <p:spPr>
                <a:xfrm>
                  <a:off x="6368280" y="3168940"/>
                  <a:ext cx="452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Ink 53">
                  <a:extLst>
                    <a:ext uri="{FF2B5EF4-FFF2-40B4-BE49-F238E27FC236}">
                      <a16:creationId xmlns:a16="http://schemas.microsoft.com/office/drawing/2014/main" id="{70EEFBDE-89C8-AA93-0E24-B031DED45CED}"/>
                    </a:ext>
                  </a:extLst>
                </p14:cNvPr>
                <p14:cNvContentPartPr/>
                <p14:nvPr/>
              </p14:nvContentPartPr>
              <p14:xfrm>
                <a:off x="5642880" y="3210340"/>
                <a:ext cx="531720" cy="30960"/>
              </p14:xfrm>
            </p:contentPart>
          </mc:Choice>
          <mc:Fallback>
            <p:pic>
              <p:nvPicPr>
                <p:cNvPr id="54" name="Ink 53">
                  <a:extLst>
                    <a:ext uri="{FF2B5EF4-FFF2-40B4-BE49-F238E27FC236}">
                      <a16:creationId xmlns:a16="http://schemas.microsoft.com/office/drawing/2014/main" id="{70EEFBDE-89C8-AA93-0E24-B031DED45CED}"/>
                    </a:ext>
                  </a:extLst>
                </p:cNvPr>
                <p:cNvPicPr/>
                <p:nvPr/>
              </p:nvPicPr>
              <p:blipFill>
                <a:blip r:embed="rId55"/>
                <a:stretch>
                  <a:fillRect/>
                </a:stretch>
              </p:blipFill>
              <p:spPr>
                <a:xfrm>
                  <a:off x="5624880" y="3192700"/>
                  <a:ext cx="567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 name="Ink 55">
                  <a:extLst>
                    <a:ext uri="{FF2B5EF4-FFF2-40B4-BE49-F238E27FC236}">
                      <a16:creationId xmlns:a16="http://schemas.microsoft.com/office/drawing/2014/main" id="{2D6596BC-D08C-D6E3-DD9A-20E6CC9198F2}"/>
                    </a:ext>
                  </a:extLst>
                </p14:cNvPr>
                <p14:cNvContentPartPr/>
                <p14:nvPr/>
              </p14:nvContentPartPr>
              <p14:xfrm>
                <a:off x="4739280" y="3199540"/>
                <a:ext cx="675360" cy="36720"/>
              </p14:xfrm>
            </p:contentPart>
          </mc:Choice>
          <mc:Fallback>
            <p:pic>
              <p:nvPicPr>
                <p:cNvPr id="56" name="Ink 55">
                  <a:extLst>
                    <a:ext uri="{FF2B5EF4-FFF2-40B4-BE49-F238E27FC236}">
                      <a16:creationId xmlns:a16="http://schemas.microsoft.com/office/drawing/2014/main" id="{2D6596BC-D08C-D6E3-DD9A-20E6CC9198F2}"/>
                    </a:ext>
                  </a:extLst>
                </p:cNvPr>
                <p:cNvPicPr/>
                <p:nvPr/>
              </p:nvPicPr>
              <p:blipFill>
                <a:blip r:embed="rId57"/>
                <a:stretch>
                  <a:fillRect/>
                </a:stretch>
              </p:blipFill>
              <p:spPr>
                <a:xfrm>
                  <a:off x="4721640" y="3181540"/>
                  <a:ext cx="711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Ink 57">
                  <a:extLst>
                    <a:ext uri="{FF2B5EF4-FFF2-40B4-BE49-F238E27FC236}">
                      <a16:creationId xmlns:a16="http://schemas.microsoft.com/office/drawing/2014/main" id="{CCE39216-7F2B-4E25-C30F-D9C615BB0741}"/>
                    </a:ext>
                  </a:extLst>
                </p14:cNvPr>
                <p14:cNvContentPartPr/>
                <p14:nvPr/>
              </p14:nvContentPartPr>
              <p14:xfrm>
                <a:off x="3345720" y="3199180"/>
                <a:ext cx="1114920" cy="29520"/>
              </p14:xfrm>
            </p:contentPart>
          </mc:Choice>
          <mc:Fallback>
            <p:pic>
              <p:nvPicPr>
                <p:cNvPr id="58" name="Ink 57">
                  <a:extLst>
                    <a:ext uri="{FF2B5EF4-FFF2-40B4-BE49-F238E27FC236}">
                      <a16:creationId xmlns:a16="http://schemas.microsoft.com/office/drawing/2014/main" id="{CCE39216-7F2B-4E25-C30F-D9C615BB0741}"/>
                    </a:ext>
                  </a:extLst>
                </p:cNvPr>
                <p:cNvPicPr/>
                <p:nvPr/>
              </p:nvPicPr>
              <p:blipFill>
                <a:blip r:embed="rId59"/>
                <a:stretch>
                  <a:fillRect/>
                </a:stretch>
              </p:blipFill>
              <p:spPr>
                <a:xfrm>
                  <a:off x="3328080" y="3181180"/>
                  <a:ext cx="1150560" cy="65160"/>
                </a:xfrm>
                <a:prstGeom prst="rect">
                  <a:avLst/>
                </a:prstGeom>
              </p:spPr>
            </p:pic>
          </mc:Fallback>
        </mc:AlternateContent>
      </p:grpSp>
      <p:grpSp>
        <p:nvGrpSpPr>
          <p:cNvPr id="61" name="Group 60">
            <a:extLst>
              <a:ext uri="{FF2B5EF4-FFF2-40B4-BE49-F238E27FC236}">
                <a16:creationId xmlns:a16="http://schemas.microsoft.com/office/drawing/2014/main" id="{1EBF8D37-10F9-AE2F-DBE0-044D50C301AE}"/>
              </a:ext>
            </a:extLst>
          </p:cNvPr>
          <p:cNvGrpSpPr/>
          <p:nvPr/>
        </p:nvGrpSpPr>
        <p:grpSpPr>
          <a:xfrm>
            <a:off x="345120" y="651820"/>
            <a:ext cx="8030520" cy="923760"/>
            <a:chOff x="345120" y="651820"/>
            <a:chExt cx="8030520" cy="923760"/>
          </a:xfrm>
        </p:grpSpPr>
        <mc:AlternateContent xmlns:mc="http://schemas.openxmlformats.org/markup-compatibility/2006">
          <mc:Choice xmlns:p14="http://schemas.microsoft.com/office/powerpoint/2010/main" Requires="p14">
            <p:contentPart p14:bwMode="auto" r:id="rId60">
              <p14:nvContentPartPr>
                <p14:cNvPr id="5" name="Ink 4">
                  <a:extLst>
                    <a:ext uri="{FF2B5EF4-FFF2-40B4-BE49-F238E27FC236}">
                      <a16:creationId xmlns:a16="http://schemas.microsoft.com/office/drawing/2014/main" id="{D3BD8C7D-927C-8DE1-803A-933E5301C0D9}"/>
                    </a:ext>
                  </a:extLst>
                </p14:cNvPr>
                <p14:cNvContentPartPr/>
                <p14:nvPr/>
              </p14:nvContentPartPr>
              <p14:xfrm>
                <a:off x="7163160" y="1332220"/>
                <a:ext cx="1212480" cy="94320"/>
              </p14:xfrm>
            </p:contentPart>
          </mc:Choice>
          <mc:Fallback>
            <p:pic>
              <p:nvPicPr>
                <p:cNvPr id="5" name="Ink 4">
                  <a:extLst>
                    <a:ext uri="{FF2B5EF4-FFF2-40B4-BE49-F238E27FC236}">
                      <a16:creationId xmlns:a16="http://schemas.microsoft.com/office/drawing/2014/main" id="{D3BD8C7D-927C-8DE1-803A-933E5301C0D9}"/>
                    </a:ext>
                  </a:extLst>
                </p:cNvPr>
                <p:cNvPicPr/>
                <p:nvPr/>
              </p:nvPicPr>
              <p:blipFill>
                <a:blip r:embed="rId61"/>
                <a:stretch>
                  <a:fillRect/>
                </a:stretch>
              </p:blipFill>
              <p:spPr>
                <a:xfrm>
                  <a:off x="7145520" y="1314580"/>
                  <a:ext cx="1248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 name="Ink 6">
                  <a:extLst>
                    <a:ext uri="{FF2B5EF4-FFF2-40B4-BE49-F238E27FC236}">
                      <a16:creationId xmlns:a16="http://schemas.microsoft.com/office/drawing/2014/main" id="{C1A0E495-B335-A50B-33A1-AFCD251E6E91}"/>
                    </a:ext>
                  </a:extLst>
                </p14:cNvPr>
                <p14:cNvContentPartPr/>
                <p14:nvPr/>
              </p14:nvContentPartPr>
              <p14:xfrm>
                <a:off x="6032040" y="1360660"/>
                <a:ext cx="920520" cy="77040"/>
              </p14:xfrm>
            </p:contentPart>
          </mc:Choice>
          <mc:Fallback>
            <p:pic>
              <p:nvPicPr>
                <p:cNvPr id="7" name="Ink 6">
                  <a:extLst>
                    <a:ext uri="{FF2B5EF4-FFF2-40B4-BE49-F238E27FC236}">
                      <a16:creationId xmlns:a16="http://schemas.microsoft.com/office/drawing/2014/main" id="{C1A0E495-B335-A50B-33A1-AFCD251E6E91}"/>
                    </a:ext>
                  </a:extLst>
                </p:cNvPr>
                <p:cNvPicPr/>
                <p:nvPr/>
              </p:nvPicPr>
              <p:blipFill>
                <a:blip r:embed="rId63"/>
                <a:stretch>
                  <a:fillRect/>
                </a:stretch>
              </p:blipFill>
              <p:spPr>
                <a:xfrm>
                  <a:off x="6014400" y="1343020"/>
                  <a:ext cx="956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 name="Ink 8">
                  <a:extLst>
                    <a:ext uri="{FF2B5EF4-FFF2-40B4-BE49-F238E27FC236}">
                      <a16:creationId xmlns:a16="http://schemas.microsoft.com/office/drawing/2014/main" id="{3AE77BA2-AE1E-5960-2352-72F0887D5FBE}"/>
                    </a:ext>
                  </a:extLst>
                </p14:cNvPr>
                <p14:cNvContentPartPr/>
                <p14:nvPr/>
              </p14:nvContentPartPr>
              <p14:xfrm>
                <a:off x="5040600" y="1395940"/>
                <a:ext cx="852480" cy="61920"/>
              </p14:xfrm>
            </p:contentPart>
          </mc:Choice>
          <mc:Fallback>
            <p:pic>
              <p:nvPicPr>
                <p:cNvPr id="9" name="Ink 8">
                  <a:extLst>
                    <a:ext uri="{FF2B5EF4-FFF2-40B4-BE49-F238E27FC236}">
                      <a16:creationId xmlns:a16="http://schemas.microsoft.com/office/drawing/2014/main" id="{3AE77BA2-AE1E-5960-2352-72F0887D5FBE}"/>
                    </a:ext>
                  </a:extLst>
                </p:cNvPr>
                <p:cNvPicPr/>
                <p:nvPr/>
              </p:nvPicPr>
              <p:blipFill>
                <a:blip r:embed="rId65"/>
                <a:stretch>
                  <a:fillRect/>
                </a:stretch>
              </p:blipFill>
              <p:spPr>
                <a:xfrm>
                  <a:off x="5022600" y="1378300"/>
                  <a:ext cx="888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 name="Ink 11">
                  <a:extLst>
                    <a:ext uri="{FF2B5EF4-FFF2-40B4-BE49-F238E27FC236}">
                      <a16:creationId xmlns:a16="http://schemas.microsoft.com/office/drawing/2014/main" id="{106A737B-EFE7-ACD6-4A1E-F70C5D9E77FD}"/>
                    </a:ext>
                  </a:extLst>
                </p14:cNvPr>
                <p14:cNvContentPartPr/>
                <p14:nvPr/>
              </p14:nvContentPartPr>
              <p14:xfrm>
                <a:off x="3753240" y="1337980"/>
                <a:ext cx="1212840" cy="44280"/>
              </p14:xfrm>
            </p:contentPart>
          </mc:Choice>
          <mc:Fallback>
            <p:pic>
              <p:nvPicPr>
                <p:cNvPr id="12" name="Ink 11">
                  <a:extLst>
                    <a:ext uri="{FF2B5EF4-FFF2-40B4-BE49-F238E27FC236}">
                      <a16:creationId xmlns:a16="http://schemas.microsoft.com/office/drawing/2014/main" id="{106A737B-EFE7-ACD6-4A1E-F70C5D9E77FD}"/>
                    </a:ext>
                  </a:extLst>
                </p:cNvPr>
                <p:cNvPicPr/>
                <p:nvPr/>
              </p:nvPicPr>
              <p:blipFill>
                <a:blip r:embed="rId67"/>
                <a:stretch>
                  <a:fillRect/>
                </a:stretch>
              </p:blipFill>
              <p:spPr>
                <a:xfrm>
                  <a:off x="3735240" y="1319980"/>
                  <a:ext cx="1248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4" name="Ink 13">
                  <a:extLst>
                    <a:ext uri="{FF2B5EF4-FFF2-40B4-BE49-F238E27FC236}">
                      <a16:creationId xmlns:a16="http://schemas.microsoft.com/office/drawing/2014/main" id="{FF517E9C-F84C-1BDB-9F45-826ECFF4FD94}"/>
                    </a:ext>
                  </a:extLst>
                </p14:cNvPr>
                <p14:cNvContentPartPr/>
                <p14:nvPr/>
              </p14:nvContentPartPr>
              <p14:xfrm>
                <a:off x="2849640" y="1349500"/>
                <a:ext cx="714960" cy="56520"/>
              </p14:xfrm>
            </p:contentPart>
          </mc:Choice>
          <mc:Fallback>
            <p:pic>
              <p:nvPicPr>
                <p:cNvPr id="14" name="Ink 13">
                  <a:extLst>
                    <a:ext uri="{FF2B5EF4-FFF2-40B4-BE49-F238E27FC236}">
                      <a16:creationId xmlns:a16="http://schemas.microsoft.com/office/drawing/2014/main" id="{FF517E9C-F84C-1BDB-9F45-826ECFF4FD94}"/>
                    </a:ext>
                  </a:extLst>
                </p:cNvPr>
                <p:cNvPicPr/>
                <p:nvPr/>
              </p:nvPicPr>
              <p:blipFill>
                <a:blip r:embed="rId69"/>
                <a:stretch>
                  <a:fillRect/>
                </a:stretch>
              </p:blipFill>
              <p:spPr>
                <a:xfrm>
                  <a:off x="2832000" y="1331500"/>
                  <a:ext cx="750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5" name="Ink 14">
                  <a:extLst>
                    <a:ext uri="{FF2B5EF4-FFF2-40B4-BE49-F238E27FC236}">
                      <a16:creationId xmlns:a16="http://schemas.microsoft.com/office/drawing/2014/main" id="{2A68E414-0F5F-A2BE-9E61-185A9CC69501}"/>
                    </a:ext>
                  </a:extLst>
                </p14:cNvPr>
                <p14:cNvContentPartPr/>
                <p14:nvPr/>
              </p14:nvContentPartPr>
              <p14:xfrm>
                <a:off x="1955760" y="1439140"/>
                <a:ext cx="700200" cy="37440"/>
              </p14:xfrm>
            </p:contentPart>
          </mc:Choice>
          <mc:Fallback>
            <p:pic>
              <p:nvPicPr>
                <p:cNvPr id="15" name="Ink 14">
                  <a:extLst>
                    <a:ext uri="{FF2B5EF4-FFF2-40B4-BE49-F238E27FC236}">
                      <a16:creationId xmlns:a16="http://schemas.microsoft.com/office/drawing/2014/main" id="{2A68E414-0F5F-A2BE-9E61-185A9CC69501}"/>
                    </a:ext>
                  </a:extLst>
                </p:cNvPr>
                <p:cNvPicPr/>
                <p:nvPr/>
              </p:nvPicPr>
              <p:blipFill>
                <a:blip r:embed="rId71"/>
                <a:stretch>
                  <a:fillRect/>
                </a:stretch>
              </p:blipFill>
              <p:spPr>
                <a:xfrm>
                  <a:off x="1937760" y="1421140"/>
                  <a:ext cx="735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6" name="Ink 15">
                  <a:extLst>
                    <a:ext uri="{FF2B5EF4-FFF2-40B4-BE49-F238E27FC236}">
                      <a16:creationId xmlns:a16="http://schemas.microsoft.com/office/drawing/2014/main" id="{F043ABBE-9761-F4CF-6456-8DD79CEC282B}"/>
                    </a:ext>
                  </a:extLst>
                </p14:cNvPr>
                <p14:cNvContentPartPr/>
                <p14:nvPr/>
              </p14:nvContentPartPr>
              <p14:xfrm>
                <a:off x="673080" y="1348060"/>
                <a:ext cx="1051200" cy="25560"/>
              </p14:xfrm>
            </p:contentPart>
          </mc:Choice>
          <mc:Fallback>
            <p:pic>
              <p:nvPicPr>
                <p:cNvPr id="16" name="Ink 15">
                  <a:extLst>
                    <a:ext uri="{FF2B5EF4-FFF2-40B4-BE49-F238E27FC236}">
                      <a16:creationId xmlns:a16="http://schemas.microsoft.com/office/drawing/2014/main" id="{F043ABBE-9761-F4CF-6456-8DD79CEC282B}"/>
                    </a:ext>
                  </a:extLst>
                </p:cNvPr>
                <p:cNvPicPr/>
                <p:nvPr/>
              </p:nvPicPr>
              <p:blipFill>
                <a:blip r:embed="rId73"/>
                <a:stretch>
                  <a:fillRect/>
                </a:stretch>
              </p:blipFill>
              <p:spPr>
                <a:xfrm>
                  <a:off x="655080" y="1330420"/>
                  <a:ext cx="1086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Ink 59">
                  <a:extLst>
                    <a:ext uri="{FF2B5EF4-FFF2-40B4-BE49-F238E27FC236}">
                      <a16:creationId xmlns:a16="http://schemas.microsoft.com/office/drawing/2014/main" id="{4AD27C95-1040-19E9-D489-03B053295091}"/>
                    </a:ext>
                  </a:extLst>
                </p14:cNvPr>
                <p14:cNvContentPartPr/>
                <p14:nvPr/>
              </p14:nvContentPartPr>
              <p14:xfrm>
                <a:off x="345120" y="651820"/>
                <a:ext cx="2389320" cy="923760"/>
              </p14:xfrm>
            </p:contentPart>
          </mc:Choice>
          <mc:Fallback>
            <p:pic>
              <p:nvPicPr>
                <p:cNvPr id="60" name="Ink 59">
                  <a:extLst>
                    <a:ext uri="{FF2B5EF4-FFF2-40B4-BE49-F238E27FC236}">
                      <a16:creationId xmlns:a16="http://schemas.microsoft.com/office/drawing/2014/main" id="{4AD27C95-1040-19E9-D489-03B053295091}"/>
                    </a:ext>
                  </a:extLst>
                </p:cNvPr>
                <p:cNvPicPr/>
                <p:nvPr/>
              </p:nvPicPr>
              <p:blipFill>
                <a:blip r:embed="rId75"/>
                <a:stretch>
                  <a:fillRect/>
                </a:stretch>
              </p:blipFill>
              <p:spPr>
                <a:xfrm>
                  <a:off x="327120" y="633820"/>
                  <a:ext cx="2424960" cy="9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2" name="Ink 61">
                <a:extLst>
                  <a:ext uri="{FF2B5EF4-FFF2-40B4-BE49-F238E27FC236}">
                    <a16:creationId xmlns:a16="http://schemas.microsoft.com/office/drawing/2014/main" id="{4BCB7E6F-3D0F-3393-A095-E167C6317490}"/>
                  </a:ext>
                </a:extLst>
              </p14:cNvPr>
              <p14:cNvContentPartPr/>
              <p14:nvPr/>
            </p14:nvContentPartPr>
            <p14:xfrm>
              <a:off x="787920" y="3233740"/>
              <a:ext cx="1471680" cy="88920"/>
            </p14:xfrm>
          </p:contentPart>
        </mc:Choice>
        <mc:Fallback>
          <p:pic>
            <p:nvPicPr>
              <p:cNvPr id="62" name="Ink 61">
                <a:extLst>
                  <a:ext uri="{FF2B5EF4-FFF2-40B4-BE49-F238E27FC236}">
                    <a16:creationId xmlns:a16="http://schemas.microsoft.com/office/drawing/2014/main" id="{4BCB7E6F-3D0F-3393-A095-E167C6317490}"/>
                  </a:ext>
                </a:extLst>
              </p:cNvPr>
              <p:cNvPicPr/>
              <p:nvPr/>
            </p:nvPicPr>
            <p:blipFill>
              <a:blip r:embed="rId77"/>
              <a:stretch>
                <a:fillRect/>
              </a:stretch>
            </p:blipFill>
            <p:spPr>
              <a:xfrm>
                <a:off x="769920" y="3216100"/>
                <a:ext cx="1507320" cy="124560"/>
              </a:xfrm>
              <a:prstGeom prst="rect">
                <a:avLst/>
              </a:prstGeom>
            </p:spPr>
          </p:pic>
        </mc:Fallback>
      </mc:AlternateContent>
      <p:grpSp>
        <p:nvGrpSpPr>
          <p:cNvPr id="72" name="Group 71">
            <a:extLst>
              <a:ext uri="{FF2B5EF4-FFF2-40B4-BE49-F238E27FC236}">
                <a16:creationId xmlns:a16="http://schemas.microsoft.com/office/drawing/2014/main" id="{7B7FC810-8608-5488-7C2D-650A9737EDF2}"/>
              </a:ext>
            </a:extLst>
          </p:cNvPr>
          <p:cNvGrpSpPr/>
          <p:nvPr/>
        </p:nvGrpSpPr>
        <p:grpSpPr>
          <a:xfrm>
            <a:off x="3073920" y="3207460"/>
            <a:ext cx="1874880" cy="714240"/>
            <a:chOff x="3073920" y="3207460"/>
            <a:chExt cx="1874880" cy="714240"/>
          </a:xfrm>
        </p:grpSpPr>
        <mc:AlternateContent xmlns:mc="http://schemas.openxmlformats.org/markup-compatibility/2006">
          <mc:Choice xmlns:p14="http://schemas.microsoft.com/office/powerpoint/2010/main" Requires="p14">
            <p:contentPart p14:bwMode="auto" r:id="rId78">
              <p14:nvContentPartPr>
                <p14:cNvPr id="68" name="Ink 67">
                  <a:extLst>
                    <a:ext uri="{FF2B5EF4-FFF2-40B4-BE49-F238E27FC236}">
                      <a16:creationId xmlns:a16="http://schemas.microsoft.com/office/drawing/2014/main" id="{781D8370-5014-24E0-6EE3-3269B5621C4A}"/>
                    </a:ext>
                  </a:extLst>
                </p14:cNvPr>
                <p14:cNvContentPartPr/>
                <p14:nvPr/>
              </p14:nvContentPartPr>
              <p14:xfrm>
                <a:off x="3882120" y="3834940"/>
                <a:ext cx="995400" cy="55080"/>
              </p14:xfrm>
            </p:contentPart>
          </mc:Choice>
          <mc:Fallback>
            <p:pic>
              <p:nvPicPr>
                <p:cNvPr id="68" name="Ink 67">
                  <a:extLst>
                    <a:ext uri="{FF2B5EF4-FFF2-40B4-BE49-F238E27FC236}">
                      <a16:creationId xmlns:a16="http://schemas.microsoft.com/office/drawing/2014/main" id="{781D8370-5014-24E0-6EE3-3269B5621C4A}"/>
                    </a:ext>
                  </a:extLst>
                </p:cNvPr>
                <p:cNvPicPr/>
                <p:nvPr/>
              </p:nvPicPr>
              <p:blipFill>
                <a:blip r:embed="rId79"/>
                <a:stretch>
                  <a:fillRect/>
                </a:stretch>
              </p:blipFill>
              <p:spPr>
                <a:xfrm>
                  <a:off x="3864120" y="3817300"/>
                  <a:ext cx="1031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9" name="Ink 68">
                  <a:extLst>
                    <a:ext uri="{FF2B5EF4-FFF2-40B4-BE49-F238E27FC236}">
                      <a16:creationId xmlns:a16="http://schemas.microsoft.com/office/drawing/2014/main" id="{2FEBE679-4ED1-16FD-F010-83AE1F06B677}"/>
                    </a:ext>
                  </a:extLst>
                </p14:cNvPr>
                <p14:cNvContentPartPr/>
                <p14:nvPr/>
              </p14:nvContentPartPr>
              <p14:xfrm>
                <a:off x="3073920" y="3859420"/>
                <a:ext cx="716040" cy="15840"/>
              </p14:xfrm>
            </p:contentPart>
          </mc:Choice>
          <mc:Fallback>
            <p:pic>
              <p:nvPicPr>
                <p:cNvPr id="69" name="Ink 68">
                  <a:extLst>
                    <a:ext uri="{FF2B5EF4-FFF2-40B4-BE49-F238E27FC236}">
                      <a16:creationId xmlns:a16="http://schemas.microsoft.com/office/drawing/2014/main" id="{2FEBE679-4ED1-16FD-F010-83AE1F06B677}"/>
                    </a:ext>
                  </a:extLst>
                </p:cNvPr>
                <p:cNvPicPr/>
                <p:nvPr/>
              </p:nvPicPr>
              <p:blipFill>
                <a:blip r:embed="rId81"/>
                <a:stretch>
                  <a:fillRect/>
                </a:stretch>
              </p:blipFill>
              <p:spPr>
                <a:xfrm>
                  <a:off x="3056280" y="3841420"/>
                  <a:ext cx="751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1" name="Ink 70">
                  <a:extLst>
                    <a:ext uri="{FF2B5EF4-FFF2-40B4-BE49-F238E27FC236}">
                      <a16:creationId xmlns:a16="http://schemas.microsoft.com/office/drawing/2014/main" id="{D91FB71A-9323-32DC-46D0-FE827322D96E}"/>
                    </a:ext>
                  </a:extLst>
                </p14:cNvPr>
                <p14:cNvContentPartPr/>
                <p14:nvPr/>
              </p14:nvContentPartPr>
              <p14:xfrm>
                <a:off x="3829920" y="3207460"/>
                <a:ext cx="1118880" cy="714240"/>
              </p14:xfrm>
            </p:contentPart>
          </mc:Choice>
          <mc:Fallback>
            <p:pic>
              <p:nvPicPr>
                <p:cNvPr id="71" name="Ink 70">
                  <a:extLst>
                    <a:ext uri="{FF2B5EF4-FFF2-40B4-BE49-F238E27FC236}">
                      <a16:creationId xmlns:a16="http://schemas.microsoft.com/office/drawing/2014/main" id="{D91FB71A-9323-32DC-46D0-FE827322D96E}"/>
                    </a:ext>
                  </a:extLst>
                </p:cNvPr>
                <p:cNvPicPr/>
                <p:nvPr/>
              </p:nvPicPr>
              <p:blipFill>
                <a:blip r:embed="rId83"/>
                <a:stretch>
                  <a:fillRect/>
                </a:stretch>
              </p:blipFill>
              <p:spPr>
                <a:xfrm>
                  <a:off x="3811920" y="3189820"/>
                  <a:ext cx="1154520" cy="749880"/>
                </a:xfrm>
                <a:prstGeom prst="rect">
                  <a:avLst/>
                </a:prstGeom>
              </p:spPr>
            </p:pic>
          </mc:Fallback>
        </mc:AlternateContent>
      </p:grpSp>
      <p:grpSp>
        <p:nvGrpSpPr>
          <p:cNvPr id="77" name="Group 76">
            <a:extLst>
              <a:ext uri="{FF2B5EF4-FFF2-40B4-BE49-F238E27FC236}">
                <a16:creationId xmlns:a16="http://schemas.microsoft.com/office/drawing/2014/main" id="{C8737D27-192E-D8C6-810D-EA6715EAC77F}"/>
              </a:ext>
            </a:extLst>
          </p:cNvPr>
          <p:cNvGrpSpPr/>
          <p:nvPr/>
        </p:nvGrpSpPr>
        <p:grpSpPr>
          <a:xfrm>
            <a:off x="870000" y="2592220"/>
            <a:ext cx="1506960" cy="697320"/>
            <a:chOff x="870000" y="2592220"/>
            <a:chExt cx="1506960" cy="697320"/>
          </a:xfrm>
        </p:grpSpPr>
        <mc:AlternateContent xmlns:mc="http://schemas.openxmlformats.org/markup-compatibility/2006">
          <mc:Choice xmlns:p14="http://schemas.microsoft.com/office/powerpoint/2010/main" Requires="p14">
            <p:contentPart p14:bwMode="auto" r:id="rId84">
              <p14:nvContentPartPr>
                <p14:cNvPr id="73" name="Ink 72">
                  <a:extLst>
                    <a:ext uri="{FF2B5EF4-FFF2-40B4-BE49-F238E27FC236}">
                      <a16:creationId xmlns:a16="http://schemas.microsoft.com/office/drawing/2014/main" id="{C33FEA3E-0FD6-5788-A140-1296BD7EF65F}"/>
                    </a:ext>
                  </a:extLst>
                </p14:cNvPr>
                <p14:cNvContentPartPr/>
                <p14:nvPr/>
              </p14:nvContentPartPr>
              <p14:xfrm>
                <a:off x="2106600" y="3202420"/>
                <a:ext cx="29880" cy="8280"/>
              </p14:xfrm>
            </p:contentPart>
          </mc:Choice>
          <mc:Fallback>
            <p:pic>
              <p:nvPicPr>
                <p:cNvPr id="73" name="Ink 72">
                  <a:extLst>
                    <a:ext uri="{FF2B5EF4-FFF2-40B4-BE49-F238E27FC236}">
                      <a16:creationId xmlns:a16="http://schemas.microsoft.com/office/drawing/2014/main" id="{C33FEA3E-0FD6-5788-A140-1296BD7EF65F}"/>
                    </a:ext>
                  </a:extLst>
                </p:cNvPr>
                <p:cNvPicPr/>
                <p:nvPr/>
              </p:nvPicPr>
              <p:blipFill>
                <a:blip r:embed="rId85"/>
                <a:stretch>
                  <a:fillRect/>
                </a:stretch>
              </p:blipFill>
              <p:spPr>
                <a:xfrm>
                  <a:off x="2088600" y="3184420"/>
                  <a:ext cx="65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4" name="Ink 73">
                  <a:extLst>
                    <a:ext uri="{FF2B5EF4-FFF2-40B4-BE49-F238E27FC236}">
                      <a16:creationId xmlns:a16="http://schemas.microsoft.com/office/drawing/2014/main" id="{1D16A1D9-A6F0-C0CC-8C41-708C70F8AFE5}"/>
                    </a:ext>
                  </a:extLst>
                </p14:cNvPr>
                <p14:cNvContentPartPr/>
                <p14:nvPr/>
              </p14:nvContentPartPr>
              <p14:xfrm>
                <a:off x="870000" y="2592220"/>
                <a:ext cx="1506960" cy="697320"/>
              </p14:xfrm>
            </p:contentPart>
          </mc:Choice>
          <mc:Fallback>
            <p:pic>
              <p:nvPicPr>
                <p:cNvPr id="74" name="Ink 73">
                  <a:extLst>
                    <a:ext uri="{FF2B5EF4-FFF2-40B4-BE49-F238E27FC236}">
                      <a16:creationId xmlns:a16="http://schemas.microsoft.com/office/drawing/2014/main" id="{1D16A1D9-A6F0-C0CC-8C41-708C70F8AFE5}"/>
                    </a:ext>
                  </a:extLst>
                </p:cNvPr>
                <p:cNvPicPr/>
                <p:nvPr/>
              </p:nvPicPr>
              <p:blipFill>
                <a:blip r:embed="rId87"/>
                <a:stretch>
                  <a:fillRect/>
                </a:stretch>
              </p:blipFill>
              <p:spPr>
                <a:xfrm>
                  <a:off x="852000" y="2574220"/>
                  <a:ext cx="1542600" cy="73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75" name="Ink 74">
                <a:extLst>
                  <a:ext uri="{FF2B5EF4-FFF2-40B4-BE49-F238E27FC236}">
                    <a16:creationId xmlns:a16="http://schemas.microsoft.com/office/drawing/2014/main" id="{1A3E8076-A6BB-D247-DFE5-8EB3F8A955D2}"/>
                  </a:ext>
                </a:extLst>
              </p14:cNvPr>
              <p14:cNvContentPartPr/>
              <p14:nvPr/>
            </p14:nvContentPartPr>
            <p14:xfrm>
              <a:off x="8284200" y="3052660"/>
              <a:ext cx="1135800" cy="819720"/>
            </p14:xfrm>
          </p:contentPart>
        </mc:Choice>
        <mc:Fallback>
          <p:pic>
            <p:nvPicPr>
              <p:cNvPr id="75" name="Ink 74">
                <a:extLst>
                  <a:ext uri="{FF2B5EF4-FFF2-40B4-BE49-F238E27FC236}">
                    <a16:creationId xmlns:a16="http://schemas.microsoft.com/office/drawing/2014/main" id="{1A3E8076-A6BB-D247-DFE5-8EB3F8A955D2}"/>
                  </a:ext>
                </a:extLst>
              </p:cNvPr>
              <p:cNvPicPr/>
              <p:nvPr/>
            </p:nvPicPr>
            <p:blipFill>
              <a:blip r:embed="rId89"/>
              <a:stretch>
                <a:fillRect/>
              </a:stretch>
            </p:blipFill>
            <p:spPr>
              <a:xfrm>
                <a:off x="8266560" y="3035020"/>
                <a:ext cx="1171440" cy="855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Ink 77">
                <a:extLst>
                  <a:ext uri="{FF2B5EF4-FFF2-40B4-BE49-F238E27FC236}">
                    <a16:creationId xmlns:a16="http://schemas.microsoft.com/office/drawing/2014/main" id="{5028E782-2663-DE35-27DF-09228A9D2BFA}"/>
                  </a:ext>
                </a:extLst>
              </p14:cNvPr>
              <p14:cNvContentPartPr/>
              <p14:nvPr/>
            </p14:nvContentPartPr>
            <p14:xfrm>
              <a:off x="6670320" y="3202060"/>
              <a:ext cx="1686960" cy="634320"/>
            </p14:xfrm>
          </p:contentPart>
        </mc:Choice>
        <mc:Fallback>
          <p:pic>
            <p:nvPicPr>
              <p:cNvPr id="78" name="Ink 77">
                <a:extLst>
                  <a:ext uri="{FF2B5EF4-FFF2-40B4-BE49-F238E27FC236}">
                    <a16:creationId xmlns:a16="http://schemas.microsoft.com/office/drawing/2014/main" id="{5028E782-2663-DE35-27DF-09228A9D2BFA}"/>
                  </a:ext>
                </a:extLst>
              </p:cNvPr>
              <p:cNvPicPr/>
              <p:nvPr/>
            </p:nvPicPr>
            <p:blipFill>
              <a:blip r:embed="rId91"/>
              <a:stretch>
                <a:fillRect/>
              </a:stretch>
            </p:blipFill>
            <p:spPr>
              <a:xfrm>
                <a:off x="6652680" y="3184060"/>
                <a:ext cx="1722600" cy="669960"/>
              </a:xfrm>
              <a:prstGeom prst="rect">
                <a:avLst/>
              </a:prstGeom>
            </p:spPr>
          </p:pic>
        </mc:Fallback>
      </mc:AlternateContent>
      <p:grpSp>
        <p:nvGrpSpPr>
          <p:cNvPr id="81" name="Group 80">
            <a:extLst>
              <a:ext uri="{FF2B5EF4-FFF2-40B4-BE49-F238E27FC236}">
                <a16:creationId xmlns:a16="http://schemas.microsoft.com/office/drawing/2014/main" id="{98F897B0-1F33-8E23-85BF-59EED6AC5531}"/>
              </a:ext>
            </a:extLst>
          </p:cNvPr>
          <p:cNvGrpSpPr/>
          <p:nvPr/>
        </p:nvGrpSpPr>
        <p:grpSpPr>
          <a:xfrm>
            <a:off x="4898400" y="3168220"/>
            <a:ext cx="4467240" cy="744840"/>
            <a:chOff x="4898400" y="3168220"/>
            <a:chExt cx="4467240" cy="744840"/>
          </a:xfrm>
        </p:grpSpPr>
        <mc:AlternateContent xmlns:mc="http://schemas.openxmlformats.org/markup-compatibility/2006">
          <mc:Choice xmlns:p14="http://schemas.microsoft.com/office/powerpoint/2010/main" Requires="p14">
            <p:contentPart p14:bwMode="auto" r:id="rId92">
              <p14:nvContentPartPr>
                <p14:cNvPr id="63" name="Ink 62">
                  <a:extLst>
                    <a:ext uri="{FF2B5EF4-FFF2-40B4-BE49-F238E27FC236}">
                      <a16:creationId xmlns:a16="http://schemas.microsoft.com/office/drawing/2014/main" id="{6EEE1538-5E6F-04EE-B22E-C91CF26B9BA4}"/>
                    </a:ext>
                  </a:extLst>
                </p14:cNvPr>
                <p14:cNvContentPartPr/>
                <p14:nvPr/>
              </p14:nvContentPartPr>
              <p14:xfrm>
                <a:off x="8754360" y="3843940"/>
                <a:ext cx="611280" cy="68400"/>
              </p14:xfrm>
            </p:contentPart>
          </mc:Choice>
          <mc:Fallback>
            <p:pic>
              <p:nvPicPr>
                <p:cNvPr id="63" name="Ink 62">
                  <a:extLst>
                    <a:ext uri="{FF2B5EF4-FFF2-40B4-BE49-F238E27FC236}">
                      <a16:creationId xmlns:a16="http://schemas.microsoft.com/office/drawing/2014/main" id="{6EEE1538-5E6F-04EE-B22E-C91CF26B9BA4}"/>
                    </a:ext>
                  </a:extLst>
                </p:cNvPr>
                <p:cNvPicPr/>
                <p:nvPr/>
              </p:nvPicPr>
              <p:blipFill>
                <a:blip r:embed="rId93"/>
                <a:stretch>
                  <a:fillRect/>
                </a:stretch>
              </p:blipFill>
              <p:spPr>
                <a:xfrm>
                  <a:off x="8736360" y="3826300"/>
                  <a:ext cx="646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Ink 63">
                  <a:extLst>
                    <a:ext uri="{FF2B5EF4-FFF2-40B4-BE49-F238E27FC236}">
                      <a16:creationId xmlns:a16="http://schemas.microsoft.com/office/drawing/2014/main" id="{F446ADB6-BBCC-2DDC-BFE4-BE938F686ADE}"/>
                    </a:ext>
                  </a:extLst>
                </p14:cNvPr>
                <p14:cNvContentPartPr/>
                <p14:nvPr/>
              </p14:nvContentPartPr>
              <p14:xfrm>
                <a:off x="7655280" y="3828100"/>
                <a:ext cx="672120" cy="52200"/>
              </p14:xfrm>
            </p:contentPart>
          </mc:Choice>
          <mc:Fallback>
            <p:pic>
              <p:nvPicPr>
                <p:cNvPr id="64" name="Ink 63">
                  <a:extLst>
                    <a:ext uri="{FF2B5EF4-FFF2-40B4-BE49-F238E27FC236}">
                      <a16:creationId xmlns:a16="http://schemas.microsoft.com/office/drawing/2014/main" id="{F446ADB6-BBCC-2DDC-BFE4-BE938F686ADE}"/>
                    </a:ext>
                  </a:extLst>
                </p:cNvPr>
                <p:cNvPicPr/>
                <p:nvPr/>
              </p:nvPicPr>
              <p:blipFill>
                <a:blip r:embed="rId95"/>
                <a:stretch>
                  <a:fillRect/>
                </a:stretch>
              </p:blipFill>
              <p:spPr>
                <a:xfrm>
                  <a:off x="7637280" y="3810100"/>
                  <a:ext cx="707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Ink 64">
                  <a:extLst>
                    <a:ext uri="{FF2B5EF4-FFF2-40B4-BE49-F238E27FC236}">
                      <a16:creationId xmlns:a16="http://schemas.microsoft.com/office/drawing/2014/main" id="{12DBB411-74CF-2FB8-8002-F1C1B0F7885C}"/>
                    </a:ext>
                  </a:extLst>
                </p14:cNvPr>
                <p14:cNvContentPartPr/>
                <p14:nvPr/>
              </p14:nvContentPartPr>
              <p14:xfrm>
                <a:off x="6840600" y="3762220"/>
                <a:ext cx="728280" cy="110880"/>
              </p14:xfrm>
            </p:contentPart>
          </mc:Choice>
          <mc:Fallback>
            <p:pic>
              <p:nvPicPr>
                <p:cNvPr id="65" name="Ink 64">
                  <a:extLst>
                    <a:ext uri="{FF2B5EF4-FFF2-40B4-BE49-F238E27FC236}">
                      <a16:creationId xmlns:a16="http://schemas.microsoft.com/office/drawing/2014/main" id="{12DBB411-74CF-2FB8-8002-F1C1B0F7885C}"/>
                    </a:ext>
                  </a:extLst>
                </p:cNvPr>
                <p:cNvPicPr/>
                <p:nvPr/>
              </p:nvPicPr>
              <p:blipFill>
                <a:blip r:embed="rId97"/>
                <a:stretch>
                  <a:fillRect/>
                </a:stretch>
              </p:blipFill>
              <p:spPr>
                <a:xfrm>
                  <a:off x="6822960" y="3744220"/>
                  <a:ext cx="763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Ink 65">
                  <a:extLst>
                    <a:ext uri="{FF2B5EF4-FFF2-40B4-BE49-F238E27FC236}">
                      <a16:creationId xmlns:a16="http://schemas.microsoft.com/office/drawing/2014/main" id="{0B393424-DF9A-2F6D-8084-D594CD3E0B40}"/>
                    </a:ext>
                  </a:extLst>
                </p14:cNvPr>
                <p14:cNvContentPartPr/>
                <p14:nvPr/>
              </p14:nvContentPartPr>
              <p14:xfrm>
                <a:off x="5234280" y="3818380"/>
                <a:ext cx="1504080" cy="94680"/>
              </p14:xfrm>
            </p:contentPart>
          </mc:Choice>
          <mc:Fallback>
            <p:pic>
              <p:nvPicPr>
                <p:cNvPr id="66" name="Ink 65">
                  <a:extLst>
                    <a:ext uri="{FF2B5EF4-FFF2-40B4-BE49-F238E27FC236}">
                      <a16:creationId xmlns:a16="http://schemas.microsoft.com/office/drawing/2014/main" id="{0B393424-DF9A-2F6D-8084-D594CD3E0B40}"/>
                    </a:ext>
                  </a:extLst>
                </p:cNvPr>
                <p:cNvPicPr/>
                <p:nvPr/>
              </p:nvPicPr>
              <p:blipFill>
                <a:blip r:embed="rId99"/>
                <a:stretch>
                  <a:fillRect/>
                </a:stretch>
              </p:blipFill>
              <p:spPr>
                <a:xfrm>
                  <a:off x="5216280" y="3800740"/>
                  <a:ext cx="1539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0" name="Ink 79">
                  <a:extLst>
                    <a:ext uri="{FF2B5EF4-FFF2-40B4-BE49-F238E27FC236}">
                      <a16:creationId xmlns:a16="http://schemas.microsoft.com/office/drawing/2014/main" id="{6941FC7A-3338-8239-CCBC-895A201F5FB8}"/>
                    </a:ext>
                  </a:extLst>
                </p14:cNvPr>
                <p14:cNvContentPartPr/>
                <p14:nvPr/>
              </p14:nvContentPartPr>
              <p14:xfrm>
                <a:off x="4898400" y="3168220"/>
                <a:ext cx="2025000" cy="677520"/>
              </p14:xfrm>
            </p:contentPart>
          </mc:Choice>
          <mc:Fallback>
            <p:pic>
              <p:nvPicPr>
                <p:cNvPr id="80" name="Ink 79">
                  <a:extLst>
                    <a:ext uri="{FF2B5EF4-FFF2-40B4-BE49-F238E27FC236}">
                      <a16:creationId xmlns:a16="http://schemas.microsoft.com/office/drawing/2014/main" id="{6941FC7A-3338-8239-CCBC-895A201F5FB8}"/>
                    </a:ext>
                  </a:extLst>
                </p:cNvPr>
                <p:cNvPicPr/>
                <p:nvPr/>
              </p:nvPicPr>
              <p:blipFill>
                <a:blip r:embed="rId101"/>
                <a:stretch>
                  <a:fillRect/>
                </a:stretch>
              </p:blipFill>
              <p:spPr>
                <a:xfrm>
                  <a:off x="4880760" y="3150220"/>
                  <a:ext cx="2060640" cy="713160"/>
                </a:xfrm>
                <a:prstGeom prst="rect">
                  <a:avLst/>
                </a:prstGeom>
              </p:spPr>
            </p:pic>
          </mc:Fallback>
        </mc:AlternateContent>
      </p:grpSp>
      <p:grpSp>
        <p:nvGrpSpPr>
          <p:cNvPr id="87" name="Group 86">
            <a:extLst>
              <a:ext uri="{FF2B5EF4-FFF2-40B4-BE49-F238E27FC236}">
                <a16:creationId xmlns:a16="http://schemas.microsoft.com/office/drawing/2014/main" id="{8513DAFF-7A61-9084-0C2D-1B1396D86651}"/>
              </a:ext>
            </a:extLst>
          </p:cNvPr>
          <p:cNvGrpSpPr/>
          <p:nvPr/>
        </p:nvGrpSpPr>
        <p:grpSpPr>
          <a:xfrm>
            <a:off x="329280" y="3762940"/>
            <a:ext cx="1652760" cy="104040"/>
            <a:chOff x="329280" y="3762940"/>
            <a:chExt cx="1652760" cy="104040"/>
          </a:xfrm>
        </p:grpSpPr>
        <mc:AlternateContent xmlns:mc="http://schemas.openxmlformats.org/markup-compatibility/2006">
          <mc:Choice xmlns:p14="http://schemas.microsoft.com/office/powerpoint/2010/main" Requires="p14">
            <p:contentPart p14:bwMode="auto" r:id="rId102">
              <p14:nvContentPartPr>
                <p14:cNvPr id="82" name="Ink 81">
                  <a:extLst>
                    <a:ext uri="{FF2B5EF4-FFF2-40B4-BE49-F238E27FC236}">
                      <a16:creationId xmlns:a16="http://schemas.microsoft.com/office/drawing/2014/main" id="{CADB92BF-58C7-04BB-2725-DA33384B2BED}"/>
                    </a:ext>
                  </a:extLst>
                </p14:cNvPr>
                <p14:cNvContentPartPr/>
                <p14:nvPr/>
              </p14:nvContentPartPr>
              <p14:xfrm>
                <a:off x="1425480" y="3762940"/>
                <a:ext cx="556560" cy="104040"/>
              </p14:xfrm>
            </p:contentPart>
          </mc:Choice>
          <mc:Fallback>
            <p:pic>
              <p:nvPicPr>
                <p:cNvPr id="82" name="Ink 81">
                  <a:extLst>
                    <a:ext uri="{FF2B5EF4-FFF2-40B4-BE49-F238E27FC236}">
                      <a16:creationId xmlns:a16="http://schemas.microsoft.com/office/drawing/2014/main" id="{CADB92BF-58C7-04BB-2725-DA33384B2BED}"/>
                    </a:ext>
                  </a:extLst>
                </p:cNvPr>
                <p:cNvPicPr/>
                <p:nvPr/>
              </p:nvPicPr>
              <p:blipFill>
                <a:blip r:embed="rId103"/>
                <a:stretch>
                  <a:fillRect/>
                </a:stretch>
              </p:blipFill>
              <p:spPr>
                <a:xfrm>
                  <a:off x="1407840" y="3745300"/>
                  <a:ext cx="592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1FE4C374-173B-0BF6-6A68-F83970071C57}"/>
                    </a:ext>
                  </a:extLst>
                </p14:cNvPr>
                <p14:cNvContentPartPr/>
                <p14:nvPr/>
              </p14:nvContentPartPr>
              <p14:xfrm>
                <a:off x="329280" y="3785980"/>
                <a:ext cx="815760" cy="59760"/>
              </p14:xfrm>
            </p:contentPart>
          </mc:Choice>
          <mc:Fallback>
            <p:pic>
              <p:nvPicPr>
                <p:cNvPr id="83" name="Ink 82">
                  <a:extLst>
                    <a:ext uri="{FF2B5EF4-FFF2-40B4-BE49-F238E27FC236}">
                      <a16:creationId xmlns:a16="http://schemas.microsoft.com/office/drawing/2014/main" id="{1FE4C374-173B-0BF6-6A68-F83970071C57}"/>
                    </a:ext>
                  </a:extLst>
                </p:cNvPr>
                <p:cNvPicPr/>
                <p:nvPr/>
              </p:nvPicPr>
              <p:blipFill>
                <a:blip r:embed="rId105"/>
                <a:stretch>
                  <a:fillRect/>
                </a:stretch>
              </p:blipFill>
              <p:spPr>
                <a:xfrm>
                  <a:off x="311280" y="3767980"/>
                  <a:ext cx="85140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96" name="Ink 95">
                <a:extLst>
                  <a:ext uri="{FF2B5EF4-FFF2-40B4-BE49-F238E27FC236}">
                    <a16:creationId xmlns:a16="http://schemas.microsoft.com/office/drawing/2014/main" id="{0F873603-0675-59F4-A550-D55417BA7B76}"/>
                  </a:ext>
                </a:extLst>
              </p14:cNvPr>
              <p14:cNvContentPartPr/>
              <p14:nvPr/>
            </p14:nvContentPartPr>
            <p14:xfrm>
              <a:off x="526200" y="4372780"/>
              <a:ext cx="460800" cy="100440"/>
            </p14:xfrm>
          </p:contentPart>
        </mc:Choice>
        <mc:Fallback>
          <p:pic>
            <p:nvPicPr>
              <p:cNvPr id="96" name="Ink 95">
                <a:extLst>
                  <a:ext uri="{FF2B5EF4-FFF2-40B4-BE49-F238E27FC236}">
                    <a16:creationId xmlns:a16="http://schemas.microsoft.com/office/drawing/2014/main" id="{0F873603-0675-59F4-A550-D55417BA7B76}"/>
                  </a:ext>
                </a:extLst>
              </p:cNvPr>
              <p:cNvPicPr/>
              <p:nvPr/>
            </p:nvPicPr>
            <p:blipFill>
              <a:blip r:embed="rId107"/>
              <a:stretch>
                <a:fillRect/>
              </a:stretch>
            </p:blipFill>
            <p:spPr>
              <a:xfrm>
                <a:off x="508200" y="4355140"/>
                <a:ext cx="496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8" name="Ink 107">
                <a:extLst>
                  <a:ext uri="{FF2B5EF4-FFF2-40B4-BE49-F238E27FC236}">
                    <a16:creationId xmlns:a16="http://schemas.microsoft.com/office/drawing/2014/main" id="{591DF43C-A362-75DC-1120-0B9D33A4EF48}"/>
                  </a:ext>
                </a:extLst>
              </p14:cNvPr>
              <p14:cNvContentPartPr/>
              <p14:nvPr/>
            </p14:nvContentPartPr>
            <p14:xfrm>
              <a:off x="7208880" y="5005660"/>
              <a:ext cx="496800" cy="122760"/>
            </p14:xfrm>
          </p:contentPart>
        </mc:Choice>
        <mc:Fallback>
          <p:pic>
            <p:nvPicPr>
              <p:cNvPr id="108" name="Ink 107">
                <a:extLst>
                  <a:ext uri="{FF2B5EF4-FFF2-40B4-BE49-F238E27FC236}">
                    <a16:creationId xmlns:a16="http://schemas.microsoft.com/office/drawing/2014/main" id="{591DF43C-A362-75DC-1120-0B9D33A4EF48}"/>
                  </a:ext>
                </a:extLst>
              </p:cNvPr>
              <p:cNvPicPr/>
              <p:nvPr/>
            </p:nvPicPr>
            <p:blipFill>
              <a:blip r:embed="rId109"/>
              <a:stretch>
                <a:fillRect/>
              </a:stretch>
            </p:blipFill>
            <p:spPr>
              <a:xfrm>
                <a:off x="7191240" y="4987660"/>
                <a:ext cx="532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0" name="Ink 109">
                <a:extLst>
                  <a:ext uri="{FF2B5EF4-FFF2-40B4-BE49-F238E27FC236}">
                    <a16:creationId xmlns:a16="http://schemas.microsoft.com/office/drawing/2014/main" id="{B0DDCC01-A918-552A-1606-C66978BB9C4E}"/>
                  </a:ext>
                </a:extLst>
              </p14:cNvPr>
              <p14:cNvContentPartPr/>
              <p14:nvPr/>
            </p14:nvContentPartPr>
            <p14:xfrm>
              <a:off x="2522040" y="4965700"/>
              <a:ext cx="2040480" cy="312840"/>
            </p14:xfrm>
          </p:contentPart>
        </mc:Choice>
        <mc:Fallback>
          <p:pic>
            <p:nvPicPr>
              <p:cNvPr id="110" name="Ink 109">
                <a:extLst>
                  <a:ext uri="{FF2B5EF4-FFF2-40B4-BE49-F238E27FC236}">
                    <a16:creationId xmlns:a16="http://schemas.microsoft.com/office/drawing/2014/main" id="{B0DDCC01-A918-552A-1606-C66978BB9C4E}"/>
                  </a:ext>
                </a:extLst>
              </p:cNvPr>
              <p:cNvPicPr/>
              <p:nvPr/>
            </p:nvPicPr>
            <p:blipFill>
              <a:blip r:embed="rId111"/>
              <a:stretch>
                <a:fillRect/>
              </a:stretch>
            </p:blipFill>
            <p:spPr>
              <a:xfrm>
                <a:off x="2504400" y="4948060"/>
                <a:ext cx="20761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2" name="Ink 111">
                <a:extLst>
                  <a:ext uri="{FF2B5EF4-FFF2-40B4-BE49-F238E27FC236}">
                    <a16:creationId xmlns:a16="http://schemas.microsoft.com/office/drawing/2014/main" id="{31B0480E-F65E-515B-E5AA-F4431CFF00AE}"/>
                  </a:ext>
                </a:extLst>
              </p14:cNvPr>
              <p14:cNvContentPartPr/>
              <p14:nvPr/>
            </p14:nvContentPartPr>
            <p14:xfrm>
              <a:off x="7799640" y="4388980"/>
              <a:ext cx="672120" cy="712080"/>
            </p14:xfrm>
          </p:contentPart>
        </mc:Choice>
        <mc:Fallback>
          <p:pic>
            <p:nvPicPr>
              <p:cNvPr id="112" name="Ink 111">
                <a:extLst>
                  <a:ext uri="{FF2B5EF4-FFF2-40B4-BE49-F238E27FC236}">
                    <a16:creationId xmlns:a16="http://schemas.microsoft.com/office/drawing/2014/main" id="{31B0480E-F65E-515B-E5AA-F4431CFF00AE}"/>
                  </a:ext>
                </a:extLst>
              </p:cNvPr>
              <p:cNvPicPr/>
              <p:nvPr/>
            </p:nvPicPr>
            <p:blipFill>
              <a:blip r:embed="rId113"/>
              <a:stretch>
                <a:fillRect/>
              </a:stretch>
            </p:blipFill>
            <p:spPr>
              <a:xfrm>
                <a:off x="7781640" y="4370980"/>
                <a:ext cx="707760" cy="747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4" name="Ink 113">
                <a:extLst>
                  <a:ext uri="{FF2B5EF4-FFF2-40B4-BE49-F238E27FC236}">
                    <a16:creationId xmlns:a16="http://schemas.microsoft.com/office/drawing/2014/main" id="{983E5E29-FB6D-ADC1-BF5D-B4103BC9F9F9}"/>
                  </a:ext>
                </a:extLst>
              </p14:cNvPr>
              <p14:cNvContentPartPr/>
              <p14:nvPr/>
            </p14:nvContentPartPr>
            <p14:xfrm>
              <a:off x="7839240" y="4996300"/>
              <a:ext cx="211320" cy="141840"/>
            </p14:xfrm>
          </p:contentPart>
        </mc:Choice>
        <mc:Fallback>
          <p:pic>
            <p:nvPicPr>
              <p:cNvPr id="114" name="Ink 113">
                <a:extLst>
                  <a:ext uri="{FF2B5EF4-FFF2-40B4-BE49-F238E27FC236}">
                    <a16:creationId xmlns:a16="http://schemas.microsoft.com/office/drawing/2014/main" id="{983E5E29-FB6D-ADC1-BF5D-B4103BC9F9F9}"/>
                  </a:ext>
                </a:extLst>
              </p:cNvPr>
              <p:cNvPicPr/>
              <p:nvPr/>
            </p:nvPicPr>
            <p:blipFill>
              <a:blip r:embed="rId115"/>
              <a:stretch>
                <a:fillRect/>
              </a:stretch>
            </p:blipFill>
            <p:spPr>
              <a:xfrm>
                <a:off x="7821600" y="4978660"/>
                <a:ext cx="246960" cy="177480"/>
              </a:xfrm>
              <a:prstGeom prst="rect">
                <a:avLst/>
              </a:prstGeom>
            </p:spPr>
          </p:pic>
        </mc:Fallback>
      </mc:AlternateContent>
      <p:grpSp>
        <p:nvGrpSpPr>
          <p:cNvPr id="117" name="Group 116">
            <a:extLst>
              <a:ext uri="{FF2B5EF4-FFF2-40B4-BE49-F238E27FC236}">
                <a16:creationId xmlns:a16="http://schemas.microsoft.com/office/drawing/2014/main" id="{4824E5C3-39F6-0EF2-B65E-4ACC28AB251A}"/>
              </a:ext>
            </a:extLst>
          </p:cNvPr>
          <p:cNvGrpSpPr/>
          <p:nvPr/>
        </p:nvGrpSpPr>
        <p:grpSpPr>
          <a:xfrm>
            <a:off x="1952880" y="4318420"/>
            <a:ext cx="7363800" cy="765720"/>
            <a:chOff x="1952880" y="4318420"/>
            <a:chExt cx="7363800" cy="765720"/>
          </a:xfrm>
        </p:grpSpPr>
        <mc:AlternateContent xmlns:mc="http://schemas.openxmlformats.org/markup-compatibility/2006">
          <mc:Choice xmlns:p14="http://schemas.microsoft.com/office/powerpoint/2010/main" Requires="p14">
            <p:contentPart p14:bwMode="auto" r:id="rId116">
              <p14:nvContentPartPr>
                <p14:cNvPr id="84" name="Ink 83">
                  <a:extLst>
                    <a:ext uri="{FF2B5EF4-FFF2-40B4-BE49-F238E27FC236}">
                      <a16:creationId xmlns:a16="http://schemas.microsoft.com/office/drawing/2014/main" id="{1919A187-C7BB-6D3B-1A02-31B0A72ADC69}"/>
                    </a:ext>
                  </a:extLst>
                </p14:cNvPr>
                <p14:cNvContentPartPr/>
                <p14:nvPr/>
              </p14:nvContentPartPr>
              <p14:xfrm>
                <a:off x="8724840" y="4318420"/>
                <a:ext cx="591840" cy="102600"/>
              </p14:xfrm>
            </p:contentPart>
          </mc:Choice>
          <mc:Fallback>
            <p:pic>
              <p:nvPicPr>
                <p:cNvPr id="84" name="Ink 83">
                  <a:extLst>
                    <a:ext uri="{FF2B5EF4-FFF2-40B4-BE49-F238E27FC236}">
                      <a16:creationId xmlns:a16="http://schemas.microsoft.com/office/drawing/2014/main" id="{1919A187-C7BB-6D3B-1A02-31B0A72ADC69}"/>
                    </a:ext>
                  </a:extLst>
                </p:cNvPr>
                <p:cNvPicPr/>
                <p:nvPr/>
              </p:nvPicPr>
              <p:blipFill>
                <a:blip r:embed="rId117"/>
                <a:stretch>
                  <a:fillRect/>
                </a:stretch>
              </p:blipFill>
              <p:spPr>
                <a:xfrm>
                  <a:off x="8707200" y="4300780"/>
                  <a:ext cx="627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Ink 84">
                  <a:extLst>
                    <a:ext uri="{FF2B5EF4-FFF2-40B4-BE49-F238E27FC236}">
                      <a16:creationId xmlns:a16="http://schemas.microsoft.com/office/drawing/2014/main" id="{23265D54-02E2-71CC-A1AC-3AC9CEE89CAE}"/>
                    </a:ext>
                  </a:extLst>
                </p14:cNvPr>
                <p14:cNvContentPartPr/>
                <p14:nvPr/>
              </p14:nvContentPartPr>
              <p14:xfrm>
                <a:off x="7605240" y="4417780"/>
                <a:ext cx="862920" cy="46440"/>
              </p14:xfrm>
            </p:contentPart>
          </mc:Choice>
          <mc:Fallback>
            <p:pic>
              <p:nvPicPr>
                <p:cNvPr id="85" name="Ink 84">
                  <a:extLst>
                    <a:ext uri="{FF2B5EF4-FFF2-40B4-BE49-F238E27FC236}">
                      <a16:creationId xmlns:a16="http://schemas.microsoft.com/office/drawing/2014/main" id="{23265D54-02E2-71CC-A1AC-3AC9CEE89CAE}"/>
                    </a:ext>
                  </a:extLst>
                </p:cNvPr>
                <p:cNvPicPr/>
                <p:nvPr/>
              </p:nvPicPr>
              <p:blipFill>
                <a:blip r:embed="rId119"/>
                <a:stretch>
                  <a:fillRect/>
                </a:stretch>
              </p:blipFill>
              <p:spPr>
                <a:xfrm>
                  <a:off x="7587240" y="4399780"/>
                  <a:ext cx="898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42D7A1A9-D107-2DBB-1B02-A45D5FCCC33B}"/>
                    </a:ext>
                  </a:extLst>
                </p14:cNvPr>
                <p14:cNvContentPartPr/>
                <p14:nvPr/>
              </p14:nvContentPartPr>
              <p14:xfrm>
                <a:off x="6518040" y="4349380"/>
                <a:ext cx="794160" cy="67680"/>
              </p14:xfrm>
            </p:contentPart>
          </mc:Choice>
          <mc:Fallback>
            <p:pic>
              <p:nvPicPr>
                <p:cNvPr id="88" name="Ink 87">
                  <a:extLst>
                    <a:ext uri="{FF2B5EF4-FFF2-40B4-BE49-F238E27FC236}">
                      <a16:creationId xmlns:a16="http://schemas.microsoft.com/office/drawing/2014/main" id="{42D7A1A9-D107-2DBB-1B02-A45D5FCCC33B}"/>
                    </a:ext>
                  </a:extLst>
                </p:cNvPr>
                <p:cNvPicPr/>
                <p:nvPr/>
              </p:nvPicPr>
              <p:blipFill>
                <a:blip r:embed="rId121"/>
                <a:stretch>
                  <a:fillRect/>
                </a:stretch>
              </p:blipFill>
              <p:spPr>
                <a:xfrm>
                  <a:off x="6500400" y="4331380"/>
                  <a:ext cx="829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DC2642FB-3228-1B65-2E48-62BD26692E72}"/>
                    </a:ext>
                  </a:extLst>
                </p14:cNvPr>
                <p14:cNvContentPartPr/>
                <p14:nvPr/>
              </p14:nvContentPartPr>
              <p14:xfrm>
                <a:off x="5708760" y="4385740"/>
                <a:ext cx="777600" cy="31320"/>
              </p14:xfrm>
            </p:contentPart>
          </mc:Choice>
          <mc:Fallback>
            <p:pic>
              <p:nvPicPr>
                <p:cNvPr id="89" name="Ink 88">
                  <a:extLst>
                    <a:ext uri="{FF2B5EF4-FFF2-40B4-BE49-F238E27FC236}">
                      <a16:creationId xmlns:a16="http://schemas.microsoft.com/office/drawing/2014/main" id="{DC2642FB-3228-1B65-2E48-62BD26692E72}"/>
                    </a:ext>
                  </a:extLst>
                </p:cNvPr>
                <p:cNvPicPr/>
                <p:nvPr/>
              </p:nvPicPr>
              <p:blipFill>
                <a:blip r:embed="rId123"/>
                <a:stretch>
                  <a:fillRect/>
                </a:stretch>
              </p:blipFill>
              <p:spPr>
                <a:xfrm>
                  <a:off x="5691120" y="4368100"/>
                  <a:ext cx="813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790DC751-CBF5-941A-EB86-4189DDCAA1BB}"/>
                    </a:ext>
                  </a:extLst>
                </p14:cNvPr>
                <p14:cNvContentPartPr/>
                <p14:nvPr/>
              </p14:nvContentPartPr>
              <p14:xfrm>
                <a:off x="3786720" y="4358020"/>
                <a:ext cx="1758960" cy="97920"/>
              </p14:xfrm>
            </p:contentPart>
          </mc:Choice>
          <mc:Fallback>
            <p:pic>
              <p:nvPicPr>
                <p:cNvPr id="91" name="Ink 90">
                  <a:extLst>
                    <a:ext uri="{FF2B5EF4-FFF2-40B4-BE49-F238E27FC236}">
                      <a16:creationId xmlns:a16="http://schemas.microsoft.com/office/drawing/2014/main" id="{790DC751-CBF5-941A-EB86-4189DDCAA1BB}"/>
                    </a:ext>
                  </a:extLst>
                </p:cNvPr>
                <p:cNvPicPr/>
                <p:nvPr/>
              </p:nvPicPr>
              <p:blipFill>
                <a:blip r:embed="rId125"/>
                <a:stretch>
                  <a:fillRect/>
                </a:stretch>
              </p:blipFill>
              <p:spPr>
                <a:xfrm>
                  <a:off x="3768720" y="4340020"/>
                  <a:ext cx="1794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Ink 91">
                  <a:extLst>
                    <a:ext uri="{FF2B5EF4-FFF2-40B4-BE49-F238E27FC236}">
                      <a16:creationId xmlns:a16="http://schemas.microsoft.com/office/drawing/2014/main" id="{7067C276-4FB5-1494-1204-C777D76CFAE8}"/>
                    </a:ext>
                  </a:extLst>
                </p14:cNvPr>
                <p14:cNvContentPartPr/>
                <p14:nvPr/>
              </p14:nvContentPartPr>
              <p14:xfrm>
                <a:off x="2687640" y="4369900"/>
                <a:ext cx="1329120" cy="72360"/>
              </p14:xfrm>
            </p:contentPart>
          </mc:Choice>
          <mc:Fallback>
            <p:pic>
              <p:nvPicPr>
                <p:cNvPr id="92" name="Ink 91">
                  <a:extLst>
                    <a:ext uri="{FF2B5EF4-FFF2-40B4-BE49-F238E27FC236}">
                      <a16:creationId xmlns:a16="http://schemas.microsoft.com/office/drawing/2014/main" id="{7067C276-4FB5-1494-1204-C777D76CFAE8}"/>
                    </a:ext>
                  </a:extLst>
                </p:cNvPr>
                <p:cNvPicPr/>
                <p:nvPr/>
              </p:nvPicPr>
              <p:blipFill>
                <a:blip r:embed="rId127"/>
                <a:stretch>
                  <a:fillRect/>
                </a:stretch>
              </p:blipFill>
              <p:spPr>
                <a:xfrm>
                  <a:off x="2669640" y="4352260"/>
                  <a:ext cx="1364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4" name="Ink 93">
                  <a:extLst>
                    <a:ext uri="{FF2B5EF4-FFF2-40B4-BE49-F238E27FC236}">
                      <a16:creationId xmlns:a16="http://schemas.microsoft.com/office/drawing/2014/main" id="{52A5AE28-8E05-4D8F-559E-7C9040854CF5}"/>
                    </a:ext>
                  </a:extLst>
                </p14:cNvPr>
                <p14:cNvContentPartPr/>
                <p14:nvPr/>
              </p14:nvContentPartPr>
              <p14:xfrm>
                <a:off x="1952880" y="4384660"/>
                <a:ext cx="790920" cy="100440"/>
              </p14:xfrm>
            </p:contentPart>
          </mc:Choice>
          <mc:Fallback>
            <p:pic>
              <p:nvPicPr>
                <p:cNvPr id="94" name="Ink 93">
                  <a:extLst>
                    <a:ext uri="{FF2B5EF4-FFF2-40B4-BE49-F238E27FC236}">
                      <a16:creationId xmlns:a16="http://schemas.microsoft.com/office/drawing/2014/main" id="{52A5AE28-8E05-4D8F-559E-7C9040854CF5}"/>
                    </a:ext>
                  </a:extLst>
                </p:cNvPr>
                <p:cNvPicPr/>
                <p:nvPr/>
              </p:nvPicPr>
              <p:blipFill>
                <a:blip r:embed="rId129"/>
                <a:stretch>
                  <a:fillRect/>
                </a:stretch>
              </p:blipFill>
              <p:spPr>
                <a:xfrm>
                  <a:off x="1935240" y="4367020"/>
                  <a:ext cx="826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7" name="Ink 96">
                  <a:extLst>
                    <a:ext uri="{FF2B5EF4-FFF2-40B4-BE49-F238E27FC236}">
                      <a16:creationId xmlns:a16="http://schemas.microsoft.com/office/drawing/2014/main" id="{95E20063-D05A-A656-D7EB-EA7617A0C9A4}"/>
                    </a:ext>
                  </a:extLst>
                </p14:cNvPr>
                <p14:cNvContentPartPr/>
                <p14:nvPr/>
              </p14:nvContentPartPr>
              <p14:xfrm>
                <a:off x="8915280" y="5010340"/>
                <a:ext cx="254880" cy="73800"/>
              </p14:xfrm>
            </p:contentPart>
          </mc:Choice>
          <mc:Fallback>
            <p:pic>
              <p:nvPicPr>
                <p:cNvPr id="97" name="Ink 96">
                  <a:extLst>
                    <a:ext uri="{FF2B5EF4-FFF2-40B4-BE49-F238E27FC236}">
                      <a16:creationId xmlns:a16="http://schemas.microsoft.com/office/drawing/2014/main" id="{95E20063-D05A-A656-D7EB-EA7617A0C9A4}"/>
                    </a:ext>
                  </a:extLst>
                </p:cNvPr>
                <p:cNvPicPr/>
                <p:nvPr/>
              </p:nvPicPr>
              <p:blipFill>
                <a:blip r:embed="rId131"/>
                <a:stretch>
                  <a:fillRect/>
                </a:stretch>
              </p:blipFill>
              <p:spPr>
                <a:xfrm>
                  <a:off x="8897280" y="4992700"/>
                  <a:ext cx="290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8" name="Ink 97">
                  <a:extLst>
                    <a:ext uri="{FF2B5EF4-FFF2-40B4-BE49-F238E27FC236}">
                      <a16:creationId xmlns:a16="http://schemas.microsoft.com/office/drawing/2014/main" id="{17E97DF2-018B-A4A1-DB6D-38C2E9AF3698}"/>
                    </a:ext>
                  </a:extLst>
                </p14:cNvPr>
                <p14:cNvContentPartPr/>
                <p14:nvPr/>
              </p14:nvContentPartPr>
              <p14:xfrm>
                <a:off x="7971000" y="4968580"/>
                <a:ext cx="493200" cy="92160"/>
              </p14:xfrm>
            </p:contentPart>
          </mc:Choice>
          <mc:Fallback>
            <p:pic>
              <p:nvPicPr>
                <p:cNvPr id="98" name="Ink 97">
                  <a:extLst>
                    <a:ext uri="{FF2B5EF4-FFF2-40B4-BE49-F238E27FC236}">
                      <a16:creationId xmlns:a16="http://schemas.microsoft.com/office/drawing/2014/main" id="{17E97DF2-018B-A4A1-DB6D-38C2E9AF3698}"/>
                    </a:ext>
                  </a:extLst>
                </p:cNvPr>
                <p:cNvPicPr/>
                <p:nvPr/>
              </p:nvPicPr>
              <p:blipFill>
                <a:blip r:embed="rId133"/>
                <a:stretch>
                  <a:fillRect/>
                </a:stretch>
              </p:blipFill>
              <p:spPr>
                <a:xfrm>
                  <a:off x="7953360" y="4950940"/>
                  <a:ext cx="528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Ink 98">
                  <a:extLst>
                    <a:ext uri="{FF2B5EF4-FFF2-40B4-BE49-F238E27FC236}">
                      <a16:creationId xmlns:a16="http://schemas.microsoft.com/office/drawing/2014/main" id="{C9C45995-5987-704A-0513-DCD9CE854C54}"/>
                    </a:ext>
                  </a:extLst>
                </p14:cNvPr>
                <p14:cNvContentPartPr/>
                <p14:nvPr/>
              </p14:nvContentPartPr>
              <p14:xfrm>
                <a:off x="7069200" y="5043820"/>
                <a:ext cx="666720" cy="17640"/>
              </p14:xfrm>
            </p:contentPart>
          </mc:Choice>
          <mc:Fallback>
            <p:pic>
              <p:nvPicPr>
                <p:cNvPr id="99" name="Ink 98">
                  <a:extLst>
                    <a:ext uri="{FF2B5EF4-FFF2-40B4-BE49-F238E27FC236}">
                      <a16:creationId xmlns:a16="http://schemas.microsoft.com/office/drawing/2014/main" id="{C9C45995-5987-704A-0513-DCD9CE854C54}"/>
                    </a:ext>
                  </a:extLst>
                </p:cNvPr>
                <p:cNvPicPr/>
                <p:nvPr/>
              </p:nvPicPr>
              <p:blipFill>
                <a:blip r:embed="rId135"/>
                <a:stretch>
                  <a:fillRect/>
                </a:stretch>
              </p:blipFill>
              <p:spPr>
                <a:xfrm>
                  <a:off x="7051200" y="5025820"/>
                  <a:ext cx="702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7E9DAAA3-35B8-15FB-ECAE-BDD28AC03D55}"/>
                    </a:ext>
                  </a:extLst>
                </p14:cNvPr>
                <p14:cNvContentPartPr/>
                <p14:nvPr/>
              </p14:nvContentPartPr>
              <p14:xfrm>
                <a:off x="5368920" y="5015380"/>
                <a:ext cx="1601640" cy="65520"/>
              </p14:xfrm>
            </p:contentPart>
          </mc:Choice>
          <mc:Fallback>
            <p:pic>
              <p:nvPicPr>
                <p:cNvPr id="100" name="Ink 99">
                  <a:extLst>
                    <a:ext uri="{FF2B5EF4-FFF2-40B4-BE49-F238E27FC236}">
                      <a16:creationId xmlns:a16="http://schemas.microsoft.com/office/drawing/2014/main" id="{7E9DAAA3-35B8-15FB-ECAE-BDD28AC03D55}"/>
                    </a:ext>
                  </a:extLst>
                </p:cNvPr>
                <p:cNvPicPr/>
                <p:nvPr/>
              </p:nvPicPr>
              <p:blipFill>
                <a:blip r:embed="rId137"/>
                <a:stretch>
                  <a:fillRect/>
                </a:stretch>
              </p:blipFill>
              <p:spPr>
                <a:xfrm>
                  <a:off x="5351280" y="4997740"/>
                  <a:ext cx="1637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911DB7A1-7404-B843-F19D-6128DC6A2B82}"/>
                    </a:ext>
                  </a:extLst>
                </p14:cNvPr>
                <p14:cNvContentPartPr/>
                <p14:nvPr/>
              </p14:nvContentPartPr>
              <p14:xfrm>
                <a:off x="4848720" y="4942300"/>
                <a:ext cx="495720" cy="23040"/>
              </p14:xfrm>
            </p:contentPart>
          </mc:Choice>
          <mc:Fallback>
            <p:pic>
              <p:nvPicPr>
                <p:cNvPr id="102" name="Ink 101">
                  <a:extLst>
                    <a:ext uri="{FF2B5EF4-FFF2-40B4-BE49-F238E27FC236}">
                      <a16:creationId xmlns:a16="http://schemas.microsoft.com/office/drawing/2014/main" id="{911DB7A1-7404-B843-F19D-6128DC6A2B82}"/>
                    </a:ext>
                  </a:extLst>
                </p:cNvPr>
                <p:cNvPicPr/>
                <p:nvPr/>
              </p:nvPicPr>
              <p:blipFill>
                <a:blip r:embed="rId139"/>
                <a:stretch>
                  <a:fillRect/>
                </a:stretch>
              </p:blipFill>
              <p:spPr>
                <a:xfrm>
                  <a:off x="4831080" y="4924300"/>
                  <a:ext cx="531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 name="Ink 103">
                  <a:extLst>
                    <a:ext uri="{FF2B5EF4-FFF2-40B4-BE49-F238E27FC236}">
                      <a16:creationId xmlns:a16="http://schemas.microsoft.com/office/drawing/2014/main" id="{8691CB43-28ED-9A3B-B41E-FD48CB156DC0}"/>
                    </a:ext>
                  </a:extLst>
                </p14:cNvPr>
                <p14:cNvContentPartPr/>
                <p14:nvPr/>
              </p14:nvContentPartPr>
              <p14:xfrm>
                <a:off x="3742440" y="5027620"/>
                <a:ext cx="959760" cy="54720"/>
              </p14:xfrm>
            </p:contentPart>
          </mc:Choice>
          <mc:Fallback>
            <p:pic>
              <p:nvPicPr>
                <p:cNvPr id="104" name="Ink 103">
                  <a:extLst>
                    <a:ext uri="{FF2B5EF4-FFF2-40B4-BE49-F238E27FC236}">
                      <a16:creationId xmlns:a16="http://schemas.microsoft.com/office/drawing/2014/main" id="{8691CB43-28ED-9A3B-B41E-FD48CB156DC0}"/>
                    </a:ext>
                  </a:extLst>
                </p:cNvPr>
                <p:cNvPicPr/>
                <p:nvPr/>
              </p:nvPicPr>
              <p:blipFill>
                <a:blip r:embed="rId141"/>
                <a:stretch>
                  <a:fillRect/>
                </a:stretch>
              </p:blipFill>
              <p:spPr>
                <a:xfrm>
                  <a:off x="3724800" y="5009980"/>
                  <a:ext cx="995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Ink 105">
                  <a:extLst>
                    <a:ext uri="{FF2B5EF4-FFF2-40B4-BE49-F238E27FC236}">
                      <a16:creationId xmlns:a16="http://schemas.microsoft.com/office/drawing/2014/main" id="{60672C80-632C-C600-26EF-4C14B399532F}"/>
                    </a:ext>
                  </a:extLst>
                </p14:cNvPr>
                <p14:cNvContentPartPr/>
                <p14:nvPr/>
              </p14:nvContentPartPr>
              <p14:xfrm>
                <a:off x="2540760" y="5021860"/>
                <a:ext cx="1177560" cy="41760"/>
              </p14:xfrm>
            </p:contentPart>
          </mc:Choice>
          <mc:Fallback>
            <p:pic>
              <p:nvPicPr>
                <p:cNvPr id="106" name="Ink 105">
                  <a:extLst>
                    <a:ext uri="{FF2B5EF4-FFF2-40B4-BE49-F238E27FC236}">
                      <a16:creationId xmlns:a16="http://schemas.microsoft.com/office/drawing/2014/main" id="{60672C80-632C-C600-26EF-4C14B399532F}"/>
                    </a:ext>
                  </a:extLst>
                </p:cNvPr>
                <p:cNvPicPr/>
                <p:nvPr/>
              </p:nvPicPr>
              <p:blipFill>
                <a:blip r:embed="rId143"/>
                <a:stretch>
                  <a:fillRect/>
                </a:stretch>
              </p:blipFill>
              <p:spPr>
                <a:xfrm>
                  <a:off x="2522760" y="5003860"/>
                  <a:ext cx="1213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6" name="Ink 115">
                  <a:extLst>
                    <a:ext uri="{FF2B5EF4-FFF2-40B4-BE49-F238E27FC236}">
                      <a16:creationId xmlns:a16="http://schemas.microsoft.com/office/drawing/2014/main" id="{D0E451C0-4DF9-6750-4FD3-BEB3DE5D8306}"/>
                    </a:ext>
                  </a:extLst>
                </p14:cNvPr>
                <p14:cNvContentPartPr/>
                <p14:nvPr/>
              </p14:nvContentPartPr>
              <p14:xfrm>
                <a:off x="4715880" y="4477180"/>
                <a:ext cx="749520" cy="581040"/>
              </p14:xfrm>
            </p:contentPart>
          </mc:Choice>
          <mc:Fallback>
            <p:pic>
              <p:nvPicPr>
                <p:cNvPr id="116" name="Ink 115">
                  <a:extLst>
                    <a:ext uri="{FF2B5EF4-FFF2-40B4-BE49-F238E27FC236}">
                      <a16:creationId xmlns:a16="http://schemas.microsoft.com/office/drawing/2014/main" id="{D0E451C0-4DF9-6750-4FD3-BEB3DE5D8306}"/>
                    </a:ext>
                  </a:extLst>
                </p:cNvPr>
                <p:cNvPicPr/>
                <p:nvPr/>
              </p:nvPicPr>
              <p:blipFill>
                <a:blip r:embed="rId145"/>
                <a:stretch>
                  <a:fillRect/>
                </a:stretch>
              </p:blipFill>
              <p:spPr>
                <a:xfrm>
                  <a:off x="4698240" y="4459540"/>
                  <a:ext cx="785160" cy="6166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145" y="177800"/>
            <a:ext cx="8915209" cy="5970865"/>
          </a:xfrm>
          <a:prstGeom prst="rect">
            <a:avLst/>
          </a:prstGeom>
          <a:noFill/>
        </p:spPr>
        <p:txBody>
          <a:bodyPr wrap="square" rtlCol="0">
            <a:spAutoFit/>
          </a:bodyPr>
          <a:lstStyle/>
          <a:p>
            <a:r>
              <a:rPr lang="en-US" sz="3200" b="1">
                <a:solidFill>
                  <a:srgbClr val="FFC000"/>
                </a:solidFill>
                <a:cs typeface="+mj-cs"/>
              </a:rPr>
              <a:t>Ezra 1:1–4  </a:t>
            </a:r>
          </a:p>
          <a:p>
            <a:r>
              <a:rPr lang="en-US" sz="2500">
                <a:solidFill>
                  <a:srgbClr val="FFC000"/>
                </a:solidFill>
                <a:cs typeface="+mj-cs"/>
              </a:rPr>
              <a:t>1:1 NOW in the first year of Cyrus king of Persia, that the word of the LORD by the mouth of Jeremiah might be fulfilled, the LORD stirred up the spirit of Cyrus king of Persia, that he made a proclamation throughout all his kingdom, and put it also in writing, saying, 1:2 Thus saith Cyrus king of Persia, The LORD God of heaven hath given me all the kingdoms of the earth; and he hath charged me to build him an house at Jerusalem, which is in Judah. 1:3 Who is there among you of all his people? his God be with him, and let him go up to Jerusalem, which is in Judah, and build the house of the LORD God of Israel, (he is the God,) which is in Jerusalem. 1:4 And whosoever remaineth in any place where he sojourneth, let the men of his place help him with silver, and with gold, and with goods, and with beasts, beside the freewill offering for the house of God that is in Jerusalem. (KJV)</a:t>
            </a:r>
            <a:endParaRPr lang="en-US" sz="25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7A09F6E-1BA0-1023-CB64-2EC39158C4D8}"/>
                  </a:ext>
                </a:extLst>
              </p14:cNvPr>
              <p14:cNvContentPartPr/>
              <p14:nvPr/>
            </p14:nvContentPartPr>
            <p14:xfrm>
              <a:off x="3462720" y="1847020"/>
              <a:ext cx="2227680" cy="78480"/>
            </p14:xfrm>
          </p:contentPart>
        </mc:Choice>
        <mc:Fallback>
          <p:pic>
            <p:nvPicPr>
              <p:cNvPr id="2" name="Ink 1">
                <a:extLst>
                  <a:ext uri="{FF2B5EF4-FFF2-40B4-BE49-F238E27FC236}">
                    <a16:creationId xmlns:a16="http://schemas.microsoft.com/office/drawing/2014/main" id="{87A09F6E-1BA0-1023-CB64-2EC39158C4D8}"/>
                  </a:ext>
                </a:extLst>
              </p:cNvPr>
              <p:cNvPicPr/>
              <p:nvPr/>
            </p:nvPicPr>
            <p:blipFill>
              <a:blip r:embed="rId5"/>
              <a:stretch>
                <a:fillRect/>
              </a:stretch>
            </p:blipFill>
            <p:spPr>
              <a:xfrm>
                <a:off x="3444720" y="1829020"/>
                <a:ext cx="2263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CC000A9-CC0B-797A-F705-1F24657669BF}"/>
                  </a:ext>
                </a:extLst>
              </p14:cNvPr>
              <p14:cNvContentPartPr/>
              <p14:nvPr/>
            </p14:nvContentPartPr>
            <p14:xfrm>
              <a:off x="902040" y="2495020"/>
              <a:ext cx="16920" cy="29880"/>
            </p14:xfrm>
          </p:contentPart>
        </mc:Choice>
        <mc:Fallback>
          <p:pic>
            <p:nvPicPr>
              <p:cNvPr id="4" name="Ink 3">
                <a:extLst>
                  <a:ext uri="{FF2B5EF4-FFF2-40B4-BE49-F238E27FC236}">
                    <a16:creationId xmlns:a16="http://schemas.microsoft.com/office/drawing/2014/main" id="{FCC000A9-CC0B-797A-F705-1F24657669BF}"/>
                  </a:ext>
                </a:extLst>
              </p:cNvPr>
              <p:cNvPicPr/>
              <p:nvPr/>
            </p:nvPicPr>
            <p:blipFill>
              <a:blip r:embed="rId7"/>
              <a:stretch>
                <a:fillRect/>
              </a:stretch>
            </p:blipFill>
            <p:spPr>
              <a:xfrm>
                <a:off x="884040" y="2477380"/>
                <a:ext cx="52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679545B-A38D-43D5-B458-0DF6D80358A8}"/>
                  </a:ext>
                </a:extLst>
              </p14:cNvPr>
              <p14:cNvContentPartPr/>
              <p14:nvPr/>
            </p14:nvContentPartPr>
            <p14:xfrm>
              <a:off x="3568920" y="2646220"/>
              <a:ext cx="16560" cy="2520"/>
            </p14:xfrm>
          </p:contentPart>
        </mc:Choice>
        <mc:Fallback>
          <p:pic>
            <p:nvPicPr>
              <p:cNvPr id="5" name="Ink 4">
                <a:extLst>
                  <a:ext uri="{FF2B5EF4-FFF2-40B4-BE49-F238E27FC236}">
                    <a16:creationId xmlns:a16="http://schemas.microsoft.com/office/drawing/2014/main" id="{8679545B-A38D-43D5-B458-0DF6D80358A8}"/>
                  </a:ext>
                </a:extLst>
              </p:cNvPr>
              <p:cNvPicPr/>
              <p:nvPr/>
            </p:nvPicPr>
            <p:blipFill>
              <a:blip r:embed="rId9"/>
              <a:stretch>
                <a:fillRect/>
              </a:stretch>
            </p:blipFill>
            <p:spPr>
              <a:xfrm>
                <a:off x="3550920" y="2628220"/>
                <a:ext cx="52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FE8AECF-A673-1989-8270-46786463EA9A}"/>
                  </a:ext>
                </a:extLst>
              </p14:cNvPr>
              <p14:cNvContentPartPr/>
              <p14:nvPr/>
            </p14:nvContentPartPr>
            <p14:xfrm>
              <a:off x="6106920" y="2519860"/>
              <a:ext cx="3026520" cy="105120"/>
            </p14:xfrm>
          </p:contentPart>
        </mc:Choice>
        <mc:Fallback>
          <p:pic>
            <p:nvPicPr>
              <p:cNvPr id="7" name="Ink 6">
                <a:extLst>
                  <a:ext uri="{FF2B5EF4-FFF2-40B4-BE49-F238E27FC236}">
                    <a16:creationId xmlns:a16="http://schemas.microsoft.com/office/drawing/2014/main" id="{9FE8AECF-A673-1989-8270-46786463EA9A}"/>
                  </a:ext>
                </a:extLst>
              </p:cNvPr>
              <p:cNvPicPr/>
              <p:nvPr/>
            </p:nvPicPr>
            <p:blipFill>
              <a:blip r:embed="rId11"/>
              <a:stretch>
                <a:fillRect/>
              </a:stretch>
            </p:blipFill>
            <p:spPr>
              <a:xfrm>
                <a:off x="6088920" y="2502220"/>
                <a:ext cx="3062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88417D7-EB0E-BC8F-5543-1A716DD437B5}"/>
                  </a:ext>
                </a:extLst>
              </p14:cNvPr>
              <p14:cNvContentPartPr/>
              <p14:nvPr/>
            </p14:nvContentPartPr>
            <p14:xfrm>
              <a:off x="584880" y="2956900"/>
              <a:ext cx="5579640" cy="133920"/>
            </p14:xfrm>
          </p:contentPart>
        </mc:Choice>
        <mc:Fallback>
          <p:pic>
            <p:nvPicPr>
              <p:cNvPr id="9" name="Ink 8">
                <a:extLst>
                  <a:ext uri="{FF2B5EF4-FFF2-40B4-BE49-F238E27FC236}">
                    <a16:creationId xmlns:a16="http://schemas.microsoft.com/office/drawing/2014/main" id="{D88417D7-EB0E-BC8F-5543-1A716DD437B5}"/>
                  </a:ext>
                </a:extLst>
              </p:cNvPr>
              <p:cNvPicPr/>
              <p:nvPr/>
            </p:nvPicPr>
            <p:blipFill>
              <a:blip r:embed="rId13"/>
              <a:stretch>
                <a:fillRect/>
              </a:stretch>
            </p:blipFill>
            <p:spPr>
              <a:xfrm>
                <a:off x="566880" y="2939260"/>
                <a:ext cx="5615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B8460CA-448B-D446-EAAD-1F13263FCF0F}"/>
                  </a:ext>
                </a:extLst>
              </p14:cNvPr>
              <p14:cNvContentPartPr/>
              <p14:nvPr/>
            </p14:nvContentPartPr>
            <p14:xfrm>
              <a:off x="6421200" y="2942860"/>
              <a:ext cx="2508840" cy="85680"/>
            </p14:xfrm>
          </p:contentPart>
        </mc:Choice>
        <mc:Fallback>
          <p:pic>
            <p:nvPicPr>
              <p:cNvPr id="11" name="Ink 10">
                <a:extLst>
                  <a:ext uri="{FF2B5EF4-FFF2-40B4-BE49-F238E27FC236}">
                    <a16:creationId xmlns:a16="http://schemas.microsoft.com/office/drawing/2014/main" id="{EB8460CA-448B-D446-EAAD-1F13263FCF0F}"/>
                  </a:ext>
                </a:extLst>
              </p:cNvPr>
              <p:cNvPicPr/>
              <p:nvPr/>
            </p:nvPicPr>
            <p:blipFill>
              <a:blip r:embed="rId15"/>
              <a:stretch>
                <a:fillRect/>
              </a:stretch>
            </p:blipFill>
            <p:spPr>
              <a:xfrm>
                <a:off x="6403560" y="2924860"/>
                <a:ext cx="2544480" cy="121320"/>
              </a:xfrm>
              <a:prstGeom prst="rect">
                <a:avLst/>
              </a:prstGeom>
            </p:spPr>
          </p:pic>
        </mc:Fallback>
      </mc:AlternateContent>
      <p:grpSp>
        <p:nvGrpSpPr>
          <p:cNvPr id="14" name="Group 13">
            <a:extLst>
              <a:ext uri="{FF2B5EF4-FFF2-40B4-BE49-F238E27FC236}">
                <a16:creationId xmlns:a16="http://schemas.microsoft.com/office/drawing/2014/main" id="{E1A8750D-743A-D078-7FEC-5960C7100B02}"/>
              </a:ext>
            </a:extLst>
          </p:cNvPr>
          <p:cNvGrpSpPr/>
          <p:nvPr/>
        </p:nvGrpSpPr>
        <p:grpSpPr>
          <a:xfrm>
            <a:off x="685320" y="3368380"/>
            <a:ext cx="6833520" cy="115200"/>
            <a:chOff x="685320" y="3368380"/>
            <a:chExt cx="6833520" cy="1152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4A96777-E988-0F33-A279-542C7F35C8BE}"/>
                    </a:ext>
                  </a:extLst>
                </p14:cNvPr>
                <p14:cNvContentPartPr/>
                <p14:nvPr/>
              </p14:nvContentPartPr>
              <p14:xfrm>
                <a:off x="685320" y="3368380"/>
                <a:ext cx="4562640" cy="115200"/>
              </p14:xfrm>
            </p:contentPart>
          </mc:Choice>
          <mc:Fallback>
            <p:pic>
              <p:nvPicPr>
                <p:cNvPr id="12" name="Ink 11">
                  <a:extLst>
                    <a:ext uri="{FF2B5EF4-FFF2-40B4-BE49-F238E27FC236}">
                      <a16:creationId xmlns:a16="http://schemas.microsoft.com/office/drawing/2014/main" id="{E4A96777-E988-0F33-A279-542C7F35C8BE}"/>
                    </a:ext>
                  </a:extLst>
                </p:cNvPr>
                <p:cNvPicPr/>
                <p:nvPr/>
              </p:nvPicPr>
              <p:blipFill>
                <a:blip r:embed="rId17"/>
                <a:stretch>
                  <a:fillRect/>
                </a:stretch>
              </p:blipFill>
              <p:spPr>
                <a:xfrm>
                  <a:off x="667680" y="3350740"/>
                  <a:ext cx="4598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DC8D778-8D87-5A16-F5C8-584B41603958}"/>
                    </a:ext>
                  </a:extLst>
                </p14:cNvPr>
                <p14:cNvContentPartPr/>
                <p14:nvPr/>
              </p14:nvContentPartPr>
              <p14:xfrm>
                <a:off x="5957880" y="3378100"/>
                <a:ext cx="1560960" cy="14040"/>
              </p14:xfrm>
            </p:contentPart>
          </mc:Choice>
          <mc:Fallback>
            <p:pic>
              <p:nvPicPr>
                <p:cNvPr id="13" name="Ink 12">
                  <a:extLst>
                    <a:ext uri="{FF2B5EF4-FFF2-40B4-BE49-F238E27FC236}">
                      <a16:creationId xmlns:a16="http://schemas.microsoft.com/office/drawing/2014/main" id="{4DC8D778-8D87-5A16-F5C8-584B41603958}"/>
                    </a:ext>
                  </a:extLst>
                </p:cNvPr>
                <p:cNvPicPr/>
                <p:nvPr/>
              </p:nvPicPr>
              <p:blipFill>
                <a:blip r:embed="rId19"/>
                <a:stretch>
                  <a:fillRect/>
                </a:stretch>
              </p:blipFill>
              <p:spPr>
                <a:xfrm>
                  <a:off x="5940240" y="3360100"/>
                  <a:ext cx="159660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CE1342D-5682-B8ED-C456-E7B1D9926271}"/>
                  </a:ext>
                </a:extLst>
              </p14:cNvPr>
              <p14:cNvContentPartPr/>
              <p14:nvPr/>
            </p14:nvContentPartPr>
            <p14:xfrm>
              <a:off x="9212640" y="2216740"/>
              <a:ext cx="319320" cy="1137960"/>
            </p14:xfrm>
          </p:contentPart>
        </mc:Choice>
        <mc:Fallback>
          <p:pic>
            <p:nvPicPr>
              <p:cNvPr id="15" name="Ink 14">
                <a:extLst>
                  <a:ext uri="{FF2B5EF4-FFF2-40B4-BE49-F238E27FC236}">
                    <a16:creationId xmlns:a16="http://schemas.microsoft.com/office/drawing/2014/main" id="{0CE1342D-5682-B8ED-C456-E7B1D9926271}"/>
                  </a:ext>
                </a:extLst>
              </p:cNvPr>
              <p:cNvPicPr/>
              <p:nvPr/>
            </p:nvPicPr>
            <p:blipFill>
              <a:blip r:embed="rId21"/>
              <a:stretch>
                <a:fillRect/>
              </a:stretch>
            </p:blipFill>
            <p:spPr>
              <a:xfrm>
                <a:off x="9194640" y="2199100"/>
                <a:ext cx="354960" cy="1173600"/>
              </a:xfrm>
              <a:prstGeom prst="rect">
                <a:avLst/>
              </a:prstGeom>
            </p:spPr>
          </p:pic>
        </mc:Fallback>
      </mc:AlternateContent>
    </p:spTree>
    <p:extLst>
      <p:ext uri="{BB962C8B-B14F-4D97-AF65-F5344CB8AC3E}">
        <p14:creationId xmlns:p14="http://schemas.microsoft.com/office/powerpoint/2010/main" val="2087725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19837</TotalTime>
  <Words>3748</Words>
  <Application>Microsoft Office PowerPoint</Application>
  <PresentationFormat>Widescreen</PresentationFormat>
  <Paragraphs>155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118</cp:revision>
  <dcterms:created xsi:type="dcterms:W3CDTF">2021-02-18T19:11:41Z</dcterms:created>
  <dcterms:modified xsi:type="dcterms:W3CDTF">2023-11-23T12:25:25Z</dcterms:modified>
</cp:coreProperties>
</file>