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7.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8.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notesSlides/notesSlide11.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12.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15.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16.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notesSlides/notesSlide17.xml" ContentType="application/vnd.openxmlformats-officedocument.presentationml.notesSlide+xml"/>
  <Override PartName="/ppt/ink/ink195.xml" ContentType="application/inkml+xml"/>
  <Override PartName="/ppt/ink/ink196.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65" r:id="rId3"/>
    <p:sldId id="268" r:id="rId4"/>
    <p:sldId id="282" r:id="rId5"/>
    <p:sldId id="272" r:id="rId6"/>
    <p:sldId id="270" r:id="rId7"/>
    <p:sldId id="283" r:id="rId8"/>
    <p:sldId id="284" r:id="rId9"/>
    <p:sldId id="285" r:id="rId10"/>
    <p:sldId id="286" r:id="rId11"/>
    <p:sldId id="287" r:id="rId12"/>
    <p:sldId id="288" r:id="rId13"/>
    <p:sldId id="271" r:id="rId14"/>
    <p:sldId id="289" r:id="rId15"/>
    <p:sldId id="290" r:id="rId16"/>
    <p:sldId id="291" r:id="rId17"/>
    <p:sldId id="292" r:id="rId18"/>
    <p:sldId id="293" r:id="rId19"/>
    <p:sldId id="294"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18BD4-9381-4717-8C43-DD5A2ABCF169}" v="3" dt="2023-11-16T12:04:10.9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96" y="106"/>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9518BD4-9381-4717-8C43-DD5A2ABCF169}"/>
    <pc:docChg chg="modSld">
      <pc:chgData name="Duane Miller" userId="086b8d4e5ca37aec" providerId="LiveId" clId="{D9518BD4-9381-4717-8C43-DD5A2ABCF169}" dt="2023-11-16T12:07:07.469" v="561" actId="6549"/>
      <pc:docMkLst>
        <pc:docMk/>
      </pc:docMkLst>
      <pc:sldChg chg="setBg">
        <pc:chgData name="Duane Miller" userId="086b8d4e5ca37aec" providerId="LiveId" clId="{D9518BD4-9381-4717-8C43-DD5A2ABCF169}" dt="2023-11-16T12:04:10.927" v="2"/>
        <pc:sldMkLst>
          <pc:docMk/>
          <pc:sldMk cId="2832398454" sldId="265"/>
        </pc:sldMkLst>
      </pc:sldChg>
      <pc:sldChg chg="modSp mod setBg">
        <pc:chgData name="Duane Miller" userId="086b8d4e5ca37aec" providerId="LiveId" clId="{D9518BD4-9381-4717-8C43-DD5A2ABCF169}" dt="2023-11-16T12:04:32.022" v="53" actId="207"/>
        <pc:sldMkLst>
          <pc:docMk/>
          <pc:sldMk cId="2153912712" sldId="268"/>
        </pc:sldMkLst>
        <pc:spChg chg="mod">
          <ac:chgData name="Duane Miller" userId="086b8d4e5ca37aec" providerId="LiveId" clId="{D9518BD4-9381-4717-8C43-DD5A2ABCF169}" dt="2023-11-16T12:04:32.022" v="53" actId="207"/>
          <ac:spMkLst>
            <pc:docMk/>
            <pc:sldMk cId="2153912712" sldId="268"/>
            <ac:spMk id="7" creationId="{4426F626-7A1A-43A8-B380-D11D76D34155}"/>
          </ac:spMkLst>
        </pc:spChg>
      </pc:sldChg>
      <pc:sldChg chg="modSp mod setBg modNotesTx">
        <pc:chgData name="Duane Miller" userId="086b8d4e5ca37aec" providerId="LiveId" clId="{D9518BD4-9381-4717-8C43-DD5A2ABCF169}" dt="2023-11-16T12:07:07.469" v="561" actId="6549"/>
        <pc:sldMkLst>
          <pc:docMk/>
          <pc:sldMk cId="906262494" sldId="270"/>
        </pc:sldMkLst>
        <pc:spChg chg="mod">
          <ac:chgData name="Duane Miller" userId="086b8d4e5ca37aec" providerId="LiveId" clId="{D9518BD4-9381-4717-8C43-DD5A2ABCF169}" dt="2023-11-16T12:04:47.485" v="114" actId="207"/>
          <ac:spMkLst>
            <pc:docMk/>
            <pc:sldMk cId="906262494" sldId="270"/>
            <ac:spMk id="6" creationId="{B2FD387F-92CC-4779-81C3-06BBC90B104F}"/>
          </ac:spMkLst>
        </pc:spChg>
      </pc:sldChg>
      <pc:sldChg chg="modSp mod setBg">
        <pc:chgData name="Duane Miller" userId="086b8d4e5ca37aec" providerId="LiveId" clId="{D9518BD4-9381-4717-8C43-DD5A2ABCF169}" dt="2023-11-16T12:05:46.360" v="314" actId="207"/>
        <pc:sldMkLst>
          <pc:docMk/>
          <pc:sldMk cId="1512310284" sldId="271"/>
        </pc:sldMkLst>
        <pc:spChg chg="mod">
          <ac:chgData name="Duane Miller" userId="086b8d4e5ca37aec" providerId="LiveId" clId="{D9518BD4-9381-4717-8C43-DD5A2ABCF169}" dt="2023-11-16T12:05:46.360" v="314" actId="207"/>
          <ac:spMkLst>
            <pc:docMk/>
            <pc:sldMk cId="1512310284" sldId="271"/>
            <ac:spMk id="7" creationId="{4426F626-7A1A-43A8-B380-D11D76D34155}"/>
          </ac:spMkLst>
        </pc:spChg>
      </pc:sldChg>
      <pc:sldChg chg="modSp mod setBg">
        <pc:chgData name="Duane Miller" userId="086b8d4e5ca37aec" providerId="LiveId" clId="{D9518BD4-9381-4717-8C43-DD5A2ABCF169}" dt="2023-11-16T12:04:39.303" v="89" actId="207"/>
        <pc:sldMkLst>
          <pc:docMk/>
          <pc:sldMk cId="2799131102" sldId="272"/>
        </pc:sldMkLst>
        <pc:spChg chg="mod">
          <ac:chgData name="Duane Miller" userId="086b8d4e5ca37aec" providerId="LiveId" clId="{D9518BD4-9381-4717-8C43-DD5A2ABCF169}" dt="2023-11-16T12:04:39.303" v="89" actId="207"/>
          <ac:spMkLst>
            <pc:docMk/>
            <pc:sldMk cId="2799131102" sldId="272"/>
            <ac:spMk id="7" creationId="{4426F626-7A1A-43A8-B380-D11D76D34155}"/>
          </ac:spMkLst>
        </pc:spChg>
      </pc:sldChg>
      <pc:sldChg chg="modSp mod setBg">
        <pc:chgData name="Duane Miller" userId="086b8d4e5ca37aec" providerId="LiveId" clId="{D9518BD4-9381-4717-8C43-DD5A2ABCF169}" dt="2023-11-16T12:04:23.709" v="26" actId="207"/>
        <pc:sldMkLst>
          <pc:docMk/>
          <pc:sldMk cId="2177177112" sldId="282"/>
        </pc:sldMkLst>
        <pc:spChg chg="mod">
          <ac:chgData name="Duane Miller" userId="086b8d4e5ca37aec" providerId="LiveId" clId="{D9518BD4-9381-4717-8C43-DD5A2ABCF169}" dt="2023-11-16T12:04:23.709" v="26" actId="207"/>
          <ac:spMkLst>
            <pc:docMk/>
            <pc:sldMk cId="2177177112" sldId="282"/>
            <ac:spMk id="6" creationId="{B2FD387F-92CC-4779-81C3-06BBC90B104F}"/>
          </ac:spMkLst>
        </pc:spChg>
      </pc:sldChg>
      <pc:sldChg chg="modSp mod setBg">
        <pc:chgData name="Duane Miller" userId="086b8d4e5ca37aec" providerId="LiveId" clId="{D9518BD4-9381-4717-8C43-DD5A2ABCF169}" dt="2023-11-16T12:04:55.020" v="136" actId="207"/>
        <pc:sldMkLst>
          <pc:docMk/>
          <pc:sldMk cId="605642155" sldId="283"/>
        </pc:sldMkLst>
        <pc:spChg chg="mod">
          <ac:chgData name="Duane Miller" userId="086b8d4e5ca37aec" providerId="LiveId" clId="{D9518BD4-9381-4717-8C43-DD5A2ABCF169}" dt="2023-11-16T12:04:55.020" v="136" actId="207"/>
          <ac:spMkLst>
            <pc:docMk/>
            <pc:sldMk cId="605642155" sldId="283"/>
            <ac:spMk id="6" creationId="{B2FD387F-92CC-4779-81C3-06BBC90B104F}"/>
          </ac:spMkLst>
        </pc:spChg>
      </pc:sldChg>
      <pc:sldChg chg="modSp mod setBg">
        <pc:chgData name="Duane Miller" userId="086b8d4e5ca37aec" providerId="LiveId" clId="{D9518BD4-9381-4717-8C43-DD5A2ABCF169}" dt="2023-11-16T12:05:02.140" v="163" actId="207"/>
        <pc:sldMkLst>
          <pc:docMk/>
          <pc:sldMk cId="2087032166" sldId="284"/>
        </pc:sldMkLst>
        <pc:spChg chg="mod">
          <ac:chgData name="Duane Miller" userId="086b8d4e5ca37aec" providerId="LiveId" clId="{D9518BD4-9381-4717-8C43-DD5A2ABCF169}" dt="2023-11-16T12:05:02.140" v="163" actId="207"/>
          <ac:spMkLst>
            <pc:docMk/>
            <pc:sldMk cId="2087032166" sldId="284"/>
            <ac:spMk id="6" creationId="{B2FD387F-92CC-4779-81C3-06BBC90B104F}"/>
          </ac:spMkLst>
        </pc:spChg>
      </pc:sldChg>
      <pc:sldChg chg="modSp mod setBg">
        <pc:chgData name="Duane Miller" userId="086b8d4e5ca37aec" providerId="LiveId" clId="{D9518BD4-9381-4717-8C43-DD5A2ABCF169}" dt="2023-11-16T12:05:13.043" v="202" actId="207"/>
        <pc:sldMkLst>
          <pc:docMk/>
          <pc:sldMk cId="520775602" sldId="285"/>
        </pc:sldMkLst>
        <pc:spChg chg="mod">
          <ac:chgData name="Duane Miller" userId="086b8d4e5ca37aec" providerId="LiveId" clId="{D9518BD4-9381-4717-8C43-DD5A2ABCF169}" dt="2023-11-16T12:05:13.043" v="202" actId="207"/>
          <ac:spMkLst>
            <pc:docMk/>
            <pc:sldMk cId="520775602" sldId="285"/>
            <ac:spMk id="6" creationId="{B2FD387F-92CC-4779-81C3-06BBC90B104F}"/>
          </ac:spMkLst>
        </pc:spChg>
      </pc:sldChg>
      <pc:sldChg chg="modSp mod setBg">
        <pc:chgData name="Duane Miller" userId="086b8d4e5ca37aec" providerId="LiveId" clId="{D9518BD4-9381-4717-8C43-DD5A2ABCF169}" dt="2023-11-16T12:05:20.895" v="230" actId="207"/>
        <pc:sldMkLst>
          <pc:docMk/>
          <pc:sldMk cId="1716519357" sldId="286"/>
        </pc:sldMkLst>
        <pc:spChg chg="mod">
          <ac:chgData name="Duane Miller" userId="086b8d4e5ca37aec" providerId="LiveId" clId="{D9518BD4-9381-4717-8C43-DD5A2ABCF169}" dt="2023-11-16T12:05:20.895" v="230" actId="207"/>
          <ac:spMkLst>
            <pc:docMk/>
            <pc:sldMk cId="1716519357" sldId="286"/>
            <ac:spMk id="6" creationId="{B2FD387F-92CC-4779-81C3-06BBC90B104F}"/>
          </ac:spMkLst>
        </pc:spChg>
      </pc:sldChg>
      <pc:sldChg chg="modSp mod setBg">
        <pc:chgData name="Duane Miller" userId="086b8d4e5ca37aec" providerId="LiveId" clId="{D9518BD4-9381-4717-8C43-DD5A2ABCF169}" dt="2023-11-16T12:05:29.908" v="258" actId="207"/>
        <pc:sldMkLst>
          <pc:docMk/>
          <pc:sldMk cId="3451666972" sldId="287"/>
        </pc:sldMkLst>
        <pc:spChg chg="mod">
          <ac:chgData name="Duane Miller" userId="086b8d4e5ca37aec" providerId="LiveId" clId="{D9518BD4-9381-4717-8C43-DD5A2ABCF169}" dt="2023-11-16T12:05:29.908" v="258" actId="207"/>
          <ac:spMkLst>
            <pc:docMk/>
            <pc:sldMk cId="3451666972" sldId="287"/>
            <ac:spMk id="6" creationId="{B2FD387F-92CC-4779-81C3-06BBC90B104F}"/>
          </ac:spMkLst>
        </pc:spChg>
      </pc:sldChg>
      <pc:sldChg chg="modSp mod setBg">
        <pc:chgData name="Duane Miller" userId="086b8d4e5ca37aec" providerId="LiveId" clId="{D9518BD4-9381-4717-8C43-DD5A2ABCF169}" dt="2023-11-16T12:05:38.394" v="287" actId="207"/>
        <pc:sldMkLst>
          <pc:docMk/>
          <pc:sldMk cId="2240788958" sldId="288"/>
        </pc:sldMkLst>
        <pc:spChg chg="mod">
          <ac:chgData name="Duane Miller" userId="086b8d4e5ca37aec" providerId="LiveId" clId="{D9518BD4-9381-4717-8C43-DD5A2ABCF169}" dt="2023-11-16T12:05:38.394" v="287" actId="207"/>
          <ac:spMkLst>
            <pc:docMk/>
            <pc:sldMk cId="2240788958" sldId="288"/>
            <ac:spMk id="6" creationId="{B2FD387F-92CC-4779-81C3-06BBC90B104F}"/>
          </ac:spMkLst>
        </pc:spChg>
      </pc:sldChg>
      <pc:sldChg chg="modSp mod setBg">
        <pc:chgData name="Duane Miller" userId="086b8d4e5ca37aec" providerId="LiveId" clId="{D9518BD4-9381-4717-8C43-DD5A2ABCF169}" dt="2023-11-16T12:05:53.475" v="344" actId="207"/>
        <pc:sldMkLst>
          <pc:docMk/>
          <pc:sldMk cId="2925186431" sldId="289"/>
        </pc:sldMkLst>
        <pc:spChg chg="mod">
          <ac:chgData name="Duane Miller" userId="086b8d4e5ca37aec" providerId="LiveId" clId="{D9518BD4-9381-4717-8C43-DD5A2ABCF169}" dt="2023-11-16T12:05:53.475" v="344" actId="207"/>
          <ac:spMkLst>
            <pc:docMk/>
            <pc:sldMk cId="2925186431" sldId="289"/>
            <ac:spMk id="6" creationId="{B2FD387F-92CC-4779-81C3-06BBC90B104F}"/>
          </ac:spMkLst>
        </pc:spChg>
      </pc:sldChg>
      <pc:sldChg chg="modSp mod setBg">
        <pc:chgData name="Duane Miller" userId="086b8d4e5ca37aec" providerId="LiveId" clId="{D9518BD4-9381-4717-8C43-DD5A2ABCF169}" dt="2023-11-16T12:06:00.715" v="372" actId="207"/>
        <pc:sldMkLst>
          <pc:docMk/>
          <pc:sldMk cId="3709867686" sldId="290"/>
        </pc:sldMkLst>
        <pc:spChg chg="mod">
          <ac:chgData name="Duane Miller" userId="086b8d4e5ca37aec" providerId="LiveId" clId="{D9518BD4-9381-4717-8C43-DD5A2ABCF169}" dt="2023-11-16T12:06:00.715" v="372" actId="207"/>
          <ac:spMkLst>
            <pc:docMk/>
            <pc:sldMk cId="3709867686" sldId="290"/>
            <ac:spMk id="6" creationId="{B2FD387F-92CC-4779-81C3-06BBC90B104F}"/>
          </ac:spMkLst>
        </pc:spChg>
      </pc:sldChg>
      <pc:sldChg chg="modSp mod setBg">
        <pc:chgData name="Duane Miller" userId="086b8d4e5ca37aec" providerId="LiveId" clId="{D9518BD4-9381-4717-8C43-DD5A2ABCF169}" dt="2023-11-16T12:06:08.331" v="406" actId="207"/>
        <pc:sldMkLst>
          <pc:docMk/>
          <pc:sldMk cId="3472676537" sldId="291"/>
        </pc:sldMkLst>
        <pc:spChg chg="mod">
          <ac:chgData name="Duane Miller" userId="086b8d4e5ca37aec" providerId="LiveId" clId="{D9518BD4-9381-4717-8C43-DD5A2ABCF169}" dt="2023-11-16T12:06:08.331" v="406" actId="207"/>
          <ac:spMkLst>
            <pc:docMk/>
            <pc:sldMk cId="3472676537" sldId="291"/>
            <ac:spMk id="6" creationId="{B2FD387F-92CC-4779-81C3-06BBC90B104F}"/>
          </ac:spMkLst>
        </pc:spChg>
      </pc:sldChg>
      <pc:sldChg chg="modSp mod setBg">
        <pc:chgData name="Duane Miller" userId="086b8d4e5ca37aec" providerId="LiveId" clId="{D9518BD4-9381-4717-8C43-DD5A2ABCF169}" dt="2023-11-16T12:06:17.575" v="436" actId="207"/>
        <pc:sldMkLst>
          <pc:docMk/>
          <pc:sldMk cId="2132759176" sldId="292"/>
        </pc:sldMkLst>
        <pc:spChg chg="mod">
          <ac:chgData name="Duane Miller" userId="086b8d4e5ca37aec" providerId="LiveId" clId="{D9518BD4-9381-4717-8C43-DD5A2ABCF169}" dt="2023-11-16T12:06:17.575" v="436" actId="207"/>
          <ac:spMkLst>
            <pc:docMk/>
            <pc:sldMk cId="2132759176" sldId="292"/>
            <ac:spMk id="6" creationId="{B2FD387F-92CC-4779-81C3-06BBC90B104F}"/>
          </ac:spMkLst>
        </pc:spChg>
      </pc:sldChg>
      <pc:sldChg chg="modSp mod setBg">
        <pc:chgData name="Duane Miller" userId="086b8d4e5ca37aec" providerId="LiveId" clId="{D9518BD4-9381-4717-8C43-DD5A2ABCF169}" dt="2023-11-16T12:06:31.403" v="465" actId="207"/>
        <pc:sldMkLst>
          <pc:docMk/>
          <pc:sldMk cId="1719959249" sldId="293"/>
        </pc:sldMkLst>
        <pc:spChg chg="mod">
          <ac:chgData name="Duane Miller" userId="086b8d4e5ca37aec" providerId="LiveId" clId="{D9518BD4-9381-4717-8C43-DD5A2ABCF169}" dt="2023-11-16T12:06:31.403" v="465" actId="207"/>
          <ac:spMkLst>
            <pc:docMk/>
            <pc:sldMk cId="1719959249" sldId="293"/>
            <ac:spMk id="6" creationId="{B2FD387F-92CC-4779-81C3-06BBC90B104F}"/>
          </ac:spMkLst>
        </pc:spChg>
      </pc:sldChg>
      <pc:sldChg chg="modSp mod setBg">
        <pc:chgData name="Duane Miller" userId="086b8d4e5ca37aec" providerId="LiveId" clId="{D9518BD4-9381-4717-8C43-DD5A2ABCF169}" dt="2023-11-16T12:06:39.037" v="493" actId="207"/>
        <pc:sldMkLst>
          <pc:docMk/>
          <pc:sldMk cId="260906742" sldId="294"/>
        </pc:sldMkLst>
        <pc:spChg chg="mod">
          <ac:chgData name="Duane Miller" userId="086b8d4e5ca37aec" providerId="LiveId" clId="{D9518BD4-9381-4717-8C43-DD5A2ABCF169}" dt="2023-11-16T12:06:39.037" v="493" actId="207"/>
          <ac:spMkLst>
            <pc:docMk/>
            <pc:sldMk cId="260906742" sldId="294"/>
            <ac:spMk id="6" creationId="{B2FD387F-92CC-4779-81C3-06BBC90B104F}"/>
          </ac:spMkLst>
        </pc:spChg>
      </pc:sldChg>
      <pc:sldChg chg="modSp mod setBg">
        <pc:chgData name="Duane Miller" userId="086b8d4e5ca37aec" providerId="LiveId" clId="{D9518BD4-9381-4717-8C43-DD5A2ABCF169}" dt="2023-11-16T12:06:51.053" v="532" actId="207"/>
        <pc:sldMkLst>
          <pc:docMk/>
          <pc:sldMk cId="2910097487" sldId="295"/>
        </pc:sldMkLst>
        <pc:spChg chg="mod">
          <ac:chgData name="Duane Miller" userId="086b8d4e5ca37aec" providerId="LiveId" clId="{D9518BD4-9381-4717-8C43-DD5A2ABCF169}" dt="2023-11-16T12:06:51.053" v="532" actId="207"/>
          <ac:spMkLst>
            <pc:docMk/>
            <pc:sldMk cId="2910097487" sldId="295"/>
            <ac:spMk id="6" creationId="{B2FD387F-92CC-4779-81C3-06BBC90B104F}"/>
          </ac:spMkLst>
        </pc:spChg>
      </pc:sldChg>
      <pc:sldChg chg="modSp mod setBg">
        <pc:chgData name="Duane Miller" userId="086b8d4e5ca37aec" providerId="LiveId" clId="{D9518BD4-9381-4717-8C43-DD5A2ABCF169}" dt="2023-11-16T12:06:58.206" v="560" actId="207"/>
        <pc:sldMkLst>
          <pc:docMk/>
          <pc:sldMk cId="3012536358" sldId="296"/>
        </pc:sldMkLst>
        <pc:spChg chg="mod">
          <ac:chgData name="Duane Miller" userId="086b8d4e5ca37aec" providerId="LiveId" clId="{D9518BD4-9381-4717-8C43-DD5A2ABCF169}" dt="2023-11-16T12:06:58.206" v="560" actId="207"/>
          <ac:spMkLst>
            <pc:docMk/>
            <pc:sldMk cId="3012536358" sldId="296"/>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39:36.228"/>
    </inkml:context>
    <inkml:brush xml:id="br0">
      <inkml:brushProperty name="width" value="0.1" units="cm"/>
      <inkml:brushProperty name="height" value="0.1" units="cm"/>
      <inkml:brushProperty name="color" value="#F4F91B"/>
    </inkml:brush>
  </inkml:definitions>
  <inkml:trace contextRef="#ctx0" brushRef="#br0">3 190 919 0 0,'-2'-2'1270'0'0,"2"2"-1204"0"0,0 0 1 0 0,-1-1 0 0 0,1 1 0 0 0,0 0 0 0 0,0 0-1 0 0,0 0 1 0 0,0 0 0 0 0,0-1 0 0 0,0 1 0 0 0,0 0-1 0 0,0 0 1 0 0,0 0 0 0 0,1-2 601 0 0,-1 2-601 0 0,10-4 1409 0 0,1 1-1217 0 0,-5 2-11 0 0,4-3 680 0 0,-4 0-460 0 0,-1 0 0 0 0,1 1 0 0 0,0 0 0 0 0,0 0 0 0 0,10-3 0 0 0,117-50 2812 0 0,-125 54-3128 0 0,0-1-1 0 0,0 1 0 0 0,0 0 0 0 0,0 1 1 0 0,1 0-1 0 0,-1 0 0 0 0,0 1 0 0 0,1 0 1 0 0,-1 0-1 0 0,14 3 0 0 0,-7 0 33 0 0,-1-2-1 0 0,28 1 1 0 0,-26-2 107 0 0,32 4-1 0 0,64 21 597 0 0,-103-23-843 0 0,-1-1-1 0 0,1-1 1 0 0,0 1 0 0 0,-1-2 0 0 0,1 1-1 0 0,0-1 1 0 0,-1 0 0 0 0,1-1 0 0 0,-1 0-1 0 0,10-4 1 0 0,-6 3 93 0 0,1 0 0 0 0,-1 0 0 0 0,25-1 0 0 0,120 9 247 0 0,-127-6-321 0 0,-21 0-17 0 0,0 0 0 0 0,0 1 0 0 0,0 0 0 0 0,11 2 1 0 0,12-1 296 0 0,-9-2-204 0 0,91 16 219 0 0,-91-11-281 0 0,54-1 180 0 0,-24-2 97 0 0,-30-2-245 0 0,-17 1-87 0 0,4 1 11 0 0,1-1-1 0 0,-1-1 1 0 0,1 1-1 0 0,-1-2 1 0 0,0 0-1 0 0,0 0 1 0 0,14-5 0 0 0,-18 5-15 0 0,0 0 0 0 0,0 1 0 0 0,1-1 0 0 0,-1 1 0 0 0,0 0 0 0 0,1 1 0 0 0,-1 0 1 0 0,7 0-1 0 0,8 2 137 0 0,23 5-1 0 0,-30-4-99 0 0,0 0 0 0 0,0-1 0 0 0,0-1-1 0 0,22-1 1 0 0,-29 0-54 0 0,229-16 198 0 0,-83 4-28 0 0,-48 1-59 0 0,-48 5 7 0 0,96-23 1 0 0,-129 24-114 0 0,10-2 26 0 0,0 1 0 0 0,0 2 0 0 0,0 1 0 0 0,1 1 0 0 0,61 7 0 0 0,-62-3-14 0 0,-1-1 1 0 0,46-5-1 0 0,-34 1-9 0 0,67-5 23 0 0,64-2 64 0 0,-137 10-54 0 0,213 10 44 0 0,-206-9-86 0 0,4 0 0 0 0,-36 0 6 0 0,0 0 1 0 0,0-1-1 0 0,18-2 0 0 0,-14 0 14 0 0,24 1-1 0 0,30 1-19 0 0,-23-2 0 0 0,221 9 64 0 0,-213-2-42 0 0,33 0 39 0 0,51-8 181 0 0,-88 1-225 0 0,25-2 41 0 0,-33-3-65 0 0,-28 4 25 0 0,0 0 0 0 0,1 1-1 0 0,30 2 1 0 0,35 7-18 0 0,34 24 0 0 0,-4 0 0 0 0,21-4 0 0 0,-88-22 0 0 0,75-3 0 0 0,-73-2 0 0 0,115-10 58 0 0,-112 6-52 0 0,-2 3-6 0 0,-32 1 0 0 0,0 0 0 0 0,24-4 0 0 0,-24 1 0 0 0,0 2 0 0 0,25 0 0 0 0,11 0 0 0 0,-23 2 0 0 0,-25 0 0 0 0,0 0 0 0 0,0-1 0 0 0,0 0 0 0 0,1 0 0 0 0,5-1 0 0 0,-3 0 0 0 0,0 0 0 0 0,0 0 0 0 0,14 2 0 0 0,-14 0 0 0 0,0-1 0 0 0,0 0 0 0 0,0-1 0 0 0,9-1 0 0 0,-7 1 0 0 0,0 0 0 0 0,-1 1 0 0 0,1 0 0 0 0,0 0 0 0 0,16 3 0 0 0,19 2 0 0 0,50-11 0 0 0,-62 3 0 0 0,-14 2 0 0 0,0 2 0 0 0,-1 0 0 0 0,26 5 0 0 0,10 1 0 0 0,60-1 0 0 0,-10-14 0 0 0,1 0 0 0 0,-90 7-10 0 0,-12 1 13 0 0,1-1 0 0 0,-1 1-1 0 0,1 0 1 0 0,-1 0-1 0 0,0 0 1 0 0,1 1 0 0 0,4 0-1 0 0,-7 0-5 0 0,-1-1-1 0 0,1 1 0 0 0,0-1 1 0 0,-1 0-1 0 0,1 1 0 0 0,0 0 1 0 0,-1-1-1 0 0,1 1 1 0 0,-1-1-1 0 0,1 1 0 0 0,-1 0 1 0 0,1 0-1 0 0,-1-1 0 0 0,1 1 1 0 0,-1 0-1 0 0,0 0 0 0 0,1-1 1 0 0,-1 1-1 0 0,0 0 0 0 0,0 0 1 0 0,1 0-1 0 0,-1-1 1 0 0,0 1-1 0 0,0 0 0 0 0,0 0 1 0 0,0 0-1 0 0,0 0 0 0 0,0 0 1 0 0,0-1-1 0 0,-1 1 0 0 0,1 0 1 0 0,0 0-1 0 0,0 0 0 0 0,-1-1 1 0 0,0 2-1 0 0,-1 7-648 0 0,-1-1 0 0 0,-1 0 0 0 0,1 0 0 0 0,-10 13 0 0 0,12-20 430 0 0,-13 22-6784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38.935"/>
    </inkml:context>
    <inkml:brush xml:id="br0">
      <inkml:brushProperty name="width" value="0.1" units="cm"/>
      <inkml:brushProperty name="height" value="0.1" units="cm"/>
      <inkml:brushProperty name="color" value="#E71224"/>
    </inkml:brush>
  </inkml:definitions>
  <inkml:trace contextRef="#ctx0" brushRef="#br0">1731 56 1839 0 0,'-35'-15'860'0'0,"22"8"282"0"0,-1 1 0 0 0,0 1 0 0 0,-29-7 0 0 0,5 7-620 0 0,1 1-1 0 0,-76 3 1 0 0,-76 17 292 0 0,171-14-725 0 0,-97 9 583 0 0,-163-4 0 0 0,138-8-179 0 0,-254 29-1 0 0,169 7-3835 0 0,161-22-403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6:12.506"/>
    </inkml:context>
    <inkml:brush xml:id="br0">
      <inkml:brushProperty name="width" value="0.1" units="cm"/>
      <inkml:brushProperty name="height" value="0.1" units="cm"/>
      <inkml:brushProperty name="color" value="#F4F91B"/>
    </inkml:brush>
  </inkml:definitions>
  <inkml:trace contextRef="#ctx0" brushRef="#br0">5967 1333 3423 0 0,'0'-17'1787'0'0,"-1"15"-1653"0"0,0 0 0 0 0,0 1-1 0 0,0-1 1 0 0,0 0 0 0 0,0 1 0 0 0,0-1 0 0 0,-1 1-1 0 0,1 0 1 0 0,-1-1 0 0 0,1 1 0 0 0,-1 0 0 0 0,1 0-1 0 0,-1 0 1 0 0,0 0 0 0 0,1 0 0 0 0,-1 0 0 0 0,0 0-1 0 0,0 1 1 0 0,0-1 0 0 0,0 1 0 0 0,0-1-1 0 0,0 1 1 0 0,0 0 0 0 0,0 0 0 0 0,0 0 0 0 0,0 0-1 0 0,1 0 1 0 0,-1 0 0 0 0,0 0 0 0 0,0 1 0 0 0,-4 0-1 0 0,-5 3 49 0 0,-1 1 1 0 0,1 0-1 0 0,0 1 0 0 0,-10 7 0 0 0,9-6-85 0 0,0 0 1 0 0,0-1-1 0 0,-13 5 0 0 0,-48 23 1599 0 0,66-31-1535 0 0,-1 0 0 0 0,1-1 0 0 0,-1 0 0 0 0,0 0-1 0 0,0-1 1 0 0,0 0 0 0 0,0 0 0 0 0,0-1-1 0 0,-16-1 1 0 0,21 1-65 0 0,-1 0 0 0 0,1 0 0 0 0,-1 0 0 0 0,1 1-1 0 0,0 0 1 0 0,0-1 0 0 0,-6 3 0 0 0,-17 3 505 0 0,26-6-562 0 0,-1 0-1 0 0,1 0 0 0 0,-1 0 0 0 0,1 0 0 0 0,-1 0 1 0 0,1 0-1 0 0,0 0 0 0 0,-1 0 0 0 0,1-1 1 0 0,-1 1-1 0 0,1 0 0 0 0,-1 0 0 0 0,1 0 1 0 0,0 0-1 0 0,-1 0 0 0 0,1-1 0 0 0,-1 1 1 0 0,1 0-1 0 0,0 0 0 0 0,-1-1 0 0 0,0 0 1 0 0,2 1-8 0 0,-1 0 1 0 0,0-1 0 0 0,0 1-1 0 0,0 0 1 0 0,1-1 0 0 0,-1 1-1 0 0,0 0 1 0 0,1-1 0 0 0,-1 1-1 0 0,0 0 1 0 0,1 0 0 0 0,-1-1-1 0 0,0 1 1 0 0,1 0 0 0 0,-1 0-1 0 0,0-1 1 0 0,1 1 0 0 0,-1 0-1 0 0,0 0 1 0 0,1 0 0 0 0,-1 0-1 0 0,1 0 1 0 0,-1 0 0 0 0,1 0-1 0 0,-1 0 1 0 0,0 0 0 0 0,1 0-1 0 0,7-2 47 0 0,1 2 0 0 0,-1-1 0 0 0,0 1 1 0 0,0 0-1 0 0,1 1 0 0 0,-1 0 0 0 0,0 1 0 0 0,9 1 0 0 0,-5 0-1 0 0,0-1 1 0 0,20 1-1 0 0,42 7 442 0 0,52-18-108 0 0,-71 3-257 0 0,11 3-1 0 0,-49 2-109 0 0,0 0-1 0 0,27 5 0 0 0,-5-1-14 0 0,149 20 371 0 0,-126-12-330 0 0,65 10 148 0 0,-116-23-177 0 0,0 1 0 0 0,-1-2 1 0 0,1 1-1 0 0,0-2 0 0 0,11-3 1 0 0,-2 1 35 0 0,6-1 28 0 0,-13 2-60 0 0,1 1 0 0 0,-1 0 0 0 0,1 2 1 0 0,14-2-1 0 0,-27 4-2 0 0,-23 9 85 0 0,-14 2-101 0 0,0-1 1 0 0,-1-2 0 0 0,0-1-1 0 0,-47 3 1 0 0,59-10 4 0 0,1-1-1 0 0,-1-1 0 0 0,0 0 1 0 0,-38-9-1 0 0,30 4 29 0 0,-56-2-1 0 0,26 6-44 0 0,-26 0-18 0 0,21 4 3 0 0,45-3 0 0 0,-1 2 0 0 0,0 0 0 0 0,1 2 0 0 0,-25 5 0 0 0,14-1 32 0 0,-1-2 0 0 0,0-1 0 0 0,-1-2 0 0 0,1-1 0 0 0,-47-6 0 0 0,14-1 62 0 0,-61-2 177 0 0,1 1-68 0 0,-2 1 53 0 0,103 6-239 0 0,-90-3 130 0 0,94 1-102 0 0,1-1-1 0 0,0-1 1 0 0,-27-8 0 0 0,-50-12 234 0 0,46 13-154 0 0,23 5-44 0 0,-38-2 0 0 0,20 3-3 0 0,-16 0-4 0 0,-1 4 1 0 0,-80 7-1 0 0,82-3-36 0 0,-74-5 74 0 0,93 0-25 0 0,0 1 0 0 0,-63 8 0 0 0,-126 23 204 0 0,20-12 18 0 0,70-20-78 0 0,97 5-154 0 0,0 2 1 0 0,-45 10-1 0 0,25-4-18 0 0,-74 3-1 0 0,13-2 81 0 0,52-3 3 0 0,-79-2 0 0 0,81-8-108 0 0,-235 8 284 0 0,84 16-254 0 0,194-22-45 0 0,-1 0 0 0 0,1-2 0 0 0,0-2 0 0 0,-56-11-1 0 0,49 8 36 0 0,18 3-21 0 0,0 2 0 0 0,0 0-1 0 0,-35 3 1 0 0,-56 14-42 0 0,47-6 64 0 0,19-3-44 0 0,-73 7-11 0 0,58-11 23 0 0,-101 8 82 0 0,-44 5-94 0 0,-30 6 106 0 0,219-21-99 0 0,0-1 0 0 0,0 0 0 0 0,0-1 1 0 0,-24-4-1 0 0,30 3-6 0 0,0-1-1 0 0,-1 0 1 0 0,1-1 0 0 0,0 0 0 0 0,0 0 0 0 0,1-1 0 0 0,-1 0 0 0 0,-7-7-1 0 0,-31-27 94 0 0,31 26-80 0 0,1 0-1 0 0,-2 0 1 0 0,-22-12-1 0 0,22 14-13 0 0,0 1-1 0 0,1-2 1 0 0,1 0 0 0 0,0-1-1 0 0,-26-30 1 0 0,22 24-13 0 0,12 13 11 0 0,0-1 1 0 0,1 0-1 0 0,0 0 1 0 0,0 0-1 0 0,1-1 1 0 0,-9-16-1 0 0,-6-18-15 0 0,13 29 18 0 0,1 0-1 0 0,1 0 1 0 0,0 0 0 0 0,0-1-1 0 0,-3-19 1 0 0,2-12-12 0 0,-13-123 0 0 0,17 136 0 0 0,2-1 0 0 0,1 1 0 0 0,6-40 0 0 0,5 15 0 0 0,25-72 0 0 0,-35 124 0 0 0,1-9 0 0 0,0 0 0 0 0,-1-1 0 0 0,1-15 0 0 0,-2 15 0 0 0,1 0 0 0 0,6-27 0 0 0,18-54 0 0 0,-21 75 0 0 0,-3 10 0 0 0,1 1 0 0 0,1-1 0 0 0,6-14 0 0 0,1 2 0 0 0,-4 7 0 0 0,19-30 0 0 0,-24 42 0 0 0,1 1-1 0 0,-1 0 1 0 0,1-1-1 0 0,-1 1 1 0 0,1 0-1 0 0,0 0 1 0 0,0 0-1 0 0,0 1 1 0 0,0-1-1 0 0,1 1 1 0 0,-1 0-1 0 0,1 0 1 0 0,-1 0-1 0 0,1 0 1 0 0,0 0-1 0 0,0 1 1 0 0,0 0-1 0 0,0 0 1 0 0,0 0-1 0 0,0 0 1 0 0,6 0-1 0 0,21 0-28 0 0,44 3 0 0 0,-43 0 32 0 0,43-3-1 0 0,166-24-2 0 0,-149 16 0 0 0,-55 7 0 0 0,53-10 0 0 0,14-10 0 0 0,-73 17 0 0 0,0 2 0 0 0,45 0 0 0 0,-14 1 0 0 0,149-2 0 0 0,-171 3 0 0 0,267-4 0 0 0,3 2 0 0 0,-173-11 0 0 0,64-2 0 0 0,-180 16 0 0 0,34 0 0 0 0,76 9 0 0 0,-83-4 0 0 0,51-2 0 0 0,-42-2 0 0 0,37 0 0 0 0,29 1 0 0 0,80 22 0 0 0,56 4 0 0 0,-95-28 0 0 0,-67-1 0 0 0,108 13 0 0 0,-130-5 0 0 0,116-3 0 0 0,75-25 0 0 0,-197 17 0 0 0,0 3 0 0 0,0 3 0 0 0,82 12 0 0 0,99 7 0 0 0,-141-16 0 0 0,16 3 0 0 0,-111-7 0 0 0,1 0 0 0 0,24-3 0 0 0,1 0 0 0 0,66 7 0 0 0,-61-1 0 0 0,60-4 0 0 0,-86 0 0 0 0,0 0 0 0 0,19 4 0 0 0,20 0 0 0 0,91 1 0 0 0,38 10 0 0 0,-101-5 0 0 0,-65-8 0 0 0,33 3 0 0 0,69-1 0 0 0,-102-5 0 0 0,176-14 0 0 0,-174 12 0 0 0,22-4 0 0 0,-1 3 0 0 0,78 0 0 0 0,-55 6 0 0 0,74-9 0 0 0,-81 3 0 0 0,-36 2 0 0 0,45-12 0 0 0,-45 8 0 0 0,39-4 0 0 0,-26 7 0 0 0,0 2 0 0 0,0 2 0 0 0,74 10 0 0 0,-101-8 0 0 0,0 0 0 0 0,-1 1 0 0 0,0 0 0 0 0,0 1 0 0 0,0-1 0 0 0,0 2 0 0 0,0 0 0 0 0,14 12 0 0 0,24 16 0 0 0,-42-30 0 0 0,1 0 0 0 0,-1 0 0 0 0,0 1 0 0 0,0 0 0 0 0,0 0 0 0 0,-1 0 0 0 0,1 1 0 0 0,-1-1 0 0 0,-1 1 0 0 0,1 0 0 0 0,-1 0 0 0 0,0 1 0 0 0,3 7 0 0 0,2 13 0 0 0,0-1 0 0 0,3 30 0 0 0,-1-11 0 0 0,-5-23 0 0 0,-2 1 0 0 0,0 0 0 0 0,-1 0 0 0 0,-1 1 0 0 0,-1-1 0 0 0,-4 29 0 0 0,-4 71 0 0 0,0 89 0 0 0,8-205 0 0 0,0 7 0 0 0,-1 0 0 0 0,-1 0 0 0 0,-1 0 0 0 0,1 0 0 0 0,-2-1 0 0 0,0 1 0 0 0,-9 18 0 0 0,-5 6 0 0 0,-27 41 0 0 0,35-63 0 0 0,-6 13 0 0 0,8-14 0 0 0,-1 0 0 0 0,-1-1 0 0 0,-16 20 0 0 0,7-13 0 0 0,-2-1 0 0 0,-1-1 0 0 0,-47 32 0 0 0,54-41 0 0 0,0-2 0 0 0,-1 0 0 0 0,0 0 0 0 0,0-2 0 0 0,-1 0 0 0 0,0-1 0 0 0,-32 5 0 0 0,-10-4 44 0 0,-1-2 1 0 0,0-3-1 0 0,0-3 1 0 0,-95-15-1 0 0,-233-66 449 0 0,271 54-356 0 0,61 16-104 0 0,-2 1 0 0 0,-100-5 0 0 0,136 16-45 0 0,1 1-1 0 0,-1 1 1 0 0,1 1-1 0 0,-1 2 1 0 0,1 0 0 0 0,0 0-1 0 0,0 2 1 0 0,1 1-1 0 0,0 1 1 0 0,-34 17 0 0 0,20-4-331 0 0,1 1 0 0 0,2 2 0 0 0,-36 35 0 0 0,-29 41-3756 0 0,47-42-4237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39.813"/>
    </inkml:context>
    <inkml:brush xml:id="br0">
      <inkml:brushProperty name="width" value="0.1" units="cm"/>
      <inkml:brushProperty name="height" value="0.1" units="cm"/>
      <inkml:brushProperty name="color" value="#E71224"/>
    </inkml:brush>
  </inkml:definitions>
  <inkml:trace contextRef="#ctx0" brushRef="#br0">2761 33 2303 0 0,'1'0'35'0'0,"0"-1"0"0"0,0 1 0 0 0,0-1-1 0 0,0 1 1 0 0,0-1 0 0 0,0 0 0 0 0,0 1-1 0 0,0-1 1 0 0,0 0 0 0 0,0 0 0 0 0,0 0-1 0 0,0 1 1 0 0,0-1 0 0 0,8-19 8473 0 0,-9 19-8396 0 0,0 1-46 0 0,-1 0 0 0 0,1-1-1 0 0,-1 1 1 0 0,1 0 0 0 0,-1 0 0 0 0,1-1 0 0 0,-1 1-1 0 0,0 0 1 0 0,1 0 0 0 0,-1 0 0 0 0,1 0 0 0 0,-1-1 0 0 0,1 1-1 0 0,-1 0 1 0 0,1 0 0 0 0,-1 0 0 0 0,0 0 0 0 0,1 0-1 0 0,-1 1 1 0 0,1-1 0 0 0,-1 0 0 0 0,1 0 0 0 0,-1 0-1 0 0,0 1 1 0 0,-19 7 1302 0 0,-39 13-1 0 0,-11 3 249 0 0,-5 19-773 0 0,-118 46 1158 0 0,161-76-1900 0 0,13-6 38 0 0,1-1 1 0 0,-1-1-1 0 0,-1 0 0 0 0,-31 3 0 0 0,15-5 257 0 0,-59-3 0 0 0,-25 1 180 0 0,40 1-353 0 0,50 0-106 0 0,0 1 0 0 0,0 1 0 0 0,-32 10 0 0 0,28-6 35 0 0,-62 6 0 0 0,63-12-72 0 0,14 0 10 0 0,-1-1-1 0 0,1 0 1 0 0,-23-4-1 0 0,24 2-34 0 0,1 1 0 0 0,0 0-1 0 0,0 1 1 0 0,-25 5-1 0 0,-20 1 8 0 0,-129 4 146 0 0,162-7-148 0 0,0 1-1 0 0,0 1 0 0 0,-51 18 1 0 0,-7 2 30 0 0,70-21-39 0 0,1 0 0 0 0,-1 1 0 0 0,-18 10 0 0 0,14-3 8 0 0,0 2 0 0 0,1 1 1 0 0,0 0-1 0 0,-25 29 0 0 0,42-42-44 0 0,-4 5 24 0 0,0 0 1 0 0,1 1 0 0 0,0 0 0 0 0,-5 10-1 0 0,-15 22 68 0 0,18-29-80 0 0,1 1 0 0 0,0-1 0 0 0,0 2-1 0 0,1-1 1 0 0,1 0 0 0 0,1 1 0 0 0,-6 25 0 0 0,-16 36 112 0 0,0 2 43 0 0,20-58-99 0 0,-11 24-1 0 0,-1 6 21 0 0,-3 23 62 0 0,-20 135 1 0 0,39-186-136 0 0,1-1 0 0 0,1 1 0 0 0,0 0 0 0 0,2 0 0 0 0,0 0 0 0 0,2-1 0 0 0,0 1 0 0 0,8 21 0 0 0,10 21 33 0 0,36 71 0 0 0,-15-39-14 0 0,-35-74-24 0 0,3 5 13 0 0,1 0 0 0 0,29 49 0 0 0,-21-49 31 0 0,2-2 0 0 0,0 0 1 0 0,37 30-1 0 0,-49-45-51 0 0,1-1 0 0 0,1-1 0 0 0,-1 0 0 0 0,1-1 0 0 0,0 0 0 0 0,1-1 0 0 0,14 4 0 0 0,95 20 183 0 0,-93-24-182 0 0,-15-2-3 0 0,16 4 11 0 0,0-2 0 0 0,1-1 0 0 0,39 0 0 0 0,98 5 91 0 0,-126-4-71 0 0,0-2 1 0 0,-1-2-1 0 0,70-6 0 0 0,-43-4-1 0 0,49-8 16 0 0,-98 12-41 0 0,0 0 0 0 0,0-1 0 0 0,36-16 0 0 0,125-51 103 0 0,-138 58-71 0 0,-22 8-45 0 0,5-1 12 0 0,-1-1 1 0 0,-1-2-1 0 0,0 0 0 0 0,0-1 0 0 0,25-18 0 0 0,-10 0 47 0 0,-2-2 0 0 0,33-38-1 0 0,-33 32-43 0 0,-10 11 6 0 0,-2 0 0 0 0,0-2 0 0 0,32-51 0 0 0,-7 0 32 0 0,69-84 0 0 0,-92 129-55 0 0,50-82 58 0 0,-61 96-56 0 0,-1 0 0 0 0,-2-1 0 0 0,13-28 0 0 0,-20 36-4 0 0,0 0 0 0 0,-1 0 0 0 0,0 0 0 0 0,-1 0 0 0 0,0 0 0 0 0,-2-1 0 0 0,1-14 0 0 0,-2-59-4 0 0,-1 71 8 0 0,-1 1 0 0 0,0-1 0 0 0,-2 1 0 0 0,0 0 0 0 0,-1 0 0 0 0,0 1 0 0 0,-13-26 0 0 0,-7-8-8 0 0,-3 2 0 0 0,-36-47 0 0 0,54 80 5 0 0,-2 2-1 0 0,0 0 1 0 0,0 0 0 0 0,-24-16-1 0 0,-61-34 31 0 0,54 36-29 0 0,14 10-6 0 0,-62-24 0 0 0,42 20 0 0 0,-6-2 0 0 0,0 2 0 0 0,-1 3 0 0 0,-1 3 0 0 0,-114-15 0 0 0,92 23 0 0 0,1 4 0 0 0,-1 2 0 0 0,-92 14 0 0 0,93-4 0 0 0,-113 29 0 0 0,156-29 0 0 0,1 2 0 0 0,0 0 0 0 0,1 3 0 0 0,1 0 0 0 0,-49 33 0 0 0,-17 10 0 0 0,62-39 0 0 0,-37 27 0 0 0,54-32 0 0 0,1 0 0 0 0,1 2 0 0 0,1 0 0 0 0,0 0 0 0 0,1 2 0 0 0,0 0 0 0 0,2 1 0 0 0,0 0 0 0 0,2 1 0 0 0,0 0 0 0 0,-9 23 0 0 0,-10 36-5 0 0,-36 103-30 0 0,51-133 23 0 0,-15 90 0 0 0,26-106 0 0 0,2 1 1 0 0,1 0-1 0 0,1 0 1 0 0,2-1-1 0 0,9 48 0 0 0,-1-31 14 0 0,3-1 0 0 0,36 92 0 0 0,-34-104-2 0 0,1-1 0 0 0,2 0 0 0 0,43 63 0 0 0,-54-90 0 0 0,1 0 0 0 0,0 0 0 0 0,1-1 0 0 0,0 0 0 0 0,0-1 0 0 0,1 0 0 0 0,0 0 0 0 0,0-1 0 0 0,12 5 0 0 0,-2-3 0 0 0,0 0 0 0 0,1-2 0 0 0,0 0 0 0 0,23 3 0 0 0,357 66 0 0 0,-355-68 0 0 0,0-2 0 0 0,0-3 0 0 0,0-1 0 0 0,0-2 0 0 0,0-2 0 0 0,0-2 0 0 0,-1-3 0 0 0,0-1 0 0 0,65-22 0 0 0,81-18 0 0 0,-84 23 0 0 0,-75 17 6 0 0,-1-1 0 0 0,-1-2 0 0 0,1-1 0 0 0,-2-2-1 0 0,0 0 1 0 0,-1-2 0 0 0,31-25 0 0 0,-15 7-2 0 0,-2-3 1 0 0,-2-1-1 0 0,48-60 0 0 0,-33 35-4 0 0,47-62 11 0 0,-86 103 2 0 0,-1-1 0 0 0,-1 0 1 0 0,-1-1-1 0 0,13-35 0 0 0,-20 41-5 0 0,0 0-1 0 0,-2 0 0 0 0,0-1 0 0 0,-1 1 1 0 0,-1-1-1 0 0,-1-38 0 0 0,-3 30-7 0 0,-1 1 0 0 0,-2 0 0 0 0,0 1 0 0 0,-2-1 0 0 0,-1 1 0 0 0,-1 0 0 0 0,-19-36 0 0 0,-3 5 0 0 0,-77-106 0 0 0,91 138 3 0 0,-41-51 32 0 0,48 65-30 0 0,-1 1 1 0 0,0-1-1 0 0,0 2 0 0 0,-19-14 0 0 0,10 12-5 0 0,-1 0 0 0 0,0 0 0 0 0,-28-8 0 0 0,-69-16 0 0 0,15 5 0 0 0,64 18 0 0 0,0 2 0 0 0,-1 2 0 0 0,0 1 0 0 0,0 3 0 0 0,-73 0 0 0 0,43 7 0 0 0,0 4 0 0 0,-103 23 0 0 0,11 8-32 0 0,-197 73 0 0 0,245-67 11 0 0,3 5-1 0 0,-153 93 1 0 0,212-109 23 0 0,0 2-1 0 0,-47 44 1 0 0,70-53-7 0 0,1 2 0 0 0,1 1 1 0 0,2 1-1 0 0,-30 45 0 0 0,33-40-225 0 0,2 0-1 0 0,1 1 0 0 0,2 1 1 0 0,1 0-1 0 0,2 2 0 0 0,2 0 1 0 0,-9 50-1 0 0,-18 193-4634 0 0,35-250 3645 0 0,-7 51-6791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12.993"/>
    </inkml:context>
    <inkml:brush xml:id="br0">
      <inkml:brushProperty name="width" value="0.1" units="cm"/>
      <inkml:brushProperty name="height" value="0.1" units="cm"/>
      <inkml:brushProperty name="color" value="#F4F91B"/>
    </inkml:brush>
  </inkml:definitions>
  <inkml:trace contextRef="#ctx0" brushRef="#br0">1611 5 3711 0 0,'-35'-5'362'0'0,"33"5"-351"0"0,-1 0 0 0 0,1 1 0 0 0,0-1 0 0 0,0 0 1 0 0,0 1-1 0 0,-1-1 0 0 0,1 1 0 0 0,0-1 0 0 0,0 1 0 0 0,0 0 0 0 0,0 0 1 0 0,0 0-1 0 0,-2 2 0 0 0,-8 5 98 0 0,1 0 1 0 0,-1-1-1 0 0,-18 8 1 0 0,-9 6-103 0 0,-7 9 62 0 0,-64 53 0 0 0,-35 47 667 0 0,35-31 387 0 0,-182 172 1530 0 0,246-227-2343 0 0,-61 46 67 0 0,105-89-366 0 0,1 0 7 0 0,1 0-1 0 0,-1-1 1 0 0,0 1 0 0 0,0 0-1 0 0,1-1 1 0 0,-1 1 0 0 0,0-1-1 0 0,0 1 1 0 0,0-1 0 0 0,0 1-1 0 0,0-1 1 0 0,0 0 0 0 0,0 1-1 0 0,0-1 1 0 0,0 0 0 0 0,0 0-1 0 0,1 0 1 0 0,-1 0 0 0 0,0 0-1 0 0,0 0 1 0 0,0 0 0 0 0,0 0-1 0 0,0 0 1 0 0,-2-1 0 0 0,2 1 24 0 0,1-1 1 0 0,-1 0 0 0 0,0 0 0 0 0,0 1 0 0 0,1-1 0 0 0,-1 0-1 0 0,1 0 1 0 0,-1 0 0 0 0,1 0 0 0 0,-1 0 0 0 0,1 0 0 0 0,0 0-1 0 0,-1 0 1 0 0,1 0 0 0 0,0 0 0 0 0,0 0 0 0 0,0 0 0 0 0,0-2-1 0 0,-1-7 236 0 0,2-1-1 0 0,-1 1 1 0 0,4-14-1 0 0,-4 21-293 0 0,8-36 272 0 0,20-57 0 0 0,-16 59-38 0 0,12-65 0 0 0,-12-6-202 0 0,-8 64-4 0 0,1 1 0 0 0,2 0 0 0 0,15-48 0 0 0,-19 81-23 0 0,3-3-61 0 0,-6 14 69 0 0,1-1 0 0 0,0 0 0 0 0,-1 0 0 0 0,1 1 0 0 0,0-1 0 0 0,-1 0 1 0 0,1 1-1 0 0,0-1 0 0 0,-1 1 0 0 0,1-1 0 0 0,-1 1 0 0 0,1-1 0 0 0,-1 1 1 0 0,1-1-1 0 0,-1 1 0 0 0,1 0 0 0 0,-1-1 0 0 0,0 1 0 0 0,1-1 1 0 0,-1 1-1 0 0,0 0 0 0 0,1 1 0 0 0,63 119-257 0 0,-6-7 276 0 0,112 154 473 0 0,-133-208-319 0 0,-23-36-72 0 0,0 0 1 0 0,1-2-1 0 0,2 0 0 0 0,0 0 1 0 0,22 19-1 0 0,-24-30 157 0 0,-5-7 2 0 0,-10-4-247 0 0,0 0 1 0 0,0 0-1 0 0,0 0 0 0 0,0 0 1 0 0,0 0-1 0 0,1 0 0 0 0,-1 0 1 0 0,0 0-1 0 0,0 0 0 0 0,0 0 1 0 0,0 0-1 0 0,0 0 0 0 0,1 0 1 0 0,-1 0-1 0 0,0 0 1 0 0,0 0-1 0 0,0 0 0 0 0,0 0 1 0 0,0 0-1 0 0,0 0 0 0 0,1 0 1 0 0,-1-1-1 0 0,0 1 0 0 0,0 0 1 0 0,0 0-1 0 0,0 0 0 0 0,0 0 1 0 0,0 0-1 0 0,0 0 0 0 0,0 0 1 0 0,0-1-1 0 0,1 1 0 0 0,-1 0 1 0 0,0 0-1 0 0,0 0 0 0 0,0 0 1 0 0,0 0-1 0 0,0 0 1 0 0,0-1-1 0 0,0 1 0 0 0,0 0 1 0 0,0 0-1 0 0,0 0 0 0 0,0-1 1 0 0,-2-1 61 0 0,1-1 0 0 0,-1 0 0 0 0,1 1 0 0 0,-1-1 1 0 0,0 1-1 0 0,0-1 0 0 0,0 1 0 0 0,0 0 1 0 0,-1 0-1 0 0,1 0 0 0 0,0 0 0 0 0,-5-2 0 0 0,6 3-44 0 0,-146-130 388 0 0,34 27-368 0 0,80 76-37 0 0,-2 1 0 0 0,-51-29-1 0 0,71 48-7 0 0,0 0 1 0 0,0 1-1 0 0,-1 1 0 0 0,0 1 0 0 0,-1 0 0 0 0,1 1 1 0 0,-1 1-1 0 0,0 0 0 0 0,-19 0 0 0 0,7 3-15 0 0,1 2-1 0 0,0 1 1 0 0,-1 1-1 0 0,1 2 1 0 0,0 0-1 0 0,1 2 1 0 0,-32 14-1 0 0,-8 7-37 0 0,-101 62 0 0 0,161-87 47 0 0,-22 14-32 0 0,27-17 33 0 0,1 0 0 0 0,-1 0 0 0 0,1 0 1 0 0,-1 1-1 0 0,1-1 0 0 0,0 0 0 0 0,-1 1 0 0 0,1-1 0 0 0,0 1 1 0 0,0 0-1 0 0,0-1 0 0 0,0 1 0 0 0,-1 3 0 0 0,2-5 2 0 0,0 1 0 0 0,0-1 0 0 0,1 1 0 0 0,-1-1 0 0 0,0 1 0 0 0,0-1 0 0 0,0 0 0 0 0,0 1 0 0 0,1-1 0 0 0,-1 1 0 0 0,0-1 0 0 0,1 0 0 0 0,-1 1 0 0 0,0-1 0 0 0,0 0 0 0 0,1 1 0 0 0,-1-1 0 0 0,1 0 0 0 0,-1 0 0 0 0,0 1 0 0 0,1-1 0 0 0,-1 0 0 0 0,1 0 0 0 0,-1 0 0 0 0,0 0 0 0 0,1 1 0 0 0,-1-1 0 0 0,1 0 0 0 0,-1 0 0 0 0,1 0 0 0 0,0 0 0 0 0,16 2 0 0 0,-16-2 0 0 0,16 0 1 0 0,-1-1-1 0 0,0-1 0 0 0,-1-1 0 0 0,1 0 1 0 0,0-1-1 0 0,17-7 0 0 0,0 1 24 0 0,238-57 600 0 0,-118 31-446 0 0,-70 12-100 0 0,-2-3-1 0 0,142-70 0 0 0,70-71 125 0 0,-271 154-181 0 0,-19 12-10 0 0,43-29 28 0 0,-43 29-33 0 0,0-1-1 0 0,0 1 0 0 0,-1 0 0 0 0,1-1 0 0 0,-1 0 0 0 0,0 1 0 0 0,0-1 1 0 0,0 0-1 0 0,0 0 0 0 0,0-1 0 0 0,-1 1 0 0 0,3-6 0 0 0,-4 8-4 0 0,0 0 0 0 0,0 1 0 0 0,0-1-1 0 0,0 0 1 0 0,0 0 0 0 0,0 1 0 0 0,0-1 0 0 0,-1 0-1 0 0,1 1 1 0 0,0-1 0 0 0,0 0 0 0 0,-1 1 0 0 0,1-1-1 0 0,-1 0 1 0 0,1 1 0 0 0,0-1 0 0 0,-1 0 0 0 0,1 1-1 0 0,-1-1 1 0 0,1 1 0 0 0,-1-1 0 0 0,1 1 0 0 0,-1-1-1 0 0,0 1 1 0 0,1 0 0 0 0,-1-1 0 0 0,0 1 0 0 0,1 0-1 0 0,-1-1 1 0 0,0 1 0 0 0,1 0 0 0 0,-1 0 0 0 0,0 0-1 0 0,0-1 1 0 0,1 1 0 0 0,-2 0 0 0 0,-30-2 33 0 0,29 2-34 0 0,-8 0 36 0 0,0 2 0 0 0,-1-1 0 0 0,1 1 0 0 0,0 1 0 0 0,0 0 0 0 0,0 0-1 0 0,0 2 1 0 0,0-1 0 0 0,1 1 0 0 0,0 0 0 0 0,0 1 0 0 0,0 0 0 0 0,-16 15 0 0 0,-5 7 111 0 0,1 2 0 0 0,-38 48 1 0 0,47-52-202 0 0,-82 105-1122 0 0,54-66 1183 0 0,-69 72-1 0 0,82-102-6 0 0,-74 58 0 0 0,84-75 14 0 0,2 2 0 0 0,0 1 1 0 0,1 1-1 0 0,-39 49 0 0 0,50-55-128 0 0,1 1-1 0 0,0 1 1 0 0,1-1 0 0 0,1 2 0 0 0,1-1 0 0 0,1 1-1 0 0,0 1 1 0 0,-7 36 0 0 0,8-13-1351 0 0,2-3-425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16.088"/>
    </inkml:context>
    <inkml:brush xml:id="br0">
      <inkml:brushProperty name="width" value="0.1" units="cm"/>
      <inkml:brushProperty name="height" value="0.1" units="cm"/>
      <inkml:brushProperty name="color" value="#F4F91B"/>
    </inkml:brush>
  </inkml:definitions>
  <inkml:trace contextRef="#ctx0" brushRef="#br0">34 152 2879 0 0,'-1'0'128'0'0,"-1"-1"-1"0"0,0 1 0 0 0,1 0 1 0 0,-1-1-1 0 0,1 1 0 0 0,-1 0 1 0 0,0 0-1 0 0,1 0 0 0 0,-1 0 1 0 0,1 1-1 0 0,-1-1 0 0 0,1 0 1 0 0,-1 1-1 0 0,0-1 0 0 0,1 1 1 0 0,0-1-1 0 0,-1 1 0 0 0,1 0 1 0 0,-3 1-1 0 0,4-1-22 0 0,22 1 547 0 0,190-14 1038 0 0,-75 7-1562 0 0,112 5 343 0 0,-106 3-20 0 0,64-10-34 0 0,1 0-54 0 0,-63-1-315 0 0,-79 4-21 0 0,-34 1 44 0 0,0-1 0 0 0,45-13 0 0 0,61-25 312 0 0,-43 12-51 0 0,-24 6 1124 0 0,-74 25-1793 0 0,0-1 339 0 0,-1 1 1 0 0,0-1 0 0 0,1 1-1 0 0,-1 0 1 0 0,0 1-1 0 0,1-1 1 0 0,-1 1-1 0 0,1-1 1 0 0,0 1-1 0 0,0 0 1 0 0,-4 3-1 0 0,-2 0 35 0 0,9-5-32 0 0,-1 1-1 0 0,0-1 1 0 0,1 0-1 0 0,-1 0 1 0 0,0 1-1 0 0,1-1 0 0 0,-1 0 1 0 0,1 1-1 0 0,-1-1 1 0 0,1 1-1 0 0,-1-1 0 0 0,1 1 1 0 0,-1-1-1 0 0,1 1 1 0 0,-1-1-1 0 0,1 1 0 0 0,-1-1 1 0 0,1 1-1 0 0,0 0 1 0 0,-1-1-1 0 0,1 1 1 0 0,-1 1-1 0 0,0 3-23 0 0,0 1 1 0 0,0 0-1 0 0,0 0 0 0 0,1 0 1 0 0,0 8-1 0 0,3 15-3582 0 0,0-13 39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17.487"/>
    </inkml:context>
    <inkml:brush xml:id="br0">
      <inkml:brushProperty name="width" value="0.1" units="cm"/>
      <inkml:brushProperty name="height" value="0.1" units="cm"/>
      <inkml:brushProperty name="color" value="#F4F91B"/>
    </inkml:brush>
  </inkml:definitions>
  <inkml:trace contextRef="#ctx0" brushRef="#br0">1 80 3223 0 0,'120'-13'976'0'0,"-60"11"-584"0"0,105-7 456 0 0,7-9 168 0 0,-61 10-742 0 0,-50 5-222 0 0,-11-1-27 0 0,43-3 346 0 0,177 10-1 0 0,-113 5 111 0 0,-118-7-382 0 0,98 0 84 0 0,69 4 186 0 0,-92-3-83 0 0,-31-2-102 0 0,7-1-8 0 0,119-17 0 0 0,-56 3-48 0 0,-77 13 36 0 0,104 12 0 0 0,-126-6 78 0 0,-51-4-229 0 0,3 0 53 0 0,0 1-1 0 0,0-1 1 0 0,0 1 0 0 0,0 0-1 0 0,7 3 1 0 0,-12-3-58 0 0,0-1 1 0 0,0 1-1 0 0,0-1 0 0 0,0 1 1 0 0,-1-1-1 0 0,1 1 0 0 0,0-1 1 0 0,0 1-1 0 0,-1-1 1 0 0,1 1-1 0 0,0 0 0 0 0,-1 0 1 0 0,1-1-1 0 0,-1 1 0 0 0,1 0 1 0 0,-1 0-1 0 0,1 0 1 0 0,-1 0-1 0 0,1-1 0 0 0,-1 1 1 0 0,0 0-1 0 0,1 0 0 0 0,-1 0 1 0 0,0 0-1 0 0,0 0 0 0 0,0 0 1 0 0,0 0-1 0 0,0 0 1 0 0,0 0-1 0 0,0 0 0 0 0,0 0 1 0 0,0 0-1 0 0,-1 0 0 0 0,1 0 1 0 0,0 0-1 0 0,0 0 1 0 0,-1-1-1 0 0,1 1 0 0 0,-1 1 1 0 0,-31 76-745 0 0,21-52-2934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25.025"/>
    </inkml:context>
    <inkml:brush xml:id="br0">
      <inkml:brushProperty name="width" value="0.1" units="cm"/>
      <inkml:brushProperty name="height" value="0.1" units="cm"/>
      <inkml:brushProperty name="color" value="#F4F91B"/>
    </inkml:brush>
  </inkml:definitions>
  <inkml:trace contextRef="#ctx0" brushRef="#br0">1 174 1839 0 0,'1'1'15'0'0,"1"-1"0"0"0,0 0 0 0 0,-1 0 1 0 0,1 0-1 0 0,0 0 0 0 0,0 0 0 0 0,-1-1 0 0 0,1 1 0 0 0,0 0 0 0 0,-1-1 0 0 0,1 1 0 0 0,1-2 0 0 0,-1 1 20 0 0,1 1 1 0 0,-1-1 0 0 0,1 0 0 0 0,-1 1 0 0 0,0 0-1 0 0,1-1 1 0 0,-1 1 0 0 0,4 0 0 0 0,14 4 94 0 0,-1 1 0 0 0,25 9 0 0 0,-31-9 22 0 0,0-1 0 0 0,0 0 1 0 0,0-1-1 0 0,0 0 0 0 0,1-1 0 0 0,0-1 1 0 0,16 1-1 0 0,49-8 807 0 0,128-2 572 0 0,-166 10-1387 0 0,1-2 0 0 0,0-1 0 0 0,60-11 0 0 0,56-15 539 0 0,-135 22-495 0 0,0 1 1 0 0,1 1-1 0 0,-1 1 1 0 0,1 1-1 0 0,24 2 1 0 0,82 12 132 0 0,-81-10-131 0 0,1-2 1 0 0,0-2-1 0 0,77-12 0 0 0,-82 10-20 0 0,-33 4-103 0 0,0-2-1 0 0,-1 0 1 0 0,19-3-1 0 0,7-3 39 0 0,1 1 0 0 0,38 0 0 0 0,19-3 40 0 0,110-26 47 0 0,-39 15-31 0 0,-37 6-55 0 0,-91 9-90 0 0,242-30 213 0 0,-42 29-90 0 0,-185 10-76 0 0,-30-1-23 0 0,0-2-1 0 0,26-2 0 0 0,8 2-39 0 0,-19 1 0 0 0,63 4 114 0 0,-24 0-25 0 0,56 2-25 0 0,177 8 448 0 0,-83-10-46 0 0,-159-7-300 0 0,11-1 110 0 0,121-19 0 0 0,-152 16-185 0 0,70 1-1 0 0,-108 4-109 0 0,1 0 0 0 0,-1 1 0 0 0,1 0 0 0 0,-1 0 0 0 0,0 1-1 0 0,1 1 1 0 0,-1 0 0 0 0,0 0 0 0 0,-1 1 0 0 0,1 0 0 0 0,0 0-1 0 0,-1 1 1 0 0,0 1 0 0 0,0 0 0 0 0,-1 0 0 0 0,0 0 0 0 0,0 1-1 0 0,12 13 1 0 0,-1 3-913 0 0,3 1-284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26.040"/>
    </inkml:context>
    <inkml:brush xml:id="br0">
      <inkml:brushProperty name="width" value="0.1" units="cm"/>
      <inkml:brushProperty name="height" value="0.1" units="cm"/>
      <inkml:brushProperty name="color" value="#F4F91B"/>
    </inkml:brush>
  </inkml:definitions>
  <inkml:trace contextRef="#ctx0" brushRef="#br0">1 27 3623 0 0,'2'-3'101'0'0,"1"1"-1"0"0,-1 0 1 0 0,1 0-1 0 0,-1 0 0 0 0,1 0 1 0 0,0 0-1 0 0,0 0 0 0 0,0 1 1 0 0,0-1-1 0 0,0 1 1 0 0,0 0-1 0 0,0 0 0 0 0,0 0 1 0 0,0 1-1 0 0,1-1 0 0 0,-1 1 1 0 0,5-1-1 0 0,7 0 367 0 0,0 1-1 0 0,22 2 1 0 0,226 33 1422 0 0,77-6-753 0 0,209 4 72 0 0,-200-4-984 0 0,-24-11 52 0 0,-157-13-184 0 0,318 10 292 0 0,-478-15-366 0 0,45 0 88 0 0,64 8 1 0 0,-102-6-80 0 0,1 1 0 0 0,-1 0 0 0 0,-1 1 0 0 0,1 0 0 0 0,0 2 0 0 0,-1 0 0 0 0,0 0 0 0 0,25 17 0 0 0,-29-16-136 0 0,-1 1 0 0 0,12 13 0 0 0,-6-5-811 0 0,1 0-3139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27.419"/>
    </inkml:context>
    <inkml:brush xml:id="br0">
      <inkml:brushProperty name="width" value="0.1" units="cm"/>
      <inkml:brushProperty name="height" value="0.1" units="cm"/>
      <inkml:brushProperty name="color" value="#F4F91B"/>
    </inkml:brush>
  </inkml:definitions>
  <inkml:trace contextRef="#ctx0" brushRef="#br0">1 117 919 0 0,'44'-6'1679'0'0,"-20"0"-672"0"0,-1 1 0 0 0,1 1 1 0 0,41-2-1 0 0,74 8 138 0 0,-85 0-811 0 0,84-7-1 0 0,138-5 389 0 0,-114 7-468 0 0,-5 1-108 0 0,126-10 140 0 0,-71-1-16 0 0,-24 1-17 0 0,-121 7-122 0 0,-21 2 3 0 0,0-2 0 0 0,44-11 0 0 0,-55 8 154 0 0,-57 31-16 0 0,-14 9-994 0 0,18-16 12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29.305"/>
    </inkml:context>
    <inkml:brush xml:id="br0">
      <inkml:brushProperty name="width" value="0.1" units="cm"/>
      <inkml:brushProperty name="height" value="0.1" units="cm"/>
      <inkml:brushProperty name="color" value="#F4F91B"/>
    </inkml:brush>
  </inkml:definitions>
  <inkml:trace contextRef="#ctx0" brushRef="#br0">0 43 2759 0 0,'51'-2'251'0'0,"-22"1"-24"0"0,31-5-1 0 0,-22 2 730 0 0,59 0 0 0 0,-32 2-645 0 0,93-5 219 0 0,265-10 426 0 0,0 27-405 0 0,-396-9-547 0 0,0 2-1 0 0,-1 0 1 0 0,1 2 0 0 0,0 1-1 0 0,29 11 1 0 0,-24-2-134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30.062"/>
    </inkml:context>
    <inkml:brush xml:id="br0">
      <inkml:brushProperty name="width" value="0.1" units="cm"/>
      <inkml:brushProperty name="height" value="0.1" units="cm"/>
      <inkml:brushProperty name="color" value="#F4F91B"/>
    </inkml:brush>
  </inkml:definitions>
  <inkml:trace contextRef="#ctx0" brushRef="#br0">24 99 455 0 0,'-7'2'87'0'0,"-6"0"-239"0"0,13-2 195 0 0,-1 0 0 0 0,1 0-1 0 0,0 0 1 0 0,0 0 0 0 0,0 1-1 0 0,0-1 1 0 0,0 0-1 0 0,-1 0 1 0 0,1 0 0 0 0,0 0-1 0 0,0 0 1 0 0,0 0-1 0 0,0 0 1 0 0,0 0 0 0 0,0 1-1 0 0,0-1 1 0 0,-1 0 0 0 0,1 0-1 0 0,0 0 1 0 0,0 0-1 0 0,0 0 1 0 0,0 1 0 0 0,0-1-1 0 0,0 0 1 0 0,0 0-1 0 0,0 0 1 0 0,0 0 0 0 0,0 1-1 0 0,0-1 1 0 0,0 0-1 0 0,0 0 1 0 0,0 0 0 0 0,0 0-1 0 0,0 1 1 0 0,0-1 0 0 0,0 0-1 0 0,0 0 1 0 0,0 0-1 0 0,0 0 1 0 0,0 0 0 0 0,0 1-1 0 0,0-1 1 0 0,0 0-1 0 0,0 0 1 0 0,1 0 0 0 0,-1 0-1 0 0,0 0 1 0 0,0 1 0 0 0,0-1-1 0 0,0 0 1 0 0,0 0-1 0 0,0 0 1 0 0,1 0 0 0 0,-1 0-1 0 0,0 0 1 0 0,3 3 95 0 0,0 0-1 0 0,1-1 1 0 0,-1 0 0 0 0,1 0 0 0 0,-1 0 0 0 0,1 0-1 0 0,0-1 1 0 0,0 1 0 0 0,0-1 0 0 0,0 0 0 0 0,0 0 0 0 0,0 0-1 0 0,0-1 1 0 0,0 1 0 0 0,4-1 0 0 0,10 0 19 0 0,0-1 1 0 0,21-4-1 0 0,-28 4 20 0 0,132-19 549 0 0,151-17-176 0 0,-24-3-214 0 0,-145 19-164 0 0,-102 17-113 0 0,1 1-1 0 0,0 1 1 0 0,39 3-1 0 0,-56-1-47 0 0,0 1 0 0 0,-1 0 0 0 0,1 0 0 0 0,0 0 0 0 0,0 1 0 0 0,-1 1 0 0 0,1-1 0 0 0,-1 1 0 0 0,0 0 0 0 0,0 0 0 0 0,0 1 0 0 0,0-1 0 0 0,0 1 0 0 0,-1 1 0 0 0,1-1 0 0 0,-1 1 0 0 0,5 6 0 0 0,5 11-11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40.511"/>
    </inkml:context>
    <inkml:brush xml:id="br0">
      <inkml:brushProperty name="width" value="0.1" units="cm"/>
      <inkml:brushProperty name="height" value="0.1" units="cm"/>
      <inkml:brushProperty name="color" value="#E71224"/>
    </inkml:brush>
  </inkml:definitions>
  <inkml:trace contextRef="#ctx0" brushRef="#br0">1770 10 919 0 0,'-9'-5'-135'0'0,"9"5"434"0"0,-1-1-1 0 0,0 1 1 0 0,1-1 0 0 0,-1 1-1 0 0,0-1 1 0 0,0 1-1 0 0,0 0 1 0 0,1-1-1 0 0,-1 1 1 0 0,0 0-1 0 0,0 0 1 0 0,0 0-1 0 0,0 0 1 0 0,0 0-1 0 0,1 0 1 0 0,-2 0-1 0 0,-8 1-181 0 0,0 0-1 0 0,0 1 0 0 0,0 0 0 0 0,0 0 0 0 0,-11 6 0 0 0,9-4-119 0 0,0-1 0 0 0,-1 1 0 0 0,-13 0-1 0 0,-19-1 485 0 0,-1-3-1 0 0,-53-7 0 0 0,-32 0 983 0 0,-139 30 170 0 0,126-6-1156 0 0,-57-11-71 0 0,21-1-66 0 0,57 5-303 0 0,-182 40 0 0 0,236-35-287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33.686"/>
    </inkml:context>
    <inkml:brush xml:id="br0">
      <inkml:brushProperty name="width" value="0.1" units="cm"/>
      <inkml:brushProperty name="height" value="0.1" units="cm"/>
      <inkml:brushProperty name="color" value="#F4F91B"/>
    </inkml:brush>
  </inkml:definitions>
  <inkml:trace contextRef="#ctx0" brushRef="#br0">0 116 2303 0 0,'31'-7'1792'0'0,"-13"3"-552"0"0,158-35 48 0 0,-120 31-829 0 0,0 2 0 0 0,108 3 0 0 0,-110 3-390 0 0,60 1 94 0 0,67 0 148 0 0,59-3 164 0 0,-134 2-372 0 0,140-18-1 0 0,-245 17-102 0 0,255-26 347 0 0,-128 25-216 0 0,206 24-1 0 0,-77 0-69 0 0,-45-5 6 0 0,374 53 72 0 0,-408-42-89 0 0,-68-9 11 0 0,202 9-1 0 0,-265-29-46 0 0,27 1 48 0 0,139 15 0 0 0,-151-4-53 0 0,42 7 51 0 0,128 6-1 0 0,-80-26-46 0 0,6 0 38 0 0,-114 6-45 0 0,-1 1-1 0 0,44 13 1 0 0,49 6 41 0 0,-64-20-26 0 0,0-3 0 0 0,79-9 0 0 0,36-1-9 0 0,-41 1 32 0 0,-72 3-35 0 0,196-31 86 0 0,-137 14-62 0 0,-62 15 74 0 0,119 4 0 0 0,-46 3 54 0 0,4-17 304 0 0,-100 10-401 0 0,-2-1-48 0 0,0-2 0 0 0,0-1 0 0 0,44-19 0 0 0,-50 12 8 0 0,-28 11-11 0 0,1 1 1 0 0,18-5-1 0 0,-29 10-10 0 0,-1 1 0 0 0,0 0 0 0 0,1-1 0 0 0,-1 1 0 0 0,0 0 0 0 0,1 0 0 0 0,-1 0 0 0 0,1 0 0 0 0,-1 0 0 0 0,0 0 0 0 0,1 0 0 0 0,-1 0 0 0 0,0 1 0 0 0,1-1 0 0 0,2 1 0 0 0,-4 0-2 0 0,0-1-1 0 0,1 1 1 0 0,-1 0-1 0 0,1-1 1 0 0,-1 1-1 0 0,0-1 1 0 0,1 1-1 0 0,-1 0 1 0 0,0-1-1 0 0,0 1 0 0 0,0-1 1 0 0,1 1-1 0 0,-1 0 1 0 0,0-1-1 0 0,0 1 1 0 0,0 0-1 0 0,0-1 1 0 0,0 1-1 0 0,0 0 1 0 0,0-1-1 0 0,0 1 1 0 0,-1 0-1 0 0,1-1 1 0 0,0 1-1 0 0,0 0 1 0 0,0-1-1 0 0,-1 1 0 0 0,1 0 1 0 0,0-1-1 0 0,-1 1 1 0 0,1-1-1 0 0,-1 1 1 0 0,0 0-1 0 0,-17 25-3366 0 0,3-11-348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36.642"/>
    </inkml:context>
    <inkml:brush xml:id="br0">
      <inkml:brushProperty name="width" value="0.1" units="cm"/>
      <inkml:brushProperty name="height" value="0.1" units="cm"/>
      <inkml:brushProperty name="color" value="#F4F91B"/>
    </inkml:brush>
  </inkml:definitions>
  <inkml:trace contextRef="#ctx0" brushRef="#br0">1 30 2303 0 0,'11'-7'185'0'0,"-10"6"-60"0"0,0 0 0 0 0,0 0 0 0 0,1 0 1 0 0,-1 1-1 0 0,0-1 0 0 0,1 0 0 0 0,-1 1 0 0 0,1-1 1 0 0,-1 1-1 0 0,1-1 0 0 0,-1 1 0 0 0,1-1 1 0 0,1 1-1 0 0,407-13 2881 0 0,-270 16-2198 0 0,151 6 349 0 0,-2 20-538 0 0,-266-25-645 0 0,-1 1 0 0 0,1 1-1 0 0,-1 1 1 0 0,38 17-1 0 0,-44-17-345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38.108"/>
    </inkml:context>
    <inkml:brush xml:id="br0">
      <inkml:brushProperty name="width" value="0.1" units="cm"/>
      <inkml:brushProperty name="height" value="0.1" units="cm"/>
      <inkml:brushProperty name="color" value="#F4F91B"/>
    </inkml:brush>
  </inkml:definitions>
  <inkml:trace contextRef="#ctx0" brushRef="#br0">12 16 4375 0 0,'-5'-5'-16'0'0,"-2"-2"1344"0"0,8 7-1277 0 0,-1-1 0 0 0,1 1 0 0 0,-1 0-1 0 0,1 0 1 0 0,-1-1 0 0 0,1 1 0 0 0,-1 0 0 0 0,1 0-1 0 0,-1-1 1 0 0,1 1 0 0 0,-1 0 0 0 0,1 0 0 0 0,-1 0-1 0 0,1 0 1 0 0,0 0 0 0 0,-1 0 0 0 0,1 0 0 0 0,-1 0-1 0 0,1 0 1 0 0,-1 0 0 0 0,2 1 0 0 0,5-1-12 0 0,1 1 1 0 0,0 0 0 0 0,-1 1 0 0 0,1 0 0 0 0,8 3-1 0 0,-8-2 133 0 0,1 0 0 0 0,18 2 0 0 0,15 0 469 0 0,55 3 605 0 0,-39-2-882 0 0,-10-1-247 0 0,109 2 301 0 0,19 10 872 0 0,-66-6-1848 0 0,-44-4 660 0 0,-14-1-44 0 0,-1-2 1 0 0,62-4-1 0 0,269-15 390 0 0,-297 19-43 0 0,-50-1-181 0 0,45-3 0 0 0,43-7-66 0 0,2 4-1 0 0,217 25 0 0 0,-319-19-88 0 0,45 8 11 0 0,-63-10-60 0 0,0 1 0 0 0,0 0-1 0 0,0-1 1 0 0,0 1 0 0 0,0 1 0 0 0,0-1 0 0 0,-1 1-1 0 0,1 0 1 0 0,7 7 0 0 0,2 11-209 0 0,-8-9-113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42.161"/>
    </inkml:context>
    <inkml:brush xml:id="br0">
      <inkml:brushProperty name="width" value="0.1" units="cm"/>
      <inkml:brushProperty name="height" value="0.1" units="cm"/>
      <inkml:brushProperty name="color" value="#F4F91B"/>
    </inkml:brush>
  </inkml:definitions>
  <inkml:trace contextRef="#ctx0" brushRef="#br0">7 45 919 0 0,'-1'1'-263'0'0,"1"-1"349"0"0,-1 0 1 0 0,1 0 0 0 0,0 0 0 0 0,-1 0 0 0 0,1 1-1 0 0,0-1 1 0 0,0 0 0 0 0,-1 0 0 0 0,1 0 0 0 0,0 1 0 0 0,0-1-1 0 0,-1 0 1 0 0,1 0 0 0 0,0 0 0 0 0,0 1 0 0 0,0-1-1 0 0,0 0 1 0 0,-1 1 0 0 0,1-1 0 0 0,0 0 0 0 0,0 0-1 0 0,0 1 1 0 0,0-1 0 0 0,0 0 0 0 0,0 1 0 0 0,0-1 0 0 0,0 0-1 0 0,0 1 1 0 0,0-1 0 0 0,0 0 0 0 0,0 1 0 0 0,0-1-1 0 0,0 0 1 0 0,0 1 0 0 0,0-1 0 0 0,0 0 0 0 0,0 0-1 0 0,0 1 1 0 0,1-1 0 0 0,-1 0 0 0 0,0 1 0 0 0,0-1-1 0 0,0 0 1 0 0,0 0 0 0 0,1 1 0 0 0,-1-1 0 0 0,0 0 0 0 0,0 0-1 0 0,1 0 1 0 0,-1 1 0 0 0,0-1 0 0 0,0 0 0 0 0,1 0-1 0 0,7 4 291 0 0,1-1-1 0 0,16 4 0 0 0,1 0-270 0 0,-19-6-39 0 0,0 1 0 0 0,0-1 0 0 0,0 0 0 0 0,0 0 0 0 0,0-1-1 0 0,0 0 1 0 0,10-1 0 0 0,9 0 509 0 0,-19 1-290 0 0,1 1 1 0 0,0 0-1 0 0,0 1 1 0 0,11 3-1 0 0,-12-2-269 0 0,-1-1 1 0 0,1-1-1 0 0,-1 1 0 0 0,1-1 1 0 0,0-1-1 0 0,-1 1 0 0 0,1-1 0 0 0,7 0 1 0 0,14-3 245 0 0,36 1 1 0 0,-34 2-181 0 0,35-5 0 0 0,-4-3 36 0 0,0-4 0 0 0,63-20 0 0 0,-103 26-82 0 0,0 1-1 0 0,0 0 0 0 0,36-1 1 0 0,66 3 178 0 0,-33 2-144 0 0,206-13-7 0 0,-250 15-64 0 0,0 2 0 0 0,72 14 0 0 0,25 2 0 0 0,-105-16 5 0 0,62 5 56 0 0,121-6 1 0 0,-139-3-40 0 0,128 14-1 0 0,-29-1 0 0 0,26-11 49 0 0,21 0-76 0 0,-163 0 3 0 0,-21 0 42 0 0,54 6 0 0 0,-96-7-45 0 0,-1 1-1 0 0,1-1 1 0 0,0 1 0 0 0,-1-1 0 0 0,1 1-1 0 0,0-1 1 0 0,-1 1 0 0 0,1 0 0 0 0,0 0-1 0 0,-1 0 1 0 0,1 0 0 0 0,-1 0 0 0 0,0 0-1 0 0,1 0 1 0 0,-1 0 0 0 0,0 1 0 0 0,0-1-1 0 0,0 0 1 0 0,0 1 0 0 0,1 1 0 0 0,4 14-2828 0 0,-6-3-676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46.188"/>
    </inkml:context>
    <inkml:brush xml:id="br0">
      <inkml:brushProperty name="width" value="0.1" units="cm"/>
      <inkml:brushProperty name="height" value="0.1" units="cm"/>
      <inkml:brushProperty name="color" value="#F4F91B"/>
    </inkml:brush>
  </inkml:definitions>
  <inkml:trace contextRef="#ctx0" brushRef="#br0">1 21 1375 0 0,'21'-2'817'0'0,"1"0"-1"0"0,-1 2 1 0 0,1 0-1 0 0,39 6 0 0 0,-8 0-490 0 0,43 0 370 0 0,151 15 3 0 0,-206-16-561 0 0,0-3 0 0 0,43-2 0 0 0,83-12 426 0 0,41-1 111 0 0,-65 14-434 0 0,253-9-34 0 0,-190-6-113 0 0,-160 14-58 0 0,0 1 1 0 0,67 12 0 0 0,-36-4 61 0 0,21 5 40 0 0,-76-10-104 0 0,39 1 0 0 0,-24-3-22 0 0,159 5 35 0 0,-95-5-30 0 0,-38-1 7 0 0,541-1 283 0 0,-543-2-275 0 0,-1 2 0 0 0,1 3 0 0 0,74 14 0 0 0,-44-6 21 0 0,104 0-1 0 0,-83-7-40 0 0,271 11 1175 0 0,-8-10-1945 0 0,-100-5 441 0 0,137-3 317 0 0,56 2 0 0 0,-109-2 42 0 0,-126-2-20 0 0,-228 5-22 0 0,487-15 0 0 0,-383 10 0 0 0,110 9 0 0 0,-217-3 0 0 0,221-5 65 0 0,-222 4-66 0 0,244-19 256 0 0,-6-1 1176 0 0,-111 12-2206 0 0,151-30 0 0 0,-133 17 816 0 0,-127 20-39 0 0,0 0 0 0 0,1 1 0 0 0,-1 1 0 0 0,0 1 1 0 0,31 7-1 0 0,-38-4-200 0 0,0-1 0 0 0,0 2 1 0 0,-1-1-1 0 0,1 2 0 0 0,-1 0 0 0 0,11 9 1 0 0,1-1-1065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47.292"/>
    </inkml:context>
    <inkml:brush xml:id="br0">
      <inkml:brushProperty name="width" value="0.1" units="cm"/>
      <inkml:brushProperty name="height" value="0.1" units="cm"/>
      <inkml:brushProperty name="color" value="#F4F91B"/>
    </inkml:brush>
  </inkml:definitions>
  <inkml:trace contextRef="#ctx0" brushRef="#br0">7 93 3567 0 0,'0'0'29'0'0,"-1"-1"0"0"0,1 1 0 0 0,-1-1-1 0 0,1 1 1 0 0,-1-1 0 0 0,1 0 0 0 0,-1 1-1 0 0,1-1 1 0 0,0 0 0 0 0,-1 1 0 0 0,1-1-1 0 0,0 0 1 0 0,0 1 0 0 0,-1-1 0 0 0,1 0-1 0 0,0 0 1 0 0,0 1 0 0 0,0-1 0 0 0,0 0-1 0 0,0 0 1 0 0,0 1 0 0 0,0-1 0 0 0,0 0-1 0 0,0 0 1 0 0,0 1 0 0 0,1-1 0 0 0,-1 0-1 0 0,0 0 1 0 0,0 1 0 0 0,1-1 0 0 0,-1 0-1 0 0,0 1 1 0 0,1-1 0 0 0,-1 0 0 0 0,1 1-1 0 0,-1-1 1 0 0,1 1 0 0 0,-1-1 0 0 0,1 1-1 0 0,-1-1 1 0 0,1 1 0 0 0,0-1 0 0 0,-1 1-1 0 0,1 0 1 0 0,0-1 0 0 0,0 1 0 0 0,2-2 78 0 0,1 0 0 0 0,-1 0 0 0 0,0 1 0 0 0,1-1 1 0 0,-1 1-1 0 0,1 0 0 0 0,-1 0 0 0 0,5 0 0 0 0,39-1 284 0 0,1 2 0 0 0,68 9-1 0 0,-46-4-21 0 0,77-4 0 0 0,5-1-121 0 0,-147 0-247 0 0,497 9 220 0 0,-459-11-93 0 0,1-2-1 0 0,0-2 0 0 0,-1-1 1 0 0,0-3-1 0 0,48-16 0 0 0,-77 22-34 0 0,-12 3-70 0 0,1 1 0 0 0,0-1 0 0 0,0 0 1 0 0,-1 0-1 0 0,1 0 0 0 0,-1 0 0 0 0,1 0 0 0 0,-1-1 0 0 0,5-2 0 0 0,-2 22-72 0 0,3-3-2606 0 0,-1-8-209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49.140"/>
    </inkml:context>
    <inkml:brush xml:id="br0">
      <inkml:brushProperty name="width" value="0.1" units="cm"/>
      <inkml:brushProperty name="height" value="0.1" units="cm"/>
      <inkml:brushProperty name="color" value="#F4F91B"/>
    </inkml:brush>
  </inkml:definitions>
  <inkml:trace contextRef="#ctx0" brushRef="#br0">1 42 3567 0 0,'97'-4'1268'0'0,"123"-20"0"0"0,-202 23-1157 0 0,1 1 0 0 0,0 0 0 0 0,-1 2 0 0 0,1 0 0 0 0,-1 1 0 0 0,27 8-1 0 0,-17-4-24 0 0,47 4 0 0 0,-39-11 270 0 0,0-2 0 0 0,-1-1 0 0 0,1-2 0 0 0,36-10 0 0 0,-23 5-433 0 0,-22 5 35 0 0,0 1 1 0 0,1 1-1 0 0,-1 2 0 0 0,1 0 1 0 0,-1 2-1 0 0,1 1 0 0 0,44 10 1 0 0,-41-5-261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50.197"/>
    </inkml:context>
    <inkml:brush xml:id="br0">
      <inkml:brushProperty name="width" value="0.1" units="cm"/>
      <inkml:brushProperty name="height" value="0.1" units="cm"/>
      <inkml:brushProperty name="color" value="#F4F91B"/>
    </inkml:brush>
  </inkml:definitions>
  <inkml:trace contextRef="#ctx0" brushRef="#br0">1 162 1839 0 0,'16'-2'662'0'0,"-13"1"-517"0"0,0 1-1 0 0,0-1 1 0 0,0 1 0 0 0,0 0 0 0 0,0 0-1 0 0,0 0 1 0 0,0 0 0 0 0,0 0 0 0 0,0 1-1 0 0,0-1 1 0 0,0 1 0 0 0,-1 0 0 0 0,5 1-1 0 0,-5-1-90 0 0,0 1 0 0 0,1-1 0 0 0,-1-1 0 0 0,0 1 0 0 0,1 0 0 0 0,-1 0-1 0 0,0-1 1 0 0,1 1 0 0 0,-1-1 0 0 0,1 0 0 0 0,3 0 0 0 0,10 1 539 0 0,-15 0-552 0 0,0-1 0 0 0,0 0-1 0 0,-1 0 1 0 0,1 0 0 0 0,0 0 0 0 0,0 0-1 0 0,0 0 1 0 0,-1 0 0 0 0,1-1-1 0 0,0 1 1 0 0,0 0 0 0 0,-1 0-1 0 0,1-1 1 0 0,0 1 0 0 0,-1 0-1 0 0,1-1 1 0 0,0 1 0 0 0,-1 0-1 0 0,1-1 1 0 0,0 1 0 0 0,-1-1 0 0 0,1 1-1 0 0,-1-1 1 0 0,1 0 0 0 0,0 0-1 0 0,9-19 1045 0 0,-7 13-668 0 0,-3 6-409 0 0,1 1-1 0 0,-1-1 0 0 0,1 1 0 0 0,-1-1 1 0 0,1 1-1 0 0,-1-1 0 0 0,1 1 1 0 0,0 0-1 0 0,-1-1 0 0 0,1 1 0 0 0,0 0 1 0 0,-1 0-1 0 0,1 0 0 0 0,-1-1 0 0 0,1 1 1 0 0,0 0-1 0 0,-1 0 0 0 0,1 0 1 0 0,0 0-1 0 0,0 0 0 0 0,0 0 0 0 0,22 2 37 0 0,-3-2-48 0 0,18-6 44 0 0,1 1-1 0 0,47 1 1 0 0,79 9 89 0 0,-20-1-57 0 0,-6-4-29 0 0,198 2 122 0 0,-251-1-135 0 0,107-13-1 0 0,86-26 71 0 0,-77 9-67 0 0,278-20 242 0 0,-452 47-275 0 0,0 2-1 0 0,52 5 1 0 0,-44 2-74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6:53.569"/>
    </inkml:context>
    <inkml:brush xml:id="br0">
      <inkml:brushProperty name="width" value="0.1" units="cm"/>
      <inkml:brushProperty name="height" value="0.1" units="cm"/>
      <inkml:brushProperty name="color" value="#F4F91B"/>
    </inkml:brush>
  </inkml:definitions>
  <inkml:trace contextRef="#ctx0" brushRef="#br0">0 180 2303 0 0,'16'-8'746'0'0,"0"0"0"0"0,1 1 0 0 0,-1 0-1 0 0,23-5 1 0 0,-7 2-199 0 0,-3 0-131 0 0,-19 5-294 0 0,1 1 1 0 0,0 1 0 0 0,0 0 0 0 0,14-2 0 0 0,57-10 100 0 0,2-1-78 0 0,-13 7 31 0 0,119-8 558 0 0,-87 15-508 0 0,120-7 135 0 0,-11 9-56 0 0,-157 2-263 0 0,161 13 66 0 0,2-1-14 0 0,-163-15-22 0 0,0-3 0 0 0,102-21 0 0 0,0 0 121 0 0,-125 21-168 0 0,-1 3 0 0 0,0 0 0 0 0,34 5 1 0 0,91 6 142 0 0,-97-7-134 0 0,-17 1 330 0 0,12 1 192 0 0,-55-5-243 0 0,1 0-309 0 0,-1 0 0 0 0,1 0 1 0 0,-1-1-1 0 0,1 1 0 0 0,-1 0 0 0 0,1 0 1 0 0,0 0-1 0 0,-1 0 0 0 0,1 0 1 0 0,-1 0-1 0 0,1 0 0 0 0,0 0 1 0 0,-1 0-1 0 0,1 0 0 0 0,-1 0 1 0 0,1 1-1 0 0,-1-1 0 0 0,1 0 0 0 0,0 0 1 0 0,-1 0-1 0 0,1 0 0 0 0,0 1 1 0 0,-1-1-1 0 0,1 0 0 0 0,-1 0 1 0 0,1 1-1 0 0,0-1 0 0 0,0 0 0 0 0,-1 1 1 0 0,1-1-1 0 0,0 0 0 0 0,0 1 1 0 0,-1-1-1 0 0,-27 30-465 0 0,16-14 159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7:41.493"/>
    </inkml:context>
    <inkml:brush xml:id="br0">
      <inkml:brushProperty name="width" value="0.1" units="cm"/>
      <inkml:brushProperty name="height" value="0.1" units="cm"/>
      <inkml:brushProperty name="color" value="#F4F91B"/>
    </inkml:brush>
  </inkml:definitions>
  <inkml:trace contextRef="#ctx0" brushRef="#br0">1 82 943 0 0,'205'11'224'0'0,"-47"-10"919"0"0,-109-3-369 0 0,85 8 1 0 0,-74-1-605 0 0,0-3 0 0 0,90-9 0 0 0,-39 1-68 0 0,145 9 618 0 0,-35 1 384 0 0,-154-6-792 0 0,86-13-1 0 0,-41-5 141 0 0,120-14 479 0 0,-112 23-485 0 0,7 0 23 0 0,177 5 0 0 0,-64 22-380 0 0,-97-12 313 0 0,18 2 221 0 0,-104-1-585 0 0,108 14 68 0 0,-53-1-64 0 0,31 7 52 0 0,-75-10 146 0 0,1-3 0 0 0,0-4 0 0 0,74 1 0 0 0,-72-9 74 0 0,115 14-1 0 0,-136-7-177 0 0,86-1 0 0 0,51-13 52 0 0,3 0-59 0 0,41 15-84 0 0,121-5 38 0 0,-268-7-79 0 0,0 4-1 0 0,85 10 1 0 0,-119-4 8 0 0,186 14 29 0 0,-58-19-15 0 0,59 2 12 0 0,130 6 109 0 0,-1-33 16 0 0,-133-10 295 0 0,-208 29-318 0 0,26-8 0 0 0,25-6 202 0 0,-54 15-381 0 0,-9 2 138 0 0,-1 0-1 0 0,17 0 1 0 0,-25 2-199 0 0,0 0 1 0 0,0 0-1 0 0,0 1 1 0 0,0-1 0 0 0,0 1-1 0 0,0 0 1 0 0,-1 1-1 0 0,1-1 1 0 0,0 0-1 0 0,-1 1 1 0 0,6 3 0 0 0,4 2-4915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42.191"/>
    </inkml:context>
    <inkml:brush xml:id="br0">
      <inkml:brushProperty name="width" value="0.1" units="cm"/>
      <inkml:brushProperty name="height" value="0.1" units="cm"/>
      <inkml:brushProperty name="color" value="#E71224"/>
    </inkml:brush>
  </inkml:definitions>
  <inkml:trace contextRef="#ctx0" brushRef="#br0">2185 23 919 0 0,'1'-6'1745'0'0,"-1"6"-1662"0"0,0-1 1 0 0,0 1 0 0 0,1-1 0 0 0,-1 1-1 0 0,0-1 1 0 0,0 1 0 0 0,0-1 0 0 0,0 1 0 0 0,0-1-1 0 0,0 1 1 0 0,0-1 0 0 0,0 1 0 0 0,0-1-1 0 0,0 1 1 0 0,0-1 0 0 0,0 1 0 0 0,0-1 0 0 0,0 1-1 0 0,0-1 1 0 0,0 1 0 0 0,-1-1 0 0 0,1 1-1 0 0,0-1 1 0 0,0 1 0 0 0,-1 0 0 0 0,1-1-1 0 0,0 1 1 0 0,0-1 0 0 0,-1 1 0 0 0,1 0 0 0 0,0-1-1 0 0,-1 1 1 0 0,1 0 0 0 0,-1-1 0 0 0,0 1-1 0 0,-11 1 424 0 0,0 0 0 0 0,-22 6-1 0 0,-6 1-96 0 0,-383 45 1604 0 0,-43-40-72 0 0,405-14-1706 0 0,-210 5 518 0 0,7 1-302 0 0,167-5-597 0 0,1 4 0 0 0,-1 4 0 0 0,-133 28 0 0 0,152-17-331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7:43.230"/>
    </inkml:context>
    <inkml:brush xml:id="br0">
      <inkml:brushProperty name="width" value="0.1" units="cm"/>
      <inkml:brushProperty name="height" value="0.1" units="cm"/>
      <inkml:brushProperty name="color" value="#F4F91B"/>
    </inkml:brush>
  </inkml:definitions>
  <inkml:trace contextRef="#ctx0" brushRef="#br0">1 80 4487 0 0,'104'7'2674'0'0,"2"0"-1540"0"0,-68-6-854 0 0,0-3-1 0 0,0-1 1 0 0,0-2-1 0 0,45-11 1 0 0,74-21 104 0 0,-132 32-341 0 0,0 1 1 0 0,0 1-1 0 0,1 1 1 0 0,-1 2-1 0 0,1 0 1 0 0,-1 2-1 0 0,0 1 1 0 0,0 0-1 0 0,0 2 1 0 0,0 1-1 0 0,-1 1 1 0 0,36 16-1 0 0,-37-15 21 0 0,0-1 1 0 0,1-1-1 0 0,-1-1 1 0 0,34 3-1 0 0,99-1 867 0 0,-64-4-776 0 0,71-9 474 0 0,-108 2-305 0 0,60 3 0 0 0,-78 3-324 0 0,0-1 0 0 0,65-8 0 0 0,9-12 78 0 0,81-8 100 0 0,35 25-178 0 0,-179 5 0 0 0,-3-2 0 0 0,85 15 0 0 0,-89-10 1 0 0,1-1 0 0 0,0-2-1 0 0,45-3 1 0 0,49 3 252 0 0,-104 0-201 0 0,0-2 0 0 0,1-1-1 0 0,-1-1 1 0 0,60-11 0 0 0,-86 10 16 0 0,1 1 0 0 0,-1-1 1 0 0,0 0-1 0 0,1-1 0 0 0,-1 1 1 0 0,0-1-1 0 0,-1-1 0 0 0,1 1 0 0 0,10-9 1 0 0,-14 11 6 0 0,0-1 0 0 0,0-1 0 0 0,0 1 0 0 0,0 0 0 0 0,0 0 0 0 0,-1-1 0 0 0,1 1 0 0 0,0-1 0 0 0,-1 1 0 0 0,0-1 0 0 0,0 0 0 0 0,0 1 0 0 0,2-7 0 0 0,-3 9-72 0 0,0 0-1 0 0,0 0 1 0 0,-1 0-1 0 0,1 0 1 0 0,0 0 0 0 0,0 0-1 0 0,0 0 1 0 0,0 0-1 0 0,0 0 1 0 0,0-1-1 0 0,0 1 1 0 0,0 0-1 0 0,0 0 1 0 0,0 0 0 0 0,0 0-1 0 0,0 0 1 0 0,0 0-1 0 0,0 0 1 0 0,0 0-1 0 0,1 0 1 0 0,-1-1-1 0 0,0 1 1 0 0,0 0 0 0 0,0 0-1 0 0,0 0 1 0 0,0 0-1 0 0,0 0 1 0 0,0 0-1 0 0,0 0 1 0 0,0 0-1 0 0,0 0 1 0 0,0 0 0 0 0,0 0-1 0 0,0 0 1 0 0,0-1-1 0 0,1 1 1 0 0,-1 0-1 0 0,0 0 1 0 0,0 0-1 0 0,0 0 1 0 0,0 0 0 0 0,0 0-1 0 0,0 0 1 0 0,0 0-1 0 0,0 0 1 0 0,1 0-1 0 0,-1 0 1 0 0,0 0-1 0 0,0 0 1 0 0,0 0 0 0 0,0 0-1 0 0,0 0 1 0 0,6 5 18 0 0,3 7-34 0 0,-8-8 13 0 0,1 0 0 0 0,-1 1 0 0 0,1-1 0 0 0,0 0 0 0 0,1 0 0 0 0,-1 0 0 0 0,1-1 0 0 0,0 1 0 0 0,0 0 0 0 0,0-1 0 0 0,0 0 0 0 0,0 0 0 0 0,1 0 0 0 0,5 3 0 0 0,-7-5 0 0 0,0 0 0 0 0,0 0 0 0 0,0-1 0 0 0,0 1 0 0 0,1-1 0 0 0,-1 0 0 0 0,0 0 0 0 0,4 0 0 0 0,13 2 64 0 0,16 4-64 0 0,-8-2 0 0 0,-13-2-16 0 0,-11-1 7 0 0,0-1 0 0 0,1 0 0 0 0,-1 1 0 0 0,0 0 1 0 0,0-1-1 0 0,0 1 0 0 0,0 1 0 0 0,0-1 1 0 0,0 0-1 0 0,0 1 0 0 0,0-1 0 0 0,0 1 1 0 0,0 0-1 0 0,-1 0 0 0 0,1 0 0 0 0,-1 0 1 0 0,1 1-1 0 0,-1-1 0 0 0,3 5 0 0 0,15 39-2289 0 0,-14-31 548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7:46.484"/>
    </inkml:context>
    <inkml:brush xml:id="br0">
      <inkml:brushProperty name="width" value="0.1" units="cm"/>
      <inkml:brushProperty name="height" value="0.1" units="cm"/>
      <inkml:brushProperty name="color" value="#F4F91B"/>
    </inkml:brush>
  </inkml:definitions>
  <inkml:trace contextRef="#ctx0" brushRef="#br0">1 333 1839 0 0,'0'-2'81'0'0,"0"1"0"0"0,0-1 0 0 0,0 0-1 0 0,0 1 1 0 0,0-1 0 0 0,1 1-1 0 0,-1-1 1 0 0,0 0 0 0 0,1 1-1 0 0,-1-1 1 0 0,1 1 0 0 0,0-1 0 0 0,0 1-1 0 0,-1-1 1 0 0,1 1 0 0 0,0 0-1 0 0,0-1 1 0 0,0 1 0 0 0,1 0-1 0 0,-1 0 1 0 0,0-1 0 0 0,0 1 0 0 0,3-1-1 0 0,1 0 226 0 0,0 0 0 0 0,0 0 0 0 0,0 0 0 0 0,0 1 0 0 0,0 0 0 0 0,6-1-1 0 0,3 0-780 0 0,198-39 667 0 0,-85 16 1131 0 0,179-13-1 0 0,-230 34-958 0 0,159-12 368 0 0,98 13 271 0 0,-236 6-846 0 0,5-2 139 0 0,138-15 0 0 0,-147 3-93 0 0,1 4 0 0 0,99 6-1 0 0,106-2 49 0 0,-77-8-144 0 0,-188 11-49 0 0,0 1 1 0 0,47 9-1 0 0,-37-5 17 0 0,-8-1-55 0 0,37 6 107 0 0,0-4 0 0 0,94-4-1 0 0,-4-5 136 0 0,245 25-1 0 0,-343-20-238 0 0,-1-3-1 0 0,1-3 1 0 0,64-11-1 0 0,20-2 136 0 0,40 17 17 0 0,-132 2-166 0 0,-1 0 32 0 0,158-1 103 0 0,-26-15-131 0 0,20-1-14 0 0,53-11 17 0 0,-10 0 96 0 0,15 31-51 0 0,23-1 6 0 0,-159-14-31 0 0,147-4 104 0 0,-213 15-101 0 0,315-4 418 0 0,94-14-182 0 0,-235 10-157 0 0,-97 1-108 0 0,358-5 43 0 0,-372 13-31 0 0,141 21 0 0 0,-205-16-12 0 0,76 1-5 0 0,149-10 0 0 0,-255 2-5 0 0,105 1 64 0 0,184 27 0 0 0,-28-17-2 0 0,-257-11-60 0 0,110 2-2 0 0,-100 1 13 0 0,69 11-1 0 0,-4 1 17 0 0,-18-12-4 0 0,175-18 0 0 0,28 0-1 0 0,27 7 40 0 0,4 0 0 0 0,165 2 126 0 0,-202 17-136 0 0,-185-3-44 0 0,112-6 0 0 0,-125-8 12 0 0,0 4-1 0 0,135 15 0 0 0,-52 7-21 0 0,-126-16 0 0 0,77-6 0 0 0,-38-3 0 0 0,121 9 0 0 0,-75 6 11 0 0,2 2 16 0 0,154-7-1 0 0,65-7-31 0 0,-76 3 64 0 0,-85-1-54 0 0,243 31 0 0 0,-156-13-5 0 0,-90-8 0 0 0,206 17 0 0 0,-266-24 37 0 0,-20-2-10 0 0,223 33-27 0 0,88 4 53 0 0,-268-30-42 0 0,559 1-11 0 0,-131-36 0 0 0,-524 23 0 0 0,-1 3 0 0 0,1 3 0 0 0,-1 2 0 0 0,75 15 0 0 0,-124-17-478 0 0,0 0 0 0 0,0 0-1 0 0,0 1 1 0 0,0 0 0 0 0,-1 0-1 0 0,1 1 1 0 0,-1 0 0 0 0,0 1 0 0 0,0 0-1 0 0,11 9 1 0 0,-8-2-4309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7:49.522"/>
    </inkml:context>
    <inkml:brush xml:id="br0">
      <inkml:brushProperty name="width" value="0.1" units="cm"/>
      <inkml:brushProperty name="height" value="0.1" units="cm"/>
      <inkml:brushProperty name="color" value="#F4F91B"/>
    </inkml:brush>
  </inkml:definitions>
  <inkml:trace contextRef="#ctx0" brushRef="#br0">1 60 1375 0 0,'0'-2'203'0'0,"1"1"-1"0"0,0-1 1 0 0,0 1-1 0 0,0-1 1 0 0,1 1-1 0 0,-1 0 1 0 0,0 0-1 0 0,0 0 1 0 0,1-1-1 0 0,-1 1 1 0 0,1 1-1 0 0,-1-1 1 0 0,1 0-1 0 0,2-1 1 0 0,-3 2-116 0 0,1 0 1 0 0,-1 0-1 0 0,1 0 0 0 0,-1 0 1 0 0,1 0-1 0 0,-1 0 1 0 0,1 0-1 0 0,-1 1 1 0 0,1-1-1 0 0,-1 1 1 0 0,1-1-1 0 0,-1 1 0 0 0,0-1 1 0 0,1 1-1 0 0,-1 0 1 0 0,0 0-1 0 0,0 0 1 0 0,3 1-1 0 0,4 5-2 0 0,1-1-1 0 0,1 0 1 0 0,-1 0 0 0 0,16 6-1 0 0,-19-10 109 0 0,-1-1-1 0 0,1 1 0 0 0,-1-1 0 0 0,1 0 0 0 0,0 0 0 0 0,0-1 1 0 0,-1 0-1 0 0,1 0 0 0 0,0 0 0 0 0,8-2 0 0 0,97-7 953 0 0,-58 7-1016 0 0,55 2 273 0 0,-17 0 341 0 0,-33 2-270 0 0,23 5-130 0 0,-18-1-166 0 0,-8-1-146 0 0,-41-3 3 0 0,0 0 0 0 0,0-1 0 0 0,1 0 0 0 0,-1-1 0 0 0,0-1 0 0 0,0 0 0 0 0,0-1-1 0 0,18-5 1 0 0,-6 0 173 0 0,-1 1 0 0 0,40-3 0 0 0,-34 5-52 0 0,33-2 35 0 0,118 6-1 0 0,-120 2-155 0 0,1-2 1 0 0,65-10 0 0 0,191-30 578 0 0,-231 37-402 0 0,111 9-1 0 0,-73 0-103 0 0,83-18-11 0 0,-24 0 3 0 0,-122 11-19 0 0,-11 0-4 0 0,97 11 0 0 0,-103-5-11 0 0,53-1 0 0 0,-34-3-16 0 0,54-1 79 0 0,26 1-54 0 0,164 15-12 0 0,-253-14-49 0 0,263 0 51 0 0,-250-1-16 0 0,105 15 0 0 0,-77-5-16 0 0,80 11 21 0 0,246 12 64 0 0,-328-29-106 0 0,-63-3-10 0 0,376 6 62 0 0,-333-9-46 0 0,98 10-1 0 0,11 1 15 0 0,-31-13-149 0 0,154 6 2554 0 0,-172 13-4686 0 0,-55-6 2286 0 0,-42-5-36 0 0,-13-1 0 0 0,34 0 0 0 0,119-15 0 0 0,-115 5 0 0 0,103 2 0 0 0,93 15 64 0 0,-19-23-32 0 0,1 1 0 0 0,-87 19-8 0 0,61 2 16 0 0,-10-15-17 0 0,104 3 18 0 0,-304 2-40 0 0,387 0 52 0 0,-286-9 303 0 0,202 12 1 0 0,-177 4-660 0 0,175-14-1 0 0,133 16 304 0 0,-143-10 452 0 0,-188-4-314 0 0,117 11-1 0 0,-217-5-214 0 0,98 9-196 0 0,149-3 0 0 0,-138-8 273 0 0,-22 1 0 0 0,77 8 0 0 0,-22 1 0 0 0,-43-13 32 0 0,146-23 0 0 0,-216 24-32 0 0,0 2 0 0 0,1 1 0 0 0,61 9 0 0 0,-83-7 0 0 0,21 2 3 0 0,7 1 22 0 0,75 0 1 0 0,105-27 124 0 0,-193 20 39 0 0,0 0-1 0 0,48 4 1 0 0,62 15-634 0 0,-78-8 471 0 0,76 1-1 0 0,49-7-25 0 0,-99-2 227 0 0,165-5 621 0 0,-114 2-2009 0 0,-30 2 1275 0 0,207-30-102 0 0,-265 23-12 0 0,0 2 0 0 0,89 2 0 0 0,-134 4-11 0 0,-1-1-1 0 0,1 1 0 0 0,-1 0 1 0 0,0 1-1 0 0,0-1 1 0 0,1 1-1 0 0,-1 1 0 0 0,0-1 1 0 0,-1 1-1 0 0,1 0 0 0 0,0 0 1 0 0,-1 0-1 0 0,7 7 1 0 0,-6-6-999 0 0,-1 1 0 0 0,0 1 0 0 0,0-1 0 0 0,4 8 0 0 0,4 6-4170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7:50.896"/>
    </inkml:context>
    <inkml:brush xml:id="br0">
      <inkml:brushProperty name="width" value="0.1" units="cm"/>
      <inkml:brushProperty name="height" value="0.1" units="cm"/>
      <inkml:brushProperty name="color" value="#F4F91B"/>
    </inkml:brush>
  </inkml:definitions>
  <inkml:trace contextRef="#ctx0" brushRef="#br0">13 37 1375 0 0,'-1'0'166'0'0,"1"0"0"0"0,-1-1 0 0 0,0 1 0 0 0,0 0 0 0 0,1-1-1 0 0,-1 1 1 0 0,0-1 0 0 0,1 1 0 0 0,-1-1 0 0 0,1 1 0 0 0,-1-1-1 0 0,0 1 1 0 0,1-1 0 0 0,-1 0 0 0 0,1 1 0 0 0,0-1 0 0 0,-1 0-1 0 0,1 1 1 0 0,-1-1 0 0 0,1 0 0 0 0,0 1 0 0 0,-1-3-1 0 0,1 3-107 0 0,0-1-1 0 0,1 0 1 0 0,-1 1-1 0 0,0-1 1 0 0,0 0-1 0 0,1 1 1 0 0,-1-1-1 0 0,0 1 1 0 0,1-1-1 0 0,-1 0 1 0 0,0 1-1 0 0,1-1 1 0 0,-1 1-1 0 0,1-1 1 0 0,-1 1-1 0 0,1-1 1 0 0,-1 1-1 0 0,1-1 1 0 0,1 0-1 0 0,0 0 6 0 0,1-1 0 0 0,-1 1 0 0 0,1 0 0 0 0,0 0 0 0 0,-1 0 0 0 0,1 0 0 0 0,0 0 0 0 0,0 1 0 0 0,0-1-1 0 0,4 0 1 0 0,29 7 491 0 0,1 1-1 0 0,38 13 0 0 0,-40-9-413 0 0,1-2 0 0 0,44 5 0 0 0,188-5 469 0 0,-87-6-130 0 0,82 28-26 0 0,8 0-207 0 0,-61-31 31 0 0,-34-2 43 0 0,106-11 296 0 0,-279 13-609 0 0,97-12 116 0 0,-63 7-45 0 0,1 0-1 0 0,-1 3 1 0 0,75 4-1 0 0,-109-2-112 0 0,1 1-1 0 0,-1-1 1 0 0,1 1-1 0 0,-1 0 0 0 0,1 0 1 0 0,-1 0-1 0 0,0 0 1 0 0,1 0-1 0 0,-1 1 0 0 0,0-1 1 0 0,0 1-1 0 0,0 0 1 0 0,0 0-1 0 0,0 0 1 0 0,2 3-1 0 0,1 5-323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7:53.668"/>
    </inkml:context>
    <inkml:brush xml:id="br0">
      <inkml:brushProperty name="width" value="0.1" units="cm"/>
      <inkml:brushProperty name="height" value="0.1" units="cm"/>
      <inkml:brushProperty name="color" value="#F4F91B"/>
    </inkml:brush>
  </inkml:definitions>
  <inkml:trace contextRef="#ctx0" brushRef="#br0">17 149 3767 0 0,'-16'-19'416'0'0,"42"14"1344"0"0,-8 4-1462 0 0,0 1-1 0 0,0 2 1 0 0,0 0-1 0 0,1 0 1 0 0,-2 2-1 0 0,1 0 1 0 0,0 1-1 0 0,-1 1 1 0 0,22 10-1 0 0,-26-10-189 0 0,-1 0-1 0 0,2-1 1 0 0,-1-1-1 0 0,0 0 1 0 0,1-1-1 0 0,0-1 1 0 0,-1 0-1 0 0,18 0 1 0 0,16-2 329 0 0,52-6 0 0 0,-20 0-103 0 0,-6 2-92 0 0,87-1 88 0 0,-54 10-184 0 0,1-5 0 0 0,205-27-1 0 0,-223 17 67 0 0,1 4-1 0 0,100 6 0 0 0,-11 0 115 0 0,23-8-59 0 0,155-1-70 0 0,67-13 377 0 0,-1-25-307 0 0,-310 34-174 0 0,5-1-24 0 0,220 4 0 0 0,41 0-8 0 0,-253 3-58 0 0,158 15-3 0 0,-72 1 0 0 0,187 7 0 0 0,394 22 75 0 0,-715-37-86 0 0,442 14 193 0 0,-487-14-179 0 0,513-9 68 0 0,203-22-7 0 0,-426 36-53 0 0,-118-5 38 0 0,117 5 19 0 0,-39 18-68 0 0,111 2 0 0 0,271-3 0 0 0,-553-18 0 0 0,50 0 0 0 0,98 7 0 0 0,67-10 0 0 0,-249-4 0 0 0,19 1 0 0 0,134 15 0 0 0,-78-2 0 0 0,213-10 0 0 0,-260-2 0 0 0,109 14 0 0 0,-158-11 23 0 0,77-5 0 0 0,-32-1-5 0 0,36 2-4 0 0,180 4 36 0 0,176 21-50 0 0,-205 2 0 0 0,-77-22 0 0 0,48 3 0 0 0,5 15 0 0 0,-187-19 0 0 0,143-11 0 0 0,-185 5 0 0 0,53-1 0 0 0,119 10 0 0 0,-74 1 32 0 0,233-17 0 0 0,-257 6-32 0 0,141 13 0 0 0,31-1 0 0 0,-61-13 64 0 0,-145 5-64 0 0,17-1 0 0 0,-6-1 0 0 0,41-3 11 0 0,102-32 42 0 0,-98 7-53 0 0,-132 29 0 0 0,1 1 0 0 0,-1 0 0 0 0,1-1 0 0 0,0 1 0 0 0,-1-1 0 0 0,1 1 0 0 0,-1 0 0 0 0,1 0 0 0 0,0-1 0 0 0,0 1 0 0 0,-1 0 0 0 0,1 0 0 0 0,0 0 0 0 0,-1 0 0 0 0,1 0 0 0 0,0 0 0 0 0,-1 0 0 0 0,1 0 0 0 0,0 0 0 0 0,0 0 0 0 0,-1 0 0 0 0,1 0 0 0 0,0 1 0 0 0,0-1 1 0 0,-1 1-1 0 0,1 0 1 0 0,-1-1 0 0 0,1 1-1 0 0,-1 0 1 0 0,1-1-1 0 0,-1 1 1 0 0,0 0-1 0 0,0 0 1 0 0,1-1 0 0 0,-1 1-1 0 0,0 0 1 0 0,0 0-1 0 0,0 0 1 0 0,0-1 0 0 0,0 1-1 0 0,0 2 1 0 0,0 19-17 0 0,-1-15-25 0 0,1 1-436 0 0,1 0 0 0 0,0-1 1 0 0,4 16-1 0 0,-1-6-4442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7:54.569"/>
    </inkml:context>
    <inkml:brush xml:id="br0">
      <inkml:brushProperty name="width" value="0.1" units="cm"/>
      <inkml:brushProperty name="height" value="0.1" units="cm"/>
      <inkml:brushProperty name="color" value="#F4F91B"/>
    </inkml:brush>
  </inkml:definitions>
  <inkml:trace contextRef="#ctx0" brushRef="#br0">0 122 3367 0 0,'7'-3'144'0'0,"-1"-1"0"0"0,1 1 0 0 0,0 0 0 0 0,0 0 0 0 0,0 1-1 0 0,0 0 1 0 0,10-1 0 0 0,57-4 1684 0 0,-37 4-1567 0 0,163-5 968 0 0,-9 1-1007 0 0,-17-8-16 0 0,177-18 263 0 0,-313 28-439 0 0,128-13 208 0 0,-121 16-151 0 0,76 4 0 0 0,178 40 726 0 0,-18-2 9 0 0,-274-39-819 0 0,35 2 80 0 0,0 2-1 0 0,0 2 1 0 0,60 18-1 0 0,-97-23-388 0 0,0-1 0 0 0,0 1 0 0 0,-1 1 0 0 0,1-1 0 0 0,0 1 0 0 0,-1 0-1 0 0,0 0 1 0 0,0 0 0 0 0,6 5 0 0 0,1 6-3161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7:56.165"/>
    </inkml:context>
    <inkml:brush xml:id="br0">
      <inkml:brushProperty name="width" value="0.1" units="cm"/>
      <inkml:brushProperty name="height" value="0.1" units="cm"/>
      <inkml:brushProperty name="color" value="#F4F91B"/>
    </inkml:brush>
  </inkml:definitions>
  <inkml:trace contextRef="#ctx0" brushRef="#br0">0 60 3423 0 0,'0'0'76'0'0,"16"-7"208"0"0,52 3-95 0 0,-13 2 33 0 0,51-9 1207 0 0,87-6 1355 0 0,-84 7-2267 0 0,-67 5-232 0 0,0 2-1 0 0,70 3 1 0 0,-14 0 72 0 0,-83 1-271 0 0,-4-1-16 0 0,-1 1 0 0 0,1 0 1 0 0,16 5-1 0 0,-5-1 67 0 0,34 4 0 0 0,-10-2-42 0 0,-46-7-93 0 0,115 17 338 0 0,-92-15-249 0 0,-1-1-1 0 0,0-1 1 0 0,28-4-1 0 0,-44 3-67 0 0,259-22 856 0 0,-126 32-823 0 0,0 1 42 0 0,341-43 318 0 0,-424 30-302 0 0,0 2 0 0 0,100 11 0 0 0,-142-9-112 0 0,70 5 20 0 0,52 6 20 0 0,-113-10-23 0 0,1-2 0 0 0,-1-1-1 0 0,41-6 1 0 0,-34 3 8 0 0,48 0-1 0 0,96 11 57 0 0,-23 1 4 0 0,154-13-1 0 0,-162 0 9 0 0,181 17-1 0 0,-214-5-16 0 0,51-8-6 0 0,-20-1-27 0 0,-1 0 237 0 0,-87 0-19 0 0,95 7 0 0 0,-137-4-202 0 0,-1 1 1 0 0,0 1-1 0 0,0 0 0 0 0,-1 0 0 0 0,1 1 0 0 0,15 8 1 0 0,0 3-929 0 0,24 19 0 0 0,-23-15-2286 0 0,-10-8-1397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7:57.736"/>
    </inkml:context>
    <inkml:brush xml:id="br0">
      <inkml:brushProperty name="width" value="0.1" units="cm"/>
      <inkml:brushProperty name="height" value="0.1" units="cm"/>
      <inkml:brushProperty name="color" value="#F4F91B"/>
    </inkml:brush>
  </inkml:definitions>
  <inkml:trace contextRef="#ctx0" brushRef="#br0">1 190 1839 0 0,'6'1'196'0'0,"1"-1"-1"0"0,-1 0 0 0 0,1-1 0 0 0,-1 1 0 0 0,1-1 0 0 0,-1 0 0 0 0,1-1 0 0 0,-1 0 0 0 0,0 0 0 0 0,0 0 0 0 0,9-5 0 0 0,-5 3 160 0 0,0 0-1 0 0,-1 1 1 0 0,18-4-1 0 0,161-21 2223 0 0,-124 21-2266 0 0,203-17 666 0 0,-78 11-662 0 0,-80 4-140 0 0,111-5 391 0 0,-147 11-379 0 0,84-1 112 0 0,-86 6-267 0 0,357-8 394 0 0,-104-3 107 0 0,-150 9-298 0 0,101-15-43 0 0,-33 16-114 0 0,-59 3-28 0 0,29-18 10 0 0,-112 5 1 0 0,111 5 0 0 0,-118 9 4 0 0,274-1 72 0 0,-89-16-73 0 0,-186 13-32 0 0,95 14 0 0 0,-110-9 10 0 0,155-8 0 0 0,-30-3 2 0 0,-92 13-32 0 0,23 0 40 0 0,-25-2-52 0 0,18 0 0 0 0,-27-11 0 0 0,112 1 0 0 0,-102 7 0 0 0,32 2 0 0 0,22-1 0 0 0,-63-4 0 0 0,181 18 0 0 0,-79-3 0 0 0,48-9 0 0 0,-27-1 0 0 0,-101 2 0 0 0,98 3 0 0 0,350-18 0 0 0,-255-2 0 0 0,-265 7 0 0 0,442 9 0 0 0,-374-6 0 0 0,-112 0 0 0 0,139-13 40 0 0,-41 3-16 0 0,-86 8 1 0 0,-13 1-9 0 0,1 1 1 0 0,-1-1-1 0 0,0 1 1 0 0,1 0-1 0 0,-1 0 1 0 0,1 0-1 0 0,-1 1 1 0 0,0 0-1 0 0,6 2 1 0 0,-10-3-17 0 0,0 0 1 0 0,-1 0 0 0 0,1 1 0 0 0,-1-1-1 0 0,1 0 1 0 0,-1 1 0 0 0,1-1 0 0 0,-1 1-1 0 0,0-1 1 0 0,1 1 0 0 0,-1-1 0 0 0,1 1 0 0 0,-1-1-1 0 0,0 1 1 0 0,0-1 0 0 0,1 1 0 0 0,-1-1-1 0 0,0 1 1 0 0,0-1 0 0 0,1 1 0 0 0,-1 0-1 0 0,0-1 1 0 0,0 1 0 0 0,0-1 0 0 0,0 1-1 0 0,0 0 1 0 0,0-1 0 0 0,0 1 0 0 0,0-1 0 0 0,0 1-1 0 0,0 0 1 0 0,-1 0 0 0 0,-7 21-656 0 0,7-18 241 0 0,-7 12-764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0:23.359"/>
    </inkml:context>
    <inkml:brush xml:id="br0">
      <inkml:brushProperty name="width" value="0.1" units="cm"/>
      <inkml:brushProperty name="height" value="0.1" units="cm"/>
      <inkml:brushProperty name="color" value="#F4F91B"/>
    </inkml:brush>
  </inkml:definitions>
  <inkml:trace contextRef="#ctx0" brushRef="#br0">1 84 4231 0 0,'57'-11'2991'0'0,"-25"10"-2250"0"0,-1 2 1 0 0,41 5-1 0 0,-41-2-239 0 0,0-2-1 0 0,47-2 1 0 0,78-9 1214 0 0,-124 9-1284 0 0,0 1 1 0 0,59 11 0 0 0,34 2-188 0 0,-70-9-64 0 0,73 2 655 0 0,132-10-1 0 0,-65-1-335 0 0,244 20-207 0 0,32 7-127 0 0,-425-24 777 0 0,123 7-529 0 0,46 8-1457 0 0,-50-25 1095 0 0,-101 5-40 0 0,106 1 86 0 0,-47 4 12 0 0,189-4 18 0 0,-49 1-64 0 0,74 8 189 0 0,-315-3-250 0 0,222-3-3 0 0,-85-1 0 0 0,166-1 0 0 0,-120 2 64 0 0,-107 1-71 0 0,174 6 153 0 0,-214-2-108 0 0,-1-3 0 0 0,1-2-1 0 0,0-3 1 0 0,63-13 0 0 0,-44 2 73 0 0,1 3 0 0 0,118-3-1 0 0,-37 16 14 0 0,10-5-77 0 0,7 0 114 0 0,-134 5-121 0 0,1-2-1 0 0,74-13 0 0 0,-78 9-29 0 0,17 1 21 0 0,1 2 0 0 0,99 7 0 0 0,-15 2 4 0 0,-116-8-35 0 0,32-5 0 0 0,-6 1 0 0 0,-13 2 0 0 0,-12 1 0 0 0,51 0 0 0 0,-1 3 0 0 0,-47-1 0 0 0,43 4 0 0 0,70 4 0 0 0,-65-5 0 0 0,251-8 0 0 0,-89-2 0 0 0,-169 8 0 0 0,118-2 0 0 0,-135 0 2 0 0,387 0 60 0 0,-165 19-62 0 0,-174-14 0 0 0,61 3 0 0 0,100 14 0 0 0,139-9 0 0 0,-390-11 0 0 0,70 0 0 0 0,119 14 0 0 0,-2 12 0 0 0,-105-9 0 0 0,13 1 0 0 0,-21-9 0 0 0,34 3 0 0 0,105-17 0 0 0,-142 2 0 0 0,142-9 0 0 0,-204 10 0 0 0,-1-2 0 0 0,-1 0 0 0 0,36-14 0 0 0,-33 11 0 0 0,-17 6 15 0 0,-1-1 0 0 0,0 0 1 0 0,0 0-1 0 0,0 0 0 0 0,0 0 0 0 0,0 0 0 0 0,0-1 0 0 0,0 1 0 0 0,0-1 1 0 0,-1 0-1 0 0,3-3 0 0 0,7-8 39 0 0,-7 13 19 0 0,-5 7-32 0 0,-3 8-203 0 0,-3-3-60 0 0,-3 2-24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0:26.937"/>
    </inkml:context>
    <inkml:brush xml:id="br0">
      <inkml:brushProperty name="width" value="0.1" units="cm"/>
      <inkml:brushProperty name="height" value="0.1" units="cm"/>
      <inkml:brushProperty name="color" value="#E71224"/>
    </inkml:brush>
  </inkml:definitions>
  <inkml:trace contextRef="#ctx0" brushRef="#br0">35 72 1983 0 0,'-1'1'91'0'0,"-3"-4"-85"0"0,-3-7 160 0 0,6 7 102 0 0,-2-1 224 0 0,0 0 1 0 0,1 0-1 0 0,0 0 0 0 0,0-1 0 0 0,0 1 0 0 0,-2-10 1 0 0,0 0 1650 0 0,4 14-2088 0 0,0 0 0 0 0,0-1 0 0 0,0 1 0 0 0,0 0 0 0 0,0 0 0 0 0,1 0 0 0 0,-1-1 0 0 0,0 1-1 0 0,0 0 1 0 0,0 0 0 0 0,0 0 0 0 0,0 0 0 0 0,1 0 0 0 0,-1-1 0 0 0,0 1 0 0 0,0 0 0 0 0,0 0-1 0 0,0 0 1 0 0,1 0 0 0 0,-1 0 0 0 0,0 0 0 0 0,0 0 0 0 0,0 0 0 0 0,1 0 0 0 0,-1 0 0 0 0,0 0-1 0 0,0 0 1 0 0,0 0 0 0 0,1 0 0 0 0,-1 0 0 0 0,0 0 0 0 0,0 0 0 0 0,0 0 0 0 0,1 0 0 0 0,-1 0-1 0 0,0 0 1 0 0,0 0 0 0 0,0 0 0 0 0,0 0 0 0 0,1 0 0 0 0,-1 0 0 0 0,0 0 0 0 0,0 0 0 0 0,0 1 0 0 0,0-1-1 0 0,1 0 1 0 0,-1 0 0 0 0,0 0 0 0 0,16 6 547 0 0,-12-5-342 0 0,13 6 311 0 0,24 12-1 0 0,-30-12-323 0 0,1-2 0 0 0,0 1 0 0 0,0-2 0 0 0,25 7 0 0 0,-13-7 129 0 0,1-1 0 0 0,-1-1 0 0 0,31-1 0 0 0,192-5 1072 0 0,40 3-656 0 0,-58 13-176 0 0,-155-8-436 0 0,14 1 136 0 0,167-13 0 0 0,-143 0-109 0 0,159 8 0 0 0,-102 3-97 0 0,6-5-89 0 0,54-1 22 0 0,46 0 92 0 0,-182 0-43 0 0,54-6-3 0 0,-52 9-27 0 0,199-1 72 0 0,-122-9-132 0 0,93 1 60 0 0,64 34-8 0 0,-95-18-43 0 0,-2 0-12 0 0,137 24 1 0 0,-100-21 0 0 0,-89-5 0 0 0,-1 5 26 0 0,161 4 20 0 0,-202-15-46 0 0,83 1 0 0 0,-72 9 0 0 0,-2 1 0 0 0,90 2 0 0 0,2 0 0 0 0,-14-20 0 0 0,-182 5 0 0 0,79-9 0 0 0,36-3 0 0 0,-39 17 0 0 0,132 20 0 0 0,45-3 0 0 0,13 2 0 0 0,-258-16-1 0 0,98-4 0 0 0,50-19 30 0 0,-130 11 8 0 0,104 4-37 0 0,-104 3 0 0 0,82 3 0 0 0,51 0 0 0 0,18-14 118 0 0,63 0-92 0 0,57 14-26 0 0,-46 10 0 0 0,-250-9 7 0 0,133 20 50 0 0,-133-14-57 0 0,116 20 0 0 0,-125-25 0 0 0,0-2 0 0 0,58-2 0 0 0,-52-4 4 0 0,0-2-1 0 0,59-13 1 0 0,-88 14 7 0 0,-3 2 14 0 0,0 0 0 0 0,0 0 1 0 0,14-1-1 0 0,-20 3-21 0 0,0 0 1 0 0,0 0-1 0 0,0 1 0 0 0,0-1 1 0 0,0 1-1 0 0,-1-1 0 0 0,1 1 1 0 0,0 0-1 0 0,0 0 0 0 0,-1 0 1 0 0,1 0-1 0 0,-1 1 0 0 0,1-1 1 0 0,-1 1-1 0 0,4 3 0 0 0,8 8-1146 0 0,-10-8 37 0 0,0-2-1 0 0,0 1 1 0 0,0 0-1 0 0,1-1 1 0 0,7 5 0 0 0,4-1-4593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44.760"/>
    </inkml:context>
    <inkml:brush xml:id="br0">
      <inkml:brushProperty name="width" value="0.1" units="cm"/>
      <inkml:brushProperty name="height" value="0.1" units="cm"/>
      <inkml:brushProperty name="color" value="#E71224"/>
    </inkml:brush>
  </inkml:definitions>
  <inkml:trace contextRef="#ctx0" brushRef="#br0">1689 1 1839 0 0,'-25'7'528'0'0,"0"-1"0"0"0,-1-1 0 0 0,-43 2 0 0 0,-41-9 1586 0 0,-3 1 8 0 0,-122 14-464 0 0,-351 30-528 0 0,561-41-1259 0 0,-266 38 549 0 0,168-12-3477 0 0,63-11-473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0:28.282"/>
    </inkml:context>
    <inkml:brush xml:id="br0">
      <inkml:brushProperty name="width" value="0.1" units="cm"/>
      <inkml:brushProperty name="height" value="0.1" units="cm"/>
      <inkml:brushProperty name="color" value="#E71224"/>
    </inkml:brush>
  </inkml:definitions>
  <inkml:trace contextRef="#ctx0" brushRef="#br0">1 114 455 0 0,'80'-30'4869'0'0,"-41"18"-4145"0"0,46-9 1 0 0,34 0-623 0 0,206-8 0 0 0,-293 29-1768 0 0,-4 0-606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0:29.879"/>
    </inkml:context>
    <inkml:brush xml:id="br0">
      <inkml:brushProperty name="width" value="0.1" units="cm"/>
      <inkml:brushProperty name="height" value="0.1" units="cm"/>
      <inkml:brushProperty name="color" value="#E71224"/>
    </inkml:brush>
  </inkml:definitions>
  <inkml:trace contextRef="#ctx0" brushRef="#br0">1 80 2759 0 0,'0'-1'51'0'0,"1"0"0"0"0,0 0-1 0 0,0 0 1 0 0,-1 0-1 0 0,1 0 1 0 0,0 0-1 0 0,0 1 1 0 0,0-1 0 0 0,0 0-1 0 0,0 1 1 0 0,0-1-1 0 0,0 1 1 0 0,0-1-1 0 0,1 1 1 0 0,-1-1-1 0 0,0 1 1 0 0,0 0 0 0 0,0-1-1 0 0,2 1 1 0 0,27-1 151 0 0,-13 0 411 0 0,12-1 1162 0 0,0 2 0 0 0,37 3-1 0 0,-51-2-1781 0 0,11 2 247 0 0,26 6-1 0 0,-29-4 118 0 0,34 2-1 0 0,62 6 704 0 0,6-1-224 0 0,130-15-94 0 0,10-1-612 0 0,-2 26 222 0 0,-12-21 36 0 0,35 4-36 0 0,-195 2-95 0 0,183-8 0 0 0,-131-5-144 0 0,-10 0-61 0 0,1 4 16 0 0,-4-1-19 0 0,29-13 21 0 0,-77 6 27 0 0,152 1 0 0 0,9 18 21 0 0,-155-11-84 0 0,118-19 1 0 0,-65 5-30 0 0,-36 12-5 0 0,129 9 0 0 0,-98 1 0 0 0,79-13 0 0 0,-101 1 0 0 0,-62 2 429 0 0,0-2-1 0 0,88-22 1 0 0,-81 12 535 0 0,-55 16-1191 0 0,1 0 1 0 0,-1 0 0 0 0,0 0 0 0 0,0 1 0 0 0,0-1 0 0 0,0 1-1 0 0,0 0 1 0 0,-1 1 0 0 0,1-1 0 0 0,0 1 0 0 0,0-1 0 0 0,6 5 0 0 0,-2-2-524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0:32.333"/>
    </inkml:context>
    <inkml:brush xml:id="br0">
      <inkml:brushProperty name="width" value="0.1" units="cm"/>
      <inkml:brushProperty name="height" value="0.1" units="cm"/>
      <inkml:brushProperty name="color" value="#E71224"/>
    </inkml:brush>
  </inkml:definitions>
  <inkml:trace contextRef="#ctx0" brushRef="#br0">1 152 2759 0 0,'95'5'2658'0'0,"-62"-2"-2239"0"0,0-1-1 0 0,58-5 1 0 0,-61-2 895 0 0,49-15 0 0 0,-37 9-600 0 0,-25 7-501 0 0,1 1-1 0 0,0 0 1 0 0,34 1-1 0 0,55 8 7 0 0,-86-5-181 0 0,119 15 420 0 0,-77-7-73 0 0,1-4 0 0 0,88-2 0 0 0,-8-16 179 0 0,63-3 176 0 0,-66 16-435 0 0,39-2 38 0 0,-128 0-283 0 0,114-10 83 0 0,-139 8-88 0 0,27-4 67 0 0,1 3 0 0 0,99 3 0 0 0,-30 10-32 0 0,71 6 66 0 0,-144-10-121 0 0,0-3 0 0 0,68-6 0 0 0,9 0 118 0 0,81 13-6 0 0,-170-6-122 0 0,0-2 0 0 0,51-5 0 0 0,76-19 245 0 0,-102 13-69 0 0,0 3 1 0 0,117-1-1 0 0,-160 10-195 0 0,187 4 79 0 0,-139-6-32 0 0,105-6-53 0 0,-116 2 42 0 0,60-5-25 0 0,142 5 0 0 0,-180 8 9 0 0,79-8-1 0 0,-65-3-207 0 0,0 0 589 0 0,111 3 0 0 0,-88 5-1022 0 0,-48-1 623 0 0,106-9-8 0 0,-156 10 0 0 0,99 0 0 0 0,41 6 0 0 0,92-4 109 0 0,-130-3-74 0 0,152 5-123 0 0,-97 7 89 0 0,-1 1 20 0 0,-113-12 300 0 0,1-3 0 0 0,68-11 1 0 0,-104 10-286 0 0,0 2 0 0 0,0 0 0 0 0,0 2 0 0 0,0 1 0 0 0,0 1 1 0 0,0 2-1 0 0,51 12 0 0 0,100 34-1143 0 0,-127-38 1107 0 0,1-3 0 0 0,104 6 0 0 0,-105-12 0 0 0,385 37 128 0 0,-182-23-128 0 0,-76-14 0 0 0,52 2 0 0 0,98 8 46 0 0,282 16 90 0 0,-313-26-123 0 0,-15-1-16 0 0,-236 1 6 0 0,58 4 28 0 0,120-8-1 0 0,-90-6 2 0 0,174 12 0 0 0,-182-1-32 0 0,160-13 0 0 0,-192 6 42 0 0,159 18-1 0 0,32 0 20 0 0,-226-16-61 0 0,388 4 0 0 0,-361 3 10 0 0,84 4-1754 0 0,-161-11 521 0 0,-1-1-52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0:33.359"/>
    </inkml:context>
    <inkml:brush xml:id="br0">
      <inkml:brushProperty name="width" value="0.1" units="cm"/>
      <inkml:brushProperty name="height" value="0.1" units="cm"/>
      <inkml:brushProperty name="color" value="#E71224"/>
    </inkml:brush>
  </inkml:definitions>
  <inkml:trace contextRef="#ctx0" brushRef="#br0">1283 1 1375 0 0,'8'4'69'0'0,"2"2"456"0"0,-10-6-449 0 0,0 1-1 0 0,0-1 0 0 0,0 0 0 0 0,0 1 0 0 0,0-1 0 0 0,0 0 0 0 0,0 1 0 0 0,0-1 0 0 0,0 1 0 0 0,0-1 1 0 0,0 0-1 0 0,0 1 0 0 0,0-1 0 0 0,0 0 0 0 0,0 1 0 0 0,0-1 0 0 0,-1 0 0 0 0,1 1 0 0 0,0-1 1 0 0,0 0-1 0 0,0 0 0 0 0,-1 1 0 0 0,1-1 0 0 0,0 0 0 0 0,0 1 0 0 0,-1-1 0 0 0,1 0 0 0 0,0 0 0 0 0,0 0 1 0 0,-1 1-1 0 0,1-1 0 0 0,0 0 0 0 0,-1 0 0 0 0,1 0 0 0 0,-7 5 33 0 0,0-1 1 0 0,0 0-1 0 0,-1-1 1 0 0,1 1-1 0 0,-1-1 0 0 0,0-1 1 0 0,1 1-1 0 0,-1-2 1 0 0,-16 3-1 0 0,-7-2 320 0 0,-42-2 1 0 0,16 0 79 0 0,-78 3 376 0 0,8-2-634 0 0,-142 21 0 0 0,-79 38-23 0 0,198-38 810 0 0,150-22-1014 0 0,-1 0-1 0 0,0 0 0 0 0,1 0 0 0 0,-1 0 0 0 0,1 0 0 0 0,-1 0 1 0 0,0 0-1 0 0,1 0 0 0 0,-1 1 0 0 0,1-1 0 0 0,-1 0 1 0 0,0 0-1 0 0,1 1 0 0 0,-1-1 0 0 0,1 0 0 0 0,-1 1 0 0 0,1-1 1 0 0,-1 0-1 0 0,1 1 0 0 0,0-1 0 0 0,-1 1 0 0 0,1-1 0 0 0,-1 1 1 0 0,1-1-1 0 0,0 1 0 0 0,-1-1 0 0 0,1 1 0 0 0,0-1 1 0 0,-1 1-1 0 0,2 0 4 0 0,-1 0 0 0 0,0 0 0 0 0,1 0 0 0 0,-1 0 0 0 0,1 0 0 0 0,-1-1 1 0 0,1 1-1 0 0,-1 0 0 0 0,1 0 0 0 0,-1-1 0 0 0,1 1 0 0 0,0 0 0 0 0,-1-1 0 0 0,1 1 0 0 0,0 0 1 0 0,1 0-1 0 0,34 19 303 0 0,-17-12-255 0 0,0-2 0 0 0,1 0 0 0 0,0-1 0 0 0,0 0 0 0 0,0-2 0 0 0,0-1 0 0 0,37 0 0 0 0,8-5 168 0 0,71-13 0 0 0,50-2 251 0 0,-70 17-275 0 0,194-11 364 0 0,232-4-98 0 0,-488 16-435 0 0,1-3 0 0 0,78-14 0 0 0,105-42 160 0 0,-216 52-140 0 0,42-6-1 0 0,-56 12-57 0 0,1 0 0 0 0,0 1 0 0 0,0 0 0 0 0,0 0-1 0 0,0 1 1 0 0,0 0 0 0 0,15 4 0 0 0,-22-4-32 0 0,0 0 0 0 0,0 0 1 0 0,0 0-1 0 0,-1 0 0 0 0,1 1 0 0 0,0-1 0 0 0,-1 1 0 0 0,1-1 0 0 0,-1 1 0 0 0,1-1 0 0 0,-1 1 0 0 0,0 0 0 0 0,0 0 1 0 0,0-1-1 0 0,0 1 0 0 0,0 0 0 0 0,0 0 0 0 0,0 0 0 0 0,-1 0 0 0 0,1 0 0 0 0,-1 0 0 0 0,1 0 0 0 0,-1 1 1 0 0,0 2-1 0 0,-1 13-321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0:38.308"/>
    </inkml:context>
    <inkml:brush xml:id="br0">
      <inkml:brushProperty name="width" value="0.1" units="cm"/>
      <inkml:brushProperty name="height" value="0.1" units="cm"/>
      <inkml:brushProperty name="color" value="#E71224"/>
    </inkml:brush>
  </inkml:definitions>
  <inkml:trace contextRef="#ctx0" brushRef="#br0">0 0 455 0 0,'12'19'967'0'0,"-12"-17"-912"0"0,1 0 0 0 0,1 0 1 0 0,-1 0-1 0 0,0 0 0 0 0,0 0 0 0 0,1 0 0 0 0,-1 0 0 0 0,1-1 0 0 0,-1 1 1 0 0,3 2-1 0 0,-1-2-140 0 0,4 2 1160 0 0,-7-4-1036 0 0,1 0 0 0 0,-1 0 0 0 0,0 0 0 0 0,0 0-1 0 0,0 0 1 0 0,0 0 0 0 0,0 0 0 0 0,1 0 0 0 0,-1 0-1 0 0,0 0 1 0 0,0 0 0 0 0,0 0 0 0 0,0 0 0 0 0,0 0 0 0 0,0 0-1 0 0,1-1 1 0 0,-1 1 0 0 0,0 0 0 0 0,0 0 0 0 0,0 0-1 0 0,0 0 1 0 0,0 0 0 0 0,0 0 0 0 0,0-1 0 0 0,0 1 0 0 0,0 0-1 0 0,0 0 1 0 0,0 0 0 0 0,0 0 0 0 0,0 0 0 0 0,1-1-1 0 0,-1 1 1 0 0,0 0 0 0 0,0 0 0 0 0,0 0 0 0 0,0 0 0 0 0,-1 0-1 0 0,1-1 1 0 0,0 1 0 0 0,0 0 0 0 0,0 0 0 0 0,0 0-1 0 0,0 0 1 0 0,0-1 0 0 0,0-4 258 0 0,-1 7-158 0 0,-2 8-26 0 0,3-9-102 0 0,-1 4-58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02.762"/>
    </inkml:context>
    <inkml:brush xml:id="br0">
      <inkml:brushProperty name="width" value="0.1" units="cm"/>
      <inkml:brushProperty name="height" value="0.1" units="cm"/>
      <inkml:brushProperty name="color" value="#E71224"/>
    </inkml:brush>
  </inkml:definitions>
  <inkml:trace contextRef="#ctx0" brushRef="#br0">1 110 1839 0 0,'3'3'168'0'0,"1"0"0"0"0,0 0-1 0 0,-1 0 1 0 0,1 0 0 0 0,0-1-1 0 0,1 0 1 0 0,-1 0-1 0 0,0 0 1 0 0,1 0 0 0 0,-1-1-1 0 0,1 0 1 0 0,-1 0-1 0 0,1 0 1 0 0,-1 0 0 0 0,1-1-1 0 0,0 1 1 0 0,-1-1 0 0 0,1-1-1 0 0,0 1 1 0 0,5-2-1 0 0,2 1 280 0 0,-7 1-262 0 0,-1-1 0 0 0,0 1 0 0 0,0-1 0 0 0,1 0 0 0 0,-1 0 0 0 0,0-1 0 0 0,6-2 0 0 0,5-2 90 0 0,0 1-1 0 0,0 1 1 0 0,1 0-1 0 0,-1 1 1 0 0,31-2-1 0 0,3-1 248 0 0,-9-2-108 0 0,-1 0 0 0 0,43-17 0 0 0,-79 24-403 0 0,34-13 106 0 0,2 2-1 0 0,47-9 1 0 0,-66 19-106 0 0,1 0-1 0 0,-1 2 1 0 0,1 0 0 0 0,31 5-1 0 0,52 8 129 0 0,-88-10-108 0 0,-1 0 0 0 0,1 1 1 0 0,15 6-1 0 0,-5-2-39 0 0,2 0 9 0 0,-9-3 4 0 0,35 15 0 0 0,-35-13 32 0 0,0 0 1 0 0,0-1-1 0 0,1-2 0 0 0,0 1 1 0 0,0-2-1 0 0,0-1 0 0 0,29 0 1 0 0,23-5 107 0 0,25 1 248 0 0,-83 2-375 0 0,21 2 109 0 0,0 1 1 0 0,55 11-1 0 0,-61-8-116 0 0,-1-2 0 0 0,36 1 0 0 0,-31-3 10 0 0,41 8 0 0 0,-55-7-1 0 0,-1 0-1 0 0,1-1 1 0 0,0-1-1 0 0,0-1 1 0 0,19-2-1 0 0,102-9 99 0 0,-13 9 29 0 0,-4 1-38 0 0,-91 0-79 0 0,0 1 0 0 0,45 7 0 0 0,30 1 18 0 0,-15-6 19 0 0,-34 0 37 0 0,68-6 0 0 0,-44 0-46 0 0,-52 4-60 0 0,53-9-1 0 0,-64 8 3 0 0,0-1 0 0 0,-1 2 0 0 0,1 1 0 0 0,22 3 0 0 0,136 25 0 0 0,-83-15 0 0 0,-26-5 0 0 0,-52-6 0 0 0,-9-1 0 0 0,0-1 0 0 0,0 0 0 0 0,0-1 0 0 0,12 1 0 0 0,161-5 0 0 0,-158 4 0 0 0,57 1 13 0 0,48 0 38 0 0,0 0-51 0 0,-60-3 22 0 0,-1-4-1 0 0,111-23 0 0 0,-67 5-21 0 0,-54 16 0 0 0,102 0 0 0 0,-70 5 126 0 0,-58 3-115 0 0,-16 0-41 0 0,28-3-1 0 0,88-15 18 0 0,40-7 14 0 0,-127 16-1 0 0,-8 1 0 0 0,56-5 0 0 0,-49 12 0 0 0,1 1 0 0 0,57 9 0 0 0,-83-8-2 0 0,0-1 0 0 0,0 0 0 0 0,27-5 0 0 0,-31 3 23 0 0,1 0 0 0 0,0 1 0 0 0,0 0 0 0 0,0 2 0 0 0,28 3 0 0 0,-39-3-43 0 0,0 0 0 0 0,0 0 1 0 0,0 0-1 0 0,0 0 0 0 0,0 1 1 0 0,0 0-1 0 0,0-1 0 0 0,0 1 1 0 0,-1 0-1 0 0,1 1 0 0 0,-1-1 0 0 0,0 0 1 0 0,1 1-1 0 0,2 3 0 0 0,0 2-618 0 0,0 0 0 0 0,-1 1-1 0 0,7 15 1 0 0,-6-11-3439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04.173"/>
    </inkml:context>
    <inkml:brush xml:id="br0">
      <inkml:brushProperty name="width" value="0.1" units="cm"/>
      <inkml:brushProperty name="height" value="0.1" units="cm"/>
      <inkml:brushProperty name="color" value="#E71224"/>
    </inkml:brush>
  </inkml:definitions>
  <inkml:trace contextRef="#ctx0" brushRef="#br0">0 118 1495 0 0,'30'-5'911'0'0,"-1"1"0"0"0,48 1 0 0 0,59 9 317 0 0,-79-2-1058 0 0,-41-5-101 0 0,0 0 0 0 0,0 0-1 0 0,0-2 1 0 0,0 0 0 0 0,16-6 0 0 0,19-3 283 0 0,11 2 56 0 0,0 3-1 0 0,83 0 0 0 0,-98 4-237 0 0,93-16 1 0 0,-32 2 162 0 0,99-4 134 0 0,-183 20-431 0 0,0 1 0 0 0,46 6 0 0 0,-19-1-27 0 0,44 4 9 0 0,86 3 28 0 0,59-24 319 0 0,-217 11-346 0 0,289-6 611 0 0,-242 11-554 0 0,37 0-67 0 0,76-4 44 0 0,-96 0-42 0 0,153 4 42 0 0,-106 9-53 0 0,-103-11 22 0 0,0-2-1 0 0,53-6 0 0 0,-26-2-22 0 0,42-4 96 0 0,-55 8 302 0 0,-14 1 13 0 0,0 1 0 0 0,45 4 1 0 0,-13 5-1206 0 0,197 15 740 0 0,-159-25 87 0 0,0-1 0 0 0,-91 5-573 0 0,0 0-1 0 0,0 1 0 0 0,-1 0 0 0 0,1 1 0 0 0,0 0 0 0 0,-1 1 1 0 0,10 4-1 0 0,4 3-1908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05.805"/>
    </inkml:context>
    <inkml:brush xml:id="br0">
      <inkml:brushProperty name="width" value="0.1" units="cm"/>
      <inkml:brushProperty name="height" value="0.1" units="cm"/>
      <inkml:brushProperty name="color" value="#E71224"/>
    </inkml:brush>
  </inkml:definitions>
  <inkml:trace contextRef="#ctx0" brushRef="#br0">0 214 1375 0 0,'139'-11'3584'0'0,"-74"0"-2305"0"0,-39 10-822 0 0,29-6-1 0 0,-29 4-257 0 0,30-1 0 0 0,76-4 46 0 0,67-8 62 0 0,-118 7 17 0 0,150 1 840 0 0,-201 9-1148 0 0,76 0 58 0 0,-71 1-74 0 0,-19-2 0 0 0,0 1 0 0 0,0 1 0 0 0,22 4 0 0 0,-22-2-1 0 0,29 2 0 0 0,-2 0 14 0 0,150 15 291 0 0,-82-11-71 0 0,-25-6-147 0 0,-33-3-24 0 0,-31-1-58 0 0,-1-1-1 0 0,0-1 1 0 0,27-7 0 0 0,-26 5 30 0 0,0 1 0 0 0,43-1 1 0 0,65 9 32 0 0,150 4 4 0 0,-60-22-54 0 0,-47 0 84 0 0,45 17-17 0 0,-147-1-83 0 0,-15-3 23 0 0,-1-3 0 0 0,56-11 0 0 0,-48 6-2 0 0,71-2 1 0 0,80 18-23 0 0,-151-7 0 0 0,37 0 0 0 0,-48-1 0 0 0,-34 1 0 0 0,-1-1 0 0 0,24-4 0 0 0,293-47 64 0 0,-181 42-64 0 0,-104 8 0 0 0,66-10 0 0 0,-63 4 0 0 0,-13 1 0 0 0,53-14 0 0 0,39-15 0 0 0,-99 31 291 0 0,-17 8-826 0 0,-15-4 423 0 0,0 0-1 0 0,1 1 1 0 0,-1-1 0 0 0,0 0-1 0 0,1 1 1 0 0,-1-1 0 0 0,0 1 0 0 0,0-1-1 0 0,1 0 1 0 0,-1 1 0 0 0,0-1-1 0 0,0 1 1 0 0,0-1 0 0 0,0 1-1 0 0,0-1 1 0 0,0 1 0 0 0,1-1-1 0 0,-1 1 1 0 0,0-1 0 0 0,0 0 0 0 0,0 1-1 0 0,-1-1 1 0 0,1 1 0 0 0,0-1-1 0 0,0 1 1 0 0,0-1 0 0 0,0 1-1 0 0,-1 0 1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13.772"/>
    </inkml:context>
    <inkml:brush xml:id="br0">
      <inkml:brushProperty name="width" value="0.1" units="cm"/>
      <inkml:brushProperty name="height" value="0.1" units="cm"/>
      <inkml:brushProperty name="color" value="#E71224"/>
    </inkml:brush>
  </inkml:definitions>
  <inkml:trace contextRef="#ctx0" brushRef="#br0">1 27 455 0 0,'5'-26'466'0'0,"5"45"1172"0"0,-8-10-1630 0 0,2 0 0 0 0,-1 0 0 0 0,6 9 0 0 0,-8-16-6 0 0,0 0 0 0 0,0 1 0 0 0,1-1 0 0 0,-1 0 0 0 0,1 0 0 0 0,-1 0 0 0 0,1 0 0 0 0,0 0-1 0 0,0 0 1 0 0,0 0 0 0 0,0-1 0 0 0,0 1 0 0 0,1-1 0 0 0,-1 0 0 0 0,0 1 0 0 0,4 0-1 0 0,14-2-1 0 0,-13-2 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15.489"/>
    </inkml:context>
    <inkml:brush xml:id="br0">
      <inkml:brushProperty name="width" value="0.1" units="cm"/>
      <inkml:brushProperty name="height" value="0.1" units="cm"/>
      <inkml:brushProperty name="color" value="#E71224"/>
    </inkml:brush>
  </inkml:definitions>
  <inkml:trace contextRef="#ctx0" brushRef="#br0">0 69 1375 0 0,'9'1'1209'0'0,"-7"0"-1011"0"0,1-1 1 0 0,0 1-1 0 0,-1-1 1 0 0,1 0-1 0 0,0 0 1 0 0,0 0-1 0 0,-1 0 1 0 0,1 0-1 0 0,0-1 1 0 0,4-1-1 0 0,1-2 68 0 0,1 0 0 0 0,-1 0-1 0 0,1 1 1 0 0,-1-1 0 0 0,1 2-1 0 0,0 0 1 0 0,11-2-1 0 0,-6 1 5 0 0,25-8-1 0 0,-16 4 11 0 0,0 1 0 0 0,1 1 0 0 0,-1 1 0 0 0,1 1 0 0 0,43 1 0 0 0,-26 4-67 0 0,0 2 0 0 0,51 11 0 0 0,-36-5-4 0 0,-30-7-5 0 0,45 0 0 0 0,-7-2-52 0 0,-10 4 192 0 0,98 22 0 0 0,-138-24-287 0 0,-1-1 0 0 0,0 0 0 0 0,1-1 0 0 0,25-2 0 0 0,53-10 332 0 0,-71 8-359 0 0,62-2 226 0 0,-76 5-239 0 0,-1 0-1 0 0,0 0 0 0 0,0 1 1 0 0,12 3-1 0 0,-12-3 1 0 0,0 1-1 0 0,0-1 1 0 0,0-1-1 0 0,0 1 1 0 0,9-1 0 0 0,28-3 20 0 0,86 5 0 0 0,17 1 20 0 0,-109-3-50 0 0,43 6 62 0 0,-42-2-63 0 0,5 2 20 0 0,-31-4-19 0 0,1 0 0 0 0,-1-1-1 0 0,25 0 1 0 0,-13-3 15 0 0,-1-1 56 0 0,0 2 0 0 0,42 2 0 0 0,-49 2-57 0 0,-12-2-12 0 0,-1-1 0 0 0,0 1 0 0 0,0-1 0 0 0,1 0 0 0 0,-1 0-1 0 0,0 0 1 0 0,0 0 0 0 0,1 0 0 0 0,-1-1 0 0 0,0 1 0 0 0,4-2 0 0 0,68-18 55 0 0,-75 19-62 0 0,0 1-1 0 0,0 0 1 0 0,1 0-1 0 0,-1 0 0 0 0,0 0 1 0 0,0-1-1 0 0,1 1 1 0 0,-1 0-1 0 0,0 0 1 0 0,1 0-1 0 0,-1 0 1 0 0,0 0-1 0 0,0 0 0 0 0,1 0 1 0 0,-1 0-1 0 0,0 0 1 0 0,1 0-1 0 0,-1 0 1 0 0,0 0-1 0 0,1 0 1 0 0,-1 0-1 0 0,0 0 0 0 0,1 0 1 0 0,-1 0-1 0 0,0 0 1 0 0,1 0-1 0 0,-1 0 1 0 0,0 0-1 0 0,0 1 0 0 0,1-1 1 0 0,-1 0-1 0 0,0 0 1 0 0,0 0-1 0 0,1 0 1 0 0,-1 1-1 0 0,0-1 1 0 0,-7 10 90 0 0,-4 4-62 0 0,-4 25-655 0 0,10-24 169 0 0,-1 5-71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45.370"/>
    </inkml:context>
    <inkml:brush xml:id="br0">
      <inkml:brushProperty name="width" value="0.1" units="cm"/>
      <inkml:brushProperty name="height" value="0.1" units="cm"/>
      <inkml:brushProperty name="color" value="#E71224"/>
    </inkml:brush>
  </inkml:definitions>
  <inkml:trace contextRef="#ctx0" brushRef="#br0">1707 98 2759 0 0,'-22'-9'999'0'0,"0"1"0"0"0,0 1 0 0 0,-35-6 0 0 0,23 6-1060 0 0,-19-4 438 0 0,0 2 0 0 0,-65-1-1 0 0,-110 8 175 0 0,-62-11 399 0 0,174 5-426 0 0,-150 8 1 0 0,-36 29-1678 0 0,254-24-470 0 0,-28 3-1640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17.395"/>
    </inkml:context>
    <inkml:brush xml:id="br0">
      <inkml:brushProperty name="width" value="0.1" units="cm"/>
      <inkml:brushProperty name="height" value="0.1" units="cm"/>
      <inkml:brushProperty name="color" value="#E71224"/>
    </inkml:brush>
  </inkml:definitions>
  <inkml:trace contextRef="#ctx0" brushRef="#br0">0 108 1839 0 0,'5'-3'177'0'0,"1"0"0"0"0,-1 1-1 0 0,1 0 1 0 0,-1 0-1 0 0,1 0 1 0 0,0 0 0 0 0,0 1-1 0 0,0 0 1 0 0,0 1 0 0 0,7-1-1 0 0,36 2 85 0 0,-20 0 6 0 0,37-3 0 0 0,-12-1 152 0 0,1 3 0 0 0,67 7 0 0 0,-64-2-339 0 0,105-5 0 0 0,117-24 981 0 0,-60-1-684 0 0,-39 4-196 0 0,-101 10-168 0 0,33-3 144 0 0,-95 13-104 0 0,9 0 118 0 0,35 2 0 0 0,21 7-47 0 0,82 4-120 0 0,-133-10 86 0 0,0 2-1 0 0,60 13 1 0 0,-45-7-50 0 0,-35-8-40 0 0,-11-2 0 0 0,0 0 0 0 0,0 0 0 0 0,1 0 0 0 0,-1 0 0 0 0,0 0 0 0 0,0 1 0 0 0,0-1 0 0 0,0 0 0 0 0,0 1 0 0 0,0-1 0 0 0,1 0 0 0 0,-1 1 0 0 0,0 0 0 0 0,0-1 0 0 0,0 1 0 0 0,0 0 0 0 0,-1-1 0 0 0,1 1 0 0 0,0 0 0 0 0,0 0 0 0 0,0 0 0 0 0,-1 0 0 0 0,1-1 0 0 0,0 1 0 0 0,-1 0 0 0 0,1 1 0 0 0,0 0 0 0 0,1 0 3 0 0,-1 0-1 0 0,1 0 0 0 0,-1-1 0 0 0,1 1 0 0 0,0-1 0 0 0,0 1 0 0 0,-1-1 0 0 0,1 0 1 0 0,0 0-1 0 0,1 0 0 0 0,-1 0 0 0 0,0 0 0 0 0,0 0 0 0 0,4 0 0 0 0,34 7 30 0 0,-23-5-32 0 0,-1 1 0 0 0,23 8 0 0 0,17 4 0 0 0,102 23 0 0 0,165 28 64 0 0,-200-57-64 0 0,-102-9 0 0 0,115 2 107 0 0,40 2 50 0 0,-99 0 15 0 0,154-11 0 0 0,-141-1 95 0 0,136 8 0 0 0,-222-1-264 0 0,1 0 9 0 0,0 0 1 0 0,0 0-1 0 0,0 1 1 0 0,-1 0-1 0 0,1 0 1 0 0,0 0-1 0 0,0 0 1 0 0,-1 1-1 0 0,9 3 1 0 0,-13-4-22 0 0,1-1 1 0 0,-1 0 0 0 0,0 1-1 0 0,1-1 1 0 0,-1 1 0 0 0,0-1-1 0 0,0 0 1 0 0,1 1 0 0 0,-1-1-1 0 0,0 1 1 0 0,0-1 0 0 0,0 0-1 0 0,0 1 1 0 0,1-1 0 0 0,-1 1 0 0 0,0-1-1 0 0,0 1 1 0 0,0-1 0 0 0,0 1-1 0 0,0-1 1 0 0,0 1 0 0 0,0-1-1 0 0,0 0 1 0 0,-1 1 0 0 0,1-1-1 0 0,0 1 1 0 0,0-1 0 0 0,0 1-1 0 0,0-1 1 0 0,-1 0 0 0 0,1 1-1 0 0,0 0 1 0 0,-4 3-395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21.187"/>
    </inkml:context>
    <inkml:brush xml:id="br0">
      <inkml:brushProperty name="width" value="0.1" units="cm"/>
      <inkml:brushProperty name="height" value="0.1" units="cm"/>
      <inkml:brushProperty name="color" value="#E71224"/>
    </inkml:brush>
  </inkml:definitions>
  <inkml:trace contextRef="#ctx0" brushRef="#br0">0 249 2327 0 0,'3'1'32'0'0,"0"-1"0"0"0,0 1 0 0 0,0 0-1 0 0,0-1 1 0 0,0 2 0 0 0,0-1-1 0 0,5 3 1 0 0,-5-2 9 0 0,0-1 1 0 0,1 1-1 0 0,-1-1 0 0 0,0 1 0 0 0,1-1 0 0 0,-1 0 1 0 0,0-1-1 0 0,1 1 0 0 0,-1 0 0 0 0,1-1 0 0 0,4 0 0 0 0,6-2 1072 0 0,26-8 0 0 0,-32 7-909 0 0,0 0 1 0 0,1 1 0 0 0,-1 1 0 0 0,1-1-1 0 0,0 1 1 0 0,-1 1 0 0 0,1-1 0 0 0,10 2-1 0 0,-1 1 34 0 0,1-2 0 0 0,-1 0-1 0 0,0-1 1 0 0,1-1 0 0 0,-1 0-1 0 0,18-6 1 0 0,43-4 350 0 0,-12 8-279 0 0,77 6 0 0 0,-65 1-115 0 0,61 4 230 0 0,-80-2-176 0 0,71-4 0 0 0,22-1 152 0 0,188-9 256 0 0,-251 5-501 0 0,-38 2-43 0 0,54-7 0 0 0,76-11 16 0 0,-27 5-64 0 0,204-21 128 0 0,-230 25-126 0 0,3 0-15 0 0,-82 10-45 0 0,176-2 52 0 0,-184 3-58 0 0,22 2 0 0 0,220 19 54 0 0,-38-14 84 0 0,-240-7-138 0 0,182 13 36 0 0,-46-2 3 0 0,-6-6 76 0 0,159 9-102 0 0,-209-11 69 0 0,149-15-1 0 0,-152 6-63 0 0,58-13 17 0 0,-28 3 5 0 0,-33 7 18 0 0,190-14 1 0 0,2 23 4 0 0,-124 1-8 0 0,250-19 19 0 0,6-5 18 0 0,23-2 8 0 0,-121 7-36 0 0,-149 23-64 0 0,-6-1 0 0 0,263-26 0 0 0,-152 28 0 0 0,-60 2 0 0 0,-140-9 0 0 0,78-10 0 0 0,-26 0 0 0 0,193 9 0 0 0,-150 4 0 0 0,-105-2 2 0 0,381 11 60 0 0,-263-3-62 0 0,256-20 0 0 0,-206 4 0 0 0,-219 8 0 0 0,1 0-1 0 0,0 0 0 0 0,0 0 1 0 0,-1 0-1 0 0,1 0 0 0 0,0 1 1 0 0,-1-1-1 0 0,1 0 0 0 0,0 1 1 0 0,-1-1-1 0 0,1 1 0 0 0,0 0 1 0 0,-1-1-1 0 0,1 1 0 0 0,-1 0 1 0 0,1 0-1 0 0,-1 0 0 0 0,0 0 1 0 0,1 0-1 0 0,-1 1 0 0 0,0-1 1 0 0,3 3-1 0 0,-4-2-5 0 0,1 1 1 0 0,0-1-1 0 0,0 0 0 0 0,-1 1 0 0 0,1-1 1 0 0,-1 1-1 0 0,0-1 0 0 0,0 1 1 0 0,0-1-1 0 0,0 1 0 0 0,0 0 0 0 0,-1-1 1 0 0,1 1-1 0 0,-1-1 0 0 0,-1 4 1 0 0,-16 52-1547 0 0,11-35 178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25.561"/>
    </inkml:context>
    <inkml:brush xml:id="br0">
      <inkml:brushProperty name="width" value="0.1" units="cm"/>
      <inkml:brushProperty name="height" value="0.1" units="cm"/>
      <inkml:brushProperty name="color" value="#E71224"/>
    </inkml:brush>
  </inkml:definitions>
  <inkml:trace contextRef="#ctx0" brushRef="#br0">0 53 455 0 0,'14'1'778'0'0,"-1"0"0"0"0,-1 1 0 0 0,1 1 0 0 0,0 0-1 0 0,13 6 1 0 0,-12-4-560 0 0,0-1 0 0 0,0 0 0 0 0,28 2 0 0 0,0-5 238 0 0,52-7 0 0 0,31 0 456 0 0,-67 6-518 0 0,-34-1-173 0 0,35 3 1 0 0,-13 0-61 0 0,0-1 0 0 0,67-8 0 0 0,-64 3-76 0 0,70-7 224 0 0,84-4 248 0 0,-123 18-315 0 0,-45-1-158 0 0,0-1 0 0 0,61-7 0 0 0,115-21 410 0 0,-180 22-245 0 0,-1 2 0 0 0,1 2 0 0 0,0 1 0 0 0,36 4 1 0 0,120 26-1478 0 0,-126-19 1786 0 0,-49-8-547 0 0,124 18 87 0 0,-107-18-42 0 0,1-1 0 0 0,47-3 0 0 0,-61 1-23 0 0,-1 0 0 0 0,1 1 0 0 0,21 4 0 0 0,-17-2 18 0 0,28 1 1 0 0,53-6 167 0 0,-1-4 1 0 0,153-30-1 0 0,-182 22-171 0 0,1 3 0 0 0,0 3 0 0 0,0 3 0 0 0,106 6 0 0 0,-76 3-28 0 0,185-17 0 0 0,-194 7-14 0 0,162 10-1 0 0,-177 7 52 0 0,-46-6-59 0 0,37 2 0 0 0,100-6 56 0 0,-21-5 19 0 0,102 4 56 0 0,-41 12-1 0 0,-27-10-128 0 0,-99-3 0 0 0,307 33 0 0 0,-366-29 4 0 0,185 17 120 0 0,-166-18-124 0 0,133 0 0 0 0,7 1 0 0 0,-149-2 22 0 0,47 9 0 0 0,-11 0-2 0 0,254 0-22 0 0,-19-1 15 0 0,-188-3 78 0 0,175-14-1 0 0,-208 4 4 0 0,164 11 0 0 0,-179 0-67 0 0,-1-4 0 0 0,0-3 0 0 0,123-15 0 0 0,259-27 37 0 0,-145 22 21 0 0,51 1 22 0 0,126 2-43 0 0,-425 15-64 0 0,1 3 0 0 0,0 2 0 0 0,-1 2 0 0 0,64 16 0 0 0,-71-9 0 0 0,-30-7 0 0 0,-1 0 0 0 0,2-1 0 0 0,20 1 0 0 0,224 15 0 0 0,-177-12 0 0 0,88 17 44 0 0,-74-8-24 0 0,45-4-20 0 0,-4-19 0 0 0,-22 0 0 0 0,-103 6 0 0 0,208 7 0 0 0,0 0 0 0 0,-222-7 0 0 0,196-12 69 0 0,-101 4-74 0 0,-42 6 5 0 0,71 6 0 0 0,-61 0 0 0 0,97 11 0 0 0,-130-11 0 0 0,0-2 0 0 0,55-3 0 0 0,-22-1 0 0 0,14 0 0 0 0,47 0 0 0 0,-9 9 0 0 0,63 5 64 0 0,-140-10-64 0 0,65-6 0 0 0,-39 1 0 0 0,-54 2 0 0 0,322-2 0 0 0,-152 1 0 0 0,-109 1-36 0 0,120-18-1 0 0,-33 2 38 0 0,-69 15-1 0 0,136 13 0 0 0,-189-8 0 0 0,149-3 70 0 0,-127-3-73 0 0,95 8 0 0 0,245 22 67 0 0,-242-34-64 0 0,-1 1 0 0 0,89 11 0 0 0,-181-5 0 0 0,133-16 0 0 0,-127 6 0 0 0,1 4 0 0 0,78 3 0 0 0,-104 8 0 0 0,-34-2 0 0 0,27 0 0 0 0,56-4 0 0 0,171-22 0 0 0,-210 15 0 0 0,108 1 0 0 0,-46 10 0 0 0,81-2 0 0 0,130-20 0 0 0,-239 12 0 0 0,217-8 0 0 0,-19-10 0 0 0,-136 8 0 0 0,128 8-4 0 0,-6 1 62 0 0,84-11-48 0 0,-251 19-10 0 0,153 17 0 0 0,149 48 64 0 0,-344-55-65 0 0,0-3 1 0 0,99-3-1 0 0,137-21 7 0 0,-215 11 1 0 0,261-25 100 0 0,-332 29-85 0 0,1 1 0 0 0,22 3 0 0 0,-35-2-74 0 0,0 1 0 0 0,-1-1 0 0 0,1 1 0 0 0,-1 0 0 0 0,1 1 0 0 0,-1-1-1 0 0,1 1 1 0 0,-1 0 0 0 0,0 0 0 0 0,0 0 0 0 0,0 1 0 0 0,0-1 0 0 0,5 6 0 0 0,2 4-363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27.235"/>
    </inkml:context>
    <inkml:brush xml:id="br0">
      <inkml:brushProperty name="width" value="0.1" units="cm"/>
      <inkml:brushProperty name="height" value="0.1" units="cm"/>
      <inkml:brushProperty name="color" value="#E71224"/>
    </inkml:brush>
  </inkml:definitions>
  <inkml:trace contextRef="#ctx0" brushRef="#br0">1 36 455 0 0,'1'-13'83'0'0,"1"0"-319"0"0,-2 12 329 0 0,0 1 1 0 0,1 0-1 0 0,-1-1 0 0 0,0 1 0 0 0,0-1 0 0 0,1 1 0 0 0,-1 0 0 0 0,0 0 0 0 0,0-1 1 0 0,1 1-1 0 0,-1 0 0 0 0,0-1 0 0 0,1 1 0 0 0,-1 0 0 0 0,0 0 0 0 0,1 0 1 0 0,-1-1-1 0 0,1 1 0 0 0,-1 0 0 0 0,0 0 0 0 0,1 0 0 0 0,-1 0 0 0 0,1 0 1 0 0,-1 0-1 0 0,0 0 0 0 0,1 0 0 0 0,0 0 0 0 0,23-2 939 0 0,-18 2-835 0 0,-1-1 0 0 0,1 1 0 0 0,-1 0 1 0 0,1 0-1 0 0,-1 1 0 0 0,1 0 0 0 0,7 1 0 0 0,4 5 237 0 0,0 0-1 0 0,-1 1 1 0 0,20 12-1 0 0,-18-9-68 0 0,37 15 0 0 0,-46-23-312 0 0,8 5 109 0 0,0-2-1 0 0,1 0 1 0 0,0-1 0 0 0,0-1-1 0 0,0-1 1 0 0,35 3-1 0 0,5-7 228 0 0,143 5 416 0 0,-148-1-748 0 0,-21-2 50 0 0,57 10-1 0 0,-47-3 7 0 0,-1-3 0 0 0,1-1 1 0 0,0-2-1 0 0,78-6 0 0 0,116-16 201 0 0,-179 19-221 0 0,0 2 1 0 0,79 12-1 0 0,-82-6-49 0 0,1-2-1 0 0,97-5 1 0 0,-38-12 75 0 0,55-5 87 0 0,-119 16-132 0 0,83 11 0 0 0,-8-1-35 0 0,-100-8-3 0 0,23 0-1 0 0,52-4 1 0 0,13-10 0 0 0,76-7 69 0 0,-138 17-74 0 0,88 7-1 0 0,-128-3-30 0 0,192 15 34 0 0,-146-14-19 0 0,88-8 0 0 0,-122 3-15 0 0,106-7 11 0 0,-63 10 71 0 0,0 2 0 0 0,114 20-1 0 0,-120-12-17 0 0,1-3 0 0 0,100 0 0 0 0,249 6 0 0 0,-346-10-64 0 0,22 1 0 0 0,14 3 0 0 0,-7-2 0 0 0,-56-3 34 0 0,41-2 0 0 0,9 0 29 0 0,17 7 139 0 0,113 2 117 0 0,-200-9-167 0 0,0 1 0 0 0,27 4 0 0 0,-37-3-631 0 0,0 0-1 0 0,0 0 0 0 0,0 0 1 0 0,-1 1-1 0 0,1 0 0 0 0,-1 0 0 0 0,1 1 1 0 0,10 8-1 0 0,1 3-3871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34.918"/>
    </inkml:context>
    <inkml:brush xml:id="br0">
      <inkml:brushProperty name="width" value="0.1" units="cm"/>
      <inkml:brushProperty name="height" value="0.1" units="cm"/>
      <inkml:brushProperty name="color" value="#E71224"/>
    </inkml:brush>
  </inkml:definitions>
  <inkml:trace contextRef="#ctx0" brushRef="#br0">1 70 455 0 0,'7'3'652'0'0,"1"-1"-1"0"0,0-1 0 0 0,0 1 0 0 0,-1-1 1 0 0,1-1-1 0 0,0 0 0 0 0,9 0 0 0 0,5-3 10 0 0,26-6-1 0 0,-17 3 49 0 0,8-1-274 0 0,-1 2-1 0 0,1 2 0 0 0,0 1 0 0 0,0 2 1 0 0,0 1-1 0 0,48 9 0 0 0,-5 2 23 0 0,32 6 38 0 0,35 22 64 0 0,-18-4-190 0 0,-97-30-180 0 0,1-2 1 0 0,69 0-1 0 0,-53-3-101 0 0,253 25 566 0 0,-199-11-500 0 0,-41-5 42 0 0,94 2 0 0 0,100 1 183 0 0,-214-8-348 0 0,18 2 39 0 0,93-1 0 0 0,-118-9-29 0 0,51-12 0 0 0,-60 9-38 0 0,10-1 24 0 0,-6 0 18 0 0,53-5 0 0 0,-30 13-25 0 0,-1 1 0 0 0,72 13-1 0 0,-78-9-14 0 0,0-1 27 0 0,96-5 0 0 0,-63-3-24 0 0,140-11 176 0 0,-150 1-163 0 0,46-4 22 0 0,379-45 85 0 0,-370 44-77 0 0,29-5 26 0 0,-113 16-77 0 0,0 2 0 0 0,-1 2 0 0 0,2 2 0 0 0,54 5 0 0 0,-55-4 0 0 0,0-1 0 0 0,44-8 0 0 0,50-1 0 0 0,-122 10 0 0 0,199 7 0 0 0,-175-4 0 0 0,1-1 0 0 0,0-2 0 0 0,53-6 0 0 0,33-2-1 0 0,-51 4 13 0 0,178 3 125 0 0,-61 2-29 0 0,43-17-108 0 0,-126 6 0 0 0,141 5 0 0 0,-118 10 6 0 0,145-14-1 0 0,65 4 71 0 0,-61 4 29 0 0,-149-8-88 0 0,123-2 30 0 0,-18 22-47 0 0,77 0 0 0 0,12 7 0 0 0,-65 0 0 0 0,-117-11 0 0 0,56 2 0 0 0,-11-2 0 0 0,-2-1 0 0 0,76 5 28 0 0,50-2 8 0 0,-217-11-36 0 0,176-8 0 0 0,-156 6 0 0 0,145 15 0 0 0,-3 0 0 0 0,-150-10 0 0 0,193-6 0 0 0,-93 3 75 0 0,-180 2-101 0 0,-18 0 62 0 0,1 0 0 0 0,-1 0 1 0 0,0 1-1 0 0,1 0 0 0 0,11 3 0 0 0,-19-3-52 0 0,0 0-1 0 0,1-1 1 0 0,-1 1-1 0 0,0 0 1 0 0,0 0-1 0 0,0 1 1 0 0,0-1-1 0 0,-1 0 1 0 0,1 1-1 0 0,0-1 1 0 0,0 1-1 0 0,-1 0 1 0 0,1-1-1 0 0,-1 1 1 0 0,0 0-1 0 0,1 0 1 0 0,-1 0-1 0 0,0 0 1 0 0,0 0-1 0 0,0 0 1 0 0,0 0-1 0 0,-1 0 1 0 0,1 1-1 0 0,-1-1 1 0 0,1 0-1 0 0,-1 0 1 0 0,0 3-1 0 0,1 15-1307 0 0,-3 4-4068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36.461"/>
    </inkml:context>
    <inkml:brush xml:id="br0">
      <inkml:brushProperty name="width" value="0.1" units="cm"/>
      <inkml:brushProperty name="height" value="0.1" units="cm"/>
      <inkml:brushProperty name="color" value="#E71224"/>
    </inkml:brush>
  </inkml:definitions>
  <inkml:trace contextRef="#ctx0" brushRef="#br0">1 56 4111 0 0,'6'-1'76'0'0,"0"1"0"0"0,0 0 0 0 0,0 0 0 0 0,0 0 0 0 0,11 3 0 0 0,7-1 28 0 0,91 10 285 0 0,8 0 78 0 0,-34-13 784 0 0,126-17 0 0 0,-82 4-658 0 0,246 9 471 0 0,-106 6-447 0 0,-28 3-214 0 0,-167 0-296 0 0,42 6 100 0 0,-82-5-131 0 0,0-2 0 0 0,1-2 1 0 0,76-6-1 0 0,82-33 84 0 0,-86 15-43 0 0,-75 19-86 0 0,-1 1 1 0 0,1 2-1 0 0,-1 2 0 0 0,48 6 0 0 0,-37-3-6 0 0,-3 0-25 0 0,-14-1 0 0 0,36-1 0 0 0,164 2 48 0 0,-143 0 43 0 0,139 11 80 0 0,-209-14-150 0 0,27 4 53 0 0,37 1 97 0 0,-3-5 15 0 0,170-5 284 0 0,-63 6-230 0 0,-180-2-311 0 0,0 0 0 0 0,0 1 0 0 0,0 0 0 0 0,0 0 0 0 0,0 0 0 0 0,0 0 0 0 0,-1 0 0 0 0,1 1 0 0 0,0 0 0 0 0,3 2 0 0 0,-3 0-892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37.562"/>
    </inkml:context>
    <inkml:brush xml:id="br0">
      <inkml:brushProperty name="width" value="0.1" units="cm"/>
      <inkml:brushProperty name="height" value="0.1" units="cm"/>
      <inkml:brushProperty name="color" value="#E71224"/>
    </inkml:brush>
  </inkml:definitions>
  <inkml:trace contextRef="#ctx0" brushRef="#br0">1 116 1375 0 0,'22'-17'3336'0'0,"-18"14"-3078"0"0,1 0-1 0 0,0 0 0 0 0,0 1 0 0 0,0-1 1 0 0,1 1-1 0 0,-1 0 0 0 0,0 0 0 0 0,1 1 0 0 0,0 0 1 0 0,10-1-1 0 0,9-3 217 0 0,54-3 565 0 0,266-48 1089 0 0,-320 53-2015 0 0,0 1-1 0 0,-1 2 1 0 0,1 0 0 0 0,0 2-1 0 0,33 6 1 0 0,-16 0-55 0 0,46 15-1 0 0,10 3-44 0 0,-66-22 8 0 0,-1-1 1 0 0,1-1-1 0 0,0-2 0 0 0,33-4 1 0 0,25 1 106 0 0,-21 4-61 0 0,-1 4 1 0 0,105 20-1 0 0,47 24 77 0 0,-204-48-84 0 0,-1 0 0 0 0,1-1-1 0 0,0 0 1 0 0,-1-2-1 0 0,1 1 1 0 0,24-8 0 0 0,-28 6 54 0 0,-1 0 1 0 0,1-2 0 0 0,12-6-1 0 0,-14 6 17 0 0,1 1-1 0 0,-1 0 0 0 0,0 0 0 0 0,16-3 1 0 0,-23 7-124 0 0,1-1 1 0 0,-1 1 0 0 0,0 0-1 0 0,1 0 1 0 0,-1 0-1 0 0,1 1 1 0 0,-1-1 0 0 0,0 1-1 0 0,1 0 1 0 0,-1 0-1 0 0,0 0 1 0 0,0 0 0 0 0,1 0-1 0 0,-1 1 1 0 0,0 0-1 0 0,0-1 1 0 0,-1 1 0 0 0,5 4-1 0 0,23 24-804 0 0,-14-8-2855 0 0,-4-6-563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38.247"/>
    </inkml:context>
    <inkml:brush xml:id="br0">
      <inkml:brushProperty name="width" value="0.1" units="cm"/>
      <inkml:brushProperty name="height" value="0.1" units="cm"/>
      <inkml:brushProperty name="color" value="#E71224"/>
    </inkml:brush>
  </inkml:definitions>
  <inkml:trace contextRef="#ctx0" brushRef="#br0">0 124 2615 0 0,'25'-4'599'0'0,"1"1"0"0"0,-1 1 0 0 0,0 0 0 0 0,1 2 0 0 0,-1 2 0 0 0,42 6-1 0 0,5 13-199 0 0,-48-13-349 0 0,-1-1 0 0 0,46 7-1 0 0,-40-12 52 0 0,1-1-1 0 0,50-5 1 0 0,61-16 602 0 0,-50 5-208 0 0,290-49 809 0 0,-45 8-1024 0 0,-263 47-330 0 0,2 2-1 0 0,136 6 0 0 0,-167 5-109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39.451"/>
    </inkml:context>
    <inkml:brush xml:id="br0">
      <inkml:brushProperty name="width" value="0.1" units="cm"/>
      <inkml:brushProperty name="height" value="0.1" units="cm"/>
      <inkml:brushProperty name="color" value="#E71224"/>
    </inkml:brush>
  </inkml:definitions>
  <inkml:trace contextRef="#ctx0" brushRef="#br0">1 329 2471 0 0,'5'0'16'0'0,"11"0"207"0"0,1 0 0 0 0,-1-1 0 0 0,0-1 0 0 0,22-5 0 0 0,123-47 1569 0 0,-26 7-507 0 0,-97 37-996 0 0,1 2 0 0 0,72-5 0 0 0,20 12-161 0 0,-7 1-43 0 0,107-20 595 0 0,210-8-237 0 0,-353 29-245 0 0,82-2 201 0 0,21-18-281 0 0,-151 14-46 0 0,230-12 386 0 0,-228 17-405 0 0,88 2 270 0 0,-98 2-252 0 0,-23-2-60 0 0,0-1-1 0 0,0 0 1 0 0,0-1-1 0 0,0 0 0 0 0,0 0 1 0 0,15-3-1 0 0,146-43 54 0 0,-94 33 0 0 0,-3 1-64 0 0,-5 2 0 0 0,-32 4 15 0 0,1 2-1 0 0,0 1 1 0 0,55 2-1 0 0,-45 2-8 0 0,15-10 58 0 0,-61 9-65 0 0,1 0 0 0 0,-1 0 0 0 0,0 0 0 0 0,0 1 0 0 0,0-1 0 0 0,0 0 0 0 0,1 1 0 0 0,-1-1 0 0 0,0 1 0 0 0,0 0 0 0 0,0-1 0 0 0,0 1 0 0 0,0 0 0 0 0,0 0 0 0 0,0-1 0 0 0,0 1 0 0 0,-1 0 0 0 0,1 0 0 0 0,1 1 0 0 0,9 21-155 0 0,-8-12-148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1:40.510"/>
    </inkml:context>
    <inkml:brush xml:id="br0">
      <inkml:brushProperty name="width" value="0.1" units="cm"/>
      <inkml:brushProperty name="height" value="0.1" units="cm"/>
      <inkml:brushProperty name="color" value="#E71224"/>
    </inkml:brush>
  </inkml:definitions>
  <inkml:trace contextRef="#ctx0" brushRef="#br0">1 125 3367 0 0,'10'4'159'0'0,"1"0"-1"0"0,-1 0 0 0 0,1-1 1 0 0,0-1-1 0 0,0 0 0 0 0,20 1 0 0 0,70-2 1335 0 0,-93-2-1415 0 0,363 14 1422 0 0,-206 7-1065 0 0,-100-10-21 0 0,128 3 0 0 0,-5-22-204 0 0,70-1 122 0 0,-116 6-60 0 0,210-33 0 0 0,69-9-208 0 0,-186 20-65 0 0,141-6 56 0 0,-375 32-56 0 0,379-5 311 0 0,-111-4-193 0 0,-174 9-1 0 0,-51 1 16 0 0,1-2 0 0 0,75-12 0 0 0,-63 2-57 0 0,-56 11-88 0 0,-1 0 1 0 0,1 0-1 0 0,-1 0 0 0 0,1-1 0 0 0,-1 1 1 0 0,1 0-1 0 0,-1 0 0 0 0,0 0 0 0 0,1 0 1 0 0,-1 0-1 0 0,1 0 0 0 0,-1 1 0 0 0,1-1 1 0 0,-1 0-1 0 0,1 0 0 0 0,-1 0 0 0 0,0 0 1 0 0,1 0-1 0 0,-1 1 0 0 0,1-1 0 0 0,-1 0 1 0 0,0 0-1 0 0,1 1 0 0 0,-1-1 0 0 0,0 0 1 0 0,1 1-1 0 0,-1-1 0 0 0,0 0 1 0 0,1 1-1 0 0,-1-1 0 0 0,0 0 0 0 0,0 1 1 0 0,1-1-1 0 0,-1 1 0 0 0,0-1 0 0 0,0 0 1 0 0,0 1-1 0 0,0-1 0 0 0,0 1 0 0 0,0-1 1 0 0,1 1-1 0 0,-1-1 0 0 0,0 1 0 0 0,0-1 1 0 0,0 1-1 0 0,0-1 0 0 0,-1 0 0 0 0,1 1 1 0 0,0-1-1 0 0,0 1 0 0 0,0-1 0 0 0,0 1 1 0 0,-1 0-1 0 0,-2 8-3694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46.276"/>
    </inkml:context>
    <inkml:brush xml:id="br0">
      <inkml:brushProperty name="width" value="0.1" units="cm"/>
      <inkml:brushProperty name="height" value="0.1" units="cm"/>
      <inkml:brushProperty name="color" value="#E71224"/>
    </inkml:brush>
  </inkml:definitions>
  <inkml:trace contextRef="#ctx0" brushRef="#br0">1 21 455 0 0,'0'-11'4824'0'0,"0"9"-4512"0"0,0 0-192 0 0,2 1-40 0 0,1-1-8 0 0,1 2-232 0 0,0 0-56 0 0,1-2-8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7:35.525"/>
    </inkml:context>
    <inkml:brush xml:id="br0">
      <inkml:brushProperty name="width" value="0.1" units="cm"/>
      <inkml:brushProperty name="height" value="0.1" units="cm"/>
      <inkml:brushProperty name="color" value="#F4F91B"/>
    </inkml:brush>
  </inkml:definitions>
  <inkml:trace contextRef="#ctx0" brushRef="#br0">5348 119 455 0 0,'-2'-1'126'0'0,"1"1"0"0"0,-1-1 0 0 0,0 0-1 0 0,1 0 1 0 0,-1 1 0 0 0,0-1 0 0 0,0 1-1 0 0,0 0 1 0 0,0-1 0 0 0,0 1 0 0 0,0 0-1 0 0,1 0 1 0 0,-1 0 0 0 0,0 0 0 0 0,0 1-1 0 0,0-1 1 0 0,0 0 0 0 0,-2 1 0 0 0,-19 1-176 0 0,10-3 268 0 0,1-2-1 0 0,-1 0 1 0 0,-15-5-1 0 0,17 4 305 0 0,-1 1-1 0 0,0 0 1 0 0,-24-3-1 0 0,6 6 9 0 0,0 2-1 0 0,0 0 0 0 0,-36 9 1 0 0,-1-3-267 0 0,-1-3-1 0 0,-101-6 1 0 0,-73 6 719 0 0,125 12-646 0 0,69-8-243 0 0,-68 3 1 0 0,-61-22 148 0 0,20 0 180 0 0,-144 35 484 0 0,300-25-904 0 0,-270 16 320 0 0,85-8-157 0 0,-182 1 48 0 0,76-39 16 0 0,205 18-58 0 0,-122 0-1 0 0,1 1 7 0 0,33-12-118 0 0,86 9 277 0 0,-168-3-1 0 0,108 12-31 0 0,90 2-192 0 0,-94-17 120 0 0,74 7-160 0 0,-30-2-8 0 0,-182-4 0 0 0,50 36-479 0 0,205-12 277 0 0,1 2-1 0 0,0 2 0 0 0,1 1 1 0 0,-58 25-1 0 0,53-16-1213 0 0,2 0-3156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7:36.040"/>
    </inkml:context>
    <inkml:brush xml:id="br0">
      <inkml:brushProperty name="width" value="0.1" units="cm"/>
      <inkml:brushProperty name="height" value="0.1" units="cm"/>
      <inkml:brushProperty name="color" value="#F4F91B"/>
    </inkml:brush>
  </inkml:definitions>
  <inkml:trace contextRef="#ctx0" brushRef="#br0">1169 85 919 0 0,'-49'-17'711'0'0,"-1"3"-1"0"0,0 2 1 0 0,-1 2-1 0 0,-1 3 1 0 0,-74-2-1 0 0,97 8-547 0 0,-285-8 2791 0 0,210 6-2060 0 0,-30 0-416 0 0,109 4-449 0 0,0 1-1 0 0,0 2 0 0 0,-33 7 1 0 0,21 0-208 0 0,-2 0-84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7:38.678"/>
    </inkml:context>
    <inkml:brush xml:id="br0">
      <inkml:brushProperty name="width" value="0.1" units="cm"/>
      <inkml:brushProperty name="height" value="0.1" units="cm"/>
      <inkml:brushProperty name="color" value="#E71224"/>
    </inkml:brush>
  </inkml:definitions>
  <inkml:trace contextRef="#ctx0" brushRef="#br0">1197 282 3679 0 0,'-9'-10'233'0'0,"-1"0"0"0"0,1 0 0 0 0,-1 1-1 0 0,-1 1 1 0 0,-18-12 0 0 0,-63-30 323 0 0,37 22-362 0 0,32 16 168 0 0,-1 0 1 0 0,0 2-1 0 0,0 1 0 0 0,-1 1 0 0 0,-39-8 0 0 0,-1 6 25 0 0,0 2 0 0 0,-90 2-1 0 0,89 3-350 0 0,-67-12 0 0 0,-31-2 564 0 0,148 17-433 0 0,0 1 0 0 0,0 0 0 0 0,0 1 0 0 0,0 1 0 0 0,0 0-1 0 0,-18 7 1 0 0,24-7-87 0 0,11-4 88 0 0,17-3 80 0 0,5 0-98 0 0,0 1 0 0 0,0 1-1 0 0,0 1 1 0 0,1 1 0 0 0,-1 1 0 0 0,29 4-1 0 0,15 8-94 0 0,1-3 0 0 0,1-4 0 0 0,-1-2 0 0 0,1-4 0 0 0,74-8 0 0 0,296-4 353 0 0,-220 12-274 0 0,-11-9-97 0 0,146 2 65 0 0,-3 9 128 0 0,-112-4-75 0 0,201-7 33 0 0,-232-3-188 0 0,-163 12 0 0 0,0 2 0 0 0,72 13 0 0 0,-8 1 0 0 0,136 3 0 0 0,20 2 0 0 0,-79 10 22 0 0,107 10 20 0 0,-158-32 6 0 0,107 4 166 0 0,-176-13-137 0 0,108-13 0 0 0,-94-3 1 0 0,-48 9-36 0 0,42-4 1 0 0,-74 11-73 0 0,0-1 1 0 0,1 1-1 0 0,-1 0 1 0 0,1 0-1 0 0,-1 0 0 0 0,0 0 1 0 0,1 0-1 0 0,-1 0 1 0 0,1 0-1 0 0,-1 0 0 0 0,0 0 1 0 0,1 0-1 0 0,-1 0 1 0 0,1 0-1 0 0,-1 0 0 0 0,1 0 1 0 0,-1 1-1 0 0,0-1 1 0 0,1 0-1 0 0,-1 0 1 0 0,0 0-1 0 0,1 0 0 0 0,-1 1 1 0 0,0-1-1 0 0,1 0 1 0 0,-1 1-1 0 0,0-1 0 0 0,1 0 1 0 0,-1 0-1 0 0,0 1 1 0 0,0-1-1 0 0,1 0 0 0 0,-1 1 1 0 0,0-1-1 0 0,1 1 1 0 0,-2 6-1245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7:40.208"/>
    </inkml:context>
    <inkml:brush xml:id="br0">
      <inkml:brushProperty name="width" value="0.1" units="cm"/>
      <inkml:brushProperty name="height" value="0.1" units="cm"/>
      <inkml:brushProperty name="color" value="#E71224"/>
    </inkml:brush>
  </inkml:definitions>
  <inkml:trace contextRef="#ctx0" brushRef="#br0">6725 73 3679 0 0,'-2'-4'148'0'0,"0"0"0"0"0,-1 1-1 0 0,0-1 1 0 0,0 1 0 0 0,0-1-1 0 0,0 1 1 0 0,-1 0-1 0 0,1 0 1 0 0,-1 0 0 0 0,-6-3-1 0 0,3 3-13 0 0,0 0-1 0 0,0 0 0 0 0,-1 1 1 0 0,1 0-1 0 0,-12-2 0 0 0,-38-3-85 0 0,-1 3-1 0 0,-87 4 1 0 0,57 1 89 0 0,-28-3 254 0 0,48-1 461 0 0,-97 9 0 0 0,-77 33-267 0 0,-72 6-497 0 0,226-39-61 0 0,-300 26 870 0 0,355-29-830 0 0,-1-1 1 0 0,1-1-1 0 0,0-2 0 0 0,-1-1 0 0 0,1-2 0 0 0,0-1 0 0 0,0-1 0 0 0,-43-16 0 0 0,53 16 13 0 0,0 1 0 0 0,-1 0 0 0 0,0 2 0 0 0,0 1 0 0 0,0 0 0 0 0,0 2 0 0 0,0 1 0 0 0,-29 4 0 0 0,-104 6-33 0 0,75-7-30 0 0,27-3 151 0 0,-92-11 1 0 0,-11-1 102 0 0,-19 26 38 0 0,122-9-266 0 0,-53 10-24 0 0,56-7 4 0 0,-90 3-1 0 0,65-14-24 0 0,29 1 137 0 0,-87 7-1 0 0,81 1-111 0 0,-53 8 7 0 0,64-7-30 0 0,-48 1 0 0 0,8-2 0 0 0,69-5 0 0 0,-1-2 0 0 0,0 0 0 0 0,-15-3 0 0 0,16 2 0 0 0,0 0 0 0 0,0 1 0 0 0,-20 2 0 0 0,-66 4 0 0 0,3 1 0 0 0,-2 5 21 0 0,-63 11 22 0 0,-65 11-43 0 0,176-25 0 0 0,-1-1 0 0 0,-1-3 0 0 0,-65-1 0 0 0,10-4 0 0 0,60 1 0 0 0,-79 11 0 0 0,100-9 0 0 0,4 0 5 0 0,-127 12-16 0 0,127-15 25 0 0,1 0 0 0 0,-1-2 0 0 0,1 0 0 0 0,-38-10 0 0 0,15 3-14 0 0,-82-7 0 0 0,36 5 0 0 0,32 3-114 0 0,-159-18 339 0 0,187 25-523 0 0,0 1-1 0 0,1 2 1 0 0,-1 0-1 0 0,0 2 1 0 0,-32 9-1 0 0,17 0-3781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7:48.076"/>
    </inkml:context>
    <inkml:brush xml:id="br0">
      <inkml:brushProperty name="width" value="0.1" units="cm"/>
      <inkml:brushProperty name="height" value="0.1" units="cm"/>
      <inkml:brushProperty name="color" value="#E71224"/>
    </inkml:brush>
  </inkml:definitions>
  <inkml:trace contextRef="#ctx0" brushRef="#br0">2057 4 919 0 0,'-3'-1'26'0'0,"0"0"0"0"0,0 1 0 0 0,-1-1 0 0 0,1 1-1 0 0,0 0 1 0 0,0 0 0 0 0,-1 0 0 0 0,1 0 0 0 0,0 1-1 0 0,0-1 1 0 0,-6 2 0 0 0,-36 17 502 0 0,35-15-523 0 0,0 1 0 0 0,-16 3-1 0 0,-19 2 405 0 0,-103 29 1406 0 0,113-30-1641 0 0,-1-2-1 0 0,0-1 0 0 0,-1-1 0 0 0,-46-1 0 0 0,59-3 21 0 0,-213 0 615 0 0,-4 1 373 0 0,-84 6-260 0 0,15-1-477 0 0,1 21-328 0 0,253-19-224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7:50.615"/>
    </inkml:context>
    <inkml:brush xml:id="br0">
      <inkml:brushProperty name="width" value="0.1" units="cm"/>
      <inkml:brushProperty name="height" value="0.1" units="cm"/>
      <inkml:brushProperty name="color" value="#E71224"/>
    </inkml:brush>
  </inkml:definitions>
  <inkml:trace contextRef="#ctx0" brushRef="#br0">2443 1 919 0 0,'-372'31'2779'0'0,"236"-14"-2895"0"0,75-10 212 0 0,-174 14 489 0 0,-463-24 1566 0 0,526-8-1807 0 0,-36-1-73 0 0,-164 28-117 0 0,247-3-364 0 0,62-7 68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7:51.189"/>
    </inkml:context>
    <inkml:brush xml:id="br0">
      <inkml:brushProperty name="width" value="0.1" units="cm"/>
      <inkml:brushProperty name="height" value="0.1" units="cm"/>
      <inkml:brushProperty name="color" value="#E71224"/>
    </inkml:brush>
  </inkml:definitions>
  <inkml:trace contextRef="#ctx0" brushRef="#br0">1089 21 3623 0 0,'-7'-4'52'0'0,"0"1"0"0"0,0 0 0 0 0,0 1 0 0 0,0 0 0 0 0,0 0 0 0 0,-1 0 0 0 0,1 1 0 0 0,-15-1 0 0 0,-149 7 266 0 0,-68-2-344 0 0,150-6 9 0 0,0 4 0 0 0,0 3-1 0 0,-92 18 1 0 0,105-9-1015 0 0,0 2-379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7:52.153"/>
    </inkml:context>
    <inkml:brush xml:id="br0">
      <inkml:brushProperty name="width" value="0.1" units="cm"/>
      <inkml:brushProperty name="height" value="0.1" units="cm"/>
      <inkml:brushProperty name="color" value="#E71224"/>
    </inkml:brush>
  </inkml:definitions>
  <inkml:trace contextRef="#ctx0" brushRef="#br0">2884 157 1375 0 0,'-88'-22'1396'0'0,"-99"-13"0"0"0,-183-15-476 0 0,253 37-392 0 0,-216 4 0 0 0,-73 1-129 0 0,91-1-358 0 0,77 4-5 0 0,77 0 18 0 0,-171 16 0 0 0,76 17-1899 0 0,175-22-246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7:58.357"/>
    </inkml:context>
    <inkml:brush xml:id="br0">
      <inkml:brushProperty name="width" value="0.1" units="cm"/>
      <inkml:brushProperty name="height" value="0.1" units="cm"/>
      <inkml:brushProperty name="color" value="#E71224"/>
    </inkml:brush>
  </inkml:definitions>
  <inkml:trace contextRef="#ctx0" brushRef="#br0">2017 13 3079 0 0,'-9'-3'60'0'0,"0"1"0"0"0,0-1 0 0 0,0 1 0 0 0,0 1 0 0 0,-1 0 0 0 0,1 0 0 0 0,-18 1 0 0 0,-5 3 89 0 0,-31 8 0 0 0,8-2-39 0 0,-46 4 423 0 0,-188 24 1331 0 0,-2-21-469 0 0,-236 3-409 0 0,377-12-941 0 0,52-4-322 0 0,-165 27 1 0 0,207-18-2658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00.243"/>
    </inkml:context>
    <inkml:brush xml:id="br0">
      <inkml:brushProperty name="width" value="0.1" units="cm"/>
      <inkml:brushProperty name="height" value="0.1" units="cm"/>
      <inkml:brushProperty name="color" value="#E71224"/>
    </inkml:brush>
  </inkml:definitions>
  <inkml:trace contextRef="#ctx0" brushRef="#br0">1184 42 2303 0 0,'0'-1'126'0'0,"-1"-1"-1"0"0,0 1 0 0 0,0-1 0 0 0,0 1 0 0 0,1 0 0 0 0,-1 0 0 0 0,0-1 0 0 0,-1 1 1 0 0,1 0-1 0 0,0 0 0 0 0,0 0 0 0 0,0 0 0 0 0,-1 0 0 0 0,1 0 0 0 0,0 1 0 0 0,-1-1 1 0 0,1 0-1 0 0,-1 1 0 0 0,1-1 0 0 0,-1 1 0 0 0,-1-1 0 0 0,-5-1-8 0 0,0 1 1 0 0,-1 0-1 0 0,-7 0 0 0 0,0 0 12 0 0,-33-1 262 0 0,-63 5 0 0 0,71-1-217 0 0,-270-10 818 0 0,72-1-581 0 0,165 12-429 0 0,-140 25 1 0 0,155-17-90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46.710"/>
    </inkml:context>
    <inkml:brush xml:id="br0">
      <inkml:brushProperty name="width" value="0.1" units="cm"/>
      <inkml:brushProperty name="height" value="0.1" units="cm"/>
      <inkml:brushProperty name="color" value="#E71224"/>
    </inkml:brush>
  </inkml:definitions>
  <inkml:trace contextRef="#ctx0" brushRef="#br0">2058 89 5239 0 0,'0'-34'116'0'0,"1"25"18"0"0,0 8 10 0 0,-13-3 6 0 0,-3 0 93 0 0,-1 0 0 0 0,1 2-1 0 0,0 0 1 0 0,-18-1 0 0 0,-18 2 67 0 0,-52 6-1 0 0,54-1-36 0 0,-61-4-1 0 0,-39-14 593 0 0,-114-5 404 0 0,93 20-774 0 0,-75-3-78 0 0,-126 7 65 0 0,4 31-4022 0 0,292-26 30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00.694"/>
    </inkml:context>
    <inkml:brush xml:id="br0">
      <inkml:brushProperty name="width" value="0.1" units="cm"/>
      <inkml:brushProperty name="height" value="0.1" units="cm"/>
      <inkml:brushProperty name="color" value="#E71224"/>
    </inkml:brush>
  </inkml:definitions>
  <inkml:trace contextRef="#ctx0" brushRef="#br0">1166 1 3711 0 0,'-124'7'421'0'0,"74"-3"-196"0"0,-262 6 980 0 0,-37 3-560 0 0,66 16-2221 0 0,236-26-408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01.366"/>
    </inkml:context>
    <inkml:brush xml:id="br0">
      <inkml:brushProperty name="width" value="0.1" units="cm"/>
      <inkml:brushProperty name="height" value="0.1" units="cm"/>
      <inkml:brushProperty name="color" value="#E71224"/>
    </inkml:brush>
  </inkml:definitions>
  <inkml:trace contextRef="#ctx0" brushRef="#br0">1286 141 1839 0 0,'-44'-13'-87'0'0,"-123"-31"3176"0"0,132 38-2890 0 0,-354-60 1273 0 0,326 59-1382 0 0,0 4 0 0 0,0 2 0 0 0,0 2 0 0 0,-82 14 0 0 0,-24 21-215 0 0,84-15-57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04.027"/>
    </inkml:context>
    <inkml:brush xml:id="br0">
      <inkml:brushProperty name="width" value="0.1" units="cm"/>
      <inkml:brushProperty name="height" value="0.1" units="cm"/>
      <inkml:brushProperty name="color" value="#E71224"/>
    </inkml:brush>
  </inkml:definitions>
  <inkml:trace contextRef="#ctx0" brushRef="#br0">1853 288 2303 0 0,'-92'-27'148'0'0,"-169"-54"2828"0"0,253 78-2952 0 0,-195-63 552 0 0,144 50-383 0 0,-93-13 0 0 0,-457-29-111 0 0,590 57-82 0 0,-70-5-46 0 0,1 5 0 0 0,-128 14 0 0 0,160-7-200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07.843"/>
    </inkml:context>
    <inkml:brush xml:id="br0">
      <inkml:brushProperty name="width" value="0.1" units="cm"/>
      <inkml:brushProperty name="height" value="0.1" units="cm"/>
      <inkml:brushProperty name="color" value="#E71224"/>
    </inkml:brush>
  </inkml:definitions>
  <inkml:trace contextRef="#ctx0" brushRef="#br0">1614 33 919 0 0,'-1'-1'-29'0'0,"-1"-2"460"0"0,0 0-1 0 0,0 0 1 0 0,0 0 0 0 0,0 0-1 0 0,-1 1 1 0 0,-4-5 0 0 0,5 6-324 0 0,0 0-1 0 0,0 0 1 0 0,0 0 0 0 0,-1 0 0 0 0,1 1 0 0 0,0-1 0 0 0,-1 1 0 0 0,1-1 0 0 0,0 1 0 0 0,-1 0 0 0 0,-4 0-1 0 0,-23 2 91 0 0,0 2 1 0 0,0 1-1 0 0,-45 13 0 0 0,44-10 218 0 0,-2 2 49 0 0,-41 18-1 0 0,48-17-360 0 0,0-1 0 0 0,-1-1 0 0 0,-28 5 0 0 0,-166 10 1615 0 0,87-13-1183 0 0,77-4-409 0 0,-1-2-1 0 0,0-3 0 0 0,-82-8 1 0 0,-29-11-24 0 0,128 16-118 0 0,1 1 1 0 0,-50 7 0 0 0,33 2-215 0 0,-2 2-106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09.543"/>
    </inkml:context>
    <inkml:brush xml:id="br0">
      <inkml:brushProperty name="width" value="0.1" units="cm"/>
      <inkml:brushProperty name="height" value="0.1" units="cm"/>
      <inkml:brushProperty name="color" value="#E71224"/>
    </inkml:brush>
  </inkml:definitions>
  <inkml:trace contextRef="#ctx0" brushRef="#br0">1792 32 3823 0 0,'-13'-4'165'0'0,"0"1"-1"0"0,1 1 1 0 0,-1 0-1 0 0,-1 0 1 0 0,-19 1-1 0 0,-63 8 673 0 0,71-4-726 0 0,-133 22 639 0 0,100-15-406 0 0,1-1 0 0 0,-93 1 1 0 0,-406-28 1185 0 0,462 12-1437 0 0,-176-35-1 0 0,254 38-79 0 0,-16-2-160 0 0,-63-3 0 0 0,42 10-2338 0 0,19 3-310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10.268"/>
    </inkml:context>
    <inkml:brush xml:id="br0">
      <inkml:brushProperty name="width" value="0.1" units="cm"/>
      <inkml:brushProperty name="height" value="0.1" units="cm"/>
      <inkml:brushProperty name="color" value="#E71224"/>
    </inkml:brush>
  </inkml:definitions>
  <inkml:trace contextRef="#ctx0" brushRef="#br0">1113 58 919 0 0,'-12'-5'428'0'0,"0"0"0"0"0,0 1 0 0 0,-1 0 0 0 0,0 1 0 0 0,0 1 0 0 0,-20-2 0 0 0,3 0 326 0 0,-53-9 87 0 0,-1 5 0 0 0,0 3 0 0 0,-159 11 0 0 0,233-5-821 0 0,-406 57 442 0 0,362-45-538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10.737"/>
    </inkml:context>
    <inkml:brush xml:id="br0">
      <inkml:brushProperty name="width" value="0.1" units="cm"/>
      <inkml:brushProperty name="height" value="0.1" units="cm"/>
      <inkml:brushProperty name="color" value="#E71224"/>
    </inkml:brush>
  </inkml:definitions>
  <inkml:trace contextRef="#ctx0" brushRef="#br0">3243 43 2303 0 0,'-37'-3'632'0'0,"-74"4"0"0"0,15 2-16 0 0,-98-15-48 0 0,33 1 50 0 0,-3 5 290 0 0,-168-9 785 0 0,-259 15 212 0 0,427 5-1493 0 0,-428 54 339 0 0,504-47-706 0 0,-177 41 176 0 0,6 17-1088 0 0,143-37-1603 0 0,44-12-954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12.524"/>
    </inkml:context>
    <inkml:brush xml:id="br0">
      <inkml:brushProperty name="width" value="0.1" units="cm"/>
      <inkml:brushProperty name="height" value="0.1" units="cm"/>
      <inkml:brushProperty name="color" value="#E71224"/>
    </inkml:brush>
  </inkml:definitions>
  <inkml:trace contextRef="#ctx0" brushRef="#br0">1154 127 4111 0 0,'-4'-2'18'0'0,"-240"-69"3099"0"0,-54 32-761 0 0,209 31-1751 0 0,9 3-143 0 0,-1 4-1 0 0,-102 10 0 0 0,165-7-421 0 0,0 1 0 0 0,-30 8 0 0 0,39-9-149 0 0,1 1 1 0 0,0 1-1 0 0,0-1 1 0 0,0 1 0 0 0,0 1-1 0 0,1-1 1 0 0,-12 11-1 0 0,3-1-359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8:13.452"/>
    </inkml:context>
    <inkml:brush xml:id="br0">
      <inkml:brushProperty name="width" value="0.1" units="cm"/>
      <inkml:brushProperty name="height" value="0.1" units="cm"/>
      <inkml:brushProperty name="color" value="#E71224"/>
    </inkml:brush>
  </inkml:definitions>
  <inkml:trace contextRef="#ctx0" brushRef="#br0">2783 97 455 0 0,'-12'-8'1651'0'0,"0"1"-1"0"0,-20-8 0 0 0,24 11-1551 0 0,-1 1 1 0 0,0 1 0 0 0,1-1 0 0 0,-1 2-1 0 0,0-1 1 0 0,-1 1 0 0 0,1 0 0 0 0,-15 2-1 0 0,-38-1 436 0 0,-1-3 0 0 0,-66-11 0 0 0,-6-1 316 0 0,-170 4 299 0 0,60 4-621 0 0,-183 7-9 0 0,0 29-399 0 0,205-4-338 0 0,-303 72 0 0 0,439-76-237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9:11.530"/>
    </inkml:context>
    <inkml:brush xml:id="br0">
      <inkml:brushProperty name="width" value="0.1" units="cm"/>
      <inkml:brushProperty name="height" value="0.1" units="cm"/>
      <inkml:brushProperty name="color" value="#E71224"/>
    </inkml:brush>
  </inkml:definitions>
  <inkml:trace contextRef="#ctx0" brushRef="#br0">34 1 919 0 0,'0'0'76'0'0,"0"0"0"0"0,-1 0 0 0 0,1 0 0 0 0,0 0 0 0 0,-1 0 0 0 0,1 0 0 0 0,-1 0 0 0 0,1 0-1 0 0,0 0 1 0 0,-1 0 0 0 0,1 0 0 0 0,0 0 0 0 0,-1 0 0 0 0,1 1 0 0 0,0-1 0 0 0,-1 0-1 0 0,1 0 1 0 0,0 0 0 0 0,-1 1 0 0 0,1-1 0 0 0,0 0 0 0 0,0 0 0 0 0,-1 1 0 0 0,1-1-1 0 0,0 0 1 0 0,0 0 0 0 0,0 1 0 0 0,-1-1 0 0 0,1 0 0 0 0,0 1 0 0 0,0 0 0 0 0,2 12 1215 0 0,-1-10-1105 0 0,1 0 1 0 0,-1-1-1 0 0,1 1 1 0 0,-1-1 0 0 0,1 1-1 0 0,0-1 1 0 0,0 0-1 0 0,3 3 1 0 0,2-1-15 0 0,1 0 0 0 0,-1 0 0 0 0,0-1 0 0 0,1-1 0 0 0,0 1 0 0 0,0-1 0 0 0,0 0 0 0 0,0-1 0 0 0,10 1 0 0 0,13 0 108 0 0,34-4 1 0 0,-39 1-49 0 0,203 0 1139 0 0,-156 2-1257 0 0,63 5 12 0 0,-94-3 25 0 0,-14-2 27 0 0,-1 1 0 0 0,36 9 0 0 0,-70-14 76 0 0,0 0 0 0 0,0 0 0 0 0,-11-1 0 0 0,-76-4-3 0 0,-141 9 0 0 0,201 0-206 0 0,-40 1 11 0 0,-151-1 197 0 0,208-2-244 0 0,11 0-1 0 0,0 0 0 0 0,0 1 0 0 0,0 0 0 0 0,0 0 0 0 0,-1 0-1 0 0,-11 3 1 0 0,18 1 18 0 0,7 1 31 0 0,9 5 42 0 0,5 0-48 0 0,0-1 0 0 0,1-2 0 0 0,0 0 0 0 0,0-1 0 0 0,0-1 0 0 0,1-1 0 0 0,0-1 0 0 0,39-1 0 0 0,6-5 66 0 0,108-18 0 0 0,-156 18-106 0 0,60-5 44 0 0,95 2 0 0 0,-57 3-27 0 0,-98 2-2 0 0,1-1-1 0 0,-1-1 1 0 0,0 0 0 0 0,23-9-1 0 0,-43 12-23 0 0,1 0 0 0 0,-1 0-1 0 0,0 0 1 0 0,1 0 0 0 0,-1 0 0 0 0,1 0-1 0 0,-1 0 1 0 0,0 0 0 0 0,1-1-1 0 0,-1 1 1 0 0,0 0 0 0 0,1 0 0 0 0,-1 0-1 0 0,0-1 1 0 0,0 1 0 0 0,1 0-1 0 0,-1 0 1 0 0,0-1 0 0 0,1 1 0 0 0,-1 0-1 0 0,0-1 1 0 0,0 1 0 0 0,0 0-1 0 0,1-1 1 0 0,-1 1 0 0 0,0 0 0 0 0,0-1-1 0 0,0 1 1 0 0,0-1 0 0 0,-7-7 116 0 0,-17-3 104 0 0,-39-3 97 0 0,-72-6-1 0 0,75 12-232 0 0,-19 2 102 0 0,0 3 0 0 0,-81 7-1 0 0,109-2-121 0 0,-2 0 7 0 0,0 2 0 0 0,0 3-1 0 0,-99 26 1 0 0,138-28-1129 0 0,0 0 1 0 0,0 1-1 0 0,1 1 1 0 0,0 0-1 0 0,-21 15 1 0 0,-3 4-2519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49.812"/>
    </inkml:context>
    <inkml:brush xml:id="br0">
      <inkml:brushProperty name="width" value="0.1" units="cm"/>
      <inkml:brushProperty name="height" value="0.1" units="cm"/>
      <inkml:brushProperty name="color" value="#E71224"/>
    </inkml:brush>
  </inkml:definitions>
  <inkml:trace contextRef="#ctx0" brushRef="#br0">3023 54 1375 0 0,'-5'-4'283'0'0,"0"1"-1"0"0,0 0 1 0 0,0 0-1 0 0,-1 0 1 0 0,0 1-1 0 0,1-1 1 0 0,-1 1-1 0 0,0 1 0 0 0,0-1 1 0 0,0 1-1 0 0,-11-1 1 0 0,-14-4-25 0 0,2-1 49 0 0,-1 2 0 0 0,1 2 0 0 0,-1 0 0 0 0,0 2 0 0 0,-51 5 0 0 0,-151 31 8 0 0,108-13-296 0 0,38-11 25 0 0,-98-2-1 0 0,-145 8 1028 0 0,254-12-789 0 0,-422 11 1085 0 0,-1 14-513 0 0,466-27-812 0 0,-95 6 57 0 0,-86 10 43 0 0,-1 20-970 0 0,140-24-112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3:03.789"/>
    </inkml:context>
    <inkml:brush xml:id="br0">
      <inkml:brushProperty name="width" value="0.1" units="cm"/>
      <inkml:brushProperty name="height" value="0.1" units="cm"/>
      <inkml:brushProperty name="color" value="#E71224"/>
    </inkml:brush>
  </inkml:definitions>
  <inkml:trace contextRef="#ctx0" brushRef="#br0">1 32 919 0 0,'7'-2'0'0'0,"1"-4"80"0"0,1-1-80 0 0,0 1 0 0 0,0 2 0 0 0,-3 1 0 0 0,-2 1 440 0 0,-2 2-200 0 0,-1 0 0 0 0,3-2-176 0 0,2 2-64 0 0,1 2 0 0 0,1 0 0 0 0,-3 1 0 0 0,1 3 0 0 0,-1 1 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3:56.026"/>
    </inkml:context>
    <inkml:brush xml:id="br0">
      <inkml:brushProperty name="width" value="0.1" units="cm"/>
      <inkml:brushProperty name="height" value="0.1" units="cm"/>
      <inkml:brushProperty name="color" value="#E71224"/>
    </inkml:brush>
  </inkml:definitions>
  <inkml:trace contextRef="#ctx0" brushRef="#br0">86 36 4775 0 0,'-8'0'437'0'0,"1"-1"0"0"0,-1 0 0 0 0,1-1 0 0 0,0 1 0 0 0,0-1 0 0 0,0-1 0 0 0,0 1 0 0 0,0-1 0 0 0,-9-6 0 0 0,12 7-25 0 0,4-1 501 0 0,7 0-455 0 0,8 0 53 0 0,8 5-22 0 0,1 1 0 0 0,-1 1 0 0 0,0 1 0 0 0,38 13 0 0 0,3 0-30 0 0,169 51 829 0 0,-202-58-957 0 0,51 28 0 0 0,-41-19-146 0 0,-16-5 4 0 0,0 1 1 0 0,-1 0 0 0 0,-1 2-1 0 0,-1 1 1 0 0,38 41-1 0 0,-23-19 69 0 0,-1 1 0 0 0,-3 3 0 0 0,-2 0 0 0 0,-1 2 0 0 0,-3 1 0 0 0,-2 2 0 0 0,30 83 0 0 0,-45-101-60 0 0,-2 0 0 0 0,-1 0 0 0 0,-2 1 0 0 0,3 57 0 0 0,-16 133 668 0 0,-1-145-533 0 0,-3 0 1 0 0,-44 151-1 0 0,23-104 205 0 0,-17 138 1 0 0,47-241-488 0 0,-59 257 930 0 0,58-268-924 0 0,0 1 0 0 0,-1-1-1 0 0,0 0 1 0 0,-1-1-1 0 0,-1 0 1 0 0,1 0-1 0 0,-2 0 1 0 0,1 0-1 0 0,-1-1 1 0 0,-1-1-1 0 0,0 1 1 0 0,0-1-1 0 0,0-1 1 0 0,-18 11-1 0 0,13-8 30 0 0,11-8-74 0 0,1-1-1 0 0,-1 1 0 0 0,0 0 1 0 0,0-1-1 0 0,1 1 1 0 0,-1-1-1 0 0,0 0 1 0 0,0 0-1 0 0,-6 2 0 0 0,6-3-62 0 0,1 0 71 0 0,0 1-1 0 0,1-1 0 0 0,-1 0 0 0 0,0 0 0 0 0,0 0 1 0 0,0 0-1 0 0,0 0 0 0 0,-3-1 0 0 0,4 1-70 0 0,1-1-1 0 0,-1 1 1 0 0,1-1-1 0 0,-1 1 1 0 0,1 0-1 0 0,-1-1 1 0 0,1 1-1 0 0,-1-1 1 0 0,1 0-1 0 0,-1 1 0 0 0,1-1 1 0 0,0 1-1 0 0,-1-1 1 0 0,1 1-1 0 0,0-1 1 0 0,0 0-1 0 0,-1 1 1 0 0,1-1-1 0 0,0 0 1 0 0,0 1-1 0 0,0-1 1 0 0,0 0-1 0 0,0 1 1 0 0,0-1-1 0 0,0 0 1 0 0,0 1-1 0 0,0-1 0 0 0,0 0 1 0 0,0 1-1 0 0,1-1 1 0 0,-1 0-1 0 0,0 0 1 0 0,4-14-1425 0 0,3-6-75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4:08.007"/>
    </inkml:context>
    <inkml:brush xml:id="br0">
      <inkml:brushProperty name="width" value="0.1" units="cm"/>
      <inkml:brushProperty name="height" value="0.1" units="cm"/>
      <inkml:brushProperty name="color" value="#E71224"/>
    </inkml:brush>
  </inkml:definitions>
  <inkml:trace contextRef="#ctx0" brushRef="#br0">24 9 455 0 0,'-24'13'3966'0'0,"33"-12"-988"0"0,57-1-1106 0 0,-5 3-329 0 0,-40-2-1104 0 0,1 1 0 0 0,28 7 0 0 0,-2 0-59 0 0,8 0 87 0 0,-31-3-62 0 0,0-2 0 0 0,36 1 0 0 0,13-4 374 0 0,113 18 0 0 0,-133-8-517 0 0,-33-6-189 0 0,1-1-1 0 0,43 2 1 0 0,150-20 333 0 0,-49 2 72 0 0,75 12-252 0 0,-51-15-105 0 0,-98 6 96 0 0,217-10 105 0 0,-174 12-244 0 0,15 5 40 0 0,-61 0-104 0 0,35-3 100 0 0,-114 4-94 0 0,20-4 53 0 0,-28 5-63 0 0,-1 0-1 0 0,0-1 1 0 0,0 1-1 0 0,0 0 1 0 0,0-1 0 0 0,1 1-1 0 0,-1-1 1 0 0,0 0 0 0 0,0 1-1 0 0,0-1 1 0 0,0 0 0 0 0,0 0-1 0 0,-1 0 1 0 0,1 0 0 0 0,0 0-1 0 0,0 0 1 0 0,0 0 0 0 0,-1 0-1 0 0,1 0 1 0 0,0-1 0 0 0,-1 2-7 0 0,0-1 1 0 0,1 1-1 0 0,-1 0 1 0 0,0 0 0 0 0,0-1-1 0 0,0 1 1 0 0,0 0 0 0 0,0 0-1 0 0,0-1 1 0 0,0 1 0 0 0,0 0-1 0 0,0-1 1 0 0,0 1-1 0 0,0 0 1 0 0,0 0 0 0 0,0-1-1 0 0,0 1 1 0 0,0 0 0 0 0,0 0-1 0 0,0-1 1 0 0,0 1-1 0 0,-1 0 1 0 0,1 0 0 0 0,0-1-1 0 0,0 1 1 0 0,0 0 0 0 0,0 0-1 0 0,0 0 1 0 0,-1-1 0 0 0,1 1-1 0 0,0 0 1 0 0,0 0-1 0 0,0 0 1 0 0,-1-1 0 0 0,-10 0 53 0 0,-11 7-39 0 0,10 0-441 0 0,0 1-1 0 0,0 0 1 0 0,1 1-1 0 0,-13 11 1 0 0,-3 4-756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4:21.412"/>
    </inkml:context>
    <inkml:brush xml:id="br0">
      <inkml:brushProperty name="width" value="0.1" units="cm"/>
      <inkml:brushProperty name="height" value="0.1" units="cm"/>
      <inkml:brushProperty name="color" value="#E71224"/>
    </inkml:brush>
  </inkml:definitions>
  <inkml:trace contextRef="#ctx0" brushRef="#br0">83 1 1375 0 0,'-17'10'65'0'0,"6"-4"649"0"0,0 1 0 0 0,0 0 0 0 0,-18 16-1 0 0,28-23-693 0 0,1 1 0 0 0,0-1 0 0 0,0 0 0 0 0,0 0 0 0 0,-1 0 0 0 0,1 1 0 0 0,0-1 0 0 0,0 0 0 0 0,0 0 0 0 0,0 0 0 0 0,-1 1 0 0 0,1-1 0 0 0,0 0 0 0 0,0 0 0 0 0,0 1 0 0 0,0-1 0 0 0,0 0 0 0 0,0 0 0 0 0,0 1 0 0 0,0-1 0 0 0,0 0 0 0 0,0 1 0 0 0,0-1 0 0 0,0 0 0 0 0,0 0 0 0 0,0 1 0 0 0,0-1 0 0 0,0 0 0 0 0,0 0 0 0 0,0 1 0 0 0,0-1 0 0 0,0 0 0 0 0,0 0 0 0 0,0 1 0 0 0,0-1 0 0 0,0 0 0 0 0,1 1 0 0 0,9 5 1206 0 0,-2-1-308 0 0,-4-2-796 0 0,0-1 0 0 0,-1 1 0 0 0,1-1 0 0 0,0 0 0 0 0,0-1 1 0 0,0 1-1 0 0,1 0 0 0 0,-1-1 0 0 0,6 1 0 0 0,-7-1-97 0 0,20 5 224 0 0,1 0-1 0 0,30 2 1 0 0,-11 1 130 0 0,-6 0-122 0 0,52 9 132 0 0,-37-6-214 0 0,-12-5 97 0 0,-1-2 0 0 0,1-2 0 0 0,62-2 0 0 0,163-26 342 0 0,-237 22-473 0 0,54 3 1 0 0,-3-1-20 0 0,-63 1-79 0 0,0 1 0 0 0,1 0 0 0 0,18 4 0 0 0,-16-1 28 0 0,32 0 1 0 0,147-12 1109 0 0,-146 3-1080 0 0,28-1 190 0 0,-78 6-282 0 0,0 1 0 0 0,0-1 0 0 0,0 0-1 0 0,0 1 1 0 0,-1-1 0 0 0,1 1 0 0 0,0-1 0 0 0,0 1 0 0 0,-1 0 0 0 0,1 0-1 0 0,0 0 1 0 0,-1 0 0 0 0,1 0 0 0 0,-1 0 0 0 0,3 2 0 0 0,17 24-259 0 0,-18-23 162 0 0,6 10-135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4:23.774"/>
    </inkml:context>
    <inkml:brush xml:id="br0">
      <inkml:brushProperty name="width" value="0.1" units="cm"/>
      <inkml:brushProperty name="height" value="0.1" units="cm"/>
      <inkml:brushProperty name="color" value="#E71224"/>
    </inkml:brush>
  </inkml:definitions>
  <inkml:trace contextRef="#ctx0" brushRef="#br0">1 0 1783 0 0,'0'1'28'0'0,"0"0"-1"0"0,0-1 0 0 0,1 1 1 0 0,-1-1-1 0 0,0 1 0 0 0,1 0 1 0 0,-1-1-1 0 0,0 1 0 0 0,1-1 1 0 0,-1 1-1 0 0,0-1 0 0 0,1 1 1 0 0,-1-1-1 0 0,1 1 0 0 0,-1-1 1 0 0,1 0-1 0 0,0 1 0 0 0,-1-1 1 0 0,1 1-1 0 0,-1-1 0 0 0,1 0 1 0 0,0 0-1 0 0,-1 1 0 0 0,1-1 1 0 0,-1 0-1 0 0,1 0 0 0 0,0 0 1 0 0,-1 0-1 0 0,1 0 0 0 0,0 0 1 0 0,-1 0-1 0 0,1 0 0 0 0,0 0 1 0 0,-1 0-1 0 0,1 0 0 0 0,0 0 1 0 0,0-1-1 0 0,1 1 104 0 0,-1 0-101 0 0,8 0 570 0 0,0 0 0 0 0,0 1 0 0 0,-1 0 0 0 0,1 0 0 0 0,12 3 0 0 0,16 8-106 0 0,-15-4-244 0 0,1-1 0 0 0,0-2 0 0 0,0 0 0 0 0,26 2 0 0 0,11-1 387 0 0,-38-3-428 0 0,-1-1-1 0 0,26-1 1 0 0,12-2 3 0 0,-25 0-77 0 0,51-6-1 0 0,-52 3 28 0 0,38 1 0 0 0,-37 2-81 0 0,34-6 0 0 0,-26 3-10 0 0,0 1 0 0 0,72 4 0 0 0,-20 3 100 0 0,-3 8 31 0 0,-67-6-180 0 0,-19-4-14 0 0,1-1 1 0 0,0 0-1 0 0,0 0 1 0 0,9 1-1 0 0,21 4-8 0 0,-13-1 83 0 0,-19-3-65 0 0,-1-1-1 0 0,1 0 0 0 0,0 0 0 0 0,0 0 0 0 0,-1-1 0 0 0,7 1 0 0 0,5 2 100 0 0,-14-3-114 0 0,-1 0 0 0 0,1 0-1 0 0,0 0 1 0 0,-1 0 0 0 0,1 0 0 0 0,0 0-1 0 0,-1 0 1 0 0,1 0 0 0 0,0 0-1 0 0,-1 0 1 0 0,1 0 0 0 0,-1 0 0 0 0,1 0-1 0 0,0 1 1 0 0,-1-1 0 0 0,1 0 0 0 0,-1 0-1 0 0,1 1 1 0 0,0-1 0 0 0,0 1 0 0 0,-1-1 0 0 0,1 0 1 0 0,-1 0-1 0 0,1 1 0 0 0,-1-1 1 0 0,1 0-1 0 0,-1 0 0 0 0,1 0 1 0 0,-1 1-1 0 0,1-1 0 0 0,0 0 0 0 0,-1 0 1 0 0,1 0-1 0 0,-1 0 0 0 0,1 0 1 0 0,-1 0-1 0 0,1 0 0 0 0,0-1 1 0 0,1 1-1 0 0,-1 0-1 0 0,0 0 1 0 0,1 0 0 0 0,-1 0 0 0 0,0 0 0 0 0,1 0 0 0 0,-1 0 0 0 0,1 0 0 0 0,-1 0 0 0 0,0 1-1 0 0,1-1 1 0 0,-1 1 0 0 0,0-1 0 0 0,0 1 0 0 0,1-1 0 0 0,-1 1 0 0 0,2 1 0 0 0,-1-1-1 0 0,0 0 1 0 0,0 0 0 0 0,0 0 0 0 0,0 0 0 0 0,0 0 0 0 0,0-1-1 0 0,4 2 1 0 0,39-2 243 0 0,-4-4-172 0 0,-21 8-10 0 0,-20-4-62 0 0,0 0 0 0 0,0 0 0 0 0,0 0-1 0 0,0 0 1 0 0,0 0 0 0 0,0 0 0 0 0,0 0 0 0 0,0 0-1 0 0,0 0 1 0 0,0 0 0 0 0,0 0 0 0 0,0 0 0 0 0,0 0-1 0 0,0 0 1 0 0,0 0 0 0 0,0 0 0 0 0,0 0-1 0 0,0 0 1 0 0,0 0 0 0 0,0 0 0 0 0,0 0 0 0 0,0 0-1 0 0,1 0 1 0 0,-8 1 73 0 0,-9 0-73 0 0,0 1 0 0 0,0 0 0 0 0,0 1 0 0 0,-27 8 0 0 0,26-6 18 0 0,0-1-1 0 0,-1-1 1 0 0,1-1 0 0 0,-1-1-1 0 0,-21 0 1 0 0,23-1-11 0 0,0 0 0 0 0,1-2 1 0 0,-1 1-1 0 0,0-2 0 0 0,1 0 1 0 0,0-1-1 0 0,-26-10 0 0 0,26 8 2 0 0,7 2 2 0 0,-1 1 1 0 0,1-2-1 0 0,-9-5 0 0 0,19 11-13 0 0,1 0 0 0 0,0 0 0 0 0,-1 0 0 0 0,1 0 0 0 0,0-1 0 0 0,0 1 0 0 0,-1-1 0 0 0,1 0 0 0 0,0 0 0 0 0,5 0 0 0 0,39-5 0 0 0,-17 2 0 0 0,-14 2 0 0 0,0-1 0 0 0,-1 0 0 0 0,1-1 0 0 0,-1-1 0 0 0,19-6 0 0 0,-19 5 0 0 0,0 1 0 0 0,1 0 0 0 0,24-2 0 0 0,6-1 0 0 0,8-1 0 0 0,58-2 0 0 0,-53 6 0 0 0,-30 2-10 0 0,-1 0 0 0 0,0 2-1 0 0,0 1 1 0 0,0 2 0 0 0,0 0 0 0 0,50 14-1 0 0,-58-14 11 0 0,-18-3 0 0 0,1 0 0 0 0,0 0 0 0 0,-1 1 0 0 0,1-1 0 0 0,0 1 0 0 0,4 2 0 0 0,-13-5 21 0 0,0 0-1 0 0,0 1 1 0 0,-1 0-1 0 0,1 0 0 0 0,-12 1 1 0 0,-11-3 46 0 0,-175-11 7 0 0,16 19-31 0 0,72 1-22 0 0,1-1 4 0 0,-43 1 14 0 0,154-6-39 0 0,-47-1 0 0 0,-97 13 0 0 0,125-5 0 0 0,19-6 0 0 0,0 1 0 0 0,0-1 0 0 0,-1 0 0 0 0,1 0 0 0 0,-6 1 0 0 0,47-1 0 0 0,98-7 0 0 0,-89 3 0 0 0,37 0 0 0 0,41-3 0 0 0,105-7 52 0 0,-140 9-40 0 0,80 8-12 0 0,-150 2 0 0 0,-18-3 0 0 0,-12-3 0 0 0,-39-3-2 0 0,-60 3 0 0 0,5 1 60 0 0,-155 12-14 0 0,106-2-3 0 0,-94-6 76 0 0,189 0-66 0 0,35-2-38 0 0,13-4 18 0 0,18 0 13 0 0,1 0-34 0 0,-1 1-1 0 0,0-2 1 0 0,12-2 0 0 0,13-3 4 0 0,64-1-46 0 0,128 4-1 0 0,-204 5-59 0 0,9-1-271 0 0,0 1-1 0 0,1 2 1 0 0,34 7 0 0 0,-36-2-163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4:25.239"/>
    </inkml:context>
    <inkml:brush xml:id="br0">
      <inkml:brushProperty name="width" value="0.1" units="cm"/>
      <inkml:brushProperty name="height" value="0.1" units="cm"/>
      <inkml:brushProperty name="color" value="#E71224"/>
    </inkml:brush>
  </inkml:definitions>
  <inkml:trace contextRef="#ctx0" brushRef="#br0">0 54 1375 0 0,'1'2'39'0'0,"0"0"0"0"0,-1 0 0 0 0,1 0 0 0 0,0 0-1 0 0,0-1 1 0 0,0 1 0 0 0,0 0 0 0 0,0-1 0 0 0,0 1-1 0 0,1-1 1 0 0,-1 1 0 0 0,0-1 0 0 0,1 1 0 0 0,-1-1-1 0 0,1 0 1 0 0,0 0 0 0 0,-1 0 0 0 0,1 0-1 0 0,0 0 1 0 0,0 0 0 0 0,2 0 0 0 0,4-2 238 0 0,0 0 1 0 0,1 1-1 0 0,-1 0 1 0 0,13 1-1 0 0,9 0 510 0 0,165-18 1411 0 0,-64 17-1709 0 0,-70 1-252 0 0,0-2-1 0 0,96-14 0 0 0,-74 2-36 0 0,89-3-1 0 0,85 11 5 0 0,-57-5 171 0 0,43 0 247 0 0,-152 11-501 0 0,-42-2-73 0 0,52 7-1 0 0,-85-4-50 0 0,18 3 81 0 0,-41-6-31 0 0,-1 0-1 0 0,1 1 1 0 0,-12 0-1 0 0,-5 0 3 0 0,-118-4 20 0 0,-209 18 0 0 0,101 1-69 0 0,236-15 0 0 0,-1 1 0 0 0,-14 2 0 0 0,26-3 0 0 0,-1 1 0 0 0,1 0 0 0 0,-1 0 0 0 0,1 0 0 0 0,-1 0 0 0 0,1 0 0 0 0,0 1 0 0 0,0 0 0 0 0,-1-1 0 0 0,1 1 0 0 0,0 0 0 0 0,1 0 0 0 0,-6 5 0 0 0,8-6 0 0 0,-1-1 0 0 0,1 1 0 0 0,0-1 0 0 0,-1 1 0 0 0,1-1 0 0 0,0 1 0 0 0,-1 0 0 0 0,1-1 0 0 0,0 1 0 0 0,0 0 0 0 0,-1-1 0 0 0,1 1 0 0 0,0 0 0 0 0,0-1 0 0 0,0 1 0 0 0,0 0 0 0 0,0-1 0 0 0,0 1 0 0 0,0 0 0 0 0,0-1 0 0 0,0 1 0 0 0,1 0 0 0 0,-1-1 0 0 0,0 1 0 0 0,0 0 0 0 0,1-1 0 0 0,-1 1 0 0 0,0-1 0 0 0,1 1 0 0 0,-1 0 0 0 0,0-1 0 0 0,1 1 0 0 0,-1-1 0 0 0,1 1 0 0 0,-1-1 0 0 0,1 1 0 0 0,-1-1 0 0 0,1 0 0 0 0,-1 1 0 0 0,1-1 0 0 0,1 1 0 0 0,3 2 0 0 0,1 0 0 0 0,0 0 0 0 0,10 3 0 0 0,-4-1 0 0 0,9 4 2 0 0,2-1-1 0 0,-1-1 0 0 0,1 0 0 0 0,0-2 1 0 0,0-1-1 0 0,41 2 0 0 0,144-9 61 0 0,-95-2-5 0 0,128 12 83 0 0,52-2-72 0 0,-178-14-65 0 0,-38 3 37 0 0,123 4 0 0 0,-194 2-38 0 0,69 6 239 0 0,84-5 1 0 0,-136-4-166 0 0,-15 2-23 0 0,-13 2 48 0 0,-45 12-373 0 0,25-6 66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4:51.634"/>
    </inkml:context>
    <inkml:brush xml:id="br0">
      <inkml:brushProperty name="width" value="0.1" units="cm"/>
      <inkml:brushProperty name="height" value="0.1" units="cm"/>
      <inkml:brushProperty name="color" value="#E71224"/>
    </inkml:brush>
  </inkml:definitions>
  <inkml:trace contextRef="#ctx0" brushRef="#br0">6 129 1839 0 0,'-5'-2'3107'0'0,"5"2"-3041"0"0,1 8 922 0 0,-1-7-973 0 0,0 0-1 0 0,1 0 1 0 0,-1 0 0 0 0,1 0 0 0 0,-1 0-1 0 0,1 0 1 0 0,0-1 0 0 0,-1 1 0 0 0,1 0-1 0 0,0 0 1 0 0,0-1 0 0 0,-1 1 0 0 0,1 0-1 0 0,0-1 1 0 0,0 1 0 0 0,0-1 0 0 0,0 1-1 0 0,0-1 1 0 0,-1 0 0 0 0,1 1 0 0 0,0-1-1 0 0,0 0 1 0 0,0 0 0 0 0,0 1 0 0 0,2-1-1 0 0,3-1 151 0 0,0 0 0 0 0,0 0 0 0 0,0-1 0 0 0,1 0 0 0 0,-2 0 0 0 0,1 0 0 0 0,0-1 0 0 0,0 0 0 0 0,5-4 0 0 0,30-12 585 0 0,-10 11-325 0 0,41-5-1 0 0,-31 7-278 0 0,113-15 211 0 0,195 10 641 0 0,-201 19-785 0 0,-86-3-118 0 0,25 0-19 0 0,-13-3 21 0 0,-31 0-41 0 0,0-2 1 0 0,49-7-1 0 0,78-8 152 0 0,-95 15-87 0 0,-40 0-29 0 0,41-4-1 0 0,-51-6 3 0 0,-18 2-26 0 0,-7 8-66 0 0,0-1-1 0 0,-1 1 1 0 0,1 0-1 0 0,0-1 1 0 0,0 1-1 0 0,0 0 1 0 0,-1-1-1 0 0,1 1 1 0 0,0 0-1 0 0,-1-1 1 0 0,1 1-1 0 0,0 0 1 0 0,-1 0-1 0 0,1-1 1 0 0,0 1-1 0 0,-1 0 1 0 0,1 0-1 0 0,-1-1 1 0 0,1 1-1 0 0,0 0 1 0 0,-1 0-1 0 0,1 0 1 0 0,-1 0-1 0 0,1 0 1 0 0,-1 0-1 0 0,0 0 1 0 0,-38-11 179 0 0,-53 9-132 0 0,-137 12-1 0 0,77 0-17 0 0,-594 1 151 0 0,680-13-157 0 0,1-3-1 0 0,-75-16 1 0 0,129 19-25 0 0,-23-7 0 0 0,38 11 0 0 0,1-1 0 0 0,-1 0 0 0 0,1-1 0 0 0,-1 1 0 0 0,8-1 0 0 0,4 1 0 0 0,407 38-115 0 0,-282-28 94 0 0,53 10 3 0 0,160 6-28 0 0,-335-27 46 0 0,1 0 0 0 0,0 0 0 0 0,0 1 0 0 0,-1 0 0 0 0,1 2 0 0 0,29 8 0 0 0,-46-10-2 0 0,0 0-1 0 0,-1 0 1 0 0,1 0-1 0 0,-1 0 1 0 0,1 1-1 0 0,-1-1 1 0 0,1 1-1 0 0,-1 0 1 0 0,0 0-1 0 0,0 0 1 0 0,0 0-1 0 0,0 0 1 0 0,0 0-1 0 0,0 0 1 0 0,-1 1-1 0 0,1-1 1 0 0,-1 1-1 0 0,0-1 1 0 0,1 1-1 0 0,-1-1 1 0 0,1 5-1 0 0,-1-1-132 0 0,0 0-1 0 0,-1 0 0 0 0,1 0 1 0 0,-1 0-1 0 0,0 0 0 0 0,-1 0 0 0 0,0 0 1 0 0,1 0-1 0 0,-4 9 0 0 0,-6 14-4012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5:59.117"/>
    </inkml:context>
    <inkml:brush xml:id="br0">
      <inkml:brushProperty name="width" value="0.1" units="cm"/>
      <inkml:brushProperty name="height" value="0.1" units="cm"/>
      <inkml:brushProperty name="color" value="#E71224"/>
    </inkml:brush>
  </inkml:definitions>
  <inkml:trace contextRef="#ctx0" brushRef="#br0">0 116 1839 0 0,'4'-26'80'0'0,"0"0"16"0"0,1 6-96 0 0,3 1 0 0 0,-1 6 0 0 0,-1 6 0 0 0,-1 3 0 0 0,-1 4 64 0 0,0 2-64 0 0,3-4 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6:01.493"/>
    </inkml:context>
    <inkml:brush xml:id="br0">
      <inkml:brushProperty name="width" value="0.1" units="cm"/>
      <inkml:brushProperty name="height" value="0.1" units="cm"/>
      <inkml:brushProperty name="color" value="#E71224"/>
    </inkml:brush>
  </inkml:definitions>
  <inkml:trace contextRef="#ctx0" brushRef="#br0">0 13 1839 0 0,'8'-5'80'0'0,"-5"1"16"0"0,1 2-96 0 0,0 0 0 0 0,-2 4 0 0 0,-1-2 0 0 0,1 2 72 0 0,0 0-8 0 0,4 0 0 0 0,-1 2 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6:04.149"/>
    </inkml:context>
    <inkml:brush xml:id="br0">
      <inkml:brushProperty name="width" value="0.1" units="cm"/>
      <inkml:brushProperty name="height" value="0.1" units="cm"/>
      <inkml:brushProperty name="color" value="#E71224"/>
    </inkml:brush>
  </inkml:definitions>
  <inkml:trace contextRef="#ctx0" brushRef="#br0">1 1 511 0 0,'3'2'0'0'0,"3"1"0"0"0,1 3 0 0 0,-1-1 0 0 0,-2-1 0 0 0,-1 0 0 0 0,-1-2 64 0 0,0 1-64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51.214"/>
    </inkml:context>
    <inkml:brush xml:id="br0">
      <inkml:brushProperty name="width" value="0.1" units="cm"/>
      <inkml:brushProperty name="height" value="0.1" units="cm"/>
      <inkml:brushProperty name="color" value="#E71224"/>
    </inkml:brush>
  </inkml:definitions>
  <inkml:trace contextRef="#ctx0" brushRef="#br0">2302 50 3223 0 0,'-3'-2'98'0'0,"-1"-1"0"0"0,1 1 0 0 0,-1-1 0 0 0,1 1 0 0 0,-1 0 0 0 0,0 0 0 0 0,0 1 0 0 0,-6-3 0 0 0,-38-7 717 0 0,32 8-768 0 0,-19-3 471 0 0,0 2 0 0 0,-1 1 0 0 0,0 1-1 0 0,-66 7 1 0 0,-142 33 251 0 0,206-31-756 0 0,-22 2 61 0 0,-88 0 0 0 0,-12 2 169 0 0,-247 45 515 0 0,158-29-495 0 0,9-1-166 0 0,-86 27-667 0 0,243-38 220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6:42.956"/>
    </inkml:context>
    <inkml:brush xml:id="br0">
      <inkml:brushProperty name="width" value="0.1" units="cm"/>
      <inkml:brushProperty name="height" value="0.1" units="cm"/>
      <inkml:brushProperty name="color" value="#E71224"/>
    </inkml:brush>
  </inkml:definitions>
  <inkml:trace contextRef="#ctx0" brushRef="#br0">1 1 919 0 0,'66'10'308'0'0,"-53"-7"-2"0"0,0 0 0 0 0,26 0 1 0 0,-2 0-238 0 0,213 39 408 0 0,-130-20-39 0 0,195 12-1 0 0,-156-26-156 0 0,42 1 169 0 0,-184-8-394 0 0,-1 1 1 0 0,28 6-1 0 0,-32-6-8 0 0,-8-1-29 0 0,-4 0-15 0 0,0-1 0 0 0,1 0 1 0 0,-1 0-1 0 0,0 1 0 0 0,1-1 0 0 0,-1 0 0 0 0,0 0 0 0 0,1 0 0 0 0,-1 0 0 0 0,0 1 0 0 0,1-1 0 0 0,-1 0 0 0 0,0 0 0 0 0,1 0 0 0 0,-1 0 1 0 0,1 0-1 0 0,-1 0 0 0 0,0 0 0 0 0,1 0 0 0 0,-1 0 0 0 0,1 0 0 0 0,-1 0 0 0 0,0 0 0 0 0,1 0 0 0 0,-1 0 0 0 0,0 0 0 0 0,1-1 0 0 0,-1 1 0 0 0,0 0 1 0 0,1 0-1 0 0,-1 0 0 0 0,1-1 0 0 0,-2 1 7 0 0,1 0 1 0 0,0-1-1 0 0,-1 1 0 0 0,1 0 1 0 0,-1 0-1 0 0,1 0 1 0 0,-1 0-1 0 0,1 0 1 0 0,-1 0-1 0 0,1-1 0 0 0,-1 1 1 0 0,1 1-1 0 0,-1-1 1 0 0,1 0-1 0 0,-1 0 0 0 0,1 0 1 0 0,-1 0-1 0 0,1 0 1 0 0,-1 0-1 0 0,1 0 1 0 0,-1 1-1 0 0,1-1 0 0 0,-1 0 1 0 0,1 0-1 0 0,-1 1 1 0 0,1-1-1 0 0,0 0 0 0 0,-1 1 1 0 0,-24 12-106 0 0,18-9-127 0 0,0-1-1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6:44.321"/>
    </inkml:context>
    <inkml:brush xml:id="br0">
      <inkml:brushProperty name="width" value="0.1" units="cm"/>
      <inkml:brushProperty name="height" value="0.1" units="cm"/>
      <inkml:brushProperty name="color" value="#E71224"/>
    </inkml:brush>
  </inkml:definitions>
  <inkml:trace contextRef="#ctx0" brushRef="#br0">478 99 1783 0 0,'-14'0'47'0'0,"1"2"0"0"0,-25 4-1 0 0,26-3-18 0 0,-66 16-1 0 0,44-9-38 0 0,-53 7-1 0 0,76-16 101 0 0,1 0-1 0 0,-1 0 1 0 0,0-2-1 0 0,0 1 0 0 0,0-1 1 0 0,0-1-1 0 0,1 0 1 0 0,-1 0-1 0 0,-12-5 0 0 0,-49-27 1256 0 0,72 34-1329 0 0,-1-1-1 0 0,1 1 1 0 0,-1 0-1 0 0,0 0 0 0 0,1-1 1 0 0,-1 1-1 0 0,1 0 0 0 0,-1-1 1 0 0,1 1-1 0 0,-1 0 0 0 0,1-1 1 0 0,-1 1-1 0 0,1-1 0 0 0,-1 1 1 0 0,1-1-1 0 0,0 1 0 0 0,-1-1 1 0 0,1 0-1 0 0,0 0-8 0 0,0 1-1 0 0,0 0 1 0 0,0-1 0 0 0,0 1-1 0 0,0 0 1 0 0,0 0 0 0 0,0-1-1 0 0,0 1 1 0 0,0 0 0 0 0,0-1-1 0 0,0 1 1 0 0,1 0-1 0 0,-1 0 1 0 0,0-1 0 0 0,0 1-1 0 0,0 0 1 0 0,1 0 0 0 0,-1-1-1 0 0,0 1 1 0 0,0 0-1 0 0,0 0 1 0 0,1 0 0 0 0,-1-1-1 0 0,0 1 1 0 0,1 0 0 0 0,1-1 9 0 0,0 0 0 0 0,0 0 0 0 0,1 0 1 0 0,-1 0-1 0 0,1 0 0 0 0,-1 0 0 0 0,4 0 1 0 0,22 0-10 0 0,45 3-1 0 0,-49 0-5 0 0,0-2 0 0 0,48-4-1 0 0,-47 0 8 0 0,165-23-15 0 0,-138 22 148 0 0,88 3 0 0 0,-63 2 127 0 0,144-18 0 0 0,-121 7-176 0 0,284 4 16 0 0,-217 10-78 0 0,0-11 55 0 0,-53 1-16 0 0,-74 7 250 0 0,0 2 0 0 0,0 1-1 0 0,59 13 1 0 0,-97-16-248 0 0,2 1 272 0 0,-6-1-11 0 0,1 0-311 0 0,0 1 1 0 0,0-1-1 0 0,0 0 1 0 0,0 0-1 0 0,0 1 1 0 0,1-1-1 0 0,-1 0 1 0 0,0 1-1 0 0,0-1 1 0 0,0 1-1 0 0,0-1 1 0 0,0 1-1 0 0,0-1 1 0 0,1 1-1 0 0,-1 0 1 0 0,0-1-1 0 0,1 1 0 0 0,-1 0 1 0 0,0 0-1 0 0,1-1 1 0 0,-1 2-1 0 0,-7 22-2328 0 0,6-13-304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9:58.791"/>
    </inkml:context>
    <inkml:brush xml:id="br0">
      <inkml:brushProperty name="width" value="0.1" units="cm"/>
      <inkml:brushProperty name="height" value="0.1" units="cm"/>
      <inkml:brushProperty name="color" value="#E71224"/>
    </inkml:brush>
  </inkml:definitions>
  <inkml:trace contextRef="#ctx0" brushRef="#br0">27 390 919 0 0,'-2'-4'58'0'0,"-23"-21"10083"0"0,26 25-10124 0 0,-1 1 0 0 0,1-1 1 0 0,-1 0-1 0 0,1 1 0 0 0,0-1 0 0 0,-1 0 0 0 0,1 0 0 0 0,-1 0 0 0 0,1 0 1 0 0,0 1-1 0 0,-1-1 0 0 0,1 0 0 0 0,0 0 0 0 0,-1 0 0 0 0,1 0 0 0 0,0 0 1 0 0,-1 0-1 0 0,1-1 0 0 0,0 1 0 0 0,-1 0 0 0 0,2 0 0 0 0,6-2 299 0 0,0 0 0 0 0,0 0 0 0 0,0-1 0 0 0,11-5 0 0 0,-9 3 61 0 0,-1 2 1 0 0,19-6-1 0 0,71-21 1446 0 0,-35 19-1128 0 0,109-5 0 0 0,-159 15-628 0 0,240-21 793 0 0,89-4 112 0 0,-221 19-628 0 0,129-25-1 0 0,-180 21-221 0 0,0 3 0 0 0,1 3-1 0 0,-1 3 1 0 0,83 9 0 0 0,201 8 152 0 0,-241-13-216 0 0,-37-2-26 0 0,45 3 32 0 0,370-6 310 0 0,-184-6-248 0 0,106-8 22 0 0,-104-6-25 0 0,35-6-58 0 0,-295 23-61 0 0,438-45 45 0 0,-302 40-37 0 0,178-4-13 0 0,243 4 1 0 0,-202 1 0 0 0,367 23 0 0 0,-346 11 31 0 0,-134-9 2 0 0,6-7-33 0 0,22 1 0 0 0,-115 13 0 0 0,-13-1 0 0 0,253 19 0 0 0,-162-20 0 0 0,-33-4 0 0 0,4 31 0 0 0,-18-3 0 0 0,-136-33 10 0 0,208 32 44 0 0,230 22-54 0 0,-366-49 0 0 0,116 7 0 0 0,-124-24 0 0 0,3 2 0 0 0,33 11 0 0 0,181 1 0 0 0,-232-19 0 0 0,137-2 0 0 0,61-15 54 0 0,-64 1-44 0 0,190 0-10 0 0,-153 12 0 0 0,75-6 0 0 0,20-10 0 0 0,-76 6 0 0 0,41-1 0 0 0,30 8 0 0 0,-289 5 32 0 0,150 8 0 0 0,43 1-32 0 0,-87-4 0 0 0,-156 5 0 0 0,85 14 0 0 0,-33-2 0 0 0,145-1 0 0 0,1 1 0 0 0,-142-6 0 0 0,134-7 0 0 0,-158-4 0 0 0,138 13 0 0 0,142 20 0 0 0,97-21 64 0 0,-105-32-64 0 0,-340 20 0 0 0,-19 2-1 0 0,155-10-129 0 0,-150 11 94 0 0,1 1 0 0 0,-1 1 0 0 0,0 1 0 0 0,0 0 0 0 0,39 13 1 0 0,-58-15-87 0 0,1 0 1 0 0,-1 0-1 0 0,0 0 1 0 0,0 0-1 0 0,0 0 1 0 0,0 1 0 0 0,0-1-1 0 0,0 1 1 0 0,0-1-1 0 0,-1 1 1 0 0,1-1 0 0 0,0 1-1 0 0,-1 0 1 0 0,0 0-1 0 0,3 3 1 0 0,-1 6-1558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30:00.108"/>
    </inkml:context>
    <inkml:brush xml:id="br0">
      <inkml:brushProperty name="width" value="0.1" units="cm"/>
      <inkml:brushProperty name="height" value="0.1" units="cm"/>
      <inkml:brushProperty name="color" value="#E71224"/>
    </inkml:brush>
  </inkml:definitions>
  <inkml:trace contextRef="#ctx0" brushRef="#br0">72 110 3223 0 0,'-4'-3'97'0'0,"0"1"0"0"0,-1-1 0 0 0,1 1 1 0 0,0 1-1 0 0,-7-3 0 0 0,3 1 448 0 0,5 3-162 0 0,0-1-56 0 0,1 0 0 0 0,-1 0 0 0 0,0 0-1 0 0,1 0 1 0 0,-1 0 0 0 0,1 0 0 0 0,0-1 0 0 0,-3-2-1 0 0,4 4-272 0 0,1-1-1 0 0,0 0 0 0 0,-1 1 0 0 0,1-1 0 0 0,0 0 1 0 0,-1 1-1 0 0,1-1 0 0 0,0 0 0 0 0,0 0 0 0 0,0 1 0 0 0,0-1 1 0 0,0 0-1 0 0,0 0 0 0 0,0 0 0 0 0,0 1 0 0 0,0-1 1 0 0,0 0-1 0 0,0 0 0 0 0,0 1 0 0 0,0-1 0 0 0,1 0 0 0 0,-1 0 1 0 0,0 1-1 0 0,1-1 0 0 0,-1 0 0 0 0,0 1 0 0 0,1-1 1 0 0,-1 0-1 0 0,1 1 0 0 0,-1-1 0 0 0,1 1 0 0 0,-1-1 0 0 0,1 1 1 0 0,0-1-1 0 0,0 0 0 0 0,2-2 82 0 0,1 0 0 0 0,-1 0 0 0 0,1 0-1 0 0,-1 0 1 0 0,1 1 0 0 0,0-1 0 0 0,0 1 0 0 0,0 0 0 0 0,1 0 0 0 0,4-1-1 0 0,47-10 485 0 0,-37 9-432 0 0,1 1 37 0 0,0 0 0 0 0,1 1-1 0 0,33 2 1 0 0,63 11 427 0 0,1 0-69 0 0,-48-7-179 0 0,37 0 42 0 0,-62-5-277 0 0,0 2 0 0 0,-1 2 0 0 0,0 2 0 0 0,1 2 0 0 0,79 23 0 0 0,40 12 174 0 0,-63-18-190 0 0,-77-19-134 0 0,1-1 1 0 0,0-1 0 0 0,-1 0-1 0 0,36-3 1 0 0,100-13 157 0 0,-94 5-27 0 0,-36 5-85 0 0,27-3 159 0 0,103 3 1 0 0,234 10 256 0 0,-384-7-465 0 0,374-2 371 0 0,-16 1 60 0 0,-152-5-21 0 0,-13 16-95 0 0,61-2-79 0 0,-252-8-257 0 0,13-2 34 0 0,-1 2-1 0 0,26 2 1 0 0,-45-1-36 0 0,1-1 0 0 0,0 1 0 0 0,-1 0 1 0 0,1 1-1 0 0,-1 0 0 0 0,0-1 0 0 0,1 2 0 0 0,-1-1 0 0 0,0 1 0 0 0,0-1 0 0 0,0 1 1 0 0,-1 1-1 0 0,1-1 0 0 0,6 7 0 0 0,-9-8-491 0 0,0 1-1 0 0,0 1 1 0 0,0-1 0 0 0,-1 0 0 0 0,1 0-1 0 0,-1 1 1 0 0,1-1 0 0 0,-1 0-1 0 0,0 1 1 0 0,0 4 0 0 0,5 18-5556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7:40.427"/>
    </inkml:context>
    <inkml:brush xml:id="br0">
      <inkml:brushProperty name="width" value="0.1" units="cm"/>
      <inkml:brushProperty name="height" value="0.1" units="cm"/>
      <inkml:brushProperty name="color" value="#E71224"/>
    </inkml:brush>
  </inkml:definitions>
  <inkml:trace contextRef="#ctx0" brushRef="#br0">1 4 919 0 0,'15'-3'2096'0'0,"-7"2"-2006"0"0,0 1-1 0 0,1 0 0 0 0,-1 1 0 0 0,0 0 0 0 0,0 0 1 0 0,0 1-1 0 0,0 0 0 0 0,0 0 0 0 0,12 6 0 0 0,-7-4-4 0 0,0 0 0 0 0,16 3 0 0 0,81 19 110 0 0,279 15 562 0 0,-147-19-511 0 0,57 0-127 0 0,-61-33 0 0 0,-52 0-38 0 0,-25 16-39 0 0,-30 0-12 0 0,99 4-30 0 0,570-28 0 0 0,-515 19 24 0 0,117-8 16 0 0,-259-3-40 0 0,236 13 0 0 0,-77-4 0 0 0,-214-1 0 0 0,238 6 0 0 0,13-11 0 0 0,-292 7 0 0 0,-28 1 0 0 0,36-4 0 0 0,-43 2-43 0 0,-6 1 63 0 0,0-1 1 0 0,0 1-1 0 0,0 1 0 0 0,11 0 0 0 0,-15 0-33 0 0,-1 0-1 0 0,0 0 1 0 0,1 0-1 0 0,-1 0 1 0 0,0 1 0 0 0,0-1-1 0 0,0 1 1 0 0,1-1-1 0 0,-1 1 1 0 0,0-1 0 0 0,0 1-1 0 0,0 0 1 0 0,0-1 0 0 0,0 1-1 0 0,0 0 1 0 0,0 0-1 0 0,0 0 1 0 0,0 0 0 0 0,0 0-1 0 0,-1 0 1 0 0,1 0-1 0 0,0 0 1 0 0,-1 0 0 0 0,1 0-1 0 0,0 1 1 0 0,-1-1 0 0 0,0 0-1 0 0,1 2 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8:00.595"/>
    </inkml:context>
    <inkml:brush xml:id="br0">
      <inkml:brushProperty name="width" value="0.1" units="cm"/>
      <inkml:brushProperty name="height" value="0.1" units="cm"/>
      <inkml:brushProperty name="color" value="#E71224"/>
    </inkml:brush>
  </inkml:definitions>
  <inkml:trace contextRef="#ctx0" brushRef="#br0">0 4 455 0 0,'15'-1'0'0'0,"0"1"0"0"0,0-2 0 0 0,-2 2 0 0 0,2 0 184 0 0,-6 0-8 0 0,-3 0 0 0 0,-3 0 0 0 0,-1 2-112 0 0,0 1-64 0 0,2 3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8:01.871"/>
    </inkml:context>
    <inkml:brush xml:id="br0">
      <inkml:brushProperty name="width" value="0.1" units="cm"/>
      <inkml:brushProperty name="height" value="0.1" units="cm"/>
      <inkml:brushProperty name="color" value="#E71224"/>
    </inkml:brush>
  </inkml:definitions>
  <inkml:trace contextRef="#ctx0" brushRef="#br0">1 35 455 0 0,'26'-5'208'0'0,"0"0"0"0"0,1 2-1 0 0,42 0 1 0 0,35-5-207 0 0,-86 5-1 0 0,0 0 0 0 0,1 1 0 0 0,0 1 0 0 0,-1 1 0 0 0,1 1 0 0 0,-1 0 0 0 0,22 5 0 0 0,-22 3 27 0 0,-15-8 20 0 0,-1 1-1 0 0,1-1 0 0 0,-1 0 0 0 0,1 0 1 0 0,-1 0-1 0 0,6 1 0 0 0,49 20 262 0 0,-21-14-175 0 0,1-2-1 0 0,70 3 0 0 0,-68-9-128 0 0,1-2 0 0 0,41-6-1 0 0,-45 4 57 0 0,0 1 0 0 0,69 4 0 0 0,-65 1-25 0 0,80-7-1 0 0,15-2-22 0 0,-75-1-12 0 0,105-16 0 0 0,-2 10 0 0 0,24 14 0 0 0,172 3 0 0 0,-290-2 0 0 0,1 3 0 0 0,95 17 0 0 0,-112-15 0 0 0,84 0 0 0 0,-70-11 0 0 0,-51 3 0 0 0,1 0 0 0 0,0 1 0 0 0,28 3 0 0 0,-30-1 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8:06.494"/>
    </inkml:context>
    <inkml:brush xml:id="br0">
      <inkml:brushProperty name="width" value="0.1" units="cm"/>
      <inkml:brushProperty name="height" value="0.1" units="cm"/>
      <inkml:brushProperty name="color" value="#E71224"/>
    </inkml:brush>
  </inkml:definitions>
  <inkml:trace contextRef="#ctx0" brushRef="#br0">0 7 1839 0 0,'18'-3'235'0'0,"0"1"-1"0"0,-1 1 1 0 0,1 0-1 0 0,32 4 0 0 0,4-1-67 0 0,26 1-61 0 0,23 0 63 0 0,-35-5 148 0 0,127 12 0 0 0,-92 5-139 0 0,-40-4-88 0 0,70 2 0 0 0,187-32 819 0 0,-126 2-637 0 0,-135 16-79 0 0,1 2 0 0 0,107 17 0 0 0,-158-17-177 0 0,-6-1-4 0 0,0 0-1 0 0,0 1 1 0 0,0-1-1 0 0,0 1 1 0 0,-1 0-1 0 0,6 2 0 0 0,-7-3-9 0 0,-1 0-1 0 0,1 1 1 0 0,-1-1 0 0 0,1 1-1 0 0,-1-1 1 0 0,1 1-1 0 0,-1-1 1 0 0,1 1-1 0 0,-1 0 1 0 0,1-1-1 0 0,-1 1 1 0 0,0-1-1 0 0,1 1 1 0 0,-1 0-1 0 0,0-1 1 0 0,1 1-1 0 0,-1 0 1 0 0,0 0-1 0 0,0-1 1 0 0,0 1-1 0 0,0 0 1 0 0,0-1-1 0 0,0 1 1 0 0,0 0-1 0 0,0 0 1 0 0,0-1-1 0 0,0 1 1 0 0,0 0-1 0 0,0 0 1 0 0,0-1-1 0 0,-1 1 1 0 0,1 1-1 0 0,-3 6 7 0 0,1-3 3 0 0,1 0 1 0 0,0-1-1 0 0,0 1 0 0 0,-1 8 0 0 0,2-9-11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8:07.404"/>
    </inkml:context>
    <inkml:brush xml:id="br0">
      <inkml:brushProperty name="width" value="0.1" units="cm"/>
      <inkml:brushProperty name="height" value="0.1" units="cm"/>
      <inkml:brushProperty name="color" value="#E71224"/>
    </inkml:brush>
  </inkml:definitions>
  <inkml:trace contextRef="#ctx0" brushRef="#br0">1 8 1151 0 0,'142'6'135'0'0,"-74"-2"-2"0"0,70-5-1 0 0,-20-1 87 0 0,20-3-43 0 0,85-2 197 0 0,-223 7-373 0 0,68-1 82 0 0,-8 0-57 0 0,79 8 0 0 0,-111-3-893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8:08.399"/>
    </inkml:context>
    <inkml:brush xml:id="br0">
      <inkml:brushProperty name="width" value="0.1" units="cm"/>
      <inkml:brushProperty name="height" value="0.1" units="cm"/>
      <inkml:brushProperty name="color" value="#E71224"/>
    </inkml:brush>
  </inkml:definitions>
  <inkml:trace contextRef="#ctx0" brushRef="#br0">1 15 455 0 0,'7'-2'312'0'0,"1"0"-1"0"0,-1 0 0 0 0,1 1 0 0 0,9-1 1 0 0,3 0-207 0 0,3 0-8 0 0,0 1 0 0 0,0 1 0 0 0,41 5 0 0 0,20 0 32 0 0,192 10 1116 0 0,-89-2-1181 0 0,-128-10 11 0 0,60-6 0 0 0,48 3-206 0 0,-131 3-817 0 0,-1-1-347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19.438"/>
    </inkml:context>
    <inkml:brush xml:id="br0">
      <inkml:brushProperty name="width" value="0.1" units="cm"/>
      <inkml:brushProperty name="height" value="0.1" units="cm"/>
      <inkml:brushProperty name="color" value="#E71224"/>
    </inkml:brush>
  </inkml:definitions>
  <inkml:trace contextRef="#ctx0" brushRef="#br0">3756 56 919 0 0,'-41'-4'1434'0'0,"-1"3"-1"0"0,-51 4 0 0 0,51-1-1077 0 0,-230 28 1502 0 0,242-26-1704 0 0,-84 10 523 0 0,-121-2-1 0 0,-116-19 487 0 0,43-30-239 0 0,45 2-168 0 0,236 33-693 0 0,-541-32 841 0 0,224 34-682 0 0,99 2-141 0 0,78 0-375 0 0,-218 28 1 0 0,269-13-2743 0 0,3 0-1019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8:13.875"/>
    </inkml:context>
    <inkml:brush xml:id="br0">
      <inkml:brushProperty name="width" value="0.1" units="cm"/>
      <inkml:brushProperty name="height" value="0.1" units="cm"/>
      <inkml:brushProperty name="color" value="#E71224"/>
    </inkml:brush>
  </inkml:definitions>
  <inkml:trace contextRef="#ctx0" brushRef="#br0">1 16 1439 0 0,'29'5'113'0'0,"0"-2"-1"0"0,1 0 1 0 0,-1-2-1 0 0,1-2 1 0 0,29-3-1 0 0,-9 1 25 0 0,226-12 31 0 0,-245 14-133 0 0,43-2-17 0 0,75 6 0 0 0,14 9-131 0 0,-140-10-721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8:14.618"/>
    </inkml:context>
    <inkml:brush xml:id="br0">
      <inkml:brushProperty name="width" value="0.1" units="cm"/>
      <inkml:brushProperty name="height" value="0.1" units="cm"/>
      <inkml:brushProperty name="color" value="#E71224"/>
    </inkml:brush>
  </inkml:definitions>
  <inkml:trace contextRef="#ctx0" brushRef="#br0">0 9 1375 0 0,'234'-5'715'0'0,"-166"5"-689"0"0,218-4 137 0 0,-255 4-141 0 0,-1 2-1 0 0,37 6 0 0 0,-48-5-21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8:15.664"/>
    </inkml:context>
    <inkml:brush xml:id="br0">
      <inkml:brushProperty name="width" value="0.1" units="cm"/>
      <inkml:brushProperty name="height" value="0.1" units="cm"/>
      <inkml:brushProperty name="color" value="#E71224"/>
    </inkml:brush>
  </inkml:definitions>
  <inkml:trace contextRef="#ctx0" brushRef="#br0">1 167 1583 0 0,'18'-2'107'0'0,"-14"2"-97"0"0,0-1 0 0 0,0 1-1 0 0,1 0 1 0 0,-1 0 0 0 0,5 1 0 0 0,-4-1 13 0 0,-1 0 1 0 0,1 0-1 0 0,0 0 1 0 0,-1-1-1 0 0,9-1 1 0 0,1-1-8 0 0,103-10 390 0 0,-1 4 1 0 0,150 9-1 0 0,52-1-230 0 0,1-26 18 0 0,-221 18-119 0 0,5 1 26 0 0,152-34 1 0 0,-95 7-21 0 0,-119 29-48 0 0,81-3-1 0 0,-32 9-32 0 0,-45 0 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8:16.862"/>
    </inkml:context>
    <inkml:brush xml:id="br0">
      <inkml:brushProperty name="width" value="0.1" units="cm"/>
      <inkml:brushProperty name="height" value="0.1" units="cm"/>
      <inkml:brushProperty name="color" value="#E71224"/>
    </inkml:brush>
  </inkml:definitions>
  <inkml:trace contextRef="#ctx0" brushRef="#br0">0 54 1207 0 0,'61'7'72'0'0,"-56"-6"-59"0"0,1 0 0 0 0,0-1 0 0 0,0 0 0 0 0,-1 0 0 0 0,1 0 0 0 0,0 0 0 0 0,8-3 0 0 0,8 1 30 0 0,287-5 131 0 0,57-5-135 0 0,-209 4-1 0 0,-24 1 436 0 0,-41 4 0 0 0,31-3 124 0 0,-60-2-362 0 0,67 1 0 0 0,-37 15-353 0 0,-82-7-1150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28:22.326"/>
    </inkml:context>
    <inkml:brush xml:id="br0">
      <inkml:brushProperty name="width" value="0.1" units="cm"/>
      <inkml:brushProperty name="height" value="0.1" units="cm"/>
      <inkml:brushProperty name="color" value="#E71224"/>
    </inkml:brush>
  </inkml:definitions>
  <inkml:trace contextRef="#ctx0" brushRef="#br0">1 45 919 0 0,'14'-3'80'0'0,"3"0"99"0"0,26-1 1114 0 0,10 2-579 0 0,-38 2-547 0 0,0-1 1 0 0,0 0 0 0 0,0-1 0 0 0,27-8-1 0 0,-28 6-26 0 0,0 0-1 0 0,0 0 1 0 0,0 2-1 0 0,27-3 1 0 0,-33 5-133 0 0,0 0 0 0 0,0 1 0 0 0,-1 0 0 0 0,1 0 1 0 0,-1 1-1 0 0,1 0 0 0 0,-1 0 0 0 0,0 1 0 0 0,1-1 0 0 0,11 8 0 0 0,3 3-8 0 0,-4-1 0 0 0,1-2 0 0 0,0 0 0 0 0,27 10 0 0 0,-33-18 12 0 0,-1 0-1 0 0,0 0 1 0 0,1-1 0 0 0,21-2-1 0 0,-14 1-5 0 0,212-6-6 0 0,-168 10 0 0 0,1 3 0 0 0,-1 2 0 0 0,70 20 0 0 0,-45-7 0 0 0,96 19 0 0 0,-112-30 0 0 0,39 5 0 0 0,-64-10 0 0 0,45 2 0 0 0,-49-9-3 0 0,1 3 0 0 0,-1 1 0 0 0,0 2 0 0 0,60 15-1 0 0,-84-14-76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39:16.626"/>
    </inkml:context>
    <inkml:brush xml:id="br0">
      <inkml:brushProperty name="width" value="0.1" units="cm"/>
      <inkml:brushProperty name="height" value="0.1" units="cm"/>
      <inkml:brushProperty name="color" value="#E71224"/>
    </inkml:brush>
  </inkml:definitions>
  <inkml:trace contextRef="#ctx0" brushRef="#br0">1 88 1375 0 0,'4'-3'69'0'0,"0"1"0"0"0,0-1 0 0 0,0 1 0 0 0,0 0 0 0 0,1 0 0 0 0,-1 1 0 0 0,9-3 0 0 0,-5 3 121 0 0,0 0-1 0 0,0 1 1 0 0,0-1-1 0 0,1 2 1 0 0,12 1-1 0 0,12 0 130 0 0,19-4 666 0 0,0-3 0 0 0,83-18 0 0 0,97-14 578 0 0,-201 35-1438 0 0,40 0 0 0 0,17 7 47 0 0,76 2 200 0 0,-118-5-170 0 0,61 11 0 0 0,-81-9-152 0 0,62 7 105 0 0,1-3 1 0 0,165-7-1 0 0,161-19 998 0 0,-412 17-1151 0 0,346 4 184 0 0,-110 2-127 0 0,-42 0-39 0 0,-105-1 24 0 0,419 12 20 0 0,-320-19 50 0 0,-142 1-100 0 0,121-7 61 0 0,146-8 106 0 0,-259 14-176 0 0,91 1 30 0 0,-126 4-30 0 0,0 0 0 0 0,1 1 0 0 0,-2 1-1 0 0,37 12 1 0 0,64 30-5 0 0,-67-27 0 0 0,84 22 0 0 0,-120-38 0 0 0,0 0 0 0 0,-1 0 0 0 0,1-2 0 0 0,0-1 0 0 0,33-2 0 0 0,3-6 32 0 0,59-16 0 0 0,-29 6 32 0 0,1 4 0 0 0,89-4 0 0 0,-126 15-64 0 0,-17 1 0 0 0,62-10 0 0 0,-76 7 0 0 0,26-12 0 0 0,-34 13 0 0 0,-9 4 14 0 0,0-1 0 0 0,0 0-1 0 0,0 1 1 0 0,0-1 0 0 0,0 0 0 0 0,0 0-1 0 0,-1 1 1 0 0,1-1 0 0 0,0 0-1 0 0,-1 0 1 0 0,1 0 0 0 0,0 0 0 0 0,0-2-1 0 0,-1 3-7 0 0,0-1-1 0 0,1 1 0 0 0,-1 0 1 0 0,0-1-1 0 0,0 1 0 0 0,0-1 1 0 0,0 1-1 0 0,0 0 0 0 0,1-1 1 0 0,-1 1-1 0 0,0-1 0 0 0,0 1 1 0 0,0-1-1 0 0,0 1 0 0 0,0-1 1 0 0,0 1-1 0 0,-1-1 0 0 0,1 1 1 0 0,0 0-1 0 0,0-1 0 0 0,0 1 1 0 0,0-1-1 0 0,0 1 0 0 0,-1 0 1 0 0,1-1-1 0 0,0 1 0 0 0,0-1 1 0 0,-1 1-1 0 0,1 0 0 0 0,0-1 1 0 0,0 1-1 0 0,-1 0 0 0 0,1-1 1 0 0,0 1-1 0 0,-1 0 0 0 0,0 0-41 0 0,0 0-1 0 0,0 0 0 0 0,0 0 1 0 0,0 1-1 0 0,0-1 1 0 0,0 0-1 0 0,1 1 0 0 0,-1-1 1 0 0,0 1-1 0 0,0-1 0 0 0,0 1 1 0 0,1 0-1 0 0,-1-1 1 0 0,0 1-1 0 0,1-1 0 0 0,-1 1 1 0 0,0 1-1 0 0,-4 3-321 0 0,-2-1-185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39:21.444"/>
    </inkml:context>
    <inkml:brush xml:id="br0">
      <inkml:brushProperty name="width" value="0.1" units="cm"/>
      <inkml:brushProperty name="height" value="0.1" units="cm"/>
      <inkml:brushProperty name="color" value="#E71224"/>
    </inkml:brush>
  </inkml:definitions>
  <inkml:trace contextRef="#ctx0" brushRef="#br0">0 12 1583 0 0,'28'-8'64'0'0,"-10"5"24"0"0,1 3-88 0 0,-4 0 0 0 0,-6 2 0 0 0,-3-1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39:47.755"/>
    </inkml:context>
    <inkml:brush xml:id="br0">
      <inkml:brushProperty name="width" value="0.1" units="cm"/>
      <inkml:brushProperty name="height" value="0.1" units="cm"/>
      <inkml:brushProperty name="color" value="#F4F91B"/>
    </inkml:brush>
  </inkml:definitions>
  <inkml:trace contextRef="#ctx0" brushRef="#br0">3 4 1351 0 0,'-2'-2'300'0'0,"1"0"-84"0"0,3 4-98 0 0,2 0-106 0 0,-1 0 0 0 0,1 0 0 0 0,-1-1 0 0 0,1 0 0 0 0,-1 1 0 0 0,1-1 0 0 0,0-1 0 0 0,0 1 0 0 0,-1 0 0 0 0,1-1 0 0 0,0 0 0 0 0,5 0 0 0 0,28 5-18 0 0,-9-1 6 0 0,-23-4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53.705"/>
    </inkml:context>
    <inkml:brush xml:id="br0">
      <inkml:brushProperty name="width" value="0.1" units="cm"/>
      <inkml:brushProperty name="height" value="0.1" units="cm"/>
      <inkml:brushProperty name="color" value="#E71224"/>
    </inkml:brush>
  </inkml:definitions>
  <inkml:trace contextRef="#ctx0" brushRef="#br0">2636 7 455 0 0,'12'-6'2629'0'0,"-18"10"-2090"0"0,-12 6-301 0 0,1-1-1 0 0,-1-1 0 0 0,0 0 1 0 0,-1-2-1 0 0,-36 9 0 0 0,32-9 226 0 0,16-4-199 0 0,0 0 1 0 0,-1-1-1 0 0,1 0 0 0 0,-9 1 0 0 0,-107 8 1630 0 0,65-10-1498 0 0,-156 5 530 0 0,-68 15-373 0 0,1-26-62 0 0,-108-11 625 0 0,127 12-776 0 0,-37 0 269 0 0,1 22-286 0 0,148 0-1227 0 0,78-8-3616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55.679"/>
    </inkml:context>
    <inkml:brush xml:id="br0">
      <inkml:brushProperty name="width" value="0.1" units="cm"/>
      <inkml:brushProperty name="height" value="0.1" units="cm"/>
      <inkml:brushProperty name="color" value="#E71224"/>
    </inkml:brush>
  </inkml:definitions>
  <inkml:trace contextRef="#ctx0" brushRef="#br0">3115 107 2303 0 0,'-2'-6'189'0'0,"-1"0"-1"0"0,1 1 0 0 0,-1 0 0 0 0,0 0 0 0 0,-1 0 0 0 0,1 0 0 0 0,-1 0 0 0 0,0 1 0 0 0,0-1 0 0 0,-1 1 0 0 0,1 0 1 0 0,-1 0-1 0 0,0 1 0 0 0,0 0 0 0 0,0-1 0 0 0,0 2 0 0 0,-1-1 0 0 0,1 1 0 0 0,-8-3 0 0 0,-5 0 232 0 0,0 0 1 0 0,0 1-1 0 0,0 1 0 0 0,-37-1 0 0 0,-13 4 123 0 0,-75 10 0 0 0,0 0-228 0 0,-147-7 526 0 0,-50 2-74 0 0,57-15-225 0 0,198 3-412 0 0,-282 12 518 0 0,59 3-224 0 0,164-9-270 0 0,-276 34-1 0 0,299-18-239 0 0,-6 1-3772 0 0,69-7-129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56.830"/>
    </inkml:context>
    <inkml:brush xml:id="br0">
      <inkml:brushProperty name="width" value="0.1" units="cm"/>
      <inkml:brushProperty name="height" value="0.1" units="cm"/>
      <inkml:brushProperty name="color" value="#E71224"/>
    </inkml:brush>
  </inkml:definitions>
  <inkml:trace contextRef="#ctx0" brushRef="#br0">2057 13 4287 0 0,'-19'-1'394'0'0,"-25"-4"0"0"0,-12-1 706 0 0,-53 7-135 0 0,-143 21 0 0 0,-67 3-693 0 0,170-26 17 0 0,-203 3 432 0 0,168 2-525 0 0,-103 4 308 0 0,96 11-3229 0 0,96-3-438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12.136"/>
    </inkml:context>
    <inkml:brush xml:id="br0">
      <inkml:brushProperty name="width" value="0.1" units="cm"/>
      <inkml:brushProperty name="height" value="0.1" units="cm"/>
      <inkml:brushProperty name="color" value="#E71224"/>
    </inkml:brush>
  </inkml:definitions>
  <inkml:trace contextRef="#ctx0" brushRef="#br0">1807 96 1375 0 0,'-6'-6'285'0'0,"-1"1"-1"0"0,0-1 0 0 0,-1 1 0 0 0,1 1 1 0 0,-1 0-1 0 0,-13-6 0 0 0,-51-14 1158 0 0,33 15-632 0 0,-1 2-1 0 0,-69-3 1 0 0,70 7-633 0 0,-41 1 506 0 0,-118 11-1 0 0,3 1 34 0 0,-258 8 1781 0 0,265-11-1669 0 0,114-7-1096 0 0,0 4-1 0 0,-74 13 1 0 0,115-11-867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12.762"/>
    </inkml:context>
    <inkml:brush xml:id="br0">
      <inkml:brushProperty name="width" value="0.1" units="cm"/>
      <inkml:brushProperty name="height" value="0.1" units="cm"/>
      <inkml:brushProperty name="color" value="#E71224"/>
    </inkml:brush>
  </inkml:definitions>
  <inkml:trace contextRef="#ctx0" brushRef="#br0">1499 87 2759 0 0,'-4'-2'272'0'0,"0"0"0"0"0,1 1 0 0 0,-1-1 0 0 0,0 1-1 0 0,0 0 1 0 0,0 0 0 0 0,0 0 0 0 0,-6 0-1 0 0,-37-1 712 0 0,27 1-788 0 0,-144 2 889 0 0,86 1-253 0 0,-95-10 0 0 0,16-21 497 0 0,-20-1-506 0 0,-189 22-429 0 0,220 10-430 0 0,60-1-3227 0 0,42 2-332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13.455"/>
    </inkml:context>
    <inkml:brush xml:id="br0">
      <inkml:brushProperty name="width" value="0.1" units="cm"/>
      <inkml:brushProperty name="height" value="0.1" units="cm"/>
      <inkml:brushProperty name="color" value="#E71224"/>
    </inkml:brush>
  </inkml:definitions>
  <inkml:trace contextRef="#ctx0" brushRef="#br0">2004 32 455 0 0,'-32'7'563'0'0,"1"-2"0"0"0,-1-2-1 0 0,0 0 1 0 0,-1-2 0 0 0,-48-5-1 0 0,8-1 712 0 0,1 3 0 0 0,-101 11 0 0 0,-75-1-160 0 0,95-20-306 0 0,-21-1 40 0 0,-56 7-168 0 0,-168-8-128 0 0,237 8-225 0 0,81 1-38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16.121"/>
    </inkml:context>
    <inkml:brush xml:id="br0">
      <inkml:brushProperty name="width" value="0.1" units="cm"/>
      <inkml:brushProperty name="height" value="0.1" units="cm"/>
      <inkml:brushProperty name="color" value="#E71224"/>
    </inkml:brush>
  </inkml:definitions>
  <inkml:trace contextRef="#ctx0" brushRef="#br0">3061 2 1839 0 0,'0'0'6'0'0,"0"-1"-1"0"0,-1 1 1 0 0,1 0-1 0 0,0 0 0 0 0,-1 0 1 0 0,1 0-1 0 0,0 0 0 0 0,-1-1 1 0 0,1 1-1 0 0,0 0 0 0 0,-1 0 1 0 0,1 0-1 0 0,0 0 0 0 0,-1 0 1 0 0,1 0-1 0 0,0 0 0 0 0,-1 0 1 0 0,1 0-1 0 0,0 0 0 0 0,0 0 1 0 0,-1 1-1 0 0,1-1 1 0 0,0 0-1 0 0,-1 0 0 0 0,1 0 1 0 0,0 0-1 0 0,-1 0 0 0 0,1 1 1 0 0,0-1-1 0 0,0 0 0 0 0,-1 0 1 0 0,1 0-1 0 0,0 1 0 0 0,0-1 1 0 0,-1 0-1 0 0,1 0 0 0 0,0 1 1 0 0,0-1-1 0 0,0 0 1 0 0,0 1-1 0 0,-1-1 0 0 0,1 0 1 0 0,0 1-1 0 0,0-1 0 0 0,0 0 1 0 0,0 1-1 0 0,0-1 0 0 0,0 0 1 0 0,0 1-1 0 0,0-1 0 0 0,-7 24 1319 0 0,5-19-777 0 0,1 0-540 0 0,0-1-1 0 0,-1 0 1 0 0,0 0-1 0 0,0 0 0 0 0,0 0 1 0 0,-1 0-1 0 0,1 0 0 0 0,-6 6 1 0 0,6-8 111 0 0,0-1 0 0 0,0 1 0 0 0,-1-1 0 0 0,1 1 0 0 0,0-1 0 0 0,0 0 0 0 0,-1 1 0 0 0,1-1 0 0 0,-1-1 0 0 0,1 1 0 0 0,-1 0 0 0 0,1-1 0 0 0,-1 1 0 0 0,0-1 0 0 0,1 0 0 0 0,-5 0 0 0 0,-15 2 467 0 0,1 0 0 0 0,-1 2-1 0 0,1 0 1 0 0,-1 1 0 0 0,-19 9-1 0 0,15-6-332 0 0,-1-1 0 0 0,-40 6 0 0 0,-2-9 384 0 0,0-3-1 0 0,-93-12 0 0 0,10 1 11 0 0,28 6-331 0 0,-356-27 418 0 0,74-14-341 0 0,261 34-312 0 0,-134-8 35 0 0,-1 19-46 0 0,-160 44-1067 0 0,344-30-92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22.462"/>
    </inkml:context>
    <inkml:brush xml:id="br0">
      <inkml:brushProperty name="width" value="0.1" units="cm"/>
      <inkml:brushProperty name="height" value="0.1" units="cm"/>
      <inkml:brushProperty name="color" value="#E71224"/>
    </inkml:brush>
  </inkml:definitions>
  <inkml:trace contextRef="#ctx0" brushRef="#br0">1796 39 719 0 0,'-13'3'161'0'0,"-1"-1"0"0"0,1 0 0 0 0,-1-1 0 0 0,0-1-1 0 0,1 0 1 0 0,-15-2 0 0 0,-83-18 2713 0 0,73 11-1758 0 0,-42-3 0 0 0,-17 9 69 0 0,-102 9-1 0 0,145-3-953 0 0,-74 4 252 0 0,-300 4 768 0 0,37-9-817 0 0,349 1-899 0 0,-48 10 0 0 0,62-7-37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23.177"/>
    </inkml:context>
    <inkml:brush xml:id="br0">
      <inkml:brushProperty name="width" value="0.1" units="cm"/>
      <inkml:brushProperty name="height" value="0.1" units="cm"/>
      <inkml:brushProperty name="color" value="#E71224"/>
    </inkml:brush>
  </inkml:definitions>
  <inkml:trace contextRef="#ctx0" brushRef="#br0">1005 68 3223 0 0,'-22'-8'790'0'0,"0"1"-1"0"0,-1 1 1 0 0,-24-3-1 0 0,-72-4 221 0 0,85 10-778 0 0,-302-19 975 0 0,235 22-1228 0 0,-135 16-1 0 0,171-7-326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23.670"/>
    </inkml:context>
    <inkml:brush xml:id="br0">
      <inkml:brushProperty name="width" value="0.1" units="cm"/>
      <inkml:brushProperty name="height" value="0.1" units="cm"/>
      <inkml:brushProperty name="color" value="#E71224"/>
    </inkml:brush>
  </inkml:definitions>
  <inkml:trace contextRef="#ctx0" brushRef="#br0">1143 38 455 0 0,'-24'-1'1695'0'0,"-27"-5"0"0"0,-10-1-927 0 0,-283-4 1333 0 0,72 4-1408 0 0,238 6-632 0 0,-119-3 125 0 0,116 4-219 0 0,0 3 0 0 0,-40 7 0 0 0,25 1-139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39:50.151"/>
    </inkml:context>
    <inkml:brush xml:id="br0">
      <inkml:brushProperty name="width" value="0.1" units="cm"/>
      <inkml:brushProperty name="height" value="0.1" units="cm"/>
      <inkml:brushProperty name="color" value="#F4F91B"/>
    </inkml:brush>
  </inkml:definitions>
  <inkml:trace contextRef="#ctx0" brushRef="#br0">6 4 3367 0 0,'-6'-4'442'0'0,"8"13"204"0"0,-1-8-590 0 0,-1-1 0 0 0,1 1-1 0 0,0 0 1 0 0,-1-1-1 0 0,1 1 1 0 0,0-1 0 0 0,-1 1-1 0 0,1-1 1 0 0,0 1-1 0 0,-1-1 1 0 0,1 1 0 0 0,0-1-1 0 0,0 0 1 0 0,0 0-1 0 0,-1 1 1 0 0,1-1 0 0 0,0 0-1 0 0,0 0 1 0 0,0 0 0 0 0,0 0-1 0 0,24 1 877 0 0,-4-1-201 0 0,-12 3-543 0 0,0 1-1 0 0,0-1 1 0 0,0 1-1 0 0,-1 1 1 0 0,1 0-1 0 0,12 9 1 0 0,-6-3-21 0 0,-6-6 75 0 0,0 0 0 0 0,1-1 1 0 0,-1 0-1 0 0,11 3 0 0 0,-8-3 88 0 0,0 0-1 0 0,15 9 1 0 0,-17-9-245 0 0,1 1 0 0 0,-1-2 0 0 0,1 0 0 0 0,0 0 0 0 0,0-1 0 0 0,0 0 0 0 0,1-1 0 0 0,15 0 0 0 0,24 3 285 0 0,-11-1-153 0 0,1-1 1 0 0,63-5 0 0 0,-45-3-64 0 0,-35 3-51 0 0,0 0 0 0 0,0 2-1 0 0,25 2 1 0 0,-19 0-65 0 0,1-1 0 0 0,-1-1 0 0 0,56-11-1 0 0,-72 10-28 0 0,42-5 203 0 0,90 1 0 0 0,56 13 51 0 0,-202-7-262 0 0,48 5 111 0 0,-26-3-112 0 0,40 0 0 0 0,-18-5 22 0 0,-7 0 35 0 0,0 2 0 0 0,55 5-1 0 0,-19 8-31 0 0,28 4 14 0 0,-6-16 147 0 0,-46 0-116 0 0,8-2-48 0 0,0-3-1 0 0,89-18 0 0 0,-43 12 81 0 0,-61 7-76 0 0,3-1-12 0 0,-23 2 3 0 0,-1 1 0 0 0,41 1-1 0 0,147 18 102 0 0,-168-14-106 0 0,-6 1 1 0 0,1-2-1 0 0,-1-1 0 0 0,1-2 1 0 0,40-7-1 0 0,165-23-12 0 0,-3 28 0 0 0,-133 4 0 0 0,-77-1 4 0 0,145 3 56 0 0,-154-1-60 0 0,93 8 0 0 0,-88-6 0 0 0,35 10 0 0 0,-15-2 0 0 0,1-2 0 0 0,0-1 0 0 0,60 2 0 0 0,139-6 0 0 0,-180-5 0 0 0,5-6 16 0 0,3 1 15 0 0,-64 5-28 0 0,1 0-1 0 0,-1 1 1 0 0,0 0-1 0 0,0 0 0 0 0,0 1 1 0 0,12 4-1 0 0,-18-5-87 0 0,-1-1-1 0 0,1 1 1 0 0,0 0 0 0 0,-1 0-1 0 0,1 0 1 0 0,-1 0-1 0 0,1 0 1 0 0,-1 0-1 0 0,1 0 1 0 0,-1 1 0 0 0,0-1-1 0 0,1 0 1 0 0,-1 1-1 0 0,1 2 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24.521"/>
    </inkml:context>
    <inkml:brush xml:id="br0">
      <inkml:brushProperty name="width" value="0.1" units="cm"/>
      <inkml:brushProperty name="height" value="0.1" units="cm"/>
      <inkml:brushProperty name="color" value="#E71224"/>
    </inkml:brush>
  </inkml:definitions>
  <inkml:trace contextRef="#ctx0" brushRef="#br0">1963 3 455 0 0,'-43'8'627'0'0,"-1"-1"0"0"0,1-3 0 0 0,-1-1 0 0 0,0-2 0 0 0,-59-7 0 0 0,15-5 1120 0 0,-160 3 0 0 0,124 14-1246 0 0,-402 9 496 0 0,30 8-870 0 0,464-20-149 0 0,-32 1-263 0 0,1-1-129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25.235"/>
    </inkml:context>
    <inkml:brush xml:id="br0">
      <inkml:brushProperty name="width" value="0.1" units="cm"/>
      <inkml:brushProperty name="height" value="0.1" units="cm"/>
      <inkml:brushProperty name="color" value="#E71224"/>
    </inkml:brush>
  </inkml:definitions>
  <inkml:trace contextRef="#ctx0" brushRef="#br0">2265 75 455 0 0,'-42'-11'2168'0'0,"-78"-9"0"0"0,-308 3-273 0 0,50 5-1171 0 0,108-3-365 0 0,-354 26-1 0 0,321 20-2604 0 0,204-14-284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27.841"/>
    </inkml:context>
    <inkml:brush xml:id="br0">
      <inkml:brushProperty name="width" value="0.1" units="cm"/>
      <inkml:brushProperty name="height" value="0.1" units="cm"/>
      <inkml:brushProperty name="color" value="#E71224"/>
    </inkml:brush>
  </inkml:definitions>
  <inkml:trace contextRef="#ctx0" brushRef="#br0">1345 125 2759 0 0,'-12'-5'407'0'0,"0"1"-1"0"0,-1 1 0 0 0,1 0 0 0 0,-1 1 0 0 0,0 0 0 0 0,-19 1 1 0 0,5-2-396 0 0,-87-9 757 0 0,-129-33 0 0 0,172 30-670 0 0,-1 3 0 0 0,0 3 0 0 0,0 3-1 0 0,-1 3 1 0 0,0 4 0 0 0,1 2 0 0 0,-142 27 0 0 0,147-15-258 0 0,0 0-86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28.821"/>
    </inkml:context>
    <inkml:brush xml:id="br0">
      <inkml:brushProperty name="width" value="0.1" units="cm"/>
      <inkml:brushProperty name="height" value="0.1" units="cm"/>
      <inkml:brushProperty name="color" value="#E71224"/>
    </inkml:brush>
  </inkml:definitions>
  <inkml:trace contextRef="#ctx0" brushRef="#br0">2308 8 3023 0 0,'-150'-4'2956'0'0,"-42"0"-1385"0"0,109 7-1268 0 0,-296-1 651 0 0,15-2-290 0 0,-1 21-258 0 0,215-11-336 0 0,-155 18 69 0 0,93-6-872 0 0,104-13-2621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30.328"/>
    </inkml:context>
    <inkml:brush xml:id="br0">
      <inkml:brushProperty name="width" value="0.1" units="cm"/>
      <inkml:brushProperty name="height" value="0.1" units="cm"/>
      <inkml:brushProperty name="color" value="#E71224"/>
    </inkml:brush>
  </inkml:definitions>
  <inkml:trace contextRef="#ctx0" brushRef="#br0">2371 173 919 0 0,'-62'-8'2127'0'0,"-100"-26"0"0"0,1-1-475 0 0,-273-10 562 0 0,199 24-1478 0 0,-209-9 34 0 0,-2 43-108 0 0,362-3-942 0 0,1 5 0 0 0,-109 33 0 0 0,125-30-32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30.981"/>
    </inkml:context>
    <inkml:brush xml:id="br0">
      <inkml:brushProperty name="width" value="0.1" units="cm"/>
      <inkml:brushProperty name="height" value="0.1" units="cm"/>
      <inkml:brushProperty name="color" value="#E71224"/>
    </inkml:brush>
  </inkml:definitions>
  <inkml:trace contextRef="#ctx0" brushRef="#br0">2562 74 455 0 0,'-271'-9'3824'0'0,"-96"11"-800"0"0,-16-1-1130 0 0,104-15-1087 0 0,-29-2-45 0 0,150 0-429 0 0,50 4-183 0 0,-113 2 0 0 0,-29 24-106 0 0,128-6-909 0 0,27-3-2938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7:47.130"/>
    </inkml:context>
    <inkml:brush xml:id="br0">
      <inkml:brushProperty name="width" value="0.1" units="cm"/>
      <inkml:brushProperty name="height" value="0.1" units="cm"/>
      <inkml:brushProperty name="color" value="#E71224"/>
    </inkml:brush>
  </inkml:definitions>
  <inkml:trace contextRef="#ctx0" brushRef="#br0">6746 1633 1375 0 0,'-2'-2'280'0'0,"1"0"0"0"0,-1-1 0 0 0,0 1-1 0 0,0 0 1 0 0,0 0 0 0 0,0 0-1 0 0,0 0 1 0 0,0 0 0 0 0,-1 0-1 0 0,1 1 1 0 0,-1-1 0 0 0,1 1-1 0 0,-1 0 1 0 0,1 0 0 0 0,-1 0-1 0 0,0 0 1 0 0,0 0 0 0 0,1 0-1 0 0,-1 1 1 0 0,0-1 0 0 0,0 1 0 0 0,0 0-1 0 0,-5 0 1 0 0,6 0-169 0 0,0 0 1 0 0,0 1 0 0 0,0-1-1 0 0,0 0 1 0 0,0 1-1 0 0,0 0 1 0 0,0-1-1 0 0,0 1 1 0 0,0 0-1 0 0,0 0 1 0 0,0 0-1 0 0,1 0 1 0 0,-1 0-1 0 0,0 0 1 0 0,1 1 0 0 0,-1-1-1 0 0,1 0 1 0 0,-1 1-1 0 0,1 0 1 0 0,0-1-1 0 0,0 1 1 0 0,-1 0-1 0 0,1-1 1 0 0,0 1-1 0 0,1 0 1 0 0,-1 0-1 0 0,0 0 1 0 0,0 0 0 0 0,1 0-1 0 0,-1 0 1 0 0,1 0-1 0 0,0 0 1 0 0,0 0-1 0 0,-1 0 1 0 0,2 3-1 0 0,-2-1 59 0 0,1 0 0 0 0,1 0 0 0 0,-1 0 0 0 0,1 0 1 0 0,-1 0-1 0 0,1-1 0 0 0,0 1 0 0 0,2 4 0 0 0,-2-7-96 0 0,0 1 1 0 0,-1-1 0 0 0,1 0-1 0 0,0 0 1 0 0,0 0 0 0 0,0 0-1 0 0,0 0 1 0 0,0 0 0 0 0,0 0-1 0 0,0 0 1 0 0,0 0 0 0 0,1 0 0 0 0,-1-1-1 0 0,0 1 1 0 0,0 0 0 0 0,1-1-1 0 0,-1 1 1 0 0,0-1 0 0 0,1 1-1 0 0,-1-1 1 0 0,1 0 0 0 0,-1 0-1 0 0,0 0 1 0 0,1 1 0 0 0,1-2-1 0 0,14 3 417 0 0,0 0 0 0 0,-1 1 0 0 0,1 0 1 0 0,-1 2-1 0 0,20 7 0 0 0,25 6-190 0 0,-37-12 18 0 0,1-1-1 0 0,-1-1 0 0 0,1-1 1 0 0,48-1-1 0 0,-40-2-101 0 0,-1 1 0 0 0,1 1 0 0 0,44 10 0 0 0,-51-9-113 0 0,1-1 0 0 0,-1-1 0 0 0,28-4 0 0 0,37 2 317 0 0,-62 5-269 0 0,0 0 0 0 0,0 2 0 0 0,29 9 0 0 0,7 2-73 0 0,6-6 102 0 0,-54-10-80 0 0,0 1 1 0 0,0 1 0 0 0,-1 0 0 0 0,23 9-1 0 0,-25-7-63 0 0,1 0 0 0 0,-1-1 0 0 0,0-1-1 0 0,1 0 1 0 0,0-1 0 0 0,0-1-1 0 0,-1 0 1 0 0,1-1 0 0 0,0-1-1 0 0,29-4 1 0 0,57-9 202 0 0,-67 11-159 0 0,-1 2-1 0 0,0 1 1 0 0,0 1 0 0 0,63 12-1 0 0,26 1 32 0 0,-59-10 48 0 0,122 3 261 0 0,-149-7-342 0 0,1-2 1 0 0,-1-2-1 0 0,37-8 0 0 0,-61 9-50 0 0,69-19 157 0 0,-67 16-139 0 0,0-1 1 0 0,16-9-1 0 0,20-10 119 0 0,-36 19-119 0 0,1 0 0 0 0,0 0 0 0 0,-1-1 0 0 0,15-12 0 0 0,-25 15-37 0 0,0 0 0 0 0,0 0 0 0 0,0 0 1 0 0,-1-1-1 0 0,0 1 0 0 0,0-1 0 0 0,0 0 0 0 0,-1 0 1 0 0,0 0-1 0 0,0 0 0 0 0,1-8 0 0 0,5-10-4 0 0,3-5 76 0 0,-4 12-44 0 0,-1 0 0 0 0,-1 0 0 0 0,0-1 0 0 0,-1 0 0 0 0,-1 0 0 0 0,2-25 0 0 0,-7 7 184 0 0,-7-44 1 0 0,4 50-69 0 0,2 1 0 0 0,0-50 1 0 0,4 60-119 0 0,2-21 67 0 0,-2 0-1 0 0,-6-69 1 0 0,3 87-56 0 0,1 0 0 0 0,1 0 0 0 0,4-33 0 0 0,-1 28 13 0 0,-1-42 1 0 0,-9 11-30 0 0,-16-72 0 0 0,15 92-18 0 0,5 21 3 0 0,-1 1 1 0 0,-1 0 0 0 0,-10-25 0 0 0,12 36-14 0 0,0-1 1 0 0,0 0 0 0 0,-1 0 0 0 0,1 1 0 0 0,-1 0 0 0 0,0 0 0 0 0,-1 0 0 0 0,1 0 0 0 0,-1 1-1 0 0,0 0 1 0 0,0-1 0 0 0,-7-2 0 0 0,-22-12-4 0 0,-2 3 0 0 0,-50-17 0 0 0,-78-16 0 0 0,157 48 0 0 0,-28-7 0 0 0,-1 2 0 0 0,-62-2 0 0 0,30 3 0 0 0,-74-9-12 0 0,0-2 50 0 0,-158 4 0 0 0,265 13-41 0 0,-74 2 36 0 0,-139-13 1 0 0,207 8-11 0 0,-70 4 0 0 0,29 0-5 0 0,-118 12 24 0 0,71-2-20 0 0,56-7-22 0 0,-133 3 0 0 0,134-6 14 0 0,-81 12-1 0 0,95-7-1 0 0,-1-2 1 0 0,-103-5-1 0 0,58-11-1 0 0,-157-10 53 0 0,25 24 12 0 0,-6 0-24 0 0,202-4-47 0 0,-96-3 19 0 0,-189 17 0 0 0,228-7-5 0 0,-1-3 1 0 0,-104-11-1 0 0,110 3-13 0 0,-170 6-6 0 0,-64-4 0 0 0,-284-72 64 0 0,433 44-43 0 0,-103-15 22 0 0,-16 3-43 0 0,25 4 0 0 0,221 32 2 0 0,-331-25 60 0 0,285 31-62 0 0,-185 9 0 0 0,196 5 0 0 0,-84 23 0 0 0,71-15 0 0 0,-57 17 0 0 0,115-28 0 0 0,-54 8 0 0 0,58-12 0 0 0,0 1 0 0 0,-45 15 0 0 0,58-13 0 0 0,0 2 0 0 0,-37 21 0 0 0,28-14 0 0 0,0-1 0 0 0,-39 13 0 0 0,57-23 0 0 0,0 1 0 0 0,0 0 0 0 0,1 1 0 0 0,0 0 0 0 0,-20 20 0 0 0,-16 11 0 0 0,33-28-13 0 0,1 2 1 0 0,1 0-1 0 0,0 1 1 0 0,-18 26-1 0 0,25-31 12 0 0,-1 1 1 0 0,1 1 0 0 0,1 0 0 0 0,0 1 0 0 0,1-1 0 0 0,-5 18 0 0 0,3-8 0 0 0,-2 4 0 0 0,1 0 0 0 0,1 1 0 0 0,2 0 0 0 0,1 0 0 0 0,-2 48 0 0 0,6-28 0 0 0,-1-1 0 0 0,2-1 0 0 0,12 82 0 0 0,-5-91 0 0 0,1 0 0 0 0,2-1 0 0 0,29 65 0 0 0,-31-81 0 0 0,1-1 0 0 0,1 1 0 0 0,1-2 0 0 0,1 0 0 0 0,0 0 0 0 0,1-1 0 0 0,1-1 0 0 0,20 17 0 0 0,-15-17 0 0 0,0-1 0 0 0,1-1 0 0 0,0-1 0 0 0,1-1 0 0 0,1-1 0 0 0,-1 0 0 0 0,2-2 0 0 0,-1-1 0 0 0,41 8 0 0 0,58 3 32 0 0,193 6 0 0 0,-31-33-36 0 0,-9 0 72 0 0,15 8-68 0 0,16 0 0 0 0,-132 7 0 0 0,237 1 0 0 0,-119-5 0 0 0,191 17 0 0 0,-122 3 0 0 0,-159-6 0 0 0,-60-14 33 0 0,-4-2-2 0 0,60 16-31 0 0,-68-4 0 0 0,150-6 0 0 0,-191-8 0 0 0,-1 4 0 0 0,1 3 0 0 0,92 19 0 0 0,-93-12 0 0 0,0-4 0 0 0,144-5 0 0 0,-171-3 0 0 0,119 16 0 0 0,56 30 0 0 0,-203-39 0 0 0,0-2 0 0 0,47 1 0 0 0,68-6 0 0 0,-18-1 0 0 0,199 20 0 0 0,-327-19 0 0 0,-1 0 0 0 0,1 1 0 0 0,-1-1 0 0 0,1 0 0 0 0,-1 1 0 0 0,1-1 0 0 0,-1 0 0 0 0,1 1 0 0 0,-1 0 0 0 0,1-1 0 0 0,-1 1 0 0 0,0 0 0 0 0,1 0 0 0 0,0 1 0 0 0,-1-1 0 0 0,-1-1 0 0 0,0 1 0 0 0,1 0 0 0 0,-1-1 0 0 0,0 1 0 0 0,1 0 0 0 0,-1 0 0 0 0,0 0 0 0 0,0-1 0 0 0,0 1 0 0 0,0 0 0 0 0,0 0 0 0 0,0 0 0 0 0,0-1 0 0 0,0 1 0 0 0,0 0 0 0 0,0 0 0 0 0,0-1 0 0 0,-1 1 0 0 0,1 0 0 0 0,0 0 0 0 0,-1-1 0 0 0,1 1 0 0 0,0 0 0 0 0,-1-1 0 0 0,1 1 0 0 0,-1 0 0 0 0,1-1 0 0 0,-1 1 0 0 0,1 0 0 0 0,-2 0 0 0 0,-136 167-1810 0 0,48-62-875 0 0,43-47-3610 0 0,-1 2-1787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51.288"/>
    </inkml:context>
    <inkml:brush xml:id="br0">
      <inkml:brushProperty name="width" value="0.1" units="cm"/>
      <inkml:brushProperty name="height" value="0.1" units="cm"/>
      <inkml:brushProperty name="color" value="#E71224"/>
    </inkml:brush>
  </inkml:definitions>
  <inkml:trace contextRef="#ctx0" brushRef="#br0">1560 77 2759 0 0,'-84'17'875'0'0,"0"-4"-1"0"0,-168 3 0 0 0,-47-42 343 0 0,1-26-364 0 0,274 47-796 0 0,-211-29 216 0 0,184 30-315 0 0,0 2 0 0 0,-84 9-1 0 0,88-2-181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52.351"/>
    </inkml:context>
    <inkml:brush xml:id="br0">
      <inkml:brushProperty name="width" value="0.1" units="cm"/>
      <inkml:brushProperty name="height" value="0.1" units="cm"/>
      <inkml:brushProperty name="color" value="#E71224"/>
    </inkml:brush>
  </inkml:definitions>
  <inkml:trace contextRef="#ctx0" brushRef="#br0">2671 6 1839 0 0,'-4'1'258'0'0,"1"-1"0"0"0,-1 0 0 0 0,0 0 0 0 0,1 0 0 0 0,-1 0 0 0 0,-4-2 1 0 0,-2 1 506 0 0,-29 0-424 0 0,-1 1 0 0 0,-46 7 0 0 0,-17 0 190 0 0,-162-16 420 0 0,-29 1-444 0 0,40 18-369 0 0,-209 10 83 0 0,256-2-56 0 0,-38 2 123 0 0,-148 21 320 0 0,226-14-3070 0 0,92-14-272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56.375"/>
    </inkml:context>
    <inkml:brush xml:id="br0">
      <inkml:brushProperty name="width" value="0.1" units="cm"/>
      <inkml:brushProperty name="height" value="0.1" units="cm"/>
      <inkml:brushProperty name="color" value="#E71224"/>
    </inkml:brush>
  </inkml:definitions>
  <inkml:trace contextRef="#ctx0" brushRef="#br0">1098 113 3823 0 0,'-106'-1'1280'0'0,"0"-5"-1"0"0,1-4 0 0 0,-134-32 1 0 0,-7-5-382 0 0,214 43-1358 0 0,-1 2-1 0 0,1 2 1 0 0,-1 1 0 0 0,1 1 0 0 0,-56 11 0 0 0,42-2-2579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39:51.878"/>
    </inkml:context>
    <inkml:brush xml:id="br0">
      <inkml:brushProperty name="width" value="0.1" units="cm"/>
      <inkml:brushProperty name="height" value="0.1" units="cm"/>
      <inkml:brushProperty name="color" value="#F4F91B"/>
    </inkml:brush>
  </inkml:definitions>
  <inkml:trace contextRef="#ctx0" brushRef="#br0">0 40 455 0 0,'3'-5'124'0'0,"1"0"-1"0"0,0 1 1 0 0,0-1-1 0 0,0 1 1 0 0,5-4-1 0 0,-9 7-25 0 0,1 0 0 0 0,0 0-1 0 0,0 1 1 0 0,0-1 0 0 0,0 0 0 0 0,0 1-1 0 0,0-1 1 0 0,1 1 0 0 0,-1-1 0 0 0,0 1-1 0 0,0-1 1 0 0,0 1 0 0 0,0 0 0 0 0,1-1-1 0 0,-1 1 1 0 0,0 0 0 0 0,0 0 0 0 0,1 0-1 0 0,-1 0 1 0 0,0 0 0 0 0,0 0-1 0 0,1 1 1 0 0,-1-1 0 0 0,0 0 0 0 0,0 0-1 0 0,0 1 1 0 0,0-1 0 0 0,1 1 0 0 0,-1-1-1 0 0,2 2 1 0 0,-2 0-84 0 0,0-1 0 0 0,0 1 0 0 0,0-1 0 0 0,0 1 0 0 0,0-1 1 0 0,0 1-1 0 0,-1-1 0 0 0,1 1 0 0 0,0 0 0 0 0,-1 0 0 0 0,1-1 0 0 0,-1 1 0 0 0,0 0 0 0 0,0 0 0 0 0,0-1 0 0 0,0 1 0 0 0,0 3 0 0 0,-4 32 154 0 0,4-35-136 0 0,-1 3-238 0 0,1-4 266 0 0,-1-1-1 0 0,1 1 1 0 0,0-1 0 0 0,0 0-1 0 0,0 1 1 0 0,-1-1-1 0 0,1 1 1 0 0,0-1 0 0 0,0 1-1 0 0,0-1 1 0 0,0 1-1 0 0,0-1 1 0 0,0 1 0 0 0,0-1-1 0 0,0 1 1 0 0,0-1-1 0 0,0 1 1 0 0,0-1 0 0 0,0 1-1 0 0,0-1 1 0 0,0 0 0 0 0,1 1-1 0 0,-1-1 1 0 0,0 1-1 0 0,0-1 1 0 0,0 1 0 0 0,1-1-1 0 0,-1 0 1 0 0,0 1-1 0 0,0-1 1 0 0,1 1 0 0 0,-1-1-1 0 0,1 0 1 0 0,-1 1-1 0 0,0-1 1 0 0,1 0 0 0 0,-1 0-1 0 0,0 1 1 0 0,1-1-1 0 0,-1 0 1 0 0,1 0 0 0 0,-1 0-1 0 0,1 1 1 0 0,-1-1-1 0 0,1 0 1 0 0,-1 0 0 0 0,1 0-1 0 0,-1 0 1 0 0,1 0-1 0 0,-1 0 1 0 0,1 0 0 0 0,-1 0-1 0 0,0 0 1 0 0,2 0-1 0 0,12 2 175 0 0,0-1-1 0 0,0 0 1 0 0,1-1-1 0 0,-1 0 1 0 0,0-1 0 0 0,22-5-1 0 0,54-3 820 0 0,-42 0-733 0 0,-26 4-268 0 0,1 1 0 0 0,31-1 0 0 0,-46 4-28 0 0,-1 2-1 0 0,1-1 1 0 0,-1 1-1 0 0,0 0 1 0 0,1 1-1 0 0,-1 0 0 0 0,0 0 1 0 0,0 0-1 0 0,0 1 1 0 0,0 0-1 0 0,9 6 1 0 0,-11-6 21 0 0,0-1 0 0 0,0 1 0 0 0,1-1 0 0 0,-1 0 0 0 0,1-1 0 0 0,-1 1 0 0 0,1-1 0 0 0,0 0 0 0 0,-1 0 1 0 0,11-1-1 0 0,4 0 291 0 0,35-8 0 0 0,-9 2 58 0 0,-35 6-342 0 0,0 0 0 0 0,17 2 0 0 0,9 1 32 0 0,-20-2-84 0 0,11-1 0 0 0,-12-2 19 0 0,27 0 1 0 0,2 0 5 0 0,118-4 63 0 0,-106 6-36 0 0,71-9 0 0 0,-68 2 1 0 0,-1 2-1 0 0,71 4 1 0 0,15 1 149 0 0,-77 0-146 0 0,147-18 2 0 0,-163 12-52 0 0,-22 4 9 0 0,0 2 0 0 0,1 1-1 0 0,-1 2 1 0 0,47 9 0 0 0,-38-5 19 0 0,73 3 0 0 0,-76-10 46 0 0,71 2 296 0 0,-82-2-336 0 0,0-2 1 0 0,0-1 0 0 0,0 0-1 0 0,-1-2 1 0 0,39-12 0 0 0,-46 12-19 0 0,-11 4-148 0 0,0 0 0 0 0,0 0-1 0 0,0 1 1 0 0,0 0-1 0 0,0 0 1 0 0,0 0 0 0 0,0 1-1 0 0,0 0 1 0 0,0 0 0 0 0,0 1-1 0 0,0-1 1 0 0,6 4 0 0 0,0 0-4560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58.785"/>
    </inkml:context>
    <inkml:brush xml:id="br0">
      <inkml:brushProperty name="width" value="0.1" units="cm"/>
      <inkml:brushProperty name="height" value="0.1" units="cm"/>
      <inkml:brushProperty name="color" value="#E71224"/>
    </inkml:brush>
  </inkml:definitions>
  <inkml:trace contextRef="#ctx0" brushRef="#br0">2114 45 3767 0 0,'0'0'10'0'0,"0"0"0"0"0,0 0-1 0 0,0 0 1 0 0,0 0-1 0 0,0-1 1 0 0,0 1-1 0 0,0 0 1 0 0,0 0-1 0 0,0 0 1 0 0,0 0-1 0 0,0 0 1 0 0,0 0-1 0 0,0 0 1 0 0,0 0-1 0 0,0 0 1 0 0,0 0-1 0 0,0 0 1 0 0,0 0 0 0 0,0 0-1 0 0,0 0 1 0 0,0-1-1 0 0,0 1 1 0 0,0 0-1 0 0,0 0 1 0 0,0 0-1 0 0,0 0 1 0 0,0 0-1 0 0,0 0 1 0 0,0 0-1 0 0,0 0 1 0 0,0 0-1 0 0,0 0 1 0 0,0 0-1 0 0,0 0 1 0 0,0-1 0 0 0,0 1-1 0 0,0 0 1 0 0,0 0-1 0 0,0 0 1 0 0,0 0-1 0 0,0 0 1 0 0,0 0-1 0 0,-11-5 113 0 0,7 3 156 0 0,-1 0-88 0 0,-1 0 0 0 0,0 1 1 0 0,0-1-1 0 0,0 1 0 0 0,0 0 1 0 0,0 1-1 0 0,-1-1 0 0 0,1 1 0 0 0,0 0 1 0 0,-8 2-1 0 0,-9 2-89 0 0,-32 9 1 0 0,18-3-28 0 0,1-3 98 0 0,0-1 0 0 0,0-2-1 0 0,0-1 1 0 0,0-2-1 0 0,-59-6 1 0 0,-424-35 1306 0 0,305 26-1188 0 0,-21-1-174 0 0,0 18-78 0 0,-111 35-180 0 0,260-26-168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1:01.590"/>
    </inkml:context>
    <inkml:brush xml:id="br0">
      <inkml:brushProperty name="width" value="0.1" units="cm"/>
      <inkml:brushProperty name="height" value="0.1" units="cm"/>
      <inkml:brushProperty name="color" value="#E71224"/>
    </inkml:brush>
  </inkml:definitions>
  <inkml:trace contextRef="#ctx0" brushRef="#br0">2478 42 2615 0 0,'-20'-8'264'0'0,"-1"1"0"0"0,-1 1-1 0 0,1 1 1 0 0,-42-4 0 0 0,-88 3 801 0 0,91 9-702 0 0,-66 11-1 0 0,-8 1-41 0 0,-224 1 745 0 0,191 7-558 0 0,106-13-221 0 0,-68 3 0 0 0,100-11-131 0 0,0-2 1 0 0,0-2-1 0 0,0 0 1 0 0,-38-9-1 0 0,-176-33 612 0 0,170 36-666 0 0,-2 3 0 0 0,1 3 0 0 0,-142 16 0 0 0,163-8-1047 0 0,1 2-1 0 0,-83 26 0 0 0,94-20-2201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1:04.759"/>
    </inkml:context>
    <inkml:brush xml:id="br0">
      <inkml:brushProperty name="width" value="0.1" units="cm"/>
      <inkml:brushProperty name="height" value="0.1" units="cm"/>
      <inkml:brushProperty name="color" value="#E71224"/>
    </inkml:brush>
  </inkml:definitions>
  <inkml:trace contextRef="#ctx0" brushRef="#br0">844 79 3279 0 0,'-3'-5'149'0'0,"-1"0"-1"0"0,1 0 1 0 0,-1 0-1 0 0,0 1 1 0 0,-1-1-1 0 0,1 1 1 0 0,-1 0-1 0 0,0 0 0 0 0,0 1 1 0 0,0-1-1 0 0,0 1 1 0 0,-1 0-1 0 0,1 1 1 0 0,-1-1-1 0 0,0 1 1 0 0,0 0-1 0 0,0 0 0 0 0,-7 0 1 0 0,-10-3 128 0 0,-1 2 0 0 0,0 1 0 0 0,-32 0-1 0 0,-62 2 226 0 0,-231 31-1 0 0,328-26-488 0 0,0 0 1 0 0,1 1-1 0 0,-35 15 0 0 0,22-6-13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1:05.946"/>
    </inkml:context>
    <inkml:brush xml:id="br0">
      <inkml:brushProperty name="width" value="0.1" units="cm"/>
      <inkml:brushProperty name="height" value="0.1" units="cm"/>
      <inkml:brushProperty name="color" value="#E71224"/>
    </inkml:brush>
  </inkml:definitions>
  <inkml:trace contextRef="#ctx0" brushRef="#br0">2629 47 1783 0 0,'0'0'34'0'0,"1"-1"0"0"0,-1 1 0 0 0,1 0 0 0 0,-1-1 0 0 0,1 1 0 0 0,-1 0 0 0 0,0-1 0 0 0,1 1 0 0 0,-1-1 0 0 0,0 1 0 0 0,1 0 0 0 0,-1-1 0 0 0,0 1 0 0 0,1-1 0 0 0,-1 1 0 0 0,0-1 0 0 0,0 1 0 0 0,0-1 0 0 0,0 1 0 0 0,1-1 0 0 0,-1 1 0 0 0,0-1-1 0 0,0 0 1 0 0,0 1 0 0 0,0-1 0 0 0,0 1 0 0 0,0-1 0 0 0,0 1 0 0 0,0-1 0 0 0,-1 1 0 0 0,1-1 0 0 0,0 1 0 0 0,0-1 0 0 0,0 1 0 0 0,-1-1 0 0 0,1 1 0 0 0,0-1 0 0 0,0 1 0 0 0,-1-1 0 0 0,1 1 0 0 0,0-1 0 0 0,-1 1 0 0 0,1 0 0 0 0,-1-1 0 0 0,1 1 0 0 0,0 0-1 0 0,-1-1 1 0 0,1 1 0 0 0,-1 0 0 0 0,1-1 0 0 0,-1 1 0 0 0,1 0 0 0 0,-1 0 0 0 0,1 0 0 0 0,-1 0 0 0 0,1-1 0 0 0,-1 1 0 0 0,0 0 0 0 0,0 0 0 0 0,-6-1 244 0 0,0-1 0 0 0,1 1 0 0 0,-11 0 0 0 0,13 1-173 0 0,-19-1 234 0 0,0 2-1 0 0,0 1 0 0 0,-41 8 1 0 0,-22 3-52 0 0,-470-9 1736 0 0,201-26-1405 0 0,-149-2-469 0 0,298 25-111 0 0,-306 41 1 0 0,397-25-326 0 0,1 0-133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1:07.590"/>
    </inkml:context>
    <inkml:brush xml:id="br0">
      <inkml:brushProperty name="width" value="0.1" units="cm"/>
      <inkml:brushProperty name="height" value="0.1" units="cm"/>
      <inkml:brushProperty name="color" value="#E71224"/>
    </inkml:brush>
  </inkml:definitions>
  <inkml:trace contextRef="#ctx0" brushRef="#br0">3725 21 1839 0 0,'-12'-4'-197'0'0,"2"0"1012"0"0,-1 1 1 0 0,0 0 0 0 0,1 0 0 0 0,-20-1 0 0 0,-130 4 108 0 0,38 2-386 0 0,-343-1 742 0 0,195 25-1110 0 0,-35 1-49 0 0,-101-4-34 0 0,309-15-57 0 0,-255-3-30 0 0,5 0 0 0 0,154 6 68 0 0,-127 11 10 0 0,227-12-44 0 0,-131 33 0 0 0,35 4-146 0 0,92-28 10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1:41.854"/>
    </inkml:context>
    <inkml:brush xml:id="br0">
      <inkml:brushProperty name="width" value="0.1" units="cm"/>
      <inkml:brushProperty name="height" value="0.1" units="cm"/>
      <inkml:brushProperty name="color" value="#E71224"/>
    </inkml:brush>
  </inkml:definitions>
  <inkml:trace contextRef="#ctx0" brushRef="#br0">801 101 455 0 0,'-345'22'2048'0'0,"259"-15"-1419"0"0,-128-5 0 0 0,196-2-432 0 0,12 0-121 0 0,0 0-1 0 0,-1 0 1 0 0,1-1-1 0 0,0 0 1 0 0,0 0-1 0 0,0 0 1 0 0,-6-2-1 0 0,24 0 12 0 0,0 1 0 0 0,22-8 0 0 0,-17 5-34 0 0,1 0-1 0 0,0 2 1 0 0,0 0-1 0 0,34 0 1 0 0,75 8 19 0 0,-55-1-63 0 0,-35-3 6 0 0,0 2-1 0 0,1 1 1 0 0,-2 2-1 0 0,44 12 0 0 0,-41-4-14 0 0,-15-6 0 0 0,30 7 0 0 0,-53-14 1 0 0,-1-1 0 0 0,1 0 0 0 0,0 0-1 0 0,0 1 1 0 0,-1-1 0 0 0,1 0-1 0 0,0 0 1 0 0,-1 0 0 0 0,1 0-1 0 0,0 0 1 0 0,0 0 0 0 0,-1 0-1 0 0,1 0 1 0 0,0 0 0 0 0,0 0 0 0 0,-1-1-1 0 0,1 1 1 0 0,0 0 0 0 0,-1 0-1 0 0,1-1 1 0 0,0 1 0 0 0,-1-1-1 0 0,2 1 1 0 0,-2-1 1 0 0,0 0 0 0 0,0 1-1 0 0,0-1 1 0 0,0 1 0 0 0,0-1 0 0 0,0 0-1 0 0,0 1 1 0 0,0-1 0 0 0,0 1 0 0 0,0-1-1 0 0,-1 0 1 0 0,1 1 0 0 0,0-1 0 0 0,0 1-1 0 0,0-1 1 0 0,-1 1 0 0 0,1-1 0 0 0,0 1-1 0 0,-1-1 1 0 0,1 1 0 0 0,-1-1 0 0 0,-3-4 13 0 0,0 0 0 0 0,0 0 0 0 0,-1 1 0 0 0,-6-6 0 0 0,-4 0 35 0 0,-1 0 0 0 0,0 0 0 0 0,0 2 0 0 0,-1 0 1 0 0,-1 1-1 0 0,1 1 0 0 0,-29-7 0 0 0,7 6 77 0 0,0 1 0 0 0,-61-1-1 0 0,84 6-125 0 0,-36-1 20 0 0,-1 2 0 0 0,-81 10 0 0 0,118-8-21 0 0,12-2 0 0 0,1 0 0 0 0,0 0 0 0 0,0 1 0 0 0,-1-1 0 0 0,1 1 0 0 0,0 0 0 0 0,0 0 0 0 0,0 0 0 0 0,-4 2 0 0 0,7-3 0 0 0,0 0 0 0 0,0 0 0 0 0,0 0 0 0 0,0 0 0 0 0,-1 0 0 0 0,1 0 0 0 0,0 0 0 0 0,0 0 0 0 0,0 0 0 0 0,0 1 0 0 0,0-1 0 0 0,0 0 0 0 0,0 0 0 0 0,0 0 0 0 0,0 0 0 0 0,0 0 0 0 0,0 0 0 0 0,-1 0 0 0 0,1 1 0 0 0,0-1 0 0 0,0 0 0 0 0,0 0 0 0 0,0 0 0 0 0,0 0 0 0 0,0 0 0 0 0,0 0 0 0 0,0 1 0 0 0,0-1 0 0 0,0 0 0 0 0,0 0 0 0 0,0 0 0 0 0,0 0 0 0 0,0 0 0 0 0,1 0 0 0 0,-1 1 0 0 0,0-1 0 0 0,0 0 0 0 0,0 0 0 0 0,0 0 0 0 0,0 0 0 0 0,0 0 0 0 0,0 0 0 0 0,0 0 0 0 0,0 0 0 0 0,0 1 0 0 0,9 4 0 0 0,9 1 0 0 0,-3-4 0 0 0,-1-1 0 0 0,0 0 0 0 0,1-1 0 0 0,-1-1 0 0 0,0 0 0 0 0,15-4 0 0 0,83-24 0 0 0,-76 18 0 0 0,57-10 0 0 0,-85 20 0 0 0,1 0 0 0 0,-1 0 0 0 0,1 1 0 0 0,0 1 0 0 0,-1 0 0 0 0,1 0 0 0 0,-1 0 0 0 0,1 1 0 0 0,-1 0 0 0 0,0 1 0 0 0,1 0 0 0 0,-1 0 0 0 0,-1 1 0 0 0,1 0 0 0 0,0 0 0 0 0,-1 1 0 0 0,0 0 0 0 0,0 0 0 0 0,9 9 0 0 0,-16-14 1 0 0,0 0 0 0 0,1 1-1 0 0,-1-1 1 0 0,0 0-1 0 0,1 0 1 0 0,-1 1-1 0 0,0-1 1 0 0,0 0 0 0 0,1 1-1 0 0,-1-1 1 0 0,0 0-1 0 0,0 0 1 0 0,0 1 0 0 0,0-1-1 0 0,1 0 1 0 0,-1 1-1 0 0,0-1 1 0 0,0 0-1 0 0,0 1 1 0 0,0-1 0 0 0,0 1-1 0 0,0-1 1 0 0,0 0-1 0 0,0 1 1 0 0,0-1 0 0 0,0 0-1 0 0,0 1 1 0 0,0-1-1 0 0,0 0 1 0 0,0 2-1 0 0,-11 2 28 0 0,-21-2-2 0 0,29-2-34 0 0,-164-6 8 0 0,72 5 12 0 0,-100 3 254 0 0,186-2-268 0 0,0 0 12 0 0,1 0-1 0 0,0 1 1 0 0,0 0-1 0 0,0 0 1 0 0,0 1-1 0 0,0 0 1 0 0,-9 3-1 0 0,17-5-9 0 0,-1 0 0 0 0,1 1 0 0 0,0-1 0 0 0,0 0 0 0 0,-1 0 0 0 0,1 0 0 0 0,0 0 0 0 0,0 0 0 0 0,-1 1 0 0 0,1-1 0 0 0,0 0 0 0 0,0 0 0 0 0,-1 1 0 0 0,1-1 0 0 0,0 0 0 0 0,0 0 0 0 0,0 1 0 0 0,0-1 0 0 0,0 0 0 0 0,-1 0 0 0 0,1 1 0 0 0,0-1 0 0 0,0 0 0 0 0,0 1 0 0 0,0-1 0 0 0,0 0 0 0 0,0 1 0 0 0,0-1 0 0 0,0 0 0 0 0,0 1 0 0 0,0-1 0 0 0,0 0 0 0 0,0 0 0 0 0,0 1 0 0 0,0-1 0 0 0,9 11 0 0 0,-6-8 0 0 0,1-1 0 0 0,-1 0 0 0 0,0 0 0 0 0,1 0 0 0 0,5 2 0 0 0,6-1-1 0 0,1 0 0 0 0,0-1 0 0 0,-1-1 0 0 0,21-1-1 0 0,64-8 95 0 0,-15 0-20 0 0,40-5-19 0 0,-291 20-44 0 0,14 11-11 0 0,49-4 13 0 0,85-13 15 0 0,-41 7 46 0 0,54-7-70 0 0,0 1 0 0 0,0-1-1 0 0,0 1 1 0 0,0 0 0 0 0,1 0 0 0 0,-1 0 0 0 0,0 1 0 0 0,-7 5-1 0 0,12-8-2 0 0,-1 0 0 0 0,1 1 0 0 0,0-1 0 0 0,-1 0 0 0 0,1 1 0 0 0,-1-1 0 0 0,1 1 0 0 0,0-1 0 0 0,-1 0 0 0 0,1 1 0 0 0,0-1 0 0 0,-1 1 0 0 0,1-1 0 0 0,0 1 0 0 0,0-1 0 0 0,-1 1 0 0 0,1-1 0 0 0,0 1 0 0 0,0 0 0 0 0,0-1 0 0 0,0 1 0 0 0,0-1 0 0 0,0 1 0 0 0,0-1 0 0 0,0 1 0 0 0,0-1 0 0 0,0 1 0 0 0,0 0 0 0 0,0-1 0 0 0,1 1 0 0 0,-1 1 0 0 0,1-1 0 0 0,0 0 0 0 0,0 0 0 0 0,0 0 0 0 0,0 0 0 0 0,0 0 0 0 0,0 0 0 0 0,0 0 0 0 0,0-1 0 0 0,0 1 0 0 0,3 1 0 0 0,5 2 0 0 0,-1-1 0 0 0,17 5 0 0 0,-22-7 0 0 0,10 2 6 0 0,0-1 0 0 0,0 0 0 0 0,1 0-1 0 0,25-2 1 0 0,55-9 39 0 0,-26 2-44 0 0,85-10 52 0 0,-132 10-21 0 0,-21 7-31 0 0,0 0 0 0 0,0 0-1 0 0,1 0 1 0 0,-1 0 0 0 0,0 0-1 0 0,0 0 1 0 0,0 0-1 0 0,0 0 1 0 0,0-1 0 0 0,1 1-1 0 0,-1 0 1 0 0,0 0 0 0 0,0 0-1 0 0,0 0 1 0 0,0 0-1 0 0,0-1 1 0 0,0 1 0 0 0,0 0-1 0 0,1 0 1 0 0,-1 0 0 0 0,0 0-1 0 0,0 0 1 0 0,0-1-1 0 0,0 1 1 0 0,0 0 0 0 0,0 0-1 0 0,0 0 1 0 0,0-1 0 0 0,0 1-1 0 0,0 0 1 0 0,0 0 0 0 0,0 0-1 0 0,0 0 1 0 0,0-1-1 0 0,-11-4 10 0 0,-2 3-8 0 0,-1 0 0 0 0,1 1 0 0 0,0 1 0 0 0,0 0-1 0 0,-1 1 1 0 0,1 0 0 0 0,-15 3 0 0 0,-3 3-91 0 0,-55 20 1 0 0,61-17-118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21.346"/>
    </inkml:context>
    <inkml:brush xml:id="br0">
      <inkml:brushProperty name="width" value="0.1" units="cm"/>
      <inkml:brushProperty name="height" value="0.1" units="cm"/>
      <inkml:brushProperty name="color" value="#E71224"/>
    </inkml:brush>
  </inkml:definitions>
  <inkml:trace contextRef="#ctx0" brushRef="#br0">1843 14 3623 0 0,'0'-2'141'0'0,"7"-7"-56"0"0,-7 9-56 0 0,0 0-1 0 0,0 0 1 0 0,1-1-1 0 0,-1 1 0 0 0,0 0 1 0 0,0 0-1 0 0,0 0 1 0 0,0 0-1 0 0,0-1 0 0 0,1 1 1 0 0,-1 0-1 0 0,0 0 1 0 0,0 0-1 0 0,0 0 1 0 0,1 0-1 0 0,-1 0 0 0 0,0-1 1 0 0,0 1-1 0 0,1 0 1 0 0,-1 0-1 0 0,0 0 0 0 0,0 0 1 0 0,1 0-1 0 0,-1 0 1 0 0,0 0-1 0 0,0 0 1 0 0,0 0-1 0 0,1 0 0 0 0,-1 0 1 0 0,0 0-1 0 0,0 0 1 0 0,1 0-1 0 0,-1 0 1 0 0,0 1-1 0 0,0-1 0 0 0,1 0 1 0 0,-1 0-22 0 0,0 0 1 0 0,1 0-1 0 0,-1 1 1 0 0,0-1-1 0 0,0 0 0 0 0,1 0 1 0 0,-1 1-1 0 0,0-1 1 0 0,0 0-1 0 0,0 0 1 0 0,1 1-1 0 0,-1-1 1 0 0,0 0-1 0 0,0 1 1 0 0,0-1-1 0 0,0 0 1 0 0,0 1-1 0 0,0-1 0 0 0,0 0 1 0 0,0 1-1 0 0,0-1 1 0 0,0 0-1 0 0,0 1 1 0 0,0-1-1 0 0,0 0 1 0 0,0 1-1 0 0,0-1 1 0 0,0 0-1 0 0,0 1 0 0 0,0-1 1 0 0,0 0-1 0 0,0 1 1 0 0,0-1-1 0 0,-1 0 1 0 0,1 0-1 0 0,0 1 1 0 0,0-1-1 0 0,0 0 1 0 0,-1 0-1 0 0,1 1 0 0 0,0-1 1 0 0,0 0-1 0 0,-1 1 1 0 0,-17 8 489 0 0,-2 2 320 0 0,17-9-677 0 0,-1-1 0 0 0,1 1 0 0 0,-1-1 0 0 0,0 0 0 0 0,0 0 0 0 0,0 0 0 0 0,0-1 0 0 0,1 0 0 0 0,-7 1 0 0 0,-2 0 436 0 0,-28 1 271 0 0,25 0-550 0 0,-2 0-1 0 0,1-1 1 0 0,-25-2 0 0 0,12 1 5 0 0,-121 8 928 0 0,53-6-660 0 0,64-3-330 0 0,-41 5 0 0 0,-109 4 616 0 0,34-4-144 0 0,-28 16-6 0 0,89-8-246 0 0,-148 1 0 0 0,195-14-387 0 0,-1 2 0 0 0,-68 10 0 0 0,81-5-453 0 0,0 1 1 0 0,1 1-1 0 0,-1 1 1 0 0,-40 21-1 0 0,27-10-4919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23.587"/>
    </inkml:context>
    <inkml:brush xml:id="br0">
      <inkml:brushProperty name="width" value="0.1" units="cm"/>
      <inkml:brushProperty name="height" value="0.1" units="cm"/>
      <inkml:brushProperty name="color" value="#E71224"/>
    </inkml:brush>
  </inkml:definitions>
  <inkml:trace contextRef="#ctx0" brushRef="#br0">3172 115 455 0 0,'-14'-16'-1118'0'0,"12"14"1488"0"0,-1 0-1 0 0,1 0 2 0 0,-1 0-1 0 0,1 0 1 0 0,-1 1-1 0 0,-5-3 1 0 0,2 2 296 0 0,1 0 0 0 0,-1 1 1 0 0,1 0-1 0 0,-1 0 0 0 0,1 1 0 0 0,-11-1 0 0 0,-53 5-46 0 0,47-2-250 0 0,0-1 0 0 0,0 0 0 0 0,-30-5-1 0 0,-5-3 446 0 0,1 2 0 0 0,-109 4 0 0 0,-10 4-453 0 0,134-5-208 0 0,1-2 0 0 0,-50-12 0 0 0,29 5 100 0 0,0 3 150 0 0,-104-2 1 0 0,-63 20-84 0 0,-15-2-92 0 0,83-6-28 0 0,20 3 246 0 0,-266-25 0 0 0,326 9-329 0 0,-1 3 0 0 0,-94 4-1 0 0,84 10-147 0 0,-112 21 1 0 0,78 1-4363 0 0,69-14-165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24.531"/>
    </inkml:context>
    <inkml:brush xml:id="br0">
      <inkml:brushProperty name="width" value="0.1" units="cm"/>
      <inkml:brushProperty name="height" value="0.1" units="cm"/>
      <inkml:brushProperty name="color" value="#E71224"/>
    </inkml:brush>
  </inkml:definitions>
  <inkml:trace contextRef="#ctx0" brushRef="#br0">1826 90 1839 0 0,'-2'-1'101'0'0,"-1"0"0"0"0,1 1 0 0 0,0 0 0 0 0,0-1 0 0 0,-1 1-1 0 0,1 0 1 0 0,0 0 0 0 0,-1 1 0 0 0,1-1 0 0 0,0 0-1 0 0,0 1 1 0 0,-1-1 0 0 0,1 1 0 0 0,0 0 0 0 0,-3 1 0 0 0,-11 2 316 0 0,-1 0-418 0 0,6-2 80 0 0,-1 1 0 0 0,1-2-1 0 0,-1 1 1 0 0,0-1-1 0 0,1-1 1 0 0,-1 0 0 0 0,-20-4-1 0 0,6-2 691 0 0,1-2-1 0 0,-26-11 1 0 0,22 8 131 0 0,-35-10 1 0 0,2 9 118 0 0,-109-8 0 0 0,-64 13-281 0 0,36 6-349 0 0,-254 5 56 0 0,403-2-455 0 0,-97 20-1 0 0,66 1-3289 0 0,34-4-523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24.965"/>
    </inkml:context>
    <inkml:brush xml:id="br0">
      <inkml:brushProperty name="width" value="0.1" units="cm"/>
      <inkml:brushProperty name="height" value="0.1" units="cm"/>
      <inkml:brushProperty name="color" value="#E71224"/>
    </inkml:brush>
  </inkml:definitions>
  <inkml:trace contextRef="#ctx0" brushRef="#br0">1514 11 4143 0 0,'1'0'11'0'0,"-1"-1"0"0"0,0 1-1 0 0,0 0 1 0 0,0-1-1 0 0,0 1 1 0 0,0 0-1 0 0,0-1 1 0 0,0 1-1 0 0,0 0 1 0 0,0-1-1 0 0,0 1 1 0 0,0 0-1 0 0,0-1 1 0 0,0 1 0 0 0,0 0-1 0 0,0-1 1 0 0,0 1-1 0 0,0 0 1 0 0,0 0-1 0 0,0-1 1 0 0,-1 1-1 0 0,1 0 1 0 0,0-1-1 0 0,0 1 1 0 0,0 0-1 0 0,0 0 1 0 0,-1-1 0 0 0,1 1-1 0 0,0 0 1 0 0,0 0-1 0 0,-1-1 1 0 0,1 1-1 0 0,0 0 1 0 0,0 0-1 0 0,-1 0 1 0 0,1 0-1 0 0,0-1 1 0 0,-1 1-1 0 0,1 0 1 0 0,-12 8 7 0 0,2 1-6 0 0,-9 1-101 0 0,0-1-1 0 0,0-1 1 0 0,-1 0-1 0 0,0-2 0 0 0,0 0 1 0 0,-1-1-1 0 0,1-1 1 0 0,-28 2-1 0 0,-21-2 874 0 0,-81-6 0 0 0,-57-16 1823 0 0,-27-2-1044 0 0,141 19-1283 0 0,-95 13 0 0 0,-22 9-170 0 0,121-13-2956 0 0,48-4-322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39:53.461"/>
    </inkml:context>
    <inkml:brush xml:id="br0">
      <inkml:brushProperty name="width" value="0.1" units="cm"/>
      <inkml:brushProperty name="height" value="0.1" units="cm"/>
      <inkml:brushProperty name="color" value="#F4F91B"/>
    </inkml:brush>
  </inkml:definitions>
  <inkml:trace contextRef="#ctx0" brushRef="#br0">0 143 919 0 0,'0'0'67'0'0,"0"1"40"0"0,3-2 408 0 0,-1-1 0 0 0,1 1 1 0 0,-1 0-1 0 0,1-1 0 0 0,-1 1 1 0 0,1 0-1 0 0,5-1 0 0 0,40-10 1418 0 0,-34 8-1655 0 0,1 0 0 0 0,-1 1-1 0 0,1 1 1 0 0,20-2 0 0 0,-1 4 187 0 0,0-3 1 0 0,-1 0-1 0 0,1-3 1 0 0,63-17 0 0 0,-77 18-320 0 0,-1 0 1 0 0,1 2-1 0 0,0 0 1 0 0,1 2-1 0 0,-1 0 1 0 0,0 1-1 0 0,0 1 1 0 0,26 4-1 0 0,8 0-157 0 0,-36-4 169 0 0,-1 1-1 0 0,0 0 1 0 0,0 1-1 0 0,33 10 0 0 0,-29-5-11 0 0,1-1 1 0 0,1-1-1 0 0,-1-2 0 0 0,1 0 0 0 0,0-1 0 0 0,0-1 1 0 0,0-1-1 0 0,0-1 0 0 0,0-1 0 0 0,44-8 0 0 0,369-44 746 0 0,-427 52-877 0 0,241-18 249 0 0,2 25-128 0 0,-202-3-93 0 0,313 3 220 0 0,-296-6-260 0 0,77 9 25 0 0,-50-2 72 0 0,-28-4 37 0 0,-1-3 0 0 0,110-14 0 0 0,-146 8-40 0 0,43-15 1 0 0,-44 12 56 0 0,45-8 0 0 0,-68 16-135 0 0,1 1 1 0 0,-1 0-1 0 0,1 0 1 0 0,-1 0 0 0 0,0 0-1 0 0,1 1 1 0 0,-1 0-1 0 0,1 1 1 0 0,-1-1 0 0 0,0 1-1 0 0,0 0 1 0 0,0 0-1 0 0,0 0 1 0 0,7 5 0 0 0,4 4-579 0 0,-1 1 0 0 0,26 25 1 0 0,-2-1-4087 0 0,-17-20-186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26.080"/>
    </inkml:context>
    <inkml:brush xml:id="br0">
      <inkml:brushProperty name="width" value="0.1" units="cm"/>
      <inkml:brushProperty name="height" value="0.1" units="cm"/>
      <inkml:brushProperty name="color" value="#E71224"/>
    </inkml:brush>
  </inkml:definitions>
  <inkml:trace contextRef="#ctx0" brushRef="#br0">2883 63 2415 0 0,'-13'1'152'0'0,"13"0"-102"0"0,-1-1 0 0 0,0 0 1 0 0,0 0-1 0 0,1 0 0 0 0,-1 1 0 0 0,0-1 1 0 0,0 0-1 0 0,0 0 0 0 0,0 0 0 0 0,1 0 0 0 0,-1 0 1 0 0,0-1-1 0 0,0 1 0 0 0,0 0 0 0 0,1 0 1 0 0,-1 0-1 0 0,0-1 0 0 0,0 1 0 0 0,1 0 0 0 0,-1-1 1 0 0,0 1-1 0 0,1-1 0 0 0,-1 1 0 0 0,0-1 1 0 0,1 1-1 0 0,-1-1 0 0 0,0 1 0 0 0,1-1 0 0 0,-1 0 1 0 0,1 1-1 0 0,-1-1 0 0 0,1 0 0 0 0,0 1 1 0 0,-1-1-1 0 0,1 0 0 0 0,0 0 0 0 0,-1 0 0 0 0,0-2 107 0 0,-1 1 0 0 0,1 0 0 0 0,-1 0 0 0 0,0 0-1 0 0,0 0 1 0 0,0 0 0 0 0,0 0 0 0 0,0 0-1 0 0,0 1 1 0 0,0-1 0 0 0,-1 1 0 0 0,1 0-1 0 0,0-1 1 0 0,-1 1 0 0 0,1 0 0 0 0,-5-1 0 0 0,-3-1 63 0 0,0 0 1 0 0,0 1 0 0 0,-11-1-1 0 0,-3 1-23 0 0,-7-2-86 0 0,0 1 0 0 0,0 2 0 0 0,-46 4-1 0 0,-120 10 343 0 0,124-10-258 0 0,-259-4 702 0 0,62-3-218 0 0,168 7-431 0 0,-239-1 368 0 0,199-4-310 0 0,-208 25 0 0 0,189-8-231 0 0,69-8-90 0 0,-162 35-1 0 0,91 4-1114 0 0,79-21-92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28.203"/>
    </inkml:context>
    <inkml:brush xml:id="br0">
      <inkml:brushProperty name="width" value="0.1" units="cm"/>
      <inkml:brushProperty name="height" value="0.1" units="cm"/>
      <inkml:brushProperty name="color" value="#E71224"/>
    </inkml:brush>
  </inkml:definitions>
  <inkml:trace contextRef="#ctx0" brushRef="#br0">3217 4 1639 0 0,'0'0'6'0'0,"1"0"-1"0"0,-1-1 0 0 0,0 1 1 0 0,0 0-1 0 0,1 0 0 0 0,-1-1 1 0 0,0 1-1 0 0,1 0 0 0 0,-1 0 0 0 0,0 0 1 0 0,1-1-1 0 0,-1 1 0 0 0,0 0 1 0 0,1 0-1 0 0,-1 0 0 0 0,1 0 0 0 0,-1 0 1 0 0,0 0-1 0 0,1 0 0 0 0,-1 0 1 0 0,0 0-1 0 0,1 0 0 0 0,-1 0 1 0 0,1 0-1 0 0,-1 0 0 0 0,0 0 0 0 0,1 0 1 0 0,-1 0-1 0 0,1 1 0 0 0,9 9 70 0 0,0 17-150 0 0,-11-9-94 0 0,1-17 192 0 0,0 0 0 0 0,-1 1 0 0 0,1-1-1 0 0,0 1 1 0 0,0-1 0 0 0,0 1 0 0 0,0-1 0 0 0,0 0 0 0 0,0 1-1 0 0,0-1 1 0 0,1 1 0 0 0,-1-1 0 0 0,0 0 0 0 0,2 3-1 0 0,-1-3 53 0 0,-1 0 0 0 0,1 0 0 0 0,-1 0 0 0 0,1 0 0 0 0,-1 0 0 0 0,1 0 0 0 0,-1 0 0 0 0,0 0 0 0 0,1 0 0 0 0,-1 1-1 0 0,0-1 1 0 0,0 0 0 0 0,0 0 0 0 0,0 0 0 0 0,0 0 0 0 0,0 0 0 0 0,0 0 0 0 0,0 0 0 0 0,-1 1 0 0 0,1-1 0 0 0,0 0-1 0 0,-1 0 1 0 0,1 0 0 0 0,0 0 0 0 0,-1 0 0 0 0,1 0 0 0 0,-1 0 0 0 0,0 0 0 0 0,1 0 0 0 0,-1 0 0 0 0,0-1 0 0 0,-1 2 0 0 0,-1 1 296 0 0,-2-1 1 0 0,1 0 0 0 0,0 0 0 0 0,0 0 0 0 0,-1 0-1 0 0,-6 2 1 0 0,-16 6 0 0 0,6 1-253 0 0,-5 4-77 0 0,-1-2 1 0 0,0 0 0 0 0,-43 12-1 0 0,-43 3 840 0 0,-121 13 0 0 0,100-17-325 0 0,78-12-199 0 0,-114 7-1 0 0,-340-18 1075 0 0,372-9-796 0 0,-232-42 0 0 0,-141-19 312 0 0,382 55-790 0 0,65 8-178 0 0,0 2 1 0 0,0 3 0 0 0,-1 3 0 0 0,-118 20 0 0 0,45 2-1208 0 0,71-11-60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30.471"/>
    </inkml:context>
    <inkml:brush xml:id="br0">
      <inkml:brushProperty name="width" value="0.1" units="cm"/>
      <inkml:brushProperty name="height" value="0.1" units="cm"/>
      <inkml:brushProperty name="color" value="#E71224"/>
    </inkml:brush>
  </inkml:definitions>
  <inkml:trace contextRef="#ctx0" brushRef="#br0">1675 14 1375 0 0,'-26'-6'3059'0'0,"22"4"-2920"0"0,0 1 1 0 0,0 0 0 0 0,0 0-1 0 0,0 0 1 0 0,-6 0-1 0 0,-25 3 377 0 0,0 1 0 0 0,-56 14 0 0 0,-24 2 271 0 0,40-16-87 0 0,-1-2 0 0 0,-96-13 0 0 0,44 1-288 0 0,-200 13 94 0 0,260 0-445 0 0,-8 1-21 0 0,0 4-1 0 0,-85 19 1 0 0,30 9-3129 0 0,79-17-227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31.076"/>
    </inkml:context>
    <inkml:brush xml:id="br0">
      <inkml:brushProperty name="width" value="0.1" units="cm"/>
      <inkml:brushProperty name="height" value="0.1" units="cm"/>
      <inkml:brushProperty name="color" value="#E71224"/>
    </inkml:brush>
  </inkml:definitions>
  <inkml:trace contextRef="#ctx0" brushRef="#br0">1796 50 1375 0 0,'-62'8'571'0'0,"1"-3"-1"0"0,-76-2 0 0 0,49-9 521 0 0,-107-21 0 0 0,107 13-213 0 0,-108-5-1 0 0,-223 39 318 0 0,371-16-1086 0 0,-26 3-85 0 0,0 4-1 0 0,1 3 0 0 0,-121 40 1 0 0,107-25-158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31.696"/>
    </inkml:context>
    <inkml:brush xml:id="br0">
      <inkml:brushProperty name="width" value="0.1" units="cm"/>
      <inkml:brushProperty name="height" value="0.1" units="cm"/>
      <inkml:brushProperty name="color" value="#E71224"/>
    </inkml:brush>
  </inkml:definitions>
  <inkml:trace contextRef="#ctx0" brushRef="#br0">2478 153 455 0 0,'-19'-5'461'0'0,"-1"0"0"0"0,1 1-1 0 0,-1 1 1 0 0,0 0-1 0 0,-38 2 1 0 0,-5-2-409 0 0,-77-7-61 0 0,-163-17 498 0 0,195 13 272 0 0,-317-31 2262 0 0,207 30-2048 0 0,-37-2-138 0 0,-2 22-391 0 0,157 3-403 0 0,-273 34-200 0 0,293-28-3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3:06.060"/>
    </inkml:context>
    <inkml:brush xml:id="br0">
      <inkml:brushProperty name="width" value="0.1" units="cm"/>
      <inkml:brushProperty name="height" value="0.1" units="cm"/>
      <inkml:brushProperty name="color" value="#E71224"/>
    </inkml:brush>
  </inkml:definitions>
  <inkml:trace contextRef="#ctx0" brushRef="#br0">39 77 2759 0 0,'-5'-13'0'0'0,"-3"-2"112"0"0,1 2-32 0 0,1 2 16 0 0,1 2-96 0 0,1 1 0 0 0,0 1 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42.267"/>
    </inkml:context>
    <inkml:brush xml:id="br0">
      <inkml:brushProperty name="width" value="0.1" units="cm"/>
      <inkml:brushProperty name="height" value="0.1" units="cm"/>
      <inkml:brushProperty name="color" value="#E71224"/>
    </inkml:brush>
  </inkml:definitions>
  <inkml:trace contextRef="#ctx0" brushRef="#br0">1718 0 2327 0 0,'0'0'102'0'0,"0"0"-1"0"0,0 2-80 0 0,-3 0 96 0 0,0 0 0 0 0,0 0-1 0 0,0 0 1 0 0,-1 0-1 0 0,1-1 1 0 0,-1 1-1 0 0,-5 1 1 0 0,-13 5 566 0 0,-20 8-46 0 0,40-15-581 0 0,1 0 0 0 0,-1-1 0 0 0,0 1 0 0 0,0-1-1 0 0,0 0 1 0 0,0 1 0 0 0,0-1 0 0 0,0 0 0 0 0,0 0 0 0 0,0 0-1 0 0,0 0 1 0 0,1-1 0 0 0,-1 1 0 0 0,0-1 0 0 0,0 1 0 0 0,0-1-1 0 0,0 1 1 0 0,0-1 0 0 0,1 0 0 0 0,-3-1 0 0 0,2 0 35 0 0,0 1 0 0 0,-1-1 0 0 0,1 0-1 0 0,0 1 1 0 0,-1 0 0 0 0,0 0 0 0 0,1 0 0 0 0,-1 0 0 0 0,1 0 0 0 0,-1 0 0 0 0,0 0 0 0 0,0 1 0 0 0,-3-1 0 0 0,-43 1-9 0 0,13 0-7 0 0,-45-2 31 0 0,-14-2 204 0 0,46 1-234 0 0,0 2 0 0 0,-93 9 0 0 0,-39 1-16 0 0,104-10 17 0 0,-65-4 302 0 0,87-1-96 0 0,-101 4 0 0 0,118 4-240 0 0,-1 2-1 0 0,2 2 1 0 0,-57 15-1 0 0,-51 34-260 0 0,136-51 88 0 0,-26 13-2019 0 0,3 3-770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43.164"/>
    </inkml:context>
    <inkml:brush xml:id="br0">
      <inkml:brushProperty name="width" value="0.1" units="cm"/>
      <inkml:brushProperty name="height" value="0.1" units="cm"/>
      <inkml:brushProperty name="color" value="#E71224"/>
    </inkml:brush>
  </inkml:definitions>
  <inkml:trace contextRef="#ctx0" brushRef="#br0">2709 79 1375 0 0,'-53'-4'1672'0'0,"-362"-15"2281"0"0,70 5-2590 0 0,242 8-1080 0 0,-311-10 344 0 0,92 8-498 0 0,12-1-22 0 0,-124 6-30 0 0,225 6-308 0 0,106 3-101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44.991"/>
    </inkml:context>
    <inkml:brush xml:id="br0">
      <inkml:brushProperty name="width" value="0.1" units="cm"/>
      <inkml:brushProperty name="height" value="0.1" units="cm"/>
      <inkml:brushProperty name="color" value="#E71224"/>
    </inkml:brush>
  </inkml:definitions>
  <inkml:trace contextRef="#ctx0" brushRef="#br0">788 168 919 0 0,'-12'-10'-193'0'0,"-77"-57"4358"0"0,73 56-3576 0 0,-1 1 0 0 0,0 1-1 0 0,-30-12 1 0 0,17 11-491 0 0,0 2-1 0 0,-1 1 1 0 0,1 1-1 0 0,-1 2 1 0 0,0 1 0 0 0,-38 2-1 0 0,21 2-67 0 0,-1 3-1 0 0,2 3 1 0 0,-63 15-1 0 0,54-4-2226 0 0,28-5-310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45.358"/>
    </inkml:context>
    <inkml:brush xml:id="br0">
      <inkml:brushProperty name="width" value="0.1" units="cm"/>
      <inkml:brushProperty name="height" value="0.1" units="cm"/>
      <inkml:brushProperty name="color" value="#E71224"/>
    </inkml:brush>
  </inkml:definitions>
  <inkml:trace contextRef="#ctx0" brushRef="#br0">746 80 1375 0 0,'-3'-7'15'0'0,"1"-1"3"0"0,-1 1-1 0 0,-1-1 0 0 0,1 1 1 0 0,-1 0-1 0 0,0 0 0 0 0,-9-11 0 0 0,11 17 94 0 0,0 0-1 0 0,0 0 0 0 0,0 0 0 0 0,0 1 0 0 0,0-1 0 0 0,1 0 1 0 0,-1 1-1 0 0,0 0 0 0 0,0-1 0 0 0,0 1 0 0 0,0 0 0 0 0,-4 1 0 0 0,-8-2 612 0 0,-15-1-545 0 0,1 1 0 0 0,-1 1 0 0 0,0 1 0 0 0,-35 7 0 0 0,25-3-24 0 0,-57 1-1 0 0,-9-13-79 0 0,64 3-19 0 0,0 2 0 0 0,-1 2 0 0 0,-50 6-1 0 0,61-1-53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40:00.422"/>
    </inkml:context>
    <inkml:brush xml:id="br0">
      <inkml:brushProperty name="width" value="0.1" units="cm"/>
      <inkml:brushProperty name="height" value="0.1" units="cm"/>
      <inkml:brushProperty name="color" value="#F4F91B"/>
    </inkml:brush>
  </inkml:definitions>
  <inkml:trace contextRef="#ctx0" brushRef="#br0">112 137 455 0 0,'-111'-7'6632'0'0,"131"-3"-5533"0"0,14 0-359 0 0,-15 7-243 0 0,-9 1-268 0 0,-1 0 1 0 0,1 1-1 0 0,1 1 1 0 0,17 0-1 0 0,-22 0-126 0 0,0 0 1 0 0,0 0-1 0 0,-1-1 0 0 0,1 0 1 0 0,0 0-1 0 0,6-3 0 0 0,18-2 531 0 0,-10 3-349 0 0,-12 2-184 0 0,0 0 0 0 0,0 0 0 0 0,1 1 0 0 0,-1 0 0 0 0,0 0 0 0 0,9 2 0 0 0,-8-1 98 0 0,0-1-1 0 0,-1 0 1 0 0,1 0-1 0 0,0-1 1 0 0,17-3-1 0 0,1 0 51 0 0,7-1-89 0 0,-23 2-80 0 0,0 1 0 0 0,19 0 0 0 0,206-9 208 0 0,-29-12-160 0 0,-147 14-115 0 0,-36 4 0 0 0,1 1 0 0 0,-1 1 0 0 0,47 2-1 0 0,-11 6 78 0 0,0-3 0 0 0,76-5 0 0 0,-101-3 142 0 0,-27 4-188 0 0,1 0 0 0 0,0 1 0 0 0,-1 0 0 0 0,1 1 0 0 0,17 1 0 0 0,-20 0-37 0 0,-1 0 0 0 0,1 1 1 0 0,-1 0-1 0 0,1-1 1 0 0,-1 2-1 0 0,0-1 1 0 0,0 1-1 0 0,0 0 0 0 0,4 3 1 0 0,5 3-8 0 0,-5-4 0 0 0,1-1 0 0 0,14 5 0 0 0,-14-5 0 0 0,0 0 0 0 0,14 7 0 0 0,0 2 38 0 0,39 17-1 0 0,-37-19 48 0 0,27 18-1 0 0,-4-2-8 0 0,-20-15-63 0 0,-21-9-3 0 0,0 0 0 0 0,0 1 0 0 0,10 5 1 0 0,-16-7 50 0 0,1 0 1 0 0,0 0 0 0 0,0-1 0 0 0,0 1 0 0 0,0-1 0 0 0,0 0 0 0 0,0 0 0 0 0,0 0-1 0 0,6 1 1 0 0,-12-7 130 0 0,0 0 0 0 0,1 0 0 0 0,-1-1 0 0 0,-1-6 0 0 0,2 4-124 0 0,0 0-1 0 0,1-1 0 0 0,-1-13 1 0 0,2 22-67 0 0,0 0 1 0 0,0 0-1 0 0,0 0 1 0 0,0 1-1 0 0,0-1 1 0 0,0 0-1 0 0,0 0 1 0 0,-1 0-1 0 0,1 0 1 0 0,0 0-1 0 0,0 0 1 0 0,0 0-1 0 0,0 0 1 0 0,0 0-1 0 0,0 0 1 0 0,0 0-1 0 0,0 0 1 0 0,0 0-1 0 0,0 0 1 0 0,0 0-1 0 0,0 0 1 0 0,0 0-1 0 0,0 0 1 0 0,0 0-1 0 0,0 0 1 0 0,-1 0-1 0 0,1 0 1 0 0,0 0-1 0 0,0 0 1 0 0,0 0-1 0 0,0 0 1 0 0,0 0-1 0 0,0 0 1 0 0,0 0-1 0 0,0 0 1 0 0,0 0-1 0 0,0 0 1 0 0,0 0-1 0 0,0 0 1 0 0,0 0-1 0 0,-1 0 1 0 0,1 0-1 0 0,0 0 1 0 0,0 0-1 0 0,0 0 1 0 0,0 0-1 0 0,0 0 1 0 0,0 0-1 0 0,0 0 1 0 0,0 0-1 0 0,0-1 1 0 0,0 1-1 0 0,0 0 1 0 0,-3 6-9 0 0,-1 22-702 0 0,3-10-4156 0 0,1-3-649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45.767"/>
    </inkml:context>
    <inkml:brush xml:id="br0">
      <inkml:brushProperty name="width" value="0.1" units="cm"/>
      <inkml:brushProperty name="height" value="0.1" units="cm"/>
      <inkml:brushProperty name="color" value="#E71224"/>
    </inkml:brush>
  </inkml:definitions>
  <inkml:trace contextRef="#ctx0" brushRef="#br0">2165 4 1839 0 0,'-5'-1'30'0'0,"0"0"-1"0"0,0 0 1 0 0,0 1-1 0 0,0 0 1 0 0,0 0-1 0 0,0 0 0 0 0,0 0 1 0 0,1 1-1 0 0,-1 0 1 0 0,0 0-1 0 0,-8 3 0 0 0,-11 1 82 0 0,-68 9 428 0 0,-1-5 0 0 0,-113-2-1 0 0,-321 2 2218 0 0,36-9-1726 0 0,343-1-854 0 0,-201 23 1 0 0,218-2-2344 0 0,95-13-357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46.519"/>
    </inkml:context>
    <inkml:brush xml:id="br0">
      <inkml:brushProperty name="width" value="0.1" units="cm"/>
      <inkml:brushProperty name="height" value="0.1" units="cm"/>
      <inkml:brushProperty name="color" value="#E71224"/>
    </inkml:brush>
  </inkml:definitions>
  <inkml:trace contextRef="#ctx0" brushRef="#br0">2753 124 455 0 0,'-169'-17'3799'0'0,"-84"-3"-2634"0"0,-48 22-446 0 0,46 2-484 0 0,-30-23 37 0 0,8 1 98 0 0,-11-6 2 0 0,-70-2-52 0 0,-134 21-240 0 0,417 6-92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47.989"/>
    </inkml:context>
    <inkml:brush xml:id="br0">
      <inkml:brushProperty name="width" value="0.1" units="cm"/>
      <inkml:brushProperty name="height" value="0.1" units="cm"/>
      <inkml:brushProperty name="color" value="#E71224"/>
    </inkml:brush>
  </inkml:definitions>
  <inkml:trace contextRef="#ctx0" brushRef="#br0">4667 170 455 0 0,'-2'-2'30'0'0,"0"0"-1"0"0,-1 1 0 0 0,1-1 1 0 0,0 0-1 0 0,0 1 0 0 0,-1-1 0 0 0,1 1 1 0 0,-1 0-1 0 0,0 0 0 0 0,1 0 0 0 0,-1 0 1 0 0,0 0-1 0 0,-4 0 0 0 0,0 0 437 0 0,0 1-1 0 0,0 0 1 0 0,-14 2-1 0 0,-9 1-54 0 0,-30-1-307 0 0,-120-11 0 0 0,32-4 467 0 0,71 8-9 0 0,-81-4 432 0 0,-42-3-188 0 0,-210-18-139 0 0,362 31-623 0 0,-213-9 173 0 0,91-9 66 0 0,-202-14 648 0 0,148 18-566 0 0,94 3-237 0 0,-149 9 0 0 0,-200 19-11 0 0,194-11-117 0 0,-26-1 0 0 0,58-6 0 0 0,1 23 0 0 0,79 8-2517 0 0,87-14-342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49.581"/>
    </inkml:context>
    <inkml:brush xml:id="br0">
      <inkml:brushProperty name="width" value="0.1" units="cm"/>
      <inkml:brushProperty name="height" value="0.1" units="cm"/>
      <inkml:brushProperty name="color" value="#E71224"/>
    </inkml:brush>
  </inkml:definitions>
  <inkml:trace contextRef="#ctx0" brushRef="#br0">761 70 1375 0 0,'0'-1'64'0'0,"1"1"0"0"0,-1 0 0 0 0,1-1 0 0 0,-1 1 0 0 0,1-1 0 0 0,-1 1 0 0 0,0-1 0 0 0,1 1 0 0 0,-1-1 0 0 0,0 1 0 0 0,1-1 0 0 0,-1 1 0 0 0,0-1 0 0 0,0 1 0 0 0,1-1 0 0 0,-1 0 0 0 0,0 1 0 0 0,0-1 0 0 0,0 1 0 0 0,0-1 0 0 0,0 0 0 0 0,0 1-1 0 0,0-1 1 0 0,0 1 0 0 0,0-1 0 0 0,0 0 0 0 0,0 1 0 0 0,0-1 0 0 0,0 1 0 0 0,-1-1 0 0 0,1 1 0 0 0,0-1 0 0 0,0 0 0 0 0,-1 1 0 0 0,0-2 0 0 0,-1 0 194 0 0,0 0 1 0 0,-1 0-1 0 0,1 0 0 0 0,-1 0 1 0 0,1 0-1 0 0,-4-1 0 0 0,6 3-261 0 0,-11-5 224 0 0,0 0-1 0 0,-1 0 1 0 0,1 1-1 0 0,-1 1 0 0 0,0 0 1 0 0,0 0-1 0 0,-22-1 0 0 0,-90 2 309 0 0,101 3-409 0 0,-21-1-32 0 0,0 3 0 0 0,0 1 0 0 0,-84 21 0 0 0,-51 25-2366 0 0,136-37-284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0:50.040"/>
    </inkml:context>
    <inkml:brush xml:id="br0">
      <inkml:brushProperty name="width" value="0.1" units="cm"/>
      <inkml:brushProperty name="height" value="0.1" units="cm"/>
      <inkml:brushProperty name="color" value="#E71224"/>
    </inkml:brush>
  </inkml:definitions>
  <inkml:trace contextRef="#ctx0" brushRef="#br0">1978 162 1839 0 0,'-6'-4'138'0'0,"0"0"-1"0"0,0 0 0 0 0,0 1 1 0 0,0-1-1 0 0,0 1 0 0 0,0 1 0 0 0,-1-1 1 0 0,0 1-1 0 0,1 0 0 0 0,-1 1 1 0 0,-14-2-1 0 0,-5 1 1137 0 0,-50 4 0 0 0,35-1-1503 0 0,-30 1 538 0 0,-280-7 535 0 0,-173-60-60 0 0,110 12-522 0 0,379 49-528 0 0,0 2 0 0 0,-1 1 1 0 0,1 2-1 0 0,0 2 0 0 0,0 1 1 0 0,0 1-1 0 0,-47 15 0 0 0,25-2-2246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3:10.887"/>
    </inkml:context>
    <inkml:brush xml:id="br0">
      <inkml:brushProperty name="width" value="0.1" units="cm"/>
      <inkml:brushProperty name="height" value="0.1" units="cm"/>
      <inkml:brushProperty name="color" value="#E71224"/>
    </inkml:brush>
  </inkml:definitions>
  <inkml:trace contextRef="#ctx0" brushRef="#br0">11206 1778 5983 0 0,'4'-8'150'0'0,"10"-14"348"0"0,-12 21-293 0 0,-1 0-1 0 0,1 0 0 0 0,0 0 0 0 0,0 0 0 0 0,-1 0 0 0 0,1 1 1 0 0,0-1-1 0 0,0 0 0 0 0,0 1 0 0 0,0-1 0 0 0,0 1 0 0 0,0 0 1 0 0,3 0-1 0 0,14-4 244 0 0,-18 3-401 0 0,-1 1-1 0 0,0 0 1 0 0,0-1 0 0 0,0 1-1 0 0,0 0 1 0 0,0-1 0 0 0,0 1 0 0 0,0 0-1 0 0,0-1 1 0 0,0 1 0 0 0,0 0-1 0 0,0-1 1 0 0,0 1 0 0 0,0 0-1 0 0,0-1 1 0 0,0 1 0 0 0,-1 0-1 0 0,1-1 1 0 0,0 1 0 0 0,0 0 0 0 0,0-1-1 0 0,0 1 1 0 0,-1 0 0 0 0,1-1-1 0 0,0 1 1 0 0,0 0 0 0 0,-1 0-1 0 0,1-1 1 0 0,0 1 0 0 0,0 0-1 0 0,-1 0 1 0 0,1 0 0 0 0,0 0 0 0 0,-1-1-1 0 0,1 1 1 0 0,0 0 0 0 0,-1 0-1 0 0,1 0 1 0 0,0 0 0 0 0,-1 0-1 0 0,1 0 1 0 0,0 0 0 0 0,-1 0 0 0 0,1 0-1 0 0,0 0 1 0 0,-1 0 0 0 0,1 0-1 0 0,0 0 1 0 0,-1 0 0 0 0,-41 11 2007 0 0,8-4-1518 0 0,25-4-362 0 0,-1-1-1 0 0,1 0 1 0 0,0-1-1 0 0,-1 0 1 0 0,-17-1 0 0 0,-48-10 1395 0 0,7 2-324 0 0,-69-7 635 0 0,20-3 104 0 0,89 17-1597 0 0,-11-2-166 0 0,20 1-99 0 0,-1 1 1 0 0,0 1-1 0 0,1 1 0 0 0,-34 5 0 0 0,53-6-120 0 0,-70 11 144 0 0,36-4-72 0 0,-37 1 1 0 0,31-6 119 0 0,-68-7 0 0 0,62 4-6 0 0,-5-1 40 0 0,26 0-81 0 0,-34 1-1 0 0,37 1-71 0 0,-82 8 72 0 0,68-4-121 0 0,-3-1 126 0 0,0-3 0 0 0,-71-8 0 0 0,75 4-66 0 0,-33-3 26 0 0,-103-6 57 0 0,-39 26-24 0 0,94-4-78 0 0,14-4 69 0 0,-160-11 0 0 0,230 4-110 0 0,0 1 0 0 0,-42 5 0 0 0,-63 15 110 0 0,50-6-89 0 0,-15-2 28 0 0,-180-2 0 0 0,196-7-19 0 0,-113 15 0 0 0,-7 1 2 0 0,-282 27 81 0 0,225-16-75 0 0,217-26-18 0 0,-77-5 0 0 0,34-1-10 0 0,-76-2 28 0 0,89 3-42 0 0,-37 2 20 0 0,-32-2 11 0 0,23 1-43 0 0,-239 8-9 0 0,214 10-1 0 0,95-10 0 0 0,1-1 0 0 0,-2-3 0 0 0,-58-3 0 0 0,-15-13 0 0 0,-166-7 0 0 0,214 22 0 0 0,32-1 0 0 0,-64-4 0 0 0,35-6 0 0 0,-163-14 0 0 0,60 20 0 0 0,33 1 0 0 0,-71 5 0 0 0,63 1 0 0 0,-209 5 64 0 0,184-3-64 0 0,26-9 0 0 0,101 0 0 0 0,-93 7 0 0 0,98 0-3 0 0,-83-3 1 0 0,-47-17 66 0 0,171 16-59 0 0,-26-3-5 0 0,0 2 0 0 0,0 1 0 0 0,-37 5 0 0 0,-32 0 0 0 0,42-4 0 0 0,-277 27 0 0 0,281-23 0 0 0,-1-2 0 0 0,0-2 0 0 0,-78-10 0 0 0,121 8 0 0 0,-26 0 0 0 0,0 2 0 0 0,0 2 0 0 0,-59 11 0 0 0,-19 2 0 0 0,65-10 0 0 0,19-2 0 0 0,-58-1 0 0 0,-163-33 0 0 0,205 24 60 0 0,29 5-59 0 0,0-2 0 0 0,0 0 0 0 0,0-1-1 0 0,-29-11 1 0 0,45 14 2 0 0,0-1-1 0 0,1 1 0 0 0,-1-1 1 0 0,1 1-1 0 0,0-1 1 0 0,0 0-1 0 0,-1 0 1 0 0,1 0-1 0 0,0 0 1 0 0,1-1-1 0 0,-1 1 1 0 0,0 0-1 0 0,1-1 1 0 0,-1 1-1 0 0,1-1 1 0 0,0 0-1 0 0,0 1 1 0 0,0-1-1 0 0,0 0 1 0 0,0 0-1 0 0,0 0 0 0 0,1 0 1 0 0,-1-3-1 0 0,0-8 16 0 0,1 0-1 0 0,1 0 0 0 0,3-24 1 0 0,-1 7-7 0 0,-7-144 229 0 0,2 129-212 0 0,-17-111 91 0 0,14 128-110 0 0,3 10 8 0 0,-1 0 1 0 0,-1 0-1 0 0,-1 0 0 0 0,0 0 1 0 0,-2 1-1 0 0,0 0 0 0 0,-10-18 1 0 0,10 21-1 0 0,0 1 1 0 0,1-1-1 0 0,1 0 0 0 0,-3-16 1 0 0,-8-18 12 0 0,3 7 2 0 0,2 0 0 0 0,2-1 0 0 0,-6-64 0 0 0,13 96-26 0 0,0-1 1 0 0,-1 1-1 0 0,-1 0 0 0 0,-6-14 0 0 0,5 13 5 0 0,0 1 0 0 0,1-1 0 0 0,-3-18 0 0 0,6 25-8 0 0,-3-18 22 0 0,-1-39 0 0 0,-2-56-25 0 0,7 116 1 0 0,0-1 0 0 0,0 0 0 0 0,-1 1 0 0 0,2-1 1 0 0,-1 0-1 0 0,0 0 0 0 0,1 1 0 0 0,-1-1 0 0 0,1 1 0 0 0,-1-1 0 0 0,1 0 0 0 0,0 1 0 0 0,0-1 0 0 0,1 1 1 0 0,-1 0-1 0 0,0-1 0 0 0,1 1 0 0 0,0 0 0 0 0,-1 0 0 0 0,1 0 0 0 0,0 0 0 0 0,0 0 0 0 0,0 0 0 0 0,0 1 0 0 0,0-1 1 0 0,1 0-1 0 0,3-1 0 0 0,5-2 5 0 0,-1 1 1 0 0,2 0 0 0 0,-1 0-1 0 0,23-3 1 0 0,-30 6-7 0 0,17-2 0 0 0,-1 1 0 0 0,26 1 0 0 0,0 0 0 0 0,264 7 0 0 0,-175 2 0 0 0,-79-8 0 0 0,69-10 0 0 0,-7 0 0 0 0,188 12 0 0 0,-236 0 0 0 0,88-7 0 0 0,67-22 0 0 0,66 11 0 0 0,-194 14 0 0 0,70-12 0 0 0,-19-4 0 0 0,228-1 0 0 0,-261 20 0 0 0,189-24 0 0 0,-221 14 0 0 0,1 3 0 0 0,112 8 0 0 0,-28-3-26 0 0,51 2-12 0 0,230 23 38 0 0,-105-14 0 0 0,-340-10 0 0 0,319 13 0 0 0,-249-8 0 0 0,89-4 0 0 0,-77-2 0 0 0,-11 0 0 0 0,1 0 0 0 0,94 11 0 0 0,-159-9 0 0 0,79 11 0 0 0,143 1 0 0 0,237-6 0 0 0,-348-3 0 0 0,124-12 0 0 0,-94 1 0 0 0,-1 12 0 0 0,23-1 0 0 0,-147-6 0 0 0,176-18 0 0 0,-118 9 0 0 0,154 0 0 0 0,19-1 0 0 0,-69-20 0 0 0,50-5 0 0 0,-18 26 0 0 0,7-12 0 0 0,-152 13 0 0 0,-68 9 0 0 0,298-26 0 0 0,80-8 0 0 0,-318 26 0 0 0,21 0 0 0 0,0 3 0 0 0,110 8 0 0 0,-78 1 0 0 0,180-17 0 0 0,-280 14 0 0 0,0 0 0 0 0,1 1 0 0 0,-1 1 0 0 0,0 2 0 0 0,0 0 0 0 0,0 0 0 0 0,33 14 0 0 0,-47-14 0 0 0,0-1 0 0 0,0 1 0 0 0,0 1 0 0 0,-1-1 0 0 0,0 1 0 0 0,0 0 0 0 0,0 1 0 0 0,0-1 0 0 0,-1 1 0 0 0,0 0 0 0 0,6 10 0 0 0,-2-5 0 0 0,0 0 0 0 0,14 13 0 0 0,-11-11 0 0 0,-1-1 0 0 0,0 2 0 0 0,0 0 0 0 0,-2 0 0 0 0,0 1 0 0 0,0 0 0 0 0,-1 0 0 0 0,-1 1 0 0 0,-1 0 0 0 0,6 22 0 0 0,0-3 0 0 0,-6-18 0 0 0,0-1 0 0 0,-2 1 0 0 0,0 0 0 0 0,3 27 0 0 0,-10 70 0 0 0,-1-29 0 0 0,-6 94 0 0 0,1 44 0 0 0,12-177 0 0 0,0-13 0 0 0,-2-1 0 0 0,-2 1 0 0 0,-6 55 0 0 0,2-55-6 0 0,0 38 0 0 0,5-49-6 0 0,-2 0 0 0 0,0 0 0 0 0,-1-1-1 0 0,-2 1 1 0 0,-6 22 0 0 0,-40 74-702 0 0,4-14-1128 0 0,12-9-652 0 0,18-40 669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3:17.027"/>
    </inkml:context>
    <inkml:brush xml:id="br0">
      <inkml:brushProperty name="width" value="0.1" units="cm"/>
      <inkml:brushProperty name="height" value="0.1" units="cm"/>
      <inkml:brushProperty name="color" value="#F4F91B"/>
    </inkml:brush>
  </inkml:definitions>
  <inkml:trace contextRef="#ctx0" brushRef="#br0">11277 161 3223 0 0,'1'-4'591'0'0,"-1"1"-1"0"0,0-1 1 0 0,0 1-1 0 0,-1-1 1 0 0,1 1-1 0 0,-1-1 1 0 0,1 1-1 0 0,-1 0 1 0 0,0-1-1 0 0,-1 1 1 0 0,1 0-1 0 0,-2-4 1 0 0,-6-3-833 0 0,4 6 438 0 0,0 1 0 0 0,0 0 0 0 0,0 0 0 0 0,0 0 0 0 0,0 1 0 0 0,0-1 0 0 0,-1 1 0 0 0,0 1 0 0 0,1-1 0 0 0,-12-1 0 0 0,-5 0 316 0 0,-35 1 0 0 0,23 1-48 0 0,-7-1 118 0 0,0-3 1 0 0,0-1-1 0 0,-51-15 0 0 0,67 15-249 0 0,0 1 1 0 0,-47-3-1 0 0,-53 5 359 0 0,107 3-600 0 0,-104 8 196 0 0,82-3-117 0 0,-78-3 1 0 0,27-10 179 0 0,-131-2 611 0 0,-81 6-407 0 0,244 0-447 0 0,1 3 0 0 0,0 3 0 0 0,0 2 0 0 0,0 3 0 0 0,-93 22 0 0 0,21 6 15 0 0,-253 34-1 0 0,264-47-46 0 0,81-14-23 0 0,-56 6 0 0 0,-26 1 36 0 0,7 0 36 0 0,72-11-95 0 0,6-1 2 0 0,-43-1 1 0 0,-162-9 316 0 0,163 6-240 0 0,-100 13 1 0 0,131-11-69 0 0,1-2 1 0 0,-82-11 0 0 0,100 9-50 0 0,-187-14 8 0 0,97 18 0 0 0,-380-9 0 0 0,372 3 0 0 0,-161 14 0 0 0,-173 15 64 0 0,241-14-64 0 0,-1 0 0 0 0,-144-15 64 0 0,175 11-23 0 0,-119-5 46 0 0,274-3-86 0 0,-374-13 73 0 0,322 19-14 0 0,1-4 1 0 0,-97-13-1 0 0,28 0 59 0 0,124 11-94 0 0,-57-3 32 0 0,-204-19 131 0 0,108-6-88 0 0,-28-4 3 0 0,-27 23-39 0 0,-378 30 64 0 0,509-13-96 0 0,-203-16 0 0 0,-47-1 160 0 0,279 8-176 0 0,1-4 0 0 0,0-3 0 0 0,-81-22 0 0 0,86 19-16 0 0,-73-5 0 0 0,136 18 0 0 0,-1 1 0 0 0,0 0 0 0 0,1 0 0 0 0,-1 1 0 0 0,1 0 0 0 0,-1 1 0 0 0,1-1 0 0 0,0 2 0 0 0,0-1 0 0 0,0 1 0 0 0,-14 10 0 0 0,20-12 148 0 0,0 0 1 0 0,0 0-1 0 0,0 0 1 0 0,1 0-1 0 0,-1 0 0 0 0,1 1 1 0 0,-1-1-1 0 0,1 1 0 0 0,0-1 1 0 0,-1 5-1 0 0,-3 4 228 0 0,-23 58-357 0 0,13-29-22 0 0,13-34 3 0 0,-1-1 0 0 0,0 0 0 0 0,0 0 0 0 0,-1 0 0 0 0,-7 7 0 0 0,-9 15 0 0 0,-78 173-1803 0 0,75-147 1582 0 0,13-26 331 0 0,0 1-1 0 0,1 0 1 0 0,2 1 0 0 0,-4 36-1 0 0,-5 118 722 0 0,15-170-794 0 0,0-2-230 0 0,1 1 0 0 0,1 0 0 0 0,0 0 0 0 0,1 0-1 0 0,0 0 1 0 0,5 17 0 0 0,1 3 193 0 0,-6-21 0 0 0,1 0 0 0 0,0-1 0 0 0,7 17 0 0 0,4 4 0 0 0,-11-21 0 0 0,2 0 0 0 0,7 15 0 0 0,9 20 199 0 0,-19-39-133 0 0,1 1-1 0 0,-1-1 1 0 0,1 0-1 0 0,0 1 0 0 0,1-2 1 0 0,-1 1-1 0 0,1 0 1 0 0,0-1-1 0 0,1 1 0 0 0,-1-1 1 0 0,8 6-1 0 0,50 39-364 0 0,-44-33 763 0 0,1-2-1 0 0,29 19 1 0 0,-32-26-419 0 0,-1-2 1 0 0,1 0-1 0 0,31 8 0 0 0,-8-3-46 0 0,258 80-1903 0 0,-266-83 1904 0 0,0-2 0 0 0,1 0 0 0 0,0-3 0 0 0,-1 0 0 0 0,44-3 0 0 0,19 2 64 0 0,148 21 0 0 0,-85 1-11 0 0,-123-20-50 0 0,-1-2-1 0 0,1-1 1 0 0,46-6-1 0 0,-57 4-1 0 0,0-1-1 0 0,164-5 0 0 0,-135 9 21 0 0,-1 3 1 0 0,63 14-1 0 0,58 7-21 0 0,-118-22 0 0 0,104 2 0 0 0,143 8 0 0 0,-144-3 0 0 0,182-12 57 0 0,-248-2-50 0 0,332 23 4 0 0,-348-16 11 0 0,107-8 1 0 0,-64-1-15 0 0,163 11-8 0 0,-215-3 0 0 0,242-4 0 0 0,-62-1 0 0 0,-126 5 0 0 0,161-1 0 0 0,-261-3 0 0 0,333-1 0 0 0,98 2 0 0 0,27-3 0 0 0,-417 5 0 0 0,173-5 0 0 0,-56-1 0 0 0,-43 5 17 0 0,133-2 30 0 0,295 3-47 0 0,-246-5 0 0 0,-47-2 0 0 0,49 2 0 0 0,29 0 0 0 0,-45 3 0 0 0,-207 1 21 0 0,0-6 1 0 0,101-16-1 0 0,-126 14-21 0 0,0 4 0 0 0,105 9 0 0 0,-140-4 0 0 0,-1-3 0 0 0,0 0 0 0 0,55-11 0 0 0,-50 6 0 0 0,59-2 0 0 0,-92 8 4 0 0,-1 0 0 0 0,1-1 0 0 0,0 1 0 0 0,0-1 0 0 0,-1-1 0 0 0,1 0 0 0 0,11-4 0 0 0,-13 4-1 0 0,-2 0-1 0 0,1-1 0 0 0,0 1 1 0 0,0-1-1 0 0,-1 0 1 0 0,1 0-1 0 0,-1 0 1 0 0,0 0-1 0 0,0 0 1 0 0,0-1-1 0 0,-1 0 1 0 0,5-7-1 0 0,4-9 11 0 0,1 0 0 0 0,1 0 0 0 0,0 1-1 0 0,27-27 1 0 0,-29 34-13 0 0,0 0 0 0 0,-1 0 0 0 0,0-1 0 0 0,-1-1 0 0 0,0 1 0 0 0,9-23 0 0 0,-3 8 28 0 0,21-31 1 0 0,-25 44-18 0 0,-1-1-1 0 0,-1 0 1 0 0,0 0 0 0 0,-1-1 0 0 0,-1 0 0 0 0,0-1 0 0 0,5-23 0 0 0,-9 30-11 0 0,0 1 0 0 0,1-1 0 0 0,0 1 0 0 0,1 0 0 0 0,10-18 0 0 0,8-16 0 0 0,-20 36 0 0 0,-1-1 0 0 0,-1 0 0 0 0,1 0 0 0 0,-1 0 0 0 0,-1 0 0 0 0,0 0 0 0 0,-2-16 0 0 0,1-3 0 0 0,1-22-13 0 0,-2 1 1 0 0,-2 0-1 0 0,-2 0 0 0 0,-24-91 0 0 0,20 98 13 0 0,8 31 0 0 0,-1 0 0 0 0,1 0 0 0 0,-2 0 0 0 0,0 1 0 0 0,0-1 0 0 0,-6-10 0 0 0,10 21-17 0 0,0 0 0 0 0,0 0 0 0 0,-1 0 0 0 0,1 1 0 0 0,0-1 0 0 0,0 0 0 0 0,0 0 0 0 0,0 0 0 0 0,0 0 0 0 0,0 0 0 0 0,0 0 0 0 0,0 0 0 0 0,0 0 0 0 0,0 0 0 0 0,0 0 0 0 0,0 1 0 0 0,0-1 0 0 0,-1 0 0 0 0,1 0 0 0 0,0 0 0 0 0,0 0 0 0 0,0 0 0 0 0,0 0 0 0 0,0 0 0 0 0,0 0 0 0 0,0 0 0 0 0,-1 0 0 0 0,1 0-1 0 0,0 0 1 0 0,0 0 0 0 0,0 0 0 0 0,0 0 0 0 0,0 0 0 0 0,0 0 0 0 0,0 0 0 0 0,0 0 0 0 0,-1 0 0 0 0,1 0 0 0 0,0 0 0 0 0,0 0 0 0 0,0 0 0 0 0,0 0 0 0 0,0 0 0 0 0,0 0 0 0 0,0-1 0 0 0,0 1 0 0 0,-1 0 0 0 0,1 0 0 0 0,0 0 0 0 0,0 0 0 0 0,0 0 0 0 0,0 0 0 0 0,0 0 0 0 0,1 10-832 0 0,-1-10 748 0 0,4 33-7299 0 0,1-13 293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9:12.194"/>
    </inkml:context>
    <inkml:brush xml:id="br0">
      <inkml:brushProperty name="width" value="0.1" units="cm"/>
      <inkml:brushProperty name="height" value="0.1" units="cm"/>
      <inkml:brushProperty name="color" value="#F4F91B"/>
    </inkml:brush>
  </inkml:definitions>
  <inkml:trace contextRef="#ctx0" brushRef="#br0">1574 243 1839 0 0,'-2'-3'419'0'0,"0"1"0"0"0,0-1 0 0 0,0 1 0 0 0,0 0 0 0 0,-1 0 0 0 0,1 0 0 0 0,0 0 0 0 0,-1 1 0 0 0,1-1 0 0 0,-1 0 0 0 0,0 1 0 0 0,0 0 0 0 0,1 0 0 0 0,-1 0 0 0 0,0 0 0 0 0,0 0 0 0 0,0 0 0 0 0,-6 0 0 0 0,-8 0-694 0 0,11 2 412 0 0,-1-1 1 0 0,1 0 0 0 0,0-1 0 0 0,0 1 0 0 0,0-1-1 0 0,0 0 1 0 0,0-1 0 0 0,0 0 0 0 0,0 0-1 0 0,1 0 1 0 0,-1 0 0 0 0,0-1 0 0 0,1 0 0 0 0,-10-7-1 0 0,4 0 287 0 0,0 1 0 0 0,-1 1 0 0 0,0-1 0 0 0,-1 2 0 0 0,-17-9 0 0 0,26 14-373 0 0,-13-5 208 0 0,0 0-1 0 0,0 1 1 0 0,-1 0 0 0 0,0 2-1 0 0,0 0 1 0 0,0 1 0 0 0,-23-1-1 0 0,-1 2 299 0 0,0-2 0 0 0,-61-13 0 0 0,17 7 53 0 0,26 4-195 0 0,31 4-189 0 0,0 0 0 0 0,-1 2-1 0 0,-29 3 1 0 0,-87 17 442 0 0,102-12-258 0 0,-76 22 0 0 0,106-26-332 0 0,0 2 0 0 0,0 0-1 0 0,1 0 1 0 0,0 1 0 0 0,0 1-1 0 0,1 0 1 0 0,0 1 0 0 0,1 0-1 0 0,-15 14 1 0 0,8-4 54 0 0,1 0-1 0 0,1 1 1 0 0,1 0-1 0 0,1 1 1 0 0,0 1-1 0 0,2 0 1 0 0,0 1 0 0 0,-9 29-1 0 0,1 6 121 0 0,7-25-126 0 0,2 0-1 0 0,1 1 1 0 0,1 1 0 0 0,-4 43-1 0 0,12-57-73 0 0,2 0 0 0 0,0 0 0 0 0,1 0 1 0 0,1-1-1 0 0,7 23 0 0 0,35 97 75 0 0,-41-130-124 0 0,7 19 54 0 0,2 0 1 0 0,1 0 0 0 0,1-2-1 0 0,33 46 1 0 0,-36-59-28 0 0,1-1 1 0 0,0-1 0 0 0,1 0-1 0 0,22 15 1 0 0,-14-10 5 0 0,13 7 35 0 0,2-2-1 0 0,64 29 1 0 0,-78-40-55 0 0,6 1 75 0 0,0 0-1 0 0,46 10 1 0 0,63 6 105 0 0,57-4 57 0 0,-174-21-202 0 0,0-2 0 0 0,0-1-1 0 0,0 0 1 0 0,1-1 0 0 0,24-6-1 0 0,20 0 44 0 0,-12 1-33 0 0,0-2-1 0 0,0-2 1 0 0,0-2 0 0 0,-1-3 0 0 0,-1-2-1 0 0,65-32 1 0 0,-83 31 19 0 0,56-40 1 0 0,-46 28-34 0 0,-20 12-18 0 0,30-28 0 0 0,5-4 26 0 0,-42 35-51 0 0,0-1 0 0 0,25-30 0 0 0,-20 20-5 0 0,-2 4 22 0 0,-2-1 1 0 0,28-44-1 0 0,-40 57-15 0 0,0-1 1 0 0,-1 1-1 0 0,-1-1 1 0 0,1 0-1 0 0,-2 0 0 0 0,0 0 1 0 0,0-1-1 0 0,-1 1 1 0 0,2-23-1 0 0,-4-1-3 0 0,0-1 13 0 0,-4-43 1 0 0,3 67-12 0 0,-1 1 0 0 0,-1 0-1 0 0,0-1 1 0 0,0 1 0 0 0,-1 1 0 0 0,0-1 0 0 0,-12-19 0 0 0,-3-2 2 0 0,-1 2 1 0 0,-1 0 0 0 0,-2 1-1 0 0,-1 1 1 0 0,-1 2-1 0 0,-46-39 1 0 0,20 28-8 0 0,-91-52 0 0 0,72 55 0 0 0,-74-26 0 0 0,116 50-518 0 0,-1 1 1 0 0,0 2-1 0 0,0 0 1 0 0,0 2-1 0 0,-1 1 1 0 0,0 2-1 0 0,0 1 0 0 0,0 1 1 0 0,-45 6-1 0 0,36 0-1402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9:18.160"/>
    </inkml:context>
    <inkml:brush xml:id="br0">
      <inkml:brushProperty name="width" value="0.1" units="cm"/>
      <inkml:brushProperty name="height" value="0.1" units="cm"/>
      <inkml:brushProperty name="color" value="#F4F91B"/>
    </inkml:brush>
  </inkml:definitions>
  <inkml:trace contextRef="#ctx0" brushRef="#br0">505 1486 3967 0 0,'-34'-9'1474'0'0,"17"8"349"0"0,14 1-1661 0 0,0-1 0 0 0,0 1 1 0 0,0 0-1 0 0,0 0 0 0 0,0 0 0 0 0,0 0 1 0 0,0 1-1 0 0,0-1 0 0 0,0 1 0 0 0,-3 1 1 0 0,4-2-48 0 0,1 1 0 0 0,0-1 1 0 0,0 0-1 0 0,0 1 0 0 0,0-1 0 0 0,0 0 1 0 0,-1 0-1 0 0,1 0 0 0 0,0 0 1 0 0,0 0-1 0 0,0 0 0 0 0,0-1 0 0 0,-1 1 1 0 0,1 0-1 0 0,0-1 0 0 0,0 1 1 0 0,0 0-1 0 0,-2-2 0 0 0,-10-2 2968 0 0,6 5-415 0 0,14-7-1739 0 0,-7 5-880 0 0,1 1 0 0 0,0-1 0 0 0,0 1 0 0 0,-1-1-1 0 0,1 1 1 0 0,0-1 0 0 0,0 1 0 0 0,0 0 0 0 0,0-1 0 0 0,0 1 0 0 0,-1 0-1 0 0,1 0 1 0 0,0 0 0 0 0,0 0 0 0 0,0-1 0 0 0,0 1 0 0 0,0 0-1 0 0,0 1 1 0 0,0-1 0 0 0,0 0 0 0 0,0 0 0 0 0,0 0 0 0 0,-1 0 0 0 0,1 1-1 0 0,0-1 1 0 0,0 0 0 0 0,0 1 0 0 0,1 0 0 0 0,13 3 174 0 0,0-3 98 0 0,13-2 585 0 0,73-14 243 0 0,-61 5-849 0 0,-13 1-163 0 0,14-4 97 0 0,-35 11-187 0 0,0-1 0 0 0,1 1 1 0 0,-1 0-1 0 0,1 0 0 0 0,0 1 1 0 0,-1 0-1 0 0,1 0 0 0 0,0 1 1 0 0,13 0-1 0 0,4 2 25 0 0,36-1 0 0 0,-45-2-29 0 0,0 1 0 0 0,0 1 0 0 0,0 0 0 0 0,0 1 0 0 0,-1 0 0 0 0,1 1 0 0 0,16 6 0 0 0,-15-4-3 0 0,0-1 1 0 0,0-1-1 0 0,0 0 0 0 0,0-1 0 0 0,1 0 1 0 0,30-2-1 0 0,-40 0-21 0 0,86 5 316 0 0,-74-5-288 0 0,80-4 30 0 0,18-2 4 0 0,-57 3-23 0 0,88-4 1859 0 0,-124 7-2282 0 0,-1 1 0 0 0,34 5 0 0 0,11 2-260 0 0,-12-3 625 0 0,-31-3 0 0 0,48 0 0 0 0,44-8 0 0 0,-29 3 79 0 0,-24 1-30 0 0,155-7 143 0 0,-183 7-160 0 0,0 2 0 0 0,-1 1 0 0 0,62 11 0 0 0,-14-2 32 0 0,12 4 0 0 0,10-1-64 0 0,-91-11 0 0 0,-6-2 0 0 0,-1 2 0 0 0,0-1 0 0 0,0 1 0 0 0,1 0 0 0 0,6 3 0 0 0,-2 1 7 0 0,0-1 0 0 0,-1-1 0 0 0,2 0 1 0 0,-1 0-1 0 0,0-1 0 0 0,1-1 0 0 0,0 0 0 0 0,16 0 0 0 0,-12-2 26 0 0,0 0 0 0 0,22 4 0 0 0,-7 0-4 0 0,-14-3-21 0 0,6 0 38 0 0,-1 2 0 0 0,1 0 0 0 0,38 11 0 0 0,-31-8-46 0 0,4 3 0 0 0,-27-7 6 0 0,0 0 0 0 0,0 0 0 0 0,0 0 0 0 0,0-1 0 0 0,0-1 0 0 0,11 1 0 0 0,49-6 27 0 0,-20-2-84 0 0,-20 3-353 0 0,0 0 1 0 0,0 2-1 0 0,36 2 0 0 0,-37 1 1371 0 0,36-4-1 0 0,-43 2-992 0 0,1 0 1 0 0,-1 1 0 0 0,36 4-1 0 0,18 15 26 0 0,-50-12 0 0 0,47 8 0 0 0,-46-11 0 0 0,-18-3 0 0 0,0 1 0 0 0,-1-1 0 0 0,1-1 0 0 0,0 0 0 0 0,9 0 0 0 0,5-1 0 0 0,-17 1 6 0 0,0 0 0 0 0,0 0 0 0 0,0 0 0 0 0,0-1 0 0 0,0 0 0 0 0,-1 0 0 0 0,1 0 0 0 0,4-2-1 0 0,-3 1 15 0 0,0-1 0 0 0,0 0 0 0 0,0 0 0 0 0,0 0 0 0 0,-1-1 0 0 0,1 0 0 0 0,-1 0 0 0 0,0 0 0 0 0,0 0-1 0 0,-1 0 1 0 0,1-1 0 0 0,-1 0 0 0 0,0 0 0 0 0,0 0 0 0 0,-1 0 0 0 0,1 0 0 0 0,2-9 0 0 0,1-7 7 0 0,-1-1 0 0 0,-1-1 1 0 0,3-25-1 0 0,-2 5-648 0 0,8-128 931 0 0,-11 117 33 0 0,14-90 0 0 0,-10 103-304 0 0,-2 0 1 0 0,-2 0-1 0 0,-6-83 0 0 0,4 104-194 0 0,1 0 0 0 0,0 0-1 0 0,6-21 1 0 0,-4 23 277 0 0,0 0 0 0 0,-2 0 0 0 0,0 0 1 0 0,-2-22-1 0 0,0 22-95 0 0,-1 1 1 0 0,-1 0-1 0 0,-1-1 1 0 0,0 1 0 0 0,-12-26-1 0 0,-41-89-27 0 0,54 126 0 0 0,-1 0 0 0 0,0 0 0 0 0,0 1 0 0 0,0-1 0 0 0,0 1 0 0 0,-1 0 0 0 0,0 0 0 0 0,0 0 0 0 0,-9-5 0 0 0,3 3 0 0 0,0 0 0 0 0,-1 1 0 0 0,0 0 0 0 0,-14-4 0 0 0,-2-1 0 0 0,14 5 0 0 0,1 1 0 0 0,-19-4 0 0 0,-133-28 0 0 0,94 28 0 0 0,0 2 0 0 0,-82 5 0 0 0,115 2 0 0 0,0-1 0 0 0,0-2 0 0 0,-48-10 0 0 0,-30-9 0 0 0,-176-12 0 0 0,39 31 0 0 0,63 2 0 0 0,-74-15 0 0 0,212 15 0 0 0,0 2 0 0 0,-65 10 0 0 0,83-7 0 0 0,-141 12 0 0 0,40-17 0 0 0,51-1 0 0 0,-94 10 0 0 0,-1 0 0 0 0,-82-2 0 0 0,85-4 0 0 0,-22 11 25 0 0,60-1-10 0 0,105-11-15 0 0,19-1 0 0 0,-1 1 0 0 0,1 0 0 0 0,0 0 0 0 0,-17 5 0 0 0,14-2 18 0 0,-1-1 1 0 0,1 0-1 0 0,-31-1 0 0 0,28-1-29 0 0,1 0 0 0 0,-34 7 0 0 0,37-4 11 0 0,5-2 0 0 0,0 1 0 0 0,0 0 0 0 0,0 0 0 0 0,1 2 0 0 0,-1-1 0 0 0,-16 11 0 0 0,11-4 0 0 0,11-9 0 0 0,1 1 0 0 0,0 0 0 0 0,0 0 0 0 0,0 0 0 0 0,0 0 0 0 0,1 1 0 0 0,-1-1 0 0 0,1 1 0 0 0,0 0 0 0 0,0 0 0 0 0,-3 7 0 0 0,1 0-8 0 0,1 0 0 0 0,0 1 0 0 0,0 0 0 0 0,1 0 0 0 0,1 0 0 0 0,-1 18 0 0 0,1 3 4 0 0,3 40 0 0 0,19 66-24 0 0,-12-100 16 0 0,-2 0 0 0 0,1 50 0 0 0,1 33 12 0 0,-8-103 0 0 0,2 61 0 0 0,-1-68 0 0 0,0-1 0 0 0,1 1 0 0 0,1-1 0 0 0,6 20 0 0 0,-8-26 0 0 0,0 0 0 0 0,0 1 0 0 0,-1-1 0 0 0,0 0 0 0 0,0 1 0 0 0,0-1 0 0 0,-1 0 0 0 0,1 1 0 0 0,-1-1 0 0 0,0 0 0 0 0,-1 0 0 0 0,0 0 0 0 0,1 1 0 0 0,-1-2 0 0 0,-1 1 0 0 0,-4 8 0 0 0,6-12 4 0 0,0 1 0 0 0,-1-1 0 0 0,1 0 0 0 0,0 0 0 0 0,0 0 0 0 0,-1 0 0 0 0,1 0 0 0 0,-1 0 0 0 0,1 0 0 0 0,-1 0 0 0 0,1-1 0 0 0,-4 2 0 0 0,-4 2 8 0 0,3-1-12 0 0,5-2 0 0 0,1-1 0 0 0,-1 1 0 0 0,0-1 0 0 0,0 1 0 0 0,0-1 0 0 0,0 1 0 0 0,0-1 0 0 0,1 0 0 0 0,-1 1 0 0 0,0-1 0 0 0,0 0 0 0 0,0 0 0 0 0,0 0 0 0 0,0 0 0 0 0,-2 0 0 0 0,1 1 7 0 0,-1-1 1 0 0,1 0-1 0 0,0 1 0 0 0,-1-1 0 0 0,1 1 1 0 0,0 0-1 0 0,-1 0 0 0 0,1 0 1 0 0,0 0-1 0 0,0 0 0 0 0,-2 2 0 0 0,-30 19-1418 0 0,28-18 407 0 0,1 1-1 0 0,0 0 1 0 0,-8 10 0 0 0,0 5-7039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09:22.436"/>
    </inkml:context>
    <inkml:brush xml:id="br0">
      <inkml:brushProperty name="width" value="0.1" units="cm"/>
      <inkml:brushProperty name="height" value="0.1" units="cm"/>
      <inkml:brushProperty name="color" value="#F4F91B"/>
    </inkml:brush>
  </inkml:definitions>
  <inkml:trace contextRef="#ctx0" brushRef="#br0">343 1655 2759 0 0,'-32'-23'2112'0'0,"1"-1"0"0"0,-45-45-1 0 0,13 2 3072 0 0,84 87-2926 0 0,1 8-1468 0 0,-20-24-703 0 0,1 0 0 0 0,-1-1 0 0 0,1 1 0 0 0,-1-1 0 0 0,1 0 1 0 0,0 0-1 0 0,0 0 0 0 0,0 0 0 0 0,1 0 0 0 0,-1-1 0 0 0,1 0 1 0 0,0 1-1 0 0,-1-1 0 0 0,7 2 0 0 0,19 2 517 0 0,1 0-1 0 0,-1-3 1 0 0,42 1-1 0 0,-47-3-404 0 0,25-1 159 0 0,-1-2-1 0 0,70-13 1 0 0,-62 7-131 0 0,309-28 473 0 0,-237 29-498 0 0,64-1 56 0 0,-159 6-229 0 0,35-5-1 0 0,-48 3-13 0 0,1 2 0 0 0,0 0 0 0 0,0 1 0 0 0,0 1 0 0 0,41 6 0 0 0,0 4 16 0 0,111 3 0 0 0,-130-11-26 0 0,-19 0 2 0 0,31 0 55 0 0,62 12 0 0 0,-87-11-44 0 0,0-1 1 0 0,0-1-1 0 0,0-1 0 0 0,46-7 1 0 0,-35 2 2 0 0,62 3 1 0 0,-40 4 37 0 0,71 7 65 0 0,-103-8-105 0 0,1 0 0 0 0,-1-2 0 0 0,33-6 0 0 0,-4 2-15 0 0,-41 3 11 0 0,7 0 24 0 0,1 1 0 0 0,29 3 0 0 0,-40-2-38 0 0,1 0 0 0 0,-1-1 0 0 0,0 0 0 0 0,16-4 0 0 0,11-1 11 0 0,15 5 42 0 0,-40 2-69 0 0,15-2 1496 0 0,5-3-2077 0 0,72 1-1 0 0,-80 3 473 0 0,-2 1 125 0 0,-17-1 0 0 0,0 1 0 0 0,0-1 0 0 0,0-1 0 0 0,0 0 0 0 0,21-5 0 0 0,-29 5 3 0 0,1 0 1 0 0,-1-1-1 0 0,0 1 0 0 0,1-1 0 0 0,-1 0 0 0 0,0 0 1 0 0,0 0-1 0 0,-1 0 0 0 0,1-1 0 0 0,0 1 0 0 0,-1-1 1 0 0,1 0-1 0 0,-1 0 0 0 0,0 0 0 0 0,0 0 0 0 0,0 0 1 0 0,0 0-1 0 0,-1 0 0 0 0,2-5 0 0 0,-1 2 4 0 0,0-1-1 0 0,0 1 0 0 0,-1-1 1 0 0,0 0-1 0 0,-1 1 1 0 0,1-1-1 0 0,-1 0 0 0 0,-1 0 1 0 0,0-8-1 0 0,0 10-1 0 0,1 0-1 0 0,0 0 1 0 0,1 0 0 0 0,-1 0-1 0 0,1 0 1 0 0,0 0 0 0 0,0 0 0 0 0,1 1-1 0 0,-1-1 1 0 0,1 0 0 0 0,0 1-1 0 0,0-1 1 0 0,5-6 0 0 0,-3 4-6 0 0,0 0 1 0 0,-1 0-1 0 0,5-15 1 0 0,27-86 113 0 0,-1 2-98 0 0,-28 74 16 0 0,-2-1 0 0 0,-1 0 0 0 0,0-39 0 0 0,3-45-27 0 0,-6 111-4 0 0,0 1 0 0 0,0 0-1 0 0,-1 0 1 0 0,0 0 0 0 0,0 0 0 0 0,0 0-1 0 0,0 0 1 0 0,-1 0 0 0 0,0 0-1 0 0,0 0 1 0 0,-4-7 0 0 0,-9-22 56 0 0,-16-44-45 0 0,-4-52-11 0 0,33 121 0 0 0,0 1 0 0 0,-1-1 0 0 0,0 1 0 0 0,0 0 0 0 0,-1 0 0 0 0,0 0 0 0 0,0 0 0 0 0,-1 1 0 0 0,0-1 0 0 0,0 1 0 0 0,-1 0 0 0 0,0 1 0 0 0,0-1 0 0 0,-9-6 0 0 0,-9-5 0 0 0,-43-34 0 0 0,62 48 0 0 0,0 0 0 0 0,-1 0 0 0 0,0 1 0 0 0,1-1 0 0 0,-1 2 0 0 0,0-1 0 0 0,-1 0 0 0 0,-7-1 0 0 0,-56-10 0 0 0,26 7 0 0 0,-12-5 0 0 0,1 3 0 0 0,-2 2 0 0 0,-92 1 0 0 0,101 8 0 0 0,5 1 0 0 0,-1-3 0 0 0,-60-6 0 0 0,97 5 0 0 0,-349-55 0 0 0,324 52 18 0 0,-47 0 0 0 0,-13-1 10 0 0,-13-4-8 0 0,66 7-5 0 0,0-2-1 0 0,-62-13 1 0 0,65 9-15 0 0,-71-5 0 0 0,11 2 0 0 0,74 8 0 0 0,1 1 0 0 0,-1 1 0 0 0,0 1 0 0 0,-29 4 0 0 0,-85 19 0 0 0,21-1 0 0 0,88-21 17 0 0,1 0-1 0 0,-51-5 1 0 0,21 0-3 0 0,17 1-14 0 0,-41-10 0 0 0,13 3 0 0 0,-56-10 0 0 0,89 13 0 0 0,7 0 0 0 0,0 3 0 0 0,-53-4 0 0 0,71 8 0 0 0,-10 0 0 0 0,0 0 0 0 0,0 1 0 0 0,-22 5 0 0 0,35-5 0 0 0,0 1 0 0 0,0 0 0 0 0,0 0 0 0 0,0 1 0 0 0,0 0 0 0 0,0 0 0 0 0,0 0 0 0 0,1 1 0 0 0,0-1 0 0 0,-1 1 0 0 0,1 1 0 0 0,-8 9 0 0 0,9-10 0 0 0,0 0 0 0 0,-1-1 0 0 0,1 1 0 0 0,-1-1 0 0 0,1 1 0 0 0,-11 4 0 0 0,2-1 0 0 0,6-3 0 0 0,0 1 0 0 0,0 1 0 0 0,0-1 0 0 0,1 1 0 0 0,-1 0 0 0 0,1 1 0 0 0,-6 9 0 0 0,2-3 0 0 0,2 1 0 0 0,-15 29 0 0 0,19-34 0 0 0,-1 0 0 0 0,-1-1 0 0 0,1 0 0 0 0,-11 12 0 0 0,11-16 0 0 0,0 2 0 0 0,1-1 0 0 0,0 0 0 0 0,0 1 0 0 0,0 0 0 0 0,1 0 0 0 0,0 0 0 0 0,0 0 0 0 0,1 1 0 0 0,-1-1 0 0 0,-1 8 0 0 0,1 19 0 0 0,1 0 0 0 0,4 42 0 0 0,-1-43 0 0 0,-1 1 0 0 0,-5 42 0 0 0,-8-13 0 0 0,8-42 0 0 0,1-1 0 0 0,1 1 0 0 0,-2 27 0 0 0,5-32 0 0 0,-1 1 0 0 0,-1-1 0 0 0,-6 24 0 0 0,-2-6 0 0 0,6-20 0 0 0,0 0 0 0 0,0 0 0 0 0,1 1 0 0 0,-1 26 0 0 0,4-30 0 0 0,-1 3 2 0 0,1 1 1 0 0,1-1-1 0 0,0 0 1 0 0,7 26-1 0 0,0-6 53 0 0,-5-19-20 0 0,1 0 0 0 0,0-1 1 0 0,8 19-1 0 0,-11-31-21 0 0,0 1 1 0 0,0 0-1 0 0,0 0 1 0 0,-1 0-1 0 0,1 0 0 0 0,-1 0 1 0 0,1 0-1 0 0,-1 0 1 0 0,0 0-1 0 0,0 0 0 0 0,0 0 1 0 0,0 2-1 0 0,0 0-9 0 0,-1-1 4 0 0,0-1 0 0 0,0 1-1 0 0,0-1 1 0 0,0 0 0 0 0,-1 0 0 0 0,1 1-1 0 0,-1-1 1 0 0,1 0 0 0 0,-1 0 0 0 0,0 0-1 0 0,-3 2 1 0 0,-4 6 14 0 0,1 1-519 0 0,0 0-1 0 0,-20 18 1 0 0,21-21 155 0 0,1 0 0 0 0,-1 0 0 0 0,1 1 0 0 0,1 0 0 0 0,-8 15 0 0 0,4-5-1224 0 0,-8 10-5991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40:25.163"/>
    </inkml:context>
    <inkml:brush xml:id="br0">
      <inkml:brushProperty name="width" value="0.1" units="cm"/>
      <inkml:brushProperty name="height" value="0.1" units="cm"/>
      <inkml:brushProperty name="color" value="#F4F91B"/>
    </inkml:brush>
  </inkml:definitions>
  <inkml:trace contextRef="#ctx0" brushRef="#br0">13 42 1927 0 0,'-3'-6'-206'0'0,"2"4"627"0"0,0-1 0 0 0,-1 1 0 0 0,1-1 0 0 0,0 0 0 0 0,0 1 0 0 0,0-1 0 0 0,1 0 0 0 0,-1 0 1 0 0,1 0-1 0 0,-1-5 0 0 0,1 10-245 0 0,0-1 1 0 0,0 1 0 0 0,1 0 0 0 0,-1 0-1 0 0,0-1 1 0 0,1 1 0 0 0,-1 0 0 0 0,1-1-1 0 0,0 1 1 0 0,-1 0 0 0 0,1-1 0 0 0,0 1-1 0 0,0-1 1 0 0,0 1 0 0 0,0-1 0 0 0,0 1-1 0 0,0-1 1 0 0,1 0 0 0 0,-1 0-1 0 0,3 2 1 0 0,-1-1-58 0 0,0 0-1 0 0,0-1 0 0 0,0 1 1 0 0,0-1-1 0 0,0 0 0 0 0,0 0 1 0 0,0 0-1 0 0,0-1 1 0 0,1 1-1 0 0,-1-1 0 0 0,6 0 1 0 0,-1 0 12 0 0,-1 0 0 0 0,0 1 0 0 0,0 0 0 0 0,0 0 0 0 0,1 1 1 0 0,-1 0-1 0 0,7 3 0 0 0,5 2 248 0 0,-2 0 0 0 0,21 13 0 0 0,-34-18-299 0 0,0 0-1 0 0,0-1 1 0 0,0 1-1 0 0,0-1 0 0 0,0 0 1 0 0,0-1-1 0 0,7 2 1 0 0,21 4 324 0 0,-29-5-375 0 0,0-1 0 0 0,0 1 0 0 0,0-1 0 0 0,0 0-1 0 0,0 0 1 0 0,0 0 0 0 0,0 0 0 0 0,0 0 0 0 0,4-2-1 0 0,11 0 148 0 0,29-1 85 0 0,-36 1-173 0 0,-1 1 1 0 0,1 1 0 0 0,0-1-1 0 0,0 2 1 0 0,12 1-1 0 0,12 4 17 0 0,-21-5-41 0 0,-1 1-1 0 0,26 8 1 0 0,-30-7-49 0 0,1-1 0 0 0,0 0-1 0 0,0-1 1 0 0,16 1 0 0 0,11 1 29 0 0,-22-2-7 0 0,1 0 0 0 0,25-3 0 0 0,-26 1 7 0 0,0 1 0 0 0,-1 0-1 0 0,23 3 1 0 0,-15 1-283 0 0,-3-1 870 0 0,0 1 1 0 0,27 9-1 0 0,-42-12-628 0 0,0 0 0 0 0,0 0 0 0 0,0-1 0 0 0,0 0 0 0 0,0 1 0 0 0,0-1 0 0 0,0-1 0 0 0,0 1 0 0 0,-1 0 0 0 0,6-2 1 0 0,-5 1-72 0 0,1 0 1 0 0,-1 1 0 0 0,1-1 0 0 0,-1 1 0 0 0,0 0 0 0 0,1 1 0 0 0,5 0 0 0 0,5 1 139 0 0,0 0 0 0 0,0-1 1 0 0,0-1-1 0 0,21-1 0 0 0,3-1-50 0 0,17 0 60 0 0,-24 1-33 0 0,35 3 1 0 0,-48 0-61 0 0,-7-1 26 0 0,0 0 0 0 0,-1 0 0 0 0,1-1 0 0 0,12-2 0 0 0,30-7 37 0 0,48-5 88 0 0,-79 11-255 0 0,-1-1 0 0 0,1-1 0 0 0,22-8-1 0 0,24-6 115 0 0,20 9 615 0 0,-72 8-614 0 0,33 0 0 0 0,-48 2 0 0 0,84 5 0 0 0,-51-1-2 0 0,-29-3 15 0 0,0 0 0 0 0,0 0 1 0 0,1 0-1 0 0,9-1 0 0 0,59-4-13 0 0,-62 3 13 0 0,-1 1 0 0 0,1 0 0 0 0,-1 1-1 0 0,16 3 1 0 0,-19 0-13 0 0,-9-4 0 0 0,1 1 0 0 0,-1-1 0 0 0,1 0 0 0 0,-1 1 0 0 0,1-1 0 0 0,-1 0 0 0 0,1 0 0 0 0,0 0 0 0 0,-1 1 0 0 0,1-1 0 0 0,-1 0 0 0 0,1 0 0 0 0,-1 0 0 0 0,1 0 0 0 0,0 0 0 0 0,-1 0 0 0 0,1 0 0 0 0,0 0 0 0 0,5 0 0 0 0,0 1 0 0 0,1 0 0 0 0,-1 0 0 0 0,0 0 0 0 0,-1 1 0 0 0,1-1 0 0 0,0 1 0 0 0,0 1 0 0 0,-1-1 0 0 0,6 4 0 0 0,10 4 0 0 0,-15-7 0 0 0,-5-3 0 0 0,0 1 0 0 0,0 0 0 0 0,0-1 0 0 0,0 1 0 0 0,0-1 0 0 0,0 1 0 0 0,0-1 0 0 0,0 0 0 0 0,0 1 0 0 0,0-1 0 0 0,1 0 0 0 0,-1 0 0 0 0,0 0 0 0 0,0 0 0 0 0,0 0 0 0 0,0 0 0 0 0,1 0 0 0 0,-1 0 0 0 0,0 0 0 0 0,0 0 0 0 0,0-1 0 0 0,0 1 0 0 0,0 0 0 0 0,2-2 0 0 0,-3 2 0 0 0,1 0 0 0 0,-1 0 0 0 0,0 0 0 0 0,1-1 0 0 0,-1 1 0 0 0,0 0 0 0 0,1 0 0 0 0,-1 0 0 0 0,0 0 0 0 0,1 0 0 0 0,-1 0 0 0 0,0 0 0 0 0,1 0 0 0 0,-1 0 0 0 0,0 0 0 0 0,1 0 0 0 0,-1 0 0 0 0,0 0 0 0 0,1 0 0 0 0,-1 0 0 0 0,0 0 0 0 0,1 0 0 0 0,-1 0 0 0 0,0 1 0 0 0,1-1 0 0 0,7 2 0 0 0,-7-2 0 0 0,-1-1 2 0 0,0 1 0 0 0,0 0 0 0 0,1 0 0 0 0,-1 0 0 0 0,0 0 0 0 0,0 0 0 0 0,0 0 0 0 0,0-1-1 0 0,0 1 1 0 0,0 0 0 0 0,0 0 0 0 0,0 0 0 0 0,0 0 0 0 0,0 0 0 0 0,0 0 0 0 0,0-1 0 0 0,0 1 0 0 0,0 0 0 0 0,0 0 0 0 0,0 0-1 0 0,0 0 1 0 0,0 0 0 0 0,0 0 0 0 0,-1 0 0 0 0,1-1 0 0 0,0 1 0 0 0,0 0 0 0 0,0 0 0 0 0,0 0 0 0 0,0 0 0 0 0,0 0 0 0 0,0 0-1 0 0,0 0 1 0 0,0 0 0 0 0,0-1 0 0 0,-1 1 0 0 0,1 0 0 0 0,0 0 0 0 0,0 0 0 0 0,0 0 0 0 0,0 0 0 0 0,0 0 0 0 0,0 0 0 0 0,0 0-1 0 0,-1 0 1 0 0,1 0 0 0 0,0 0 0 0 0,0 0 0 0 0,0 0 0 0 0,0 0 0 0 0,0 0 0 0 0,0 0 0 0 0,-1 0 0 0 0,1 0 0 0 0,0 0 0 0 0,-8 8 54 0 0,-4 11-650 0 0,6-5-124 0 0,-1 4-38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2:41.844"/>
    </inkml:context>
    <inkml:brush xml:id="br0">
      <inkml:brushProperty name="width" value="0.1" units="cm"/>
      <inkml:brushProperty name="height" value="0.1" units="cm"/>
      <inkml:brushProperty name="color" value="#E71224"/>
    </inkml:brush>
  </inkml:definitions>
  <inkml:trace contextRef="#ctx0" brushRef="#br0">1296 421 3679 0 0,'-5'-20'1775'0'0,"5"18"-1378"0"0,0 1 1 0 0,-1-1 0 0 0,1 1-1 0 0,-1-1 1 0 0,0 1 0 0 0,1-1-1 0 0,-1 1 1 0 0,0-1 0 0 0,0 1 0 0 0,0 0-1 0 0,0-1 1 0 0,0 1 0 0 0,0 0-1 0 0,0 0 1 0 0,-3-2 0 0 0,-1 1-194 0 0,1-1 0 0 0,0 1 0 0 0,-1-1 0 0 0,1 0 0 0 0,0-1 0 0 0,0 1 0 0 0,0-1 0 0 0,1 1 0 0 0,0-1 0 0 0,-1 0 0 0 0,-2-5 0 0 0,-20-21 986 0 0,-31-14 722 0 0,-24-22-201 0 0,67 54-1650 0 0,0 1-1 0 0,-1 1 1 0 0,0 0 0 0 0,-18-8-1 0 0,-71-28 413 0 0,54 25-88 0 0,19 9-201 0 0,-1 1 0 0 0,-1 2-1 0 0,0 1 1 0 0,0 1 0 0 0,0 2-1 0 0,-1 1 1 0 0,-39 1 0 0 0,46 4-68 0 0,1 1 1 0 0,-1 1-1 0 0,0 1 1 0 0,1 2 0 0 0,0 0-1 0 0,0 2 1 0 0,0 0 0 0 0,1 2-1 0 0,1 1 1 0 0,0 1 0 0 0,0 1-1 0 0,1 1 1 0 0,-24 20 0 0 0,36-25-63 0 0,1 1 0 0 0,-1 1-1 0 0,2 0 1 0 0,0 0 0 0 0,-12 21 0 0 0,9-12 71 0 0,1 0-1 0 0,-15 39 1 0 0,22-44-73 0 0,0 1 0 0 0,1-1 0 0 0,0 0-1 0 0,2 1 1 0 0,0-1 0 0 0,1 30 0 0 0,3-13 40 0 0,1 0 1 0 0,11 42-1 0 0,42 96 199 0 0,-44-141-186 0 0,1 0-1 0 0,1-1 1 0 0,2-1 0 0 0,1-1 0 0 0,1 0 0 0 0,1-2-1 0 0,36 36 1 0 0,-13-20 65 0 0,3-2 0 0 0,1-1-1 0 0,58 33 1 0 0,-81-58-124 0 0,1-1 0 0 0,0 0 0 0 0,1-2-1 0 0,0-1 1 0 0,44 8 0 0 0,21 6 95 0 0,-56-12-64 0 0,0-2 0 0 0,1-1 0 0 0,47 3 1 0 0,-57-9-34 0 0,-1-2 1 0 0,1 0-1 0 0,-1-1 1 0 0,1-1-1 0 0,36-11 1 0 0,-24 4 53 0 0,-1-2 0 0 0,0-2 0 0 0,41-22 0 0 0,-60 26-55 0 0,0-1 0 0 0,0-1 0 0 0,-2-1 0 0 0,1 0 0 0 0,-2-1 0 0 0,0 0 0 0 0,23-29 0 0 0,2-11 101 0 0,-2-2 0 0 0,-3-2 0 0 0,54-119 0 0 0,-82 159-122 0 0,-1-1 1 0 0,-1-1-1 0 0,-1 1 1 0 0,0-1-1 0 0,-1 1 1 0 0,-1-1-1 0 0,-1 0 0 0 0,-3-33 1 0 0,-1 23 55 0 0,-1-1-1 0 0,-2 1 1 0 0,-1 0 0 0 0,-20-54 0 0 0,19 65-45 0 0,0 1 0 0 0,-1 0 0 0 0,0 0 0 0 0,-2 1 0 0 0,0 0-1 0 0,-1 1 1 0 0,-1 1 0 0 0,0-1 0 0 0,-1 2 0 0 0,-1 0 0 0 0,0 1 0 0 0,-1 0 0 0 0,0 2 0 0 0,-1 0 0 0 0,0 0 0 0 0,0 2 0 0 0,-34-14 0 0 0,-2 6 2 0 0,-1 2 1 0 0,-1 2-1 0 0,0 3 1 0 0,-1 2-1 0 0,0 3 1 0 0,-98 3-1 0 0,124 3-51 0 0,0 2 0 0 0,0 1 0 0 0,1 1 0 0 0,-1 2 0 0 0,1 1 0 0 0,1 1 0 0 0,-45 21 0 0 0,63-25-117 0 0,0 1 0 0 0,0 1-1 0 0,0 0 1 0 0,1 0 0 0 0,0 0 0 0 0,-14 17-1 0 0,9-7-1076 0 0,1 1 0 0 0,-19 32-1 0 0,-3 13-8105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2:45.256"/>
    </inkml:context>
    <inkml:brush xml:id="br0">
      <inkml:brushProperty name="width" value="0.1" units="cm"/>
      <inkml:brushProperty name="height" value="0.1" units="cm"/>
      <inkml:brushProperty name="color" value="#E71224"/>
    </inkml:brush>
  </inkml:definitions>
  <inkml:trace contextRef="#ctx0" brushRef="#br0">390 121 3223 0 0,'-7'-9'128'0'0,"-2"1"0"0"0,1 0 0 0 0,-17-12 0 0 0,-2-1 7444 0 0,27 21-7468 0 0,11-5 1773 0 0,24-2-1999 0 0,-23 6 907 0 0,33-9-153 0 0,3 0-68 0 0,1 1-1 0 0,79-3 1 0 0,-126 12-561 0 0,1 0-1 0 0,-1 0 1 0 0,1 0 0 0 0,-1 0-1 0 0,1 0 1 0 0,-1 1 0 0 0,1 0 0 0 0,-1-1-1 0 0,0 1 1 0 0,1 0 0 0 0,-1 0-1 0 0,0 0 1 0 0,0 0 0 0 0,0 1-1 0 0,0-1 1 0 0,0 0 0 0 0,4 4 0 0 0,-6-4-2 0 0,1 1 0 0 0,0-1 0 0 0,0 1 0 0 0,-1-1 0 0 0,1 1 0 0 0,-1-1 0 0 0,1 1 0 0 0,-1 0 0 0 0,1-1 0 0 0,-1 1 0 0 0,0 0 0 0 0,0-1 0 0 0,0 1 0 0 0,0-1 0 0 0,0 1 0 0 0,0 0 0 0 0,-1-1 0 0 0,1 1 0 0 0,0 0 0 0 0,-1-1 0 0 0,0 1 0 0 0,1-1 0 0 0,-1 1 0 0 0,0-1 0 0 0,1 1 0 0 0,-1-1 0 0 0,-2 2 0 0 0,-5 8 11 0 0,-1 0-1 0 0,0-1 0 0 0,-1 0 1 0 0,0-1-1 0 0,-19 15 0 0 0,20-17-3 0 0,-157 109 127 0 0,21-16 206 0 0,-129 111 1539 0 0,262-200-1532 0 0,10-7-68 0 0,8-7-64 0 0,163-123 130 0 0,-70 48-216 0 0,-48 41-98 0 0,109-61 0 0 0,-222 118 123 0 0,18 2 282 0 0,2 1 0 0 0,-58 41 1 0 0,-13 8 1430 0 0,107-69-1372 0 0,10-8-267 0 0,11-8-89 0 0,19-10-319 0 0,1 2 0 0 0,1 0 1 0 0,1 3-1 0 0,0 1 0 0 0,2 2 0 0 0,-1 1 0 0 0,75-15 0 0 0,-46 17-750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3:22.930"/>
    </inkml:context>
    <inkml:brush xml:id="br0">
      <inkml:brushProperty name="width" value="0.1" units="cm"/>
      <inkml:brushProperty name="height" value="0.1" units="cm"/>
      <inkml:brushProperty name="color" value="#66CC00"/>
    </inkml:brush>
  </inkml:definitions>
  <inkml:trace contextRef="#ctx0" brushRef="#br0">556 1812 2759 0 0,'-53'-10'390'0'0,"-28"6"4437"0"0,-2-1-1650 0 0,77 4-2751 0 0,-1 0 1 0 0,1 0 0 0 0,0-1-1 0 0,-1 0 1 0 0,1 0 0 0 0,0-1-1 0 0,0 1 1 0 0,0-1 0 0 0,-8-6-1 0 0,3 3 1414 0 0,15 14-853 0 0,12 12-490 0 0,-11-16-414 0 0,0-1 0 0 0,0 0 0 0 0,0-1 0 0 0,1 1 0 0 0,-1-1 0 0 0,1 0 0 0 0,-1 0 0 0 0,1-1 0 0 0,0 0 0 0 0,0 0 0 0 0,8 0 0 0 0,169 12 1705 0 0,-150-10-1600 0 0,-6 1 19 0 0,0-2 0 0 0,1-1 0 0 0,-1-1 0 0 0,1-1 1 0 0,40-8-1 0 0,132-52 550 0 0,-164 50-611 0 0,42-8 0 0 0,20-5 81 0 0,-68 17-156 0 0,1 1 1 0 0,0 1 0 0 0,44-2-1 0 0,0 1-12 0 0,173-4 336 0 0,-234 10-367 0 0,152-10 221 0 0,-102 4-72 0 0,74 2 1 0 0,103-2 234 0 0,-166 1-423 0 0,-17 5 8 0 0,63 7 1 0 0,19 1 60 0 0,-79-5-1 0 0,85 15-1 0 0,-123-15-34 0 0,18 5 15 0 0,-28-5-2 0 0,1 0 0 0 0,0-1 0 0 0,0-1 0 0 0,17 0 0 0 0,96-19 104 0 0,-91 11-79 0 0,0 2 1 0 0,44-2-1 0 0,24 3 4 0 0,-98 3-49 0 0,1 0 0 0 0,-1 0-1 0 0,0-1 1 0 0,0 0 0 0 0,0 0-1 0 0,-1-1 1 0 0,1 1 0 0 0,-1-1 0 0 0,7-4-1 0 0,6-6 122 0 0,21-20-1 0 0,10-6 2 0 0,-32 28-89 0 0,1-1 1 0 0,24-20 0 0 0,-36 27-44 0 0,-1 0 0 0 0,0 0 0 0 0,-1 0 0 0 0,1-1 1 0 0,-1 0-1 0 0,0 0 0 0 0,-1 0 0 0 0,5-9 0 0 0,7-21 60 0 0,13-52 0 0 0,-23 70-42 0 0,-2-1 0 0 0,0 0 0 0 0,-1 0 0 0 0,-1-35 0 0 0,-1-197 94 0 0,1 231-109 0 0,-2 0-1 0 0,0 0 1 0 0,-1 0-1 0 0,-1 0 1 0 0,0 1-1 0 0,-2-1 1 0 0,0 1-1 0 0,-1-1 1 0 0,-13-25-1 0 0,-29-39-7 0 0,33 58 0 0 0,-21-40 7 0 0,-12-20 50 0 0,31 61-57 0 0,-26-43 0 0 0,39 60 0 0 0,-1 1 0 0 0,0 0 0 0 0,0 0 0 0 0,-1 0 0 0 0,0 0 0 0 0,0 1 0 0 0,-1 0 0 0 0,0 1 0 0 0,0-1 0 0 0,0 1 0 0 0,0 0 0 0 0,-1 1 0 0 0,0 0 0 0 0,0 0 0 0 0,0 1 0 0 0,-16-5 0 0 0,-7 1 0 0 0,0 1 0 0 0,0 2 0 0 0,-44-1 0 0 0,19 2 0 0 0,-15-2 0 0 0,-101-13 0 0 0,92 3 0 0 0,15 1 0 0 0,-1 4 0 0 0,-99-5 0 0 0,117 15 0 0 0,0-2 0 0 0,0-2 0 0 0,0-2 0 0 0,-90-24 0 0 0,71 13 0 0 0,-118-15 0 0 0,180 31 0 0 0,-62-5-12 0 0,-125 5 0 0 0,130 3-25 0 0,0-2 0 0 0,-92-12-1 0 0,89 0 24 0 0,5 1-37 0 0,-69-3-1 0 0,51 10-44 0 0,-155 16 0 0 0,216-10 77 0 0,2 2 0 0 0,-1 0-1 0 0,0 1 1 0 0,1 0 0 0 0,0 1 0 0 0,0 1 0 0 0,0 0 0 0 0,1 1 0 0 0,0 1 0 0 0,1 0 0 0 0,-22 19-1 0 0,-55 39-90 0 0,19-16 103 0 0,-96 95-57 0 0,151-133 64 0 0,0 0 0 0 0,-2-1 0 0 0,-19 10 0 0 0,23-14 0 0 0,-1 0 0 0 0,2 1 0 0 0,0 1 0 0 0,0 0 0 0 0,0 1 0 0 0,-13 15 0 0 0,5 3-11 0 0,2 0 1 0 0,1 2-1 0 0,1 0 0 0 0,1 1 1 0 0,-12 37-1 0 0,21-48 2 0 0,1 0 0 0 0,1 0 0 0 0,1 1 0 0 0,-3 43 0 0 0,9 89-10 0 0,-1-134 12 0 0,1-1-1 0 0,1 1 1 0 0,2-1-1 0 0,-1 0 1 0 0,2-1 0 0 0,0 1-1 0 0,11 19 1 0 0,9 13-27 0 0,37 52 0 0 0,-53-87 33 0 0,13 17 1 0 0,42 48 0 0 0,42 56 0 0 0,-84-106-412 0 0,-16-20 93 0 0,1-1 1 0 0,10 11-1 0 0,-3-1 829 0 0,-14-20-493 0 0,-1 0 1 0 0,0 1-1 0 0,0-1 1 0 0,0 1-1 0 0,1-1 1 0 0,-1 0 0 0 0,0 1-1 0 0,0-1 1 0 0,0 0-1 0 0,0 1 1 0 0,0-1-1 0 0,0 1 1 0 0,0-1-1 0 0,0 1 1 0 0,0-1-1 0 0,0 0 1 0 0,0 1-1 0 0,0-1 1 0 0,0 1-1 0 0,0-1 1 0 0,0 0-1 0 0,0 1 1 0 0,0-1-1 0 0,0 1 1 0 0,-1-1-1 0 0,1 0 1 0 0,0 1-1 0 0,0-1 1 0 0,0 0-1 0 0,-1 1 1 0 0,1-1-1 0 0,0 0 1 0 0,0 1-1 0 0,-1-1 1 0 0,1 0-1 0 0,0 1 1 0 0,-1-1-1 0 0,1 0 1 0 0,0 0-1 0 0,-1 0 1 0 0,1 1-1 0 0,-1-1 1 0 0,1 0-1 0 0,0 0 1 0 0,-1 0-1 0 0,1 0 1 0 0,-1 0-1 0 0,1 0 1 0 0,0 0-1 0 0,-1 0 1 0 0,-4 2-12 0 0,0 0 0 0 0,0 0 0 0 0,1 0 1 0 0,-1 0-1 0 0,1 1 0 0 0,-6 3 0 0 0,-9 5 4 0 0,-5 2-394 0 0,0 1 0 0 0,1 1 0 0 0,1 1-1 0 0,0 1 1 0 0,1 1 0 0 0,1 1 0 0 0,-34 41 0 0 0,20-12-1343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3:32.698"/>
    </inkml:context>
    <inkml:brush xml:id="br0">
      <inkml:brushProperty name="width" value="0.1" units="cm"/>
      <inkml:brushProperty name="height" value="0.1" units="cm"/>
      <inkml:brushProperty name="color" value="#66CC00"/>
    </inkml:brush>
  </inkml:definitions>
  <inkml:trace contextRef="#ctx0" brushRef="#br0">1400 25 919 0 0,'-4'-1'193'0'0,"0"-1"-1"0"0,1 1 1 0 0,-1 0-1 0 0,0 0 1 0 0,0 0-1 0 0,-1 0 1 0 0,1 1-1 0 0,0 0 1 0 0,-5 0-1 0 0,-40 6 1641 0 0,19-2-1911 0 0,-194 31 2173 0 0,180-27-1527 0 0,-78 5 0 0 0,52-8 89 0 0,-415 28 2698 0 0,427-31-3059 0 0,-47 2 718 0 0,88-2-786 0 0,-1 1 1 0 0,1 1 0 0 0,0 0 0 0 0,-17 7-1 0 0,28-9-95 0 0,-1 0-1 0 0,1-1 1 0 0,-1 0 0 0 0,1 0-1 0 0,-1 0 1 0 0,-12-1-1 0 0,19 0-101 0 0,0 0 0 0 0,-1 0 1 0 0,1 0-1 0 0,0 0 0 0 0,0 0 0 0 0,-1 0 0 0 0,1 0 0 0 0,0 0 0 0 0,0 0 0 0 0,-1 0 0 0 0,1-1 0 0 0,0 1 0 0 0,0 0 1 0 0,-1 0-1 0 0,1 0 0 0 0,0 0 0 0 0,0 0 0 0 0,-1 0 0 0 0,1-1 0 0 0,0 1 0 0 0,0 0 0 0 0,0 0 0 0 0,-1 0 0 0 0,1-1 1 0 0,0 1-1 0 0,0 0 0 0 0,0-1 0 0 0,0 1-2 0 0,0 0 0 0 0,0-1 0 0 0,0 1 0 0 0,0-1 0 0 0,0 1 0 0 0,0 0 0 0 0,1-1 0 0 0,-1 1 0 0 0,0 0 0 0 0,0-1 0 0 0,0 1 0 0 0,1 0 0 0 0,-1-1 0 0 0,0 1 0 0 0,1 0 0 0 0,-1 0 1 0 0,0-1-1 0 0,0 1 0 0 0,1 0 0 0 0,-1 0 0 0 0,0 0 0 0 0,1-1 0 0 0,-1 1 0 0 0,1 0 0 0 0,-1 0 0 0 0,1 0 0 0 0,7-3 165 0 0,0 2-1 0 0,0-1 1 0 0,0 1 0 0 0,1 0 0 0 0,16 1 0 0 0,2 2 102 0 0,-1 1 0 0 0,1 1 0 0 0,33 9 0 0 0,-29-6 119 0 0,60 7 0 0 0,-46-11-113 0 0,-1-2 0 0 0,1-2 0 0 0,82-13 0 0 0,-101 10-188 0 0,32-1 0 0 0,-31 4-78 0 0,27-6 0 0 0,-27 3 12 0 0,0 1 1 0 0,0 1-1 0 0,1 1 0 0 0,-1 1 0 0 0,0 2 0 0 0,1 1 0 0 0,32 7 0 0 0,0 0 51 0 0,89 4 0 0 0,61-11 254 0 0,-149-3-274 0 0,69-9 90 0 0,-89 5-85 0 0,1 1 0 0 0,56 4 0 0 0,-26 4-32 0 0,0-3 0 0 0,-1-2 0 0 0,98-15 0 0 0,-84 6-52 0 0,29-4 0 0 0,-86 10 16 0 0,0 1-1 0 0,1 1 1 0 0,53 6-1 0 0,-63-4-13 0 0,7 3-2 0 0,-20-3 2 0 0,0 0-1 0 0,0 0 1 0 0,0-1-1 0 0,0 0 1 0 0,0 0-1 0 0,9-1 1 0 0,40-7 53 0 0,-34 5-55 0 0,-1 0-1 0 0,0-1 1 0 0,35-12-1 0 0,-36 7 57 0 0,35-22 0 0 0,-39 22-52 0 0,1 0 0 0 0,0 0 0 0 0,22-7 0 0 0,19-9 241 0 0,-52 21-167 0 0,-5 5-77 0 0,0-1 1 0 0,0 0-1 0 0,0 0 1 0 0,0 0-1 0 0,0 0 0 0 0,0 0 1 0 0,0 0-1 0 0,0 0 1 0 0,0 0-1 0 0,0-1 0 0 0,-1 1 1 0 0,1 0-1 0 0,0 0 1 0 0,0 0-1 0 0,0 0 1 0 0,0 0-1 0 0,0 0 0 0 0,0 0 1 0 0,0 0-1 0 0,0 0 1 0 0,0 0-1 0 0,0 0 1 0 0,0 0-1 0 0,0 0 0 0 0,0 0 1 0 0,0 0-1 0 0,0 0 1 0 0,0 0-1 0 0,0 0 1 0 0,0 0-1 0 0,0 0 0 0 0,-1 0 1 0 0,1 0-1 0 0,0-1 1 0 0,0 1-1 0 0,0 0 1 0 0,0 0-1 0 0,0 0 0 0 0,0 0 1 0 0,0 0-1 0 0,0 0 1 0 0,0 0-1 0 0,-36 14-312 0 0,0 3-1 0 0,1 0 1 0 0,-43 30 0 0 0,-49 25-1206 0 0,76-50-329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3:41.791"/>
    </inkml:context>
    <inkml:brush xml:id="br0">
      <inkml:brushProperty name="width" value="0.1" units="cm"/>
      <inkml:brushProperty name="height" value="0.1" units="cm"/>
      <inkml:brushProperty name="color" value="#66CC00"/>
    </inkml:brush>
  </inkml:definitions>
  <inkml:trace contextRef="#ctx0" brushRef="#br0">200 1603 3223 0 0,'0'-2'185'0'0,"-1"0"-1"0"0,0-1 0 0 0,1 1 0 0 0,-1 0 1 0 0,1-1-1 0 0,0 1 0 0 0,-1 0 0 0 0,8-10 4520 0 0,7 13-4018 0 0,43 12 831 0 0,-42-8-795 0 0,32 5-1 0 0,66-5 945 0 0,-7-2-741 0 0,165 23 804 0 0,-224-22-1229 0 0,79-4 0 0 0,47-15 288 0 0,-100 8-554 0 0,27 0 84 0 0,0 5 0 0 0,141 14 0 0 0,-180-7-136 0 0,99-7 0 0 0,61-19 238 0 0,-140 14-254 0 0,1 3-1 0 0,0 5 0 0 0,88 11 1 0 0,15-10-93 0 0,-157-3-72 0 0,91-6-2 0 0,-55 3 60 0 0,70 3 0 0 0,-96 3-46 0 0,49 4 93 0 0,0-3 0 0 0,115-12 0 0 0,-167 4 20 0 0,56-13 0 0 0,-78 14-91 0 0,-1 0-1 0 0,0-1 1 0 0,0 0-1 0 0,0-1 1 0 0,-1 0-1 0 0,0-1 1 0 0,19-15-1 0 0,10-15 285 0 0,61-76 0 0 0,-53 55-237 0 0,-31 39-94 0 0,4-4 31 0 0,-1-1 0 0 0,-1 0 0 0 0,18-32 0 0 0,-15 15-20 0 0,48-93 142 0 0,-66 122-118 0 0,-1 0 0 0 0,0 0 1 0 0,3-21-1 0 0,1-7 8 0 0,20-84 97 0 0,-26 118-124 0 0,0 1 0 0 0,-1-1-1 0 0,1 1 1 0 0,-1-1 0 0 0,0 0 0 0 0,-1 1 0 0 0,1-1-1 0 0,-1 0 1 0 0,0 1 0 0 0,-3-10 0 0 0,-4-5 52 0 0,-13-29 0 0 0,10 27-29 0 0,-95-183 184 0 0,100 195-203 0 0,-1 1 0 0 0,0 0 0 0 0,-1 0 0 0 0,1 1 1 0 0,-1 0-1 0 0,-1 0 0 0 0,-9-6 0 0 0,-11-5 18 0 0,-30-17 0 0 0,32 22-23 0 0,0 1-1 0 0,-1 1 0 0 0,0 2 0 0 0,-51-12 0 0 0,-147-17-2 0 0,204 35 0 0 0,-78-11 0 0 0,-98-13 0 0 0,138 22 0 0 0,-81 3 0 0 0,133 4 0 0 0,-221 4 0 0 0,167-7 0 0 0,-105-16 0 0 0,61-3 0 0 0,27 5 0 0 0,-2 3 0 0 0,-118-4 0 0 0,129 17 0 0 0,-423-8 0 0 0,422 9 0 0 0,-128 16 0 0 0,86-4 0 0 0,-314 20 0 0 0,356-28 0 0 0,0 3 0 0 0,-89 21 0 0 0,147-25 0 0 0,1 0 0 0 0,-1 0 0 0 0,1 1 0 0 0,0 1 0 0 0,0 0 0 0 0,1 1 0 0 0,-1 0 0 0 0,1 0 0 0 0,1 1 0 0 0,0 1 0 0 0,0 0 0 0 0,0 0 0 0 0,-9 13 0 0 0,1 2-3 0 0,1-1-1 0 0,1 2 0 0 0,2 0 1 0 0,0 1-1 0 0,2 1 1 0 0,0 0-1 0 0,2 0 0 0 0,1 1 1 0 0,-8 44-1 0 0,11-29-2 0 0,1 0 0 0 0,2 0 0 0 0,3 1 0 0 0,1-1 0 0 0,12 78 0 0 0,-11-104 6 0 0,24 125 0 0 0,-19-112 0 0 0,2 1 0 0 0,20 45 0 0 0,-17-47 0 0 0,1-2 0 0 0,2 1 0 0 0,1-2 0 0 0,20 26 0 0 0,59 81 0 0 0,-40-51 0 0 0,-55-82 1 0 0,1 1 1 0 0,-1 0-1 0 0,1 0 0 0 0,-1-1 0 0 0,1 1 0 0 0,-1 0 1 0 0,1-1-1 0 0,-1 1 0 0 0,1 0 0 0 0,0-1 0 0 0,-1 1 1 0 0,1-1-1 0 0,0 1 0 0 0,0-1 0 0 0,-1 1 0 0 0,1-1 1 0 0,0 0-1 0 0,0 1 0 0 0,0-1 0 0 0,0 0 0 0 0,-1 0 1 0 0,1 1-1 0 0,0-1 0 0 0,2 0 0 0 0,-2-1 3 0 0,-1 1-1 0 0,1 0 1 0 0,0-1-1 0 0,0 0 1 0 0,0 1-1 0 0,-1-1 0 0 0,1 1 1 0 0,0-1-1 0 0,-1 0 1 0 0,1 1-1 0 0,0-1 1 0 0,-1 0-1 0 0,1 0 1 0 0,-1 0-1 0 0,1 1 1 0 0,-1-1-1 0 0,0 0 1 0 0,1-2-1 0 0,0 0 6 0 0,1-1 0 0 0,-1 0-1 0 0,-1 1 1 0 0,1-1 0 0 0,-1 0-1 0 0,1 0 1 0 0,-1 0 0 0 0,0 0 0 0 0,0 1-1 0 0,-2-7 1 0 0,0 5 10 0 0,0 0 1 0 0,-1 0-1 0 0,1 0 0 0 0,-8-9 1 0 0,7 10-1 0 0,-1-1 0 0 0,2 1 0 0 0,-1-1 0 0 0,-4-10 0 0 0,-3 46-43 0 0,-31 98-1903 0 0,25-87 166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3:56.248"/>
    </inkml:context>
    <inkml:brush xml:id="br0">
      <inkml:brushProperty name="width" value="0.1" units="cm"/>
      <inkml:brushProperty name="height" value="0.1" units="cm"/>
      <inkml:brushProperty name="color" value="#66CC00"/>
    </inkml:brush>
  </inkml:definitions>
  <inkml:trace contextRef="#ctx0" brushRef="#br0">676 71 919 0 0,'-47'-13'1263'0'0,"-51"-7"-1"0"0,60 12-1316 0 0,-27-3 283 0 0,-97-6 0 0 0,124 16-507 0 0,-1 1 1 0 0,0 2 0 0 0,-73 15-1 0 0,75-8-901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3:58.199"/>
    </inkml:context>
    <inkml:brush xml:id="br0">
      <inkml:brushProperty name="width" value="0.1" units="cm"/>
      <inkml:brushProperty name="height" value="0.1" units="cm"/>
      <inkml:brushProperty name="color" value="#66CC00"/>
    </inkml:brush>
  </inkml:definitions>
  <inkml:trace contextRef="#ctx0" brushRef="#br0">708 0 943 0 0,'-77'12'259'0'0,"-108"32"0"0"0,81-17-57 0 0,88-24 148 0 0,0 0 0 0 0,1-1 0 0 0,-19 0 0 0 0,50-6-286 0 0,125 12-64 0 0,-72-1 0 0 0,24 1 0 0 0,-83-7 0 0 0,0 0 0 0 0,0 0 0 0 0,0 1 0 0 0,15 6 0 0 0,-18-6 0 0 0,1 1 0 0 0,-1-1 0 0 0,1-1 0 0 0,-1 0 0 0 0,1 0 0 0 0,0 0 0 0 0,-1-1 0 0 0,13 0 0 0 0,-21 0 2 0 0,1 0-1 0 0,0 0 0 0 0,0 0 0 0 0,0 0 0 0 0,0 0 0 0 0,0 0 0 0 0,0 0 0 0 0,0 0 0 0 0,0-1 0 0 0,0 1 0 0 0,0 0 0 0 0,0 0 0 0 0,0 0 1 0 0,0 0-1 0 0,-1 0 0 0 0,1 0 0 0 0,0 0 0 0 0,0 0 0 0 0,0 0 0 0 0,0 0 0 0 0,0 0 0 0 0,0 0 0 0 0,0 0 0 0 0,0 0 0 0 0,0 0 0 0 0,0 0 0 0 0,0-1 1 0 0,0 1-1 0 0,0 0 0 0 0,0 0 0 0 0,0 0 0 0 0,0 0 0 0 0,0 0 0 0 0,0 0 0 0 0,0 0 0 0 0,0 0 0 0 0,0 0 0 0 0,0 0 0 0 0,0 0 0 0 0,0-1 1 0 0,0 1-1 0 0,0 0 0 0 0,0 0 0 0 0,0 0 0 0 0,0 0 0 0 0,0 0 0 0 0,0 0 0 0 0,0 0 0 0 0,0 0 0 0 0,1 0 0 0 0,-1 0 0 0 0,-15-5 129 0 0,-20-2 119 0 0,-37 2 574 0 0,-119 6-1 0 0,9 4-338 0 0,61-3-112 0 0,96-2-290 0 0,-16 0 107 0 0,38 0-180 0 0,0 0 0 0 0,1 1 0 0 0,-1-1-1 0 0,0 1 1 0 0,0 0 0 0 0,1 0 0 0 0,-1 0-1 0 0,0 0 1 0 0,1 0 0 0 0,-1 0 0 0 0,-1 2-1 0 0,3-2-8 0 0,1-1 0 0 0,-1 0 0 0 0,1 1 0 0 0,-1-1 0 0 0,1 0 0 0 0,-1 1 0 0 0,1-1 0 0 0,0 1 0 0 0,-1-1 0 0 0,1 1 0 0 0,0-1 0 0 0,-1 1 0 0 0,1-1 0 0 0,0 1 0 0 0,0-1 0 0 0,-1 1 0 0 0,1-1 0 0 0,0 1 0 0 0,0-1-1 0 0,0 1 1 0 0,0 0 0 0 0,0-1 0 0 0,0 1 0 0 0,0-1 0 0 0,0 1 0 0 0,0-1 0 0 0,0 1 0 0 0,0 0 0 0 0,1 0 0 0 0,-1 0 0 0 0,1 0 0 0 0,-1 0 0 0 0,1 0 0 0 0,0 0-1 0 0,0 0 1 0 0,-1-1 0 0 0,1 1 0 0 0,0 0 0 0 0,0 0 0 0 0,0-1 0 0 0,0 1 0 0 0,1 0 0 0 0,3 2 2 0 0,0-1 1 0 0,1 0 0 0 0,-1 0-1 0 0,9 2 1 0 0,34 6 78 0 0,-25-5-25 0 0,1-1-1 0 0,24 2 1 0 0,-25-5-18 0 0,27 2 22 0 0,83-7-1 0 0,28-8-13 0 0,10-2-28 0 0,-170 14-18 0 0,5 0 0 0 0,-1-1 0 0 0,1 0 0 0 0,0 0 0 0 0,-1 0 0 0 0,1 0 0 0 0,0-1 0 0 0,-1 0 0 0 0,10-5 0 0 0,-15 6 7 0 0,1 1 0 0 0,-1 0 0 0 0,0-1 0 0 0,1 1 0 0 0,-1-1 0 0 0,0 1 0 0 0,1 0 0 0 0,-1-1-1 0 0,0 1 1 0 0,0-1 0 0 0,1 1 0 0 0,-1-1 0 0 0,0 1 0 0 0,0-1 0 0 0,0 1 0 0 0,0-1 0 0 0,0 1-1 0 0,1-1 1 0 0,-1 1 0 0 0,0-1 0 0 0,0 1 0 0 0,0-1 0 0 0,0 1 0 0 0,-1-1 0 0 0,1 1 0 0 0,0-1-1 0 0,0 1 1 0 0,0-1 0 0 0,0 1 0 0 0,0-1 0 0 0,-1 1 0 0 0,1-1 0 0 0,0 1 0 0 0,0-1 0 0 0,-1 1-1 0 0,1 0 1 0 0,0-1 0 0 0,-1 1 0 0 0,1-1 0 0 0,-1 1 0 0 0,1 0 0 0 0,0-1 0 0 0,-1 1 0 0 0,1 0-1 0 0,-1 0 1 0 0,1-1 0 0 0,-1 1 0 0 0,-25-15 666 0 0,22 13-591 0 0,-5-1-22 0 0,0 0 1 0 0,1 0-1 0 0,-1 1 0 0 0,0 0 1 0 0,0 0-1 0 0,-1 1 1 0 0,1 0-1 0 0,-13 1 1 0 0,-1 1-42 0 0,-1 1 1 0 0,-25 5-1 0 0,29-2-1199 0 0,-31 11 0 0 0,30-7-1500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43.593"/>
    </inkml:context>
    <inkml:brush xml:id="br0">
      <inkml:brushProperty name="width" value="0.1" units="cm"/>
      <inkml:brushProperty name="height" value="0.1" units="cm"/>
      <inkml:brushProperty name="color" value="#F4F91B"/>
    </inkml:brush>
  </inkml:definitions>
  <inkml:trace contextRef="#ctx0" brushRef="#br0">2603 65 3679 0 0,'-4'-10'275'0'0,"4"10"-228"0"0,0 0 1 0 0,0 0 0 0 0,0 0-1 0 0,0 0 1 0 0,0 0-1 0 0,-1-1 1 0 0,1 1 0 0 0,0 0-1 0 0,0 0 1 0 0,0 0-1 0 0,0 0 1 0 0,0 0 0 0 0,0 0-1 0 0,0-1 1 0 0,0 1-1 0 0,0 0 1 0 0,0 0 0 0 0,-1 0-1 0 0,1 0 1 0 0,0-1-1 0 0,0 1 1 0 0,0 0 0 0 0,0 0-1 0 0,0 0 1 0 0,0 0-1 0 0,0-1 1 0 0,0 1 0 0 0,0 0-1 0 0,0 0 1 0 0,0 0-1 0 0,0 0 1 0 0,0-1 0 0 0,1 1-1 0 0,-1 0 1 0 0,0 0-1 0 0,0 0 1 0 0,0 0 0 0 0,0 0-1 0 0,0-1 1 0 0,0 1-1 0 0,0 0 1 0 0,0 0-1 0 0,0 0 1 0 0,1 0 0 0 0,-1 0-1 0 0,0 0 1 0 0,0-1-1 0 0,0 1 1 0 0,-33-37-765 0 0,30 35 828 0 0,0 1 0 0 0,1 0 0 0 0,-1-1 1 0 0,0 1-1 0 0,0 0 0 0 0,1 1 0 0 0,-1-1 1 0 0,0 0-1 0 0,0 1 0 0 0,0 0 0 0 0,0-1 1 0 0,0 1-1 0 0,0 1 0 0 0,0-1 0 0 0,-5 1 1 0 0,-6 2 124 0 0,1 0 1 0 0,-16 7-1 0 0,10-4-237 0 0,-26 8 205 0 0,0-2 0 0 0,-1-3 1 0 0,-63 6-1 0 0,-293 3 2066 0 0,262-14-1903 0 0,-435 30 665 0 0,69-21-400 0 0,427-15-595 0 0,0 4 0 0 0,0 3-1 0 0,-132 25 1 0 0,149-16-992 0 0,1-4-3485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5:05.893"/>
    </inkml:context>
    <inkml:brush xml:id="br0">
      <inkml:brushProperty name="width" value="0.1" units="cm"/>
      <inkml:brushProperty name="height" value="0.1" units="cm"/>
      <inkml:brushProperty name="color" value="#F4F91B"/>
    </inkml:brush>
  </inkml:definitions>
  <inkml:trace contextRef="#ctx0" brushRef="#br0">809 71 2815 0 0,'2'-1'59'0'0,"0"1"-1"0"0,0 0 1 0 0,-1-1-1 0 0,1 0 0 0 0,0 1 1 0 0,0-1-1 0 0,0 0 0 0 0,-1 0 1 0 0,1 0-1 0 0,0 0 1 0 0,-1 0-1 0 0,1-1 0 0 0,-1 1 1 0 0,1 0-1 0 0,-1-1 0 0 0,2-2 1 0 0,-2 3 14 0 0,0 1 0 0 0,-1-1 1 0 0,1 0-1 0 0,-1 0 0 0 0,1 1 1 0 0,-1-1-1 0 0,1 0 0 0 0,-1 0 1 0 0,1 0-1 0 0,-1 0 0 0 0,0 0 1 0 0,1 0-1 0 0,-1 1 0 0 0,0-1 1 0 0,0 0-1 0 0,0 0 0 0 0,0 0 1 0 0,0 0-1 0 0,0 0 0 0 0,0 0 1 0 0,0 0-1 0 0,0 0 0 0 0,0 0 1 0 0,0 0-1 0 0,-1 0 0 0 0,1 0 0 0 0,0 1 1 0 0,-1-1-1 0 0,1 0 0 0 0,-1 0 1 0 0,1 0-1 0 0,-1 0 0 0 0,1 1 1 0 0,-1-1-1 0 0,0-1 0 0 0,-3 0 102 0 0,1 0 0 0 0,-1 0-1 0 0,0 0 1 0 0,0 0 0 0 0,1 0-1 0 0,-1 1 1 0 0,0 0 0 0 0,-1 0-1 0 0,1 0 1 0 0,-7-1 0 0 0,-46 0 554 0 0,45 2-621 0 0,-353 29 893 0 0,294-18-1120 0 0,1 3 0 0 0,-106 35 0 0 0,137-37-388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5:06.328"/>
    </inkml:context>
    <inkml:brush xml:id="br0">
      <inkml:brushProperty name="width" value="0.1" units="cm"/>
      <inkml:brushProperty name="height" value="0.1" units="cm"/>
      <inkml:brushProperty name="color" value="#F4F91B"/>
    </inkml:brush>
  </inkml:definitions>
  <inkml:trace contextRef="#ctx0" brushRef="#br0">1223 90 3711 0 0,'-36'-10'476'0'0,"-1"2"-1"0"0,0 2 0 0 0,-53-3 1 0 0,38 4-186 0 0,-120-15 1142 0 0,-186-11 304 0 0,295 32-1802 0 0,1 3 0 0 0,-1 2 0 0 0,2 3 0 0 0,-85 24 0 0 0,101-20-3068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34.430"/>
    </inkml:context>
    <inkml:brush xml:id="br0">
      <inkml:brushProperty name="width" value="0.1" units="cm"/>
      <inkml:brushProperty name="height" value="0.1" units="cm"/>
      <inkml:brushProperty name="color" value="#E71224"/>
    </inkml:brush>
  </inkml:definitions>
  <inkml:trace contextRef="#ctx0" brushRef="#br0">40 0 3223 0 0,'-9'2'-317'0'0,"5"-2"591"0"0,1 1 1 0 0,0 0 0 0 0,0-1-1 0 0,0 1 1 0 0,0 0-1 0 0,-4 2 1 0 0,7-3-216 0 0,0 0 1 0 0,-1 1 0 0 0,1-1 0 0 0,0 0 0 0 0,-1 0 0 0 0,1 1 0 0 0,0-1-1 0 0,0 0 1 0 0,-1 0 0 0 0,1 1 0 0 0,0-1 0 0 0,0 0 0 0 0,0 1 0 0 0,-1-1-1 0 0,1 0 1 0 0,0 1 0 0 0,0-1 0 0 0,0 0 0 0 0,0 1 0 0 0,0-1 0 0 0,0 1-1 0 0,0-1 1 0 0,0 1 0 0 0,0 0 19 0 0,0 0 0 0 0,0 0 0 0 0,1 0 0 0 0,-1 0 0 0 0,1 0-1 0 0,-1-1 1 0 0,1 1 0 0 0,-1 0 0 0 0,1 0 0 0 0,-1 0 0 0 0,1 0 0 0 0,0-1 0 0 0,1 2 0 0 0,-1-1 17 0 0,1 1 0 0 0,1-1 0 0 0,-1 1 1 0 0,0-1-1 0 0,0 0 0 0 0,0 0 0 0 0,1 0 1 0 0,-1 0-1 0 0,0 0 0 0 0,1-1 0 0 0,2 1 0 0 0,33 3 689 0 0,-15-2-254 0 0,11 3 13 0 0,0 1 0 0 0,35 12-1 0 0,-58-14-480 0 0,0 0-1 0 0,1 1 0 0 0,-2 1 1 0 0,1-1-1 0 0,-1 2 1 0 0,1-1-1 0 0,-2 2 0 0 0,1-1 1 0 0,12 14-1 0 0,-3 0 181 0 0,-2 1-1 0 0,0 1 1 0 0,-2 1-1 0 0,-1 0 1 0 0,0 0-1 0 0,13 38 1 0 0,45 165 1199 0 0,-37-105-1078 0 0,81 189 299 0 0,-101-270-539 0 0,19 77 0 0 0,-1 46 158 0 0,7 29 81 0 0,-28-133-188 0 0,-2 1 0 0 0,1 77 0 0 0,4 22 233 0 0,-7-72-69 0 0,-7 175-1 0 0,-2-235-292 0 0,-7 344 299 0 0,3-323-220 0 0,-2-1 0 0 0,-22 81-1 0 0,29-128-123 0 0,-11 42 70 0 0,-1 0 59 0 0,3 0 0 0 0,-5 49 0 0 0,-17 114 19 0 0,26-182-146 0 0,-10 40 52 0 0,-45 115 0 0 0,33-104-37 0 0,-12 43 252 0 0,-63 158 780 0 0,85-242-746 0 0,-23 35 0 0 0,37-64-259 0 0,1-1 1 0 0,-1 0-1 0 0,0 0 0 0 0,0 0 1 0 0,-1 0-1 0 0,1-1 0 0 0,-1 1 1 0 0,0-1-1 0 0,-6 5 0 0 0,39-23-3711 0 0,-10 8-3297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5:07.214"/>
    </inkml:context>
    <inkml:brush xml:id="br0">
      <inkml:brushProperty name="width" value="0.1" units="cm"/>
      <inkml:brushProperty name="height" value="0.1" units="cm"/>
      <inkml:brushProperty name="color" value="#F4F91B"/>
    </inkml:brush>
  </inkml:definitions>
  <inkml:trace contextRef="#ctx0" brushRef="#br0">1477 59 1839 0 0,'-6'-5'297'0'0,"1"1"-1"0"0,-1 0 1 0 0,0 0-1 0 0,0 0 1 0 0,0 0-1 0 0,-1 1 1 0 0,0 0-1 0 0,1 1 1 0 0,-1 0-1 0 0,0 0 0 0 0,0 0 1 0 0,-8-1-1 0 0,-14 0 245 0 0,-50 0 0 0 0,42 3-21 0 0,-110-5 524 0 0,-260 0 711 0 0,328 10-1575 0 0,0 4-1 0 0,-85 20 1 0 0,-148 59-631 0 0,259-70 196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5:08.649"/>
    </inkml:context>
    <inkml:brush xml:id="br0">
      <inkml:brushProperty name="width" value="0.1" units="cm"/>
      <inkml:brushProperty name="height" value="0.1" units="cm"/>
      <inkml:brushProperty name="color" value="#F4F91B"/>
    </inkml:brush>
  </inkml:definitions>
  <inkml:trace contextRef="#ctx0" brushRef="#br0">3012 67 1839 0 0,'-2'-1'82'0'0,"-1"0"-1"0"0,1 0 0 0 0,0 0 1 0 0,-1 1-1 0 0,1-1 1 0 0,-1 1-1 0 0,1-1 0 0 0,-5 1 1 0 0,-8-2 73 0 0,-46-19 1462 0 0,39 12-534 0 0,-32-7 0 0 0,27 11-800 0 0,0 1 0 0 0,0 2 0 0 0,-46 1 0 0 0,-83 14 80 0 0,47-3-65 0 0,-114 1 240 0 0,-157 14 23 0 0,338-20-529 0 0,-388 43 165 0 0,130-14-141 0 0,12-1 6 0 0,-69 3-4 0 0,62-6-678 0 0,195-22 248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5:28.906"/>
    </inkml:context>
    <inkml:brush xml:id="br0">
      <inkml:brushProperty name="width" value="0.1" units="cm"/>
      <inkml:brushProperty name="height" value="0.1" units="cm"/>
      <inkml:brushProperty name="color" value="#F4F91B"/>
    </inkml:brush>
  </inkml:definitions>
  <inkml:trace contextRef="#ctx0" brushRef="#br0">2266 1838 919 0 0,'-4'0'212'0'0,"0"0"0"0"0,0 1 0 0 0,0 0 0 0 0,0 0 0 0 0,-7 3 0 0 0,7-3 27 0 0,0 1 0 0 0,0-1 1 0 0,-1 0-1 0 0,1 0 0 0 0,0 0 1 0 0,-5-1-1 0 0,-16 0 810 0 0,1 2 1 0 0,0 0-1 0 0,-40 9 0 0 0,43-8-618 0 0,1 0-1 0 0,-29 1 1 0 0,22-3-123 0 0,-91 2 823 0 0,-23 1 66 0 0,15 9-357 0 0,33-15-339 0 0,0 0 146 0 0,38 1-328 0 0,38 1-195 0 0,-1 0 1 0 0,-29 3-1 0 0,7 2 38 0 0,-1-3 0 0 0,1-1-1 0 0,-69-7 1 0 0,-17-1 37 0 0,-116 18-71 0 0,81-2-43 0 0,111-7-13 0 0,-202 0 315 0 0,196-7-376 0 0,-40-1-1 0 0,95 7 0 0 0,0-1 0 0 0,0 0 0 0 0,0 0 1 0 0,0 0-1 0 0,-1 0 0 0 0,1-1 0 0 0,0 1 0 0 0,0 0 0 0 0,0 0 1 0 0,0 0-1 0 0,0-1 0 0 0,0 1 0 0 0,0-1 0 0 0,0 1 1 0 0,0-1-1 0 0,1 1 0 0 0,-1-1 0 0 0,0 1 0 0 0,0-1 0 0 0,0 0 1 0 0,0 0-1 0 0,1 1 0 0 0,-1-1 0 0 0,0 0 0 0 0,0-1 0 0 0,1 2 0 0 0,0-1 1 0 0,0 1-1 0 0,0 0 0 0 0,0-1 0 0 0,0 1 0 0 0,0 0 0 0 0,0-1 0 0 0,0 1 0 0 0,0-1 0 0 0,0 1 0 0 0,0 0 1 0 0,0-1-1 0 0,0 1 0 0 0,0 0 0 0 0,1-1 0 0 0,-1 1 0 0 0,0 0 0 0 0,0-1 0 0 0,0 1 0 0 0,1 0 0 0 0,-1 0 0 0 0,0-1 1 0 0,0 1-1 0 0,1 0 0 0 0,-1-1 0 0 0,16-5 316 0 0,-4 5-248 0 0,0 0 0 0 0,1 1 0 0 0,-1 0 0 0 0,0 1 0 0 0,0 0 0 0 0,0 1 0 0 0,0 0 0 0 0,12 5 0 0 0,-14-6-40 0 0,0 0 1 0 0,0 0 0 0 0,-1-1-1 0 0,1-1 1 0 0,0 0 0 0 0,13-2-1 0 0,15-2 110 0 0,50-2 210 0 0,53-1 143 0 0,-100 6-326 0 0,45-9 1 0 0,-62 8-122 0 0,17-3 100 0 0,1 2-1 0 0,-1 2 0 0 0,1 1 1 0 0,0 3-1 0 0,42 6 0 0 0,-38-1-3 0 0,1-2 0 0 0,0-3-1 0 0,1-1 1 0 0,-1-3 0 0 0,0-1-1 0 0,71-16 1 0 0,-81 12-70 0 0,0 2 0 0 0,0 1 0 0 0,0 2 0 0 0,0 1 0 0 0,45 5 0 0 0,-70-2-83 0 0,60 6 95 0 0,109-2 1 0 0,-83-19 21 0 0,-44 5-15 0 0,122-15 162 0 0,-61 3-70 0 0,6 0 31 0 0,90-6-3 0 0,-47 3 57 0 0,-159 22-228 0 0,0 0-1 0 0,0 0 1 0 0,0-1 0 0 0,-1 0 0 0 0,1 0-1 0 0,0 0 1 0 0,-1-1 0 0 0,0 1-1 0 0,1-1 1 0 0,3-4 0 0 0,8-6 255 0 0,16-18-1 0 0,-20 18-265 0 0,-7 9-14 0 0,-1-1 0 0 0,0 0 0 0 0,1 0 0 0 0,-2 0 0 0 0,1 0 0 0 0,-1-1 1 0 0,1 1-1 0 0,-2-1 0 0 0,1 0 0 0 0,0 0 0 0 0,1-8 0 0 0,0 3 49 0 0,0 1-1 0 0,0 0 0 0 0,12-19 1 0 0,-11 22-55 0 0,-1 0 1 0 0,0-1-1 0 0,0 1 1 0 0,-1-1-1 0 0,0 0 0 0 0,0 0 1 0 0,-1 0-1 0 0,2-10 1 0 0,1-23 143 0 0,14-51 0 0 0,-9 54-5 0 0,6-62 0 0 0,-16 86-139 0 0,0 0 0 0 0,-1-1-1 0 0,-1 1 1 0 0,0 0-1 0 0,-1 0 1 0 0,0 0 0 0 0,-1 0-1 0 0,-11-24 1 0 0,5-3 55 0 0,2 9-16 0 0,0 0 16 0 0,1 0 0 0 0,-3-50 0 0 0,6 46 37 0 0,-14-62 0 0 0,12 75-53 0 0,1 0-1 0 0,2 0 0 0 0,0 0 0 0 0,1 0 0 0 0,2-38 0 0 0,1 38 13 0 0,-1 1-1 0 0,-5-41 1 0 0,3 52-59 0 0,-1-1 1 0 0,0 1 0 0 0,0-1-1 0 0,-1 1 1 0 0,-1 0 0 0 0,1 1-1 0 0,-8-12 1 0 0,8 16-10 0 0,-1 1 0 0 0,1-1 0 0 0,-1 1 0 0 0,0 1 0 0 0,0-1 0 0 0,0 1 0 0 0,-1 0 0 0 0,1 0 0 0 0,-1 0 0 0 0,0 1 0 0 0,0 0 0 0 0,-1 0 0 0 0,1 0 0 0 0,-8-1 0 0 0,-12-3 0 0 0,-1 1 0 0 0,-34-3 0 0 0,21 3 0 0 0,-18-7 0 0 0,-81-28 0 0 0,80 22 0 0 0,-71-14 0 0 0,28 19 0 0 0,-123-2 0 0 0,41 5 0 0 0,-104-2 0 0 0,-31 11 0 0 0,233 2 0 0 0,-134 2 0 0 0,128-3 16 0 0,65 0-8 0 0,0 0 0 0 0,1 2 0 0 0,-1 1 0 0 0,1 1 0 0 0,-31 7 0 0 0,-104 47-8 0 0,102-34 0 0 0,14 0 0 0 0,11-5 0 0 0,8-6 0 0 0,-5 1 0 0 0,-52 32 0 0 0,75-39 0 0 0,0 1 0 0 0,1-1 0 0 0,0 1 0 0 0,1 1 0 0 0,-1-1 0 0 0,2 1 0 0 0,-1 0 0 0 0,1 1 0 0 0,0-1 0 0 0,0 1 0 0 0,-3 10 0 0 0,2 1 0 0 0,1 0 0 0 0,1 0 0 0 0,0 1 0 0 0,-1 36 0 0 0,0-4 0 0 0,3-16 0 0 0,2 57 0 0 0,2-34 0 0 0,-3 19-11 0 0,4 133-42 0 0,14-73 53 0 0,-6-68 0 0 0,-6-24 0 0 0,21 73 0 0 0,-2-32 0 0 0,-15-46 0 0 0,3-2 0 0 0,32 76 0 0 0,-26-77 0 0 0,15 27 0 0 0,-29-58 0 0 0,8 10 0 0 0,-11-18 0 0 0,-2-2 13 0 0,0 1 0 0 0,0-1 0 0 0,1 0 0 0 0,-1 1 0 0 0,0-1 0 0 0,-1 1 0 0 0,1-1 0 0 0,0 1 0 0 0,0 0 0 0 0,-1-1 0 0 0,1 1 0 0 0,0 0-1 0 0,-3-2 1 0 0,1 2 4 0 0,0 0 0 0 0,1 0-1 0 0,-1 0 1 0 0,0 0 0 0 0,0 1-1 0 0,0-1 1 0 0,0 1-1 0 0,0 0 1 0 0,0-1 0 0 0,0 1-1 0 0,0 1 1 0 0,0-1 0 0 0,0 0-1 0 0,1 1 1 0 0,-1-1-1 0 0,0 1 1 0 0,0 0 0 0 0,0 0-1 0 0,0 0 1 0 0,1 0 0 0 0,-1 1-1 0 0,1-1 1 0 0,-1 1-1 0 0,1 0 1 0 0,-1-1 0 0 0,-3 5-1 0 0,2-2-295 0 0,-1 1-1 0 0,1-1 1 0 0,0 1-1 0 0,0 0 1 0 0,-3 7-1 0 0,4-6-1183 0 0,-1 0 0 0 0,1 0 0 0 0,1 1 0 0 0,-3 7 0 0 0,-1 15-6695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46.509"/>
    </inkml:context>
    <inkml:brush xml:id="br0">
      <inkml:brushProperty name="width" value="0.1" units="cm"/>
      <inkml:brushProperty name="height" value="0.1" units="cm"/>
      <inkml:brushProperty name="color" value="#F4F91B"/>
    </inkml:brush>
  </inkml:definitions>
  <inkml:trace contextRef="#ctx0" brushRef="#br0">2900 65 2527 0 0,'-2'1'122'0'0,"0"-1"-1"0"0,0 1 0 0 0,-1-1 0 0 0,1 1 0 0 0,0-1 0 0 0,0 0 0 0 0,0 1 0 0 0,-1-1 0 0 0,1 0 1 0 0,0-1-1 0 0,-4 1 0 0 0,0-1 227 0 0,-6 0 59 0 0,-7 0 288 0 0,-83 10 1145 0 0,79-7-1345 0 0,0-1 0 0 0,-31-1 0 0 0,15-1-68 0 0,-172 13 1022 0 0,135-5-1060 0 0,0-4 0 0 0,-84-6 0 0 0,-272-24 727 0 0,64 6-704 0 0,-452-24-36 0 0,734 44-1665 0 0,0 3-1 0 0,-100 16 0 0 0,96-2-2937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48.291"/>
    </inkml:context>
    <inkml:brush xml:id="br0">
      <inkml:brushProperty name="width" value="0.1" units="cm"/>
      <inkml:brushProperty name="height" value="0.1" units="cm"/>
      <inkml:brushProperty name="color" value="#F4F91B"/>
    </inkml:brush>
  </inkml:definitions>
  <inkml:trace contextRef="#ctx0" brushRef="#br0">1699 65 2759 0 0,'-2'-2'117'0'0,"1"1"0"0"0,-1-1 0 0 0,0 1-1 0 0,0 0 1 0 0,0-1 0 0 0,0 1-1 0 0,0 0 1 0 0,0 0 0 0 0,0 0 0 0 0,0 1-1 0 0,0-1 1 0 0,-3 0 0 0 0,-33-8 1007 0 0,26 7-1095 0 0,-83-13 1544 0 0,-141-4-1 0 0,155 14-1052 0 0,-351 5 1164 0 0,265 4-1512 0 0,42 0-536 0 0,-1 6-1 0 0,-170 35 1 0 0,233-32-3207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49.930"/>
    </inkml:context>
    <inkml:brush xml:id="br0">
      <inkml:brushProperty name="width" value="0.1" units="cm"/>
      <inkml:brushProperty name="height" value="0.1" units="cm"/>
      <inkml:brushProperty name="color" value="#F4F91B"/>
    </inkml:brush>
  </inkml:definitions>
  <inkml:trace contextRef="#ctx0" brushRef="#br0">2119 123 3567 0 0,'-45'-8'280'0'0,"-48"-7"848"0"0,-144-12 300 0 0,-175-18 640 0 0,22 18-562 0 0,0 27-801 0 0,326 6-675 0 0,-73 14 0 0 0,-59 25-405 0 0,107-24-415 0 0,24-6-2676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5:11.162"/>
    </inkml:context>
    <inkml:brush xml:id="br0">
      <inkml:brushProperty name="width" value="0.1" units="cm"/>
      <inkml:brushProperty name="height" value="0.1" units="cm"/>
      <inkml:brushProperty name="color" value="#F4F91B"/>
    </inkml:brush>
  </inkml:definitions>
  <inkml:trace contextRef="#ctx0" brushRef="#br0">1911 127 3367 0 0,'-16'-8'262'0'0,"-1"0"-1"0"0,1 1 0 0 0,-2 0 1 0 0,1 2-1 0 0,-1 0 0 0 0,1 1 1 0 0,-1 1-1 0 0,-20-2 0 0 0,-227 14 555 0 0,167-3-384 0 0,-130-11 688 0 0,0-19-404 0 0,34 3-361 0 0,69 9-232 0 0,-210-15 65 0 0,300 26-708 0 0,0 1 1 0 0,-1 2 0 0 0,1 2 0 0 0,-39 8 0 0 0,27 1-2435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5:12.295"/>
    </inkml:context>
    <inkml:brush xml:id="br0">
      <inkml:brushProperty name="width" value="0.1" units="cm"/>
      <inkml:brushProperty name="height" value="0.1" units="cm"/>
      <inkml:brushProperty name="color" value="#F4F91B"/>
    </inkml:brush>
  </inkml:definitions>
  <inkml:trace contextRef="#ctx0" brushRef="#br0">2100 140 2303 0 0,'-19'-17'1804'0'0,"-32"-23"0"0"0,27 23-1252 0 0,16 11-408 0 0,3 1-19 0 0,-1 1-1 0 0,0 0 1 0 0,0 0-1 0 0,0 0 1 0 0,0 1-1 0 0,-1 0 1 0 0,1 0 0 0 0,-1 1-1 0 0,-8-3 1 0 0,-27-3 225 0 0,1 2 0 0 0,-71-2 0 0 0,40 7-142 0 0,-146 6 430 0 0,-47 6-92 0 0,12-1-169 0 0,5 20-236 0 0,-129 28-79 0 0,286-46-20 0 0,47-6-622 0 0,-69 21 0 0 0,62-11-2946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5:13.492"/>
    </inkml:context>
    <inkml:brush xml:id="br0">
      <inkml:brushProperty name="width" value="0.1" units="cm"/>
      <inkml:brushProperty name="height" value="0.1" units="cm"/>
      <inkml:brushProperty name="color" value="#F4F91B"/>
    </inkml:brush>
  </inkml:definitions>
  <inkml:trace contextRef="#ctx0" brushRef="#br0">2167 113 1375 0 0,'0'-2'78'0'0,"0"1"-1"0"0,-1-1 1 0 0,1 1-1 0 0,0-1 1 0 0,0 1-1 0 0,-1-1 1 0 0,1 1-1 0 0,-1 0 0 0 0,1-1 1 0 0,-1 1-1 0 0,0 0 1 0 0,0-1-1 0 0,1 1 1 0 0,-1 0-1 0 0,0 0 0 0 0,0-1 1 0 0,0 1-1 0 0,0 0 1 0 0,-1 0-1 0 0,1 0 1 0 0,0 1-1 0 0,0-1 1 0 0,0 0-1 0 0,-1 0 0 0 0,-1 0 1 0 0,-4-2 475 0 0,-1 0 0 0 0,1 1 0 0 0,0 0 0 0 0,-9 0 0 0 0,-5-3-788 0 0,-85-15 1747 0 0,75 15-1084 0 0,-122-15 630 0 0,-272 1-1 0 0,84 34-724 0 0,102-2-149 0 0,35-3-278 0 0,-307 56 0 0 0,442-53-130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5:15.289"/>
    </inkml:context>
    <inkml:brush xml:id="br0">
      <inkml:brushProperty name="width" value="0.1" units="cm"/>
      <inkml:brushProperty name="height" value="0.1" units="cm"/>
      <inkml:brushProperty name="color" value="#F4F91B"/>
    </inkml:brush>
  </inkml:definitions>
  <inkml:trace contextRef="#ctx0" brushRef="#br0">1199 189 4687 0 0,'-28'-8'824'0'0,"1"-2"0"0"0,0-2-1 0 0,-28-15 1 0 0,-32-14 161 0 0,36 22-830 0 0,-1 2 0 0 0,0 2-1 0 0,-2 3 1 0 0,1 1 0 0 0,-1 4-1 0 0,-1 1 1 0 0,-73 3 0 0 0,-247 28-3046 0 0,274-14-256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5T23:56:38.335"/>
    </inkml:context>
    <inkml:brush xml:id="br0">
      <inkml:brushProperty name="width" value="0.1" units="cm"/>
      <inkml:brushProperty name="height" value="0.1" units="cm"/>
      <inkml:brushProperty name="color" value="#E71224"/>
    </inkml:brush>
  </inkml:definitions>
  <inkml:trace contextRef="#ctx0" brushRef="#br0">3059 67 1839 0 0,'-12'-2'200'0'0,"-1"0"-1"0"0,1 0 0 0 0,-1 1 1 0 0,0 1-1 0 0,0 0 0 0 0,-21 4 1 0 0,-77 20 2062 0 0,39-8-1608 0 0,-278 41 42 0 0,291-54-156 0 0,-88-7 0 0 0,19-1 55 0 0,-231 9 296 0 0,293-7-717 0 0,0-3 0 0 0,-90-21-1 0 0,43 6-30 0 0,-275-18 168 0 0,295 32-84 0 0,-98-19 235 0 0,126 14-131 0 0,-1 4 1 0 0,-83-1-1 0 0,98 9-177 0 0,-69 5 92 0 0,-41 12-1176 0 0,124-12-3212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5:40.984"/>
    </inkml:context>
    <inkml:brush xml:id="br0">
      <inkml:brushProperty name="width" value="0.1" units="cm"/>
      <inkml:brushProperty name="height" value="0.1" units="cm"/>
      <inkml:brushProperty name="color" value="#F4F91B"/>
    </inkml:brush>
  </inkml:definitions>
  <inkml:trace contextRef="#ctx0" brushRef="#br0">2292 1703 2303 0 0,'-8'-5'-244'0'0,"7"4"451"0"0,0 0 0 0 0,-1 0 0 0 0,1 0 0 0 0,0 0 0 0 0,-1 0 0 0 0,1 0 0 0 0,-1 1 0 0 0,1-1 0 0 0,-1 1 0 0 0,1-1 0 0 0,-1 1 0 0 0,1-1 0 0 0,-1 1 0 0 0,0 0 0 0 0,1 0 0 0 0,-1 0 0 0 0,0 0 0 0 0,1 0 0 0 0,-2 0 0 0 0,-35 3 569 0 0,0-2 0 0 0,1-1-1 0 0,-50-8 1 0 0,52 4-178 0 0,-129-14 1379 0 0,126 15-1566 0 0,-1 3 1 0 0,-50 5-1 0 0,-34 15 338 0 0,-47 5 198 0 0,149-26-789 0 0,18 0-96 0 0,0 0-1 0 0,0 1 1 0 0,0 0-1 0 0,1 0 0 0 0,-1 0 1 0 0,0 0-1 0 0,0 0 0 0 0,0 0 1 0 0,0 1-1 0 0,0 0 0 0 0,0-1 1 0 0,1 1-1 0 0,-1 0 1 0 0,-3 2-1 0 0,6-3-50 0 0,0 1 0 0 0,0 0 0 0 0,0-1-1 0 0,1 1 1 0 0,-1 0 0 0 0,0-1 0 0 0,0 1 0 0 0,0 0 0 0 0,1-1 0 0 0,-1 1-1 0 0,0-1 1 0 0,1 1 0 0 0,-1 0 0 0 0,0-1 0 0 0,1 1 0 0 0,-1-1 0 0 0,1 1-1 0 0,-1-1 1 0 0,1 1 0 0 0,-1-1 0 0 0,1 1 0 0 0,0-1 0 0 0,13 12 20 0 0,-3-8-3 0 0,1 0 0 0 0,0-1-1 0 0,0 0 1 0 0,0-1 0 0 0,0 0-1 0 0,0-1 1 0 0,1 0 0 0 0,12-2 0 0 0,155-12 332 0 0,-121 6-145 0 0,104 1 0 0 0,88 17 103 0 0,-215-12-255 0 0,-1-1 0 0 0,1-1 0 0 0,42-10 1 0 0,22-3 97 0 0,-24 11 289 0 0,130 6 0 0 0,-33 8-51 0 0,-148-9-343 0 0,1-1 0 0 0,37-7 1 0 0,2 1 97 0 0,42-3 126 0 0,82-4 126 0 0,-139 15-271 0 0,57 7 0 0 0,-69-4-65 0 0,0-1 0 0 0,1-2 0 0 0,42-4 0 0 0,281-41 450 0 0,-295 37-432 0 0,105-7 226 0 0,-256 19-217 0 0,31-1 21 0 0,-67-3-1 0 0,75-2-111 0 0,-43 3 0 0 0,-33 1 5 0 0,-22-5 145 0 0,31 2-32 0 0,45-1-92 0 0,-170-13 125 0 0,185 10-142 0 0,0 3-1 0 0,-77 7 1 0 0,-9 0 5 0 0,70-6-15 0 0,-278 10 54 0 0,284-5-37 0 0,-146 19 137 0 0,170-19-140 0 0,1-1 0 0 0,-1-3-1 0 0,-50-3 1 0 0,28-1-11 0 0,-106-3 63 0 0,130 7-55 0 0,1 2 1 0 0,-60 11-1 0 0,35-2 52 0 0,0-3 1 0 0,0-2-1 0 0,-65-2 0 0 0,-270 16 355 0 0,357-17-368 0 0,0-2-1 0 0,-48-4 1 0 0,62 0-22 0 0,0-1 0 0 0,0-2 0 0 0,0 0-1 0 0,-39-14 1 0 0,37 9-14 0 0,1-1-1 0 0,0-1 1 0 0,-34-23 0 0 0,27 14 170 0 0,1-1 0 0 0,1-2 0 0 0,1-1 0 0 0,-50-56 0 0 0,58 54 971 0 0,-64-88-2209 0 0,64 80 1170 0 0,-22-51 0 0 0,35 66-64 0 0,0 0-1 0 0,2-1 1 0 0,0 0 0 0 0,-3-29-1 0 0,3-14-17 0 0,2 1-1 0 0,3-1 0 0 0,3 1 1 0 0,12-73-1 0 0,-12 122-37 0 0,2-24 15 0 0,2 0-1 0 0,2 0 1 0 0,22-65 0 0 0,-22 82-16 0 0,0 2 0 0 0,2-1 0 0 0,0 1 0 0 0,1 1 0 0 0,24-32 0 0 0,-23 36 0 0 0,-6 6 0 0 0,1 1 0 0 0,14-14 0 0 0,-12 14 0 0 0,0 1 0 0 0,0 0 0 0 0,1 1 0 0 0,0 0 0 0 0,-1 0 0 0 0,13-4 0 0 0,3 2 0 0 0,37-6 0 0 0,-28 7 0 0 0,1 2 0 0 0,40-1 0 0 0,-12 5 0 0 0,10 2 0 0 0,0-4 0 0 0,121-18 0 0 0,-8-19 0 0 0,-145 34-15 0 0,1 2 1 0 0,67 3-1 0 0,5 1-5 0 0,330-3 20 0 0,-408 4 0 0 0,219 7 0 0 0,-155-14 0 0 0,-26 0 0 0 0,145 11 0 0 0,0 15 0 0 0,-150-17 0 0 0,83-7 0 0 0,123-8 0 0 0,-80 3 25 0 0,63-7 14 0 0,-156 0-39 0 0,39-4 0 0 0,-90 13 0 0 0,-26 2 0 0 0,30 1 0 0 0,222-12 0 0 0,-192-2 47 0 0,-58 11-82 0 0,47-6-1 0 0,-54 10 36 0 0,0 1 0 0 0,1 1 0 0 0,-1 1 0 0 0,0 1 0 0 0,21 5 0 0 0,-34-6 0 0 0,0 1 0 0 0,-1 0 0 0 0,1 0 0 0 0,-1 0 0 0 0,0 1 0 0 0,1 0 0 0 0,-1 0 0 0 0,-1 0 0 0 0,1 1 0 0 0,5 4 0 0 0,25 39 0 0 0,-30-40 0 0 0,-1 0 0 0 0,1 0 0 0 0,-1 1 0 0 0,0-1 0 0 0,-1 1 0 0 0,0 1 0 0 0,0-1 0 0 0,-1 0 0 0 0,0 1 0 0 0,2 12 0 0 0,-1-3 0 0 0,1 0 0 0 0,1 0 0 0 0,1-1 0 0 0,14 28 0 0 0,-16-36 0 0 0,0 1 0 0 0,-1-1 0 0 0,-1 1 0 0 0,1 1 0 0 0,-2-1 0 0 0,1 0 0 0 0,1 19 0 0 0,-1-7-2 0 0,12 40 0 0 0,-9-45 18 0 0,-2 0 0 0 0,0 0-1 0 0,-1 0 1 0 0,0 24 0 0 0,10 136-52 0 0,-7-125 28 0 0,-2-1 1 0 0,-2 1-1 0 0,-6 54 0 0 0,1-80 8 0 0,-2 1 0 0 0,0-2 0 0 0,-2 1 0 0 0,-1 0 0 0 0,-15 33 0 0 0,20-54 3 0 0,0-1 0 0 0,0 1 0 0 0,-1-1 0 0 0,1 0 0 0 0,-1 0 0 0 0,0 0 0 0 0,-1 0 0 0 0,1-1 0 0 0,0 0 0 0 0,-1 0 0 0 0,-5 3 1 0 0,4-3-1 0 0,1 1 0 0 0,-1-1 1 0 0,1 1-1 0 0,0 1 1 0 0,0-1-1 0 0,0 1 1 0 0,-4 5-1 0 0,0 0-3 0 0,-1 0 0 0 0,-1 0 0 0 0,1-1 0 0 0,-1 0 0 0 0,-15 8 0 0 0,3-3 0 0 0,2 1 0 0 0,0 1 0 0 0,1 1 0 0 0,-25 27 0 0 0,36-35 9 0 0,0-1 0 0 0,0 0 0 0 0,-16 10 0 0 0,12-9 5 0 0,-21 19 0 0 0,23-13-592 0 0,-1 0 0 0 0,2 0 0 0 0,0 1 0 0 0,1 1-1 0 0,-13 30 1 0 0,21-44 334 0 0,-16 37-7915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30.561"/>
    </inkml:context>
    <inkml:brush xml:id="br0">
      <inkml:brushProperty name="width" value="0.1" units="cm"/>
      <inkml:brushProperty name="height" value="0.1" units="cm"/>
      <inkml:brushProperty name="color" value="#F4F91B"/>
    </inkml:brush>
  </inkml:definitions>
  <inkml:trace contextRef="#ctx0" brushRef="#br0">1575 17 3967 0 0,'4'0'335'0'0,"-4"0"-334"0"0,0 0 1 0 0,0 0 0 0 0,0 0 0 0 0,0 0-1 0 0,0 0 1 0 0,1 0 0 0 0,-1 0 0 0 0,0 0 0 0 0,0 0-1 0 0,0 0 1 0 0,0 0 0 0 0,0 0 0 0 0,0 0-1 0 0,1 0 1 0 0,-1 0 0 0 0,0 0 0 0 0,0 0 0 0 0,0 0-1 0 0,0 0 1 0 0,0 0 0 0 0,0 0 0 0 0,0 0-1 0 0,1 0 1 0 0,-1 0 0 0 0,0 0 0 0 0,0 0-1 0 0,0 0 1 0 0,0 0 0 0 0,0 0 0 0 0,0 0 0 0 0,0-1-1 0 0,0 1 1 0 0,0 0 0 0 0,1 0 0 0 0,-1 0-1 0 0,0 0 1 0 0,0 0 0 0 0,0 0 0 0 0,0 0-1 0 0,0 0 1 0 0,0-1 0 0 0,0 1 0 0 0,0 0 0 0 0,0 0-1 0 0,0 0 1 0 0,0 0 0 0 0,0 0 0 0 0,0 0-1 0 0,0-1 1 0 0,0 1 0 0 0,0 0 0 0 0,0 0-1 0 0,0-2 760 0 0,0 2-712 0 0,0 0-1 0 0,1 0 1 0 0,-1-1-1 0 0,0 1 1 0 0,0 0-1 0 0,0 0 1 0 0,0-1 0 0 0,0 1-1 0 0,1 0 1 0 0,-1 0-1 0 0,0-1 1 0 0,0 1-1 0 0,0 0 1 0 0,0-1-1 0 0,0 1 1 0 0,0 0-1 0 0,0 0 1 0 0,0-1 0 0 0,0 1-1 0 0,0 0 1 0 0,0-1-1 0 0,0 1 1 0 0,0 0-1 0 0,0 0 1 0 0,0-1-1 0 0,-1 1 1 0 0,1 0 0 0 0,0-1-1 0 0,0 1 1 0 0,0 0-1 0 0,0 0 1 0 0,0-1-1 0 0,-1 1 1 0 0,1 0-1 0 0,0 0 1 0 0,0 0 0 0 0,-1-1-1 0 0,1 1 1 0 0,0 0-1 0 0,0 0 1 0 0,0 0-1 0 0,-1 0 1 0 0,1-1-1 0 0,0 1 1 0 0,-1 0-1 0 0,1 0 1 0 0,0 0 0 0 0,0 0-1 0 0,-1 0 1 0 0,1 0-1 0 0,0 0 1 0 0,-1 0-1 0 0,1 0 1 0 0,0 0-1 0 0,0 0 1 0 0,-1 0 0 0 0,1 0-1 0 0,0 0 1 0 0,-1 0-1 0 0,1 0 1 0 0,0 0-1 0 0,0 0 1 0 0,-1 1-1 0 0,-17 0 1267 0 0,-26 4 1 0 0,26-2-856 0 0,-28 1 1 0 0,-34-2 645 0 0,-131 21 0 0 0,179-19-685 0 0,-63-2 0 0 0,64-2-163 0 0,-110 4 540 0 0,-81-2-386 0 0,83-15 245 0 0,-47-1-52 0 0,145 12-578 0 0,0 3 1 0 0,-61 9 0 0 0,75-5-2491 0 0,-29 10 1 0 0,11-2-3016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32.138"/>
    </inkml:context>
    <inkml:brush xml:id="br0">
      <inkml:brushProperty name="width" value="0.1" units="cm"/>
      <inkml:brushProperty name="height" value="0.1" units="cm"/>
      <inkml:brushProperty name="color" value="#F4F91B"/>
    </inkml:brush>
  </inkml:definitions>
  <inkml:trace contextRef="#ctx0" brushRef="#br0">3103 253 2759 0 0,'0'-5'249'0'0,"-2"0"0"0"0,1 1 1 0 0,0-1-1 0 0,-1 1 0 0 0,0-1 0 0 0,0 1 0 0 0,-3-4 0 0 0,4 6-39 0 0,-1 0 0 0 0,0 1 0 0 0,1-1 0 0 0,-1 1 1 0 0,0 0-1 0 0,0-1 0 0 0,0 1 0 0 0,0 0 0 0 0,0 0 0 0 0,0 0 1 0 0,-1 1-1 0 0,1-1 0 0 0,0 0 0 0 0,0 1 0 0 0,-1 0 1 0 0,-2-1-1 0 0,-12-1 56 0 0,-1 2 0 0 0,-30 1 0 0 0,-15 0 362 0 0,-45-2 464 0 0,72 3-877 0 0,-1-3 0 0 0,1-1 0 0 0,-40-7 0 0 0,-39-19 324 0 0,-67-11 594 0 0,-52 11-570 0 0,1-1-446 0 0,-53-11 323 0 0,216 31-68 0 0,-107-2 0 0 0,27 19-331 0 0,48-1-18 0 0,47-5 41 0 0,-18 0 216 0 0,-73 13 0 0 0,89-9-51 0 0,0-1-1 0 0,0-4 0 0 0,-91-8 1 0 0,65-3 135 0 0,38 4-200 0 0,-48 0 0 0 0,69 7-346 0 0,1 0 1 0 0,0 2 0 0 0,0 1 0 0 0,0 1 0 0 0,0 1 0 0 0,-35 13 0 0 0,6 1-1221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33.466"/>
    </inkml:context>
    <inkml:brush xml:id="br0">
      <inkml:brushProperty name="width" value="0.1" units="cm"/>
      <inkml:brushProperty name="height" value="0.1" units="cm"/>
      <inkml:brushProperty name="color" value="#F4F91B"/>
    </inkml:brush>
  </inkml:definitions>
  <inkml:trace contextRef="#ctx0" brushRef="#br0">2746 176 919 0 0,'-6'-1'866'0'0,"-1"0"0"0"0,1 0 0 0 0,-12-4 0 0 0,-1-1-346 0 0,-76-10 1592 0 0,0 4 0 0 0,-182 0 0 0 0,183 12-1486 0 0,-268-7 1463 0 0,6-12-935 0 0,107 8-532 0 0,-76-31-43 0 0,108 11-309 0 0,149 24-222 0 0,-83 2 0 0 0,60 10-801 0 0,-137 25 0 0 0,147-14-4705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34.833"/>
    </inkml:context>
    <inkml:brush xml:id="br0">
      <inkml:brushProperty name="width" value="0.1" units="cm"/>
      <inkml:brushProperty name="height" value="0.1" units="cm"/>
      <inkml:brushProperty name="color" value="#F4F91B"/>
    </inkml:brush>
  </inkml:definitions>
  <inkml:trace contextRef="#ctx0" brushRef="#br0">2874 143 4031 0 0,'-13'-9'866'0'0,"0"1"0"0"0,-15-6 0 0 0,24 12-765 0 0,0 0 1 0 0,-1 0-1 0 0,1 1 1 0 0,-1 0-1 0 0,0 0 1 0 0,1 0 0 0 0,-1 0-1 0 0,0 1 1 0 0,1 0-1 0 0,-1 0 1 0 0,-5 1-1 0 0,-52 6 843 0 0,-1-3 0 0 0,0-2 0 0 0,-86-10 0 0 0,-88-7 794 0 0,-132-12 151 0 0,-562-36-100 0 0,802 61-2108 0 0,0 6 0 0 0,1 6 0 0 0,0 5-1 0 0,-161 41 1 0 0,207-36-1293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36.758"/>
    </inkml:context>
    <inkml:brush xml:id="br0">
      <inkml:brushProperty name="width" value="0.1" units="cm"/>
      <inkml:brushProperty name="height" value="0.1" units="cm"/>
      <inkml:brushProperty name="color" value="#F4F91B"/>
    </inkml:brush>
  </inkml:definitions>
  <inkml:trace contextRef="#ctx0" brushRef="#br0">1032 130 2759 0 0,'-1'-1'209'0'0,"1"0"0"0"0,0 0-1 0 0,-1-1 1 0 0,1 1-1 0 0,-1 0 1 0 0,0 0 0 0 0,1 0-1 0 0,-1 0 1 0 0,0 0-1 0 0,0 0 1 0 0,0 0 0 0 0,0 0-1 0 0,1 0 1 0 0,-1 0-1 0 0,-3-1 1 0 0,-20-15 1672 0 0,15 11-1320 0 0,-5-2-42 0 0,-1 1-1 0 0,0 0 0 0 0,0 1 1 0 0,0 0-1 0 0,-1 2 0 0 0,-27-6 1 0 0,4 1 24 0 0,-8-1-323 0 0,-1 1-1 0 0,0 3 0 0 0,0 2 0 0 0,0 2 0 0 0,0 2 1 0 0,0 2-1 0 0,0 2 0 0 0,0 2 0 0 0,1 2 0 0 0,0 3 1 0 0,-81 28-1 0 0,91-25-1178 0 0,-50 26-1 0 0,52-20-3912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37.303"/>
    </inkml:context>
    <inkml:brush xml:id="br0">
      <inkml:brushProperty name="width" value="0.1" units="cm"/>
      <inkml:brushProperty name="height" value="0.1" units="cm"/>
      <inkml:brushProperty name="color" value="#F4F91B"/>
    </inkml:brush>
  </inkml:definitions>
  <inkml:trace contextRef="#ctx0" brushRef="#br0">2274 123 4895 0 0,'-14'-6'311'0'0,"1"2"0"0"0,-1 0 0 0 0,0 0 0 0 0,-1 1 0 0 0,1 1 1 0 0,0 1-1 0 0,-23-1 0 0 0,0 0-137 0 0,-194-11 1558 0 0,164 9-1311 0 0,-60-1 416 0 0,24 3-135 0 0,-122-21-1 0 0,187 17-571 0 0,-62-12 537 0 0,-115-4-1 0 0,-291 21 373 0 0,471 2-1021 0 0,0 1 0 0 0,1 2 0 0 0,-1 2 0 0 0,-41 12 0 0 0,50-10-66 0 0,1 2 1 0 0,0 0-1 0 0,0 2 1 0 0,1 1-1 0 0,-44 30 1 0 0,12 2-2105 0 0,30-21 885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37.967"/>
    </inkml:context>
    <inkml:brush xml:id="br0">
      <inkml:brushProperty name="width" value="0.1" units="cm"/>
      <inkml:brushProperty name="height" value="0.1" units="cm"/>
      <inkml:brushProperty name="color" value="#F4F91B"/>
    </inkml:brush>
  </inkml:definitions>
  <inkml:trace contextRef="#ctx0" brushRef="#br0">1568 178 3679 0 0,'0'-1'74'0'0,"0"-1"-1"0"0,-1 1 0 0 0,1-1 0 0 0,0 1 0 0 0,-1-1 1 0 0,1 1-1 0 0,-1 0 0 0 0,0-1 0 0 0,1 1 0 0 0,-1 0 1 0 0,0-1-1 0 0,0 1 0 0 0,0 0 0 0 0,0 0 0 0 0,0 0 1 0 0,0 0-1 0 0,0 0 0 0 0,0 0 0 0 0,0 0 0 0 0,-1 0 1 0 0,1 0-1 0 0,0 1 0 0 0,-1-1 0 0 0,1 0 0 0 0,0 1 1 0 0,-1-1-1 0 0,1 1 0 0 0,-1 0 0 0 0,1-1 0 0 0,-3 1 1 0 0,-8-2 253 0 0,1 1 1 0 0,-1 0 0 0 0,-12 1-1 0 0,9-1-565 0 0,-65-3 1239 0 0,-94-19 0 0 0,87 10 279 0 0,-123-4-1 0 0,131 11-936 0 0,0-4 0 0 0,-84-21 0 0 0,97 17-187 0 0,19 5-59 0 0,-1 2 0 0 0,-1 3-1 0 0,-52 0 1 0 0,74 5-261 0 0,1 1 0 0 0,0 1 1 0 0,0 1-1 0 0,0 2 0 0 0,1 0 0 0 0,-1 2 0 0 0,-32 14 0 0 0,20-4-4104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38.734"/>
    </inkml:context>
    <inkml:brush xml:id="br0">
      <inkml:brushProperty name="width" value="0.1" units="cm"/>
      <inkml:brushProperty name="height" value="0.1" units="cm"/>
      <inkml:brushProperty name="color" value="#F4F91B"/>
    </inkml:brush>
  </inkml:definitions>
  <inkml:trace contextRef="#ctx0" brushRef="#br0">1401 9 4175 0 0,'-3'-1'127'0'0,"-1"-1"-1"0"0,1 1 1 0 0,0 0-1 0 0,-1 0 1 0 0,1 0-1 0 0,-1 1 1 0 0,1-1-1 0 0,-1 1 1 0 0,1 0-1 0 0,-1 0 1 0 0,-5 1-1 0 0,3-1-52 0 0,-31-1 713 0 0,0 3 0 0 0,-74 12-1 0 0,63-4-136 0 0,-1-1 0 0 0,0-3-1 0 0,0-2 1 0 0,-79-4-1 0 0,-46-18 368 0 0,-108-4-639 0 0,88 24-1192 0 0,67 3-3327 0 0,64 0 1317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16T00:14:39.711"/>
    </inkml:context>
    <inkml:brush xml:id="br0">
      <inkml:brushProperty name="width" value="0.1" units="cm"/>
      <inkml:brushProperty name="height" value="0.1" units="cm"/>
      <inkml:brushProperty name="color" value="#F4F91B"/>
    </inkml:brush>
  </inkml:definitions>
  <inkml:trace contextRef="#ctx0" brushRef="#br0">2757 98 1839 0 0,'-8'-1'925'0'0,"0"0"-1"0"0,0 0 0 0 0,0 0 1 0 0,0 1-1 0 0,0 0 0 0 0,-15 3 1 0 0,8-2-1129 0 0,-41 5 871 0 0,13-2-305 0 0,-49 0 0 0 0,-97-15 1206 0 0,-32-1-387 0 0,-348-30 108 0 0,80-1-823 0 0,333 40-263 0 0,-178 20 0 0 0,70 18-1355 0 0,91-10-6 0 0,89-14-76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995409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25674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644610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529253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029205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115412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18007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37862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93907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730520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417302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90718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74660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7448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74859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11/15/2023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11/15/2023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30.xml"/><Relationship Id="rId13" Type="http://schemas.openxmlformats.org/officeDocument/2006/relationships/image" Target="../media/image137.png"/><Relationship Id="rId3" Type="http://schemas.openxmlformats.org/officeDocument/2006/relationships/image" Target="../media/image3.png"/><Relationship Id="rId7" Type="http://schemas.openxmlformats.org/officeDocument/2006/relationships/image" Target="../media/image134.png"/><Relationship Id="rId12" Type="http://schemas.openxmlformats.org/officeDocument/2006/relationships/customXml" Target="../ink/ink132.xml"/><Relationship Id="rId17" Type="http://schemas.openxmlformats.org/officeDocument/2006/relationships/image" Target="../media/image139.png"/><Relationship Id="rId2" Type="http://schemas.openxmlformats.org/officeDocument/2006/relationships/notesSlide" Target="../notesSlides/notesSlide10.xml"/><Relationship Id="rId16" Type="http://schemas.openxmlformats.org/officeDocument/2006/relationships/customXml" Target="../ink/ink134.xml"/><Relationship Id="rId1" Type="http://schemas.openxmlformats.org/officeDocument/2006/relationships/slideLayout" Target="../slideLayouts/slideLayout1.xml"/><Relationship Id="rId6" Type="http://schemas.openxmlformats.org/officeDocument/2006/relationships/customXml" Target="../ink/ink129.xml"/><Relationship Id="rId11" Type="http://schemas.openxmlformats.org/officeDocument/2006/relationships/image" Target="../media/image136.png"/><Relationship Id="rId5" Type="http://schemas.openxmlformats.org/officeDocument/2006/relationships/image" Target="../media/image133.png"/><Relationship Id="rId15" Type="http://schemas.openxmlformats.org/officeDocument/2006/relationships/image" Target="../media/image138.png"/><Relationship Id="rId10" Type="http://schemas.openxmlformats.org/officeDocument/2006/relationships/customXml" Target="../ink/ink131.xml"/><Relationship Id="rId4" Type="http://schemas.openxmlformats.org/officeDocument/2006/relationships/customXml" Target="../ink/ink128.xml"/><Relationship Id="rId9" Type="http://schemas.openxmlformats.org/officeDocument/2006/relationships/image" Target="../media/image135.png"/><Relationship Id="rId14" Type="http://schemas.openxmlformats.org/officeDocument/2006/relationships/customXml" Target="../ink/ink133.xml"/></Relationships>
</file>

<file path=ppt/slides/_rels/slide11.xml.rels><?xml version="1.0" encoding="UTF-8" standalone="yes"?>
<Relationships xmlns="http://schemas.openxmlformats.org/package/2006/relationships"><Relationship Id="rId13" Type="http://schemas.openxmlformats.org/officeDocument/2006/relationships/image" Target="../media/image144.png"/><Relationship Id="rId18" Type="http://schemas.openxmlformats.org/officeDocument/2006/relationships/customXml" Target="../ink/ink142.xml"/><Relationship Id="rId26" Type="http://schemas.openxmlformats.org/officeDocument/2006/relationships/customXml" Target="../ink/ink146.xml"/><Relationship Id="rId3" Type="http://schemas.openxmlformats.org/officeDocument/2006/relationships/image" Target="../media/image3.png"/><Relationship Id="rId21" Type="http://schemas.openxmlformats.org/officeDocument/2006/relationships/image" Target="../media/image148.png"/><Relationship Id="rId7" Type="http://schemas.openxmlformats.org/officeDocument/2006/relationships/image" Target="../media/image141.png"/><Relationship Id="rId12" Type="http://schemas.openxmlformats.org/officeDocument/2006/relationships/customXml" Target="../ink/ink139.xml"/><Relationship Id="rId17" Type="http://schemas.openxmlformats.org/officeDocument/2006/relationships/image" Target="../media/image146.png"/><Relationship Id="rId25" Type="http://schemas.openxmlformats.org/officeDocument/2006/relationships/image" Target="../media/image150.png"/><Relationship Id="rId33" Type="http://schemas.openxmlformats.org/officeDocument/2006/relationships/image" Target="../media/image154.png"/><Relationship Id="rId2" Type="http://schemas.openxmlformats.org/officeDocument/2006/relationships/notesSlide" Target="../notesSlides/notesSlide11.xml"/><Relationship Id="rId16" Type="http://schemas.openxmlformats.org/officeDocument/2006/relationships/customXml" Target="../ink/ink141.xml"/><Relationship Id="rId20" Type="http://schemas.openxmlformats.org/officeDocument/2006/relationships/customXml" Target="../ink/ink143.xml"/><Relationship Id="rId29" Type="http://schemas.openxmlformats.org/officeDocument/2006/relationships/image" Target="../media/image152.png"/><Relationship Id="rId1" Type="http://schemas.openxmlformats.org/officeDocument/2006/relationships/slideLayout" Target="../slideLayouts/slideLayout1.xml"/><Relationship Id="rId6" Type="http://schemas.openxmlformats.org/officeDocument/2006/relationships/customXml" Target="../ink/ink136.xml"/><Relationship Id="rId11" Type="http://schemas.openxmlformats.org/officeDocument/2006/relationships/image" Target="../media/image143.png"/><Relationship Id="rId24" Type="http://schemas.openxmlformats.org/officeDocument/2006/relationships/customXml" Target="../ink/ink145.xml"/><Relationship Id="rId32" Type="http://schemas.openxmlformats.org/officeDocument/2006/relationships/customXml" Target="../ink/ink149.xml"/><Relationship Id="rId5" Type="http://schemas.openxmlformats.org/officeDocument/2006/relationships/image" Target="../media/image140.png"/><Relationship Id="rId15" Type="http://schemas.openxmlformats.org/officeDocument/2006/relationships/image" Target="../media/image145.png"/><Relationship Id="rId23" Type="http://schemas.openxmlformats.org/officeDocument/2006/relationships/image" Target="../media/image149.png"/><Relationship Id="rId28" Type="http://schemas.openxmlformats.org/officeDocument/2006/relationships/customXml" Target="../ink/ink147.xml"/><Relationship Id="rId10" Type="http://schemas.openxmlformats.org/officeDocument/2006/relationships/customXml" Target="../ink/ink138.xml"/><Relationship Id="rId19" Type="http://schemas.openxmlformats.org/officeDocument/2006/relationships/image" Target="../media/image147.png"/><Relationship Id="rId31" Type="http://schemas.openxmlformats.org/officeDocument/2006/relationships/image" Target="../media/image153.png"/><Relationship Id="rId4" Type="http://schemas.openxmlformats.org/officeDocument/2006/relationships/customXml" Target="../ink/ink135.xml"/><Relationship Id="rId9" Type="http://schemas.openxmlformats.org/officeDocument/2006/relationships/image" Target="../media/image142.png"/><Relationship Id="rId14" Type="http://schemas.openxmlformats.org/officeDocument/2006/relationships/customXml" Target="../ink/ink140.xml"/><Relationship Id="rId22" Type="http://schemas.openxmlformats.org/officeDocument/2006/relationships/customXml" Target="../ink/ink144.xml"/><Relationship Id="rId27" Type="http://schemas.openxmlformats.org/officeDocument/2006/relationships/image" Target="../media/image151.png"/><Relationship Id="rId30" Type="http://schemas.openxmlformats.org/officeDocument/2006/relationships/customXml" Target="../ink/ink148.xml"/><Relationship Id="rId8" Type="http://schemas.openxmlformats.org/officeDocument/2006/relationships/customXml" Target="../ink/ink137.xml"/></Relationships>
</file>

<file path=ppt/slides/_rels/slide12.xml.rels><?xml version="1.0" encoding="UTF-8" standalone="yes"?>
<Relationships xmlns="http://schemas.openxmlformats.org/package/2006/relationships"><Relationship Id="rId13" Type="http://schemas.openxmlformats.org/officeDocument/2006/relationships/image" Target="../media/image159.png"/><Relationship Id="rId18" Type="http://schemas.openxmlformats.org/officeDocument/2006/relationships/customXml" Target="../ink/ink157.xml"/><Relationship Id="rId26" Type="http://schemas.openxmlformats.org/officeDocument/2006/relationships/customXml" Target="../ink/ink161.xml"/><Relationship Id="rId39" Type="http://schemas.openxmlformats.org/officeDocument/2006/relationships/image" Target="../media/image172.png"/><Relationship Id="rId21" Type="http://schemas.openxmlformats.org/officeDocument/2006/relationships/image" Target="../media/image163.png"/><Relationship Id="rId34" Type="http://schemas.openxmlformats.org/officeDocument/2006/relationships/customXml" Target="../ink/ink165.xml"/><Relationship Id="rId42" Type="http://schemas.openxmlformats.org/officeDocument/2006/relationships/customXml" Target="../ink/ink169.xml"/><Relationship Id="rId7" Type="http://schemas.openxmlformats.org/officeDocument/2006/relationships/image" Target="../media/image156.png"/><Relationship Id="rId2" Type="http://schemas.openxmlformats.org/officeDocument/2006/relationships/notesSlide" Target="../notesSlides/notesSlide12.xml"/><Relationship Id="rId16" Type="http://schemas.openxmlformats.org/officeDocument/2006/relationships/customXml" Target="../ink/ink156.xml"/><Relationship Id="rId20" Type="http://schemas.openxmlformats.org/officeDocument/2006/relationships/customXml" Target="../ink/ink158.xml"/><Relationship Id="rId29" Type="http://schemas.openxmlformats.org/officeDocument/2006/relationships/image" Target="../media/image167.png"/><Relationship Id="rId41" Type="http://schemas.openxmlformats.org/officeDocument/2006/relationships/image" Target="../media/image173.png"/><Relationship Id="rId1" Type="http://schemas.openxmlformats.org/officeDocument/2006/relationships/slideLayout" Target="../slideLayouts/slideLayout1.xml"/><Relationship Id="rId6" Type="http://schemas.openxmlformats.org/officeDocument/2006/relationships/customXml" Target="../ink/ink151.xml"/><Relationship Id="rId11" Type="http://schemas.openxmlformats.org/officeDocument/2006/relationships/image" Target="../media/image158.png"/><Relationship Id="rId24" Type="http://schemas.openxmlformats.org/officeDocument/2006/relationships/customXml" Target="../ink/ink160.xml"/><Relationship Id="rId32" Type="http://schemas.openxmlformats.org/officeDocument/2006/relationships/customXml" Target="../ink/ink164.xml"/><Relationship Id="rId37" Type="http://schemas.openxmlformats.org/officeDocument/2006/relationships/image" Target="../media/image171.png"/><Relationship Id="rId40" Type="http://schemas.openxmlformats.org/officeDocument/2006/relationships/customXml" Target="../ink/ink168.xml"/><Relationship Id="rId5" Type="http://schemas.openxmlformats.org/officeDocument/2006/relationships/image" Target="../media/image155.png"/><Relationship Id="rId15" Type="http://schemas.openxmlformats.org/officeDocument/2006/relationships/image" Target="../media/image160.png"/><Relationship Id="rId23" Type="http://schemas.openxmlformats.org/officeDocument/2006/relationships/image" Target="../media/image164.png"/><Relationship Id="rId28" Type="http://schemas.openxmlformats.org/officeDocument/2006/relationships/customXml" Target="../ink/ink162.xml"/><Relationship Id="rId36" Type="http://schemas.openxmlformats.org/officeDocument/2006/relationships/customXml" Target="../ink/ink166.xml"/><Relationship Id="rId10" Type="http://schemas.openxmlformats.org/officeDocument/2006/relationships/customXml" Target="../ink/ink153.xml"/><Relationship Id="rId19" Type="http://schemas.openxmlformats.org/officeDocument/2006/relationships/image" Target="../media/image162.png"/><Relationship Id="rId31" Type="http://schemas.openxmlformats.org/officeDocument/2006/relationships/image" Target="../media/image168.png"/><Relationship Id="rId4" Type="http://schemas.openxmlformats.org/officeDocument/2006/relationships/customXml" Target="../ink/ink150.xml"/><Relationship Id="rId9" Type="http://schemas.openxmlformats.org/officeDocument/2006/relationships/image" Target="../media/image157.png"/><Relationship Id="rId14" Type="http://schemas.openxmlformats.org/officeDocument/2006/relationships/customXml" Target="../ink/ink155.xml"/><Relationship Id="rId22" Type="http://schemas.openxmlformats.org/officeDocument/2006/relationships/customXml" Target="../ink/ink159.xml"/><Relationship Id="rId27" Type="http://schemas.openxmlformats.org/officeDocument/2006/relationships/image" Target="../media/image166.png"/><Relationship Id="rId30" Type="http://schemas.openxmlformats.org/officeDocument/2006/relationships/customXml" Target="../ink/ink163.xml"/><Relationship Id="rId35" Type="http://schemas.openxmlformats.org/officeDocument/2006/relationships/image" Target="../media/image170.png"/><Relationship Id="rId43" Type="http://schemas.openxmlformats.org/officeDocument/2006/relationships/image" Target="../media/image174.png"/><Relationship Id="rId8" Type="http://schemas.openxmlformats.org/officeDocument/2006/relationships/customXml" Target="../ink/ink152.xml"/><Relationship Id="rId3" Type="http://schemas.openxmlformats.org/officeDocument/2006/relationships/image" Target="../media/image3.png"/><Relationship Id="rId12" Type="http://schemas.openxmlformats.org/officeDocument/2006/relationships/customXml" Target="../ink/ink154.xml"/><Relationship Id="rId17" Type="http://schemas.openxmlformats.org/officeDocument/2006/relationships/image" Target="../media/image161.png"/><Relationship Id="rId25" Type="http://schemas.openxmlformats.org/officeDocument/2006/relationships/image" Target="../media/image165.png"/><Relationship Id="rId33" Type="http://schemas.openxmlformats.org/officeDocument/2006/relationships/image" Target="../media/image169.png"/><Relationship Id="rId38" Type="http://schemas.openxmlformats.org/officeDocument/2006/relationships/customXml" Target="../ink/ink16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172.xml"/><Relationship Id="rId13" Type="http://schemas.openxmlformats.org/officeDocument/2006/relationships/image" Target="../media/image179.png"/><Relationship Id="rId3" Type="http://schemas.openxmlformats.org/officeDocument/2006/relationships/image" Target="../media/image3.png"/><Relationship Id="rId7" Type="http://schemas.openxmlformats.org/officeDocument/2006/relationships/image" Target="../media/image176.png"/><Relationship Id="rId12" Type="http://schemas.openxmlformats.org/officeDocument/2006/relationships/customXml" Target="../ink/ink174.xml"/><Relationship Id="rId17" Type="http://schemas.openxmlformats.org/officeDocument/2006/relationships/image" Target="../media/image181.png"/><Relationship Id="rId2" Type="http://schemas.openxmlformats.org/officeDocument/2006/relationships/notesSlide" Target="../notesSlides/notesSlide14.xml"/><Relationship Id="rId16" Type="http://schemas.openxmlformats.org/officeDocument/2006/relationships/customXml" Target="../ink/ink176.xml"/><Relationship Id="rId1" Type="http://schemas.openxmlformats.org/officeDocument/2006/relationships/slideLayout" Target="../slideLayouts/slideLayout1.xml"/><Relationship Id="rId6" Type="http://schemas.openxmlformats.org/officeDocument/2006/relationships/customXml" Target="../ink/ink171.xml"/><Relationship Id="rId11" Type="http://schemas.openxmlformats.org/officeDocument/2006/relationships/image" Target="../media/image178.png"/><Relationship Id="rId5" Type="http://schemas.openxmlformats.org/officeDocument/2006/relationships/image" Target="../media/image175.png"/><Relationship Id="rId15" Type="http://schemas.openxmlformats.org/officeDocument/2006/relationships/image" Target="../media/image180.png"/><Relationship Id="rId10" Type="http://schemas.openxmlformats.org/officeDocument/2006/relationships/customXml" Target="../ink/ink173.xml"/><Relationship Id="rId4" Type="http://schemas.openxmlformats.org/officeDocument/2006/relationships/customXml" Target="../ink/ink170.xml"/><Relationship Id="rId9" Type="http://schemas.openxmlformats.org/officeDocument/2006/relationships/image" Target="../media/image177.png"/><Relationship Id="rId14" Type="http://schemas.openxmlformats.org/officeDocument/2006/relationships/customXml" Target="../ink/ink175.xml"/></Relationships>
</file>

<file path=ppt/slides/_rels/slide15.xml.rels><?xml version="1.0" encoding="UTF-8" standalone="yes"?>
<Relationships xmlns="http://schemas.openxmlformats.org/package/2006/relationships"><Relationship Id="rId8" Type="http://schemas.openxmlformats.org/officeDocument/2006/relationships/customXml" Target="../ink/ink179.xml"/><Relationship Id="rId13" Type="http://schemas.openxmlformats.org/officeDocument/2006/relationships/image" Target="../media/image186.png"/><Relationship Id="rId3" Type="http://schemas.openxmlformats.org/officeDocument/2006/relationships/image" Target="../media/image3.png"/><Relationship Id="rId7" Type="http://schemas.openxmlformats.org/officeDocument/2006/relationships/image" Target="../media/image183.png"/><Relationship Id="rId12" Type="http://schemas.openxmlformats.org/officeDocument/2006/relationships/customXml" Target="../ink/ink181.xml"/><Relationship Id="rId17" Type="http://schemas.openxmlformats.org/officeDocument/2006/relationships/image" Target="../media/image188.png"/><Relationship Id="rId2" Type="http://schemas.openxmlformats.org/officeDocument/2006/relationships/notesSlide" Target="../notesSlides/notesSlide15.xml"/><Relationship Id="rId16" Type="http://schemas.openxmlformats.org/officeDocument/2006/relationships/customXml" Target="../ink/ink183.xml"/><Relationship Id="rId1" Type="http://schemas.openxmlformats.org/officeDocument/2006/relationships/slideLayout" Target="../slideLayouts/slideLayout1.xml"/><Relationship Id="rId6" Type="http://schemas.openxmlformats.org/officeDocument/2006/relationships/customXml" Target="../ink/ink178.xml"/><Relationship Id="rId11" Type="http://schemas.openxmlformats.org/officeDocument/2006/relationships/image" Target="../media/image185.png"/><Relationship Id="rId5" Type="http://schemas.openxmlformats.org/officeDocument/2006/relationships/image" Target="../media/image182.png"/><Relationship Id="rId15" Type="http://schemas.openxmlformats.org/officeDocument/2006/relationships/image" Target="../media/image187.png"/><Relationship Id="rId10" Type="http://schemas.openxmlformats.org/officeDocument/2006/relationships/customXml" Target="../ink/ink180.xml"/><Relationship Id="rId4" Type="http://schemas.openxmlformats.org/officeDocument/2006/relationships/customXml" Target="../ink/ink177.xml"/><Relationship Id="rId9" Type="http://schemas.openxmlformats.org/officeDocument/2006/relationships/image" Target="../media/image184.png"/><Relationship Id="rId14" Type="http://schemas.openxmlformats.org/officeDocument/2006/relationships/customXml" Target="../ink/ink182.xml"/></Relationships>
</file>

<file path=ppt/slides/_rels/slide16.xml.rels><?xml version="1.0" encoding="UTF-8" standalone="yes"?>
<Relationships xmlns="http://schemas.openxmlformats.org/package/2006/relationships"><Relationship Id="rId8" Type="http://schemas.openxmlformats.org/officeDocument/2006/relationships/customXml" Target="../ink/ink186.xml"/><Relationship Id="rId13" Type="http://schemas.openxmlformats.org/officeDocument/2006/relationships/image" Target="../media/image193.png"/><Relationship Id="rId18" Type="http://schemas.openxmlformats.org/officeDocument/2006/relationships/customXml" Target="../ink/ink191.xml"/><Relationship Id="rId3" Type="http://schemas.openxmlformats.org/officeDocument/2006/relationships/image" Target="../media/image3.png"/><Relationship Id="rId21" Type="http://schemas.openxmlformats.org/officeDocument/2006/relationships/image" Target="../media/image197.png"/><Relationship Id="rId7" Type="http://schemas.openxmlformats.org/officeDocument/2006/relationships/image" Target="../media/image190.png"/><Relationship Id="rId12" Type="http://schemas.openxmlformats.org/officeDocument/2006/relationships/customXml" Target="../ink/ink188.xml"/><Relationship Id="rId17" Type="http://schemas.openxmlformats.org/officeDocument/2006/relationships/image" Target="../media/image195.png"/><Relationship Id="rId25" Type="http://schemas.openxmlformats.org/officeDocument/2006/relationships/image" Target="../media/image199.png"/><Relationship Id="rId2" Type="http://schemas.openxmlformats.org/officeDocument/2006/relationships/notesSlide" Target="../notesSlides/notesSlide16.xml"/><Relationship Id="rId16" Type="http://schemas.openxmlformats.org/officeDocument/2006/relationships/customXml" Target="../ink/ink190.xml"/><Relationship Id="rId20" Type="http://schemas.openxmlformats.org/officeDocument/2006/relationships/customXml" Target="../ink/ink192.xml"/><Relationship Id="rId1" Type="http://schemas.openxmlformats.org/officeDocument/2006/relationships/slideLayout" Target="../slideLayouts/slideLayout1.xml"/><Relationship Id="rId6" Type="http://schemas.openxmlformats.org/officeDocument/2006/relationships/customXml" Target="../ink/ink185.xml"/><Relationship Id="rId11" Type="http://schemas.openxmlformats.org/officeDocument/2006/relationships/image" Target="../media/image192.png"/><Relationship Id="rId24" Type="http://schemas.openxmlformats.org/officeDocument/2006/relationships/customXml" Target="../ink/ink194.xml"/><Relationship Id="rId5" Type="http://schemas.openxmlformats.org/officeDocument/2006/relationships/image" Target="../media/image189.png"/><Relationship Id="rId15" Type="http://schemas.openxmlformats.org/officeDocument/2006/relationships/image" Target="../media/image194.png"/><Relationship Id="rId23" Type="http://schemas.openxmlformats.org/officeDocument/2006/relationships/image" Target="../media/image198.png"/><Relationship Id="rId10" Type="http://schemas.openxmlformats.org/officeDocument/2006/relationships/customXml" Target="../ink/ink187.xml"/><Relationship Id="rId19" Type="http://schemas.openxmlformats.org/officeDocument/2006/relationships/image" Target="../media/image196.png"/><Relationship Id="rId4" Type="http://schemas.openxmlformats.org/officeDocument/2006/relationships/customXml" Target="../ink/ink184.xml"/><Relationship Id="rId9" Type="http://schemas.openxmlformats.org/officeDocument/2006/relationships/image" Target="../media/image191.png"/><Relationship Id="rId14" Type="http://schemas.openxmlformats.org/officeDocument/2006/relationships/customXml" Target="../ink/ink189.xml"/><Relationship Id="rId22" Type="http://schemas.openxmlformats.org/officeDocument/2006/relationships/customXml" Target="../ink/ink19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196.xml"/><Relationship Id="rId5" Type="http://schemas.openxmlformats.org/officeDocument/2006/relationships/image" Target="../media/image200.png"/><Relationship Id="rId4" Type="http://schemas.openxmlformats.org/officeDocument/2006/relationships/customXml" Target="../ink/ink19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69.png"/><Relationship Id="rId21" Type="http://schemas.openxmlformats.org/officeDocument/2006/relationships/image" Target="../media/image21.png"/><Relationship Id="rId42" Type="http://schemas.openxmlformats.org/officeDocument/2006/relationships/customXml" Target="../ink/ink27.xml"/><Relationship Id="rId63" Type="http://schemas.openxmlformats.org/officeDocument/2006/relationships/image" Target="../media/image42.png"/><Relationship Id="rId84" Type="http://schemas.openxmlformats.org/officeDocument/2006/relationships/customXml" Target="../ink/ink48.xml"/><Relationship Id="rId138" Type="http://schemas.openxmlformats.org/officeDocument/2006/relationships/customXml" Target="../ink/ink75.xml"/><Relationship Id="rId159" Type="http://schemas.openxmlformats.org/officeDocument/2006/relationships/image" Target="../media/image90.png"/><Relationship Id="rId170" Type="http://schemas.openxmlformats.org/officeDocument/2006/relationships/customXml" Target="../ink/ink91.xml"/><Relationship Id="rId191" Type="http://schemas.openxmlformats.org/officeDocument/2006/relationships/image" Target="../media/image106.png"/><Relationship Id="rId107" Type="http://schemas.openxmlformats.org/officeDocument/2006/relationships/image" Target="../media/image64.png"/><Relationship Id="rId11" Type="http://schemas.openxmlformats.org/officeDocument/2006/relationships/image" Target="../media/image16.png"/><Relationship Id="rId32" Type="http://schemas.openxmlformats.org/officeDocument/2006/relationships/customXml" Target="../ink/ink22.xml"/><Relationship Id="rId53" Type="http://schemas.openxmlformats.org/officeDocument/2006/relationships/image" Target="../media/image37.png"/><Relationship Id="rId74" Type="http://schemas.openxmlformats.org/officeDocument/2006/relationships/customXml" Target="../ink/ink43.xml"/><Relationship Id="rId128" Type="http://schemas.openxmlformats.org/officeDocument/2006/relationships/customXml" Target="../ink/ink70.xml"/><Relationship Id="rId149" Type="http://schemas.openxmlformats.org/officeDocument/2006/relationships/image" Target="../media/image85.png"/><Relationship Id="rId5" Type="http://schemas.openxmlformats.org/officeDocument/2006/relationships/image" Target="../media/image13.png"/><Relationship Id="rId95" Type="http://schemas.openxmlformats.org/officeDocument/2006/relationships/image" Target="../media/image58.png"/><Relationship Id="rId160" Type="http://schemas.openxmlformats.org/officeDocument/2006/relationships/customXml" Target="../ink/ink86.xml"/><Relationship Id="rId181" Type="http://schemas.openxmlformats.org/officeDocument/2006/relationships/image" Target="../media/image101.png"/><Relationship Id="rId22" Type="http://schemas.openxmlformats.org/officeDocument/2006/relationships/customXml" Target="../ink/ink17.xml"/><Relationship Id="rId43" Type="http://schemas.openxmlformats.org/officeDocument/2006/relationships/image" Target="../media/image32.png"/><Relationship Id="rId64" Type="http://schemas.openxmlformats.org/officeDocument/2006/relationships/customXml" Target="../ink/ink38.xml"/><Relationship Id="rId118" Type="http://schemas.openxmlformats.org/officeDocument/2006/relationships/customXml" Target="../ink/ink65.xml"/><Relationship Id="rId139" Type="http://schemas.openxmlformats.org/officeDocument/2006/relationships/image" Target="../media/image80.png"/><Relationship Id="rId85" Type="http://schemas.openxmlformats.org/officeDocument/2006/relationships/image" Target="../media/image53.png"/><Relationship Id="rId150" Type="http://schemas.openxmlformats.org/officeDocument/2006/relationships/customXml" Target="../ink/ink81.xml"/><Relationship Id="rId171" Type="http://schemas.openxmlformats.org/officeDocument/2006/relationships/image" Target="../media/image96.png"/><Relationship Id="rId12" Type="http://schemas.openxmlformats.org/officeDocument/2006/relationships/customXml" Target="../ink/ink12.xml"/><Relationship Id="rId33" Type="http://schemas.openxmlformats.org/officeDocument/2006/relationships/image" Target="../media/image27.png"/><Relationship Id="rId108" Type="http://schemas.openxmlformats.org/officeDocument/2006/relationships/customXml" Target="../ink/ink60.xml"/><Relationship Id="rId129" Type="http://schemas.openxmlformats.org/officeDocument/2006/relationships/image" Target="../media/image75.png"/><Relationship Id="rId54" Type="http://schemas.openxmlformats.org/officeDocument/2006/relationships/customXml" Target="../ink/ink33.xml"/><Relationship Id="rId75" Type="http://schemas.openxmlformats.org/officeDocument/2006/relationships/image" Target="../media/image48.png"/><Relationship Id="rId96" Type="http://schemas.openxmlformats.org/officeDocument/2006/relationships/customXml" Target="../ink/ink54.xml"/><Relationship Id="rId140" Type="http://schemas.openxmlformats.org/officeDocument/2006/relationships/customXml" Target="../ink/ink76.xml"/><Relationship Id="rId161" Type="http://schemas.openxmlformats.org/officeDocument/2006/relationships/image" Target="../media/image91.png"/><Relationship Id="rId182" Type="http://schemas.openxmlformats.org/officeDocument/2006/relationships/customXml" Target="../ink/ink97.xml"/><Relationship Id="rId6" Type="http://schemas.openxmlformats.org/officeDocument/2006/relationships/customXml" Target="../ink/ink9.xml"/><Relationship Id="rId23" Type="http://schemas.openxmlformats.org/officeDocument/2006/relationships/image" Target="../media/image22.png"/><Relationship Id="rId119" Type="http://schemas.openxmlformats.org/officeDocument/2006/relationships/image" Target="../media/image70.png"/><Relationship Id="rId44" Type="http://schemas.openxmlformats.org/officeDocument/2006/relationships/customXml" Target="../ink/ink28.xml"/><Relationship Id="rId65" Type="http://schemas.openxmlformats.org/officeDocument/2006/relationships/image" Target="../media/image43.png"/><Relationship Id="rId86" Type="http://schemas.openxmlformats.org/officeDocument/2006/relationships/customXml" Target="../ink/ink49.xml"/><Relationship Id="rId130" Type="http://schemas.openxmlformats.org/officeDocument/2006/relationships/customXml" Target="../ink/ink71.xml"/><Relationship Id="rId151" Type="http://schemas.openxmlformats.org/officeDocument/2006/relationships/image" Target="../media/image86.png"/><Relationship Id="rId172" Type="http://schemas.openxmlformats.org/officeDocument/2006/relationships/customXml" Target="../ink/ink92.xml"/><Relationship Id="rId13" Type="http://schemas.openxmlformats.org/officeDocument/2006/relationships/image" Target="../media/image17.png"/><Relationship Id="rId18" Type="http://schemas.openxmlformats.org/officeDocument/2006/relationships/customXml" Target="../ink/ink15.xml"/><Relationship Id="rId39" Type="http://schemas.openxmlformats.org/officeDocument/2006/relationships/image" Target="../media/image30.png"/><Relationship Id="rId109" Type="http://schemas.openxmlformats.org/officeDocument/2006/relationships/image" Target="../media/image65.png"/><Relationship Id="rId34" Type="http://schemas.openxmlformats.org/officeDocument/2006/relationships/customXml" Target="../ink/ink23.xml"/><Relationship Id="rId50" Type="http://schemas.openxmlformats.org/officeDocument/2006/relationships/customXml" Target="../ink/ink31.xml"/><Relationship Id="rId55" Type="http://schemas.openxmlformats.org/officeDocument/2006/relationships/image" Target="../media/image38.png"/><Relationship Id="rId76" Type="http://schemas.openxmlformats.org/officeDocument/2006/relationships/customXml" Target="../ink/ink44.xml"/><Relationship Id="rId97" Type="http://schemas.openxmlformats.org/officeDocument/2006/relationships/image" Target="../media/image59.png"/><Relationship Id="rId104" Type="http://schemas.openxmlformats.org/officeDocument/2006/relationships/customXml" Target="../ink/ink58.xml"/><Relationship Id="rId120" Type="http://schemas.openxmlformats.org/officeDocument/2006/relationships/customXml" Target="../ink/ink66.xml"/><Relationship Id="rId125" Type="http://schemas.openxmlformats.org/officeDocument/2006/relationships/image" Target="../media/image73.png"/><Relationship Id="rId141" Type="http://schemas.openxmlformats.org/officeDocument/2006/relationships/image" Target="../media/image81.png"/><Relationship Id="rId146" Type="http://schemas.openxmlformats.org/officeDocument/2006/relationships/customXml" Target="../ink/ink79.xml"/><Relationship Id="rId167" Type="http://schemas.openxmlformats.org/officeDocument/2006/relationships/image" Target="../media/image94.png"/><Relationship Id="rId188" Type="http://schemas.openxmlformats.org/officeDocument/2006/relationships/customXml" Target="../ink/ink100.xml"/><Relationship Id="rId7" Type="http://schemas.openxmlformats.org/officeDocument/2006/relationships/image" Target="../media/image14.png"/><Relationship Id="rId71" Type="http://schemas.openxmlformats.org/officeDocument/2006/relationships/image" Target="../media/image46.png"/><Relationship Id="rId92" Type="http://schemas.openxmlformats.org/officeDocument/2006/relationships/customXml" Target="../ink/ink52.xml"/><Relationship Id="rId162" Type="http://schemas.openxmlformats.org/officeDocument/2006/relationships/customXml" Target="../ink/ink87.xml"/><Relationship Id="rId183" Type="http://schemas.openxmlformats.org/officeDocument/2006/relationships/image" Target="../media/image102.png"/><Relationship Id="rId2" Type="http://schemas.openxmlformats.org/officeDocument/2006/relationships/notesSlide" Target="../notesSlides/notesSlide6.xml"/><Relationship Id="rId29" Type="http://schemas.openxmlformats.org/officeDocument/2006/relationships/image" Target="../media/image25.png"/><Relationship Id="rId24" Type="http://schemas.openxmlformats.org/officeDocument/2006/relationships/customXml" Target="../ink/ink18.xml"/><Relationship Id="rId40" Type="http://schemas.openxmlformats.org/officeDocument/2006/relationships/customXml" Target="../ink/ink26.xml"/><Relationship Id="rId45" Type="http://schemas.openxmlformats.org/officeDocument/2006/relationships/image" Target="../media/image33.png"/><Relationship Id="rId66" Type="http://schemas.openxmlformats.org/officeDocument/2006/relationships/customXml" Target="../ink/ink39.xml"/><Relationship Id="rId87" Type="http://schemas.openxmlformats.org/officeDocument/2006/relationships/image" Target="../media/image54.png"/><Relationship Id="rId110" Type="http://schemas.openxmlformats.org/officeDocument/2006/relationships/customXml" Target="../ink/ink61.xml"/><Relationship Id="rId115" Type="http://schemas.openxmlformats.org/officeDocument/2006/relationships/image" Target="../media/image68.png"/><Relationship Id="rId131" Type="http://schemas.openxmlformats.org/officeDocument/2006/relationships/image" Target="../media/image76.png"/><Relationship Id="rId136" Type="http://schemas.openxmlformats.org/officeDocument/2006/relationships/customXml" Target="../ink/ink74.xml"/><Relationship Id="rId157" Type="http://schemas.openxmlformats.org/officeDocument/2006/relationships/image" Target="../media/image89.png"/><Relationship Id="rId178" Type="http://schemas.openxmlformats.org/officeDocument/2006/relationships/customXml" Target="../ink/ink95.xml"/><Relationship Id="rId61" Type="http://schemas.openxmlformats.org/officeDocument/2006/relationships/image" Target="../media/image41.png"/><Relationship Id="rId82" Type="http://schemas.openxmlformats.org/officeDocument/2006/relationships/customXml" Target="../ink/ink47.xml"/><Relationship Id="rId152" Type="http://schemas.openxmlformats.org/officeDocument/2006/relationships/customXml" Target="../ink/ink82.xml"/><Relationship Id="rId173" Type="http://schemas.openxmlformats.org/officeDocument/2006/relationships/image" Target="../media/image97.png"/><Relationship Id="rId19" Type="http://schemas.openxmlformats.org/officeDocument/2006/relationships/image" Target="../media/image20.png"/><Relationship Id="rId14" Type="http://schemas.openxmlformats.org/officeDocument/2006/relationships/customXml" Target="../ink/ink13.xml"/><Relationship Id="rId30" Type="http://schemas.openxmlformats.org/officeDocument/2006/relationships/customXml" Target="../ink/ink21.xml"/><Relationship Id="rId35" Type="http://schemas.openxmlformats.org/officeDocument/2006/relationships/image" Target="../media/image28.png"/><Relationship Id="rId56" Type="http://schemas.openxmlformats.org/officeDocument/2006/relationships/customXml" Target="../ink/ink34.xml"/><Relationship Id="rId77" Type="http://schemas.openxmlformats.org/officeDocument/2006/relationships/image" Target="../media/image49.png"/><Relationship Id="rId100" Type="http://schemas.openxmlformats.org/officeDocument/2006/relationships/customXml" Target="../ink/ink56.xml"/><Relationship Id="rId105" Type="http://schemas.openxmlformats.org/officeDocument/2006/relationships/image" Target="../media/image63.png"/><Relationship Id="rId126" Type="http://schemas.openxmlformats.org/officeDocument/2006/relationships/customXml" Target="../ink/ink69.xml"/><Relationship Id="rId147" Type="http://schemas.openxmlformats.org/officeDocument/2006/relationships/image" Target="../media/image84.png"/><Relationship Id="rId168" Type="http://schemas.openxmlformats.org/officeDocument/2006/relationships/customXml" Target="../ink/ink90.xml"/><Relationship Id="rId8" Type="http://schemas.openxmlformats.org/officeDocument/2006/relationships/customXml" Target="../ink/ink10.xml"/><Relationship Id="rId51" Type="http://schemas.openxmlformats.org/officeDocument/2006/relationships/image" Target="../media/image36.png"/><Relationship Id="rId72" Type="http://schemas.openxmlformats.org/officeDocument/2006/relationships/customXml" Target="../ink/ink42.xml"/><Relationship Id="rId93" Type="http://schemas.openxmlformats.org/officeDocument/2006/relationships/image" Target="../media/image57.png"/><Relationship Id="rId98" Type="http://schemas.openxmlformats.org/officeDocument/2006/relationships/customXml" Target="../ink/ink55.xml"/><Relationship Id="rId121" Type="http://schemas.openxmlformats.org/officeDocument/2006/relationships/image" Target="../media/image71.png"/><Relationship Id="rId142" Type="http://schemas.openxmlformats.org/officeDocument/2006/relationships/customXml" Target="../ink/ink77.xml"/><Relationship Id="rId163" Type="http://schemas.openxmlformats.org/officeDocument/2006/relationships/image" Target="../media/image92.png"/><Relationship Id="rId184" Type="http://schemas.openxmlformats.org/officeDocument/2006/relationships/customXml" Target="../ink/ink98.xml"/><Relationship Id="rId189" Type="http://schemas.openxmlformats.org/officeDocument/2006/relationships/image" Target="../media/image105.png"/><Relationship Id="rId3" Type="http://schemas.openxmlformats.org/officeDocument/2006/relationships/image" Target="../media/image3.png"/><Relationship Id="rId25" Type="http://schemas.openxmlformats.org/officeDocument/2006/relationships/image" Target="../media/image23.png"/><Relationship Id="rId46" Type="http://schemas.openxmlformats.org/officeDocument/2006/relationships/customXml" Target="../ink/ink29.xml"/><Relationship Id="rId67" Type="http://schemas.openxmlformats.org/officeDocument/2006/relationships/image" Target="../media/image44.png"/><Relationship Id="rId116" Type="http://schemas.openxmlformats.org/officeDocument/2006/relationships/customXml" Target="../ink/ink64.xml"/><Relationship Id="rId137" Type="http://schemas.openxmlformats.org/officeDocument/2006/relationships/image" Target="../media/image79.png"/><Relationship Id="rId158" Type="http://schemas.openxmlformats.org/officeDocument/2006/relationships/customXml" Target="../ink/ink85.xml"/><Relationship Id="rId20" Type="http://schemas.openxmlformats.org/officeDocument/2006/relationships/customXml" Target="../ink/ink16.xml"/><Relationship Id="rId41" Type="http://schemas.openxmlformats.org/officeDocument/2006/relationships/image" Target="../media/image31.png"/><Relationship Id="rId62" Type="http://schemas.openxmlformats.org/officeDocument/2006/relationships/customXml" Target="../ink/ink37.xml"/><Relationship Id="rId83" Type="http://schemas.openxmlformats.org/officeDocument/2006/relationships/image" Target="../media/image52.png"/><Relationship Id="rId88" Type="http://schemas.openxmlformats.org/officeDocument/2006/relationships/customXml" Target="../ink/ink50.xml"/><Relationship Id="rId111" Type="http://schemas.openxmlformats.org/officeDocument/2006/relationships/image" Target="../media/image66.png"/><Relationship Id="rId132" Type="http://schemas.openxmlformats.org/officeDocument/2006/relationships/customXml" Target="../ink/ink72.xml"/><Relationship Id="rId153" Type="http://schemas.openxmlformats.org/officeDocument/2006/relationships/image" Target="../media/image87.png"/><Relationship Id="rId174" Type="http://schemas.openxmlformats.org/officeDocument/2006/relationships/customXml" Target="../ink/ink93.xml"/><Relationship Id="rId179" Type="http://schemas.openxmlformats.org/officeDocument/2006/relationships/image" Target="../media/image100.png"/><Relationship Id="rId190" Type="http://schemas.openxmlformats.org/officeDocument/2006/relationships/customXml" Target="../ink/ink101.xml"/><Relationship Id="rId15" Type="http://schemas.openxmlformats.org/officeDocument/2006/relationships/image" Target="../media/image18.png"/><Relationship Id="rId36" Type="http://schemas.openxmlformats.org/officeDocument/2006/relationships/customXml" Target="../ink/ink24.xml"/><Relationship Id="rId57" Type="http://schemas.openxmlformats.org/officeDocument/2006/relationships/image" Target="../media/image39.png"/><Relationship Id="rId106" Type="http://schemas.openxmlformats.org/officeDocument/2006/relationships/customXml" Target="../ink/ink59.xml"/><Relationship Id="rId127" Type="http://schemas.openxmlformats.org/officeDocument/2006/relationships/image" Target="../media/image74.png"/><Relationship Id="rId10" Type="http://schemas.openxmlformats.org/officeDocument/2006/relationships/customXml" Target="../ink/ink11.xml"/><Relationship Id="rId31" Type="http://schemas.openxmlformats.org/officeDocument/2006/relationships/image" Target="../media/image26.png"/><Relationship Id="rId52" Type="http://schemas.openxmlformats.org/officeDocument/2006/relationships/customXml" Target="../ink/ink32.xml"/><Relationship Id="rId73" Type="http://schemas.openxmlformats.org/officeDocument/2006/relationships/image" Target="../media/image47.png"/><Relationship Id="rId78" Type="http://schemas.openxmlformats.org/officeDocument/2006/relationships/customXml" Target="../ink/ink45.xml"/><Relationship Id="rId94" Type="http://schemas.openxmlformats.org/officeDocument/2006/relationships/customXml" Target="../ink/ink53.xml"/><Relationship Id="rId99" Type="http://schemas.openxmlformats.org/officeDocument/2006/relationships/image" Target="../media/image60.png"/><Relationship Id="rId101" Type="http://schemas.openxmlformats.org/officeDocument/2006/relationships/image" Target="../media/image61.png"/><Relationship Id="rId122" Type="http://schemas.openxmlformats.org/officeDocument/2006/relationships/customXml" Target="../ink/ink67.xml"/><Relationship Id="rId143" Type="http://schemas.openxmlformats.org/officeDocument/2006/relationships/image" Target="../media/image82.png"/><Relationship Id="rId148" Type="http://schemas.openxmlformats.org/officeDocument/2006/relationships/customXml" Target="../ink/ink80.xml"/><Relationship Id="rId164" Type="http://schemas.openxmlformats.org/officeDocument/2006/relationships/customXml" Target="../ink/ink88.xml"/><Relationship Id="rId169" Type="http://schemas.openxmlformats.org/officeDocument/2006/relationships/image" Target="../media/image95.png"/><Relationship Id="rId185" Type="http://schemas.openxmlformats.org/officeDocument/2006/relationships/image" Target="../media/image103.png"/><Relationship Id="rId4" Type="http://schemas.openxmlformats.org/officeDocument/2006/relationships/customXml" Target="../ink/ink8.xml"/><Relationship Id="rId9" Type="http://schemas.openxmlformats.org/officeDocument/2006/relationships/image" Target="../media/image15.png"/><Relationship Id="rId180" Type="http://schemas.openxmlformats.org/officeDocument/2006/relationships/customXml" Target="../ink/ink96.xml"/><Relationship Id="rId26" Type="http://schemas.openxmlformats.org/officeDocument/2006/relationships/customXml" Target="../ink/ink19.xml"/><Relationship Id="rId47" Type="http://schemas.openxmlformats.org/officeDocument/2006/relationships/image" Target="../media/image34.png"/><Relationship Id="rId68" Type="http://schemas.openxmlformats.org/officeDocument/2006/relationships/customXml" Target="../ink/ink40.xml"/><Relationship Id="rId89" Type="http://schemas.openxmlformats.org/officeDocument/2006/relationships/image" Target="../media/image55.png"/><Relationship Id="rId112" Type="http://schemas.openxmlformats.org/officeDocument/2006/relationships/customXml" Target="../ink/ink62.xml"/><Relationship Id="rId133" Type="http://schemas.openxmlformats.org/officeDocument/2006/relationships/image" Target="../media/image77.png"/><Relationship Id="rId154" Type="http://schemas.openxmlformats.org/officeDocument/2006/relationships/customXml" Target="../ink/ink83.xml"/><Relationship Id="rId175" Type="http://schemas.openxmlformats.org/officeDocument/2006/relationships/image" Target="../media/image98.png"/><Relationship Id="rId16" Type="http://schemas.openxmlformats.org/officeDocument/2006/relationships/customXml" Target="../ink/ink14.xml"/><Relationship Id="rId37" Type="http://schemas.openxmlformats.org/officeDocument/2006/relationships/image" Target="../media/image29.png"/><Relationship Id="rId58" Type="http://schemas.openxmlformats.org/officeDocument/2006/relationships/customXml" Target="../ink/ink35.xml"/><Relationship Id="rId79" Type="http://schemas.openxmlformats.org/officeDocument/2006/relationships/image" Target="../media/image50.png"/><Relationship Id="rId102" Type="http://schemas.openxmlformats.org/officeDocument/2006/relationships/customXml" Target="../ink/ink57.xml"/><Relationship Id="rId123" Type="http://schemas.openxmlformats.org/officeDocument/2006/relationships/image" Target="../media/image72.png"/><Relationship Id="rId144" Type="http://schemas.openxmlformats.org/officeDocument/2006/relationships/customXml" Target="../ink/ink78.xml"/><Relationship Id="rId90" Type="http://schemas.openxmlformats.org/officeDocument/2006/relationships/customXml" Target="../ink/ink51.xml"/><Relationship Id="rId165" Type="http://schemas.openxmlformats.org/officeDocument/2006/relationships/image" Target="../media/image93.png"/><Relationship Id="rId186" Type="http://schemas.openxmlformats.org/officeDocument/2006/relationships/customXml" Target="../ink/ink99.xml"/><Relationship Id="rId27" Type="http://schemas.openxmlformats.org/officeDocument/2006/relationships/image" Target="../media/image24.png"/><Relationship Id="rId48" Type="http://schemas.openxmlformats.org/officeDocument/2006/relationships/customXml" Target="../ink/ink30.xml"/><Relationship Id="rId69" Type="http://schemas.openxmlformats.org/officeDocument/2006/relationships/image" Target="../media/image45.png"/><Relationship Id="rId113" Type="http://schemas.openxmlformats.org/officeDocument/2006/relationships/image" Target="../media/image67.png"/><Relationship Id="rId134" Type="http://schemas.openxmlformats.org/officeDocument/2006/relationships/customXml" Target="../ink/ink73.xml"/><Relationship Id="rId80" Type="http://schemas.openxmlformats.org/officeDocument/2006/relationships/customXml" Target="../ink/ink46.xml"/><Relationship Id="rId155" Type="http://schemas.openxmlformats.org/officeDocument/2006/relationships/image" Target="../media/image88.png"/><Relationship Id="rId176" Type="http://schemas.openxmlformats.org/officeDocument/2006/relationships/customXml" Target="../ink/ink94.xml"/><Relationship Id="rId17" Type="http://schemas.openxmlformats.org/officeDocument/2006/relationships/image" Target="../media/image19.png"/><Relationship Id="rId38" Type="http://schemas.openxmlformats.org/officeDocument/2006/relationships/customXml" Target="../ink/ink25.xml"/><Relationship Id="rId59" Type="http://schemas.openxmlformats.org/officeDocument/2006/relationships/image" Target="../media/image40.png"/><Relationship Id="rId103" Type="http://schemas.openxmlformats.org/officeDocument/2006/relationships/image" Target="../media/image62.png"/><Relationship Id="rId124" Type="http://schemas.openxmlformats.org/officeDocument/2006/relationships/customXml" Target="../ink/ink68.xml"/><Relationship Id="rId70" Type="http://schemas.openxmlformats.org/officeDocument/2006/relationships/customXml" Target="../ink/ink41.xml"/><Relationship Id="rId91" Type="http://schemas.openxmlformats.org/officeDocument/2006/relationships/image" Target="../media/image56.png"/><Relationship Id="rId145" Type="http://schemas.openxmlformats.org/officeDocument/2006/relationships/image" Target="../media/image83.png"/><Relationship Id="rId166" Type="http://schemas.openxmlformats.org/officeDocument/2006/relationships/customXml" Target="../ink/ink89.xml"/><Relationship Id="rId187" Type="http://schemas.openxmlformats.org/officeDocument/2006/relationships/image" Target="../media/image104.png"/><Relationship Id="rId1" Type="http://schemas.openxmlformats.org/officeDocument/2006/relationships/slideLayout" Target="../slideLayouts/slideLayout1.xml"/><Relationship Id="rId28" Type="http://schemas.openxmlformats.org/officeDocument/2006/relationships/customXml" Target="../ink/ink20.xml"/><Relationship Id="rId49" Type="http://schemas.openxmlformats.org/officeDocument/2006/relationships/image" Target="../media/image35.png"/><Relationship Id="rId114" Type="http://schemas.openxmlformats.org/officeDocument/2006/relationships/customXml" Target="../ink/ink63.xml"/><Relationship Id="rId60" Type="http://schemas.openxmlformats.org/officeDocument/2006/relationships/customXml" Target="../ink/ink36.xml"/><Relationship Id="rId81" Type="http://schemas.openxmlformats.org/officeDocument/2006/relationships/image" Target="../media/image51.png"/><Relationship Id="rId135" Type="http://schemas.openxmlformats.org/officeDocument/2006/relationships/image" Target="../media/image78.png"/><Relationship Id="rId156" Type="http://schemas.openxmlformats.org/officeDocument/2006/relationships/customXml" Target="../ink/ink84.xml"/><Relationship Id="rId177" Type="http://schemas.openxmlformats.org/officeDocument/2006/relationships/image" Target="../media/image99.png"/></Relationships>
</file>

<file path=ppt/slides/_rels/slide7.xml.rels><?xml version="1.0" encoding="UTF-8" standalone="yes"?>
<Relationships xmlns="http://schemas.openxmlformats.org/package/2006/relationships"><Relationship Id="rId13" Type="http://schemas.openxmlformats.org/officeDocument/2006/relationships/image" Target="../media/image111.png"/><Relationship Id="rId18" Type="http://schemas.openxmlformats.org/officeDocument/2006/relationships/customXml" Target="../ink/ink109.xml"/><Relationship Id="rId26" Type="http://schemas.openxmlformats.org/officeDocument/2006/relationships/customXml" Target="../ink/ink113.xml"/><Relationship Id="rId21" Type="http://schemas.openxmlformats.org/officeDocument/2006/relationships/image" Target="../media/image115.png"/><Relationship Id="rId34" Type="http://schemas.openxmlformats.org/officeDocument/2006/relationships/customXml" Target="../ink/ink117.xml"/><Relationship Id="rId7" Type="http://schemas.openxmlformats.org/officeDocument/2006/relationships/image" Target="../media/image108.png"/><Relationship Id="rId12" Type="http://schemas.openxmlformats.org/officeDocument/2006/relationships/customXml" Target="../ink/ink106.xml"/><Relationship Id="rId17" Type="http://schemas.openxmlformats.org/officeDocument/2006/relationships/image" Target="../media/image113.png"/><Relationship Id="rId25" Type="http://schemas.openxmlformats.org/officeDocument/2006/relationships/image" Target="../media/image117.png"/><Relationship Id="rId33" Type="http://schemas.openxmlformats.org/officeDocument/2006/relationships/image" Target="../media/image121.png"/><Relationship Id="rId2" Type="http://schemas.openxmlformats.org/officeDocument/2006/relationships/notesSlide" Target="../notesSlides/notesSlide7.xml"/><Relationship Id="rId16" Type="http://schemas.openxmlformats.org/officeDocument/2006/relationships/customXml" Target="../ink/ink108.xml"/><Relationship Id="rId20" Type="http://schemas.openxmlformats.org/officeDocument/2006/relationships/customXml" Target="../ink/ink110.xml"/><Relationship Id="rId29" Type="http://schemas.openxmlformats.org/officeDocument/2006/relationships/image" Target="../media/image119.png"/><Relationship Id="rId1" Type="http://schemas.openxmlformats.org/officeDocument/2006/relationships/slideLayout" Target="../slideLayouts/slideLayout1.xml"/><Relationship Id="rId6" Type="http://schemas.openxmlformats.org/officeDocument/2006/relationships/customXml" Target="../ink/ink103.xml"/><Relationship Id="rId11" Type="http://schemas.openxmlformats.org/officeDocument/2006/relationships/image" Target="../media/image110.png"/><Relationship Id="rId24" Type="http://schemas.openxmlformats.org/officeDocument/2006/relationships/customXml" Target="../ink/ink112.xml"/><Relationship Id="rId32" Type="http://schemas.openxmlformats.org/officeDocument/2006/relationships/customXml" Target="../ink/ink116.xml"/><Relationship Id="rId37" Type="http://schemas.openxmlformats.org/officeDocument/2006/relationships/image" Target="../media/image123.png"/><Relationship Id="rId5" Type="http://schemas.openxmlformats.org/officeDocument/2006/relationships/image" Target="../media/image107.png"/><Relationship Id="rId15" Type="http://schemas.openxmlformats.org/officeDocument/2006/relationships/image" Target="../media/image112.png"/><Relationship Id="rId23" Type="http://schemas.openxmlformats.org/officeDocument/2006/relationships/image" Target="../media/image116.png"/><Relationship Id="rId28" Type="http://schemas.openxmlformats.org/officeDocument/2006/relationships/customXml" Target="../ink/ink114.xml"/><Relationship Id="rId36" Type="http://schemas.openxmlformats.org/officeDocument/2006/relationships/customXml" Target="../ink/ink118.xml"/><Relationship Id="rId10" Type="http://schemas.openxmlformats.org/officeDocument/2006/relationships/customXml" Target="../ink/ink105.xml"/><Relationship Id="rId19" Type="http://schemas.openxmlformats.org/officeDocument/2006/relationships/image" Target="../media/image114.png"/><Relationship Id="rId31" Type="http://schemas.openxmlformats.org/officeDocument/2006/relationships/image" Target="../media/image120.png"/><Relationship Id="rId4" Type="http://schemas.openxmlformats.org/officeDocument/2006/relationships/customXml" Target="../ink/ink102.xml"/><Relationship Id="rId9" Type="http://schemas.openxmlformats.org/officeDocument/2006/relationships/image" Target="../media/image109.png"/><Relationship Id="rId14" Type="http://schemas.openxmlformats.org/officeDocument/2006/relationships/customXml" Target="../ink/ink107.xml"/><Relationship Id="rId22" Type="http://schemas.openxmlformats.org/officeDocument/2006/relationships/customXml" Target="../ink/ink111.xml"/><Relationship Id="rId27" Type="http://schemas.openxmlformats.org/officeDocument/2006/relationships/image" Target="../media/image118.png"/><Relationship Id="rId30" Type="http://schemas.openxmlformats.org/officeDocument/2006/relationships/customXml" Target="../ink/ink115.xml"/><Relationship Id="rId35" Type="http://schemas.openxmlformats.org/officeDocument/2006/relationships/image" Target="../media/image122.png"/><Relationship Id="rId8" Type="http://schemas.openxmlformats.org/officeDocument/2006/relationships/customXml" Target="../ink/ink104.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customXml" Target="../ink/ink121.xml"/><Relationship Id="rId13" Type="http://schemas.openxmlformats.org/officeDocument/2006/relationships/image" Target="../media/image128.png"/><Relationship Id="rId18" Type="http://schemas.openxmlformats.org/officeDocument/2006/relationships/customXml" Target="../ink/ink126.xml"/><Relationship Id="rId3" Type="http://schemas.openxmlformats.org/officeDocument/2006/relationships/image" Target="../media/image3.png"/><Relationship Id="rId21" Type="http://schemas.openxmlformats.org/officeDocument/2006/relationships/image" Target="../media/image132.png"/><Relationship Id="rId7" Type="http://schemas.openxmlformats.org/officeDocument/2006/relationships/image" Target="../media/image125.png"/><Relationship Id="rId12" Type="http://schemas.openxmlformats.org/officeDocument/2006/relationships/customXml" Target="../ink/ink123.xml"/><Relationship Id="rId17" Type="http://schemas.openxmlformats.org/officeDocument/2006/relationships/image" Target="../media/image130.png"/><Relationship Id="rId2" Type="http://schemas.openxmlformats.org/officeDocument/2006/relationships/notesSlide" Target="../notesSlides/notesSlide8.xml"/><Relationship Id="rId16" Type="http://schemas.openxmlformats.org/officeDocument/2006/relationships/customXml" Target="../ink/ink125.xml"/><Relationship Id="rId20" Type="http://schemas.openxmlformats.org/officeDocument/2006/relationships/customXml" Target="../ink/ink127.xml"/><Relationship Id="rId1" Type="http://schemas.openxmlformats.org/officeDocument/2006/relationships/slideLayout" Target="../slideLayouts/slideLayout1.xml"/><Relationship Id="rId6" Type="http://schemas.openxmlformats.org/officeDocument/2006/relationships/customXml" Target="../ink/ink120.xml"/><Relationship Id="rId11" Type="http://schemas.openxmlformats.org/officeDocument/2006/relationships/image" Target="../media/image127.png"/><Relationship Id="rId5" Type="http://schemas.openxmlformats.org/officeDocument/2006/relationships/image" Target="../media/image124.png"/><Relationship Id="rId15" Type="http://schemas.openxmlformats.org/officeDocument/2006/relationships/image" Target="../media/image129.png"/><Relationship Id="rId10" Type="http://schemas.openxmlformats.org/officeDocument/2006/relationships/customXml" Target="../ink/ink122.xml"/><Relationship Id="rId19" Type="http://schemas.openxmlformats.org/officeDocument/2006/relationships/image" Target="../media/image131.png"/><Relationship Id="rId4" Type="http://schemas.openxmlformats.org/officeDocument/2006/relationships/customXml" Target="../ink/ink119.xml"/><Relationship Id="rId9" Type="http://schemas.openxmlformats.org/officeDocument/2006/relationships/image" Target="../media/image126.png"/><Relationship Id="rId14" Type="http://schemas.openxmlformats.org/officeDocument/2006/relationships/customXml" Target="../ink/ink1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מא:יט-כד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41:19-24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722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8819959" cy="5693866"/>
          </a:xfrm>
          <a:prstGeom prst="rect">
            <a:avLst/>
          </a:prstGeom>
          <a:noFill/>
        </p:spPr>
        <p:txBody>
          <a:bodyPr wrap="square" rtlCol="0">
            <a:spAutoFit/>
          </a:bodyPr>
          <a:lstStyle/>
          <a:p>
            <a:r>
              <a:rPr lang="en-US" sz="2800" b="1">
                <a:solidFill>
                  <a:srgbClr val="FFC000"/>
                </a:solidFill>
                <a:cs typeface="+mj-cs"/>
              </a:rPr>
              <a:t>Isaiah 42:9  </a:t>
            </a:r>
          </a:p>
          <a:p>
            <a:r>
              <a:rPr lang="en-US" sz="2800">
                <a:solidFill>
                  <a:srgbClr val="FFC000"/>
                </a:solidFill>
                <a:cs typeface="+mj-cs"/>
              </a:rPr>
              <a:t>42:9 Behold, the former things are come to pass, And new things do I declare: Before they spring forth I tell you of them. (KJV </a:t>
            </a:r>
            <a:r>
              <a:rPr lang="he-IL" sz="2800">
                <a:solidFill>
                  <a:srgbClr val="FFFF00"/>
                </a:solidFill>
                <a:cs typeface="+mj-cs"/>
              </a:rPr>
              <a:t>הָרִֽאשֹׁנ֖וֹת הִנֵּה־בָ֑אוּ וַֽחֲדָשׁוֹת֙ אֲנִ֣י מַגִּ֔יד בְּטֶ֥רֶם תִּצְמַ֖חְנָה אַשְׁמִ֥יע אֶתְכֶֽם׃</a:t>
            </a:r>
            <a:r>
              <a:rPr lang="he-IL" sz="2800">
                <a:solidFill>
                  <a:srgbClr val="FFC000"/>
                </a:solidFill>
                <a:cs typeface="+mj-cs"/>
              </a:rPr>
              <a:t>)</a:t>
            </a:r>
          </a:p>
          <a:p>
            <a:endParaRPr lang="he-IL" sz="2800" b="1">
              <a:solidFill>
                <a:srgbClr val="FFC000"/>
              </a:solidFill>
              <a:cs typeface="+mj-cs"/>
            </a:endParaRPr>
          </a:p>
          <a:p>
            <a:r>
              <a:rPr lang="en-US" sz="2800" b="1">
                <a:solidFill>
                  <a:srgbClr val="FFC000"/>
                </a:solidFill>
                <a:cs typeface="+mj-cs"/>
              </a:rPr>
              <a:t>Isaiah 43:9  </a:t>
            </a:r>
          </a:p>
          <a:p>
            <a:r>
              <a:rPr lang="en-US" sz="2800">
                <a:solidFill>
                  <a:srgbClr val="FFC000"/>
                </a:solidFill>
                <a:cs typeface="+mj-cs"/>
              </a:rPr>
              <a:t>43:9 Let all the nations be gathered together, And let the people be assembled: Who among them can declare this, And shew us former things? Let them bring forth their witnesses, that they may be justified: Or let them hear, and say, It is truth. (KJV </a:t>
            </a:r>
            <a:r>
              <a:rPr lang="he-IL" sz="2800">
                <a:solidFill>
                  <a:srgbClr val="FFFF00"/>
                </a:solidFill>
                <a:cs typeface="+mj-cs"/>
              </a:rPr>
              <a:t>כָּֽל־הַגּוֹיִ֞ם נִקְבְּצ֣וּ יַחְדָּ֗ו וְיֵאָֽסְפוּ֙ לְאֻמִּ֔ים מִ֤י בָהֶם֙ יַגִּ֣יד זֹ֔את וְרִֽאשֹׁנ֖וֹת יַשְׁמִיעֻ֑נוּ יִתְּנ֤וּ עֵֽדֵיהֶם֙ וְיִצְדָּ֔קוּ וְיִשְׁמְע֖וּ וְיֹאמְר֥וּ אֱמֶֽת׃</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956E81B-FDAF-5FD0-7FC4-79A27B5EB6CB}"/>
                  </a:ext>
                </a:extLst>
              </p14:cNvPr>
              <p14:cNvContentPartPr/>
              <p14:nvPr/>
            </p14:nvContentPartPr>
            <p14:xfrm>
              <a:off x="2841720" y="1155820"/>
              <a:ext cx="4379040" cy="60120"/>
            </p14:xfrm>
          </p:contentPart>
        </mc:Choice>
        <mc:Fallback>
          <p:pic>
            <p:nvPicPr>
              <p:cNvPr id="2" name="Ink 1">
                <a:extLst>
                  <a:ext uri="{FF2B5EF4-FFF2-40B4-BE49-F238E27FC236}">
                    <a16:creationId xmlns:a16="http://schemas.microsoft.com/office/drawing/2014/main" id="{E956E81B-FDAF-5FD0-7FC4-79A27B5EB6CB}"/>
                  </a:ext>
                </a:extLst>
              </p:cNvPr>
              <p:cNvPicPr/>
              <p:nvPr/>
            </p:nvPicPr>
            <p:blipFill>
              <a:blip r:embed="rId5"/>
              <a:stretch>
                <a:fillRect/>
              </a:stretch>
            </p:blipFill>
            <p:spPr>
              <a:xfrm>
                <a:off x="2824080" y="1137820"/>
                <a:ext cx="4414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12A7A89-08CF-2767-258C-70C7922F8440}"/>
                  </a:ext>
                </a:extLst>
              </p14:cNvPr>
              <p14:cNvContentPartPr/>
              <p14:nvPr/>
            </p14:nvContentPartPr>
            <p14:xfrm>
              <a:off x="2914800" y="1157260"/>
              <a:ext cx="4213440" cy="107640"/>
            </p14:xfrm>
          </p:contentPart>
        </mc:Choice>
        <mc:Fallback>
          <p:pic>
            <p:nvPicPr>
              <p:cNvPr id="4" name="Ink 3">
                <a:extLst>
                  <a:ext uri="{FF2B5EF4-FFF2-40B4-BE49-F238E27FC236}">
                    <a16:creationId xmlns:a16="http://schemas.microsoft.com/office/drawing/2014/main" id="{E12A7A89-08CF-2767-258C-70C7922F8440}"/>
                  </a:ext>
                </a:extLst>
              </p:cNvPr>
              <p:cNvPicPr/>
              <p:nvPr/>
            </p:nvPicPr>
            <p:blipFill>
              <a:blip r:embed="rId7"/>
              <a:stretch>
                <a:fillRect/>
              </a:stretch>
            </p:blipFill>
            <p:spPr>
              <a:xfrm>
                <a:off x="2896800" y="1139620"/>
                <a:ext cx="4249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0069CF8-A240-6702-098D-EBE1CF734BB4}"/>
                  </a:ext>
                </a:extLst>
              </p14:cNvPr>
              <p14:cNvContentPartPr/>
              <p14:nvPr/>
            </p14:nvContentPartPr>
            <p14:xfrm>
              <a:off x="8597400" y="1212340"/>
              <a:ext cx="255600" cy="41040"/>
            </p14:xfrm>
          </p:contentPart>
        </mc:Choice>
        <mc:Fallback>
          <p:pic>
            <p:nvPicPr>
              <p:cNvPr id="5" name="Ink 4">
                <a:extLst>
                  <a:ext uri="{FF2B5EF4-FFF2-40B4-BE49-F238E27FC236}">
                    <a16:creationId xmlns:a16="http://schemas.microsoft.com/office/drawing/2014/main" id="{00069CF8-A240-6702-098D-EBE1CF734BB4}"/>
                  </a:ext>
                </a:extLst>
              </p:cNvPr>
              <p:cNvPicPr/>
              <p:nvPr/>
            </p:nvPicPr>
            <p:blipFill>
              <a:blip r:embed="rId9"/>
              <a:stretch>
                <a:fillRect/>
              </a:stretch>
            </p:blipFill>
            <p:spPr>
              <a:xfrm>
                <a:off x="8579760" y="1194700"/>
                <a:ext cx="291240" cy="76680"/>
              </a:xfrm>
              <a:prstGeom prst="rect">
                <a:avLst/>
              </a:prstGeom>
            </p:spPr>
          </p:pic>
        </mc:Fallback>
      </mc:AlternateContent>
      <p:grpSp>
        <p:nvGrpSpPr>
          <p:cNvPr id="12" name="Group 11">
            <a:extLst>
              <a:ext uri="{FF2B5EF4-FFF2-40B4-BE49-F238E27FC236}">
                <a16:creationId xmlns:a16="http://schemas.microsoft.com/office/drawing/2014/main" id="{EEAE4906-5763-C97D-E696-1B1A289720BA}"/>
              </a:ext>
            </a:extLst>
          </p:cNvPr>
          <p:cNvGrpSpPr/>
          <p:nvPr/>
        </p:nvGrpSpPr>
        <p:grpSpPr>
          <a:xfrm>
            <a:off x="909960" y="1548580"/>
            <a:ext cx="7629480" cy="106560"/>
            <a:chOff x="909960" y="1548580"/>
            <a:chExt cx="7629480" cy="10656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FF602C4-C729-22F7-FDF9-D4C92485872B}"/>
                    </a:ext>
                  </a:extLst>
                </p14:cNvPr>
                <p14:cNvContentPartPr/>
                <p14:nvPr/>
              </p14:nvContentPartPr>
              <p14:xfrm>
                <a:off x="909960" y="1603300"/>
                <a:ext cx="1857960" cy="51840"/>
              </p14:xfrm>
            </p:contentPart>
          </mc:Choice>
          <mc:Fallback>
            <p:pic>
              <p:nvPicPr>
                <p:cNvPr id="7" name="Ink 6">
                  <a:extLst>
                    <a:ext uri="{FF2B5EF4-FFF2-40B4-BE49-F238E27FC236}">
                      <a16:creationId xmlns:a16="http://schemas.microsoft.com/office/drawing/2014/main" id="{6FF602C4-C729-22F7-FDF9-D4C92485872B}"/>
                    </a:ext>
                  </a:extLst>
                </p:cNvPr>
                <p:cNvPicPr/>
                <p:nvPr/>
              </p:nvPicPr>
              <p:blipFill>
                <a:blip r:embed="rId11"/>
                <a:stretch>
                  <a:fillRect/>
                </a:stretch>
              </p:blipFill>
              <p:spPr>
                <a:xfrm>
                  <a:off x="892320" y="1585660"/>
                  <a:ext cx="1893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9431BCF-5FD5-F9C0-1844-FB2E9A682F76}"/>
                    </a:ext>
                  </a:extLst>
                </p14:cNvPr>
                <p14:cNvContentPartPr/>
                <p14:nvPr/>
              </p14:nvContentPartPr>
              <p14:xfrm>
                <a:off x="3782400" y="1548580"/>
                <a:ext cx="4757040" cy="101160"/>
              </p14:xfrm>
            </p:contentPart>
          </mc:Choice>
          <mc:Fallback>
            <p:pic>
              <p:nvPicPr>
                <p:cNvPr id="9" name="Ink 8">
                  <a:extLst>
                    <a:ext uri="{FF2B5EF4-FFF2-40B4-BE49-F238E27FC236}">
                      <a16:creationId xmlns:a16="http://schemas.microsoft.com/office/drawing/2014/main" id="{D9431BCF-5FD5-F9C0-1844-FB2E9A682F76}"/>
                    </a:ext>
                  </a:extLst>
                </p:cNvPr>
                <p:cNvPicPr/>
                <p:nvPr/>
              </p:nvPicPr>
              <p:blipFill>
                <a:blip r:embed="rId13"/>
                <a:stretch>
                  <a:fillRect/>
                </a:stretch>
              </p:blipFill>
              <p:spPr>
                <a:xfrm>
                  <a:off x="3764760" y="1530940"/>
                  <a:ext cx="479268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C6E31C1-345E-EDB8-D9B1-B7FD6E9546BC}"/>
                  </a:ext>
                </a:extLst>
              </p14:cNvPr>
              <p14:cNvContentPartPr/>
              <p14:nvPr/>
            </p14:nvContentPartPr>
            <p14:xfrm>
              <a:off x="519720" y="1999660"/>
              <a:ext cx="820440" cy="88200"/>
            </p14:xfrm>
          </p:contentPart>
        </mc:Choice>
        <mc:Fallback>
          <p:pic>
            <p:nvPicPr>
              <p:cNvPr id="11" name="Ink 10">
                <a:extLst>
                  <a:ext uri="{FF2B5EF4-FFF2-40B4-BE49-F238E27FC236}">
                    <a16:creationId xmlns:a16="http://schemas.microsoft.com/office/drawing/2014/main" id="{BC6E31C1-345E-EDB8-D9B1-B7FD6E9546BC}"/>
                  </a:ext>
                </a:extLst>
              </p:cNvPr>
              <p:cNvPicPr/>
              <p:nvPr/>
            </p:nvPicPr>
            <p:blipFill>
              <a:blip r:embed="rId15"/>
              <a:stretch>
                <a:fillRect/>
              </a:stretch>
            </p:blipFill>
            <p:spPr>
              <a:xfrm>
                <a:off x="501720" y="1982020"/>
                <a:ext cx="856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E430CFA-A324-D5A9-9F2C-66C4ADECA11F}"/>
                  </a:ext>
                </a:extLst>
              </p14:cNvPr>
              <p14:cNvContentPartPr/>
              <p14:nvPr/>
            </p14:nvContentPartPr>
            <p14:xfrm>
              <a:off x="1344120" y="3766540"/>
              <a:ext cx="15120" cy="20520"/>
            </p14:xfrm>
          </p:contentPart>
        </mc:Choice>
        <mc:Fallback>
          <p:pic>
            <p:nvPicPr>
              <p:cNvPr id="13" name="Ink 12">
                <a:extLst>
                  <a:ext uri="{FF2B5EF4-FFF2-40B4-BE49-F238E27FC236}">
                    <a16:creationId xmlns:a16="http://schemas.microsoft.com/office/drawing/2014/main" id="{5E430CFA-A324-D5A9-9F2C-66C4ADECA11F}"/>
                  </a:ext>
                </a:extLst>
              </p:cNvPr>
              <p:cNvPicPr/>
              <p:nvPr/>
            </p:nvPicPr>
            <p:blipFill>
              <a:blip r:embed="rId17"/>
              <a:stretch>
                <a:fillRect/>
              </a:stretch>
            </p:blipFill>
            <p:spPr>
              <a:xfrm>
                <a:off x="1326120" y="3748540"/>
                <a:ext cx="50760" cy="56160"/>
              </a:xfrm>
              <a:prstGeom prst="rect">
                <a:avLst/>
              </a:prstGeom>
            </p:spPr>
          </p:pic>
        </mc:Fallback>
      </mc:AlternateContent>
    </p:spTree>
    <p:extLst>
      <p:ext uri="{BB962C8B-B14F-4D97-AF65-F5344CB8AC3E}">
        <p14:creationId xmlns:p14="http://schemas.microsoft.com/office/powerpoint/2010/main" val="171651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7220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8819959" cy="5632311"/>
          </a:xfrm>
          <a:prstGeom prst="rect">
            <a:avLst/>
          </a:prstGeom>
          <a:noFill/>
        </p:spPr>
        <p:txBody>
          <a:bodyPr wrap="square" rtlCol="0">
            <a:spAutoFit/>
          </a:bodyPr>
          <a:lstStyle/>
          <a:p>
            <a:r>
              <a:rPr lang="en-US" sz="2000" b="1">
                <a:solidFill>
                  <a:srgbClr val="FFC000"/>
                </a:solidFill>
                <a:cs typeface="+mj-cs"/>
              </a:rPr>
              <a:t>Isaiah 43:18–19  </a:t>
            </a:r>
          </a:p>
          <a:p>
            <a:r>
              <a:rPr lang="en-US" sz="2000">
                <a:solidFill>
                  <a:srgbClr val="FFC000"/>
                </a:solidFill>
                <a:cs typeface="+mj-cs"/>
              </a:rPr>
              <a:t>43:18 Remember ye not the former things, Neither consider the things of old. 43:19 Behold, I will do a new thing; Now it shall spring forth; shall ye not know it? I will even make a way in the wilderness, And rivers in the desert. (KJV </a:t>
            </a:r>
            <a:r>
              <a:rPr lang="he-IL" sz="2000">
                <a:solidFill>
                  <a:srgbClr val="FFFF00"/>
                </a:solidFill>
                <a:cs typeface="+mj-cs"/>
              </a:rPr>
              <a:t>אַֽל־תִּזְכְּר֖וּ רִֽאשֹׁנ֑וֹת וְקַדְמֹנִיּ֖וֹת אַל־תִּתְבֹּנָֽנוּ׃ הִנְנִ֨י עֹשֶׂ֤ה חֲדָשָׁה֙ עַתָּ֣ה תִצְמָ֔ח הֲל֖וֹא תֵֽדָע֑וּהָ אַ֣ף אָשִׂ֤ים בַּמִּדְבָּר֙ דֶּ֔רֶךְ בִּֽישִׁמ֖וֹן נְהָרֽוֹת׃</a:t>
            </a:r>
            <a:r>
              <a:rPr lang="he-IL" sz="2000">
                <a:solidFill>
                  <a:srgbClr val="FFC000"/>
                </a:solidFill>
                <a:cs typeface="+mj-cs"/>
              </a:rPr>
              <a:t>)</a:t>
            </a:r>
          </a:p>
          <a:p>
            <a:endParaRPr lang="he-IL" sz="2000" b="1">
              <a:solidFill>
                <a:srgbClr val="FFC000"/>
              </a:solidFill>
              <a:cs typeface="+mj-cs"/>
            </a:endParaRPr>
          </a:p>
          <a:p>
            <a:r>
              <a:rPr lang="en-US" sz="2000" b="1">
                <a:solidFill>
                  <a:srgbClr val="FFC000"/>
                </a:solidFill>
                <a:cs typeface="+mj-cs"/>
              </a:rPr>
              <a:t>Isaiah 46:9-10</a:t>
            </a:r>
          </a:p>
          <a:p>
            <a:r>
              <a:rPr lang="en-US" sz="2000">
                <a:solidFill>
                  <a:srgbClr val="FFC000"/>
                </a:solidFill>
                <a:cs typeface="+mj-cs"/>
              </a:rPr>
              <a:t>46:9 Remember the former things of old: For I am God, and there is none else; I am God, and there is none like me, 46:10 Declaring the end from the beginning, And from ancient times the things that are not yet done, Saying, My counsel shall stand, And I will do all my pleasure: (KJV </a:t>
            </a:r>
            <a:r>
              <a:rPr lang="he-IL" sz="2000">
                <a:solidFill>
                  <a:srgbClr val="FFFF00"/>
                </a:solidFill>
                <a:cs typeface="+mj-cs"/>
              </a:rPr>
              <a:t>זִכְר֥וּ רִאשֹׁנ֖וֹת מֵעוֹלָ֑ם כִּ֣י אָנֹכִ֥י אֵל֙ וְאֵ֣ין ע֔וֹד אֱלֹהִ֖ים וְאֶ֥פֶס כָּמֽוֹנִי׃ מַגִּ֤יד מֵֽרֵאשִׁית֙ אַחֲרִ֔ית וּמִקֶּ֖דֶם אֲשֶׁ֣ר לֹא־נַעֲשׂ֑וּ אֹמֵר֙ עֲצָתִ֣י תָק֔וּם וְכָל־חֶפְצִ֖י אֶעֱשֶֽׂה׃</a:t>
            </a:r>
            <a:r>
              <a:rPr lang="he-IL" sz="2000">
                <a:solidFill>
                  <a:srgbClr val="FFC000"/>
                </a:solidFill>
                <a:cs typeface="+mj-cs"/>
              </a:rPr>
              <a:t>)</a:t>
            </a:r>
          </a:p>
          <a:p>
            <a:endParaRPr lang="he-IL" sz="2000" b="1">
              <a:solidFill>
                <a:srgbClr val="FFC000"/>
              </a:solidFill>
              <a:cs typeface="+mj-cs"/>
            </a:endParaRPr>
          </a:p>
          <a:p>
            <a:r>
              <a:rPr lang="en-US" sz="2000" b="1">
                <a:solidFill>
                  <a:srgbClr val="FFC000"/>
                </a:solidFill>
                <a:cs typeface="+mj-cs"/>
              </a:rPr>
              <a:t>Isaiah 48:3  </a:t>
            </a:r>
          </a:p>
          <a:p>
            <a:r>
              <a:rPr lang="en-US" sz="2000">
                <a:solidFill>
                  <a:srgbClr val="FFC000"/>
                </a:solidFill>
                <a:cs typeface="+mj-cs"/>
              </a:rPr>
              <a:t>48:3 I have declared the former things from the beginning; And they went forth out of my mouth, and I shewed them; I did them suddenly, and they came to pass. (KJV </a:t>
            </a:r>
            <a:r>
              <a:rPr lang="he-IL" sz="2000">
                <a:solidFill>
                  <a:srgbClr val="FFFF00"/>
                </a:solidFill>
                <a:cs typeface="+mj-cs"/>
              </a:rPr>
              <a:t>הָרִֽאשֹׁנוֹת֙ מֵאָ֣ז הִגַּ֔דְתִּי וּמִפִּ֥י יָצְא֖וּ וְאַשְׁמִיעֵ֑ם פִּתְאֹ֥ם עָשִׂ֖יתִי וַתָּבֹֽאנָה׃</a:t>
            </a:r>
            <a:r>
              <a:rPr lang="he-IL"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DCE7352C-6BB2-A8DC-2E31-E8C52AD70F24}"/>
              </a:ext>
            </a:extLst>
          </p:cNvPr>
          <p:cNvGrpSpPr/>
          <p:nvPr/>
        </p:nvGrpSpPr>
        <p:grpSpPr>
          <a:xfrm>
            <a:off x="2076360" y="1247620"/>
            <a:ext cx="6803280" cy="78120"/>
            <a:chOff x="2076360" y="1247620"/>
            <a:chExt cx="6803280" cy="781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D52222E-42AD-A500-C635-BA59AC6E7CA2}"/>
                    </a:ext>
                  </a:extLst>
                </p14:cNvPr>
                <p14:cNvContentPartPr/>
                <p14:nvPr/>
              </p14:nvContentPartPr>
              <p14:xfrm>
                <a:off x="2076360" y="1249060"/>
                <a:ext cx="2117520" cy="76680"/>
              </p14:xfrm>
            </p:contentPart>
          </mc:Choice>
          <mc:Fallback>
            <p:pic>
              <p:nvPicPr>
                <p:cNvPr id="2" name="Ink 1">
                  <a:extLst>
                    <a:ext uri="{FF2B5EF4-FFF2-40B4-BE49-F238E27FC236}">
                      <a16:creationId xmlns:a16="http://schemas.microsoft.com/office/drawing/2014/main" id="{5D52222E-42AD-A500-C635-BA59AC6E7CA2}"/>
                    </a:ext>
                  </a:extLst>
                </p:cNvPr>
                <p:cNvPicPr/>
                <p:nvPr/>
              </p:nvPicPr>
              <p:blipFill>
                <a:blip r:embed="rId5"/>
                <a:stretch>
                  <a:fillRect/>
                </a:stretch>
              </p:blipFill>
              <p:spPr>
                <a:xfrm>
                  <a:off x="2058720" y="1231420"/>
                  <a:ext cx="2153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F160A34-0453-303D-30B6-3B1C7AAB48A9}"/>
                    </a:ext>
                  </a:extLst>
                </p14:cNvPr>
                <p14:cNvContentPartPr/>
                <p14:nvPr/>
              </p14:nvContentPartPr>
              <p14:xfrm>
                <a:off x="4906320" y="1256980"/>
                <a:ext cx="1521360" cy="42480"/>
              </p14:xfrm>
            </p:contentPart>
          </mc:Choice>
          <mc:Fallback>
            <p:pic>
              <p:nvPicPr>
                <p:cNvPr id="4" name="Ink 3">
                  <a:extLst>
                    <a:ext uri="{FF2B5EF4-FFF2-40B4-BE49-F238E27FC236}">
                      <a16:creationId xmlns:a16="http://schemas.microsoft.com/office/drawing/2014/main" id="{6F160A34-0453-303D-30B6-3B1C7AAB48A9}"/>
                    </a:ext>
                  </a:extLst>
                </p:cNvPr>
                <p:cNvPicPr/>
                <p:nvPr/>
              </p:nvPicPr>
              <p:blipFill>
                <a:blip r:embed="rId7"/>
                <a:stretch>
                  <a:fillRect/>
                </a:stretch>
              </p:blipFill>
              <p:spPr>
                <a:xfrm>
                  <a:off x="4888320" y="1239340"/>
                  <a:ext cx="1557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6EC870D-2FDE-2773-2DEC-2626C7166F40}"/>
                    </a:ext>
                  </a:extLst>
                </p14:cNvPr>
                <p14:cNvContentPartPr/>
                <p14:nvPr/>
              </p14:nvContentPartPr>
              <p14:xfrm>
                <a:off x="7055160" y="1247620"/>
                <a:ext cx="1824480" cy="77400"/>
              </p14:xfrm>
            </p:contentPart>
          </mc:Choice>
          <mc:Fallback>
            <p:pic>
              <p:nvPicPr>
                <p:cNvPr id="5" name="Ink 4">
                  <a:extLst>
                    <a:ext uri="{FF2B5EF4-FFF2-40B4-BE49-F238E27FC236}">
                      <a16:creationId xmlns:a16="http://schemas.microsoft.com/office/drawing/2014/main" id="{26EC870D-2FDE-2773-2DEC-2626C7166F40}"/>
                    </a:ext>
                  </a:extLst>
                </p:cNvPr>
                <p:cNvPicPr/>
                <p:nvPr/>
              </p:nvPicPr>
              <p:blipFill>
                <a:blip r:embed="rId9"/>
                <a:stretch>
                  <a:fillRect/>
                </a:stretch>
              </p:blipFill>
              <p:spPr>
                <a:xfrm>
                  <a:off x="7037160" y="1229980"/>
                  <a:ext cx="1860120" cy="113040"/>
                </a:xfrm>
                <a:prstGeom prst="rect">
                  <a:avLst/>
                </a:prstGeom>
              </p:spPr>
            </p:pic>
          </mc:Fallback>
        </mc:AlternateContent>
      </p:grpSp>
      <p:grpSp>
        <p:nvGrpSpPr>
          <p:cNvPr id="13" name="Group 12">
            <a:extLst>
              <a:ext uri="{FF2B5EF4-FFF2-40B4-BE49-F238E27FC236}">
                <a16:creationId xmlns:a16="http://schemas.microsoft.com/office/drawing/2014/main" id="{66B66AD9-6AE9-91E1-F709-0722D241C864}"/>
              </a:ext>
            </a:extLst>
          </p:cNvPr>
          <p:cNvGrpSpPr/>
          <p:nvPr/>
        </p:nvGrpSpPr>
        <p:grpSpPr>
          <a:xfrm>
            <a:off x="4008120" y="3051940"/>
            <a:ext cx="2055600" cy="69840"/>
            <a:chOff x="4008120" y="3051940"/>
            <a:chExt cx="2055600" cy="6984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25124A8-B46B-3C8E-D5C6-35FAEDB69007}"/>
                    </a:ext>
                  </a:extLst>
                </p14:cNvPr>
                <p14:cNvContentPartPr/>
                <p14:nvPr/>
              </p14:nvContentPartPr>
              <p14:xfrm>
                <a:off x="4008120" y="3051940"/>
                <a:ext cx="34560" cy="34920"/>
              </p14:xfrm>
            </p:contentPart>
          </mc:Choice>
          <mc:Fallback>
            <p:pic>
              <p:nvPicPr>
                <p:cNvPr id="9" name="Ink 8">
                  <a:extLst>
                    <a:ext uri="{FF2B5EF4-FFF2-40B4-BE49-F238E27FC236}">
                      <a16:creationId xmlns:a16="http://schemas.microsoft.com/office/drawing/2014/main" id="{E25124A8-B46B-3C8E-D5C6-35FAEDB69007}"/>
                    </a:ext>
                  </a:extLst>
                </p:cNvPr>
                <p:cNvPicPr/>
                <p:nvPr/>
              </p:nvPicPr>
              <p:blipFill>
                <a:blip r:embed="rId11"/>
                <a:stretch>
                  <a:fillRect/>
                </a:stretch>
              </p:blipFill>
              <p:spPr>
                <a:xfrm>
                  <a:off x="3990480" y="3034300"/>
                  <a:ext cx="70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020E73C-36CC-D577-3CE2-393681ECE186}"/>
                    </a:ext>
                  </a:extLst>
                </p14:cNvPr>
                <p14:cNvContentPartPr/>
                <p14:nvPr/>
              </p14:nvContentPartPr>
              <p14:xfrm>
                <a:off x="5270280" y="3061300"/>
                <a:ext cx="793440" cy="60480"/>
              </p14:xfrm>
            </p:contentPart>
          </mc:Choice>
          <mc:Fallback>
            <p:pic>
              <p:nvPicPr>
                <p:cNvPr id="11" name="Ink 10">
                  <a:extLst>
                    <a:ext uri="{FF2B5EF4-FFF2-40B4-BE49-F238E27FC236}">
                      <a16:creationId xmlns:a16="http://schemas.microsoft.com/office/drawing/2014/main" id="{9020E73C-36CC-D577-3CE2-393681ECE186}"/>
                    </a:ext>
                  </a:extLst>
                </p:cNvPr>
                <p:cNvPicPr/>
                <p:nvPr/>
              </p:nvPicPr>
              <p:blipFill>
                <a:blip r:embed="rId13"/>
                <a:stretch>
                  <a:fillRect/>
                </a:stretch>
              </p:blipFill>
              <p:spPr>
                <a:xfrm>
                  <a:off x="5252280" y="3043660"/>
                  <a:ext cx="82908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0BF53BD-F557-7314-6519-FD2A24DE127C}"/>
                  </a:ext>
                </a:extLst>
              </p14:cNvPr>
              <p14:cNvContentPartPr/>
              <p14:nvPr/>
            </p14:nvContentPartPr>
            <p14:xfrm>
              <a:off x="7762920" y="3041500"/>
              <a:ext cx="1426680" cy="102960"/>
            </p14:xfrm>
          </p:contentPart>
        </mc:Choice>
        <mc:Fallback>
          <p:pic>
            <p:nvPicPr>
              <p:cNvPr id="12" name="Ink 11">
                <a:extLst>
                  <a:ext uri="{FF2B5EF4-FFF2-40B4-BE49-F238E27FC236}">
                    <a16:creationId xmlns:a16="http://schemas.microsoft.com/office/drawing/2014/main" id="{40BF53BD-F557-7314-6519-FD2A24DE127C}"/>
                  </a:ext>
                </a:extLst>
              </p:cNvPr>
              <p:cNvPicPr/>
              <p:nvPr/>
            </p:nvPicPr>
            <p:blipFill>
              <a:blip r:embed="rId15"/>
              <a:stretch>
                <a:fillRect/>
              </a:stretch>
            </p:blipFill>
            <p:spPr>
              <a:xfrm>
                <a:off x="7744920" y="3023860"/>
                <a:ext cx="1462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CC7A42D7-5711-C5B4-8B59-000788CFA3D3}"/>
                  </a:ext>
                </a:extLst>
              </p14:cNvPr>
              <p14:cNvContentPartPr/>
              <p14:nvPr/>
            </p14:nvContentPartPr>
            <p14:xfrm>
              <a:off x="4567920" y="3315100"/>
              <a:ext cx="3856320" cy="97560"/>
            </p14:xfrm>
          </p:contentPart>
        </mc:Choice>
        <mc:Fallback>
          <p:pic>
            <p:nvPicPr>
              <p:cNvPr id="14" name="Ink 13">
                <a:extLst>
                  <a:ext uri="{FF2B5EF4-FFF2-40B4-BE49-F238E27FC236}">
                    <a16:creationId xmlns:a16="http://schemas.microsoft.com/office/drawing/2014/main" id="{CC7A42D7-5711-C5B4-8B59-000788CFA3D3}"/>
                  </a:ext>
                </a:extLst>
              </p:cNvPr>
              <p:cNvPicPr/>
              <p:nvPr/>
            </p:nvPicPr>
            <p:blipFill>
              <a:blip r:embed="rId17"/>
              <a:stretch>
                <a:fillRect/>
              </a:stretch>
            </p:blipFill>
            <p:spPr>
              <a:xfrm>
                <a:off x="4549920" y="3297460"/>
                <a:ext cx="3891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16C212DD-BB0B-86A5-AC88-C8685F51D5C8}"/>
                  </a:ext>
                </a:extLst>
              </p14:cNvPr>
              <p14:cNvContentPartPr/>
              <p14:nvPr/>
            </p14:nvContentPartPr>
            <p14:xfrm>
              <a:off x="929400" y="3672940"/>
              <a:ext cx="7907400" cy="73080"/>
            </p14:xfrm>
          </p:contentPart>
        </mc:Choice>
        <mc:Fallback>
          <p:pic>
            <p:nvPicPr>
              <p:cNvPr id="15" name="Ink 14">
                <a:extLst>
                  <a:ext uri="{FF2B5EF4-FFF2-40B4-BE49-F238E27FC236}">
                    <a16:creationId xmlns:a16="http://schemas.microsoft.com/office/drawing/2014/main" id="{16C212DD-BB0B-86A5-AC88-C8685F51D5C8}"/>
                  </a:ext>
                </a:extLst>
              </p:cNvPr>
              <p:cNvPicPr/>
              <p:nvPr/>
            </p:nvPicPr>
            <p:blipFill>
              <a:blip r:embed="rId19"/>
              <a:stretch>
                <a:fillRect/>
              </a:stretch>
            </p:blipFill>
            <p:spPr>
              <a:xfrm>
                <a:off x="911400" y="3655300"/>
                <a:ext cx="7943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43BC802C-96DF-0743-2AD2-9BBF01C23652}"/>
                  </a:ext>
                </a:extLst>
              </p14:cNvPr>
              <p14:cNvContentPartPr/>
              <p14:nvPr/>
            </p14:nvContentPartPr>
            <p14:xfrm>
              <a:off x="1038120" y="3950140"/>
              <a:ext cx="2068200" cy="97560"/>
            </p14:xfrm>
          </p:contentPart>
        </mc:Choice>
        <mc:Fallback>
          <p:pic>
            <p:nvPicPr>
              <p:cNvPr id="16" name="Ink 15">
                <a:extLst>
                  <a:ext uri="{FF2B5EF4-FFF2-40B4-BE49-F238E27FC236}">
                    <a16:creationId xmlns:a16="http://schemas.microsoft.com/office/drawing/2014/main" id="{43BC802C-96DF-0743-2AD2-9BBF01C23652}"/>
                  </a:ext>
                </a:extLst>
              </p:cNvPr>
              <p:cNvPicPr/>
              <p:nvPr/>
            </p:nvPicPr>
            <p:blipFill>
              <a:blip r:embed="rId21"/>
              <a:stretch>
                <a:fillRect/>
              </a:stretch>
            </p:blipFill>
            <p:spPr>
              <a:xfrm>
                <a:off x="1020480" y="3932500"/>
                <a:ext cx="2103840" cy="133200"/>
              </a:xfrm>
              <a:prstGeom prst="rect">
                <a:avLst/>
              </a:prstGeom>
            </p:spPr>
          </p:pic>
        </mc:Fallback>
      </mc:AlternateContent>
      <p:grpSp>
        <p:nvGrpSpPr>
          <p:cNvPr id="24" name="Group 23">
            <a:extLst>
              <a:ext uri="{FF2B5EF4-FFF2-40B4-BE49-F238E27FC236}">
                <a16:creationId xmlns:a16="http://schemas.microsoft.com/office/drawing/2014/main" id="{180B8605-6370-BF3F-E850-84CB9AA0F6B4}"/>
              </a:ext>
            </a:extLst>
          </p:cNvPr>
          <p:cNvGrpSpPr/>
          <p:nvPr/>
        </p:nvGrpSpPr>
        <p:grpSpPr>
          <a:xfrm>
            <a:off x="1938840" y="5189620"/>
            <a:ext cx="7008840" cy="101160"/>
            <a:chOff x="1938840" y="5189620"/>
            <a:chExt cx="7008840" cy="10116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A8653A5B-70E9-6ABD-0A3B-51E8FD7B5C3F}"/>
                    </a:ext>
                  </a:extLst>
                </p14:cNvPr>
                <p14:cNvContentPartPr/>
                <p14:nvPr/>
              </p14:nvContentPartPr>
              <p14:xfrm>
                <a:off x="1938840" y="5189620"/>
                <a:ext cx="4397760" cy="97560"/>
              </p14:xfrm>
            </p:contentPart>
          </mc:Choice>
          <mc:Fallback>
            <p:pic>
              <p:nvPicPr>
                <p:cNvPr id="17" name="Ink 16">
                  <a:extLst>
                    <a:ext uri="{FF2B5EF4-FFF2-40B4-BE49-F238E27FC236}">
                      <a16:creationId xmlns:a16="http://schemas.microsoft.com/office/drawing/2014/main" id="{A8653A5B-70E9-6ABD-0A3B-51E8FD7B5C3F}"/>
                    </a:ext>
                  </a:extLst>
                </p:cNvPr>
                <p:cNvPicPr/>
                <p:nvPr/>
              </p:nvPicPr>
              <p:blipFill>
                <a:blip r:embed="rId23"/>
                <a:stretch>
                  <a:fillRect/>
                </a:stretch>
              </p:blipFill>
              <p:spPr>
                <a:xfrm>
                  <a:off x="1921200" y="5171620"/>
                  <a:ext cx="4433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6BE44640-61ED-9C5E-0A9E-4727C82BF587}"/>
                    </a:ext>
                  </a:extLst>
                </p14:cNvPr>
                <p14:cNvContentPartPr/>
                <p14:nvPr/>
              </p14:nvContentPartPr>
              <p14:xfrm>
                <a:off x="7498320" y="5260180"/>
                <a:ext cx="1449360" cy="30600"/>
              </p14:xfrm>
            </p:contentPart>
          </mc:Choice>
          <mc:Fallback>
            <p:pic>
              <p:nvPicPr>
                <p:cNvPr id="18" name="Ink 17">
                  <a:extLst>
                    <a:ext uri="{FF2B5EF4-FFF2-40B4-BE49-F238E27FC236}">
                      <a16:creationId xmlns:a16="http://schemas.microsoft.com/office/drawing/2014/main" id="{6BE44640-61ED-9C5E-0A9E-4727C82BF587}"/>
                    </a:ext>
                  </a:extLst>
                </p:cNvPr>
                <p:cNvPicPr/>
                <p:nvPr/>
              </p:nvPicPr>
              <p:blipFill>
                <a:blip r:embed="rId25"/>
                <a:stretch>
                  <a:fillRect/>
                </a:stretch>
              </p:blipFill>
              <p:spPr>
                <a:xfrm>
                  <a:off x="7480680" y="5242180"/>
                  <a:ext cx="1485000" cy="66240"/>
                </a:xfrm>
                <a:prstGeom prst="rect">
                  <a:avLst/>
                </a:prstGeom>
              </p:spPr>
            </p:pic>
          </mc:Fallback>
        </mc:AlternateContent>
      </p:grpSp>
      <p:grpSp>
        <p:nvGrpSpPr>
          <p:cNvPr id="23" name="Group 22">
            <a:extLst>
              <a:ext uri="{FF2B5EF4-FFF2-40B4-BE49-F238E27FC236}">
                <a16:creationId xmlns:a16="http://schemas.microsoft.com/office/drawing/2014/main" id="{30C85A69-A4FE-6CCB-87F1-104AEC288332}"/>
              </a:ext>
            </a:extLst>
          </p:cNvPr>
          <p:cNvGrpSpPr/>
          <p:nvPr/>
        </p:nvGrpSpPr>
        <p:grpSpPr>
          <a:xfrm>
            <a:off x="786480" y="5496700"/>
            <a:ext cx="7712640" cy="132120"/>
            <a:chOff x="786480" y="5496700"/>
            <a:chExt cx="7712640" cy="132120"/>
          </a:xfrm>
        </p:grpSpPr>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9D6A591E-8113-3F49-B33A-C566B978D7E2}"/>
                    </a:ext>
                  </a:extLst>
                </p14:cNvPr>
                <p14:cNvContentPartPr/>
                <p14:nvPr/>
              </p14:nvContentPartPr>
              <p14:xfrm>
                <a:off x="786480" y="5537020"/>
                <a:ext cx="772200" cy="65520"/>
              </p14:xfrm>
            </p:contentPart>
          </mc:Choice>
          <mc:Fallback>
            <p:pic>
              <p:nvPicPr>
                <p:cNvPr id="19" name="Ink 18">
                  <a:extLst>
                    <a:ext uri="{FF2B5EF4-FFF2-40B4-BE49-F238E27FC236}">
                      <a16:creationId xmlns:a16="http://schemas.microsoft.com/office/drawing/2014/main" id="{9D6A591E-8113-3F49-B33A-C566B978D7E2}"/>
                    </a:ext>
                  </a:extLst>
                </p:cNvPr>
                <p:cNvPicPr/>
                <p:nvPr/>
              </p:nvPicPr>
              <p:blipFill>
                <a:blip r:embed="rId27"/>
                <a:stretch>
                  <a:fillRect/>
                </a:stretch>
              </p:blipFill>
              <p:spPr>
                <a:xfrm>
                  <a:off x="768840" y="5519380"/>
                  <a:ext cx="807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006EC9E2-EE5C-EB0E-1379-8D102350C6EB}"/>
                    </a:ext>
                  </a:extLst>
                </p14:cNvPr>
                <p14:cNvContentPartPr/>
                <p14:nvPr/>
              </p14:nvContentPartPr>
              <p14:xfrm>
                <a:off x="2915880" y="5496700"/>
                <a:ext cx="683280" cy="63720"/>
              </p14:xfrm>
            </p:contentPart>
          </mc:Choice>
          <mc:Fallback>
            <p:pic>
              <p:nvPicPr>
                <p:cNvPr id="20" name="Ink 19">
                  <a:extLst>
                    <a:ext uri="{FF2B5EF4-FFF2-40B4-BE49-F238E27FC236}">
                      <a16:creationId xmlns:a16="http://schemas.microsoft.com/office/drawing/2014/main" id="{006EC9E2-EE5C-EB0E-1379-8D102350C6EB}"/>
                    </a:ext>
                  </a:extLst>
                </p:cNvPr>
                <p:cNvPicPr/>
                <p:nvPr/>
              </p:nvPicPr>
              <p:blipFill>
                <a:blip r:embed="rId29"/>
                <a:stretch>
                  <a:fillRect/>
                </a:stretch>
              </p:blipFill>
              <p:spPr>
                <a:xfrm>
                  <a:off x="2897880" y="5478700"/>
                  <a:ext cx="718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84FDA78E-5608-F79D-CA59-251F5AB8DC2A}"/>
                    </a:ext>
                  </a:extLst>
                </p14:cNvPr>
                <p14:cNvContentPartPr/>
                <p14:nvPr/>
              </p14:nvContentPartPr>
              <p14:xfrm>
                <a:off x="4872120" y="5508580"/>
                <a:ext cx="1186200" cy="118800"/>
              </p14:xfrm>
            </p:contentPart>
          </mc:Choice>
          <mc:Fallback>
            <p:pic>
              <p:nvPicPr>
                <p:cNvPr id="21" name="Ink 20">
                  <a:extLst>
                    <a:ext uri="{FF2B5EF4-FFF2-40B4-BE49-F238E27FC236}">
                      <a16:creationId xmlns:a16="http://schemas.microsoft.com/office/drawing/2014/main" id="{84FDA78E-5608-F79D-CA59-251F5AB8DC2A}"/>
                    </a:ext>
                  </a:extLst>
                </p:cNvPr>
                <p:cNvPicPr/>
                <p:nvPr/>
              </p:nvPicPr>
              <p:blipFill>
                <a:blip r:embed="rId31"/>
                <a:stretch>
                  <a:fillRect/>
                </a:stretch>
              </p:blipFill>
              <p:spPr>
                <a:xfrm>
                  <a:off x="4854480" y="5490940"/>
                  <a:ext cx="1221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CC9B5439-F12B-7787-5CE1-6D6AAB75BB83}"/>
                    </a:ext>
                  </a:extLst>
                </p14:cNvPr>
                <p14:cNvContentPartPr/>
                <p14:nvPr/>
              </p14:nvContentPartPr>
              <p14:xfrm>
                <a:off x="7060200" y="5555380"/>
                <a:ext cx="1438920" cy="73440"/>
              </p14:xfrm>
            </p:contentPart>
          </mc:Choice>
          <mc:Fallback>
            <p:pic>
              <p:nvPicPr>
                <p:cNvPr id="22" name="Ink 21">
                  <a:extLst>
                    <a:ext uri="{FF2B5EF4-FFF2-40B4-BE49-F238E27FC236}">
                      <a16:creationId xmlns:a16="http://schemas.microsoft.com/office/drawing/2014/main" id="{CC9B5439-F12B-7787-5CE1-6D6AAB75BB83}"/>
                    </a:ext>
                  </a:extLst>
                </p:cNvPr>
                <p:cNvPicPr/>
                <p:nvPr/>
              </p:nvPicPr>
              <p:blipFill>
                <a:blip r:embed="rId33"/>
                <a:stretch>
                  <a:fillRect/>
                </a:stretch>
              </p:blipFill>
              <p:spPr>
                <a:xfrm>
                  <a:off x="7042560" y="5537380"/>
                  <a:ext cx="1474560" cy="109080"/>
                </a:xfrm>
                <a:prstGeom prst="rect">
                  <a:avLst/>
                </a:prstGeom>
              </p:spPr>
            </p:pic>
          </mc:Fallback>
        </mc:AlternateContent>
      </p:grpSp>
    </p:spTree>
    <p:extLst>
      <p:ext uri="{BB962C8B-B14F-4D97-AF65-F5344CB8AC3E}">
        <p14:creationId xmlns:p14="http://schemas.microsoft.com/office/powerpoint/2010/main" val="345166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8768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8819959" cy="4216539"/>
          </a:xfrm>
          <a:prstGeom prst="rect">
            <a:avLst/>
          </a:prstGeom>
          <a:noFill/>
        </p:spPr>
        <p:txBody>
          <a:bodyPr wrap="square" rtlCol="0">
            <a:spAutoFit/>
          </a:bodyPr>
          <a:lstStyle/>
          <a:p>
            <a:pPr algn="r"/>
            <a:r>
              <a:rPr lang="he-IL" sz="3200" b="1">
                <a:solidFill>
                  <a:srgbClr val="FFFF00"/>
                </a:solidFill>
                <a:cs typeface="+mj-cs"/>
              </a:rPr>
              <a:t>ספר דברים פרק כח</a:t>
            </a:r>
          </a:p>
          <a:p>
            <a:pPr algn="r"/>
            <a:r>
              <a:rPr lang="he-IL" sz="3200">
                <a:solidFill>
                  <a:srgbClr val="FFFF00"/>
                </a:solidFill>
                <a:cs typeface="+mj-cs"/>
              </a:rPr>
              <a:t>טו   וְהָיָה אִם-לֹא תִשְׁמַע בְּקוֹל יְהוָֹה אֱלֹהֶיךָ לִשְׁמֹר לַעֲשֹוֹת אֶת-כָּל-מִצְוֹתָיו וְחֻקֹּתָיו אֲשֶׁר אָנֹכִי מְצַוְּךָ הַיּוֹם וּבָאוּ עָלֶיךָ כָּל-הַקְּלָלוֹת הָאֵלֶּה וְהִשִּׂיגוּךָ: </a:t>
            </a:r>
          </a:p>
          <a:p>
            <a:endParaRPr lang="he-IL" sz="2000" b="1">
              <a:solidFill>
                <a:srgbClr val="FFC000"/>
              </a:solidFill>
              <a:cs typeface="+mj-cs"/>
            </a:endParaRPr>
          </a:p>
          <a:p>
            <a:r>
              <a:rPr lang="en-US" sz="2400" b="1">
                <a:solidFill>
                  <a:srgbClr val="FFC000"/>
                </a:solidFill>
                <a:cs typeface="+mj-cs"/>
              </a:rPr>
              <a:t>Devarim / Deuteronomy 28:15  </a:t>
            </a:r>
          </a:p>
          <a:p>
            <a:r>
              <a:rPr lang="en-US" sz="2400">
                <a:solidFill>
                  <a:srgbClr val="FFC000"/>
                </a:solidFill>
                <a:cs typeface="+mj-cs"/>
              </a:rPr>
              <a:t>28:15 But it shall come to pass, if thou wilt not hearken unto the voice of the LORD thy God, to observe to do all his commandments and his statutes which I command thee this day; that all these curses shall come upon thee, and overtake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D13935C7-777B-8BEE-747D-593CE6D72B33}"/>
              </a:ext>
            </a:extLst>
          </p:cNvPr>
          <p:cNvGrpSpPr/>
          <p:nvPr/>
        </p:nvGrpSpPr>
        <p:grpSpPr>
          <a:xfrm>
            <a:off x="6402480" y="1277140"/>
            <a:ext cx="2197080" cy="69840"/>
            <a:chOff x="6402480" y="1277140"/>
            <a:chExt cx="2197080" cy="698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3F33691-0A79-6CB4-624B-7B571C87FC5C}"/>
                    </a:ext>
                  </a:extLst>
                </p14:cNvPr>
                <p14:cNvContentPartPr/>
                <p14:nvPr/>
              </p14:nvContentPartPr>
              <p14:xfrm>
                <a:off x="6674280" y="1277140"/>
                <a:ext cx="1925280" cy="69840"/>
              </p14:xfrm>
            </p:contentPart>
          </mc:Choice>
          <mc:Fallback>
            <p:pic>
              <p:nvPicPr>
                <p:cNvPr id="2" name="Ink 1">
                  <a:extLst>
                    <a:ext uri="{FF2B5EF4-FFF2-40B4-BE49-F238E27FC236}">
                      <a16:creationId xmlns:a16="http://schemas.microsoft.com/office/drawing/2014/main" id="{B3F33691-0A79-6CB4-624B-7B571C87FC5C}"/>
                    </a:ext>
                  </a:extLst>
                </p:cNvPr>
                <p:cNvPicPr/>
                <p:nvPr/>
              </p:nvPicPr>
              <p:blipFill>
                <a:blip r:embed="rId5"/>
                <a:stretch>
                  <a:fillRect/>
                </a:stretch>
              </p:blipFill>
              <p:spPr>
                <a:xfrm>
                  <a:off x="6656640" y="1259140"/>
                  <a:ext cx="1960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AFF4C00-7777-612F-24C8-FE94FBDE4741}"/>
                    </a:ext>
                  </a:extLst>
                </p14:cNvPr>
                <p14:cNvContentPartPr/>
                <p14:nvPr/>
              </p14:nvContentPartPr>
              <p14:xfrm>
                <a:off x="6402480" y="1315660"/>
                <a:ext cx="420840" cy="30600"/>
              </p14:xfrm>
            </p:contentPart>
          </mc:Choice>
          <mc:Fallback>
            <p:pic>
              <p:nvPicPr>
                <p:cNvPr id="4" name="Ink 3">
                  <a:extLst>
                    <a:ext uri="{FF2B5EF4-FFF2-40B4-BE49-F238E27FC236}">
                      <a16:creationId xmlns:a16="http://schemas.microsoft.com/office/drawing/2014/main" id="{8AFF4C00-7777-612F-24C8-FE94FBDE4741}"/>
                    </a:ext>
                  </a:extLst>
                </p:cNvPr>
                <p:cNvPicPr/>
                <p:nvPr/>
              </p:nvPicPr>
              <p:blipFill>
                <a:blip r:embed="rId7"/>
                <a:stretch>
                  <a:fillRect/>
                </a:stretch>
              </p:blipFill>
              <p:spPr>
                <a:xfrm>
                  <a:off x="6384840" y="1297660"/>
                  <a:ext cx="456480" cy="66240"/>
                </a:xfrm>
                <a:prstGeom prst="rect">
                  <a:avLst/>
                </a:prstGeom>
              </p:spPr>
            </p:pic>
          </mc:Fallback>
        </mc:AlternateContent>
      </p:grpSp>
      <p:grpSp>
        <p:nvGrpSpPr>
          <p:cNvPr id="11" name="Group 10">
            <a:extLst>
              <a:ext uri="{FF2B5EF4-FFF2-40B4-BE49-F238E27FC236}">
                <a16:creationId xmlns:a16="http://schemas.microsoft.com/office/drawing/2014/main" id="{63BF4D54-6853-8E0F-AEB1-A51188BF51A1}"/>
              </a:ext>
            </a:extLst>
          </p:cNvPr>
          <p:cNvGrpSpPr/>
          <p:nvPr/>
        </p:nvGrpSpPr>
        <p:grpSpPr>
          <a:xfrm>
            <a:off x="3768000" y="1300180"/>
            <a:ext cx="4498920" cy="137880"/>
            <a:chOff x="3768000" y="1300180"/>
            <a:chExt cx="4498920" cy="13788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465FAEE-BE4F-9A39-CE96-D758C170F40E}"/>
                    </a:ext>
                  </a:extLst>
                </p14:cNvPr>
                <p14:cNvContentPartPr/>
                <p14:nvPr/>
              </p14:nvContentPartPr>
              <p14:xfrm>
                <a:off x="6368640" y="1300180"/>
                <a:ext cx="1898280" cy="101520"/>
              </p14:xfrm>
            </p:contentPart>
          </mc:Choice>
          <mc:Fallback>
            <p:pic>
              <p:nvPicPr>
                <p:cNvPr id="7" name="Ink 6">
                  <a:extLst>
                    <a:ext uri="{FF2B5EF4-FFF2-40B4-BE49-F238E27FC236}">
                      <a16:creationId xmlns:a16="http://schemas.microsoft.com/office/drawing/2014/main" id="{1465FAEE-BE4F-9A39-CE96-D758C170F40E}"/>
                    </a:ext>
                  </a:extLst>
                </p:cNvPr>
                <p:cNvPicPr/>
                <p:nvPr/>
              </p:nvPicPr>
              <p:blipFill>
                <a:blip r:embed="rId9"/>
                <a:stretch>
                  <a:fillRect/>
                </a:stretch>
              </p:blipFill>
              <p:spPr>
                <a:xfrm>
                  <a:off x="6350640" y="1282540"/>
                  <a:ext cx="1933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3571F27-4A88-2962-26C7-49EE75525D91}"/>
                    </a:ext>
                  </a:extLst>
                </p14:cNvPr>
                <p14:cNvContentPartPr/>
                <p14:nvPr/>
              </p14:nvContentPartPr>
              <p14:xfrm>
                <a:off x="3768000" y="1322500"/>
                <a:ext cx="2421360" cy="115560"/>
              </p14:xfrm>
            </p:contentPart>
          </mc:Choice>
          <mc:Fallback>
            <p:pic>
              <p:nvPicPr>
                <p:cNvPr id="9" name="Ink 8">
                  <a:extLst>
                    <a:ext uri="{FF2B5EF4-FFF2-40B4-BE49-F238E27FC236}">
                      <a16:creationId xmlns:a16="http://schemas.microsoft.com/office/drawing/2014/main" id="{D3571F27-4A88-2962-26C7-49EE75525D91}"/>
                    </a:ext>
                  </a:extLst>
                </p:cNvPr>
                <p:cNvPicPr/>
                <p:nvPr/>
              </p:nvPicPr>
              <p:blipFill>
                <a:blip r:embed="rId11"/>
                <a:stretch>
                  <a:fillRect/>
                </a:stretch>
              </p:blipFill>
              <p:spPr>
                <a:xfrm>
                  <a:off x="3750000" y="1304860"/>
                  <a:ext cx="2457000" cy="151200"/>
                </a:xfrm>
                <a:prstGeom prst="rect">
                  <a:avLst/>
                </a:prstGeom>
              </p:spPr>
            </p:pic>
          </mc:Fallback>
        </mc:AlternateContent>
      </p:grpSp>
      <p:grpSp>
        <p:nvGrpSpPr>
          <p:cNvPr id="16" name="Group 15">
            <a:extLst>
              <a:ext uri="{FF2B5EF4-FFF2-40B4-BE49-F238E27FC236}">
                <a16:creationId xmlns:a16="http://schemas.microsoft.com/office/drawing/2014/main" id="{A39270FE-1BCB-E699-4668-8365C079F00D}"/>
              </a:ext>
            </a:extLst>
          </p:cNvPr>
          <p:cNvGrpSpPr/>
          <p:nvPr/>
        </p:nvGrpSpPr>
        <p:grpSpPr>
          <a:xfrm>
            <a:off x="1151880" y="1320700"/>
            <a:ext cx="2317320" cy="65520"/>
            <a:chOff x="1151880" y="1320700"/>
            <a:chExt cx="2317320" cy="6552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B29C981A-B8CE-CA7E-88DB-9A8A4C402BFD}"/>
                    </a:ext>
                  </a:extLst>
                </p14:cNvPr>
                <p14:cNvContentPartPr/>
                <p14:nvPr/>
              </p14:nvContentPartPr>
              <p14:xfrm>
                <a:off x="2728320" y="1322860"/>
                <a:ext cx="740880" cy="63360"/>
              </p14:xfrm>
            </p:contentPart>
          </mc:Choice>
          <mc:Fallback>
            <p:pic>
              <p:nvPicPr>
                <p:cNvPr id="12" name="Ink 11">
                  <a:extLst>
                    <a:ext uri="{FF2B5EF4-FFF2-40B4-BE49-F238E27FC236}">
                      <a16:creationId xmlns:a16="http://schemas.microsoft.com/office/drawing/2014/main" id="{B29C981A-B8CE-CA7E-88DB-9A8A4C402BFD}"/>
                    </a:ext>
                  </a:extLst>
                </p:cNvPr>
                <p:cNvPicPr/>
                <p:nvPr/>
              </p:nvPicPr>
              <p:blipFill>
                <a:blip r:embed="rId13"/>
                <a:stretch>
                  <a:fillRect/>
                </a:stretch>
              </p:blipFill>
              <p:spPr>
                <a:xfrm>
                  <a:off x="2710320" y="1305220"/>
                  <a:ext cx="776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C0C464AA-0754-B4A4-02C0-A9EFD3897DEE}"/>
                    </a:ext>
                  </a:extLst>
                </p14:cNvPr>
                <p14:cNvContentPartPr/>
                <p14:nvPr/>
              </p14:nvContentPartPr>
              <p14:xfrm>
                <a:off x="1623120" y="1333300"/>
                <a:ext cx="879840" cy="30960"/>
              </p14:xfrm>
            </p:contentPart>
          </mc:Choice>
          <mc:Fallback>
            <p:pic>
              <p:nvPicPr>
                <p:cNvPr id="13" name="Ink 12">
                  <a:extLst>
                    <a:ext uri="{FF2B5EF4-FFF2-40B4-BE49-F238E27FC236}">
                      <a16:creationId xmlns:a16="http://schemas.microsoft.com/office/drawing/2014/main" id="{C0C464AA-0754-B4A4-02C0-A9EFD3897DEE}"/>
                    </a:ext>
                  </a:extLst>
                </p:cNvPr>
                <p:cNvPicPr/>
                <p:nvPr/>
              </p:nvPicPr>
              <p:blipFill>
                <a:blip r:embed="rId15"/>
                <a:stretch>
                  <a:fillRect/>
                </a:stretch>
              </p:blipFill>
              <p:spPr>
                <a:xfrm>
                  <a:off x="1605480" y="1315660"/>
                  <a:ext cx="915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10EF1376-0EBC-B3FD-E0DA-AE3C9D9E00FB}"/>
                    </a:ext>
                  </a:extLst>
                </p14:cNvPr>
                <p14:cNvContentPartPr/>
                <p14:nvPr/>
              </p14:nvContentPartPr>
              <p14:xfrm>
                <a:off x="1151880" y="1320700"/>
                <a:ext cx="392400" cy="21600"/>
              </p14:xfrm>
            </p:contentPart>
          </mc:Choice>
          <mc:Fallback>
            <p:pic>
              <p:nvPicPr>
                <p:cNvPr id="14" name="Ink 13">
                  <a:extLst>
                    <a:ext uri="{FF2B5EF4-FFF2-40B4-BE49-F238E27FC236}">
                      <a16:creationId xmlns:a16="http://schemas.microsoft.com/office/drawing/2014/main" id="{10EF1376-0EBC-B3FD-E0DA-AE3C9D9E00FB}"/>
                    </a:ext>
                  </a:extLst>
                </p:cNvPr>
                <p:cNvPicPr/>
                <p:nvPr/>
              </p:nvPicPr>
              <p:blipFill>
                <a:blip r:embed="rId17"/>
                <a:stretch>
                  <a:fillRect/>
                </a:stretch>
              </p:blipFill>
              <p:spPr>
                <a:xfrm>
                  <a:off x="1133880" y="1302700"/>
                  <a:ext cx="428040" cy="5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77132440-D1DD-5440-0B0A-0A9460E8BA9E}"/>
                  </a:ext>
                </a:extLst>
              </p14:cNvPr>
              <p14:cNvContentPartPr/>
              <p14:nvPr/>
            </p14:nvContentPartPr>
            <p14:xfrm>
              <a:off x="8158200" y="1796980"/>
              <a:ext cx="1038600" cy="56880"/>
            </p14:xfrm>
          </p:contentPart>
        </mc:Choice>
        <mc:Fallback>
          <p:pic>
            <p:nvPicPr>
              <p:cNvPr id="15" name="Ink 14">
                <a:extLst>
                  <a:ext uri="{FF2B5EF4-FFF2-40B4-BE49-F238E27FC236}">
                    <a16:creationId xmlns:a16="http://schemas.microsoft.com/office/drawing/2014/main" id="{77132440-D1DD-5440-0B0A-0A9460E8BA9E}"/>
                  </a:ext>
                </a:extLst>
              </p:cNvPr>
              <p:cNvPicPr/>
              <p:nvPr/>
            </p:nvPicPr>
            <p:blipFill>
              <a:blip r:embed="rId19"/>
              <a:stretch>
                <a:fillRect/>
              </a:stretch>
            </p:blipFill>
            <p:spPr>
              <a:xfrm>
                <a:off x="8140200" y="1779340"/>
                <a:ext cx="1074240" cy="92520"/>
              </a:xfrm>
              <a:prstGeom prst="rect">
                <a:avLst/>
              </a:prstGeom>
            </p:spPr>
          </p:pic>
        </mc:Fallback>
      </mc:AlternateContent>
      <p:grpSp>
        <p:nvGrpSpPr>
          <p:cNvPr id="24" name="Group 23">
            <a:extLst>
              <a:ext uri="{FF2B5EF4-FFF2-40B4-BE49-F238E27FC236}">
                <a16:creationId xmlns:a16="http://schemas.microsoft.com/office/drawing/2014/main" id="{CC5A17E6-2C7A-6FDE-E9AF-75DE666AC79B}"/>
              </a:ext>
            </a:extLst>
          </p:cNvPr>
          <p:cNvGrpSpPr/>
          <p:nvPr/>
        </p:nvGrpSpPr>
        <p:grpSpPr>
          <a:xfrm>
            <a:off x="3793200" y="1732540"/>
            <a:ext cx="3864240" cy="212040"/>
            <a:chOff x="3793200" y="1732540"/>
            <a:chExt cx="3864240" cy="212040"/>
          </a:xfrm>
        </p:grpSpPr>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A7473151-A59D-8547-8909-A9328BA521BB}"/>
                    </a:ext>
                  </a:extLst>
                </p14:cNvPr>
                <p14:cNvContentPartPr/>
                <p14:nvPr/>
              </p14:nvContentPartPr>
              <p14:xfrm>
                <a:off x="6931320" y="1853500"/>
                <a:ext cx="726120" cy="57960"/>
              </p14:xfrm>
            </p:contentPart>
          </mc:Choice>
          <mc:Fallback>
            <p:pic>
              <p:nvPicPr>
                <p:cNvPr id="17" name="Ink 16">
                  <a:extLst>
                    <a:ext uri="{FF2B5EF4-FFF2-40B4-BE49-F238E27FC236}">
                      <a16:creationId xmlns:a16="http://schemas.microsoft.com/office/drawing/2014/main" id="{A7473151-A59D-8547-8909-A9328BA521BB}"/>
                    </a:ext>
                  </a:extLst>
                </p:cNvPr>
                <p:cNvPicPr/>
                <p:nvPr/>
              </p:nvPicPr>
              <p:blipFill>
                <a:blip r:embed="rId21"/>
                <a:stretch>
                  <a:fillRect/>
                </a:stretch>
              </p:blipFill>
              <p:spPr>
                <a:xfrm>
                  <a:off x="6913680" y="1835500"/>
                  <a:ext cx="761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76C318BC-9FE7-F9D3-422F-7EB0145B8E4B}"/>
                    </a:ext>
                  </a:extLst>
                </p14:cNvPr>
                <p14:cNvContentPartPr/>
                <p14:nvPr/>
              </p14:nvContentPartPr>
              <p14:xfrm>
                <a:off x="6315720" y="1817140"/>
                <a:ext cx="426240" cy="15480"/>
              </p14:xfrm>
            </p:contentPart>
          </mc:Choice>
          <mc:Fallback>
            <p:pic>
              <p:nvPicPr>
                <p:cNvPr id="18" name="Ink 17">
                  <a:extLst>
                    <a:ext uri="{FF2B5EF4-FFF2-40B4-BE49-F238E27FC236}">
                      <a16:creationId xmlns:a16="http://schemas.microsoft.com/office/drawing/2014/main" id="{76C318BC-9FE7-F9D3-422F-7EB0145B8E4B}"/>
                    </a:ext>
                  </a:extLst>
                </p:cNvPr>
                <p:cNvPicPr/>
                <p:nvPr/>
              </p:nvPicPr>
              <p:blipFill>
                <a:blip r:embed="rId23"/>
                <a:stretch>
                  <a:fillRect/>
                </a:stretch>
              </p:blipFill>
              <p:spPr>
                <a:xfrm>
                  <a:off x="6298080" y="1799140"/>
                  <a:ext cx="461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BC12DEA7-1832-3962-6E6D-34521CF99B3D}"/>
                    </a:ext>
                  </a:extLst>
                </p14:cNvPr>
                <p14:cNvContentPartPr/>
                <p14:nvPr/>
              </p14:nvContentPartPr>
              <p14:xfrm>
                <a:off x="5451000" y="1884820"/>
                <a:ext cx="419760" cy="24480"/>
              </p14:xfrm>
            </p:contentPart>
          </mc:Choice>
          <mc:Fallback>
            <p:pic>
              <p:nvPicPr>
                <p:cNvPr id="19" name="Ink 18">
                  <a:extLst>
                    <a:ext uri="{FF2B5EF4-FFF2-40B4-BE49-F238E27FC236}">
                      <a16:creationId xmlns:a16="http://schemas.microsoft.com/office/drawing/2014/main" id="{BC12DEA7-1832-3962-6E6D-34521CF99B3D}"/>
                    </a:ext>
                  </a:extLst>
                </p:cNvPr>
                <p:cNvPicPr/>
                <p:nvPr/>
              </p:nvPicPr>
              <p:blipFill>
                <a:blip r:embed="rId25"/>
                <a:stretch>
                  <a:fillRect/>
                </a:stretch>
              </p:blipFill>
              <p:spPr>
                <a:xfrm>
                  <a:off x="5433360" y="1867180"/>
                  <a:ext cx="455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BF78D504-2B6B-B3C1-3F13-F092D87ECD83}"/>
                    </a:ext>
                  </a:extLst>
                </p14:cNvPr>
                <p14:cNvContentPartPr/>
                <p14:nvPr/>
              </p14:nvContentPartPr>
              <p14:xfrm>
                <a:off x="4659360" y="1893820"/>
                <a:ext cx="462960" cy="50760"/>
              </p14:xfrm>
            </p:contentPart>
          </mc:Choice>
          <mc:Fallback>
            <p:pic>
              <p:nvPicPr>
                <p:cNvPr id="21" name="Ink 20">
                  <a:extLst>
                    <a:ext uri="{FF2B5EF4-FFF2-40B4-BE49-F238E27FC236}">
                      <a16:creationId xmlns:a16="http://schemas.microsoft.com/office/drawing/2014/main" id="{BF78D504-2B6B-B3C1-3F13-F092D87ECD83}"/>
                    </a:ext>
                  </a:extLst>
                </p:cNvPr>
                <p:cNvPicPr/>
                <p:nvPr/>
              </p:nvPicPr>
              <p:blipFill>
                <a:blip r:embed="rId27"/>
                <a:stretch>
                  <a:fillRect/>
                </a:stretch>
              </p:blipFill>
              <p:spPr>
                <a:xfrm>
                  <a:off x="4641360" y="1876180"/>
                  <a:ext cx="498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F59F4D1C-E476-0495-8ADA-8961ED76814F}"/>
                    </a:ext>
                  </a:extLst>
                </p14:cNvPr>
                <p14:cNvContentPartPr/>
                <p14:nvPr/>
              </p14:nvContentPartPr>
              <p14:xfrm>
                <a:off x="3793200" y="1732540"/>
                <a:ext cx="667440" cy="104040"/>
              </p14:xfrm>
            </p:contentPart>
          </mc:Choice>
          <mc:Fallback>
            <p:pic>
              <p:nvPicPr>
                <p:cNvPr id="23" name="Ink 22">
                  <a:extLst>
                    <a:ext uri="{FF2B5EF4-FFF2-40B4-BE49-F238E27FC236}">
                      <a16:creationId xmlns:a16="http://schemas.microsoft.com/office/drawing/2014/main" id="{F59F4D1C-E476-0495-8ADA-8961ED76814F}"/>
                    </a:ext>
                  </a:extLst>
                </p:cNvPr>
                <p:cNvPicPr/>
                <p:nvPr/>
              </p:nvPicPr>
              <p:blipFill>
                <a:blip r:embed="rId29"/>
                <a:stretch>
                  <a:fillRect/>
                </a:stretch>
              </p:blipFill>
              <p:spPr>
                <a:xfrm>
                  <a:off x="3775560" y="1714540"/>
                  <a:ext cx="703080" cy="139680"/>
                </a:xfrm>
                <a:prstGeom prst="rect">
                  <a:avLst/>
                </a:prstGeom>
              </p:spPr>
            </p:pic>
          </mc:Fallback>
        </mc:AlternateContent>
      </p:grpSp>
      <p:grpSp>
        <p:nvGrpSpPr>
          <p:cNvPr id="29" name="Group 28">
            <a:extLst>
              <a:ext uri="{FF2B5EF4-FFF2-40B4-BE49-F238E27FC236}">
                <a16:creationId xmlns:a16="http://schemas.microsoft.com/office/drawing/2014/main" id="{49306817-6A6C-59AA-7F48-0938839303A1}"/>
              </a:ext>
            </a:extLst>
          </p:cNvPr>
          <p:cNvGrpSpPr/>
          <p:nvPr/>
        </p:nvGrpSpPr>
        <p:grpSpPr>
          <a:xfrm>
            <a:off x="560040" y="1803820"/>
            <a:ext cx="3123000" cy="141480"/>
            <a:chOff x="560040" y="1803820"/>
            <a:chExt cx="3123000" cy="141480"/>
          </a:xfrm>
        </p:grpSpPr>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5ADB9034-A30E-E481-CE3D-839BC23A6568}"/>
                    </a:ext>
                  </a:extLst>
                </p14:cNvPr>
                <p14:cNvContentPartPr/>
                <p14:nvPr/>
              </p14:nvContentPartPr>
              <p14:xfrm>
                <a:off x="3101640" y="1803820"/>
                <a:ext cx="581400" cy="61920"/>
              </p14:xfrm>
            </p:contentPart>
          </mc:Choice>
          <mc:Fallback>
            <p:pic>
              <p:nvPicPr>
                <p:cNvPr id="25" name="Ink 24">
                  <a:extLst>
                    <a:ext uri="{FF2B5EF4-FFF2-40B4-BE49-F238E27FC236}">
                      <a16:creationId xmlns:a16="http://schemas.microsoft.com/office/drawing/2014/main" id="{5ADB9034-A30E-E481-CE3D-839BC23A6568}"/>
                    </a:ext>
                  </a:extLst>
                </p:cNvPr>
                <p:cNvPicPr/>
                <p:nvPr/>
              </p:nvPicPr>
              <p:blipFill>
                <a:blip r:embed="rId31"/>
                <a:stretch>
                  <a:fillRect/>
                </a:stretch>
              </p:blipFill>
              <p:spPr>
                <a:xfrm>
                  <a:off x="3083640" y="1786180"/>
                  <a:ext cx="617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2DE63EC8-70F5-EC2C-C214-2177AAB7DDAD}"/>
                    </a:ext>
                  </a:extLst>
                </p14:cNvPr>
                <p14:cNvContentPartPr/>
                <p14:nvPr/>
              </p14:nvContentPartPr>
              <p14:xfrm>
                <a:off x="2319000" y="1848820"/>
                <a:ext cx="645480" cy="29520"/>
              </p14:xfrm>
            </p:contentPart>
          </mc:Choice>
          <mc:Fallback>
            <p:pic>
              <p:nvPicPr>
                <p:cNvPr id="26" name="Ink 25">
                  <a:extLst>
                    <a:ext uri="{FF2B5EF4-FFF2-40B4-BE49-F238E27FC236}">
                      <a16:creationId xmlns:a16="http://schemas.microsoft.com/office/drawing/2014/main" id="{2DE63EC8-70F5-EC2C-C214-2177AAB7DDAD}"/>
                    </a:ext>
                  </a:extLst>
                </p:cNvPr>
                <p:cNvPicPr/>
                <p:nvPr/>
              </p:nvPicPr>
              <p:blipFill>
                <a:blip r:embed="rId33"/>
                <a:stretch>
                  <a:fillRect/>
                </a:stretch>
              </p:blipFill>
              <p:spPr>
                <a:xfrm>
                  <a:off x="2301000" y="1831180"/>
                  <a:ext cx="681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3B1A03B8-923B-4BE6-5EAB-DC9C13EABE45}"/>
                    </a:ext>
                  </a:extLst>
                </p14:cNvPr>
                <p14:cNvContentPartPr/>
                <p14:nvPr/>
              </p14:nvContentPartPr>
              <p14:xfrm>
                <a:off x="1820760" y="1874020"/>
                <a:ext cx="401040" cy="28440"/>
              </p14:xfrm>
            </p:contentPart>
          </mc:Choice>
          <mc:Fallback>
            <p:pic>
              <p:nvPicPr>
                <p:cNvPr id="27" name="Ink 26">
                  <a:extLst>
                    <a:ext uri="{FF2B5EF4-FFF2-40B4-BE49-F238E27FC236}">
                      <a16:creationId xmlns:a16="http://schemas.microsoft.com/office/drawing/2014/main" id="{3B1A03B8-923B-4BE6-5EAB-DC9C13EABE45}"/>
                    </a:ext>
                  </a:extLst>
                </p:cNvPr>
                <p:cNvPicPr/>
                <p:nvPr/>
              </p:nvPicPr>
              <p:blipFill>
                <a:blip r:embed="rId35"/>
                <a:stretch>
                  <a:fillRect/>
                </a:stretch>
              </p:blipFill>
              <p:spPr>
                <a:xfrm>
                  <a:off x="1803120" y="1856380"/>
                  <a:ext cx="436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513B4B86-1BC6-3CB9-FD77-F9909C852397}"/>
                    </a:ext>
                  </a:extLst>
                </p14:cNvPr>
                <p14:cNvContentPartPr/>
                <p14:nvPr/>
              </p14:nvContentPartPr>
              <p14:xfrm>
                <a:off x="560040" y="1854220"/>
                <a:ext cx="1167480" cy="91080"/>
              </p14:xfrm>
            </p:contentPart>
          </mc:Choice>
          <mc:Fallback>
            <p:pic>
              <p:nvPicPr>
                <p:cNvPr id="28" name="Ink 27">
                  <a:extLst>
                    <a:ext uri="{FF2B5EF4-FFF2-40B4-BE49-F238E27FC236}">
                      <a16:creationId xmlns:a16="http://schemas.microsoft.com/office/drawing/2014/main" id="{513B4B86-1BC6-3CB9-FD77-F9909C852397}"/>
                    </a:ext>
                  </a:extLst>
                </p:cNvPr>
                <p:cNvPicPr/>
                <p:nvPr/>
              </p:nvPicPr>
              <p:blipFill>
                <a:blip r:embed="rId37"/>
                <a:stretch>
                  <a:fillRect/>
                </a:stretch>
              </p:blipFill>
              <p:spPr>
                <a:xfrm>
                  <a:off x="542400" y="1836220"/>
                  <a:ext cx="1203120" cy="126720"/>
                </a:xfrm>
                <a:prstGeom prst="rect">
                  <a:avLst/>
                </a:prstGeom>
              </p:spPr>
            </p:pic>
          </mc:Fallback>
        </mc:AlternateContent>
      </p:grpSp>
      <p:grpSp>
        <p:nvGrpSpPr>
          <p:cNvPr id="32" name="Group 31">
            <a:extLst>
              <a:ext uri="{FF2B5EF4-FFF2-40B4-BE49-F238E27FC236}">
                <a16:creationId xmlns:a16="http://schemas.microsoft.com/office/drawing/2014/main" id="{7C8E43AD-285E-D4F7-F262-5E65D1D0D9B3}"/>
              </a:ext>
            </a:extLst>
          </p:cNvPr>
          <p:cNvGrpSpPr/>
          <p:nvPr/>
        </p:nvGrpSpPr>
        <p:grpSpPr>
          <a:xfrm>
            <a:off x="7262520" y="2238700"/>
            <a:ext cx="1893600" cy="172080"/>
            <a:chOff x="7262520" y="2238700"/>
            <a:chExt cx="1893600" cy="172080"/>
          </a:xfrm>
        </p:grpSpPr>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16EF0FC4-46FB-0701-A0A4-3A2D85C55EB0}"/>
                    </a:ext>
                  </a:extLst>
                </p14:cNvPr>
                <p14:cNvContentPartPr/>
                <p14:nvPr/>
              </p14:nvContentPartPr>
              <p14:xfrm>
                <a:off x="8740320" y="2238700"/>
                <a:ext cx="415800" cy="45720"/>
              </p14:xfrm>
            </p:contentPart>
          </mc:Choice>
          <mc:Fallback>
            <p:pic>
              <p:nvPicPr>
                <p:cNvPr id="30" name="Ink 29">
                  <a:extLst>
                    <a:ext uri="{FF2B5EF4-FFF2-40B4-BE49-F238E27FC236}">
                      <a16:creationId xmlns:a16="http://schemas.microsoft.com/office/drawing/2014/main" id="{16EF0FC4-46FB-0701-A0A4-3A2D85C55EB0}"/>
                    </a:ext>
                  </a:extLst>
                </p:cNvPr>
                <p:cNvPicPr/>
                <p:nvPr/>
              </p:nvPicPr>
              <p:blipFill>
                <a:blip r:embed="rId39"/>
                <a:stretch>
                  <a:fillRect/>
                </a:stretch>
              </p:blipFill>
              <p:spPr>
                <a:xfrm>
                  <a:off x="8722320" y="2221060"/>
                  <a:ext cx="451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6E174C96-F338-790A-4492-E9B788AC2A40}"/>
                    </a:ext>
                  </a:extLst>
                </p14:cNvPr>
                <p14:cNvContentPartPr/>
                <p14:nvPr/>
              </p14:nvContentPartPr>
              <p14:xfrm>
                <a:off x="7262520" y="2348140"/>
                <a:ext cx="1001880" cy="62640"/>
              </p14:xfrm>
            </p:contentPart>
          </mc:Choice>
          <mc:Fallback>
            <p:pic>
              <p:nvPicPr>
                <p:cNvPr id="31" name="Ink 30">
                  <a:extLst>
                    <a:ext uri="{FF2B5EF4-FFF2-40B4-BE49-F238E27FC236}">
                      <a16:creationId xmlns:a16="http://schemas.microsoft.com/office/drawing/2014/main" id="{6E174C96-F338-790A-4492-E9B788AC2A40}"/>
                    </a:ext>
                  </a:extLst>
                </p:cNvPr>
                <p:cNvPicPr/>
                <p:nvPr/>
              </p:nvPicPr>
              <p:blipFill>
                <a:blip r:embed="rId41"/>
                <a:stretch>
                  <a:fillRect/>
                </a:stretch>
              </p:blipFill>
              <p:spPr>
                <a:xfrm>
                  <a:off x="7244880" y="2330500"/>
                  <a:ext cx="103752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D876F52A-8400-298B-98BF-E099C756CCE0}"/>
                  </a:ext>
                </a:extLst>
              </p14:cNvPr>
              <p14:cNvContentPartPr/>
              <p14:nvPr/>
            </p14:nvContentPartPr>
            <p14:xfrm>
              <a:off x="6439200" y="775660"/>
              <a:ext cx="399240" cy="54360"/>
            </p14:xfrm>
          </p:contentPart>
        </mc:Choice>
        <mc:Fallback>
          <p:pic>
            <p:nvPicPr>
              <p:cNvPr id="33" name="Ink 32">
                <a:extLst>
                  <a:ext uri="{FF2B5EF4-FFF2-40B4-BE49-F238E27FC236}">
                    <a16:creationId xmlns:a16="http://schemas.microsoft.com/office/drawing/2014/main" id="{D876F52A-8400-298B-98BF-E099C756CCE0}"/>
                  </a:ext>
                </a:extLst>
              </p:cNvPr>
              <p:cNvPicPr/>
              <p:nvPr/>
            </p:nvPicPr>
            <p:blipFill>
              <a:blip r:embed="rId43"/>
              <a:stretch>
                <a:fillRect/>
              </a:stretch>
            </p:blipFill>
            <p:spPr>
              <a:xfrm>
                <a:off x="6421560" y="758020"/>
                <a:ext cx="434880" cy="90000"/>
              </a:xfrm>
              <a:prstGeom prst="rect">
                <a:avLst/>
              </a:prstGeom>
            </p:spPr>
          </p:pic>
        </mc:Fallback>
      </mc:AlternateContent>
    </p:spTree>
    <p:extLst>
      <p:ext uri="{BB962C8B-B14F-4D97-AF65-F5344CB8AC3E}">
        <p14:creationId xmlns:p14="http://schemas.microsoft.com/office/powerpoint/2010/main" val="224078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8819959" cy="5755422"/>
          </a:xfrm>
          <a:prstGeom prst="rect">
            <a:avLst/>
          </a:prstGeom>
          <a:noFill/>
        </p:spPr>
        <p:txBody>
          <a:bodyPr wrap="square" rtlCol="0">
            <a:spAutoFit/>
          </a:bodyPr>
          <a:lstStyle/>
          <a:p>
            <a:r>
              <a:rPr lang="en-US" sz="3200" b="1">
                <a:solidFill>
                  <a:srgbClr val="FFC000"/>
                </a:solidFill>
                <a:cs typeface="+mj-cs"/>
              </a:rPr>
              <a:t>Targum Jonathan son of Uziel Isaiah 41:19-24</a:t>
            </a:r>
          </a:p>
          <a:p>
            <a:r>
              <a:rPr lang="en-US" sz="2400">
                <a:solidFill>
                  <a:srgbClr val="FFC000"/>
                </a:solidFill>
                <a:cs typeface="+mj-cs"/>
              </a:rPr>
              <a:t>41:19 I will put cedars, acacias, and myrtles, and oil trees in the wilderness; I will make the fir tree, the elm, and the box tree to grow in the desert together: </a:t>
            </a:r>
            <a:r>
              <a:rPr lang="en-US" sz="2400">
                <a:solidFill>
                  <a:srgbClr val="92D050"/>
                </a:solidFill>
                <a:cs typeface="+mj-cs"/>
              </a:rPr>
              <a:t>41:20 In order that they may see, and know, and put my fear in their heart, and may consider together, that the might of the Lord hath done this, and the Holy One of Israel hath created it. 41:21 Produce your cause, saith the Lord, bring forth your arguments, saith the King of Jacob. 41:22 Let them approach, and show us what shall happen unto us; Let them declare the former things what they were, that we may consider and know their event: or declare unto us the things that shall come. </a:t>
            </a:r>
            <a:r>
              <a:rPr lang="en-US" sz="2400">
                <a:solidFill>
                  <a:srgbClr val="00B0F0"/>
                </a:solidFill>
                <a:cs typeface="+mj-cs"/>
              </a:rPr>
              <a:t>41:23 Declare the things that are to come hereafter, that we may know whether ye worship idols in which there is any profit, whether they are able to do good, or to do evil; that we may consider and argue together. 41:24 Behold, ye are nothing, and your works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133AE2C-13D8-AD95-B210-72395DEE5861}"/>
                  </a:ext>
                </a:extLst>
              </p14:cNvPr>
              <p14:cNvContentPartPr/>
              <p14:nvPr/>
            </p14:nvContentPartPr>
            <p14:xfrm>
              <a:off x="1249800" y="1685380"/>
              <a:ext cx="34920" cy="11880"/>
            </p14:xfrm>
          </p:contentPart>
        </mc:Choice>
        <mc:Fallback>
          <p:pic>
            <p:nvPicPr>
              <p:cNvPr id="2" name="Ink 1">
                <a:extLst>
                  <a:ext uri="{FF2B5EF4-FFF2-40B4-BE49-F238E27FC236}">
                    <a16:creationId xmlns:a16="http://schemas.microsoft.com/office/drawing/2014/main" id="{6133AE2C-13D8-AD95-B210-72395DEE5861}"/>
                  </a:ext>
                </a:extLst>
              </p:cNvPr>
              <p:cNvPicPr/>
              <p:nvPr/>
            </p:nvPicPr>
            <p:blipFill>
              <a:blip r:embed="rId5"/>
              <a:stretch>
                <a:fillRect/>
              </a:stretch>
            </p:blipFill>
            <p:spPr>
              <a:xfrm>
                <a:off x="1232160" y="1667380"/>
                <a:ext cx="70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B6D9F5F-646E-89F7-85E2-DAF1F125DD7A}"/>
                  </a:ext>
                </a:extLst>
              </p14:cNvPr>
              <p14:cNvContentPartPr/>
              <p14:nvPr/>
            </p14:nvContentPartPr>
            <p14:xfrm>
              <a:off x="8976120" y="719500"/>
              <a:ext cx="402840" cy="893520"/>
            </p14:xfrm>
          </p:contentPart>
        </mc:Choice>
        <mc:Fallback>
          <p:pic>
            <p:nvPicPr>
              <p:cNvPr id="4" name="Ink 3">
                <a:extLst>
                  <a:ext uri="{FF2B5EF4-FFF2-40B4-BE49-F238E27FC236}">
                    <a16:creationId xmlns:a16="http://schemas.microsoft.com/office/drawing/2014/main" id="{7B6D9F5F-646E-89F7-85E2-DAF1F125DD7A}"/>
                  </a:ext>
                </a:extLst>
              </p:cNvPr>
              <p:cNvPicPr/>
              <p:nvPr/>
            </p:nvPicPr>
            <p:blipFill>
              <a:blip r:embed="rId7"/>
              <a:stretch>
                <a:fillRect/>
              </a:stretch>
            </p:blipFill>
            <p:spPr>
              <a:xfrm>
                <a:off x="8958480" y="701860"/>
                <a:ext cx="438480" cy="929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4CA7AF9-604B-088A-4854-1ED347985260}"/>
                  </a:ext>
                </a:extLst>
              </p14:cNvPr>
              <p14:cNvContentPartPr/>
              <p14:nvPr/>
            </p14:nvContentPartPr>
            <p14:xfrm>
              <a:off x="6571680" y="1192540"/>
              <a:ext cx="950760" cy="42480"/>
            </p14:xfrm>
          </p:contentPart>
        </mc:Choice>
        <mc:Fallback>
          <p:pic>
            <p:nvPicPr>
              <p:cNvPr id="5" name="Ink 4">
                <a:extLst>
                  <a:ext uri="{FF2B5EF4-FFF2-40B4-BE49-F238E27FC236}">
                    <a16:creationId xmlns:a16="http://schemas.microsoft.com/office/drawing/2014/main" id="{64CA7AF9-604B-088A-4854-1ED347985260}"/>
                  </a:ext>
                </a:extLst>
              </p:cNvPr>
              <p:cNvPicPr/>
              <p:nvPr/>
            </p:nvPicPr>
            <p:blipFill>
              <a:blip r:embed="rId9"/>
              <a:stretch>
                <a:fillRect/>
              </a:stretch>
            </p:blipFill>
            <p:spPr>
              <a:xfrm>
                <a:off x="6553680" y="1174540"/>
                <a:ext cx="986400" cy="78120"/>
              </a:xfrm>
              <a:prstGeom prst="rect">
                <a:avLst/>
              </a:prstGeom>
            </p:spPr>
          </p:pic>
        </mc:Fallback>
      </mc:AlternateContent>
      <p:grpSp>
        <p:nvGrpSpPr>
          <p:cNvPr id="11" name="Group 10">
            <a:extLst>
              <a:ext uri="{FF2B5EF4-FFF2-40B4-BE49-F238E27FC236}">
                <a16:creationId xmlns:a16="http://schemas.microsoft.com/office/drawing/2014/main" id="{5D735F29-201C-D53E-0148-DA826FEB3424}"/>
              </a:ext>
            </a:extLst>
          </p:cNvPr>
          <p:cNvGrpSpPr/>
          <p:nvPr/>
        </p:nvGrpSpPr>
        <p:grpSpPr>
          <a:xfrm>
            <a:off x="3926400" y="1483420"/>
            <a:ext cx="1841400" cy="116640"/>
            <a:chOff x="3926400" y="1483420"/>
            <a:chExt cx="1841400" cy="11664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287FE35-190E-7BA5-EE4C-F65EC3E0B6D3}"/>
                    </a:ext>
                  </a:extLst>
                </p14:cNvPr>
                <p14:cNvContentPartPr/>
                <p14:nvPr/>
              </p14:nvContentPartPr>
              <p14:xfrm>
                <a:off x="3926400" y="1483420"/>
                <a:ext cx="581040" cy="73800"/>
              </p14:xfrm>
            </p:contentPart>
          </mc:Choice>
          <mc:Fallback>
            <p:pic>
              <p:nvPicPr>
                <p:cNvPr id="7" name="Ink 6">
                  <a:extLst>
                    <a:ext uri="{FF2B5EF4-FFF2-40B4-BE49-F238E27FC236}">
                      <a16:creationId xmlns:a16="http://schemas.microsoft.com/office/drawing/2014/main" id="{5287FE35-190E-7BA5-EE4C-F65EC3E0B6D3}"/>
                    </a:ext>
                  </a:extLst>
                </p:cNvPr>
                <p:cNvPicPr/>
                <p:nvPr/>
              </p:nvPicPr>
              <p:blipFill>
                <a:blip r:embed="rId11"/>
                <a:stretch>
                  <a:fillRect/>
                </a:stretch>
              </p:blipFill>
              <p:spPr>
                <a:xfrm>
                  <a:off x="3908760" y="1465780"/>
                  <a:ext cx="616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ECB104E-1F5C-73D5-2F97-81673F2B2369}"/>
                    </a:ext>
                  </a:extLst>
                </p14:cNvPr>
                <p14:cNvContentPartPr/>
                <p14:nvPr/>
              </p14:nvContentPartPr>
              <p14:xfrm>
                <a:off x="5065080" y="1546420"/>
                <a:ext cx="702720" cy="53640"/>
              </p14:xfrm>
            </p:contentPart>
          </mc:Choice>
          <mc:Fallback>
            <p:pic>
              <p:nvPicPr>
                <p:cNvPr id="9" name="Ink 8">
                  <a:extLst>
                    <a:ext uri="{FF2B5EF4-FFF2-40B4-BE49-F238E27FC236}">
                      <a16:creationId xmlns:a16="http://schemas.microsoft.com/office/drawing/2014/main" id="{EECB104E-1F5C-73D5-2F97-81673F2B2369}"/>
                    </a:ext>
                  </a:extLst>
                </p:cNvPr>
                <p:cNvPicPr/>
                <p:nvPr/>
              </p:nvPicPr>
              <p:blipFill>
                <a:blip r:embed="rId13"/>
                <a:stretch>
                  <a:fillRect/>
                </a:stretch>
              </p:blipFill>
              <p:spPr>
                <a:xfrm>
                  <a:off x="5047440" y="1528420"/>
                  <a:ext cx="73836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75D2B575-D848-B229-AF18-533F19EC9B1D}"/>
                  </a:ext>
                </a:extLst>
              </p14:cNvPr>
              <p14:cNvContentPartPr/>
              <p14:nvPr/>
            </p14:nvContentPartPr>
            <p14:xfrm>
              <a:off x="6924840" y="1553620"/>
              <a:ext cx="1014840" cy="59760"/>
            </p14:xfrm>
          </p:contentPart>
        </mc:Choice>
        <mc:Fallback>
          <p:pic>
            <p:nvPicPr>
              <p:cNvPr id="12" name="Ink 11">
                <a:extLst>
                  <a:ext uri="{FF2B5EF4-FFF2-40B4-BE49-F238E27FC236}">
                    <a16:creationId xmlns:a16="http://schemas.microsoft.com/office/drawing/2014/main" id="{75D2B575-D848-B229-AF18-533F19EC9B1D}"/>
                  </a:ext>
                </a:extLst>
              </p:cNvPr>
              <p:cNvPicPr/>
              <p:nvPr/>
            </p:nvPicPr>
            <p:blipFill>
              <a:blip r:embed="rId15"/>
              <a:stretch>
                <a:fillRect/>
              </a:stretch>
            </p:blipFill>
            <p:spPr>
              <a:xfrm>
                <a:off x="6906840" y="1535620"/>
                <a:ext cx="1050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A8F6ACA-60F3-6995-243E-58E01AC182DE}"/>
                  </a:ext>
                </a:extLst>
              </p14:cNvPr>
              <p14:cNvContentPartPr/>
              <p14:nvPr/>
            </p14:nvContentPartPr>
            <p14:xfrm>
              <a:off x="3490080" y="1195060"/>
              <a:ext cx="616680" cy="95400"/>
            </p14:xfrm>
          </p:contentPart>
        </mc:Choice>
        <mc:Fallback>
          <p:pic>
            <p:nvPicPr>
              <p:cNvPr id="13" name="Ink 12">
                <a:extLst>
                  <a:ext uri="{FF2B5EF4-FFF2-40B4-BE49-F238E27FC236}">
                    <a16:creationId xmlns:a16="http://schemas.microsoft.com/office/drawing/2014/main" id="{9A8F6ACA-60F3-6995-243E-58E01AC182DE}"/>
                  </a:ext>
                </a:extLst>
              </p:cNvPr>
              <p:cNvPicPr/>
              <p:nvPr/>
            </p:nvPicPr>
            <p:blipFill>
              <a:blip r:embed="rId17"/>
              <a:stretch>
                <a:fillRect/>
              </a:stretch>
            </p:blipFill>
            <p:spPr>
              <a:xfrm>
                <a:off x="3472440" y="1177060"/>
                <a:ext cx="652320" cy="131040"/>
              </a:xfrm>
              <a:prstGeom prst="rect">
                <a:avLst/>
              </a:prstGeom>
            </p:spPr>
          </p:pic>
        </mc:Fallback>
      </mc:AlternateContent>
    </p:spTree>
    <p:extLst>
      <p:ext uri="{BB962C8B-B14F-4D97-AF65-F5344CB8AC3E}">
        <p14:creationId xmlns:p14="http://schemas.microsoft.com/office/powerpoint/2010/main" val="292518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11680730" cy="5909310"/>
          </a:xfrm>
          <a:prstGeom prst="rect">
            <a:avLst/>
          </a:prstGeom>
          <a:noFill/>
        </p:spPr>
        <p:txBody>
          <a:bodyPr wrap="square" rtlCol="0">
            <a:spAutoFit/>
          </a:bodyPr>
          <a:lstStyle/>
          <a:p>
            <a:r>
              <a:rPr lang="en-US" sz="2100" b="1">
                <a:solidFill>
                  <a:srgbClr val="FFC000"/>
                </a:solidFill>
                <a:cs typeface="+mj-cs"/>
              </a:rPr>
              <a:t>Midrash Bereshit Rabbah 15:1</a:t>
            </a:r>
          </a:p>
          <a:p>
            <a:r>
              <a:rPr lang="he-IL" sz="2100">
                <a:solidFill>
                  <a:srgbClr val="00B0F0"/>
                </a:solidFill>
                <a:cs typeface="+mj-cs"/>
              </a:rPr>
              <a:t>“</a:t>
            </a:r>
            <a:r>
              <a:rPr lang="en-US" sz="2100">
                <a:solidFill>
                  <a:srgbClr val="00B0F0"/>
                </a:solidFill>
                <a:cs typeface="+mj-cs"/>
              </a:rPr>
              <a:t>The Lord God planted a garden in Eden, to the east; He placed there the man whom He had formed” </a:t>
            </a:r>
            <a:r>
              <a:rPr lang="en-US" sz="2100">
                <a:solidFill>
                  <a:srgbClr val="FFC000"/>
                </a:solidFill>
                <a:cs typeface="+mj-cs"/>
              </a:rPr>
              <a:t>(</a:t>
            </a:r>
            <a:r>
              <a:rPr lang="en-US" sz="2100">
                <a:solidFill>
                  <a:srgbClr val="00B0F0"/>
                </a:solidFill>
                <a:cs typeface="+mj-cs"/>
              </a:rPr>
              <a:t>Genesis 2:8</a:t>
            </a:r>
            <a:r>
              <a:rPr lang="en-US" sz="2100">
                <a:solidFill>
                  <a:srgbClr val="FFC000"/>
                </a:solidFill>
                <a:cs typeface="+mj-cs"/>
              </a:rPr>
              <a:t>). </a:t>
            </a:r>
            <a:r>
              <a:rPr lang="en-US" sz="2100">
                <a:solidFill>
                  <a:srgbClr val="00B0F0"/>
                </a:solidFill>
                <a:cs typeface="+mj-cs"/>
              </a:rPr>
              <a:t>“The Lord God planted a garden in Eden, to the east” </a:t>
            </a:r>
            <a:r>
              <a:rPr lang="en-US" sz="2100">
                <a:solidFill>
                  <a:srgbClr val="FFC000"/>
                </a:solidFill>
                <a:cs typeface="+mj-cs"/>
              </a:rPr>
              <a:t>– the school of Rabbi Yanai says: Why does it mention a full name *The Lord God, as opposed to within the creation narrative, which mentions only the name Elohim (God). regarding the planting of the garden? It is because from the beginning of its planting it requires forethought. *The full name of God indicates that He put in a great deal of planning, as it were, when planting the garden. From the start, [even] before it emerges from its mother’s womb, *This is a metaphor, referring to the emergence of a stalk from its seed. a person must plan out which direction is appropriate for it. *Some trees fare better in a northern location, others in a southern; some require one type of soil, others a different type. Planning the location where a sapling will be placed is necessary even before the sapling is uprooted from its original place, as soon as the stalk begins to sprout. That is what is written: </a:t>
            </a:r>
            <a:r>
              <a:rPr lang="en-US" sz="2100">
                <a:solidFill>
                  <a:srgbClr val="00B0F0"/>
                </a:solidFill>
                <a:cs typeface="+mj-cs"/>
              </a:rPr>
              <a:t>“The trees of the Lord are sated, the cedars of Lebanon that He planted” </a:t>
            </a:r>
            <a:r>
              <a:rPr lang="en-US" sz="2100">
                <a:solidFill>
                  <a:srgbClr val="FFC000"/>
                </a:solidFill>
                <a:cs typeface="+mj-cs"/>
              </a:rPr>
              <a:t>(</a:t>
            </a:r>
            <a:r>
              <a:rPr lang="en-US" sz="2100">
                <a:solidFill>
                  <a:srgbClr val="00B0F0"/>
                </a:solidFill>
                <a:cs typeface="+mj-cs"/>
              </a:rPr>
              <a:t>Psalms 104:16</a:t>
            </a:r>
            <a:r>
              <a:rPr lang="en-US" sz="2100">
                <a:solidFill>
                  <a:srgbClr val="FFC000"/>
                </a:solidFill>
                <a:cs typeface="+mj-cs"/>
              </a:rPr>
              <a:t>). *This verse is seen as a reference to the Garden of Eden. Rabbi Ḥanina said: They [the initial saplings] were as [tiny as] the antennae of grasshoppers when the Holy One blessed be He uprooted them and planted them in the Garden of Eden. </a:t>
            </a:r>
            <a:r>
              <a:rPr lang="en-US" sz="2100">
                <a:solidFill>
                  <a:srgbClr val="00B0F0"/>
                </a:solidFill>
                <a:cs typeface="+mj-cs"/>
              </a:rPr>
              <a:t>“The trees of the Lord are sated…”</a:t>
            </a:r>
            <a:r>
              <a:rPr lang="en-US" sz="2100">
                <a:solidFill>
                  <a:srgbClr val="FFC000"/>
                </a:solidFill>
                <a:cs typeface="+mj-cs"/>
              </a:rPr>
              <a:t> – Rabbi Ḥanina said: They are sated with the lives that they live, *They live a long time. they are sated with the water that they need, they are sated in their planting. *Even cuttings that are taken from them and replanted elsewhere thrive and prosper.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D7DFA56-3B42-C461-B9D2-84FD8BBF5C14}"/>
                  </a:ext>
                </a:extLst>
              </p14:cNvPr>
              <p14:cNvContentPartPr/>
              <p14:nvPr/>
            </p14:nvContentPartPr>
            <p14:xfrm>
              <a:off x="3229800" y="2020900"/>
              <a:ext cx="19800" cy="41760"/>
            </p14:xfrm>
          </p:contentPart>
        </mc:Choice>
        <mc:Fallback>
          <p:pic>
            <p:nvPicPr>
              <p:cNvPr id="2" name="Ink 1">
                <a:extLst>
                  <a:ext uri="{FF2B5EF4-FFF2-40B4-BE49-F238E27FC236}">
                    <a16:creationId xmlns:a16="http://schemas.microsoft.com/office/drawing/2014/main" id="{0D7DFA56-3B42-C461-B9D2-84FD8BBF5C14}"/>
                  </a:ext>
                </a:extLst>
              </p:cNvPr>
              <p:cNvPicPr/>
              <p:nvPr/>
            </p:nvPicPr>
            <p:blipFill>
              <a:blip r:embed="rId5"/>
              <a:stretch>
                <a:fillRect/>
              </a:stretch>
            </p:blipFill>
            <p:spPr>
              <a:xfrm>
                <a:off x="3211800" y="2003260"/>
                <a:ext cx="55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8F44F09-B7C0-BD3C-BD85-082338350D84}"/>
                  </a:ext>
                </a:extLst>
              </p14:cNvPr>
              <p14:cNvContentPartPr/>
              <p14:nvPr/>
            </p14:nvContentPartPr>
            <p14:xfrm>
              <a:off x="8125440" y="1963660"/>
              <a:ext cx="13680" cy="5040"/>
            </p14:xfrm>
          </p:contentPart>
        </mc:Choice>
        <mc:Fallback>
          <p:pic>
            <p:nvPicPr>
              <p:cNvPr id="4" name="Ink 3">
                <a:extLst>
                  <a:ext uri="{FF2B5EF4-FFF2-40B4-BE49-F238E27FC236}">
                    <a16:creationId xmlns:a16="http://schemas.microsoft.com/office/drawing/2014/main" id="{A8F44F09-B7C0-BD3C-BD85-082338350D84}"/>
                  </a:ext>
                </a:extLst>
              </p:cNvPr>
              <p:cNvPicPr/>
              <p:nvPr/>
            </p:nvPicPr>
            <p:blipFill>
              <a:blip r:embed="rId7"/>
              <a:stretch>
                <a:fillRect/>
              </a:stretch>
            </p:blipFill>
            <p:spPr>
              <a:xfrm>
                <a:off x="8107440" y="1945660"/>
                <a:ext cx="49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D6F3050-5457-FD5F-0916-E5530262F4F6}"/>
                  </a:ext>
                </a:extLst>
              </p14:cNvPr>
              <p14:cNvContentPartPr/>
              <p14:nvPr/>
            </p14:nvContentPartPr>
            <p14:xfrm>
              <a:off x="3512040" y="2348860"/>
              <a:ext cx="12240" cy="11160"/>
            </p14:xfrm>
          </p:contentPart>
        </mc:Choice>
        <mc:Fallback>
          <p:pic>
            <p:nvPicPr>
              <p:cNvPr id="5" name="Ink 4">
                <a:extLst>
                  <a:ext uri="{FF2B5EF4-FFF2-40B4-BE49-F238E27FC236}">
                    <a16:creationId xmlns:a16="http://schemas.microsoft.com/office/drawing/2014/main" id="{AD6F3050-5457-FD5F-0916-E5530262F4F6}"/>
                  </a:ext>
                </a:extLst>
              </p:cNvPr>
              <p:cNvPicPr/>
              <p:nvPr/>
            </p:nvPicPr>
            <p:blipFill>
              <a:blip r:embed="rId9"/>
              <a:stretch>
                <a:fillRect/>
              </a:stretch>
            </p:blipFill>
            <p:spPr>
              <a:xfrm>
                <a:off x="3494400" y="2331220"/>
                <a:ext cx="47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5EC706C-48F8-DA97-26F5-C988E4E2C237}"/>
                  </a:ext>
                </a:extLst>
              </p14:cNvPr>
              <p14:cNvContentPartPr/>
              <p14:nvPr/>
            </p14:nvContentPartPr>
            <p14:xfrm>
              <a:off x="11207400" y="4150300"/>
              <a:ext cx="474840" cy="63000"/>
            </p14:xfrm>
          </p:contentPart>
        </mc:Choice>
        <mc:Fallback>
          <p:pic>
            <p:nvPicPr>
              <p:cNvPr id="7" name="Ink 6">
                <a:extLst>
                  <a:ext uri="{FF2B5EF4-FFF2-40B4-BE49-F238E27FC236}">
                    <a16:creationId xmlns:a16="http://schemas.microsoft.com/office/drawing/2014/main" id="{65EC706C-48F8-DA97-26F5-C988E4E2C237}"/>
                  </a:ext>
                </a:extLst>
              </p:cNvPr>
              <p:cNvPicPr/>
              <p:nvPr/>
            </p:nvPicPr>
            <p:blipFill>
              <a:blip r:embed="rId11"/>
              <a:stretch>
                <a:fillRect/>
              </a:stretch>
            </p:blipFill>
            <p:spPr>
              <a:xfrm>
                <a:off x="11189760" y="4132660"/>
                <a:ext cx="510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23EF084-96A4-C364-2133-0C56633FE07E}"/>
                  </a:ext>
                </a:extLst>
              </p14:cNvPr>
              <p14:cNvContentPartPr/>
              <p14:nvPr/>
            </p14:nvContentPartPr>
            <p14:xfrm>
              <a:off x="587400" y="4524340"/>
              <a:ext cx="759600" cy="57600"/>
            </p14:xfrm>
          </p:contentPart>
        </mc:Choice>
        <mc:Fallback>
          <p:pic>
            <p:nvPicPr>
              <p:cNvPr id="9" name="Ink 8">
                <a:extLst>
                  <a:ext uri="{FF2B5EF4-FFF2-40B4-BE49-F238E27FC236}">
                    <a16:creationId xmlns:a16="http://schemas.microsoft.com/office/drawing/2014/main" id="{123EF084-96A4-C364-2133-0C56633FE07E}"/>
                  </a:ext>
                </a:extLst>
              </p:cNvPr>
              <p:cNvPicPr/>
              <p:nvPr/>
            </p:nvPicPr>
            <p:blipFill>
              <a:blip r:embed="rId13"/>
              <a:stretch>
                <a:fillRect/>
              </a:stretch>
            </p:blipFill>
            <p:spPr>
              <a:xfrm>
                <a:off x="569760" y="4506340"/>
                <a:ext cx="795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81430BC-0F03-672E-AD45-6DD63F65A997}"/>
                  </a:ext>
                </a:extLst>
              </p14:cNvPr>
              <p14:cNvContentPartPr/>
              <p14:nvPr/>
            </p14:nvContentPartPr>
            <p14:xfrm>
              <a:off x="4191000" y="5765620"/>
              <a:ext cx="7491600" cy="166680"/>
            </p14:xfrm>
          </p:contentPart>
        </mc:Choice>
        <mc:Fallback>
          <p:pic>
            <p:nvPicPr>
              <p:cNvPr id="11" name="Ink 10">
                <a:extLst>
                  <a:ext uri="{FF2B5EF4-FFF2-40B4-BE49-F238E27FC236}">
                    <a16:creationId xmlns:a16="http://schemas.microsoft.com/office/drawing/2014/main" id="{681430BC-0F03-672E-AD45-6DD63F65A997}"/>
                  </a:ext>
                </a:extLst>
              </p:cNvPr>
              <p:cNvPicPr/>
              <p:nvPr/>
            </p:nvPicPr>
            <p:blipFill>
              <a:blip r:embed="rId15"/>
              <a:stretch>
                <a:fillRect/>
              </a:stretch>
            </p:blipFill>
            <p:spPr>
              <a:xfrm>
                <a:off x="4173000" y="5747620"/>
                <a:ext cx="7527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AD938BC-E492-F83A-6652-1F0A17570715}"/>
                  </a:ext>
                </a:extLst>
              </p14:cNvPr>
              <p14:cNvContentPartPr/>
              <p14:nvPr/>
            </p14:nvContentPartPr>
            <p14:xfrm>
              <a:off x="639240" y="6053620"/>
              <a:ext cx="1424880" cy="87840"/>
            </p14:xfrm>
          </p:contentPart>
        </mc:Choice>
        <mc:Fallback>
          <p:pic>
            <p:nvPicPr>
              <p:cNvPr id="12" name="Ink 11">
                <a:extLst>
                  <a:ext uri="{FF2B5EF4-FFF2-40B4-BE49-F238E27FC236}">
                    <a16:creationId xmlns:a16="http://schemas.microsoft.com/office/drawing/2014/main" id="{CAD938BC-E492-F83A-6652-1F0A17570715}"/>
                  </a:ext>
                </a:extLst>
              </p:cNvPr>
              <p:cNvPicPr/>
              <p:nvPr/>
            </p:nvPicPr>
            <p:blipFill>
              <a:blip r:embed="rId17"/>
              <a:stretch>
                <a:fillRect/>
              </a:stretch>
            </p:blipFill>
            <p:spPr>
              <a:xfrm>
                <a:off x="621600" y="6035620"/>
                <a:ext cx="1460520" cy="123480"/>
              </a:xfrm>
              <a:prstGeom prst="rect">
                <a:avLst/>
              </a:prstGeom>
            </p:spPr>
          </p:pic>
        </mc:Fallback>
      </mc:AlternateContent>
    </p:spTree>
    <p:extLst>
      <p:ext uri="{BB962C8B-B14F-4D97-AF65-F5344CB8AC3E}">
        <p14:creationId xmlns:p14="http://schemas.microsoft.com/office/powerpoint/2010/main" val="370986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11680730" cy="5632311"/>
          </a:xfrm>
          <a:prstGeom prst="rect">
            <a:avLst/>
          </a:prstGeom>
          <a:noFill/>
        </p:spPr>
        <p:txBody>
          <a:bodyPr wrap="square" rtlCol="0">
            <a:spAutoFit/>
          </a:bodyPr>
          <a:lstStyle/>
          <a:p>
            <a:r>
              <a:rPr lang="en-US" sz="2400" b="1">
                <a:solidFill>
                  <a:srgbClr val="FFC000"/>
                </a:solidFill>
                <a:cs typeface="+mj-cs"/>
              </a:rPr>
              <a:t>Midrash Bereshit Rabbah 15:1 cont…</a:t>
            </a:r>
          </a:p>
          <a:p>
            <a:r>
              <a:rPr lang="en-US" sz="2400">
                <a:solidFill>
                  <a:srgbClr val="FFC000"/>
                </a:solidFill>
                <a:cs typeface="+mj-cs"/>
              </a:rPr>
              <a:t>Rabbi Yoḥanan said: The world was not worthy of using cedars [for secular buildings], as they were created solely for the purpose of the Temple. That is what is written: </a:t>
            </a:r>
            <a:r>
              <a:rPr lang="en-US" sz="2400">
                <a:solidFill>
                  <a:srgbClr val="00B0F0"/>
                </a:solidFill>
                <a:cs typeface="+mj-cs"/>
              </a:rPr>
              <a:t>“The trees of the Lord are sated, the cedars of Lebanon that He planted.”</a:t>
            </a:r>
            <a:r>
              <a:rPr lang="en-US" sz="2400">
                <a:solidFill>
                  <a:srgbClr val="FFC000"/>
                </a:solidFill>
                <a:cs typeface="+mj-cs"/>
              </a:rPr>
              <a:t> And </a:t>
            </a:r>
            <a:r>
              <a:rPr lang="en-US" sz="2400">
                <a:solidFill>
                  <a:srgbClr val="00B0F0"/>
                </a:solidFill>
                <a:cs typeface="+mj-cs"/>
              </a:rPr>
              <a:t>“Lebanon” </a:t>
            </a:r>
            <a:r>
              <a:rPr lang="en-US" sz="2400">
                <a:solidFill>
                  <a:srgbClr val="FFC000"/>
                </a:solidFill>
                <a:cs typeface="+mj-cs"/>
              </a:rPr>
              <a:t>is nothing other than the Temple, as it says: </a:t>
            </a:r>
            <a:r>
              <a:rPr lang="en-US" sz="2400">
                <a:solidFill>
                  <a:srgbClr val="00B0F0"/>
                </a:solidFill>
                <a:cs typeface="+mj-cs"/>
              </a:rPr>
              <a:t>“That goodly mountain and the Lebanon” </a:t>
            </a:r>
            <a:r>
              <a:rPr lang="en-US" sz="2400">
                <a:solidFill>
                  <a:srgbClr val="FFC000"/>
                </a:solidFill>
                <a:cs typeface="+mj-cs"/>
              </a:rPr>
              <a:t>(</a:t>
            </a:r>
            <a:r>
              <a:rPr lang="en-US" sz="2400">
                <a:solidFill>
                  <a:srgbClr val="00B0F0"/>
                </a:solidFill>
                <a:cs typeface="+mj-cs"/>
              </a:rPr>
              <a:t>Deuteronomy 3:25</a:t>
            </a:r>
            <a:r>
              <a:rPr lang="en-US" sz="2400">
                <a:solidFill>
                  <a:srgbClr val="FFC000"/>
                </a:solidFill>
                <a:cs typeface="+mj-cs"/>
              </a:rPr>
              <a:t>).</a:t>
            </a:r>
          </a:p>
          <a:p>
            <a:r>
              <a:rPr lang="en-US" sz="2400">
                <a:solidFill>
                  <a:srgbClr val="FFC000"/>
                </a:solidFill>
                <a:cs typeface="+mj-cs"/>
              </a:rPr>
              <a:t>Rabbi Shmuel bar Naḥman said in the name of Rabbi Yonatan: There are twenty-four species of cedar, but only seven are the highest quality of them all. That is what is written: </a:t>
            </a:r>
            <a:r>
              <a:rPr lang="en-US" sz="2400">
                <a:solidFill>
                  <a:srgbClr val="00B0F0"/>
                </a:solidFill>
                <a:cs typeface="+mj-cs"/>
              </a:rPr>
              <a:t>“I will put cedar [erez], shita, *The seven tree names in this verse cannot be identified with certainty, but the Midrash considers them all to be of the cedar family. [hadas and etz shemen in the wilderness; I will place in the desert berosh, tidhar and te’ashur together]”</a:t>
            </a:r>
            <a:r>
              <a:rPr lang="en-US" sz="2400">
                <a:solidFill>
                  <a:srgbClr val="FFC000"/>
                </a:solidFill>
                <a:cs typeface="+mj-cs"/>
              </a:rPr>
              <a:t> (</a:t>
            </a:r>
            <a:r>
              <a:rPr lang="en-US" sz="2400">
                <a:solidFill>
                  <a:srgbClr val="00B0F0"/>
                </a:solidFill>
                <a:cs typeface="+mj-cs"/>
              </a:rPr>
              <a:t>Isaiah 41:19</a:t>
            </a:r>
            <a:r>
              <a:rPr lang="en-US" sz="2400">
                <a:solidFill>
                  <a:srgbClr val="FFC000"/>
                </a:solidFill>
                <a:cs typeface="+mj-cs"/>
              </a:rPr>
              <a:t>). Berosh – berata, tidhar – adera, te’ashur – paksinon. *These are their Aramaic translations. Why is it called te’ashur? It is because it is the most praiseworthy [me’ushar] of them all. They [subsequently] added three more to the list: Alonim, armonim, and almugim, Alonim – balutin, armonim – dalbon, almugim – alvam. *These, too, are Aramaic translations of the Hebrew tree names.</a:t>
            </a:r>
            <a:endParaRPr lang="en-US">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04E8CF0-3107-5E63-F6A8-D9667FDD9A4B}"/>
                  </a:ext>
                </a:extLst>
              </p14:cNvPr>
              <p14:cNvContentPartPr/>
              <p14:nvPr/>
            </p14:nvContentPartPr>
            <p14:xfrm>
              <a:off x="8863080" y="2165260"/>
              <a:ext cx="1950120" cy="51840"/>
            </p14:xfrm>
          </p:contentPart>
        </mc:Choice>
        <mc:Fallback>
          <p:pic>
            <p:nvPicPr>
              <p:cNvPr id="2" name="Ink 1">
                <a:extLst>
                  <a:ext uri="{FF2B5EF4-FFF2-40B4-BE49-F238E27FC236}">
                    <a16:creationId xmlns:a16="http://schemas.microsoft.com/office/drawing/2014/main" id="{104E8CF0-3107-5E63-F6A8-D9667FDD9A4B}"/>
                  </a:ext>
                </a:extLst>
              </p:cNvPr>
              <p:cNvPicPr/>
              <p:nvPr/>
            </p:nvPicPr>
            <p:blipFill>
              <a:blip r:embed="rId5"/>
              <a:stretch>
                <a:fillRect/>
              </a:stretch>
            </p:blipFill>
            <p:spPr>
              <a:xfrm>
                <a:off x="8845440" y="2147260"/>
                <a:ext cx="1985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4BCF439-3586-F990-F313-63303B8AFC5C}"/>
                  </a:ext>
                </a:extLst>
              </p14:cNvPr>
              <p14:cNvContentPartPr/>
              <p14:nvPr/>
            </p14:nvContentPartPr>
            <p14:xfrm>
              <a:off x="8685600" y="3608860"/>
              <a:ext cx="35640" cy="4320"/>
            </p14:xfrm>
          </p:contentPart>
        </mc:Choice>
        <mc:Fallback>
          <p:pic>
            <p:nvPicPr>
              <p:cNvPr id="4" name="Ink 3">
                <a:extLst>
                  <a:ext uri="{FF2B5EF4-FFF2-40B4-BE49-F238E27FC236}">
                    <a16:creationId xmlns:a16="http://schemas.microsoft.com/office/drawing/2014/main" id="{24BCF439-3586-F990-F313-63303B8AFC5C}"/>
                  </a:ext>
                </a:extLst>
              </p:cNvPr>
              <p:cNvPicPr/>
              <p:nvPr/>
            </p:nvPicPr>
            <p:blipFill>
              <a:blip r:embed="rId7"/>
              <a:stretch>
                <a:fillRect/>
              </a:stretch>
            </p:blipFill>
            <p:spPr>
              <a:xfrm>
                <a:off x="8667600" y="3591220"/>
                <a:ext cx="71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0FE2280-44CC-6B8D-6CAA-C7264934BA8B}"/>
                  </a:ext>
                </a:extLst>
              </p14:cNvPr>
              <p14:cNvContentPartPr/>
              <p14:nvPr/>
            </p14:nvContentPartPr>
            <p14:xfrm>
              <a:off x="9668400" y="3652420"/>
              <a:ext cx="1057320" cy="26280"/>
            </p14:xfrm>
          </p:contentPart>
        </mc:Choice>
        <mc:Fallback>
          <p:pic>
            <p:nvPicPr>
              <p:cNvPr id="5" name="Ink 4">
                <a:extLst>
                  <a:ext uri="{FF2B5EF4-FFF2-40B4-BE49-F238E27FC236}">
                    <a16:creationId xmlns:a16="http://schemas.microsoft.com/office/drawing/2014/main" id="{C0FE2280-44CC-6B8D-6CAA-C7264934BA8B}"/>
                  </a:ext>
                </a:extLst>
              </p:cNvPr>
              <p:cNvPicPr/>
              <p:nvPr/>
            </p:nvPicPr>
            <p:blipFill>
              <a:blip r:embed="rId9"/>
              <a:stretch>
                <a:fillRect/>
              </a:stretch>
            </p:blipFill>
            <p:spPr>
              <a:xfrm>
                <a:off x="9650760" y="3634780"/>
                <a:ext cx="1092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E7EE063-28D3-BB33-07E5-A9E184C80F42}"/>
                  </a:ext>
                </a:extLst>
              </p14:cNvPr>
              <p14:cNvContentPartPr/>
              <p14:nvPr/>
            </p14:nvContentPartPr>
            <p14:xfrm>
              <a:off x="5140680" y="3963100"/>
              <a:ext cx="634680" cy="41040"/>
            </p14:xfrm>
          </p:contentPart>
        </mc:Choice>
        <mc:Fallback>
          <p:pic>
            <p:nvPicPr>
              <p:cNvPr id="7" name="Ink 6">
                <a:extLst>
                  <a:ext uri="{FF2B5EF4-FFF2-40B4-BE49-F238E27FC236}">
                    <a16:creationId xmlns:a16="http://schemas.microsoft.com/office/drawing/2014/main" id="{1E7EE063-28D3-BB33-07E5-A9E184C80F42}"/>
                  </a:ext>
                </a:extLst>
              </p:cNvPr>
              <p:cNvPicPr/>
              <p:nvPr/>
            </p:nvPicPr>
            <p:blipFill>
              <a:blip r:embed="rId11"/>
              <a:stretch>
                <a:fillRect/>
              </a:stretch>
            </p:blipFill>
            <p:spPr>
              <a:xfrm>
                <a:off x="5122680" y="3945100"/>
                <a:ext cx="670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D0DAC2D-EC28-CBD4-B49B-2621EE8CFD7E}"/>
                  </a:ext>
                </a:extLst>
              </p14:cNvPr>
              <p14:cNvContentPartPr/>
              <p14:nvPr/>
            </p14:nvContentPartPr>
            <p14:xfrm>
              <a:off x="6200880" y="3980740"/>
              <a:ext cx="404280" cy="6480"/>
            </p14:xfrm>
          </p:contentPart>
        </mc:Choice>
        <mc:Fallback>
          <p:pic>
            <p:nvPicPr>
              <p:cNvPr id="9" name="Ink 8">
                <a:extLst>
                  <a:ext uri="{FF2B5EF4-FFF2-40B4-BE49-F238E27FC236}">
                    <a16:creationId xmlns:a16="http://schemas.microsoft.com/office/drawing/2014/main" id="{1D0DAC2D-EC28-CBD4-B49B-2621EE8CFD7E}"/>
                  </a:ext>
                </a:extLst>
              </p:cNvPr>
              <p:cNvPicPr/>
              <p:nvPr/>
            </p:nvPicPr>
            <p:blipFill>
              <a:blip r:embed="rId13"/>
              <a:stretch>
                <a:fillRect/>
              </a:stretch>
            </p:blipFill>
            <p:spPr>
              <a:xfrm>
                <a:off x="6183240" y="3963100"/>
                <a:ext cx="439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A2939EA-1D2A-D850-38CE-421EACDDB41A}"/>
                  </a:ext>
                </a:extLst>
              </p14:cNvPr>
              <p14:cNvContentPartPr/>
              <p14:nvPr/>
            </p14:nvContentPartPr>
            <p14:xfrm>
              <a:off x="7496880" y="4012420"/>
              <a:ext cx="419040" cy="16200"/>
            </p14:xfrm>
          </p:contentPart>
        </mc:Choice>
        <mc:Fallback>
          <p:pic>
            <p:nvPicPr>
              <p:cNvPr id="11" name="Ink 10">
                <a:extLst>
                  <a:ext uri="{FF2B5EF4-FFF2-40B4-BE49-F238E27FC236}">
                    <a16:creationId xmlns:a16="http://schemas.microsoft.com/office/drawing/2014/main" id="{7A2939EA-1D2A-D850-38CE-421EACDDB41A}"/>
                  </a:ext>
                </a:extLst>
              </p:cNvPr>
              <p:cNvPicPr/>
              <p:nvPr/>
            </p:nvPicPr>
            <p:blipFill>
              <a:blip r:embed="rId15"/>
              <a:stretch>
                <a:fillRect/>
              </a:stretch>
            </p:blipFill>
            <p:spPr>
              <a:xfrm>
                <a:off x="7479240" y="3994780"/>
                <a:ext cx="4546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4AFFD3E-CC2B-173E-4902-5A33B24942CF}"/>
                  </a:ext>
                </a:extLst>
              </p14:cNvPr>
              <p14:cNvContentPartPr/>
              <p14:nvPr/>
            </p14:nvContentPartPr>
            <p14:xfrm>
              <a:off x="2752800" y="4351900"/>
              <a:ext cx="350280" cy="10080"/>
            </p14:xfrm>
          </p:contentPart>
        </mc:Choice>
        <mc:Fallback>
          <p:pic>
            <p:nvPicPr>
              <p:cNvPr id="12" name="Ink 11">
                <a:extLst>
                  <a:ext uri="{FF2B5EF4-FFF2-40B4-BE49-F238E27FC236}">
                    <a16:creationId xmlns:a16="http://schemas.microsoft.com/office/drawing/2014/main" id="{A4AFFD3E-CC2B-173E-4902-5A33B24942CF}"/>
                  </a:ext>
                </a:extLst>
              </p:cNvPr>
              <p:cNvPicPr/>
              <p:nvPr/>
            </p:nvPicPr>
            <p:blipFill>
              <a:blip r:embed="rId17"/>
              <a:stretch>
                <a:fillRect/>
              </a:stretch>
            </p:blipFill>
            <p:spPr>
              <a:xfrm>
                <a:off x="2735160" y="4334260"/>
                <a:ext cx="385920" cy="45720"/>
              </a:xfrm>
              <a:prstGeom prst="rect">
                <a:avLst/>
              </a:prstGeom>
            </p:spPr>
          </p:pic>
        </mc:Fallback>
      </mc:AlternateContent>
      <p:grpSp>
        <p:nvGrpSpPr>
          <p:cNvPr id="16" name="Group 15">
            <a:extLst>
              <a:ext uri="{FF2B5EF4-FFF2-40B4-BE49-F238E27FC236}">
                <a16:creationId xmlns:a16="http://schemas.microsoft.com/office/drawing/2014/main" id="{9D337E0B-B87E-A1DD-5A06-CF7714DE8821}"/>
              </a:ext>
            </a:extLst>
          </p:cNvPr>
          <p:cNvGrpSpPr/>
          <p:nvPr/>
        </p:nvGrpSpPr>
        <p:grpSpPr>
          <a:xfrm>
            <a:off x="3936840" y="4324900"/>
            <a:ext cx="1512000" cy="60480"/>
            <a:chOff x="3936840" y="4324900"/>
            <a:chExt cx="1512000" cy="6048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F2CD7C4-0B48-9867-231E-D068C056ED5C}"/>
                    </a:ext>
                  </a:extLst>
                </p14:cNvPr>
                <p14:cNvContentPartPr/>
                <p14:nvPr/>
              </p14:nvContentPartPr>
              <p14:xfrm>
                <a:off x="3936840" y="4361620"/>
                <a:ext cx="264600" cy="5040"/>
              </p14:xfrm>
            </p:contentPart>
          </mc:Choice>
          <mc:Fallback>
            <p:pic>
              <p:nvPicPr>
                <p:cNvPr id="13" name="Ink 12">
                  <a:extLst>
                    <a:ext uri="{FF2B5EF4-FFF2-40B4-BE49-F238E27FC236}">
                      <a16:creationId xmlns:a16="http://schemas.microsoft.com/office/drawing/2014/main" id="{AF2CD7C4-0B48-9867-231E-D068C056ED5C}"/>
                    </a:ext>
                  </a:extLst>
                </p:cNvPr>
                <p:cNvPicPr/>
                <p:nvPr/>
              </p:nvPicPr>
              <p:blipFill>
                <a:blip r:embed="rId19"/>
                <a:stretch>
                  <a:fillRect/>
                </a:stretch>
              </p:blipFill>
              <p:spPr>
                <a:xfrm>
                  <a:off x="3918840" y="4343620"/>
                  <a:ext cx="300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AB35018-4A9A-7340-D2A5-9D92DF07EA3F}"/>
                    </a:ext>
                  </a:extLst>
                </p14:cNvPr>
                <p14:cNvContentPartPr/>
                <p14:nvPr/>
              </p14:nvContentPartPr>
              <p14:xfrm>
                <a:off x="4675200" y="4324900"/>
                <a:ext cx="773640" cy="60480"/>
              </p14:xfrm>
            </p:contentPart>
          </mc:Choice>
          <mc:Fallback>
            <p:pic>
              <p:nvPicPr>
                <p:cNvPr id="14" name="Ink 13">
                  <a:extLst>
                    <a:ext uri="{FF2B5EF4-FFF2-40B4-BE49-F238E27FC236}">
                      <a16:creationId xmlns:a16="http://schemas.microsoft.com/office/drawing/2014/main" id="{AAB35018-4A9A-7340-D2A5-9D92DF07EA3F}"/>
                    </a:ext>
                  </a:extLst>
                </p:cNvPr>
                <p:cNvPicPr/>
                <p:nvPr/>
              </p:nvPicPr>
              <p:blipFill>
                <a:blip r:embed="rId21"/>
                <a:stretch>
                  <a:fillRect/>
                </a:stretch>
              </p:blipFill>
              <p:spPr>
                <a:xfrm>
                  <a:off x="4657560" y="4306900"/>
                  <a:ext cx="809280" cy="9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0768996-20A7-3610-E759-D54887B218FD}"/>
                  </a:ext>
                </a:extLst>
              </p14:cNvPr>
              <p14:cNvContentPartPr/>
              <p14:nvPr/>
            </p14:nvContentPartPr>
            <p14:xfrm>
              <a:off x="6014040" y="4356220"/>
              <a:ext cx="581400" cy="23040"/>
            </p14:xfrm>
          </p:contentPart>
        </mc:Choice>
        <mc:Fallback>
          <p:pic>
            <p:nvPicPr>
              <p:cNvPr id="15" name="Ink 14">
                <a:extLst>
                  <a:ext uri="{FF2B5EF4-FFF2-40B4-BE49-F238E27FC236}">
                    <a16:creationId xmlns:a16="http://schemas.microsoft.com/office/drawing/2014/main" id="{00768996-20A7-3610-E759-D54887B218FD}"/>
                  </a:ext>
                </a:extLst>
              </p:cNvPr>
              <p:cNvPicPr/>
              <p:nvPr/>
            </p:nvPicPr>
            <p:blipFill>
              <a:blip r:embed="rId23"/>
              <a:stretch>
                <a:fillRect/>
              </a:stretch>
            </p:blipFill>
            <p:spPr>
              <a:xfrm>
                <a:off x="5996040" y="4338220"/>
                <a:ext cx="617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A9AAB6AA-4F89-8A71-5B30-864906DB582F}"/>
                  </a:ext>
                </a:extLst>
              </p14:cNvPr>
              <p14:cNvContentPartPr/>
              <p14:nvPr/>
            </p14:nvContentPartPr>
            <p14:xfrm>
              <a:off x="2541840" y="4714060"/>
              <a:ext cx="759600" cy="100080"/>
            </p14:xfrm>
          </p:contentPart>
        </mc:Choice>
        <mc:Fallback>
          <p:pic>
            <p:nvPicPr>
              <p:cNvPr id="17" name="Ink 16">
                <a:extLst>
                  <a:ext uri="{FF2B5EF4-FFF2-40B4-BE49-F238E27FC236}">
                    <a16:creationId xmlns:a16="http://schemas.microsoft.com/office/drawing/2014/main" id="{A9AAB6AA-4F89-8A71-5B30-864906DB582F}"/>
                  </a:ext>
                </a:extLst>
              </p:cNvPr>
              <p:cNvPicPr/>
              <p:nvPr/>
            </p:nvPicPr>
            <p:blipFill>
              <a:blip r:embed="rId25"/>
              <a:stretch>
                <a:fillRect/>
              </a:stretch>
            </p:blipFill>
            <p:spPr>
              <a:xfrm>
                <a:off x="2524200" y="4696060"/>
                <a:ext cx="795240" cy="135720"/>
              </a:xfrm>
              <a:prstGeom prst="rect">
                <a:avLst/>
              </a:prstGeom>
            </p:spPr>
          </p:pic>
        </mc:Fallback>
      </mc:AlternateContent>
    </p:spTree>
    <p:extLst>
      <p:ext uri="{BB962C8B-B14F-4D97-AF65-F5344CB8AC3E}">
        <p14:creationId xmlns:p14="http://schemas.microsoft.com/office/powerpoint/2010/main" val="347267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8674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8924830" cy="5262979"/>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41:22 Parts 1-4</a:t>
            </a:r>
            <a:endParaRPr lang="en-US" sz="40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יגישו.</a:t>
            </a:r>
            <a:r>
              <a:rPr lang="he-IL" sz="2400" b="0" i="0" u="none" strike="noStrike">
                <a:solidFill>
                  <a:srgbClr val="FFFF00"/>
                </a:solidFill>
                <a:effectLst/>
                <a:latin typeface="Arial" panose="020B0604020202020204" pitchFamily="34" charset="0"/>
                <a:cs typeface="+mj-cs"/>
              </a:rPr>
              <a:t> העכו"ם את נביאיהם וקוסמיהם:</a:t>
            </a:r>
            <a:endParaRPr lang="he-IL" sz="40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Let them present</a:t>
            </a:r>
            <a:r>
              <a:rPr lang="en-US" sz="2400" b="0" i="0" u="none" strike="noStrike">
                <a:solidFill>
                  <a:srgbClr val="FFC000"/>
                </a:solidFill>
                <a:effectLst/>
                <a:latin typeface="Arial" panose="020B0604020202020204" pitchFamily="34" charset="0"/>
              </a:rPr>
              <a:t> Let those who deny the Torah ([mss., K’li Paz:] the nations) present their prophets and their soothsayers.</a:t>
            </a:r>
            <a:endParaRPr lang="en-US" sz="40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ויגידו לנו.</a:t>
            </a:r>
            <a:r>
              <a:rPr lang="he-IL" sz="2400" b="0" i="0" u="none" strike="noStrike">
                <a:solidFill>
                  <a:srgbClr val="FFFF00"/>
                </a:solidFill>
                <a:effectLst/>
                <a:latin typeface="Arial" panose="020B0604020202020204" pitchFamily="34" charset="0"/>
                <a:cs typeface="+mj-cs"/>
              </a:rPr>
              <a:t> את אשר תקרינה לעתיד:</a:t>
            </a:r>
            <a:endParaRPr lang="he-IL" sz="40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and tell us what will happen</a:t>
            </a:r>
            <a:r>
              <a:rPr lang="en-US" sz="2400" b="0" i="0" u="none" strike="noStrike">
                <a:solidFill>
                  <a:srgbClr val="FFC000"/>
                </a:solidFill>
                <a:effectLst/>
                <a:latin typeface="Arial" panose="020B0604020202020204" pitchFamily="34" charset="0"/>
              </a:rPr>
              <a:t> in the future.</a:t>
            </a:r>
            <a:endParaRPr lang="en-US" sz="40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הראשונות.</a:t>
            </a:r>
            <a:r>
              <a:rPr lang="he-IL" sz="2400" b="0" i="0" u="none" strike="noStrike">
                <a:solidFill>
                  <a:srgbClr val="FFFF00"/>
                </a:solidFill>
                <a:effectLst/>
                <a:latin typeface="Arial" panose="020B0604020202020204" pitchFamily="34" charset="0"/>
                <a:cs typeface="+mj-cs"/>
              </a:rPr>
              <a:t> שהיו קודם בריאת עולם ועל מה נברא מה הנה (ס"א מאורעות שהתחילו כבר מה יהא בסופן):</a:t>
            </a:r>
            <a:endParaRPr lang="he-IL" sz="40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the first things</a:t>
            </a:r>
            <a:r>
              <a:rPr lang="en-US" sz="2400" b="0" i="0" u="none" strike="noStrike">
                <a:solidFill>
                  <a:srgbClr val="FFC000"/>
                </a:solidFill>
                <a:effectLst/>
                <a:latin typeface="Arial" panose="020B0604020202020204" pitchFamily="34" charset="0"/>
              </a:rPr>
              <a:t> that were before the Creation of the world, and concerning what was created and what they are. (Other editions: The incidents that have already begun, what will be their end.)</a:t>
            </a:r>
            <a:endParaRPr lang="en-US" sz="40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או הבאות.</a:t>
            </a:r>
            <a:r>
              <a:rPr lang="he-IL" sz="2400" b="0" i="0" u="none" strike="noStrike">
                <a:solidFill>
                  <a:srgbClr val="FFFF00"/>
                </a:solidFill>
                <a:effectLst/>
                <a:latin typeface="Arial" panose="020B0604020202020204" pitchFamily="34" charset="0"/>
                <a:cs typeface="+mj-cs"/>
              </a:rPr>
              <a:t> לעתיד ישמיענו ונראה אם יש בהם ממש שיתקיימו דבריהם:</a:t>
            </a:r>
            <a:endParaRPr lang="he-IL" sz="40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or the coming events</a:t>
            </a:r>
            <a:r>
              <a:rPr lang="en-US" sz="2400" b="0" i="0" u="none" strike="noStrike">
                <a:solidFill>
                  <a:srgbClr val="FFC000"/>
                </a:solidFill>
                <a:effectLst/>
                <a:latin typeface="Arial" panose="020B0604020202020204" pitchFamily="34" charset="0"/>
              </a:rPr>
              <a:t> in the future, let us hear, and we will see if there is any substance to them, that their words will come true.</a:t>
            </a:r>
            <a:endParaRPr lang="en-US" sz="40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C7B9F8D-77A6-4407-D82F-C262BEA2A97C}"/>
                  </a:ext>
                </a:extLst>
              </p14:cNvPr>
              <p14:cNvContentPartPr/>
              <p14:nvPr/>
            </p14:nvContentPartPr>
            <p14:xfrm>
              <a:off x="4844760" y="1434100"/>
              <a:ext cx="2049840" cy="62280"/>
            </p14:xfrm>
          </p:contentPart>
        </mc:Choice>
        <mc:Fallback>
          <p:pic>
            <p:nvPicPr>
              <p:cNvPr id="2" name="Ink 1">
                <a:extLst>
                  <a:ext uri="{FF2B5EF4-FFF2-40B4-BE49-F238E27FC236}">
                    <a16:creationId xmlns:a16="http://schemas.microsoft.com/office/drawing/2014/main" id="{6C7B9F8D-77A6-4407-D82F-C262BEA2A97C}"/>
                  </a:ext>
                </a:extLst>
              </p:cNvPr>
              <p:cNvPicPr/>
              <p:nvPr/>
            </p:nvPicPr>
            <p:blipFill>
              <a:blip r:embed="rId5"/>
              <a:stretch>
                <a:fillRect/>
              </a:stretch>
            </p:blipFill>
            <p:spPr>
              <a:xfrm>
                <a:off x="4827120" y="1416100"/>
                <a:ext cx="2085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FADC99C-AB8E-ACEF-1BD5-75C857681B7F}"/>
                  </a:ext>
                </a:extLst>
              </p14:cNvPr>
              <p14:cNvContentPartPr/>
              <p14:nvPr/>
            </p14:nvContentPartPr>
            <p14:xfrm>
              <a:off x="5938080" y="2486380"/>
              <a:ext cx="34560" cy="4320"/>
            </p14:xfrm>
          </p:contentPart>
        </mc:Choice>
        <mc:Fallback>
          <p:pic>
            <p:nvPicPr>
              <p:cNvPr id="4" name="Ink 3">
                <a:extLst>
                  <a:ext uri="{FF2B5EF4-FFF2-40B4-BE49-F238E27FC236}">
                    <a16:creationId xmlns:a16="http://schemas.microsoft.com/office/drawing/2014/main" id="{CFADC99C-AB8E-ACEF-1BD5-75C857681B7F}"/>
                  </a:ext>
                </a:extLst>
              </p:cNvPr>
              <p:cNvPicPr/>
              <p:nvPr/>
            </p:nvPicPr>
            <p:blipFill>
              <a:blip r:embed="rId7"/>
              <a:stretch>
                <a:fillRect/>
              </a:stretch>
            </p:blipFill>
            <p:spPr>
              <a:xfrm>
                <a:off x="5920080" y="2468740"/>
                <a:ext cx="70200" cy="39960"/>
              </a:xfrm>
              <a:prstGeom prst="rect">
                <a:avLst/>
              </a:prstGeom>
            </p:spPr>
          </p:pic>
        </mc:Fallback>
      </mc:AlternateContent>
    </p:spTree>
    <p:extLst>
      <p:ext uri="{BB962C8B-B14F-4D97-AF65-F5344CB8AC3E}">
        <p14:creationId xmlns:p14="http://schemas.microsoft.com/office/powerpoint/2010/main" val="213275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11680730" cy="5955476"/>
          </a:xfrm>
          <a:prstGeom prst="rect">
            <a:avLst/>
          </a:prstGeom>
          <a:noFill/>
        </p:spPr>
        <p:txBody>
          <a:bodyPr wrap="square" rtlCol="0">
            <a:spAutoFit/>
          </a:bodyPr>
          <a:lstStyle/>
          <a:p>
            <a:r>
              <a:rPr lang="en-US" sz="2100">
                <a:solidFill>
                  <a:srgbClr val="FFC000"/>
                </a:solidFill>
                <a:cs typeface="+mj-cs"/>
              </a:rPr>
              <a:t>Midrash Vayikra Rabbah 27:1</a:t>
            </a:r>
          </a:p>
          <a:p>
            <a:r>
              <a:rPr lang="he-IL" sz="2000">
                <a:solidFill>
                  <a:srgbClr val="FFC000"/>
                </a:solidFill>
                <a:cs typeface="+mj-cs"/>
              </a:rPr>
              <a:t>[1] "</a:t>
            </a:r>
            <a:r>
              <a:rPr lang="en-US" sz="2000">
                <a:solidFill>
                  <a:srgbClr val="FFC000"/>
                </a:solidFill>
                <a:cs typeface="+mj-cs"/>
              </a:rPr>
              <a:t>A bull or a lamb or a goat (</a:t>
            </a:r>
            <a:r>
              <a:rPr lang="en-US" sz="2000">
                <a:solidFill>
                  <a:srgbClr val="00B0F0"/>
                </a:solidFill>
                <a:cs typeface="+mj-cs"/>
              </a:rPr>
              <a:t>Leviticus 22:27</a:t>
            </a:r>
            <a:r>
              <a:rPr lang="en-US" sz="2000">
                <a:solidFill>
                  <a:srgbClr val="FFC000"/>
                </a:solidFill>
                <a:cs typeface="+mj-cs"/>
              </a:rPr>
              <a:t>), this is what is written (</a:t>
            </a:r>
            <a:r>
              <a:rPr lang="en-US" sz="2000">
                <a:solidFill>
                  <a:srgbClr val="00B0F0"/>
                </a:solidFill>
                <a:cs typeface="+mj-cs"/>
              </a:rPr>
              <a:t>Psalms 36:7</a:t>
            </a:r>
            <a:r>
              <a:rPr lang="en-US" sz="2000">
                <a:solidFill>
                  <a:srgbClr val="FFC000"/>
                </a:solidFill>
                <a:cs typeface="+mj-cs"/>
              </a:rPr>
              <a:t>): Your righteousness is like the mighty mountains, the mountains produce grass and the righteous have good deeds. Another explanation, Your righteousness is like the mighty mountains, just as the mountains are suitable for planting and producing fruits, so too the righteous produce fruits and benefit themselves and others. This can be compared to a golden bell and its clapper from the margins, just as the righteous benefit themselves and others, as it is said (</a:t>
            </a:r>
            <a:r>
              <a:rPr lang="en-US" sz="2000">
                <a:solidFill>
                  <a:srgbClr val="00B0F0"/>
                </a:solidFill>
                <a:cs typeface="+mj-cs"/>
              </a:rPr>
              <a:t>Isaiah 3:10</a:t>
            </a:r>
            <a:r>
              <a:rPr lang="en-US" sz="2000">
                <a:solidFill>
                  <a:srgbClr val="FFC000"/>
                </a:solidFill>
                <a:cs typeface="+mj-cs"/>
              </a:rPr>
              <a:t>): Say that the righteous are good for they shall eat the fruit of their deeds, (</a:t>
            </a:r>
            <a:r>
              <a:rPr lang="en-US" sz="2000">
                <a:solidFill>
                  <a:srgbClr val="00B0F0"/>
                </a:solidFill>
                <a:cs typeface="+mj-cs"/>
              </a:rPr>
              <a:t>Psalms 36:7</a:t>
            </a:r>
            <a:r>
              <a:rPr lang="en-US" sz="2000">
                <a:solidFill>
                  <a:srgbClr val="FFC000"/>
                </a:solidFill>
                <a:cs typeface="+mj-cs"/>
              </a:rPr>
              <a:t>): Your judgments are like the great deep, these are the wicked, just as the deep cannot be planted and does not produce fruits, so too the wicked have no good deeds and do not produce fruits, but rather cause distress to themselves and others, as it is said (</a:t>
            </a:r>
            <a:r>
              <a:rPr lang="en-US" sz="2000">
                <a:solidFill>
                  <a:srgbClr val="00B0F0"/>
                </a:solidFill>
                <a:cs typeface="+mj-cs"/>
              </a:rPr>
              <a:t>Isaiah 3:11</a:t>
            </a:r>
            <a:r>
              <a:rPr lang="en-US" sz="2000">
                <a:solidFill>
                  <a:srgbClr val="FFC000"/>
                </a:solidFill>
                <a:cs typeface="+mj-cs"/>
              </a:rPr>
              <a:t>): Woe to the wicked, it is bad, bad for himself and bad for others. Your righteousness is like the mighty mountains, interpret the verse and expound it, Your righteousness is upon Your judgments like the mighty mountains are upon the great deep, just as these mountains suppress the deep so that the world does not flood, so too charity suppresses calamity so that it does not come to the world. Your righteousness is like the mighty mountains, just as these mountains have no end, so too there is no end to the reward of the righteous. Your judgments are like the great deep, just as the deep is unsearchable, so too there is no investigation into the future calamities of the wicked. Another explanation, Your righteousness is like the mighty mountains, Rabbi Ishmael says the righteous who perform the Torah that was given from the mighty mountains, the Holy One, blessed be He, performs righteousness with them like the mighty mountains, but the wicked who do not perform the Torah that was given from the mighty mountains,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71995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11680730" cy="5955476"/>
          </a:xfrm>
          <a:prstGeom prst="rect">
            <a:avLst/>
          </a:prstGeom>
          <a:noFill/>
        </p:spPr>
        <p:txBody>
          <a:bodyPr wrap="square" rtlCol="0">
            <a:spAutoFit/>
          </a:bodyPr>
          <a:lstStyle/>
          <a:p>
            <a:r>
              <a:rPr lang="en-US" sz="2100">
                <a:solidFill>
                  <a:srgbClr val="FFC000"/>
                </a:solidFill>
                <a:cs typeface="+mj-cs"/>
              </a:rPr>
              <a:t>Midrash Vayikra Rabbah 27:1 cont…</a:t>
            </a:r>
          </a:p>
          <a:p>
            <a:r>
              <a:rPr lang="en-US" sz="2000">
                <a:solidFill>
                  <a:srgbClr val="FFC000"/>
                </a:solidFill>
                <a:cs typeface="+mj-cs"/>
              </a:rPr>
              <a:t>… the Holy One, blessed be He, scrutinizes them to the great deep. Rabbi Akiva says both of these He scrutinizes, the righteous He raises above them the few evil deeds they did in this world in order to give them a good reward in the future to come, and He bestows peace upon the wicked and repays them for the few good deeds they did in this world in order to exact retribution from them in the future to come.-Rabbi Meir says the parable of the righteous in their dwelling, as it is said (</a:t>
            </a:r>
            <a:r>
              <a:rPr lang="en-US" sz="2000">
                <a:solidFill>
                  <a:srgbClr val="00B0F0"/>
                </a:solidFill>
                <a:cs typeface="+mj-cs"/>
              </a:rPr>
              <a:t>Ezekiel 34:14</a:t>
            </a:r>
            <a:r>
              <a:rPr lang="en-US" sz="2000">
                <a:solidFill>
                  <a:srgbClr val="FFC000"/>
                </a:solidFill>
                <a:cs typeface="+mj-cs"/>
              </a:rPr>
              <a:t>): </a:t>
            </a:r>
            <a:r>
              <a:rPr lang="en-US" sz="2000">
                <a:solidFill>
                  <a:srgbClr val="00B0F0"/>
                </a:solidFill>
                <a:cs typeface="+mj-cs"/>
              </a:rPr>
              <a:t>"I will feed them in a good pasture, and their fold shall be on the high mountains of Israel,"</a:t>
            </a:r>
            <a:r>
              <a:rPr lang="en-US" sz="2000">
                <a:solidFill>
                  <a:srgbClr val="FFC000"/>
                </a:solidFill>
                <a:cs typeface="+mj-cs"/>
              </a:rPr>
              <a:t> and the parable of the wicked in their dwelling, as it is said (</a:t>
            </a:r>
            <a:r>
              <a:rPr lang="en-US" sz="2000">
                <a:solidFill>
                  <a:srgbClr val="00B0F0"/>
                </a:solidFill>
                <a:cs typeface="+mj-cs"/>
              </a:rPr>
              <a:t>Ezekiel 31:15</a:t>
            </a:r>
            <a:r>
              <a:rPr lang="en-US" sz="2000">
                <a:solidFill>
                  <a:srgbClr val="FFC000"/>
                </a:solidFill>
                <a:cs typeface="+mj-cs"/>
              </a:rPr>
              <a:t>): </a:t>
            </a:r>
            <a:r>
              <a:rPr lang="en-US" sz="2000">
                <a:solidFill>
                  <a:srgbClr val="00B0F0"/>
                </a:solidFill>
                <a:cs typeface="+mj-cs"/>
              </a:rPr>
              <a:t>"In the day that he went down to Sheol I caused a mourning; I covered the deep for him,"</a:t>
            </a:r>
            <a:r>
              <a:rPr lang="en-US" sz="2000">
                <a:solidFill>
                  <a:srgbClr val="FFC000"/>
                </a:solidFill>
                <a:cs typeface="+mj-cs"/>
              </a:rPr>
              <a:t> Rabbi Judah ben Rabbi says they make no cover for a jug, not of silver and gold nor of other metals, but of earthenware, because it is kind by kind, so the Holy One, blessed be He, said Gehenna is dark, as it is written (</a:t>
            </a:r>
            <a:r>
              <a:rPr lang="en-US" sz="2000">
                <a:solidFill>
                  <a:srgbClr val="00B0F0"/>
                </a:solidFill>
                <a:cs typeface="+mj-cs"/>
              </a:rPr>
              <a:t>Psalms 35:6</a:t>
            </a:r>
            <a:r>
              <a:rPr lang="en-US" sz="2000">
                <a:solidFill>
                  <a:srgbClr val="FFC000"/>
                </a:solidFill>
                <a:cs typeface="+mj-cs"/>
              </a:rPr>
              <a:t>): </a:t>
            </a:r>
            <a:r>
              <a:rPr lang="en-US" sz="2000">
                <a:solidFill>
                  <a:srgbClr val="00B0F0"/>
                </a:solidFill>
                <a:cs typeface="+mj-cs"/>
              </a:rPr>
              <a:t>"Let their way be dark and slippery,"</a:t>
            </a:r>
            <a:r>
              <a:rPr lang="en-US" sz="2000">
                <a:solidFill>
                  <a:srgbClr val="FFC000"/>
                </a:solidFill>
                <a:cs typeface="+mj-cs"/>
              </a:rPr>
              <a:t> and the deep is dark, as it is said (</a:t>
            </a:r>
            <a:r>
              <a:rPr lang="en-US" sz="2000">
                <a:solidFill>
                  <a:srgbClr val="00B0F0"/>
                </a:solidFill>
                <a:cs typeface="+mj-cs"/>
              </a:rPr>
              <a:t>Genesis 1:2</a:t>
            </a:r>
            <a:r>
              <a:rPr lang="en-US" sz="2000">
                <a:solidFill>
                  <a:srgbClr val="FFC000"/>
                </a:solidFill>
                <a:cs typeface="+mj-cs"/>
              </a:rPr>
              <a:t>): </a:t>
            </a:r>
            <a:r>
              <a:rPr lang="en-US" sz="2000">
                <a:solidFill>
                  <a:srgbClr val="00B0F0"/>
                </a:solidFill>
                <a:cs typeface="+mj-cs"/>
              </a:rPr>
              <a:t>"And darkness was upon the face of the deep,"</a:t>
            </a:r>
            <a:r>
              <a:rPr lang="en-US" sz="2000">
                <a:solidFill>
                  <a:srgbClr val="FFC000"/>
                </a:solidFill>
                <a:cs typeface="+mj-cs"/>
              </a:rPr>
              <a:t> and the wicked are dark, as it is said (</a:t>
            </a:r>
            <a:r>
              <a:rPr lang="en-US" sz="2000">
                <a:solidFill>
                  <a:srgbClr val="00B0F0"/>
                </a:solidFill>
                <a:cs typeface="+mj-cs"/>
              </a:rPr>
              <a:t>Isaiah 29:15</a:t>
            </a:r>
            <a:r>
              <a:rPr lang="en-US" sz="2000">
                <a:solidFill>
                  <a:srgbClr val="FFC000"/>
                </a:solidFill>
                <a:cs typeface="+mj-cs"/>
              </a:rPr>
              <a:t>): </a:t>
            </a:r>
            <a:r>
              <a:rPr lang="en-US" sz="2000">
                <a:solidFill>
                  <a:srgbClr val="00B0F0"/>
                </a:solidFill>
                <a:cs typeface="+mj-cs"/>
              </a:rPr>
              <a:t>"And their works are in the dark,"</a:t>
            </a:r>
            <a:r>
              <a:rPr lang="en-US" sz="2000">
                <a:solidFill>
                  <a:srgbClr val="FFC000"/>
                </a:solidFill>
                <a:cs typeface="+mj-cs"/>
              </a:rPr>
              <a:t> darkness shall come and cover darkness, as it is said (</a:t>
            </a:r>
            <a:r>
              <a:rPr lang="en-US" sz="2000">
                <a:solidFill>
                  <a:srgbClr val="00B0F0"/>
                </a:solidFill>
                <a:cs typeface="+mj-cs"/>
              </a:rPr>
              <a:t>Ecclesiastes 6:4</a:t>
            </a:r>
            <a:r>
              <a:rPr lang="en-US" sz="2000">
                <a:solidFill>
                  <a:srgbClr val="FFC000"/>
                </a:solidFill>
                <a:cs typeface="+mj-cs"/>
              </a:rPr>
              <a:t>): </a:t>
            </a:r>
            <a:r>
              <a:rPr lang="en-US" sz="2000">
                <a:solidFill>
                  <a:srgbClr val="00B0F0"/>
                </a:solidFill>
                <a:cs typeface="+mj-cs"/>
              </a:rPr>
              <a:t>"For it comes in vanity and goes in darkness, and in darkness its name is covered." </a:t>
            </a:r>
            <a:r>
              <a:rPr lang="en-US" sz="2000">
                <a:solidFill>
                  <a:srgbClr val="FFC000"/>
                </a:solidFill>
                <a:cs typeface="+mj-cs"/>
              </a:rPr>
              <a:t>Another explanation, </a:t>
            </a:r>
            <a:r>
              <a:rPr lang="en-US" sz="2000">
                <a:solidFill>
                  <a:srgbClr val="00B0F0"/>
                </a:solidFill>
                <a:cs typeface="+mj-cs"/>
              </a:rPr>
              <a:t>"Your righteousness is like the mountains of God,"</a:t>
            </a:r>
            <a:r>
              <a:rPr lang="en-US" sz="2000">
                <a:solidFill>
                  <a:srgbClr val="FFC000"/>
                </a:solidFill>
                <a:cs typeface="+mj-cs"/>
              </a:rPr>
              <a:t> Rabbi Judah ben Rabbi Simon said the righteousness that you did with Noah in the ark is like the mountains of God, as it is said (</a:t>
            </a:r>
            <a:r>
              <a:rPr lang="en-US" sz="2000">
                <a:solidFill>
                  <a:srgbClr val="00B0F0"/>
                </a:solidFill>
                <a:cs typeface="+mj-cs"/>
              </a:rPr>
              <a:t>Genesis 8:4</a:t>
            </a:r>
            <a:r>
              <a:rPr lang="en-US" sz="2000">
                <a:solidFill>
                  <a:srgbClr val="FFC000"/>
                </a:solidFill>
                <a:cs typeface="+mj-cs"/>
              </a:rPr>
              <a:t>): </a:t>
            </a:r>
            <a:r>
              <a:rPr lang="en-US" sz="2000">
                <a:solidFill>
                  <a:srgbClr val="00B0F0"/>
                </a:solidFill>
                <a:cs typeface="+mj-cs"/>
              </a:rPr>
              <a:t>"And the ark rested upon the mountains of Ararat," </a:t>
            </a:r>
            <a:r>
              <a:rPr lang="en-US" sz="2000">
                <a:solidFill>
                  <a:srgbClr val="FFC000"/>
                </a:solidFill>
                <a:cs typeface="+mj-cs"/>
              </a:rPr>
              <a:t>and the judgment that you executed upon his generation, you were exacting with them until the great deep, as it is said (</a:t>
            </a:r>
            <a:r>
              <a:rPr lang="en-US" sz="2000">
                <a:solidFill>
                  <a:srgbClr val="00B0F0"/>
                </a:solidFill>
                <a:cs typeface="+mj-cs"/>
              </a:rPr>
              <a:t>Genesis 7:11</a:t>
            </a:r>
            <a:r>
              <a:rPr lang="en-US" sz="2000">
                <a:solidFill>
                  <a:srgbClr val="FFC000"/>
                </a:solidFill>
                <a:cs typeface="+mj-cs"/>
              </a:rPr>
              <a:t>): </a:t>
            </a:r>
            <a:r>
              <a:rPr lang="en-US" sz="2000">
                <a:solidFill>
                  <a:srgbClr val="00B0F0"/>
                </a:solidFill>
                <a:cs typeface="+mj-cs"/>
              </a:rPr>
              <a:t>"On the same day were all the fountains of the great deep broken up," </a:t>
            </a:r>
            <a:r>
              <a:rPr lang="en-US" sz="2000">
                <a:solidFill>
                  <a:srgbClr val="FFC000"/>
                </a:solidFill>
                <a:cs typeface="+mj-cs"/>
              </a:rPr>
              <a:t>and when you remembered him, you did not remember him alone, but "God remembered Noah and every living thing."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6090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41:19-24</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מא:יט-כד</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321733" y="4696550"/>
            <a:ext cx="7341882" cy="1200329"/>
          </a:xfrm>
          <a:prstGeom prst="rect">
            <a:avLst/>
          </a:prstGeom>
          <a:noFill/>
        </p:spPr>
        <p:txBody>
          <a:bodyPr wrap="none" rtlCol="0">
            <a:spAutoFit/>
          </a:bodyPr>
          <a:lstStyle/>
          <a:p>
            <a:pPr algn="ctr"/>
            <a:r>
              <a:rPr lang="en-US" sz="3600">
                <a:solidFill>
                  <a:srgbClr val="FFFF00"/>
                </a:solidFill>
              </a:rPr>
              <a:t>Isaiah Identifies Three Main Problems </a:t>
            </a:r>
          </a:p>
          <a:p>
            <a:pPr algn="ctr"/>
            <a:r>
              <a:rPr lang="en-US" sz="3600">
                <a:solidFill>
                  <a:srgbClr val="FFFF00"/>
                </a:solidFill>
              </a:rPr>
              <a:t>with Idolatry</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11680730" cy="5955476"/>
          </a:xfrm>
          <a:prstGeom prst="rect">
            <a:avLst/>
          </a:prstGeom>
          <a:noFill/>
        </p:spPr>
        <p:txBody>
          <a:bodyPr wrap="square" rtlCol="0">
            <a:spAutoFit/>
          </a:bodyPr>
          <a:lstStyle/>
          <a:p>
            <a:r>
              <a:rPr lang="en-US" sz="2100" b="1">
                <a:solidFill>
                  <a:srgbClr val="FFC000"/>
                </a:solidFill>
                <a:cs typeface="+mj-cs"/>
              </a:rPr>
              <a:t>Midrash Vayikra Rabbah 27:1 cont…</a:t>
            </a:r>
          </a:p>
          <a:p>
            <a:r>
              <a:rPr lang="en-US" sz="2000">
                <a:solidFill>
                  <a:srgbClr val="FFC000"/>
                </a:solidFill>
                <a:cs typeface="+mj-cs"/>
              </a:rPr>
              <a:t>Rabbi Joshua ben Levi, when he went up to Rome, saw there pillars of marble covered with plaster, in the heat so they would not crack and in the cold so they would not shrink, he saw there a poor man and a basket of reeds under him and a basket of reeds over him, on the pillars he recited: </a:t>
            </a:r>
            <a:r>
              <a:rPr lang="en-US" sz="2000">
                <a:solidFill>
                  <a:srgbClr val="00B0F0"/>
                </a:solidFill>
                <a:cs typeface="+mj-cs"/>
              </a:rPr>
              <a:t>"Your righteousness is like the mountains of God,"</a:t>
            </a:r>
            <a:r>
              <a:rPr lang="en-US" sz="2000">
                <a:solidFill>
                  <a:srgbClr val="FFC000"/>
                </a:solidFill>
                <a:cs typeface="+mj-cs"/>
              </a:rPr>
              <a:t> where you give, you give abundantly, and on the poor man he recited: </a:t>
            </a:r>
            <a:r>
              <a:rPr lang="en-US" sz="2000">
                <a:solidFill>
                  <a:srgbClr val="00B0F0"/>
                </a:solidFill>
                <a:cs typeface="+mj-cs"/>
              </a:rPr>
              <a:t>"Your judgments are a great deep,"</a:t>
            </a:r>
            <a:r>
              <a:rPr lang="en-US" sz="2000">
                <a:solidFill>
                  <a:srgbClr val="FFC000"/>
                </a:solidFill>
                <a:cs typeface="+mj-cs"/>
              </a:rPr>
              <a:t> where you strike, you are exacting.-Alexander of Macedon went to the king who was behind the dark mountains. He went to a city called Carthage, which was inhabited by women. They came out to him and said, </a:t>
            </a:r>
            <a:r>
              <a:rPr lang="en-US" sz="2000">
                <a:solidFill>
                  <a:srgbClr val="00B0F0"/>
                </a:solidFill>
                <a:cs typeface="+mj-cs"/>
              </a:rPr>
              <a:t>"If you fight with us, and you defeat us, your name will go out into the world as the conqueror of a region of women. If we fight with you and defeat you, your name will go out into the world as the one defeated by women, and you will not stand before the king."</a:t>
            </a:r>
            <a:r>
              <a:rPr lang="en-US" sz="2000">
                <a:solidFill>
                  <a:srgbClr val="FFC000"/>
                </a:solidFill>
                <a:cs typeface="+mj-cs"/>
              </a:rPr>
              <a:t> When a letter came out upon three elephants, </a:t>
            </a:r>
            <a:r>
              <a:rPr lang="en-US" sz="2000">
                <a:solidFill>
                  <a:srgbClr val="00B0F0"/>
                </a:solidFill>
                <a:cs typeface="+mj-cs"/>
              </a:rPr>
              <a:t>"I, Alexander of Macedon, have wandered until I came to the city of Carthage and I learned the advice of the women." </a:t>
            </a:r>
            <a:r>
              <a:rPr lang="en-US" sz="2000">
                <a:solidFill>
                  <a:srgbClr val="FFC000"/>
                </a:solidFill>
                <a:cs typeface="+mj-cs"/>
              </a:rPr>
              <a:t>He went to another city named Africa. They came out before him with gold dishes, gold pomegranates, and golden bread. He said, </a:t>
            </a:r>
            <a:r>
              <a:rPr lang="en-US" sz="2000">
                <a:solidFill>
                  <a:srgbClr val="00B0F0"/>
                </a:solidFill>
                <a:cs typeface="+mj-cs"/>
              </a:rPr>
              <a:t>"What is this, can gold be eaten in your land?" </a:t>
            </a:r>
            <a:r>
              <a:rPr lang="en-US" sz="2000">
                <a:solidFill>
                  <a:srgbClr val="FFC000"/>
                </a:solidFill>
                <a:cs typeface="+mj-cs"/>
              </a:rPr>
              <a:t>They replied that it was not so in their land. He told them, </a:t>
            </a:r>
            <a:r>
              <a:rPr lang="en-US" sz="2000">
                <a:solidFill>
                  <a:srgbClr val="00B0F0"/>
                </a:solidFill>
                <a:cs typeface="+mj-cs"/>
              </a:rPr>
              <a:t>"I did not come to fight for your wealth but your judgment." </a:t>
            </a:r>
            <a:r>
              <a:rPr lang="en-US" sz="2000">
                <a:solidFill>
                  <a:srgbClr val="FFC000"/>
                </a:solidFill>
                <a:cs typeface="+mj-cs"/>
              </a:rPr>
              <a:t>-Two men were brought before the king for judgment. One said, </a:t>
            </a:r>
            <a:r>
              <a:rPr lang="en-US" sz="2000">
                <a:solidFill>
                  <a:srgbClr val="00B0F0"/>
                </a:solidFill>
                <a:cs typeface="+mj-cs"/>
              </a:rPr>
              <a:t>"My lord, the king, I bought a carob tree from this man and found a treasure in it. I told him, 'Take your treasure, for I bought the carob tree, not the treasure.'"</a:t>
            </a:r>
            <a:r>
              <a:rPr lang="en-US" sz="2000">
                <a:solidFill>
                  <a:srgbClr val="FFC000"/>
                </a:solidFill>
                <a:cs typeface="+mj-cs"/>
              </a:rPr>
              <a:t> The other said, </a:t>
            </a:r>
            <a:r>
              <a:rPr lang="en-US" sz="2000">
                <a:solidFill>
                  <a:srgbClr val="00B0F0"/>
                </a:solidFill>
                <a:cs typeface="+mj-cs"/>
              </a:rPr>
              <a:t>"As you are exempt from the penalty of theft, so am I exempt. When you bought the carob tree, you bought everything in it." </a:t>
            </a:r>
            <a:r>
              <a:rPr lang="en-US" sz="2000">
                <a:solidFill>
                  <a:srgbClr val="FFC000"/>
                </a:solidFill>
                <a:cs typeface="+mj-cs"/>
              </a:rPr>
              <a:t>The king called one of them and asked if he had a son. He replied yes. He called the other and asked if he had a daughter. He replied yes.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91009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11680730" cy="5647700"/>
          </a:xfrm>
          <a:prstGeom prst="rect">
            <a:avLst/>
          </a:prstGeom>
          <a:noFill/>
        </p:spPr>
        <p:txBody>
          <a:bodyPr wrap="square" rtlCol="0">
            <a:spAutoFit/>
          </a:bodyPr>
          <a:lstStyle/>
          <a:p>
            <a:r>
              <a:rPr lang="en-US" sz="2100" b="1">
                <a:solidFill>
                  <a:srgbClr val="FFC000"/>
                </a:solidFill>
                <a:cs typeface="+mj-cs"/>
              </a:rPr>
              <a:t>Midrash Vayikra Rabbah 27:1 cont…</a:t>
            </a:r>
          </a:p>
          <a:p>
            <a:r>
              <a:rPr lang="en-US" sz="2000">
                <a:solidFill>
                  <a:srgbClr val="FFC000"/>
                </a:solidFill>
                <a:cs typeface="+mj-cs"/>
              </a:rPr>
              <a:t>The king told them, "Go and marry your children to each other and let them both have the treasure-Alexander of Macedon was amazed. The king asked him, </a:t>
            </a:r>
            <a:r>
              <a:rPr lang="en-US" sz="2000">
                <a:solidFill>
                  <a:srgbClr val="00B0F0"/>
                </a:solidFill>
                <a:cs typeface="+mj-cs"/>
              </a:rPr>
              <a:t>"What amazes you?" </a:t>
            </a:r>
            <a:r>
              <a:rPr lang="en-US" sz="2000">
                <a:solidFill>
                  <a:srgbClr val="FFC000"/>
                </a:solidFill>
                <a:cs typeface="+mj-cs"/>
              </a:rPr>
              <a:t>He replied, </a:t>
            </a:r>
            <a:r>
              <a:rPr lang="en-US" sz="2000">
                <a:solidFill>
                  <a:srgbClr val="00B0F0"/>
                </a:solidFill>
                <a:cs typeface="+mj-cs"/>
              </a:rPr>
              <a:t>"I did not judge well?" </a:t>
            </a:r>
            <a:r>
              <a:rPr lang="en-US" sz="2000">
                <a:solidFill>
                  <a:srgbClr val="FFC000"/>
                </a:solidFill>
                <a:cs typeface="+mj-cs"/>
              </a:rPr>
              <a:t>The king asked him, </a:t>
            </a:r>
            <a:r>
              <a:rPr lang="en-US" sz="2000">
                <a:solidFill>
                  <a:srgbClr val="00B0F0"/>
                </a:solidFill>
                <a:cs typeface="+mj-cs"/>
              </a:rPr>
              <a:t>"If this judgment were in your land, what would you have done?" </a:t>
            </a:r>
            <a:r>
              <a:rPr lang="en-US" sz="2000">
                <a:solidFill>
                  <a:srgbClr val="FFC000"/>
                </a:solidFill>
                <a:cs typeface="+mj-cs"/>
              </a:rPr>
              <a:t>He replied, </a:t>
            </a:r>
            <a:r>
              <a:rPr lang="en-US" sz="2000">
                <a:solidFill>
                  <a:srgbClr val="00B0F0"/>
                </a:solidFill>
                <a:cs typeface="+mj-cs"/>
              </a:rPr>
              <a:t>"We would have cut off the head of the plaintiff, the defendant, and the treasure would have been brought to the king's house." </a:t>
            </a:r>
            <a:r>
              <a:rPr lang="en-US" sz="2000">
                <a:solidFill>
                  <a:srgbClr val="FFC000"/>
                </a:solidFill>
                <a:cs typeface="+mj-cs"/>
              </a:rPr>
              <a:t>The king asked, </a:t>
            </a:r>
            <a:r>
              <a:rPr lang="en-US" sz="2000">
                <a:solidFill>
                  <a:srgbClr val="00B0F0"/>
                </a:solidFill>
                <a:cs typeface="+mj-cs"/>
              </a:rPr>
              <a:t>"Does the sun set in your land?" </a:t>
            </a:r>
            <a:r>
              <a:rPr lang="en-US" sz="2000">
                <a:solidFill>
                  <a:srgbClr val="FFC000"/>
                </a:solidFill>
                <a:cs typeface="+mj-cs"/>
              </a:rPr>
              <a:t>He replied, </a:t>
            </a:r>
            <a:r>
              <a:rPr lang="en-US" sz="2000">
                <a:solidFill>
                  <a:srgbClr val="00B0F0"/>
                </a:solidFill>
                <a:cs typeface="+mj-cs"/>
              </a:rPr>
              <a:t>"Yes." "And does the rain fall in your land?" </a:t>
            </a:r>
            <a:r>
              <a:rPr lang="en-US" sz="2000">
                <a:solidFill>
                  <a:srgbClr val="FFC000"/>
                </a:solidFill>
                <a:cs typeface="+mj-cs"/>
              </a:rPr>
              <a:t>He replied, </a:t>
            </a:r>
            <a:r>
              <a:rPr lang="en-US" sz="2000">
                <a:solidFill>
                  <a:srgbClr val="00B0F0"/>
                </a:solidFill>
                <a:cs typeface="+mj-cs"/>
              </a:rPr>
              <a:t>"Yes." </a:t>
            </a:r>
            <a:r>
              <a:rPr lang="en-US" sz="2000">
                <a:solidFill>
                  <a:srgbClr val="FFC000"/>
                </a:solidFill>
                <a:cs typeface="+mj-cs"/>
              </a:rPr>
              <a:t>The king said, </a:t>
            </a:r>
            <a:r>
              <a:rPr lang="en-US" sz="2000">
                <a:solidFill>
                  <a:srgbClr val="00B0F0"/>
                </a:solidFill>
                <a:cs typeface="+mj-cs"/>
              </a:rPr>
              <a:t>"Perhaps there is a righteous man in your land, and because of his merit, the sun sets upon you and the rain falls upon you. If it were not for that righteous man, you would have been destroyed." </a:t>
            </a:r>
            <a:r>
              <a:rPr lang="en-US" sz="2000">
                <a:solidFill>
                  <a:srgbClr val="FFC000"/>
                </a:solidFill>
                <a:cs typeface="+mj-cs"/>
              </a:rPr>
              <a:t>This is what is written (</a:t>
            </a:r>
            <a:r>
              <a:rPr lang="en-US" sz="2000">
                <a:solidFill>
                  <a:srgbClr val="00B0F0"/>
                </a:solidFill>
                <a:cs typeface="+mj-cs"/>
              </a:rPr>
              <a:t>Psalms 36:7</a:t>
            </a:r>
            <a:r>
              <a:rPr lang="en-US" sz="2000">
                <a:solidFill>
                  <a:srgbClr val="FFC000"/>
                </a:solidFill>
                <a:cs typeface="+mj-cs"/>
              </a:rPr>
              <a:t>): </a:t>
            </a:r>
            <a:r>
              <a:rPr lang="en-US" sz="2000">
                <a:solidFill>
                  <a:srgbClr val="00B0F0"/>
                </a:solidFill>
                <a:cs typeface="+mj-cs"/>
              </a:rPr>
              <a:t>"Man and beast You save, O Lord; man is saved by the merit of the beast." </a:t>
            </a:r>
            <a:r>
              <a:rPr lang="en-US" sz="2000">
                <a:solidFill>
                  <a:srgbClr val="FFC000"/>
                </a:solidFill>
                <a:cs typeface="+mj-cs"/>
              </a:rPr>
              <a:t>Israel said, "Master of the world, we are like humans and animals; save us. Because we follow You like animals, as it is written (</a:t>
            </a:r>
            <a:r>
              <a:rPr lang="en-US" sz="2000">
                <a:solidFill>
                  <a:srgbClr val="00B0F0"/>
                </a:solidFill>
                <a:cs typeface="+mj-cs"/>
              </a:rPr>
              <a:t>Song of Songs 1:4</a:t>
            </a:r>
            <a:r>
              <a:rPr lang="en-US" sz="2000">
                <a:solidFill>
                  <a:srgbClr val="FFC000"/>
                </a:solidFill>
                <a:cs typeface="+mj-cs"/>
              </a:rPr>
              <a:t>), 'Draw me, we will run after you.' Where are we drawn after You? To the Garden of Eden, as it is written (</a:t>
            </a:r>
            <a:r>
              <a:rPr lang="en-US" sz="2000">
                <a:solidFill>
                  <a:srgbClr val="00B0F0"/>
                </a:solidFill>
                <a:cs typeface="+mj-cs"/>
              </a:rPr>
              <a:t>Psalms 36:9</a:t>
            </a:r>
            <a:r>
              <a:rPr lang="en-US" sz="2000">
                <a:solidFill>
                  <a:srgbClr val="FFC000"/>
                </a:solidFill>
                <a:cs typeface="+mj-cs"/>
              </a:rPr>
              <a:t>), 'They shall be satisfied with the fatness of Your house, and You shall make them drink of the river of Your pleasures.' Rabbi Eleazar ben Rabbi Menachem said: It does not say 'Your pleasure' but 'Your pleasures,' teaching that each righteous person has a Garden of Eden of his own. 'Man and beast You save, O Lord.' Rabbi Yitzchak said: The judgment of a person and the judgment of an animal are equal. The judgment of a person (</a:t>
            </a:r>
            <a:r>
              <a:rPr lang="en-US" sz="2000">
                <a:solidFill>
                  <a:srgbClr val="00B0F0"/>
                </a:solidFill>
                <a:cs typeface="+mj-cs"/>
              </a:rPr>
              <a:t>Leviticus 12:3</a:t>
            </a:r>
            <a:r>
              <a:rPr lang="en-US" sz="2000">
                <a:solidFill>
                  <a:srgbClr val="FFC000"/>
                </a:solidFill>
                <a:cs typeface="+mj-cs"/>
              </a:rPr>
              <a:t>): 'On the eighth day, the flesh of his foreskin shall be circumcised.' The judgment of an animal (</a:t>
            </a:r>
            <a:r>
              <a:rPr lang="en-US" sz="2000">
                <a:solidFill>
                  <a:srgbClr val="00B0F0"/>
                </a:solidFill>
                <a:cs typeface="+mj-cs"/>
              </a:rPr>
              <a:t>Leviticus 22:27</a:t>
            </a:r>
            <a:r>
              <a:rPr lang="en-US" sz="2000">
                <a:solidFill>
                  <a:srgbClr val="FFC000"/>
                </a:solidFill>
                <a:cs typeface="+mj-cs"/>
              </a:rPr>
              <a:t>): 'And from the eighth day and onward, it shall be accepted...'"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01253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4419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8819959" cy="4770537"/>
          </a:xfrm>
          <a:prstGeom prst="rect">
            <a:avLst/>
          </a:prstGeom>
          <a:noFill/>
        </p:spPr>
        <p:txBody>
          <a:bodyPr wrap="square" rtlCol="0">
            <a:spAutoFit/>
          </a:bodyPr>
          <a:lstStyle/>
          <a:p>
            <a:pPr algn="ctr"/>
            <a:r>
              <a:rPr lang="en-US" sz="3200" b="1">
                <a:solidFill>
                  <a:srgbClr val="FFC000"/>
                </a:solidFill>
                <a:cs typeface="+mj-cs"/>
              </a:rPr>
              <a:t>Isaiah identifies three main problems with idolatry</a:t>
            </a:r>
          </a:p>
          <a:p>
            <a:endParaRPr lang="en-US" sz="3200" b="1">
              <a:solidFill>
                <a:srgbClr val="FFC000"/>
              </a:solidFill>
              <a:cs typeface="+mj-cs"/>
            </a:endParaRPr>
          </a:p>
          <a:p>
            <a:pPr marL="342900" indent="-342900">
              <a:buFont typeface="Arial" panose="020B0604020202020204" pitchFamily="34" charset="0"/>
              <a:buChar char="•"/>
            </a:pPr>
            <a:r>
              <a:rPr lang="en-US" sz="2000">
                <a:solidFill>
                  <a:srgbClr val="FFC000"/>
                </a:solidFill>
                <a:cs typeface="+mj-cs"/>
              </a:rPr>
              <a:t>Ignorance and deception: Idolatry is based on a lack of knowledge about the true God and his nature. Idol worshippers are deceived by their own imaginations and by false prophets who claim to speak in the name of their idols. (</a:t>
            </a:r>
            <a:r>
              <a:rPr lang="en-US" sz="2000">
                <a:solidFill>
                  <a:srgbClr val="00B0F0"/>
                </a:solidFill>
                <a:cs typeface="+mj-cs"/>
              </a:rPr>
              <a:t>Isaiah 45:20, Galatians 4:8</a:t>
            </a:r>
            <a:r>
              <a:rPr lang="en-US" sz="2000">
                <a:solidFill>
                  <a:srgbClr val="FFC000"/>
                </a:solidFill>
                <a:cs typeface="+mj-cs"/>
              </a:rPr>
              <a:t>)</a:t>
            </a:r>
          </a:p>
          <a:p>
            <a:pPr marL="342900" indent="-342900">
              <a:buFont typeface="Arial" panose="020B0604020202020204" pitchFamily="34" charset="0"/>
              <a:buChar char="•"/>
            </a:pPr>
            <a:r>
              <a:rPr lang="en-US" sz="2000">
                <a:solidFill>
                  <a:srgbClr val="92D050"/>
                </a:solidFill>
                <a:cs typeface="+mj-cs"/>
              </a:rPr>
              <a:t>Futility: Idols are powerless and worthless. They cannot see, hear, speak, act, or move. They cannot help or protect their worshippers. (</a:t>
            </a:r>
            <a:r>
              <a:rPr lang="en-US" sz="2000">
                <a:solidFill>
                  <a:srgbClr val="00B0F0"/>
                </a:solidFill>
                <a:cs typeface="+mj-cs"/>
              </a:rPr>
              <a:t>Tehillim / Psalms 115:4-8, Isaiah 44:9-11, Jeremiah 10:3-5</a:t>
            </a:r>
            <a:r>
              <a:rPr lang="en-US" sz="2000">
                <a:solidFill>
                  <a:srgbClr val="92D050"/>
                </a:solidFill>
                <a:cs typeface="+mj-cs"/>
              </a:rPr>
              <a:t>)</a:t>
            </a:r>
          </a:p>
          <a:p>
            <a:pPr marL="342900" indent="-342900">
              <a:buFont typeface="Arial" panose="020B0604020202020204" pitchFamily="34" charset="0"/>
              <a:buChar char="•"/>
            </a:pPr>
            <a:r>
              <a:rPr lang="en-US" sz="2000">
                <a:solidFill>
                  <a:srgbClr val="FFC000"/>
                </a:solidFill>
                <a:cs typeface="+mj-cs"/>
              </a:rPr>
              <a:t>Bondage: Idolatry enslaves its worshippers to their idols, their fears, and their sins. Idol worshippers are afraid of losing their idols, displeasing their idols, and angering their idols. They are dependent on their idols for protection, provision, and guidance. (</a:t>
            </a:r>
            <a:r>
              <a:rPr lang="en-US" sz="2000">
                <a:solidFill>
                  <a:srgbClr val="00B0F0"/>
                </a:solidFill>
                <a:cs typeface="+mj-cs"/>
              </a:rPr>
              <a:t>Isaiah 44:18-20, Isaiah 46:1-2, Isaiah 48:5, Romans 1:25, Galatians 4:8</a:t>
            </a:r>
            <a:r>
              <a:rPr lang="en-US" sz="2000">
                <a:solidFill>
                  <a:srgbClr val="FFC000"/>
                </a:solidFill>
                <a:cs typeface="+mj-cs"/>
              </a:rPr>
              <a:t>)</a:t>
            </a:r>
            <a:endParaRPr lang="en-US" sz="32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69ECA84-C6AC-692E-D441-94FC8223EE92}"/>
                  </a:ext>
                </a:extLst>
              </p14:cNvPr>
              <p14:cNvContentPartPr/>
              <p14:nvPr/>
            </p14:nvContentPartPr>
            <p14:xfrm>
              <a:off x="940560" y="1593580"/>
              <a:ext cx="2407320" cy="68400"/>
            </p14:xfrm>
          </p:contentPart>
        </mc:Choice>
        <mc:Fallback>
          <p:pic>
            <p:nvPicPr>
              <p:cNvPr id="2" name="Ink 1">
                <a:extLst>
                  <a:ext uri="{FF2B5EF4-FFF2-40B4-BE49-F238E27FC236}">
                    <a16:creationId xmlns:a16="http://schemas.microsoft.com/office/drawing/2014/main" id="{069ECA84-C6AC-692E-D441-94FC8223EE92}"/>
                  </a:ext>
                </a:extLst>
              </p:cNvPr>
              <p:cNvPicPr/>
              <p:nvPr/>
            </p:nvPicPr>
            <p:blipFill>
              <a:blip r:embed="rId5"/>
              <a:stretch>
                <a:fillRect/>
              </a:stretch>
            </p:blipFill>
            <p:spPr>
              <a:xfrm>
                <a:off x="922560" y="1575940"/>
                <a:ext cx="2442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B8B604A-F0A9-D00B-D33F-1EE8F3A9AF06}"/>
                  </a:ext>
                </a:extLst>
              </p14:cNvPr>
              <p14:cNvContentPartPr/>
              <p14:nvPr/>
            </p14:nvContentPartPr>
            <p14:xfrm>
              <a:off x="1221720" y="2246260"/>
              <a:ext cx="45360" cy="9000"/>
            </p14:xfrm>
          </p:contentPart>
        </mc:Choice>
        <mc:Fallback>
          <p:pic>
            <p:nvPicPr>
              <p:cNvPr id="4" name="Ink 3">
                <a:extLst>
                  <a:ext uri="{FF2B5EF4-FFF2-40B4-BE49-F238E27FC236}">
                    <a16:creationId xmlns:a16="http://schemas.microsoft.com/office/drawing/2014/main" id="{FB8B604A-F0A9-D00B-D33F-1EE8F3A9AF06}"/>
                  </a:ext>
                </a:extLst>
              </p:cNvPr>
              <p:cNvPicPr/>
              <p:nvPr/>
            </p:nvPicPr>
            <p:blipFill>
              <a:blip r:embed="rId7"/>
              <a:stretch>
                <a:fillRect/>
              </a:stretch>
            </p:blipFill>
            <p:spPr>
              <a:xfrm>
                <a:off x="1203720" y="2228260"/>
                <a:ext cx="81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C999078-71C3-7E94-C68B-6B76772F8C67}"/>
                  </a:ext>
                </a:extLst>
              </p14:cNvPr>
              <p14:cNvContentPartPr/>
              <p14:nvPr/>
            </p14:nvContentPartPr>
            <p14:xfrm>
              <a:off x="5791560" y="1893100"/>
              <a:ext cx="1745640" cy="62280"/>
            </p14:xfrm>
          </p:contentPart>
        </mc:Choice>
        <mc:Fallback>
          <p:pic>
            <p:nvPicPr>
              <p:cNvPr id="5" name="Ink 4">
                <a:extLst>
                  <a:ext uri="{FF2B5EF4-FFF2-40B4-BE49-F238E27FC236}">
                    <a16:creationId xmlns:a16="http://schemas.microsoft.com/office/drawing/2014/main" id="{CC999078-71C3-7E94-C68B-6B76772F8C67}"/>
                  </a:ext>
                </a:extLst>
              </p:cNvPr>
              <p:cNvPicPr/>
              <p:nvPr/>
            </p:nvPicPr>
            <p:blipFill>
              <a:blip r:embed="rId9"/>
              <a:stretch>
                <a:fillRect/>
              </a:stretch>
            </p:blipFill>
            <p:spPr>
              <a:xfrm>
                <a:off x="5773560" y="1875100"/>
                <a:ext cx="1781280" cy="97920"/>
              </a:xfrm>
              <a:prstGeom prst="rect">
                <a:avLst/>
              </a:prstGeom>
            </p:spPr>
          </p:pic>
        </mc:Fallback>
      </mc:AlternateContent>
      <p:grpSp>
        <p:nvGrpSpPr>
          <p:cNvPr id="11" name="Group 10">
            <a:extLst>
              <a:ext uri="{FF2B5EF4-FFF2-40B4-BE49-F238E27FC236}">
                <a16:creationId xmlns:a16="http://schemas.microsoft.com/office/drawing/2014/main" id="{586CEEEC-668F-98BA-916A-0EEF33958D27}"/>
              </a:ext>
            </a:extLst>
          </p:cNvPr>
          <p:cNvGrpSpPr/>
          <p:nvPr/>
        </p:nvGrpSpPr>
        <p:grpSpPr>
          <a:xfrm>
            <a:off x="1041720" y="2172460"/>
            <a:ext cx="3389040" cy="85320"/>
            <a:chOff x="1041720" y="2172460"/>
            <a:chExt cx="3389040" cy="8532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66E09AB-498F-B58B-720D-2B6555722E5E}"/>
                    </a:ext>
                  </a:extLst>
                </p14:cNvPr>
                <p14:cNvContentPartPr/>
                <p14:nvPr/>
              </p14:nvContentPartPr>
              <p14:xfrm>
                <a:off x="1041720" y="2172460"/>
                <a:ext cx="1019880" cy="39240"/>
              </p14:xfrm>
            </p:contentPart>
          </mc:Choice>
          <mc:Fallback>
            <p:pic>
              <p:nvPicPr>
                <p:cNvPr id="7" name="Ink 6">
                  <a:extLst>
                    <a:ext uri="{FF2B5EF4-FFF2-40B4-BE49-F238E27FC236}">
                      <a16:creationId xmlns:a16="http://schemas.microsoft.com/office/drawing/2014/main" id="{B66E09AB-498F-B58B-720D-2B6555722E5E}"/>
                    </a:ext>
                  </a:extLst>
                </p:cNvPr>
                <p:cNvPicPr/>
                <p:nvPr/>
              </p:nvPicPr>
              <p:blipFill>
                <a:blip r:embed="rId11"/>
                <a:stretch>
                  <a:fillRect/>
                </a:stretch>
              </p:blipFill>
              <p:spPr>
                <a:xfrm>
                  <a:off x="1023720" y="2154460"/>
                  <a:ext cx="1055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B53908B-9218-1569-B3BF-4C010F1501E3}"/>
                    </a:ext>
                  </a:extLst>
                </p14:cNvPr>
                <p14:cNvContentPartPr/>
                <p14:nvPr/>
              </p14:nvContentPartPr>
              <p14:xfrm>
                <a:off x="3183720" y="2205580"/>
                <a:ext cx="1247040" cy="52200"/>
              </p14:xfrm>
            </p:contentPart>
          </mc:Choice>
          <mc:Fallback>
            <p:pic>
              <p:nvPicPr>
                <p:cNvPr id="9" name="Ink 8">
                  <a:extLst>
                    <a:ext uri="{FF2B5EF4-FFF2-40B4-BE49-F238E27FC236}">
                      <a16:creationId xmlns:a16="http://schemas.microsoft.com/office/drawing/2014/main" id="{7B53908B-9218-1569-B3BF-4C010F1501E3}"/>
                    </a:ext>
                  </a:extLst>
                </p:cNvPr>
                <p:cNvPicPr/>
                <p:nvPr/>
              </p:nvPicPr>
              <p:blipFill>
                <a:blip r:embed="rId13"/>
                <a:stretch>
                  <a:fillRect/>
                </a:stretch>
              </p:blipFill>
              <p:spPr>
                <a:xfrm>
                  <a:off x="3165720" y="2187940"/>
                  <a:ext cx="1282680" cy="8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A0AB45C-485E-8C84-1FDD-80375AC8E1BE}"/>
                  </a:ext>
                </a:extLst>
              </p14:cNvPr>
              <p14:cNvContentPartPr/>
              <p14:nvPr/>
            </p14:nvContentPartPr>
            <p14:xfrm>
              <a:off x="942720" y="2789860"/>
              <a:ext cx="710640" cy="82080"/>
            </p14:xfrm>
          </p:contentPart>
        </mc:Choice>
        <mc:Fallback>
          <p:pic>
            <p:nvPicPr>
              <p:cNvPr id="12" name="Ink 11">
                <a:extLst>
                  <a:ext uri="{FF2B5EF4-FFF2-40B4-BE49-F238E27FC236}">
                    <a16:creationId xmlns:a16="http://schemas.microsoft.com/office/drawing/2014/main" id="{4A0AB45C-485E-8C84-1FDD-80375AC8E1BE}"/>
                  </a:ext>
                </a:extLst>
              </p:cNvPr>
              <p:cNvPicPr/>
              <p:nvPr/>
            </p:nvPicPr>
            <p:blipFill>
              <a:blip r:embed="rId15"/>
              <a:stretch>
                <a:fillRect/>
              </a:stretch>
            </p:blipFill>
            <p:spPr>
              <a:xfrm>
                <a:off x="925080" y="2772220"/>
                <a:ext cx="746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F7B03BD8-A728-7C71-BC9A-5FECA796F2CA}"/>
                  </a:ext>
                </a:extLst>
              </p14:cNvPr>
              <p14:cNvContentPartPr/>
              <p14:nvPr/>
            </p14:nvContentPartPr>
            <p14:xfrm>
              <a:off x="926160" y="3718300"/>
              <a:ext cx="847800" cy="70560"/>
            </p14:xfrm>
          </p:contentPart>
        </mc:Choice>
        <mc:Fallback>
          <p:pic>
            <p:nvPicPr>
              <p:cNvPr id="13" name="Ink 12">
                <a:extLst>
                  <a:ext uri="{FF2B5EF4-FFF2-40B4-BE49-F238E27FC236}">
                    <a16:creationId xmlns:a16="http://schemas.microsoft.com/office/drawing/2014/main" id="{F7B03BD8-A728-7C71-BC9A-5FECA796F2CA}"/>
                  </a:ext>
                </a:extLst>
              </p:cNvPr>
              <p:cNvPicPr/>
              <p:nvPr/>
            </p:nvPicPr>
            <p:blipFill>
              <a:blip r:embed="rId17"/>
              <a:stretch>
                <a:fillRect/>
              </a:stretch>
            </p:blipFill>
            <p:spPr>
              <a:xfrm>
                <a:off x="908160" y="3700660"/>
                <a:ext cx="883440" cy="106200"/>
              </a:xfrm>
              <a:prstGeom prst="rect">
                <a:avLst/>
              </a:prstGeom>
            </p:spPr>
          </p:pic>
        </mc:Fallback>
      </mc:AlternateContent>
    </p:spTree>
    <p:extLst>
      <p:ext uri="{BB962C8B-B14F-4D97-AF65-F5344CB8AC3E}">
        <p14:creationId xmlns:p14="http://schemas.microsoft.com/office/powerpoint/2010/main" val="2177177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616922"/>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מא</a:t>
            </a:r>
            <a:endParaRPr lang="he-IL" sz="4400" b="1" dirty="0">
              <a:solidFill>
                <a:srgbClr val="FFFF00"/>
              </a:solidFill>
              <a:cs typeface="+mj-cs"/>
            </a:endParaRPr>
          </a:p>
          <a:p>
            <a:pPr algn="r"/>
            <a:r>
              <a:rPr lang="he-IL" sz="3500">
                <a:solidFill>
                  <a:srgbClr val="FFFF00"/>
                </a:solidFill>
                <a:cs typeface="+mj-cs"/>
              </a:rPr>
              <a:t>יט   אֶתֵּן בַּמִּדְבָּר אֶרֶז שִׁטָּה וַהֲדַס וְעֵץ שָׁמֶן אָשִֹים בָּעֲרָבָה בְּרוֹשׁ תִּדְהָר וּתְאַשּׁוּר יַחְדָּו: כ   לְמַעַן יִרְאוּ וְיֵדְעוּ וְיָשִֹימוּ וְיַשְֹכִּילוּ יַחְדָּו כִּי יַד-יְהֹוָה עָשְֹתָה זֹּאת וּקְדוֹשׁ יִשְֹרָאֵל בְּרָאָהּ:    </a:t>
            </a:r>
            <a:r>
              <a:rPr lang="he-IL" sz="3500">
                <a:solidFill>
                  <a:schemeClr val="bg1"/>
                </a:solidFill>
                <a:cs typeface="+mj-cs"/>
              </a:rPr>
              <a:t>  </a:t>
            </a:r>
            <a:r>
              <a:rPr lang="he-IL" sz="3500">
                <a:solidFill>
                  <a:srgbClr val="FFC000"/>
                </a:solidFill>
                <a:cs typeface="+mj-cs"/>
              </a:rPr>
              <a:t> כא   קָרְבוּ רִיבְכֶם יֹאמַר יְהֹוָה הַגִּישׁוּ עֲצֻמוֹתֵיכֶם יֹאמַר מֶלֶךְ יַעֲקֹב: כב   יַגִּישׁוּ וְיַגִּידוּ לָנוּ אֵת אֲשֶׁר תִּקְרֶינָה הָרִאשֹׁנוֹת | מָה הֵנָּה הַגִּידוּ וְנָשִֹימָה לִבֵּנוּ וְנֵדְעָה אַחֲרִיתָן אוֹ הַבָּאוֹת הַשְׁמִיעֻנוּ: </a:t>
            </a:r>
            <a:r>
              <a:rPr lang="he-IL" sz="3500">
                <a:solidFill>
                  <a:srgbClr val="92D050"/>
                </a:solidFill>
                <a:cs typeface="+mj-cs"/>
              </a:rPr>
              <a:t>כג   הַגִּידוּ הָאֹתִיּוֹת לְאָחוֹר וְנֵדְעָה כִּי אֱלֹהִים אַתֶּם אַף-תֵּיטִיבוּ וְתָרֵעוּ וְנִשְׁתָּעָה וְנִרְאֶ [וְנִרְאֶה] יַחְדָּו: כד   הֵן-אַתֶּם מֵאַיִן וּפָעָלְכֶם מֵאָפַע תּוֹעֵבָה יִבְחַר בָּכֶם: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595096A-6942-ADFA-CE9D-04E6D80DB9EC}"/>
                  </a:ext>
                </a:extLst>
              </p14:cNvPr>
              <p14:cNvContentPartPr/>
              <p14:nvPr/>
            </p14:nvContentPartPr>
            <p14:xfrm>
              <a:off x="9234960" y="781780"/>
              <a:ext cx="316080" cy="1523880"/>
            </p14:xfrm>
          </p:contentPart>
        </mc:Choice>
        <mc:Fallback>
          <p:pic>
            <p:nvPicPr>
              <p:cNvPr id="2" name="Ink 1">
                <a:extLst>
                  <a:ext uri="{FF2B5EF4-FFF2-40B4-BE49-F238E27FC236}">
                    <a16:creationId xmlns:a16="http://schemas.microsoft.com/office/drawing/2014/main" id="{B595096A-6942-ADFA-CE9D-04E6D80DB9EC}"/>
                  </a:ext>
                </a:extLst>
              </p:cNvPr>
              <p:cNvPicPr/>
              <p:nvPr/>
            </p:nvPicPr>
            <p:blipFill>
              <a:blip r:embed="rId5"/>
              <a:stretch>
                <a:fillRect/>
              </a:stretch>
            </p:blipFill>
            <p:spPr>
              <a:xfrm>
                <a:off x="9217320" y="763780"/>
                <a:ext cx="351720" cy="1559520"/>
              </a:xfrm>
              <a:prstGeom prst="rect">
                <a:avLst/>
              </a:prstGeom>
            </p:spPr>
          </p:pic>
        </mc:Fallback>
      </mc:AlternateContent>
      <p:grpSp>
        <p:nvGrpSpPr>
          <p:cNvPr id="18" name="Group 17">
            <a:extLst>
              <a:ext uri="{FF2B5EF4-FFF2-40B4-BE49-F238E27FC236}">
                <a16:creationId xmlns:a16="http://schemas.microsoft.com/office/drawing/2014/main" id="{2FF7E85B-8187-740D-6F81-55E149641AF0}"/>
              </a:ext>
            </a:extLst>
          </p:cNvPr>
          <p:cNvGrpSpPr/>
          <p:nvPr/>
        </p:nvGrpSpPr>
        <p:grpSpPr>
          <a:xfrm>
            <a:off x="2402880" y="1244380"/>
            <a:ext cx="6015600" cy="122400"/>
            <a:chOff x="2402880" y="1244380"/>
            <a:chExt cx="6015600" cy="1224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3A5B15B-2679-C7AF-B2A5-50DABDB9D8EF}"/>
                    </a:ext>
                  </a:extLst>
                </p14:cNvPr>
                <p14:cNvContentPartPr/>
                <p14:nvPr/>
              </p14:nvContentPartPr>
              <p14:xfrm>
                <a:off x="7317240" y="1273180"/>
                <a:ext cx="1101240" cy="59040"/>
              </p14:xfrm>
            </p:contentPart>
          </mc:Choice>
          <mc:Fallback>
            <p:pic>
              <p:nvPicPr>
                <p:cNvPr id="4" name="Ink 3">
                  <a:extLst>
                    <a:ext uri="{FF2B5EF4-FFF2-40B4-BE49-F238E27FC236}">
                      <a16:creationId xmlns:a16="http://schemas.microsoft.com/office/drawing/2014/main" id="{F3A5B15B-2679-C7AF-B2A5-50DABDB9D8EF}"/>
                    </a:ext>
                  </a:extLst>
                </p:cNvPr>
                <p:cNvPicPr/>
                <p:nvPr/>
              </p:nvPicPr>
              <p:blipFill>
                <a:blip r:embed="rId7"/>
                <a:stretch>
                  <a:fillRect/>
                </a:stretch>
              </p:blipFill>
              <p:spPr>
                <a:xfrm>
                  <a:off x="7299600" y="1255540"/>
                  <a:ext cx="11368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E947C66-C266-AF8D-5B82-7E5F9AD03C2B}"/>
                    </a:ext>
                  </a:extLst>
                </p14:cNvPr>
                <p14:cNvContentPartPr/>
                <p14:nvPr/>
              </p14:nvContentPartPr>
              <p14:xfrm>
                <a:off x="6178200" y="1274620"/>
                <a:ext cx="623160" cy="40320"/>
              </p14:xfrm>
            </p:contentPart>
          </mc:Choice>
          <mc:Fallback>
            <p:pic>
              <p:nvPicPr>
                <p:cNvPr id="5" name="Ink 4">
                  <a:extLst>
                    <a:ext uri="{FF2B5EF4-FFF2-40B4-BE49-F238E27FC236}">
                      <a16:creationId xmlns:a16="http://schemas.microsoft.com/office/drawing/2014/main" id="{2E947C66-C266-AF8D-5B82-7E5F9AD03C2B}"/>
                    </a:ext>
                  </a:extLst>
                </p:cNvPr>
                <p:cNvPicPr/>
                <p:nvPr/>
              </p:nvPicPr>
              <p:blipFill>
                <a:blip r:embed="rId9"/>
                <a:stretch>
                  <a:fillRect/>
                </a:stretch>
              </p:blipFill>
              <p:spPr>
                <a:xfrm>
                  <a:off x="6160560" y="1256980"/>
                  <a:ext cx="658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A72FF0A-72F3-F1AF-4A31-CF3938C8F5A9}"/>
                    </a:ext>
                  </a:extLst>
                </p14:cNvPr>
                <p14:cNvContentPartPr/>
                <p14:nvPr/>
              </p14:nvContentPartPr>
              <p14:xfrm>
                <a:off x="5431200" y="1244380"/>
                <a:ext cx="637200" cy="53280"/>
              </p14:xfrm>
            </p:contentPart>
          </mc:Choice>
          <mc:Fallback>
            <p:pic>
              <p:nvPicPr>
                <p:cNvPr id="9" name="Ink 8">
                  <a:extLst>
                    <a:ext uri="{FF2B5EF4-FFF2-40B4-BE49-F238E27FC236}">
                      <a16:creationId xmlns:a16="http://schemas.microsoft.com/office/drawing/2014/main" id="{2A72FF0A-72F3-F1AF-4A31-CF3938C8F5A9}"/>
                    </a:ext>
                  </a:extLst>
                </p:cNvPr>
                <p:cNvPicPr/>
                <p:nvPr/>
              </p:nvPicPr>
              <p:blipFill>
                <a:blip r:embed="rId11"/>
                <a:stretch>
                  <a:fillRect/>
                </a:stretch>
              </p:blipFill>
              <p:spPr>
                <a:xfrm>
                  <a:off x="5413200" y="1226740"/>
                  <a:ext cx="672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50C9F2EB-AF78-8366-4BEA-D5CF1BCA7E06}"/>
                    </a:ext>
                  </a:extLst>
                </p14:cNvPr>
                <p14:cNvContentPartPr/>
                <p14:nvPr/>
              </p14:nvContentPartPr>
              <p14:xfrm>
                <a:off x="4672680" y="1253020"/>
                <a:ext cx="787680" cy="57240"/>
              </p14:xfrm>
            </p:contentPart>
          </mc:Choice>
          <mc:Fallback>
            <p:pic>
              <p:nvPicPr>
                <p:cNvPr id="12" name="Ink 11">
                  <a:extLst>
                    <a:ext uri="{FF2B5EF4-FFF2-40B4-BE49-F238E27FC236}">
                      <a16:creationId xmlns:a16="http://schemas.microsoft.com/office/drawing/2014/main" id="{50C9F2EB-AF78-8366-4BEA-D5CF1BCA7E06}"/>
                    </a:ext>
                  </a:extLst>
                </p:cNvPr>
                <p:cNvPicPr/>
                <p:nvPr/>
              </p:nvPicPr>
              <p:blipFill>
                <a:blip r:embed="rId13"/>
                <a:stretch>
                  <a:fillRect/>
                </a:stretch>
              </p:blipFill>
              <p:spPr>
                <a:xfrm>
                  <a:off x="4654680" y="1235380"/>
                  <a:ext cx="823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9AAA8EB7-0AB2-BBBB-DEBD-65E748750039}"/>
                    </a:ext>
                  </a:extLst>
                </p14:cNvPr>
                <p14:cNvContentPartPr/>
                <p14:nvPr/>
              </p14:nvContentPartPr>
              <p14:xfrm>
                <a:off x="3943320" y="1268500"/>
                <a:ext cx="608040" cy="59760"/>
              </p14:xfrm>
            </p:contentPart>
          </mc:Choice>
          <mc:Fallback>
            <p:pic>
              <p:nvPicPr>
                <p:cNvPr id="14" name="Ink 13">
                  <a:extLst>
                    <a:ext uri="{FF2B5EF4-FFF2-40B4-BE49-F238E27FC236}">
                      <a16:creationId xmlns:a16="http://schemas.microsoft.com/office/drawing/2014/main" id="{9AAA8EB7-0AB2-BBBB-DEBD-65E748750039}"/>
                    </a:ext>
                  </a:extLst>
                </p:cNvPr>
                <p:cNvPicPr/>
                <p:nvPr/>
              </p:nvPicPr>
              <p:blipFill>
                <a:blip r:embed="rId15"/>
                <a:stretch>
                  <a:fillRect/>
                </a:stretch>
              </p:blipFill>
              <p:spPr>
                <a:xfrm>
                  <a:off x="3925680" y="1250860"/>
                  <a:ext cx="643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A9741D00-4EB2-173D-6434-3A9D52EA17D0}"/>
                    </a:ext>
                  </a:extLst>
                </p14:cNvPr>
                <p14:cNvContentPartPr/>
                <p14:nvPr/>
              </p14:nvContentPartPr>
              <p14:xfrm>
                <a:off x="3220440" y="1322860"/>
                <a:ext cx="614520" cy="35280"/>
              </p14:xfrm>
            </p:contentPart>
          </mc:Choice>
          <mc:Fallback>
            <p:pic>
              <p:nvPicPr>
                <p:cNvPr id="15" name="Ink 14">
                  <a:extLst>
                    <a:ext uri="{FF2B5EF4-FFF2-40B4-BE49-F238E27FC236}">
                      <a16:creationId xmlns:a16="http://schemas.microsoft.com/office/drawing/2014/main" id="{A9741D00-4EB2-173D-6434-3A9D52EA17D0}"/>
                    </a:ext>
                  </a:extLst>
                </p:cNvPr>
                <p:cNvPicPr/>
                <p:nvPr/>
              </p:nvPicPr>
              <p:blipFill>
                <a:blip r:embed="rId17"/>
                <a:stretch>
                  <a:fillRect/>
                </a:stretch>
              </p:blipFill>
              <p:spPr>
                <a:xfrm>
                  <a:off x="3202440" y="1305220"/>
                  <a:ext cx="650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6B38849B-0D58-D76A-BDF6-DD8AEBD36823}"/>
                    </a:ext>
                  </a:extLst>
                </p14:cNvPr>
                <p14:cNvContentPartPr/>
                <p14:nvPr/>
              </p14:nvContentPartPr>
              <p14:xfrm>
                <a:off x="3130080" y="1359220"/>
                <a:ext cx="7200" cy="7560"/>
              </p14:xfrm>
            </p:contentPart>
          </mc:Choice>
          <mc:Fallback>
            <p:pic>
              <p:nvPicPr>
                <p:cNvPr id="16" name="Ink 15">
                  <a:extLst>
                    <a:ext uri="{FF2B5EF4-FFF2-40B4-BE49-F238E27FC236}">
                      <a16:creationId xmlns:a16="http://schemas.microsoft.com/office/drawing/2014/main" id="{6B38849B-0D58-D76A-BDF6-DD8AEBD36823}"/>
                    </a:ext>
                  </a:extLst>
                </p:cNvPr>
                <p:cNvPicPr/>
                <p:nvPr/>
              </p:nvPicPr>
              <p:blipFill>
                <a:blip r:embed="rId19"/>
                <a:stretch>
                  <a:fillRect/>
                </a:stretch>
              </p:blipFill>
              <p:spPr>
                <a:xfrm>
                  <a:off x="3112440" y="1341580"/>
                  <a:ext cx="42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3CA68364-4539-881E-F00E-A3469C30CCDD}"/>
                    </a:ext>
                  </a:extLst>
                </p14:cNvPr>
                <p14:cNvContentPartPr/>
                <p14:nvPr/>
              </p14:nvContentPartPr>
              <p14:xfrm>
                <a:off x="2402880" y="1315300"/>
                <a:ext cx="741600" cy="32400"/>
              </p14:xfrm>
            </p:contentPart>
          </mc:Choice>
          <mc:Fallback>
            <p:pic>
              <p:nvPicPr>
                <p:cNvPr id="17" name="Ink 16">
                  <a:extLst>
                    <a:ext uri="{FF2B5EF4-FFF2-40B4-BE49-F238E27FC236}">
                      <a16:creationId xmlns:a16="http://schemas.microsoft.com/office/drawing/2014/main" id="{3CA68364-4539-881E-F00E-A3469C30CCDD}"/>
                    </a:ext>
                  </a:extLst>
                </p:cNvPr>
                <p:cNvPicPr/>
                <p:nvPr/>
              </p:nvPicPr>
              <p:blipFill>
                <a:blip r:embed="rId21"/>
                <a:stretch>
                  <a:fillRect/>
                </a:stretch>
              </p:blipFill>
              <p:spPr>
                <a:xfrm>
                  <a:off x="2385240" y="1297300"/>
                  <a:ext cx="777240" cy="68040"/>
                </a:xfrm>
                <a:prstGeom prst="rect">
                  <a:avLst/>
                </a:prstGeom>
              </p:spPr>
            </p:pic>
          </mc:Fallback>
        </mc:AlternateContent>
      </p:grpSp>
      <p:grpSp>
        <p:nvGrpSpPr>
          <p:cNvPr id="21" name="Group 20">
            <a:extLst>
              <a:ext uri="{FF2B5EF4-FFF2-40B4-BE49-F238E27FC236}">
                <a16:creationId xmlns:a16="http://schemas.microsoft.com/office/drawing/2014/main" id="{F0DEDBD7-D7F5-A5C9-0E9A-BE0C47DBF27D}"/>
              </a:ext>
            </a:extLst>
          </p:cNvPr>
          <p:cNvGrpSpPr/>
          <p:nvPr/>
        </p:nvGrpSpPr>
        <p:grpSpPr>
          <a:xfrm>
            <a:off x="260520" y="1256620"/>
            <a:ext cx="1961280" cy="105840"/>
            <a:chOff x="260520" y="1256620"/>
            <a:chExt cx="1961280" cy="105840"/>
          </a:xfrm>
        </p:grpSpPr>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E04878B5-53AE-93CE-2F1E-10BAAF2A2D1A}"/>
                    </a:ext>
                  </a:extLst>
                </p14:cNvPr>
                <p14:cNvContentPartPr/>
                <p14:nvPr/>
              </p14:nvContentPartPr>
              <p14:xfrm>
                <a:off x="1133160" y="1256620"/>
                <a:ext cx="1088640" cy="84600"/>
              </p14:xfrm>
            </p:contentPart>
          </mc:Choice>
          <mc:Fallback>
            <p:pic>
              <p:nvPicPr>
                <p:cNvPr id="19" name="Ink 18">
                  <a:extLst>
                    <a:ext uri="{FF2B5EF4-FFF2-40B4-BE49-F238E27FC236}">
                      <a16:creationId xmlns:a16="http://schemas.microsoft.com/office/drawing/2014/main" id="{E04878B5-53AE-93CE-2F1E-10BAAF2A2D1A}"/>
                    </a:ext>
                  </a:extLst>
                </p:cNvPr>
                <p:cNvPicPr/>
                <p:nvPr/>
              </p:nvPicPr>
              <p:blipFill>
                <a:blip r:embed="rId23"/>
                <a:stretch>
                  <a:fillRect/>
                </a:stretch>
              </p:blipFill>
              <p:spPr>
                <a:xfrm>
                  <a:off x="1115160" y="1238620"/>
                  <a:ext cx="1124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18E2BEF8-6200-C272-5C13-9FCC1BA5E416}"/>
                    </a:ext>
                  </a:extLst>
                </p14:cNvPr>
                <p14:cNvContentPartPr/>
                <p14:nvPr/>
              </p14:nvContentPartPr>
              <p14:xfrm>
                <a:off x="260520" y="1269940"/>
                <a:ext cx="829080" cy="92520"/>
              </p14:xfrm>
            </p:contentPart>
          </mc:Choice>
          <mc:Fallback>
            <p:pic>
              <p:nvPicPr>
                <p:cNvPr id="20" name="Ink 19">
                  <a:extLst>
                    <a:ext uri="{FF2B5EF4-FFF2-40B4-BE49-F238E27FC236}">
                      <a16:creationId xmlns:a16="http://schemas.microsoft.com/office/drawing/2014/main" id="{18E2BEF8-6200-C272-5C13-9FCC1BA5E416}"/>
                    </a:ext>
                  </a:extLst>
                </p:cNvPr>
                <p:cNvPicPr/>
                <p:nvPr/>
              </p:nvPicPr>
              <p:blipFill>
                <a:blip r:embed="rId25"/>
                <a:stretch>
                  <a:fillRect/>
                </a:stretch>
              </p:blipFill>
              <p:spPr>
                <a:xfrm>
                  <a:off x="242520" y="1251940"/>
                  <a:ext cx="86472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33" name="Ink 32">
                <a:extLst>
                  <a:ext uri="{FF2B5EF4-FFF2-40B4-BE49-F238E27FC236}">
                    <a16:creationId xmlns:a16="http://schemas.microsoft.com/office/drawing/2014/main" id="{95B3F609-C21E-ADED-70B8-7956CC3F1DA2}"/>
                  </a:ext>
                </a:extLst>
              </p14:cNvPr>
              <p14:cNvContentPartPr/>
              <p14:nvPr/>
            </p14:nvContentPartPr>
            <p14:xfrm>
              <a:off x="777840" y="1832980"/>
              <a:ext cx="1352520" cy="41760"/>
            </p14:xfrm>
          </p:contentPart>
        </mc:Choice>
        <mc:Fallback>
          <p:pic>
            <p:nvPicPr>
              <p:cNvPr id="33" name="Ink 32">
                <a:extLst>
                  <a:ext uri="{FF2B5EF4-FFF2-40B4-BE49-F238E27FC236}">
                    <a16:creationId xmlns:a16="http://schemas.microsoft.com/office/drawing/2014/main" id="{95B3F609-C21E-ADED-70B8-7956CC3F1DA2}"/>
                  </a:ext>
                </a:extLst>
              </p:cNvPr>
              <p:cNvPicPr/>
              <p:nvPr/>
            </p:nvPicPr>
            <p:blipFill>
              <a:blip r:embed="rId27"/>
              <a:stretch>
                <a:fillRect/>
              </a:stretch>
            </p:blipFill>
            <p:spPr>
              <a:xfrm>
                <a:off x="759840" y="1815340"/>
                <a:ext cx="1388160" cy="77400"/>
              </a:xfrm>
              <a:prstGeom prst="rect">
                <a:avLst/>
              </a:prstGeom>
            </p:spPr>
          </p:pic>
        </mc:Fallback>
      </mc:AlternateContent>
      <p:grpSp>
        <p:nvGrpSpPr>
          <p:cNvPr id="47" name="Group 46">
            <a:extLst>
              <a:ext uri="{FF2B5EF4-FFF2-40B4-BE49-F238E27FC236}">
                <a16:creationId xmlns:a16="http://schemas.microsoft.com/office/drawing/2014/main" id="{E56AF6D6-C09C-79DA-7921-695F4757BC30}"/>
              </a:ext>
            </a:extLst>
          </p:cNvPr>
          <p:cNvGrpSpPr/>
          <p:nvPr/>
        </p:nvGrpSpPr>
        <p:grpSpPr>
          <a:xfrm>
            <a:off x="1887000" y="1711660"/>
            <a:ext cx="7479360" cy="826560"/>
            <a:chOff x="1887000" y="1711660"/>
            <a:chExt cx="7479360" cy="826560"/>
          </a:xfrm>
        </p:grpSpPr>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87DC061D-B8EA-3161-80A2-18FC7FEA3BFB}"/>
                    </a:ext>
                  </a:extLst>
                </p14:cNvPr>
                <p14:cNvContentPartPr/>
                <p14:nvPr/>
              </p14:nvContentPartPr>
              <p14:xfrm>
                <a:off x="8413080" y="1778260"/>
                <a:ext cx="953280" cy="43560"/>
              </p14:xfrm>
            </p:contentPart>
          </mc:Choice>
          <mc:Fallback>
            <p:pic>
              <p:nvPicPr>
                <p:cNvPr id="22" name="Ink 21">
                  <a:extLst>
                    <a:ext uri="{FF2B5EF4-FFF2-40B4-BE49-F238E27FC236}">
                      <a16:creationId xmlns:a16="http://schemas.microsoft.com/office/drawing/2014/main" id="{87DC061D-B8EA-3161-80A2-18FC7FEA3BFB}"/>
                    </a:ext>
                  </a:extLst>
                </p:cNvPr>
                <p:cNvPicPr/>
                <p:nvPr/>
              </p:nvPicPr>
              <p:blipFill>
                <a:blip r:embed="rId29"/>
                <a:stretch>
                  <a:fillRect/>
                </a:stretch>
              </p:blipFill>
              <p:spPr>
                <a:xfrm>
                  <a:off x="8395440" y="1760620"/>
                  <a:ext cx="988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F4FDCA1D-92EC-E6BA-BE5F-D901E31BA786}"/>
                    </a:ext>
                  </a:extLst>
                </p14:cNvPr>
                <p14:cNvContentPartPr/>
                <p14:nvPr/>
              </p14:nvContentPartPr>
              <p14:xfrm>
                <a:off x="7271160" y="1800580"/>
                <a:ext cx="1121400" cy="38520"/>
              </p14:xfrm>
            </p:contentPart>
          </mc:Choice>
          <mc:Fallback>
            <p:pic>
              <p:nvPicPr>
                <p:cNvPr id="23" name="Ink 22">
                  <a:extLst>
                    <a:ext uri="{FF2B5EF4-FFF2-40B4-BE49-F238E27FC236}">
                      <a16:creationId xmlns:a16="http://schemas.microsoft.com/office/drawing/2014/main" id="{F4FDCA1D-92EC-E6BA-BE5F-D901E31BA786}"/>
                    </a:ext>
                  </a:extLst>
                </p:cNvPr>
                <p:cNvPicPr/>
                <p:nvPr/>
              </p:nvPicPr>
              <p:blipFill>
                <a:blip r:embed="rId31"/>
                <a:stretch>
                  <a:fillRect/>
                </a:stretch>
              </p:blipFill>
              <p:spPr>
                <a:xfrm>
                  <a:off x="7253520" y="1782940"/>
                  <a:ext cx="1157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68D99180-3AE7-507B-032F-8A861059C091}"/>
                    </a:ext>
                  </a:extLst>
                </p14:cNvPr>
                <p14:cNvContentPartPr/>
                <p14:nvPr/>
              </p14:nvContentPartPr>
              <p14:xfrm>
                <a:off x="6342720" y="1812100"/>
                <a:ext cx="740880" cy="34920"/>
              </p14:xfrm>
            </p:contentPart>
          </mc:Choice>
          <mc:Fallback>
            <p:pic>
              <p:nvPicPr>
                <p:cNvPr id="25" name="Ink 24">
                  <a:extLst>
                    <a:ext uri="{FF2B5EF4-FFF2-40B4-BE49-F238E27FC236}">
                      <a16:creationId xmlns:a16="http://schemas.microsoft.com/office/drawing/2014/main" id="{68D99180-3AE7-507B-032F-8A861059C091}"/>
                    </a:ext>
                  </a:extLst>
                </p:cNvPr>
                <p:cNvPicPr/>
                <p:nvPr/>
              </p:nvPicPr>
              <p:blipFill>
                <a:blip r:embed="rId33"/>
                <a:stretch>
                  <a:fillRect/>
                </a:stretch>
              </p:blipFill>
              <p:spPr>
                <a:xfrm>
                  <a:off x="6324720" y="1794460"/>
                  <a:ext cx="776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FD9B5D50-97F0-8C1F-B41D-D0F766EC8571}"/>
                    </a:ext>
                  </a:extLst>
                </p14:cNvPr>
                <p14:cNvContentPartPr/>
                <p14:nvPr/>
              </p14:nvContentPartPr>
              <p14:xfrm>
                <a:off x="5043120" y="1830460"/>
                <a:ext cx="650880" cy="34560"/>
              </p14:xfrm>
            </p:contentPart>
          </mc:Choice>
          <mc:Fallback>
            <p:pic>
              <p:nvPicPr>
                <p:cNvPr id="27" name="Ink 26">
                  <a:extLst>
                    <a:ext uri="{FF2B5EF4-FFF2-40B4-BE49-F238E27FC236}">
                      <a16:creationId xmlns:a16="http://schemas.microsoft.com/office/drawing/2014/main" id="{FD9B5D50-97F0-8C1F-B41D-D0F766EC8571}"/>
                    </a:ext>
                  </a:extLst>
                </p:cNvPr>
                <p:cNvPicPr/>
                <p:nvPr/>
              </p:nvPicPr>
              <p:blipFill>
                <a:blip r:embed="rId35"/>
                <a:stretch>
                  <a:fillRect/>
                </a:stretch>
              </p:blipFill>
              <p:spPr>
                <a:xfrm>
                  <a:off x="5025480" y="1812820"/>
                  <a:ext cx="686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99CAA1C7-9DCD-C40A-FA2C-F85926B3339F}"/>
                    </a:ext>
                  </a:extLst>
                </p14:cNvPr>
                <p14:cNvContentPartPr/>
                <p14:nvPr/>
              </p14:nvContentPartPr>
              <p14:xfrm>
                <a:off x="4292160" y="1804180"/>
                <a:ext cx="540000" cy="31680"/>
              </p14:xfrm>
            </p:contentPart>
          </mc:Choice>
          <mc:Fallback>
            <p:pic>
              <p:nvPicPr>
                <p:cNvPr id="28" name="Ink 27">
                  <a:extLst>
                    <a:ext uri="{FF2B5EF4-FFF2-40B4-BE49-F238E27FC236}">
                      <a16:creationId xmlns:a16="http://schemas.microsoft.com/office/drawing/2014/main" id="{99CAA1C7-9DCD-C40A-FA2C-F85926B3339F}"/>
                    </a:ext>
                  </a:extLst>
                </p:cNvPr>
                <p:cNvPicPr/>
                <p:nvPr/>
              </p:nvPicPr>
              <p:blipFill>
                <a:blip r:embed="rId37"/>
                <a:stretch>
                  <a:fillRect/>
                </a:stretch>
              </p:blipFill>
              <p:spPr>
                <a:xfrm>
                  <a:off x="4274160" y="1786180"/>
                  <a:ext cx="5756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69326F6C-BA08-B75A-D617-ABE4CB7373A8}"/>
                    </a:ext>
                  </a:extLst>
                </p14:cNvPr>
                <p14:cNvContentPartPr/>
                <p14:nvPr/>
              </p14:nvContentPartPr>
              <p14:xfrm>
                <a:off x="3388560" y="1848100"/>
                <a:ext cx="721440" cy="20520"/>
              </p14:xfrm>
            </p:contentPart>
          </mc:Choice>
          <mc:Fallback>
            <p:pic>
              <p:nvPicPr>
                <p:cNvPr id="29" name="Ink 28">
                  <a:extLst>
                    <a:ext uri="{FF2B5EF4-FFF2-40B4-BE49-F238E27FC236}">
                      <a16:creationId xmlns:a16="http://schemas.microsoft.com/office/drawing/2014/main" id="{69326F6C-BA08-B75A-D617-ABE4CB7373A8}"/>
                    </a:ext>
                  </a:extLst>
                </p:cNvPr>
                <p:cNvPicPr/>
                <p:nvPr/>
              </p:nvPicPr>
              <p:blipFill>
                <a:blip r:embed="rId39"/>
                <a:stretch>
                  <a:fillRect/>
                </a:stretch>
              </p:blipFill>
              <p:spPr>
                <a:xfrm>
                  <a:off x="3370920" y="1830460"/>
                  <a:ext cx="7570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00524672-5136-8A99-F7D7-5F06F7DEFD19}"/>
                    </a:ext>
                  </a:extLst>
                </p14:cNvPr>
                <p14:cNvContentPartPr/>
                <p14:nvPr/>
              </p14:nvContentPartPr>
              <p14:xfrm>
                <a:off x="2091120" y="1823620"/>
                <a:ext cx="1101960" cy="57600"/>
              </p14:xfrm>
            </p:contentPart>
          </mc:Choice>
          <mc:Fallback>
            <p:pic>
              <p:nvPicPr>
                <p:cNvPr id="31" name="Ink 30">
                  <a:extLst>
                    <a:ext uri="{FF2B5EF4-FFF2-40B4-BE49-F238E27FC236}">
                      <a16:creationId xmlns:a16="http://schemas.microsoft.com/office/drawing/2014/main" id="{00524672-5136-8A99-F7D7-5F06F7DEFD19}"/>
                    </a:ext>
                  </a:extLst>
                </p:cNvPr>
                <p:cNvPicPr/>
                <p:nvPr/>
              </p:nvPicPr>
              <p:blipFill>
                <a:blip r:embed="rId41"/>
                <a:stretch>
                  <a:fillRect/>
                </a:stretch>
              </p:blipFill>
              <p:spPr>
                <a:xfrm>
                  <a:off x="2073480" y="1805620"/>
                  <a:ext cx="1137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Ink 33">
                  <a:extLst>
                    <a:ext uri="{FF2B5EF4-FFF2-40B4-BE49-F238E27FC236}">
                      <a16:creationId xmlns:a16="http://schemas.microsoft.com/office/drawing/2014/main" id="{6D76E739-49D3-9320-5B52-E734D5E1AA28}"/>
                    </a:ext>
                  </a:extLst>
                </p14:cNvPr>
                <p14:cNvContentPartPr/>
                <p14:nvPr/>
              </p14:nvContentPartPr>
              <p14:xfrm>
                <a:off x="8697480" y="2264260"/>
                <a:ext cx="646560" cy="18720"/>
              </p14:xfrm>
            </p:contentPart>
          </mc:Choice>
          <mc:Fallback>
            <p:pic>
              <p:nvPicPr>
                <p:cNvPr id="34" name="Ink 33">
                  <a:extLst>
                    <a:ext uri="{FF2B5EF4-FFF2-40B4-BE49-F238E27FC236}">
                      <a16:creationId xmlns:a16="http://schemas.microsoft.com/office/drawing/2014/main" id="{6D76E739-49D3-9320-5B52-E734D5E1AA28}"/>
                    </a:ext>
                  </a:extLst>
                </p:cNvPr>
                <p:cNvPicPr/>
                <p:nvPr/>
              </p:nvPicPr>
              <p:blipFill>
                <a:blip r:embed="rId43"/>
                <a:stretch>
                  <a:fillRect/>
                </a:stretch>
              </p:blipFill>
              <p:spPr>
                <a:xfrm>
                  <a:off x="8679840" y="2246620"/>
                  <a:ext cx="682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Ink 34">
                  <a:extLst>
                    <a:ext uri="{FF2B5EF4-FFF2-40B4-BE49-F238E27FC236}">
                      <a16:creationId xmlns:a16="http://schemas.microsoft.com/office/drawing/2014/main" id="{2A9234B7-E468-9353-ABB8-6C9EC9EF20C7}"/>
                    </a:ext>
                  </a:extLst>
                </p14:cNvPr>
                <p14:cNvContentPartPr/>
                <p14:nvPr/>
              </p14:nvContentPartPr>
              <p14:xfrm>
                <a:off x="8291040" y="2286580"/>
                <a:ext cx="362160" cy="24840"/>
              </p14:xfrm>
            </p:contentPart>
          </mc:Choice>
          <mc:Fallback>
            <p:pic>
              <p:nvPicPr>
                <p:cNvPr id="35" name="Ink 34">
                  <a:extLst>
                    <a:ext uri="{FF2B5EF4-FFF2-40B4-BE49-F238E27FC236}">
                      <a16:creationId xmlns:a16="http://schemas.microsoft.com/office/drawing/2014/main" id="{2A9234B7-E468-9353-ABB8-6C9EC9EF20C7}"/>
                    </a:ext>
                  </a:extLst>
                </p:cNvPr>
                <p:cNvPicPr/>
                <p:nvPr/>
              </p:nvPicPr>
              <p:blipFill>
                <a:blip r:embed="rId45"/>
                <a:stretch>
                  <a:fillRect/>
                </a:stretch>
              </p:blipFill>
              <p:spPr>
                <a:xfrm>
                  <a:off x="8273040" y="2268580"/>
                  <a:ext cx="3978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Ink 35">
                  <a:extLst>
                    <a:ext uri="{FF2B5EF4-FFF2-40B4-BE49-F238E27FC236}">
                      <a16:creationId xmlns:a16="http://schemas.microsoft.com/office/drawing/2014/main" id="{0A49D717-676B-E5A9-E0B5-D9C2D7DA1B32}"/>
                    </a:ext>
                  </a:extLst>
                </p14:cNvPr>
                <p14:cNvContentPartPr/>
                <p14:nvPr/>
              </p14:nvContentPartPr>
              <p14:xfrm>
                <a:off x="7735920" y="2324020"/>
                <a:ext cx="411840" cy="14040"/>
              </p14:xfrm>
            </p:contentPart>
          </mc:Choice>
          <mc:Fallback>
            <p:pic>
              <p:nvPicPr>
                <p:cNvPr id="36" name="Ink 35">
                  <a:extLst>
                    <a:ext uri="{FF2B5EF4-FFF2-40B4-BE49-F238E27FC236}">
                      <a16:creationId xmlns:a16="http://schemas.microsoft.com/office/drawing/2014/main" id="{0A49D717-676B-E5A9-E0B5-D9C2D7DA1B32}"/>
                    </a:ext>
                  </a:extLst>
                </p:cNvPr>
                <p:cNvPicPr/>
                <p:nvPr/>
              </p:nvPicPr>
              <p:blipFill>
                <a:blip r:embed="rId47"/>
                <a:stretch>
                  <a:fillRect/>
                </a:stretch>
              </p:blipFill>
              <p:spPr>
                <a:xfrm>
                  <a:off x="7718280" y="2306380"/>
                  <a:ext cx="4474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195E80CB-A34B-3265-EE66-16AC78C12DD3}"/>
                    </a:ext>
                  </a:extLst>
                </p14:cNvPr>
                <p14:cNvContentPartPr/>
                <p14:nvPr/>
              </p14:nvContentPartPr>
              <p14:xfrm>
                <a:off x="7042920" y="2327980"/>
                <a:ext cx="706680" cy="19800"/>
              </p14:xfrm>
            </p:contentPart>
          </mc:Choice>
          <mc:Fallback>
            <p:pic>
              <p:nvPicPr>
                <p:cNvPr id="37" name="Ink 36">
                  <a:extLst>
                    <a:ext uri="{FF2B5EF4-FFF2-40B4-BE49-F238E27FC236}">
                      <a16:creationId xmlns:a16="http://schemas.microsoft.com/office/drawing/2014/main" id="{195E80CB-A34B-3265-EE66-16AC78C12DD3}"/>
                    </a:ext>
                  </a:extLst>
                </p:cNvPr>
                <p:cNvPicPr/>
                <p:nvPr/>
              </p:nvPicPr>
              <p:blipFill>
                <a:blip r:embed="rId49"/>
                <a:stretch>
                  <a:fillRect/>
                </a:stretch>
              </p:blipFill>
              <p:spPr>
                <a:xfrm>
                  <a:off x="7025280" y="2310340"/>
                  <a:ext cx="742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0FD66C13-A45B-A9DB-8655-3208D74A6FD6}"/>
                    </a:ext>
                  </a:extLst>
                </p14:cNvPr>
                <p14:cNvContentPartPr/>
                <p14:nvPr/>
              </p14:nvContentPartPr>
              <p14:xfrm>
                <a:off x="6035280" y="2328700"/>
                <a:ext cx="815760" cy="27360"/>
              </p14:xfrm>
            </p:contentPart>
          </mc:Choice>
          <mc:Fallback>
            <p:pic>
              <p:nvPicPr>
                <p:cNvPr id="38" name="Ink 37">
                  <a:extLst>
                    <a:ext uri="{FF2B5EF4-FFF2-40B4-BE49-F238E27FC236}">
                      <a16:creationId xmlns:a16="http://schemas.microsoft.com/office/drawing/2014/main" id="{0FD66C13-A45B-A9DB-8655-3208D74A6FD6}"/>
                    </a:ext>
                  </a:extLst>
                </p:cNvPr>
                <p:cNvPicPr/>
                <p:nvPr/>
              </p:nvPicPr>
              <p:blipFill>
                <a:blip r:embed="rId51"/>
                <a:stretch>
                  <a:fillRect/>
                </a:stretch>
              </p:blipFill>
              <p:spPr>
                <a:xfrm>
                  <a:off x="6017640" y="2310700"/>
                  <a:ext cx="851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0FC3F1B8-6384-CA4B-1646-952F63F97384}"/>
                    </a:ext>
                  </a:extLst>
                </p14:cNvPr>
                <p14:cNvContentPartPr/>
                <p14:nvPr/>
              </p14:nvContentPartPr>
              <p14:xfrm>
                <a:off x="5405640" y="2290180"/>
                <a:ext cx="484560" cy="45000"/>
              </p14:xfrm>
            </p:contentPart>
          </mc:Choice>
          <mc:Fallback>
            <p:pic>
              <p:nvPicPr>
                <p:cNvPr id="40" name="Ink 39">
                  <a:extLst>
                    <a:ext uri="{FF2B5EF4-FFF2-40B4-BE49-F238E27FC236}">
                      <a16:creationId xmlns:a16="http://schemas.microsoft.com/office/drawing/2014/main" id="{0FC3F1B8-6384-CA4B-1646-952F63F97384}"/>
                    </a:ext>
                  </a:extLst>
                </p:cNvPr>
                <p:cNvPicPr/>
                <p:nvPr/>
              </p:nvPicPr>
              <p:blipFill>
                <a:blip r:embed="rId53"/>
                <a:stretch>
                  <a:fillRect/>
                </a:stretch>
              </p:blipFill>
              <p:spPr>
                <a:xfrm>
                  <a:off x="5388000" y="2272180"/>
                  <a:ext cx="520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9DC9F6DD-7B6D-2E35-7EBB-E5B6E3786868}"/>
                    </a:ext>
                  </a:extLst>
                </p14:cNvPr>
                <p14:cNvContentPartPr/>
                <p14:nvPr/>
              </p14:nvContentPartPr>
              <p14:xfrm>
                <a:off x="4327440" y="2358940"/>
                <a:ext cx="830880" cy="34560"/>
              </p14:xfrm>
            </p:contentPart>
          </mc:Choice>
          <mc:Fallback>
            <p:pic>
              <p:nvPicPr>
                <p:cNvPr id="41" name="Ink 40">
                  <a:extLst>
                    <a:ext uri="{FF2B5EF4-FFF2-40B4-BE49-F238E27FC236}">
                      <a16:creationId xmlns:a16="http://schemas.microsoft.com/office/drawing/2014/main" id="{9DC9F6DD-7B6D-2E35-7EBB-E5B6E3786868}"/>
                    </a:ext>
                  </a:extLst>
                </p:cNvPr>
                <p:cNvPicPr/>
                <p:nvPr/>
              </p:nvPicPr>
              <p:blipFill>
                <a:blip r:embed="rId55"/>
                <a:stretch>
                  <a:fillRect/>
                </a:stretch>
              </p:blipFill>
              <p:spPr>
                <a:xfrm>
                  <a:off x="4309440" y="2340940"/>
                  <a:ext cx="866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Ink 42">
                  <a:extLst>
                    <a:ext uri="{FF2B5EF4-FFF2-40B4-BE49-F238E27FC236}">
                      <a16:creationId xmlns:a16="http://schemas.microsoft.com/office/drawing/2014/main" id="{13B1BB71-7F29-7669-AAAE-67B0FC6E8192}"/>
                    </a:ext>
                  </a:extLst>
                </p14:cNvPr>
                <p14:cNvContentPartPr/>
                <p14:nvPr/>
              </p14:nvContentPartPr>
              <p14:xfrm>
                <a:off x="3309000" y="2280100"/>
                <a:ext cx="853560" cy="62640"/>
              </p14:xfrm>
            </p:contentPart>
          </mc:Choice>
          <mc:Fallback>
            <p:pic>
              <p:nvPicPr>
                <p:cNvPr id="43" name="Ink 42">
                  <a:extLst>
                    <a:ext uri="{FF2B5EF4-FFF2-40B4-BE49-F238E27FC236}">
                      <a16:creationId xmlns:a16="http://schemas.microsoft.com/office/drawing/2014/main" id="{13B1BB71-7F29-7669-AAAE-67B0FC6E8192}"/>
                    </a:ext>
                  </a:extLst>
                </p:cNvPr>
                <p:cNvPicPr/>
                <p:nvPr/>
              </p:nvPicPr>
              <p:blipFill>
                <a:blip r:embed="rId57"/>
                <a:stretch>
                  <a:fillRect/>
                </a:stretch>
              </p:blipFill>
              <p:spPr>
                <a:xfrm>
                  <a:off x="3291360" y="2262100"/>
                  <a:ext cx="889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Ink 43">
                  <a:extLst>
                    <a:ext uri="{FF2B5EF4-FFF2-40B4-BE49-F238E27FC236}">
                      <a16:creationId xmlns:a16="http://schemas.microsoft.com/office/drawing/2014/main" id="{034AE869-66D1-6F0E-E3E4-59E12DB75810}"/>
                    </a:ext>
                  </a:extLst>
                </p14:cNvPr>
                <p14:cNvContentPartPr/>
                <p14:nvPr/>
              </p14:nvContentPartPr>
              <p14:xfrm>
                <a:off x="2126040" y="2321860"/>
                <a:ext cx="922320" cy="27000"/>
              </p14:xfrm>
            </p:contentPart>
          </mc:Choice>
          <mc:Fallback>
            <p:pic>
              <p:nvPicPr>
                <p:cNvPr id="44" name="Ink 43">
                  <a:extLst>
                    <a:ext uri="{FF2B5EF4-FFF2-40B4-BE49-F238E27FC236}">
                      <a16:creationId xmlns:a16="http://schemas.microsoft.com/office/drawing/2014/main" id="{034AE869-66D1-6F0E-E3E4-59E12DB75810}"/>
                    </a:ext>
                  </a:extLst>
                </p:cNvPr>
                <p:cNvPicPr/>
                <p:nvPr/>
              </p:nvPicPr>
              <p:blipFill>
                <a:blip r:embed="rId59"/>
                <a:stretch>
                  <a:fillRect/>
                </a:stretch>
              </p:blipFill>
              <p:spPr>
                <a:xfrm>
                  <a:off x="2108040" y="2303860"/>
                  <a:ext cx="957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66D64A66-C3C4-DF1C-D4F2-992E73CD2849}"/>
                    </a:ext>
                  </a:extLst>
                </p14:cNvPr>
                <p14:cNvContentPartPr/>
                <p14:nvPr/>
              </p14:nvContentPartPr>
              <p14:xfrm>
                <a:off x="1887000" y="1711660"/>
                <a:ext cx="3334680" cy="826560"/>
              </p14:xfrm>
            </p:contentPart>
          </mc:Choice>
          <mc:Fallback>
            <p:pic>
              <p:nvPicPr>
                <p:cNvPr id="46" name="Ink 45">
                  <a:extLst>
                    <a:ext uri="{FF2B5EF4-FFF2-40B4-BE49-F238E27FC236}">
                      <a16:creationId xmlns:a16="http://schemas.microsoft.com/office/drawing/2014/main" id="{66D64A66-C3C4-DF1C-D4F2-992E73CD2849}"/>
                    </a:ext>
                  </a:extLst>
                </p:cNvPr>
                <p:cNvPicPr/>
                <p:nvPr/>
              </p:nvPicPr>
              <p:blipFill>
                <a:blip r:embed="rId61"/>
                <a:stretch>
                  <a:fillRect/>
                </a:stretch>
              </p:blipFill>
              <p:spPr>
                <a:xfrm>
                  <a:off x="1869360" y="1693660"/>
                  <a:ext cx="3370320" cy="862200"/>
                </a:xfrm>
                <a:prstGeom prst="rect">
                  <a:avLst/>
                </a:prstGeom>
              </p:spPr>
            </p:pic>
          </mc:Fallback>
        </mc:AlternateContent>
      </p:grpSp>
      <p:grpSp>
        <p:nvGrpSpPr>
          <p:cNvPr id="78" name="Group 77">
            <a:extLst>
              <a:ext uri="{FF2B5EF4-FFF2-40B4-BE49-F238E27FC236}">
                <a16:creationId xmlns:a16="http://schemas.microsoft.com/office/drawing/2014/main" id="{AB72DF00-95BB-01B6-4832-E2B041396EF4}"/>
              </a:ext>
            </a:extLst>
          </p:cNvPr>
          <p:cNvGrpSpPr/>
          <p:nvPr/>
        </p:nvGrpSpPr>
        <p:grpSpPr>
          <a:xfrm>
            <a:off x="7395000" y="3909100"/>
            <a:ext cx="1829880" cy="112320"/>
            <a:chOff x="7395000" y="3909100"/>
            <a:chExt cx="1829880" cy="112320"/>
          </a:xfrm>
        </p:grpSpPr>
        <mc:AlternateContent xmlns:mc="http://schemas.openxmlformats.org/markup-compatibility/2006">
          <mc:Choice xmlns:p14="http://schemas.microsoft.com/office/powerpoint/2010/main" Requires="p14">
            <p:contentPart p14:bwMode="auto" r:id="rId62">
              <p14:nvContentPartPr>
                <p14:cNvPr id="76" name="Ink 75">
                  <a:extLst>
                    <a:ext uri="{FF2B5EF4-FFF2-40B4-BE49-F238E27FC236}">
                      <a16:creationId xmlns:a16="http://schemas.microsoft.com/office/drawing/2014/main" id="{9F250F07-EE5A-AA33-CB81-000456F11BF9}"/>
                    </a:ext>
                  </a:extLst>
                </p14:cNvPr>
                <p14:cNvContentPartPr/>
                <p14:nvPr/>
              </p14:nvContentPartPr>
              <p14:xfrm>
                <a:off x="8662920" y="3909100"/>
                <a:ext cx="561960" cy="44640"/>
              </p14:xfrm>
            </p:contentPart>
          </mc:Choice>
          <mc:Fallback>
            <p:pic>
              <p:nvPicPr>
                <p:cNvPr id="76" name="Ink 75">
                  <a:extLst>
                    <a:ext uri="{FF2B5EF4-FFF2-40B4-BE49-F238E27FC236}">
                      <a16:creationId xmlns:a16="http://schemas.microsoft.com/office/drawing/2014/main" id="{9F250F07-EE5A-AA33-CB81-000456F11BF9}"/>
                    </a:ext>
                  </a:extLst>
                </p:cNvPr>
                <p:cNvPicPr/>
                <p:nvPr/>
              </p:nvPicPr>
              <p:blipFill>
                <a:blip r:embed="rId63"/>
                <a:stretch>
                  <a:fillRect/>
                </a:stretch>
              </p:blipFill>
              <p:spPr>
                <a:xfrm>
                  <a:off x="8644920" y="3891100"/>
                  <a:ext cx="597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7" name="Ink 76">
                  <a:extLst>
                    <a:ext uri="{FF2B5EF4-FFF2-40B4-BE49-F238E27FC236}">
                      <a16:creationId xmlns:a16="http://schemas.microsoft.com/office/drawing/2014/main" id="{19F01FCF-1564-F3F0-6AF4-263A875597DE}"/>
                    </a:ext>
                  </a:extLst>
                </p14:cNvPr>
                <p14:cNvContentPartPr/>
                <p14:nvPr/>
              </p14:nvContentPartPr>
              <p14:xfrm>
                <a:off x="7395000" y="3967420"/>
                <a:ext cx="961920" cy="54000"/>
              </p14:xfrm>
            </p:contentPart>
          </mc:Choice>
          <mc:Fallback>
            <p:pic>
              <p:nvPicPr>
                <p:cNvPr id="77" name="Ink 76">
                  <a:extLst>
                    <a:ext uri="{FF2B5EF4-FFF2-40B4-BE49-F238E27FC236}">
                      <a16:creationId xmlns:a16="http://schemas.microsoft.com/office/drawing/2014/main" id="{19F01FCF-1564-F3F0-6AF4-263A875597DE}"/>
                    </a:ext>
                  </a:extLst>
                </p:cNvPr>
                <p:cNvPicPr/>
                <p:nvPr/>
              </p:nvPicPr>
              <p:blipFill>
                <a:blip r:embed="rId65"/>
                <a:stretch>
                  <a:fillRect/>
                </a:stretch>
              </p:blipFill>
              <p:spPr>
                <a:xfrm>
                  <a:off x="7377000" y="3949420"/>
                  <a:ext cx="997560" cy="89640"/>
                </a:xfrm>
                <a:prstGeom prst="rect">
                  <a:avLst/>
                </a:prstGeom>
              </p:spPr>
            </p:pic>
          </mc:Fallback>
        </mc:AlternateContent>
      </p:grpSp>
      <p:grpSp>
        <p:nvGrpSpPr>
          <p:cNvPr id="83" name="Group 82">
            <a:extLst>
              <a:ext uri="{FF2B5EF4-FFF2-40B4-BE49-F238E27FC236}">
                <a16:creationId xmlns:a16="http://schemas.microsoft.com/office/drawing/2014/main" id="{0CB7C6AB-42E3-AED3-EC1A-4754AAB98237}"/>
              </a:ext>
            </a:extLst>
          </p:cNvPr>
          <p:cNvGrpSpPr/>
          <p:nvPr/>
        </p:nvGrpSpPr>
        <p:grpSpPr>
          <a:xfrm>
            <a:off x="4534440" y="3910900"/>
            <a:ext cx="2506320" cy="90720"/>
            <a:chOff x="4534440" y="3910900"/>
            <a:chExt cx="2506320" cy="90720"/>
          </a:xfrm>
        </p:grpSpPr>
        <mc:AlternateContent xmlns:mc="http://schemas.openxmlformats.org/markup-compatibility/2006">
          <mc:Choice xmlns:p14="http://schemas.microsoft.com/office/powerpoint/2010/main" Requires="p14">
            <p:contentPart p14:bwMode="auto" r:id="rId66">
              <p14:nvContentPartPr>
                <p14:cNvPr id="79" name="Ink 78">
                  <a:extLst>
                    <a:ext uri="{FF2B5EF4-FFF2-40B4-BE49-F238E27FC236}">
                      <a16:creationId xmlns:a16="http://schemas.microsoft.com/office/drawing/2014/main" id="{9BAD4D6A-84ED-4F60-E020-85DC7102804C}"/>
                    </a:ext>
                  </a:extLst>
                </p14:cNvPr>
                <p14:cNvContentPartPr/>
                <p14:nvPr/>
              </p14:nvContentPartPr>
              <p14:xfrm>
                <a:off x="6645120" y="3910900"/>
                <a:ext cx="395640" cy="40680"/>
              </p14:xfrm>
            </p:contentPart>
          </mc:Choice>
          <mc:Fallback>
            <p:pic>
              <p:nvPicPr>
                <p:cNvPr id="79" name="Ink 78">
                  <a:extLst>
                    <a:ext uri="{FF2B5EF4-FFF2-40B4-BE49-F238E27FC236}">
                      <a16:creationId xmlns:a16="http://schemas.microsoft.com/office/drawing/2014/main" id="{9BAD4D6A-84ED-4F60-E020-85DC7102804C}"/>
                    </a:ext>
                  </a:extLst>
                </p:cNvPr>
                <p:cNvPicPr/>
                <p:nvPr/>
              </p:nvPicPr>
              <p:blipFill>
                <a:blip r:embed="rId67"/>
                <a:stretch>
                  <a:fillRect/>
                </a:stretch>
              </p:blipFill>
              <p:spPr>
                <a:xfrm>
                  <a:off x="6627120" y="3893260"/>
                  <a:ext cx="431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0" name="Ink 79">
                  <a:extLst>
                    <a:ext uri="{FF2B5EF4-FFF2-40B4-BE49-F238E27FC236}">
                      <a16:creationId xmlns:a16="http://schemas.microsoft.com/office/drawing/2014/main" id="{D205B057-7D62-D1AD-49C5-EE80FB329046}"/>
                    </a:ext>
                  </a:extLst>
                </p14:cNvPr>
                <p14:cNvContentPartPr/>
                <p14:nvPr/>
              </p14:nvContentPartPr>
              <p14:xfrm>
                <a:off x="5667000" y="3937540"/>
                <a:ext cx="761400" cy="27000"/>
              </p14:xfrm>
            </p:contentPart>
          </mc:Choice>
          <mc:Fallback>
            <p:pic>
              <p:nvPicPr>
                <p:cNvPr id="80" name="Ink 79">
                  <a:extLst>
                    <a:ext uri="{FF2B5EF4-FFF2-40B4-BE49-F238E27FC236}">
                      <a16:creationId xmlns:a16="http://schemas.microsoft.com/office/drawing/2014/main" id="{D205B057-7D62-D1AD-49C5-EE80FB329046}"/>
                    </a:ext>
                  </a:extLst>
                </p:cNvPr>
                <p:cNvPicPr/>
                <p:nvPr/>
              </p:nvPicPr>
              <p:blipFill>
                <a:blip r:embed="rId69"/>
                <a:stretch>
                  <a:fillRect/>
                </a:stretch>
              </p:blipFill>
              <p:spPr>
                <a:xfrm>
                  <a:off x="5649000" y="3919900"/>
                  <a:ext cx="797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2" name="Ink 81">
                  <a:extLst>
                    <a:ext uri="{FF2B5EF4-FFF2-40B4-BE49-F238E27FC236}">
                      <a16:creationId xmlns:a16="http://schemas.microsoft.com/office/drawing/2014/main" id="{E5980643-8226-8021-E719-6F03B5C8FF70}"/>
                    </a:ext>
                  </a:extLst>
                </p14:cNvPr>
                <p14:cNvContentPartPr/>
                <p14:nvPr/>
              </p14:nvContentPartPr>
              <p14:xfrm>
                <a:off x="4534440" y="3965980"/>
                <a:ext cx="892440" cy="35640"/>
              </p14:xfrm>
            </p:contentPart>
          </mc:Choice>
          <mc:Fallback>
            <p:pic>
              <p:nvPicPr>
                <p:cNvPr id="82" name="Ink 81">
                  <a:extLst>
                    <a:ext uri="{FF2B5EF4-FFF2-40B4-BE49-F238E27FC236}">
                      <a16:creationId xmlns:a16="http://schemas.microsoft.com/office/drawing/2014/main" id="{E5980643-8226-8021-E719-6F03B5C8FF70}"/>
                    </a:ext>
                  </a:extLst>
                </p:cNvPr>
                <p:cNvPicPr/>
                <p:nvPr/>
              </p:nvPicPr>
              <p:blipFill>
                <a:blip r:embed="rId71"/>
                <a:stretch>
                  <a:fillRect/>
                </a:stretch>
              </p:blipFill>
              <p:spPr>
                <a:xfrm>
                  <a:off x="4516440" y="3948340"/>
                  <a:ext cx="928080" cy="71280"/>
                </a:xfrm>
                <a:prstGeom prst="rect">
                  <a:avLst/>
                </a:prstGeom>
              </p:spPr>
            </p:pic>
          </mc:Fallback>
        </mc:AlternateContent>
      </p:grpSp>
      <p:grpSp>
        <p:nvGrpSpPr>
          <p:cNvPr id="88" name="Group 87">
            <a:extLst>
              <a:ext uri="{FF2B5EF4-FFF2-40B4-BE49-F238E27FC236}">
                <a16:creationId xmlns:a16="http://schemas.microsoft.com/office/drawing/2014/main" id="{A7DC18E6-C834-F672-C40B-C2296DE9030D}"/>
              </a:ext>
            </a:extLst>
          </p:cNvPr>
          <p:cNvGrpSpPr/>
          <p:nvPr/>
        </p:nvGrpSpPr>
        <p:grpSpPr>
          <a:xfrm>
            <a:off x="1346640" y="3839620"/>
            <a:ext cx="2927880" cy="182520"/>
            <a:chOff x="1346640" y="3839620"/>
            <a:chExt cx="2927880" cy="182520"/>
          </a:xfrm>
        </p:grpSpPr>
        <mc:AlternateContent xmlns:mc="http://schemas.openxmlformats.org/markup-compatibility/2006">
          <mc:Choice xmlns:p14="http://schemas.microsoft.com/office/powerpoint/2010/main" Requires="p14">
            <p:contentPart p14:bwMode="auto" r:id="rId72">
              <p14:nvContentPartPr>
                <p14:cNvPr id="84" name="Ink 83">
                  <a:extLst>
                    <a:ext uri="{FF2B5EF4-FFF2-40B4-BE49-F238E27FC236}">
                      <a16:creationId xmlns:a16="http://schemas.microsoft.com/office/drawing/2014/main" id="{4FE436D1-2964-ECA1-91CE-026B65E0F98F}"/>
                    </a:ext>
                  </a:extLst>
                </p14:cNvPr>
                <p14:cNvContentPartPr/>
                <p14:nvPr/>
              </p14:nvContentPartPr>
              <p14:xfrm>
                <a:off x="3970320" y="3839620"/>
                <a:ext cx="304200" cy="30240"/>
              </p14:xfrm>
            </p:contentPart>
          </mc:Choice>
          <mc:Fallback>
            <p:pic>
              <p:nvPicPr>
                <p:cNvPr id="84" name="Ink 83">
                  <a:extLst>
                    <a:ext uri="{FF2B5EF4-FFF2-40B4-BE49-F238E27FC236}">
                      <a16:creationId xmlns:a16="http://schemas.microsoft.com/office/drawing/2014/main" id="{4FE436D1-2964-ECA1-91CE-026B65E0F98F}"/>
                    </a:ext>
                  </a:extLst>
                </p:cNvPr>
                <p:cNvPicPr/>
                <p:nvPr/>
              </p:nvPicPr>
              <p:blipFill>
                <a:blip r:embed="rId73"/>
                <a:stretch>
                  <a:fillRect/>
                </a:stretch>
              </p:blipFill>
              <p:spPr>
                <a:xfrm>
                  <a:off x="3952320" y="3821620"/>
                  <a:ext cx="339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5" name="Ink 84">
                  <a:extLst>
                    <a:ext uri="{FF2B5EF4-FFF2-40B4-BE49-F238E27FC236}">
                      <a16:creationId xmlns:a16="http://schemas.microsoft.com/office/drawing/2014/main" id="{EFE2873C-1EBF-C262-8E79-B74BA6D09D39}"/>
                    </a:ext>
                  </a:extLst>
                </p14:cNvPr>
                <p14:cNvContentPartPr/>
                <p14:nvPr/>
              </p14:nvContentPartPr>
              <p14:xfrm>
                <a:off x="2730120" y="3885340"/>
                <a:ext cx="948960" cy="28440"/>
              </p14:xfrm>
            </p:contentPart>
          </mc:Choice>
          <mc:Fallback>
            <p:pic>
              <p:nvPicPr>
                <p:cNvPr id="85" name="Ink 84">
                  <a:extLst>
                    <a:ext uri="{FF2B5EF4-FFF2-40B4-BE49-F238E27FC236}">
                      <a16:creationId xmlns:a16="http://schemas.microsoft.com/office/drawing/2014/main" id="{EFE2873C-1EBF-C262-8E79-B74BA6D09D39}"/>
                    </a:ext>
                  </a:extLst>
                </p:cNvPr>
                <p:cNvPicPr/>
                <p:nvPr/>
              </p:nvPicPr>
              <p:blipFill>
                <a:blip r:embed="rId75"/>
                <a:stretch>
                  <a:fillRect/>
                </a:stretch>
              </p:blipFill>
              <p:spPr>
                <a:xfrm>
                  <a:off x="2712480" y="3867700"/>
                  <a:ext cx="984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7" name="Ink 86">
                  <a:extLst>
                    <a:ext uri="{FF2B5EF4-FFF2-40B4-BE49-F238E27FC236}">
                      <a16:creationId xmlns:a16="http://schemas.microsoft.com/office/drawing/2014/main" id="{FB3BACA8-7331-9117-9A20-169BEB965556}"/>
                    </a:ext>
                  </a:extLst>
                </p14:cNvPr>
                <p14:cNvContentPartPr/>
                <p14:nvPr/>
              </p14:nvContentPartPr>
              <p14:xfrm>
                <a:off x="1346640" y="3932140"/>
                <a:ext cx="1341000" cy="90000"/>
              </p14:xfrm>
            </p:contentPart>
          </mc:Choice>
          <mc:Fallback>
            <p:pic>
              <p:nvPicPr>
                <p:cNvPr id="87" name="Ink 86">
                  <a:extLst>
                    <a:ext uri="{FF2B5EF4-FFF2-40B4-BE49-F238E27FC236}">
                      <a16:creationId xmlns:a16="http://schemas.microsoft.com/office/drawing/2014/main" id="{FB3BACA8-7331-9117-9A20-169BEB965556}"/>
                    </a:ext>
                  </a:extLst>
                </p:cNvPr>
                <p:cNvPicPr/>
                <p:nvPr/>
              </p:nvPicPr>
              <p:blipFill>
                <a:blip r:embed="rId77"/>
                <a:stretch>
                  <a:fillRect/>
                </a:stretch>
              </p:blipFill>
              <p:spPr>
                <a:xfrm>
                  <a:off x="1329000" y="3914140"/>
                  <a:ext cx="1376640" cy="12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89" name="Ink 88">
                <a:extLst>
                  <a:ext uri="{FF2B5EF4-FFF2-40B4-BE49-F238E27FC236}">
                    <a16:creationId xmlns:a16="http://schemas.microsoft.com/office/drawing/2014/main" id="{32455A43-3CC7-90B3-8C33-349675341D70}"/>
                  </a:ext>
                </a:extLst>
              </p14:cNvPr>
              <p14:cNvContentPartPr/>
              <p14:nvPr/>
            </p14:nvContentPartPr>
            <p14:xfrm>
              <a:off x="801600" y="3917380"/>
              <a:ext cx="297360" cy="79920"/>
            </p14:xfrm>
          </p:contentPart>
        </mc:Choice>
        <mc:Fallback>
          <p:pic>
            <p:nvPicPr>
              <p:cNvPr id="89" name="Ink 88">
                <a:extLst>
                  <a:ext uri="{FF2B5EF4-FFF2-40B4-BE49-F238E27FC236}">
                    <a16:creationId xmlns:a16="http://schemas.microsoft.com/office/drawing/2014/main" id="{32455A43-3CC7-90B3-8C33-349675341D70}"/>
                  </a:ext>
                </a:extLst>
              </p:cNvPr>
              <p:cNvPicPr/>
              <p:nvPr/>
            </p:nvPicPr>
            <p:blipFill>
              <a:blip r:embed="rId79"/>
              <a:stretch>
                <a:fillRect/>
              </a:stretch>
            </p:blipFill>
            <p:spPr>
              <a:xfrm>
                <a:off x="783960" y="3899380"/>
                <a:ext cx="333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Ink 47">
                <a:extLst>
                  <a:ext uri="{FF2B5EF4-FFF2-40B4-BE49-F238E27FC236}">
                    <a16:creationId xmlns:a16="http://schemas.microsoft.com/office/drawing/2014/main" id="{3BC0529F-BDA6-C5B8-24F1-A2E9AA61D615}"/>
                  </a:ext>
                </a:extLst>
              </p14:cNvPr>
              <p14:cNvContentPartPr/>
              <p14:nvPr/>
            </p14:nvContentPartPr>
            <p14:xfrm>
              <a:off x="8545200" y="2905780"/>
              <a:ext cx="670320" cy="76680"/>
            </p14:xfrm>
          </p:contentPart>
        </mc:Choice>
        <mc:Fallback>
          <p:pic>
            <p:nvPicPr>
              <p:cNvPr id="48" name="Ink 47">
                <a:extLst>
                  <a:ext uri="{FF2B5EF4-FFF2-40B4-BE49-F238E27FC236}">
                    <a16:creationId xmlns:a16="http://schemas.microsoft.com/office/drawing/2014/main" id="{3BC0529F-BDA6-C5B8-24F1-A2E9AA61D615}"/>
                  </a:ext>
                </a:extLst>
              </p:cNvPr>
              <p:cNvPicPr/>
              <p:nvPr/>
            </p:nvPicPr>
            <p:blipFill>
              <a:blip r:embed="rId81"/>
              <a:stretch>
                <a:fillRect/>
              </a:stretch>
            </p:blipFill>
            <p:spPr>
              <a:xfrm>
                <a:off x="8527560" y="2887780"/>
                <a:ext cx="705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Ink 48">
                <a:extLst>
                  <a:ext uri="{FF2B5EF4-FFF2-40B4-BE49-F238E27FC236}">
                    <a16:creationId xmlns:a16="http://schemas.microsoft.com/office/drawing/2014/main" id="{41E7EE7A-E3AB-E8B8-E748-5570E003FFE6}"/>
                  </a:ext>
                </a:extLst>
              </p14:cNvPr>
              <p14:cNvContentPartPr/>
              <p14:nvPr/>
            </p14:nvContentPartPr>
            <p14:xfrm>
              <a:off x="7302840" y="2879140"/>
              <a:ext cx="1142280" cy="41760"/>
            </p14:xfrm>
          </p:contentPart>
        </mc:Choice>
        <mc:Fallback>
          <p:pic>
            <p:nvPicPr>
              <p:cNvPr id="49" name="Ink 48">
                <a:extLst>
                  <a:ext uri="{FF2B5EF4-FFF2-40B4-BE49-F238E27FC236}">
                    <a16:creationId xmlns:a16="http://schemas.microsoft.com/office/drawing/2014/main" id="{41E7EE7A-E3AB-E8B8-E748-5570E003FFE6}"/>
                  </a:ext>
                </a:extLst>
              </p:cNvPr>
              <p:cNvPicPr/>
              <p:nvPr/>
            </p:nvPicPr>
            <p:blipFill>
              <a:blip r:embed="rId83"/>
              <a:stretch>
                <a:fillRect/>
              </a:stretch>
            </p:blipFill>
            <p:spPr>
              <a:xfrm>
                <a:off x="7284840" y="2861500"/>
                <a:ext cx="1177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Ink 50">
                <a:extLst>
                  <a:ext uri="{FF2B5EF4-FFF2-40B4-BE49-F238E27FC236}">
                    <a16:creationId xmlns:a16="http://schemas.microsoft.com/office/drawing/2014/main" id="{5AC92CA9-5131-07B3-E3ED-BEB5F7E2D799}"/>
                  </a:ext>
                </a:extLst>
              </p14:cNvPr>
              <p14:cNvContentPartPr/>
              <p14:nvPr/>
            </p14:nvContentPartPr>
            <p14:xfrm>
              <a:off x="6689040" y="2832340"/>
              <a:ext cx="657360" cy="39600"/>
            </p14:xfrm>
          </p:contentPart>
        </mc:Choice>
        <mc:Fallback>
          <p:pic>
            <p:nvPicPr>
              <p:cNvPr id="51" name="Ink 50">
                <a:extLst>
                  <a:ext uri="{FF2B5EF4-FFF2-40B4-BE49-F238E27FC236}">
                    <a16:creationId xmlns:a16="http://schemas.microsoft.com/office/drawing/2014/main" id="{5AC92CA9-5131-07B3-E3ED-BEB5F7E2D799}"/>
                  </a:ext>
                </a:extLst>
              </p:cNvPr>
              <p:cNvPicPr/>
              <p:nvPr/>
            </p:nvPicPr>
            <p:blipFill>
              <a:blip r:embed="rId85"/>
              <a:stretch>
                <a:fillRect/>
              </a:stretch>
            </p:blipFill>
            <p:spPr>
              <a:xfrm>
                <a:off x="6671400" y="2814700"/>
                <a:ext cx="693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Ink 51">
                <a:extLst>
                  <a:ext uri="{FF2B5EF4-FFF2-40B4-BE49-F238E27FC236}">
                    <a16:creationId xmlns:a16="http://schemas.microsoft.com/office/drawing/2014/main" id="{FD256682-7EE6-F444-10C8-D6C6551B6501}"/>
                  </a:ext>
                </a:extLst>
              </p14:cNvPr>
              <p14:cNvContentPartPr/>
              <p14:nvPr/>
            </p14:nvContentPartPr>
            <p14:xfrm>
              <a:off x="5933760" y="2867980"/>
              <a:ext cx="545400" cy="31680"/>
            </p14:xfrm>
          </p:contentPart>
        </mc:Choice>
        <mc:Fallback>
          <p:pic>
            <p:nvPicPr>
              <p:cNvPr id="52" name="Ink 51">
                <a:extLst>
                  <a:ext uri="{FF2B5EF4-FFF2-40B4-BE49-F238E27FC236}">
                    <a16:creationId xmlns:a16="http://schemas.microsoft.com/office/drawing/2014/main" id="{FD256682-7EE6-F444-10C8-D6C6551B6501}"/>
                  </a:ext>
                </a:extLst>
              </p:cNvPr>
              <p:cNvPicPr/>
              <p:nvPr/>
            </p:nvPicPr>
            <p:blipFill>
              <a:blip r:embed="rId87"/>
              <a:stretch>
                <a:fillRect/>
              </a:stretch>
            </p:blipFill>
            <p:spPr>
              <a:xfrm>
                <a:off x="5916120" y="2849980"/>
                <a:ext cx="581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Ink 53">
                <a:extLst>
                  <a:ext uri="{FF2B5EF4-FFF2-40B4-BE49-F238E27FC236}">
                    <a16:creationId xmlns:a16="http://schemas.microsoft.com/office/drawing/2014/main" id="{A5BED759-84EF-886D-1120-E9827E66671C}"/>
                  </a:ext>
                </a:extLst>
              </p14:cNvPr>
              <p14:cNvContentPartPr/>
              <p14:nvPr/>
            </p14:nvContentPartPr>
            <p14:xfrm>
              <a:off x="4689960" y="2866540"/>
              <a:ext cx="1037880" cy="63720"/>
            </p14:xfrm>
          </p:contentPart>
        </mc:Choice>
        <mc:Fallback>
          <p:pic>
            <p:nvPicPr>
              <p:cNvPr id="54" name="Ink 53">
                <a:extLst>
                  <a:ext uri="{FF2B5EF4-FFF2-40B4-BE49-F238E27FC236}">
                    <a16:creationId xmlns:a16="http://schemas.microsoft.com/office/drawing/2014/main" id="{A5BED759-84EF-886D-1120-E9827E66671C}"/>
                  </a:ext>
                </a:extLst>
              </p:cNvPr>
              <p:cNvPicPr/>
              <p:nvPr/>
            </p:nvPicPr>
            <p:blipFill>
              <a:blip r:embed="rId89"/>
              <a:stretch>
                <a:fillRect/>
              </a:stretch>
            </p:blipFill>
            <p:spPr>
              <a:xfrm>
                <a:off x="4671960" y="2848900"/>
                <a:ext cx="1073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Ink 55">
                <a:extLst>
                  <a:ext uri="{FF2B5EF4-FFF2-40B4-BE49-F238E27FC236}">
                    <a16:creationId xmlns:a16="http://schemas.microsoft.com/office/drawing/2014/main" id="{89BC5C5A-AFD4-DC9C-5BA3-0FCDE15EABDC}"/>
                  </a:ext>
                </a:extLst>
              </p14:cNvPr>
              <p14:cNvContentPartPr/>
              <p14:nvPr/>
            </p14:nvContentPartPr>
            <p14:xfrm>
              <a:off x="3534000" y="2809660"/>
              <a:ext cx="1171440" cy="123840"/>
            </p14:xfrm>
          </p:contentPart>
        </mc:Choice>
        <mc:Fallback>
          <p:pic>
            <p:nvPicPr>
              <p:cNvPr id="56" name="Ink 55">
                <a:extLst>
                  <a:ext uri="{FF2B5EF4-FFF2-40B4-BE49-F238E27FC236}">
                    <a16:creationId xmlns:a16="http://schemas.microsoft.com/office/drawing/2014/main" id="{89BC5C5A-AFD4-DC9C-5BA3-0FCDE15EABDC}"/>
                  </a:ext>
                </a:extLst>
              </p:cNvPr>
              <p:cNvPicPr/>
              <p:nvPr/>
            </p:nvPicPr>
            <p:blipFill>
              <a:blip r:embed="rId91"/>
              <a:stretch>
                <a:fillRect/>
              </a:stretch>
            </p:blipFill>
            <p:spPr>
              <a:xfrm>
                <a:off x="3516360" y="2792020"/>
                <a:ext cx="1207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Ink 57">
                <a:extLst>
                  <a:ext uri="{FF2B5EF4-FFF2-40B4-BE49-F238E27FC236}">
                    <a16:creationId xmlns:a16="http://schemas.microsoft.com/office/drawing/2014/main" id="{CD8981C1-C50D-7F0D-9439-1D0D0743112E}"/>
                  </a:ext>
                </a:extLst>
              </p14:cNvPr>
              <p14:cNvContentPartPr/>
              <p14:nvPr/>
            </p14:nvContentPartPr>
            <p14:xfrm>
              <a:off x="2553360" y="2835580"/>
              <a:ext cx="603360" cy="41760"/>
            </p14:xfrm>
          </p:contentPart>
        </mc:Choice>
        <mc:Fallback>
          <p:pic>
            <p:nvPicPr>
              <p:cNvPr id="58" name="Ink 57">
                <a:extLst>
                  <a:ext uri="{FF2B5EF4-FFF2-40B4-BE49-F238E27FC236}">
                    <a16:creationId xmlns:a16="http://schemas.microsoft.com/office/drawing/2014/main" id="{CD8981C1-C50D-7F0D-9439-1D0D0743112E}"/>
                  </a:ext>
                </a:extLst>
              </p:cNvPr>
              <p:cNvPicPr/>
              <p:nvPr/>
            </p:nvPicPr>
            <p:blipFill>
              <a:blip r:embed="rId93"/>
              <a:stretch>
                <a:fillRect/>
              </a:stretch>
            </p:blipFill>
            <p:spPr>
              <a:xfrm>
                <a:off x="2535360" y="2817940"/>
                <a:ext cx="639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Ink 58">
                <a:extLst>
                  <a:ext uri="{FF2B5EF4-FFF2-40B4-BE49-F238E27FC236}">
                    <a16:creationId xmlns:a16="http://schemas.microsoft.com/office/drawing/2014/main" id="{4D501E90-E1F0-DFCD-88EC-E5342A810D23}"/>
                  </a:ext>
                </a:extLst>
              </p14:cNvPr>
              <p14:cNvContentPartPr/>
              <p14:nvPr/>
            </p14:nvContentPartPr>
            <p14:xfrm>
              <a:off x="1694040" y="2892100"/>
              <a:ext cx="646560" cy="50040"/>
            </p14:xfrm>
          </p:contentPart>
        </mc:Choice>
        <mc:Fallback>
          <p:pic>
            <p:nvPicPr>
              <p:cNvPr id="59" name="Ink 58">
                <a:extLst>
                  <a:ext uri="{FF2B5EF4-FFF2-40B4-BE49-F238E27FC236}">
                    <a16:creationId xmlns:a16="http://schemas.microsoft.com/office/drawing/2014/main" id="{4D501E90-E1F0-DFCD-88EC-E5342A810D23}"/>
                  </a:ext>
                </a:extLst>
              </p:cNvPr>
              <p:cNvPicPr/>
              <p:nvPr/>
            </p:nvPicPr>
            <p:blipFill>
              <a:blip r:embed="rId95"/>
              <a:stretch>
                <a:fillRect/>
              </a:stretch>
            </p:blipFill>
            <p:spPr>
              <a:xfrm>
                <a:off x="1676040" y="2874100"/>
                <a:ext cx="682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Ink 59">
                <a:extLst>
                  <a:ext uri="{FF2B5EF4-FFF2-40B4-BE49-F238E27FC236}">
                    <a16:creationId xmlns:a16="http://schemas.microsoft.com/office/drawing/2014/main" id="{4D54007D-2635-4F2D-F870-9B6E1AA3A8C9}"/>
                  </a:ext>
                </a:extLst>
              </p14:cNvPr>
              <p14:cNvContentPartPr/>
              <p14:nvPr/>
            </p14:nvContentPartPr>
            <p14:xfrm>
              <a:off x="705120" y="2856100"/>
              <a:ext cx="892440" cy="55440"/>
            </p14:xfrm>
          </p:contentPart>
        </mc:Choice>
        <mc:Fallback>
          <p:pic>
            <p:nvPicPr>
              <p:cNvPr id="60" name="Ink 59">
                <a:extLst>
                  <a:ext uri="{FF2B5EF4-FFF2-40B4-BE49-F238E27FC236}">
                    <a16:creationId xmlns:a16="http://schemas.microsoft.com/office/drawing/2014/main" id="{4D54007D-2635-4F2D-F870-9B6E1AA3A8C9}"/>
                  </a:ext>
                </a:extLst>
              </p:cNvPr>
              <p:cNvPicPr/>
              <p:nvPr/>
            </p:nvPicPr>
            <p:blipFill>
              <a:blip r:embed="rId97"/>
              <a:stretch>
                <a:fillRect/>
              </a:stretch>
            </p:blipFill>
            <p:spPr>
              <a:xfrm>
                <a:off x="687120" y="2838460"/>
                <a:ext cx="928080" cy="91080"/>
              </a:xfrm>
              <a:prstGeom prst="rect">
                <a:avLst/>
              </a:prstGeom>
            </p:spPr>
          </p:pic>
        </mc:Fallback>
      </mc:AlternateContent>
      <p:grpSp>
        <p:nvGrpSpPr>
          <p:cNvPr id="93" name="Group 92">
            <a:extLst>
              <a:ext uri="{FF2B5EF4-FFF2-40B4-BE49-F238E27FC236}">
                <a16:creationId xmlns:a16="http://schemas.microsoft.com/office/drawing/2014/main" id="{1D5714A2-FAEC-0CF8-E719-23F725284DD8}"/>
              </a:ext>
            </a:extLst>
          </p:cNvPr>
          <p:cNvGrpSpPr/>
          <p:nvPr/>
        </p:nvGrpSpPr>
        <p:grpSpPr>
          <a:xfrm>
            <a:off x="598920" y="3337060"/>
            <a:ext cx="7944120" cy="210600"/>
            <a:chOff x="598920" y="3337060"/>
            <a:chExt cx="7944120" cy="210600"/>
          </a:xfrm>
        </p:grpSpPr>
        <mc:AlternateContent xmlns:mc="http://schemas.openxmlformats.org/markup-compatibility/2006">
          <mc:Choice xmlns:p14="http://schemas.microsoft.com/office/powerpoint/2010/main" Requires="p14">
            <p:contentPart p14:bwMode="auto" r:id="rId98">
              <p14:nvContentPartPr>
                <p14:cNvPr id="90" name="Ink 89">
                  <a:extLst>
                    <a:ext uri="{FF2B5EF4-FFF2-40B4-BE49-F238E27FC236}">
                      <a16:creationId xmlns:a16="http://schemas.microsoft.com/office/drawing/2014/main" id="{76DC0534-25E0-9508-A783-F35B0D142DAE}"/>
                    </a:ext>
                  </a:extLst>
                </p14:cNvPr>
                <p14:cNvContentPartPr/>
                <p14:nvPr/>
              </p14:nvContentPartPr>
              <p14:xfrm>
                <a:off x="7463040" y="3519940"/>
                <a:ext cx="14400" cy="27720"/>
              </p14:xfrm>
            </p:contentPart>
          </mc:Choice>
          <mc:Fallback>
            <p:pic>
              <p:nvPicPr>
                <p:cNvPr id="90" name="Ink 89">
                  <a:extLst>
                    <a:ext uri="{FF2B5EF4-FFF2-40B4-BE49-F238E27FC236}">
                      <a16:creationId xmlns:a16="http://schemas.microsoft.com/office/drawing/2014/main" id="{76DC0534-25E0-9508-A783-F35B0D142DAE}"/>
                    </a:ext>
                  </a:extLst>
                </p:cNvPr>
                <p:cNvPicPr/>
                <p:nvPr/>
              </p:nvPicPr>
              <p:blipFill>
                <a:blip r:embed="rId99"/>
                <a:stretch>
                  <a:fillRect/>
                </a:stretch>
              </p:blipFill>
              <p:spPr>
                <a:xfrm>
                  <a:off x="7445040" y="3502300"/>
                  <a:ext cx="50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Ink 61">
                  <a:extLst>
                    <a:ext uri="{FF2B5EF4-FFF2-40B4-BE49-F238E27FC236}">
                      <a16:creationId xmlns:a16="http://schemas.microsoft.com/office/drawing/2014/main" id="{F67CFE47-2DBE-9F89-C511-303FF1F16DF5}"/>
                    </a:ext>
                  </a:extLst>
                </p14:cNvPr>
                <p14:cNvContentPartPr/>
                <p14:nvPr/>
              </p14:nvContentPartPr>
              <p14:xfrm>
                <a:off x="7924200" y="3349300"/>
                <a:ext cx="618840" cy="52560"/>
              </p14:xfrm>
            </p:contentPart>
          </mc:Choice>
          <mc:Fallback>
            <p:pic>
              <p:nvPicPr>
                <p:cNvPr id="62" name="Ink 61">
                  <a:extLst>
                    <a:ext uri="{FF2B5EF4-FFF2-40B4-BE49-F238E27FC236}">
                      <a16:creationId xmlns:a16="http://schemas.microsoft.com/office/drawing/2014/main" id="{F67CFE47-2DBE-9F89-C511-303FF1F16DF5}"/>
                    </a:ext>
                  </a:extLst>
                </p:cNvPr>
                <p:cNvPicPr/>
                <p:nvPr/>
              </p:nvPicPr>
              <p:blipFill>
                <a:blip r:embed="rId101"/>
                <a:stretch>
                  <a:fillRect/>
                </a:stretch>
              </p:blipFill>
              <p:spPr>
                <a:xfrm>
                  <a:off x="7906560" y="3331300"/>
                  <a:ext cx="654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Ink 62">
                  <a:extLst>
                    <a:ext uri="{FF2B5EF4-FFF2-40B4-BE49-F238E27FC236}">
                      <a16:creationId xmlns:a16="http://schemas.microsoft.com/office/drawing/2014/main" id="{4AF57224-62FC-13C7-0008-BB05EB287FA6}"/>
                    </a:ext>
                  </a:extLst>
                </p14:cNvPr>
                <p14:cNvContentPartPr/>
                <p14:nvPr/>
              </p14:nvContentPartPr>
              <p14:xfrm>
                <a:off x="6673560" y="3408340"/>
                <a:ext cx="975240" cy="28800"/>
              </p14:xfrm>
            </p:contentPart>
          </mc:Choice>
          <mc:Fallback>
            <p:pic>
              <p:nvPicPr>
                <p:cNvPr id="63" name="Ink 62">
                  <a:extLst>
                    <a:ext uri="{FF2B5EF4-FFF2-40B4-BE49-F238E27FC236}">
                      <a16:creationId xmlns:a16="http://schemas.microsoft.com/office/drawing/2014/main" id="{4AF57224-62FC-13C7-0008-BB05EB287FA6}"/>
                    </a:ext>
                  </a:extLst>
                </p:cNvPr>
                <p:cNvPicPr/>
                <p:nvPr/>
              </p:nvPicPr>
              <p:blipFill>
                <a:blip r:embed="rId103"/>
                <a:stretch>
                  <a:fillRect/>
                </a:stretch>
              </p:blipFill>
              <p:spPr>
                <a:xfrm>
                  <a:off x="6655920" y="3390340"/>
                  <a:ext cx="10108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Ink 64">
                  <a:extLst>
                    <a:ext uri="{FF2B5EF4-FFF2-40B4-BE49-F238E27FC236}">
                      <a16:creationId xmlns:a16="http://schemas.microsoft.com/office/drawing/2014/main" id="{E1CEC18C-CFA2-FC31-AD2A-96EBC36AFBE2}"/>
                    </a:ext>
                  </a:extLst>
                </p14:cNvPr>
                <p14:cNvContentPartPr/>
                <p14:nvPr/>
              </p14:nvContentPartPr>
              <p14:xfrm>
                <a:off x="6347400" y="3337060"/>
                <a:ext cx="284040" cy="60480"/>
              </p14:xfrm>
            </p:contentPart>
          </mc:Choice>
          <mc:Fallback>
            <p:pic>
              <p:nvPicPr>
                <p:cNvPr id="65" name="Ink 64">
                  <a:extLst>
                    <a:ext uri="{FF2B5EF4-FFF2-40B4-BE49-F238E27FC236}">
                      <a16:creationId xmlns:a16="http://schemas.microsoft.com/office/drawing/2014/main" id="{E1CEC18C-CFA2-FC31-AD2A-96EBC36AFBE2}"/>
                    </a:ext>
                  </a:extLst>
                </p:cNvPr>
                <p:cNvPicPr/>
                <p:nvPr/>
              </p:nvPicPr>
              <p:blipFill>
                <a:blip r:embed="rId105"/>
                <a:stretch>
                  <a:fillRect/>
                </a:stretch>
              </p:blipFill>
              <p:spPr>
                <a:xfrm>
                  <a:off x="6329400" y="3319420"/>
                  <a:ext cx="319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Ink 65">
                  <a:extLst>
                    <a:ext uri="{FF2B5EF4-FFF2-40B4-BE49-F238E27FC236}">
                      <a16:creationId xmlns:a16="http://schemas.microsoft.com/office/drawing/2014/main" id="{DB8C8C63-7C38-0AD7-6BD2-A88079031CFD}"/>
                    </a:ext>
                  </a:extLst>
                </p14:cNvPr>
                <p14:cNvContentPartPr/>
                <p14:nvPr/>
              </p14:nvContentPartPr>
              <p14:xfrm>
                <a:off x="5870400" y="3357220"/>
                <a:ext cx="268920" cy="29160"/>
              </p14:xfrm>
            </p:contentPart>
          </mc:Choice>
          <mc:Fallback>
            <p:pic>
              <p:nvPicPr>
                <p:cNvPr id="66" name="Ink 65">
                  <a:extLst>
                    <a:ext uri="{FF2B5EF4-FFF2-40B4-BE49-F238E27FC236}">
                      <a16:creationId xmlns:a16="http://schemas.microsoft.com/office/drawing/2014/main" id="{DB8C8C63-7C38-0AD7-6BD2-A88079031CFD}"/>
                    </a:ext>
                  </a:extLst>
                </p:cNvPr>
                <p:cNvPicPr/>
                <p:nvPr/>
              </p:nvPicPr>
              <p:blipFill>
                <a:blip r:embed="rId107"/>
                <a:stretch>
                  <a:fillRect/>
                </a:stretch>
              </p:blipFill>
              <p:spPr>
                <a:xfrm>
                  <a:off x="5852760" y="3339580"/>
                  <a:ext cx="304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Ink 66">
                  <a:extLst>
                    <a:ext uri="{FF2B5EF4-FFF2-40B4-BE49-F238E27FC236}">
                      <a16:creationId xmlns:a16="http://schemas.microsoft.com/office/drawing/2014/main" id="{51B6F3BA-0B64-3D87-95F3-C007BFCB7F0A}"/>
                    </a:ext>
                  </a:extLst>
                </p14:cNvPr>
                <p14:cNvContentPartPr/>
                <p14:nvPr/>
              </p14:nvContentPartPr>
              <p14:xfrm>
                <a:off x="4836840" y="3408700"/>
                <a:ext cx="779760" cy="36360"/>
              </p14:xfrm>
            </p:contentPart>
          </mc:Choice>
          <mc:Fallback>
            <p:pic>
              <p:nvPicPr>
                <p:cNvPr id="67" name="Ink 66">
                  <a:extLst>
                    <a:ext uri="{FF2B5EF4-FFF2-40B4-BE49-F238E27FC236}">
                      <a16:creationId xmlns:a16="http://schemas.microsoft.com/office/drawing/2014/main" id="{51B6F3BA-0B64-3D87-95F3-C007BFCB7F0A}"/>
                    </a:ext>
                  </a:extLst>
                </p:cNvPr>
                <p:cNvPicPr/>
                <p:nvPr/>
              </p:nvPicPr>
              <p:blipFill>
                <a:blip r:embed="rId109"/>
                <a:stretch>
                  <a:fillRect/>
                </a:stretch>
              </p:blipFill>
              <p:spPr>
                <a:xfrm>
                  <a:off x="4819200" y="3391060"/>
                  <a:ext cx="815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Ink 68">
                  <a:extLst>
                    <a:ext uri="{FF2B5EF4-FFF2-40B4-BE49-F238E27FC236}">
                      <a16:creationId xmlns:a16="http://schemas.microsoft.com/office/drawing/2014/main" id="{E92A74F1-C112-07E6-C8F3-14B406F3CE62}"/>
                    </a:ext>
                  </a:extLst>
                </p14:cNvPr>
                <p14:cNvContentPartPr/>
                <p14:nvPr/>
              </p14:nvContentPartPr>
              <p14:xfrm>
                <a:off x="3725160" y="3413380"/>
                <a:ext cx="991080" cy="45000"/>
              </p14:xfrm>
            </p:contentPart>
          </mc:Choice>
          <mc:Fallback>
            <p:pic>
              <p:nvPicPr>
                <p:cNvPr id="69" name="Ink 68">
                  <a:extLst>
                    <a:ext uri="{FF2B5EF4-FFF2-40B4-BE49-F238E27FC236}">
                      <a16:creationId xmlns:a16="http://schemas.microsoft.com/office/drawing/2014/main" id="{E92A74F1-C112-07E6-C8F3-14B406F3CE62}"/>
                    </a:ext>
                  </a:extLst>
                </p:cNvPr>
                <p:cNvPicPr/>
                <p:nvPr/>
              </p:nvPicPr>
              <p:blipFill>
                <a:blip r:embed="rId111"/>
                <a:stretch>
                  <a:fillRect/>
                </a:stretch>
              </p:blipFill>
              <p:spPr>
                <a:xfrm>
                  <a:off x="3707160" y="3395740"/>
                  <a:ext cx="1026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Ink 70">
                  <a:extLst>
                    <a:ext uri="{FF2B5EF4-FFF2-40B4-BE49-F238E27FC236}">
                      <a16:creationId xmlns:a16="http://schemas.microsoft.com/office/drawing/2014/main" id="{30982988-1213-FA69-A805-BDB4EFA4BEA4}"/>
                    </a:ext>
                  </a:extLst>
                </p14:cNvPr>
                <p14:cNvContentPartPr/>
                <p14:nvPr/>
              </p14:nvContentPartPr>
              <p14:xfrm>
                <a:off x="1924440" y="3392860"/>
                <a:ext cx="1680480" cy="61560"/>
              </p14:xfrm>
            </p:contentPart>
          </mc:Choice>
          <mc:Fallback>
            <p:pic>
              <p:nvPicPr>
                <p:cNvPr id="71" name="Ink 70">
                  <a:extLst>
                    <a:ext uri="{FF2B5EF4-FFF2-40B4-BE49-F238E27FC236}">
                      <a16:creationId xmlns:a16="http://schemas.microsoft.com/office/drawing/2014/main" id="{30982988-1213-FA69-A805-BDB4EFA4BEA4}"/>
                    </a:ext>
                  </a:extLst>
                </p:cNvPr>
                <p:cNvPicPr/>
                <p:nvPr/>
              </p:nvPicPr>
              <p:blipFill>
                <a:blip r:embed="rId113"/>
                <a:stretch>
                  <a:fillRect/>
                </a:stretch>
              </p:blipFill>
              <p:spPr>
                <a:xfrm>
                  <a:off x="1906440" y="3374860"/>
                  <a:ext cx="1716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Ink 72">
                  <a:extLst>
                    <a:ext uri="{FF2B5EF4-FFF2-40B4-BE49-F238E27FC236}">
                      <a16:creationId xmlns:a16="http://schemas.microsoft.com/office/drawing/2014/main" id="{DC91971A-5989-299B-F94F-82627850F5A6}"/>
                    </a:ext>
                  </a:extLst>
                </p14:cNvPr>
                <p14:cNvContentPartPr/>
                <p14:nvPr/>
              </p14:nvContentPartPr>
              <p14:xfrm>
                <a:off x="1577760" y="3381700"/>
                <a:ext cx="276480" cy="34560"/>
              </p14:xfrm>
            </p:contentPart>
          </mc:Choice>
          <mc:Fallback>
            <p:pic>
              <p:nvPicPr>
                <p:cNvPr id="73" name="Ink 72">
                  <a:extLst>
                    <a:ext uri="{FF2B5EF4-FFF2-40B4-BE49-F238E27FC236}">
                      <a16:creationId xmlns:a16="http://schemas.microsoft.com/office/drawing/2014/main" id="{DC91971A-5989-299B-F94F-82627850F5A6}"/>
                    </a:ext>
                  </a:extLst>
                </p:cNvPr>
                <p:cNvPicPr/>
                <p:nvPr/>
              </p:nvPicPr>
              <p:blipFill>
                <a:blip r:embed="rId115"/>
                <a:stretch>
                  <a:fillRect/>
                </a:stretch>
              </p:blipFill>
              <p:spPr>
                <a:xfrm>
                  <a:off x="1559760" y="3363700"/>
                  <a:ext cx="312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Ink 73">
                  <a:extLst>
                    <a:ext uri="{FF2B5EF4-FFF2-40B4-BE49-F238E27FC236}">
                      <a16:creationId xmlns:a16="http://schemas.microsoft.com/office/drawing/2014/main" id="{8F23249F-1E52-D5BD-B63A-BB2A1F44238D}"/>
                    </a:ext>
                  </a:extLst>
                </p14:cNvPr>
                <p14:cNvContentPartPr/>
                <p14:nvPr/>
              </p14:nvContentPartPr>
              <p14:xfrm>
                <a:off x="598920" y="3364420"/>
                <a:ext cx="712080" cy="58680"/>
              </p14:xfrm>
            </p:contentPart>
          </mc:Choice>
          <mc:Fallback>
            <p:pic>
              <p:nvPicPr>
                <p:cNvPr id="74" name="Ink 73">
                  <a:extLst>
                    <a:ext uri="{FF2B5EF4-FFF2-40B4-BE49-F238E27FC236}">
                      <a16:creationId xmlns:a16="http://schemas.microsoft.com/office/drawing/2014/main" id="{8F23249F-1E52-D5BD-B63A-BB2A1F44238D}"/>
                    </a:ext>
                  </a:extLst>
                </p:cNvPr>
                <p:cNvPicPr/>
                <p:nvPr/>
              </p:nvPicPr>
              <p:blipFill>
                <a:blip r:embed="rId117"/>
                <a:stretch>
                  <a:fillRect/>
                </a:stretch>
              </p:blipFill>
              <p:spPr>
                <a:xfrm>
                  <a:off x="580920" y="3346420"/>
                  <a:ext cx="74772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91" name="Ink 90">
                <a:extLst>
                  <a:ext uri="{FF2B5EF4-FFF2-40B4-BE49-F238E27FC236}">
                    <a16:creationId xmlns:a16="http://schemas.microsoft.com/office/drawing/2014/main" id="{D207957A-227E-4D6C-C935-6A8683F2305D}"/>
                  </a:ext>
                </a:extLst>
              </p14:cNvPr>
              <p14:cNvContentPartPr/>
              <p14:nvPr/>
            </p14:nvContentPartPr>
            <p14:xfrm>
              <a:off x="3616080" y="2840260"/>
              <a:ext cx="4058640" cy="698040"/>
            </p14:xfrm>
          </p:contentPart>
        </mc:Choice>
        <mc:Fallback>
          <p:pic>
            <p:nvPicPr>
              <p:cNvPr id="91" name="Ink 90">
                <a:extLst>
                  <a:ext uri="{FF2B5EF4-FFF2-40B4-BE49-F238E27FC236}">
                    <a16:creationId xmlns:a16="http://schemas.microsoft.com/office/drawing/2014/main" id="{D207957A-227E-4D6C-C935-6A8683F2305D}"/>
                  </a:ext>
                </a:extLst>
              </p:cNvPr>
              <p:cNvPicPr/>
              <p:nvPr/>
            </p:nvPicPr>
            <p:blipFill>
              <a:blip r:embed="rId119"/>
              <a:stretch>
                <a:fillRect/>
              </a:stretch>
            </p:blipFill>
            <p:spPr>
              <a:xfrm>
                <a:off x="3598080" y="2822620"/>
                <a:ext cx="4094280" cy="733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4" name="Ink 93">
                <a:extLst>
                  <a:ext uri="{FF2B5EF4-FFF2-40B4-BE49-F238E27FC236}">
                    <a16:creationId xmlns:a16="http://schemas.microsoft.com/office/drawing/2014/main" id="{E1E15F7D-1FA1-5E73-5AAB-B60029FE8B92}"/>
                  </a:ext>
                </a:extLst>
              </p14:cNvPr>
              <p14:cNvContentPartPr/>
              <p14:nvPr/>
            </p14:nvContentPartPr>
            <p14:xfrm>
              <a:off x="3600240" y="2894260"/>
              <a:ext cx="4060440" cy="617040"/>
            </p14:xfrm>
          </p:contentPart>
        </mc:Choice>
        <mc:Fallback>
          <p:pic>
            <p:nvPicPr>
              <p:cNvPr id="94" name="Ink 93">
                <a:extLst>
                  <a:ext uri="{FF2B5EF4-FFF2-40B4-BE49-F238E27FC236}">
                    <a16:creationId xmlns:a16="http://schemas.microsoft.com/office/drawing/2014/main" id="{E1E15F7D-1FA1-5E73-5AAB-B60029FE8B92}"/>
                  </a:ext>
                </a:extLst>
              </p:cNvPr>
              <p:cNvPicPr/>
              <p:nvPr/>
            </p:nvPicPr>
            <p:blipFill>
              <a:blip r:embed="rId121"/>
              <a:stretch>
                <a:fillRect/>
              </a:stretch>
            </p:blipFill>
            <p:spPr>
              <a:xfrm>
                <a:off x="3582240" y="2876260"/>
                <a:ext cx="4096080" cy="652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5" name="Ink 94">
                <a:extLst>
                  <a:ext uri="{FF2B5EF4-FFF2-40B4-BE49-F238E27FC236}">
                    <a16:creationId xmlns:a16="http://schemas.microsoft.com/office/drawing/2014/main" id="{11197A06-21A3-F705-5629-A5843985A41A}"/>
                  </a:ext>
                </a:extLst>
              </p14:cNvPr>
              <p14:cNvContentPartPr/>
              <p14:nvPr/>
            </p14:nvContentPartPr>
            <p14:xfrm>
              <a:off x="8679480" y="2868700"/>
              <a:ext cx="764640" cy="527040"/>
            </p14:xfrm>
          </p:contentPart>
        </mc:Choice>
        <mc:Fallback>
          <p:pic>
            <p:nvPicPr>
              <p:cNvPr id="95" name="Ink 94">
                <a:extLst>
                  <a:ext uri="{FF2B5EF4-FFF2-40B4-BE49-F238E27FC236}">
                    <a16:creationId xmlns:a16="http://schemas.microsoft.com/office/drawing/2014/main" id="{11197A06-21A3-F705-5629-A5843985A41A}"/>
                  </a:ext>
                </a:extLst>
              </p:cNvPr>
              <p:cNvPicPr/>
              <p:nvPr/>
            </p:nvPicPr>
            <p:blipFill>
              <a:blip r:embed="rId123"/>
              <a:stretch>
                <a:fillRect/>
              </a:stretch>
            </p:blipFill>
            <p:spPr>
              <a:xfrm>
                <a:off x="8661480" y="2851060"/>
                <a:ext cx="800280" cy="562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6" name="Ink 95">
                <a:extLst>
                  <a:ext uri="{FF2B5EF4-FFF2-40B4-BE49-F238E27FC236}">
                    <a16:creationId xmlns:a16="http://schemas.microsoft.com/office/drawing/2014/main" id="{E4570E26-9EA9-5CC6-3BBF-67700D66F37E}"/>
                  </a:ext>
                </a:extLst>
              </p14:cNvPr>
              <p14:cNvContentPartPr/>
              <p14:nvPr/>
            </p14:nvContentPartPr>
            <p14:xfrm>
              <a:off x="2046480" y="2886340"/>
              <a:ext cx="1609920" cy="581040"/>
            </p14:xfrm>
          </p:contentPart>
        </mc:Choice>
        <mc:Fallback>
          <p:pic>
            <p:nvPicPr>
              <p:cNvPr id="96" name="Ink 95">
                <a:extLst>
                  <a:ext uri="{FF2B5EF4-FFF2-40B4-BE49-F238E27FC236}">
                    <a16:creationId xmlns:a16="http://schemas.microsoft.com/office/drawing/2014/main" id="{E4570E26-9EA9-5CC6-3BBF-67700D66F37E}"/>
                  </a:ext>
                </a:extLst>
              </p:cNvPr>
              <p:cNvPicPr/>
              <p:nvPr/>
            </p:nvPicPr>
            <p:blipFill>
              <a:blip r:embed="rId125"/>
              <a:stretch>
                <a:fillRect/>
              </a:stretch>
            </p:blipFill>
            <p:spPr>
              <a:xfrm>
                <a:off x="2028840" y="2868340"/>
                <a:ext cx="164556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7" name="Ink 96">
                <a:extLst>
                  <a:ext uri="{FF2B5EF4-FFF2-40B4-BE49-F238E27FC236}">
                    <a16:creationId xmlns:a16="http://schemas.microsoft.com/office/drawing/2014/main" id="{7D61700D-B08B-2801-51FB-3F00A87053FD}"/>
                  </a:ext>
                </a:extLst>
              </p14:cNvPr>
              <p14:cNvContentPartPr/>
              <p14:nvPr/>
            </p14:nvContentPartPr>
            <p14:xfrm>
              <a:off x="4227360" y="3409780"/>
              <a:ext cx="1343160" cy="596160"/>
            </p14:xfrm>
          </p:contentPart>
        </mc:Choice>
        <mc:Fallback>
          <p:pic>
            <p:nvPicPr>
              <p:cNvPr id="97" name="Ink 96">
                <a:extLst>
                  <a:ext uri="{FF2B5EF4-FFF2-40B4-BE49-F238E27FC236}">
                    <a16:creationId xmlns:a16="http://schemas.microsoft.com/office/drawing/2014/main" id="{7D61700D-B08B-2801-51FB-3F00A87053FD}"/>
                  </a:ext>
                </a:extLst>
              </p:cNvPr>
              <p:cNvPicPr/>
              <p:nvPr/>
            </p:nvPicPr>
            <p:blipFill>
              <a:blip r:embed="rId127"/>
              <a:stretch>
                <a:fillRect/>
              </a:stretch>
            </p:blipFill>
            <p:spPr>
              <a:xfrm>
                <a:off x="4209360" y="3392140"/>
                <a:ext cx="137880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8" name="Ink 97">
                <a:extLst>
                  <a:ext uri="{FF2B5EF4-FFF2-40B4-BE49-F238E27FC236}">
                    <a16:creationId xmlns:a16="http://schemas.microsoft.com/office/drawing/2014/main" id="{D1D83395-B0D7-0F0A-470F-1E33D23171BE}"/>
                  </a:ext>
                </a:extLst>
              </p14:cNvPr>
              <p14:cNvContentPartPr/>
              <p14:nvPr/>
            </p14:nvContentPartPr>
            <p14:xfrm>
              <a:off x="795480" y="1808140"/>
              <a:ext cx="625680" cy="477000"/>
            </p14:xfrm>
          </p:contentPart>
        </mc:Choice>
        <mc:Fallback>
          <p:pic>
            <p:nvPicPr>
              <p:cNvPr id="98" name="Ink 97">
                <a:extLst>
                  <a:ext uri="{FF2B5EF4-FFF2-40B4-BE49-F238E27FC236}">
                    <a16:creationId xmlns:a16="http://schemas.microsoft.com/office/drawing/2014/main" id="{D1D83395-B0D7-0F0A-470F-1E33D23171BE}"/>
                  </a:ext>
                </a:extLst>
              </p:cNvPr>
              <p:cNvPicPr/>
              <p:nvPr/>
            </p:nvPicPr>
            <p:blipFill>
              <a:blip r:embed="rId129"/>
              <a:stretch>
                <a:fillRect/>
              </a:stretch>
            </p:blipFill>
            <p:spPr>
              <a:xfrm>
                <a:off x="777840" y="1790500"/>
                <a:ext cx="661320" cy="512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9" name="Ink 98">
                <a:extLst>
                  <a:ext uri="{FF2B5EF4-FFF2-40B4-BE49-F238E27FC236}">
                    <a16:creationId xmlns:a16="http://schemas.microsoft.com/office/drawing/2014/main" id="{478204FB-D8BA-7CFB-B655-170AC0FF5FA7}"/>
                  </a:ext>
                </a:extLst>
              </p14:cNvPr>
              <p14:cNvContentPartPr/>
              <p14:nvPr/>
            </p14:nvContentPartPr>
            <p14:xfrm>
              <a:off x="9529440" y="2812900"/>
              <a:ext cx="249480" cy="210960"/>
            </p14:xfrm>
          </p:contentPart>
        </mc:Choice>
        <mc:Fallback>
          <p:pic>
            <p:nvPicPr>
              <p:cNvPr id="99" name="Ink 98">
                <a:extLst>
                  <a:ext uri="{FF2B5EF4-FFF2-40B4-BE49-F238E27FC236}">
                    <a16:creationId xmlns:a16="http://schemas.microsoft.com/office/drawing/2014/main" id="{478204FB-D8BA-7CFB-B655-170AC0FF5FA7}"/>
                  </a:ext>
                </a:extLst>
              </p:cNvPr>
              <p:cNvPicPr/>
              <p:nvPr/>
            </p:nvPicPr>
            <p:blipFill>
              <a:blip r:embed="rId131"/>
              <a:stretch>
                <a:fillRect/>
              </a:stretch>
            </p:blipFill>
            <p:spPr>
              <a:xfrm>
                <a:off x="9511800" y="2795260"/>
                <a:ext cx="2851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0" name="Ink 99">
                <a:extLst>
                  <a:ext uri="{FF2B5EF4-FFF2-40B4-BE49-F238E27FC236}">
                    <a16:creationId xmlns:a16="http://schemas.microsoft.com/office/drawing/2014/main" id="{9938FF55-F976-55EE-DE9C-282493DB36C9}"/>
                  </a:ext>
                </a:extLst>
              </p14:cNvPr>
              <p14:cNvContentPartPr/>
              <p14:nvPr/>
            </p14:nvContentPartPr>
            <p14:xfrm>
              <a:off x="3569280" y="2820460"/>
              <a:ext cx="1361520" cy="716040"/>
            </p14:xfrm>
          </p:contentPart>
        </mc:Choice>
        <mc:Fallback>
          <p:pic>
            <p:nvPicPr>
              <p:cNvPr id="100" name="Ink 99">
                <a:extLst>
                  <a:ext uri="{FF2B5EF4-FFF2-40B4-BE49-F238E27FC236}">
                    <a16:creationId xmlns:a16="http://schemas.microsoft.com/office/drawing/2014/main" id="{9938FF55-F976-55EE-DE9C-282493DB36C9}"/>
                  </a:ext>
                </a:extLst>
              </p:cNvPr>
              <p:cNvPicPr/>
              <p:nvPr/>
            </p:nvPicPr>
            <p:blipFill>
              <a:blip r:embed="rId133"/>
              <a:stretch>
                <a:fillRect/>
              </a:stretch>
            </p:blipFill>
            <p:spPr>
              <a:xfrm>
                <a:off x="3551280" y="2802460"/>
                <a:ext cx="1397160" cy="751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1" name="Ink 100">
                <a:extLst>
                  <a:ext uri="{FF2B5EF4-FFF2-40B4-BE49-F238E27FC236}">
                    <a16:creationId xmlns:a16="http://schemas.microsoft.com/office/drawing/2014/main" id="{CEDD6614-436A-704F-3B62-02B96AF774EB}"/>
                  </a:ext>
                </a:extLst>
              </p14:cNvPr>
              <p14:cNvContentPartPr/>
              <p14:nvPr/>
            </p14:nvContentPartPr>
            <p14:xfrm>
              <a:off x="1493880" y="3960580"/>
              <a:ext cx="1095120" cy="68400"/>
            </p14:xfrm>
          </p:contentPart>
        </mc:Choice>
        <mc:Fallback>
          <p:pic>
            <p:nvPicPr>
              <p:cNvPr id="101" name="Ink 100">
                <a:extLst>
                  <a:ext uri="{FF2B5EF4-FFF2-40B4-BE49-F238E27FC236}">
                    <a16:creationId xmlns:a16="http://schemas.microsoft.com/office/drawing/2014/main" id="{CEDD6614-436A-704F-3B62-02B96AF774EB}"/>
                  </a:ext>
                </a:extLst>
              </p:cNvPr>
              <p:cNvPicPr/>
              <p:nvPr/>
            </p:nvPicPr>
            <p:blipFill>
              <a:blip r:embed="rId135"/>
              <a:stretch>
                <a:fillRect/>
              </a:stretch>
            </p:blipFill>
            <p:spPr>
              <a:xfrm>
                <a:off x="1476240" y="3942940"/>
                <a:ext cx="1130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2" name="Ink 101">
                <a:extLst>
                  <a:ext uri="{FF2B5EF4-FFF2-40B4-BE49-F238E27FC236}">
                    <a16:creationId xmlns:a16="http://schemas.microsoft.com/office/drawing/2014/main" id="{320AB4E6-FE51-5AE1-052F-7FC57E2B1215}"/>
                  </a:ext>
                </a:extLst>
              </p14:cNvPr>
              <p14:cNvContentPartPr/>
              <p14:nvPr/>
            </p14:nvContentPartPr>
            <p14:xfrm>
              <a:off x="1280760" y="3371260"/>
              <a:ext cx="1502640" cy="590760"/>
            </p14:xfrm>
          </p:contentPart>
        </mc:Choice>
        <mc:Fallback>
          <p:pic>
            <p:nvPicPr>
              <p:cNvPr id="102" name="Ink 101">
                <a:extLst>
                  <a:ext uri="{FF2B5EF4-FFF2-40B4-BE49-F238E27FC236}">
                    <a16:creationId xmlns:a16="http://schemas.microsoft.com/office/drawing/2014/main" id="{320AB4E6-FE51-5AE1-052F-7FC57E2B1215}"/>
                  </a:ext>
                </a:extLst>
              </p:cNvPr>
              <p:cNvPicPr/>
              <p:nvPr/>
            </p:nvPicPr>
            <p:blipFill>
              <a:blip r:embed="rId137"/>
              <a:stretch>
                <a:fillRect/>
              </a:stretch>
            </p:blipFill>
            <p:spPr>
              <a:xfrm>
                <a:off x="1263120" y="3353260"/>
                <a:ext cx="153828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3" name="Ink 102">
                <a:extLst>
                  <a:ext uri="{FF2B5EF4-FFF2-40B4-BE49-F238E27FC236}">
                    <a16:creationId xmlns:a16="http://schemas.microsoft.com/office/drawing/2014/main" id="{8816019E-4E77-3DDC-A171-4FF204EB362E}"/>
                  </a:ext>
                </a:extLst>
              </p14:cNvPr>
              <p14:cNvContentPartPr/>
              <p14:nvPr/>
            </p14:nvContentPartPr>
            <p14:xfrm>
              <a:off x="4197120" y="3419860"/>
              <a:ext cx="243360" cy="25920"/>
            </p14:xfrm>
          </p:contentPart>
        </mc:Choice>
        <mc:Fallback>
          <p:pic>
            <p:nvPicPr>
              <p:cNvPr id="103" name="Ink 102">
                <a:extLst>
                  <a:ext uri="{FF2B5EF4-FFF2-40B4-BE49-F238E27FC236}">
                    <a16:creationId xmlns:a16="http://schemas.microsoft.com/office/drawing/2014/main" id="{8816019E-4E77-3DDC-A171-4FF204EB362E}"/>
                  </a:ext>
                </a:extLst>
              </p:cNvPr>
              <p:cNvPicPr/>
              <p:nvPr/>
            </p:nvPicPr>
            <p:blipFill>
              <a:blip r:embed="rId139"/>
              <a:stretch>
                <a:fillRect/>
              </a:stretch>
            </p:blipFill>
            <p:spPr>
              <a:xfrm>
                <a:off x="4179480" y="3402220"/>
                <a:ext cx="279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4" name="Ink 103">
                <a:extLst>
                  <a:ext uri="{FF2B5EF4-FFF2-40B4-BE49-F238E27FC236}">
                    <a16:creationId xmlns:a16="http://schemas.microsoft.com/office/drawing/2014/main" id="{2552E775-B935-AD36-BAD4-23E31D73ED9E}"/>
                  </a:ext>
                </a:extLst>
              </p14:cNvPr>
              <p14:cNvContentPartPr/>
              <p14:nvPr/>
            </p14:nvContentPartPr>
            <p14:xfrm>
              <a:off x="1847040" y="3998380"/>
              <a:ext cx="286200" cy="73800"/>
            </p14:xfrm>
          </p:contentPart>
        </mc:Choice>
        <mc:Fallback>
          <p:pic>
            <p:nvPicPr>
              <p:cNvPr id="104" name="Ink 103">
                <a:extLst>
                  <a:ext uri="{FF2B5EF4-FFF2-40B4-BE49-F238E27FC236}">
                    <a16:creationId xmlns:a16="http://schemas.microsoft.com/office/drawing/2014/main" id="{2552E775-B935-AD36-BAD4-23E31D73ED9E}"/>
                  </a:ext>
                </a:extLst>
              </p:cNvPr>
              <p:cNvPicPr/>
              <p:nvPr/>
            </p:nvPicPr>
            <p:blipFill>
              <a:blip r:embed="rId141"/>
              <a:stretch>
                <a:fillRect/>
              </a:stretch>
            </p:blipFill>
            <p:spPr>
              <a:xfrm>
                <a:off x="1829400" y="3980380"/>
                <a:ext cx="321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8" name="Ink 117">
                <a:extLst>
                  <a:ext uri="{FF2B5EF4-FFF2-40B4-BE49-F238E27FC236}">
                    <a16:creationId xmlns:a16="http://schemas.microsoft.com/office/drawing/2014/main" id="{939B9BDA-0D4C-F319-1D07-09E2DE32C99E}"/>
                  </a:ext>
                </a:extLst>
              </p14:cNvPr>
              <p14:cNvContentPartPr/>
              <p14:nvPr/>
            </p14:nvContentPartPr>
            <p14:xfrm>
              <a:off x="279600" y="4481140"/>
              <a:ext cx="937080" cy="73080"/>
            </p14:xfrm>
          </p:contentPart>
        </mc:Choice>
        <mc:Fallback>
          <p:pic>
            <p:nvPicPr>
              <p:cNvPr id="118" name="Ink 117">
                <a:extLst>
                  <a:ext uri="{FF2B5EF4-FFF2-40B4-BE49-F238E27FC236}">
                    <a16:creationId xmlns:a16="http://schemas.microsoft.com/office/drawing/2014/main" id="{939B9BDA-0D4C-F319-1D07-09E2DE32C99E}"/>
                  </a:ext>
                </a:extLst>
              </p:cNvPr>
              <p:cNvPicPr/>
              <p:nvPr/>
            </p:nvPicPr>
            <p:blipFill>
              <a:blip r:embed="rId143"/>
              <a:stretch>
                <a:fillRect/>
              </a:stretch>
            </p:blipFill>
            <p:spPr>
              <a:xfrm>
                <a:off x="261960" y="4463140"/>
                <a:ext cx="972720" cy="108720"/>
              </a:xfrm>
              <a:prstGeom prst="rect">
                <a:avLst/>
              </a:prstGeom>
            </p:spPr>
          </p:pic>
        </mc:Fallback>
      </mc:AlternateContent>
      <p:grpSp>
        <p:nvGrpSpPr>
          <p:cNvPr id="129" name="Group 128">
            <a:extLst>
              <a:ext uri="{FF2B5EF4-FFF2-40B4-BE49-F238E27FC236}">
                <a16:creationId xmlns:a16="http://schemas.microsoft.com/office/drawing/2014/main" id="{7405F43F-8FF6-66D7-15F7-BBE4FA731CB7}"/>
              </a:ext>
            </a:extLst>
          </p:cNvPr>
          <p:cNvGrpSpPr/>
          <p:nvPr/>
        </p:nvGrpSpPr>
        <p:grpSpPr>
          <a:xfrm>
            <a:off x="1106520" y="4949140"/>
            <a:ext cx="3250800" cy="175680"/>
            <a:chOff x="1106520" y="4949140"/>
            <a:chExt cx="3250800" cy="175680"/>
          </a:xfrm>
        </p:grpSpPr>
        <mc:AlternateContent xmlns:mc="http://schemas.openxmlformats.org/markup-compatibility/2006">
          <mc:Choice xmlns:p14="http://schemas.microsoft.com/office/powerpoint/2010/main" Requires="p14">
            <p:contentPart p14:bwMode="auto" r:id="rId144">
              <p14:nvContentPartPr>
                <p14:cNvPr id="123" name="Ink 122">
                  <a:extLst>
                    <a:ext uri="{FF2B5EF4-FFF2-40B4-BE49-F238E27FC236}">
                      <a16:creationId xmlns:a16="http://schemas.microsoft.com/office/drawing/2014/main" id="{A48B08FC-F84F-E58E-FC70-69C7CE70B5D8}"/>
                    </a:ext>
                  </a:extLst>
                </p14:cNvPr>
                <p14:cNvContentPartPr/>
                <p14:nvPr/>
              </p14:nvContentPartPr>
              <p14:xfrm>
                <a:off x="4052400" y="4949140"/>
                <a:ext cx="304920" cy="41760"/>
              </p14:xfrm>
            </p:contentPart>
          </mc:Choice>
          <mc:Fallback>
            <p:pic>
              <p:nvPicPr>
                <p:cNvPr id="123" name="Ink 122">
                  <a:extLst>
                    <a:ext uri="{FF2B5EF4-FFF2-40B4-BE49-F238E27FC236}">
                      <a16:creationId xmlns:a16="http://schemas.microsoft.com/office/drawing/2014/main" id="{A48B08FC-F84F-E58E-FC70-69C7CE70B5D8}"/>
                    </a:ext>
                  </a:extLst>
                </p:cNvPr>
                <p:cNvPicPr/>
                <p:nvPr/>
              </p:nvPicPr>
              <p:blipFill>
                <a:blip r:embed="rId145"/>
                <a:stretch>
                  <a:fillRect/>
                </a:stretch>
              </p:blipFill>
              <p:spPr>
                <a:xfrm>
                  <a:off x="4034400" y="4931140"/>
                  <a:ext cx="340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24" name="Ink 123">
                  <a:extLst>
                    <a:ext uri="{FF2B5EF4-FFF2-40B4-BE49-F238E27FC236}">
                      <a16:creationId xmlns:a16="http://schemas.microsoft.com/office/drawing/2014/main" id="{D362BFDF-B9F2-A551-81D6-9D6468A76895}"/>
                    </a:ext>
                  </a:extLst>
                </p14:cNvPr>
                <p14:cNvContentPartPr/>
                <p14:nvPr/>
              </p14:nvContentPartPr>
              <p14:xfrm>
                <a:off x="3244200" y="5034460"/>
                <a:ext cx="440280" cy="32400"/>
              </p14:xfrm>
            </p:contentPart>
          </mc:Choice>
          <mc:Fallback>
            <p:pic>
              <p:nvPicPr>
                <p:cNvPr id="124" name="Ink 123">
                  <a:extLst>
                    <a:ext uri="{FF2B5EF4-FFF2-40B4-BE49-F238E27FC236}">
                      <a16:creationId xmlns:a16="http://schemas.microsoft.com/office/drawing/2014/main" id="{D362BFDF-B9F2-A551-81D6-9D6468A76895}"/>
                    </a:ext>
                  </a:extLst>
                </p:cNvPr>
                <p:cNvPicPr/>
                <p:nvPr/>
              </p:nvPicPr>
              <p:blipFill>
                <a:blip r:embed="rId147"/>
                <a:stretch>
                  <a:fillRect/>
                </a:stretch>
              </p:blipFill>
              <p:spPr>
                <a:xfrm>
                  <a:off x="3226560" y="5016820"/>
                  <a:ext cx="475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6" name="Ink 125">
                  <a:extLst>
                    <a:ext uri="{FF2B5EF4-FFF2-40B4-BE49-F238E27FC236}">
                      <a16:creationId xmlns:a16="http://schemas.microsoft.com/office/drawing/2014/main" id="{35F22681-26CD-B021-1412-72F8ADB953A8}"/>
                    </a:ext>
                  </a:extLst>
                </p14:cNvPr>
                <p14:cNvContentPartPr/>
                <p14:nvPr/>
              </p14:nvContentPartPr>
              <p14:xfrm>
                <a:off x="2396400" y="5048140"/>
                <a:ext cx="531720" cy="54000"/>
              </p14:xfrm>
            </p:contentPart>
          </mc:Choice>
          <mc:Fallback>
            <p:pic>
              <p:nvPicPr>
                <p:cNvPr id="126" name="Ink 125">
                  <a:extLst>
                    <a:ext uri="{FF2B5EF4-FFF2-40B4-BE49-F238E27FC236}">
                      <a16:creationId xmlns:a16="http://schemas.microsoft.com/office/drawing/2014/main" id="{35F22681-26CD-B021-1412-72F8ADB953A8}"/>
                    </a:ext>
                  </a:extLst>
                </p:cNvPr>
                <p:cNvPicPr/>
                <p:nvPr/>
              </p:nvPicPr>
              <p:blipFill>
                <a:blip r:embed="rId149"/>
                <a:stretch>
                  <a:fillRect/>
                </a:stretch>
              </p:blipFill>
              <p:spPr>
                <a:xfrm>
                  <a:off x="2378400" y="5030500"/>
                  <a:ext cx="567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8" name="Ink 127">
                  <a:extLst>
                    <a:ext uri="{FF2B5EF4-FFF2-40B4-BE49-F238E27FC236}">
                      <a16:creationId xmlns:a16="http://schemas.microsoft.com/office/drawing/2014/main" id="{33D78798-2B45-1F69-3EF2-18DCB34DB0A3}"/>
                    </a:ext>
                  </a:extLst>
                </p14:cNvPr>
                <p14:cNvContentPartPr/>
                <p14:nvPr/>
              </p14:nvContentPartPr>
              <p14:xfrm>
                <a:off x="1106520" y="5033380"/>
                <a:ext cx="1084680" cy="91440"/>
              </p14:xfrm>
            </p:contentPart>
          </mc:Choice>
          <mc:Fallback>
            <p:pic>
              <p:nvPicPr>
                <p:cNvPr id="128" name="Ink 127">
                  <a:extLst>
                    <a:ext uri="{FF2B5EF4-FFF2-40B4-BE49-F238E27FC236}">
                      <a16:creationId xmlns:a16="http://schemas.microsoft.com/office/drawing/2014/main" id="{33D78798-2B45-1F69-3EF2-18DCB34DB0A3}"/>
                    </a:ext>
                  </a:extLst>
                </p:cNvPr>
                <p:cNvPicPr/>
                <p:nvPr/>
              </p:nvPicPr>
              <p:blipFill>
                <a:blip r:embed="rId151"/>
                <a:stretch>
                  <a:fillRect/>
                </a:stretch>
              </p:blipFill>
              <p:spPr>
                <a:xfrm>
                  <a:off x="1088520" y="5015740"/>
                  <a:ext cx="112032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37" name="Ink 136">
                <a:extLst>
                  <a:ext uri="{FF2B5EF4-FFF2-40B4-BE49-F238E27FC236}">
                    <a16:creationId xmlns:a16="http://schemas.microsoft.com/office/drawing/2014/main" id="{3B3ADA1D-015A-21E5-2E84-BFC251EFE82A}"/>
                  </a:ext>
                </a:extLst>
              </p14:cNvPr>
              <p14:cNvContentPartPr/>
              <p14:nvPr/>
            </p14:nvContentPartPr>
            <p14:xfrm>
              <a:off x="7269000" y="4962100"/>
              <a:ext cx="1106280" cy="689760"/>
            </p14:xfrm>
          </p:contentPart>
        </mc:Choice>
        <mc:Fallback>
          <p:pic>
            <p:nvPicPr>
              <p:cNvPr id="137" name="Ink 136">
                <a:extLst>
                  <a:ext uri="{FF2B5EF4-FFF2-40B4-BE49-F238E27FC236}">
                    <a16:creationId xmlns:a16="http://schemas.microsoft.com/office/drawing/2014/main" id="{3B3ADA1D-015A-21E5-2E84-BFC251EFE82A}"/>
                  </a:ext>
                </a:extLst>
              </p:cNvPr>
              <p:cNvPicPr/>
              <p:nvPr/>
            </p:nvPicPr>
            <p:blipFill>
              <a:blip r:embed="rId153"/>
              <a:stretch>
                <a:fillRect/>
              </a:stretch>
            </p:blipFill>
            <p:spPr>
              <a:xfrm>
                <a:off x="7251360" y="4944100"/>
                <a:ext cx="1141920" cy="725400"/>
              </a:xfrm>
              <a:prstGeom prst="rect">
                <a:avLst/>
              </a:prstGeom>
            </p:spPr>
          </p:pic>
        </mc:Fallback>
      </mc:AlternateContent>
      <p:grpSp>
        <p:nvGrpSpPr>
          <p:cNvPr id="140" name="Group 139">
            <a:extLst>
              <a:ext uri="{FF2B5EF4-FFF2-40B4-BE49-F238E27FC236}">
                <a16:creationId xmlns:a16="http://schemas.microsoft.com/office/drawing/2014/main" id="{819739B9-1421-D423-CA85-D04BA4A15BFF}"/>
              </a:ext>
            </a:extLst>
          </p:cNvPr>
          <p:cNvGrpSpPr/>
          <p:nvPr/>
        </p:nvGrpSpPr>
        <p:grpSpPr>
          <a:xfrm>
            <a:off x="5139960" y="4979740"/>
            <a:ext cx="4145400" cy="650880"/>
            <a:chOff x="5139960" y="4979740"/>
            <a:chExt cx="4145400" cy="650880"/>
          </a:xfrm>
        </p:grpSpPr>
        <mc:AlternateContent xmlns:mc="http://schemas.openxmlformats.org/markup-compatibility/2006">
          <mc:Choice xmlns:p14="http://schemas.microsoft.com/office/powerpoint/2010/main" Requires="p14">
            <p:contentPart p14:bwMode="auto" r:id="rId154">
              <p14:nvContentPartPr>
                <p14:cNvPr id="119" name="Ink 118">
                  <a:extLst>
                    <a:ext uri="{FF2B5EF4-FFF2-40B4-BE49-F238E27FC236}">
                      <a16:creationId xmlns:a16="http://schemas.microsoft.com/office/drawing/2014/main" id="{749B0E24-B417-C985-B395-DFB5505638F2}"/>
                    </a:ext>
                  </a:extLst>
                </p14:cNvPr>
                <p14:cNvContentPartPr/>
                <p14:nvPr/>
              </p14:nvContentPartPr>
              <p14:xfrm>
                <a:off x="8241360" y="4996660"/>
                <a:ext cx="1044000" cy="35280"/>
              </p14:xfrm>
            </p:contentPart>
          </mc:Choice>
          <mc:Fallback>
            <p:pic>
              <p:nvPicPr>
                <p:cNvPr id="119" name="Ink 118">
                  <a:extLst>
                    <a:ext uri="{FF2B5EF4-FFF2-40B4-BE49-F238E27FC236}">
                      <a16:creationId xmlns:a16="http://schemas.microsoft.com/office/drawing/2014/main" id="{749B0E24-B417-C985-B395-DFB5505638F2}"/>
                    </a:ext>
                  </a:extLst>
                </p:cNvPr>
                <p:cNvPicPr/>
                <p:nvPr/>
              </p:nvPicPr>
              <p:blipFill>
                <a:blip r:embed="rId155"/>
                <a:stretch>
                  <a:fillRect/>
                </a:stretch>
              </p:blipFill>
              <p:spPr>
                <a:xfrm>
                  <a:off x="8223720" y="4979020"/>
                  <a:ext cx="1079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0" name="Ink 119">
                  <a:extLst>
                    <a:ext uri="{FF2B5EF4-FFF2-40B4-BE49-F238E27FC236}">
                      <a16:creationId xmlns:a16="http://schemas.microsoft.com/office/drawing/2014/main" id="{30C085B5-A5BD-A014-0E63-CCE82118136D}"/>
                    </a:ext>
                  </a:extLst>
                </p14:cNvPr>
                <p14:cNvContentPartPr/>
                <p14:nvPr/>
              </p14:nvContentPartPr>
              <p14:xfrm>
                <a:off x="7372320" y="4991260"/>
                <a:ext cx="612000" cy="27720"/>
              </p14:xfrm>
            </p:contentPart>
          </mc:Choice>
          <mc:Fallback>
            <p:pic>
              <p:nvPicPr>
                <p:cNvPr id="120" name="Ink 119">
                  <a:extLst>
                    <a:ext uri="{FF2B5EF4-FFF2-40B4-BE49-F238E27FC236}">
                      <a16:creationId xmlns:a16="http://schemas.microsoft.com/office/drawing/2014/main" id="{30C085B5-A5BD-A014-0E63-CCE82118136D}"/>
                    </a:ext>
                  </a:extLst>
                </p:cNvPr>
                <p:cNvPicPr/>
                <p:nvPr/>
              </p:nvPicPr>
              <p:blipFill>
                <a:blip r:embed="rId157"/>
                <a:stretch>
                  <a:fillRect/>
                </a:stretch>
              </p:blipFill>
              <p:spPr>
                <a:xfrm>
                  <a:off x="7354320" y="4973260"/>
                  <a:ext cx="647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2" name="Ink 121">
                  <a:extLst>
                    <a:ext uri="{FF2B5EF4-FFF2-40B4-BE49-F238E27FC236}">
                      <a16:creationId xmlns:a16="http://schemas.microsoft.com/office/drawing/2014/main" id="{85D0BADE-D37E-AF95-8E3E-6EA85C79AAC5}"/>
                    </a:ext>
                  </a:extLst>
                </p14:cNvPr>
                <p14:cNvContentPartPr/>
                <p14:nvPr/>
              </p14:nvContentPartPr>
              <p14:xfrm>
                <a:off x="5139960" y="4979740"/>
                <a:ext cx="762840" cy="44280"/>
              </p14:xfrm>
            </p:contentPart>
          </mc:Choice>
          <mc:Fallback>
            <p:pic>
              <p:nvPicPr>
                <p:cNvPr id="122" name="Ink 121">
                  <a:extLst>
                    <a:ext uri="{FF2B5EF4-FFF2-40B4-BE49-F238E27FC236}">
                      <a16:creationId xmlns:a16="http://schemas.microsoft.com/office/drawing/2014/main" id="{85D0BADE-D37E-AF95-8E3E-6EA85C79AAC5}"/>
                    </a:ext>
                  </a:extLst>
                </p:cNvPr>
                <p:cNvPicPr/>
                <p:nvPr/>
              </p:nvPicPr>
              <p:blipFill>
                <a:blip r:embed="rId159"/>
                <a:stretch>
                  <a:fillRect/>
                </a:stretch>
              </p:blipFill>
              <p:spPr>
                <a:xfrm>
                  <a:off x="5122320" y="4962100"/>
                  <a:ext cx="798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0" name="Ink 129">
                  <a:extLst>
                    <a:ext uri="{FF2B5EF4-FFF2-40B4-BE49-F238E27FC236}">
                      <a16:creationId xmlns:a16="http://schemas.microsoft.com/office/drawing/2014/main" id="{503D9967-20C3-EF34-3441-F7FD8909F639}"/>
                    </a:ext>
                  </a:extLst>
                </p14:cNvPr>
                <p14:cNvContentPartPr/>
                <p14:nvPr/>
              </p14:nvContentPartPr>
              <p14:xfrm>
                <a:off x="8559960" y="5534500"/>
                <a:ext cx="687960" cy="46080"/>
              </p14:xfrm>
            </p:contentPart>
          </mc:Choice>
          <mc:Fallback>
            <p:pic>
              <p:nvPicPr>
                <p:cNvPr id="130" name="Ink 129">
                  <a:extLst>
                    <a:ext uri="{FF2B5EF4-FFF2-40B4-BE49-F238E27FC236}">
                      <a16:creationId xmlns:a16="http://schemas.microsoft.com/office/drawing/2014/main" id="{503D9967-20C3-EF34-3441-F7FD8909F639}"/>
                    </a:ext>
                  </a:extLst>
                </p:cNvPr>
                <p:cNvPicPr/>
                <p:nvPr/>
              </p:nvPicPr>
              <p:blipFill>
                <a:blip r:embed="rId161"/>
                <a:stretch>
                  <a:fillRect/>
                </a:stretch>
              </p:blipFill>
              <p:spPr>
                <a:xfrm>
                  <a:off x="8542320" y="5516500"/>
                  <a:ext cx="723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1" name="Ink 130">
                  <a:extLst>
                    <a:ext uri="{FF2B5EF4-FFF2-40B4-BE49-F238E27FC236}">
                      <a16:creationId xmlns:a16="http://schemas.microsoft.com/office/drawing/2014/main" id="{A1D3698C-2A8A-AC99-7208-D9BF84AA1CB1}"/>
                    </a:ext>
                  </a:extLst>
                </p14:cNvPr>
                <p14:cNvContentPartPr/>
                <p14:nvPr/>
              </p14:nvContentPartPr>
              <p14:xfrm>
                <a:off x="7493640" y="5516500"/>
                <a:ext cx="756360" cy="63360"/>
              </p14:xfrm>
            </p:contentPart>
          </mc:Choice>
          <mc:Fallback>
            <p:pic>
              <p:nvPicPr>
                <p:cNvPr id="131" name="Ink 130">
                  <a:extLst>
                    <a:ext uri="{FF2B5EF4-FFF2-40B4-BE49-F238E27FC236}">
                      <a16:creationId xmlns:a16="http://schemas.microsoft.com/office/drawing/2014/main" id="{A1D3698C-2A8A-AC99-7208-D9BF84AA1CB1}"/>
                    </a:ext>
                  </a:extLst>
                </p:cNvPr>
                <p:cNvPicPr/>
                <p:nvPr/>
              </p:nvPicPr>
              <p:blipFill>
                <a:blip r:embed="rId163"/>
                <a:stretch>
                  <a:fillRect/>
                </a:stretch>
              </p:blipFill>
              <p:spPr>
                <a:xfrm>
                  <a:off x="7476000" y="5498500"/>
                  <a:ext cx="792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3" name="Ink 132">
                  <a:extLst>
                    <a:ext uri="{FF2B5EF4-FFF2-40B4-BE49-F238E27FC236}">
                      <a16:creationId xmlns:a16="http://schemas.microsoft.com/office/drawing/2014/main" id="{C82D700B-04CD-C771-E507-6C8C01B4FDF2}"/>
                    </a:ext>
                  </a:extLst>
                </p14:cNvPr>
                <p14:cNvContentPartPr/>
                <p14:nvPr/>
              </p14:nvContentPartPr>
              <p14:xfrm>
                <a:off x="6478800" y="5563660"/>
                <a:ext cx="780120" cy="42120"/>
              </p14:xfrm>
            </p:contentPart>
          </mc:Choice>
          <mc:Fallback>
            <p:pic>
              <p:nvPicPr>
                <p:cNvPr id="133" name="Ink 132">
                  <a:extLst>
                    <a:ext uri="{FF2B5EF4-FFF2-40B4-BE49-F238E27FC236}">
                      <a16:creationId xmlns:a16="http://schemas.microsoft.com/office/drawing/2014/main" id="{C82D700B-04CD-C771-E507-6C8C01B4FDF2}"/>
                    </a:ext>
                  </a:extLst>
                </p:cNvPr>
                <p:cNvPicPr/>
                <p:nvPr/>
              </p:nvPicPr>
              <p:blipFill>
                <a:blip r:embed="rId165"/>
                <a:stretch>
                  <a:fillRect/>
                </a:stretch>
              </p:blipFill>
              <p:spPr>
                <a:xfrm>
                  <a:off x="6460800" y="5545660"/>
                  <a:ext cx="815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5" name="Ink 134">
                  <a:extLst>
                    <a:ext uri="{FF2B5EF4-FFF2-40B4-BE49-F238E27FC236}">
                      <a16:creationId xmlns:a16="http://schemas.microsoft.com/office/drawing/2014/main" id="{57537C08-FB69-4A54-2036-9591A15158EB}"/>
                    </a:ext>
                  </a:extLst>
                </p14:cNvPr>
                <p14:cNvContentPartPr/>
                <p14:nvPr/>
              </p14:nvContentPartPr>
              <p14:xfrm>
                <a:off x="5899200" y="5547460"/>
                <a:ext cx="431640" cy="68400"/>
              </p14:xfrm>
            </p:contentPart>
          </mc:Choice>
          <mc:Fallback>
            <p:pic>
              <p:nvPicPr>
                <p:cNvPr id="135" name="Ink 134">
                  <a:extLst>
                    <a:ext uri="{FF2B5EF4-FFF2-40B4-BE49-F238E27FC236}">
                      <a16:creationId xmlns:a16="http://schemas.microsoft.com/office/drawing/2014/main" id="{57537C08-FB69-4A54-2036-9591A15158EB}"/>
                    </a:ext>
                  </a:extLst>
                </p:cNvPr>
                <p:cNvPicPr/>
                <p:nvPr/>
              </p:nvPicPr>
              <p:blipFill>
                <a:blip r:embed="rId167"/>
                <a:stretch>
                  <a:fillRect/>
                </a:stretch>
              </p:blipFill>
              <p:spPr>
                <a:xfrm>
                  <a:off x="5881200" y="5529820"/>
                  <a:ext cx="467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9" name="Ink 138">
                  <a:extLst>
                    <a:ext uri="{FF2B5EF4-FFF2-40B4-BE49-F238E27FC236}">
                      <a16:creationId xmlns:a16="http://schemas.microsoft.com/office/drawing/2014/main" id="{51E0E204-FDF6-009A-32D9-B7E9045E6F7E}"/>
                    </a:ext>
                  </a:extLst>
                </p14:cNvPr>
                <p14:cNvContentPartPr/>
                <p14:nvPr/>
              </p14:nvContentPartPr>
              <p14:xfrm>
                <a:off x="5530920" y="4997740"/>
                <a:ext cx="1788840" cy="632880"/>
              </p14:xfrm>
            </p:contentPart>
          </mc:Choice>
          <mc:Fallback>
            <p:pic>
              <p:nvPicPr>
                <p:cNvPr id="139" name="Ink 138">
                  <a:extLst>
                    <a:ext uri="{FF2B5EF4-FFF2-40B4-BE49-F238E27FC236}">
                      <a16:creationId xmlns:a16="http://schemas.microsoft.com/office/drawing/2014/main" id="{51E0E204-FDF6-009A-32D9-B7E9045E6F7E}"/>
                    </a:ext>
                  </a:extLst>
                </p:cNvPr>
                <p:cNvPicPr/>
                <p:nvPr/>
              </p:nvPicPr>
              <p:blipFill>
                <a:blip r:embed="rId169"/>
                <a:stretch>
                  <a:fillRect/>
                </a:stretch>
              </p:blipFill>
              <p:spPr>
                <a:xfrm>
                  <a:off x="5512920" y="4979740"/>
                  <a:ext cx="1824480" cy="668520"/>
                </a:xfrm>
                <a:prstGeom prst="rect">
                  <a:avLst/>
                </a:prstGeom>
              </p:spPr>
            </p:pic>
          </mc:Fallback>
        </mc:AlternateContent>
      </p:grpSp>
      <p:grpSp>
        <p:nvGrpSpPr>
          <p:cNvPr id="142" name="Group 141">
            <a:extLst>
              <a:ext uri="{FF2B5EF4-FFF2-40B4-BE49-F238E27FC236}">
                <a16:creationId xmlns:a16="http://schemas.microsoft.com/office/drawing/2014/main" id="{10414C15-2DC9-AE9B-06BC-D35E5FA9B153}"/>
              </a:ext>
            </a:extLst>
          </p:cNvPr>
          <p:cNvGrpSpPr/>
          <p:nvPr/>
        </p:nvGrpSpPr>
        <p:grpSpPr>
          <a:xfrm>
            <a:off x="134160" y="3946540"/>
            <a:ext cx="9057240" cy="607320"/>
            <a:chOff x="134160" y="3946540"/>
            <a:chExt cx="9057240" cy="607320"/>
          </a:xfrm>
        </p:grpSpPr>
        <mc:AlternateContent xmlns:mc="http://schemas.openxmlformats.org/markup-compatibility/2006">
          <mc:Choice xmlns:p14="http://schemas.microsoft.com/office/powerpoint/2010/main" Requires="p14">
            <p:contentPart p14:bwMode="auto" r:id="rId170">
              <p14:nvContentPartPr>
                <p14:cNvPr id="105" name="Ink 104">
                  <a:extLst>
                    <a:ext uri="{FF2B5EF4-FFF2-40B4-BE49-F238E27FC236}">
                      <a16:creationId xmlns:a16="http://schemas.microsoft.com/office/drawing/2014/main" id="{168F897D-A22C-3ED6-93A3-E241B1D8409D}"/>
                    </a:ext>
                  </a:extLst>
                </p14:cNvPr>
                <p14:cNvContentPartPr/>
                <p14:nvPr/>
              </p14:nvContentPartPr>
              <p14:xfrm>
                <a:off x="8620800" y="4481860"/>
                <a:ext cx="570600" cy="24120"/>
              </p14:xfrm>
            </p:contentPart>
          </mc:Choice>
          <mc:Fallback>
            <p:pic>
              <p:nvPicPr>
                <p:cNvPr id="105" name="Ink 104">
                  <a:extLst>
                    <a:ext uri="{FF2B5EF4-FFF2-40B4-BE49-F238E27FC236}">
                      <a16:creationId xmlns:a16="http://schemas.microsoft.com/office/drawing/2014/main" id="{168F897D-A22C-3ED6-93A3-E241B1D8409D}"/>
                    </a:ext>
                  </a:extLst>
                </p:cNvPr>
                <p:cNvPicPr/>
                <p:nvPr/>
              </p:nvPicPr>
              <p:blipFill>
                <a:blip r:embed="rId171"/>
                <a:stretch>
                  <a:fillRect/>
                </a:stretch>
              </p:blipFill>
              <p:spPr>
                <a:xfrm>
                  <a:off x="8602800" y="4464220"/>
                  <a:ext cx="606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Ink 105">
                  <a:extLst>
                    <a:ext uri="{FF2B5EF4-FFF2-40B4-BE49-F238E27FC236}">
                      <a16:creationId xmlns:a16="http://schemas.microsoft.com/office/drawing/2014/main" id="{1058BDFF-A734-41CC-4800-DD9CDB08163B}"/>
                    </a:ext>
                  </a:extLst>
                </p14:cNvPr>
                <p14:cNvContentPartPr/>
                <p14:nvPr/>
              </p14:nvContentPartPr>
              <p14:xfrm>
                <a:off x="7242000" y="4438300"/>
                <a:ext cx="1117440" cy="91080"/>
              </p14:xfrm>
            </p:contentPart>
          </mc:Choice>
          <mc:Fallback>
            <p:pic>
              <p:nvPicPr>
                <p:cNvPr id="106" name="Ink 105">
                  <a:extLst>
                    <a:ext uri="{FF2B5EF4-FFF2-40B4-BE49-F238E27FC236}">
                      <a16:creationId xmlns:a16="http://schemas.microsoft.com/office/drawing/2014/main" id="{1058BDFF-A734-41CC-4800-DD9CDB08163B}"/>
                    </a:ext>
                  </a:extLst>
                </p:cNvPr>
                <p:cNvPicPr/>
                <p:nvPr/>
              </p:nvPicPr>
              <p:blipFill>
                <a:blip r:embed="rId173"/>
                <a:stretch>
                  <a:fillRect/>
                </a:stretch>
              </p:blipFill>
              <p:spPr>
                <a:xfrm>
                  <a:off x="7224000" y="4420300"/>
                  <a:ext cx="1153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Ink 107">
                  <a:extLst>
                    <a:ext uri="{FF2B5EF4-FFF2-40B4-BE49-F238E27FC236}">
                      <a16:creationId xmlns:a16="http://schemas.microsoft.com/office/drawing/2014/main" id="{6A60E57D-97F1-FA04-EC1A-FB3D04276722}"/>
                    </a:ext>
                  </a:extLst>
                </p14:cNvPr>
                <p14:cNvContentPartPr/>
                <p14:nvPr/>
              </p14:nvContentPartPr>
              <p14:xfrm>
                <a:off x="6168840" y="4437940"/>
                <a:ext cx="988560" cy="63720"/>
              </p14:xfrm>
            </p:contentPart>
          </mc:Choice>
          <mc:Fallback>
            <p:pic>
              <p:nvPicPr>
                <p:cNvPr id="108" name="Ink 107">
                  <a:extLst>
                    <a:ext uri="{FF2B5EF4-FFF2-40B4-BE49-F238E27FC236}">
                      <a16:creationId xmlns:a16="http://schemas.microsoft.com/office/drawing/2014/main" id="{6A60E57D-97F1-FA04-EC1A-FB3D04276722}"/>
                    </a:ext>
                  </a:extLst>
                </p:cNvPr>
                <p:cNvPicPr/>
                <p:nvPr/>
              </p:nvPicPr>
              <p:blipFill>
                <a:blip r:embed="rId175"/>
                <a:stretch>
                  <a:fillRect/>
                </a:stretch>
              </p:blipFill>
              <p:spPr>
                <a:xfrm>
                  <a:off x="6151200" y="4419940"/>
                  <a:ext cx="1024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Ink 109">
                  <a:extLst>
                    <a:ext uri="{FF2B5EF4-FFF2-40B4-BE49-F238E27FC236}">
                      <a16:creationId xmlns:a16="http://schemas.microsoft.com/office/drawing/2014/main" id="{8A8142A1-5638-EDFA-BF0B-AF9FBBCCF465}"/>
                    </a:ext>
                  </a:extLst>
                </p14:cNvPr>
                <p14:cNvContentPartPr/>
                <p14:nvPr/>
              </p14:nvContentPartPr>
              <p14:xfrm>
                <a:off x="5047800" y="4436500"/>
                <a:ext cx="1034640" cy="51480"/>
              </p14:xfrm>
            </p:contentPart>
          </mc:Choice>
          <mc:Fallback>
            <p:pic>
              <p:nvPicPr>
                <p:cNvPr id="110" name="Ink 109">
                  <a:extLst>
                    <a:ext uri="{FF2B5EF4-FFF2-40B4-BE49-F238E27FC236}">
                      <a16:creationId xmlns:a16="http://schemas.microsoft.com/office/drawing/2014/main" id="{8A8142A1-5638-EDFA-BF0B-AF9FBBCCF465}"/>
                    </a:ext>
                  </a:extLst>
                </p:cNvPr>
                <p:cNvPicPr/>
                <p:nvPr/>
              </p:nvPicPr>
              <p:blipFill>
                <a:blip r:embed="rId177"/>
                <a:stretch>
                  <a:fillRect/>
                </a:stretch>
              </p:blipFill>
              <p:spPr>
                <a:xfrm>
                  <a:off x="5030160" y="4418500"/>
                  <a:ext cx="1070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Ink 111">
                  <a:extLst>
                    <a:ext uri="{FF2B5EF4-FFF2-40B4-BE49-F238E27FC236}">
                      <a16:creationId xmlns:a16="http://schemas.microsoft.com/office/drawing/2014/main" id="{DD3E0F89-A2E0-49ED-40BD-BB72AEF60BEE}"/>
                    </a:ext>
                  </a:extLst>
                </p14:cNvPr>
                <p14:cNvContentPartPr/>
                <p14:nvPr/>
              </p14:nvContentPartPr>
              <p14:xfrm>
                <a:off x="4790760" y="4396180"/>
                <a:ext cx="371520" cy="52560"/>
              </p14:xfrm>
            </p:contentPart>
          </mc:Choice>
          <mc:Fallback>
            <p:pic>
              <p:nvPicPr>
                <p:cNvPr id="112" name="Ink 111">
                  <a:extLst>
                    <a:ext uri="{FF2B5EF4-FFF2-40B4-BE49-F238E27FC236}">
                      <a16:creationId xmlns:a16="http://schemas.microsoft.com/office/drawing/2014/main" id="{DD3E0F89-A2E0-49ED-40BD-BB72AEF60BEE}"/>
                    </a:ext>
                  </a:extLst>
                </p:cNvPr>
                <p:cNvPicPr/>
                <p:nvPr/>
              </p:nvPicPr>
              <p:blipFill>
                <a:blip r:embed="rId179"/>
                <a:stretch>
                  <a:fillRect/>
                </a:stretch>
              </p:blipFill>
              <p:spPr>
                <a:xfrm>
                  <a:off x="4773120" y="4378540"/>
                  <a:ext cx="407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3" name="Ink 112">
                  <a:extLst>
                    <a:ext uri="{FF2B5EF4-FFF2-40B4-BE49-F238E27FC236}">
                      <a16:creationId xmlns:a16="http://schemas.microsoft.com/office/drawing/2014/main" id="{B2643383-E828-E4A5-E618-D79A3229A3B4}"/>
                    </a:ext>
                  </a:extLst>
                </p14:cNvPr>
                <p14:cNvContentPartPr/>
                <p14:nvPr/>
              </p14:nvContentPartPr>
              <p14:xfrm>
                <a:off x="3864840" y="4479700"/>
                <a:ext cx="819000" cy="70920"/>
              </p14:xfrm>
            </p:contentPart>
          </mc:Choice>
          <mc:Fallback>
            <p:pic>
              <p:nvPicPr>
                <p:cNvPr id="113" name="Ink 112">
                  <a:extLst>
                    <a:ext uri="{FF2B5EF4-FFF2-40B4-BE49-F238E27FC236}">
                      <a16:creationId xmlns:a16="http://schemas.microsoft.com/office/drawing/2014/main" id="{B2643383-E828-E4A5-E618-D79A3229A3B4}"/>
                    </a:ext>
                  </a:extLst>
                </p:cNvPr>
                <p:cNvPicPr/>
                <p:nvPr/>
              </p:nvPicPr>
              <p:blipFill>
                <a:blip r:embed="rId181"/>
                <a:stretch>
                  <a:fillRect/>
                </a:stretch>
              </p:blipFill>
              <p:spPr>
                <a:xfrm>
                  <a:off x="3846840" y="4462060"/>
                  <a:ext cx="854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4" name="Ink 113">
                  <a:extLst>
                    <a:ext uri="{FF2B5EF4-FFF2-40B4-BE49-F238E27FC236}">
                      <a16:creationId xmlns:a16="http://schemas.microsoft.com/office/drawing/2014/main" id="{8B047158-87B8-2BCF-B58A-3948FC51D332}"/>
                    </a:ext>
                  </a:extLst>
                </p14:cNvPr>
                <p14:cNvContentPartPr/>
                <p14:nvPr/>
              </p14:nvContentPartPr>
              <p14:xfrm>
                <a:off x="3069960" y="4421740"/>
                <a:ext cx="564480" cy="64440"/>
              </p14:xfrm>
            </p:contentPart>
          </mc:Choice>
          <mc:Fallback>
            <p:pic>
              <p:nvPicPr>
                <p:cNvPr id="114" name="Ink 113">
                  <a:extLst>
                    <a:ext uri="{FF2B5EF4-FFF2-40B4-BE49-F238E27FC236}">
                      <a16:creationId xmlns:a16="http://schemas.microsoft.com/office/drawing/2014/main" id="{8B047158-87B8-2BCF-B58A-3948FC51D332}"/>
                    </a:ext>
                  </a:extLst>
                </p:cNvPr>
                <p:cNvPicPr/>
                <p:nvPr/>
              </p:nvPicPr>
              <p:blipFill>
                <a:blip r:embed="rId183"/>
                <a:stretch>
                  <a:fillRect/>
                </a:stretch>
              </p:blipFill>
              <p:spPr>
                <a:xfrm>
                  <a:off x="3052320" y="4403740"/>
                  <a:ext cx="600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5" name="Ink 114">
                  <a:extLst>
                    <a:ext uri="{FF2B5EF4-FFF2-40B4-BE49-F238E27FC236}">
                      <a16:creationId xmlns:a16="http://schemas.microsoft.com/office/drawing/2014/main" id="{B8AFD19E-57C8-2065-8005-0408D51AD539}"/>
                    </a:ext>
                  </a:extLst>
                </p14:cNvPr>
                <p14:cNvContentPartPr/>
                <p14:nvPr/>
              </p14:nvContentPartPr>
              <p14:xfrm>
                <a:off x="2405760" y="4487260"/>
                <a:ext cx="504360" cy="16920"/>
              </p14:xfrm>
            </p:contentPart>
          </mc:Choice>
          <mc:Fallback>
            <p:pic>
              <p:nvPicPr>
                <p:cNvPr id="115" name="Ink 114">
                  <a:extLst>
                    <a:ext uri="{FF2B5EF4-FFF2-40B4-BE49-F238E27FC236}">
                      <a16:creationId xmlns:a16="http://schemas.microsoft.com/office/drawing/2014/main" id="{B8AFD19E-57C8-2065-8005-0408D51AD539}"/>
                    </a:ext>
                  </a:extLst>
                </p:cNvPr>
                <p:cNvPicPr/>
                <p:nvPr/>
              </p:nvPicPr>
              <p:blipFill>
                <a:blip r:embed="rId185"/>
                <a:stretch>
                  <a:fillRect/>
                </a:stretch>
              </p:blipFill>
              <p:spPr>
                <a:xfrm>
                  <a:off x="2387760" y="4469620"/>
                  <a:ext cx="540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6" name="Ink 115">
                  <a:extLst>
                    <a:ext uri="{FF2B5EF4-FFF2-40B4-BE49-F238E27FC236}">
                      <a16:creationId xmlns:a16="http://schemas.microsoft.com/office/drawing/2014/main" id="{A4CC0EFC-D978-C0AE-333C-63013F407D04}"/>
                    </a:ext>
                  </a:extLst>
                </p14:cNvPr>
                <p14:cNvContentPartPr/>
                <p14:nvPr/>
              </p14:nvContentPartPr>
              <p14:xfrm>
                <a:off x="1287240" y="4439740"/>
                <a:ext cx="992520" cy="40320"/>
              </p14:xfrm>
            </p:contentPart>
          </mc:Choice>
          <mc:Fallback>
            <p:pic>
              <p:nvPicPr>
                <p:cNvPr id="116" name="Ink 115">
                  <a:extLst>
                    <a:ext uri="{FF2B5EF4-FFF2-40B4-BE49-F238E27FC236}">
                      <a16:creationId xmlns:a16="http://schemas.microsoft.com/office/drawing/2014/main" id="{A4CC0EFC-D978-C0AE-333C-63013F407D04}"/>
                    </a:ext>
                  </a:extLst>
                </p:cNvPr>
                <p:cNvPicPr/>
                <p:nvPr/>
              </p:nvPicPr>
              <p:blipFill>
                <a:blip r:embed="rId187"/>
                <a:stretch>
                  <a:fillRect/>
                </a:stretch>
              </p:blipFill>
              <p:spPr>
                <a:xfrm>
                  <a:off x="1269600" y="4422100"/>
                  <a:ext cx="1028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1" name="Ink 140">
                  <a:extLst>
                    <a:ext uri="{FF2B5EF4-FFF2-40B4-BE49-F238E27FC236}">
                      <a16:creationId xmlns:a16="http://schemas.microsoft.com/office/drawing/2014/main" id="{E698D125-AC60-0838-4F6A-DE906A1D5697}"/>
                    </a:ext>
                  </a:extLst>
                </p14:cNvPr>
                <p14:cNvContentPartPr/>
                <p14:nvPr/>
              </p14:nvContentPartPr>
              <p14:xfrm>
                <a:off x="134160" y="3946540"/>
                <a:ext cx="2831760" cy="607320"/>
              </p14:xfrm>
            </p:contentPart>
          </mc:Choice>
          <mc:Fallback>
            <p:pic>
              <p:nvPicPr>
                <p:cNvPr id="141" name="Ink 140">
                  <a:extLst>
                    <a:ext uri="{FF2B5EF4-FFF2-40B4-BE49-F238E27FC236}">
                      <a16:creationId xmlns:a16="http://schemas.microsoft.com/office/drawing/2014/main" id="{E698D125-AC60-0838-4F6A-DE906A1D5697}"/>
                    </a:ext>
                  </a:extLst>
                </p:cNvPr>
                <p:cNvPicPr/>
                <p:nvPr/>
              </p:nvPicPr>
              <p:blipFill>
                <a:blip r:embed="rId189"/>
                <a:stretch>
                  <a:fillRect/>
                </a:stretch>
              </p:blipFill>
              <p:spPr>
                <a:xfrm>
                  <a:off x="116520" y="3928900"/>
                  <a:ext cx="2867400" cy="64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143" name="Ink 142">
                <a:extLst>
                  <a:ext uri="{FF2B5EF4-FFF2-40B4-BE49-F238E27FC236}">
                    <a16:creationId xmlns:a16="http://schemas.microsoft.com/office/drawing/2014/main" id="{A6620927-EB27-2014-4DBD-DC12CA8A8900}"/>
                  </a:ext>
                </a:extLst>
              </p14:cNvPr>
              <p14:cNvContentPartPr/>
              <p14:nvPr/>
            </p14:nvContentPartPr>
            <p14:xfrm>
              <a:off x="6311040" y="4957420"/>
              <a:ext cx="1042920" cy="788040"/>
            </p14:xfrm>
          </p:contentPart>
        </mc:Choice>
        <mc:Fallback>
          <p:pic>
            <p:nvPicPr>
              <p:cNvPr id="143" name="Ink 142">
                <a:extLst>
                  <a:ext uri="{FF2B5EF4-FFF2-40B4-BE49-F238E27FC236}">
                    <a16:creationId xmlns:a16="http://schemas.microsoft.com/office/drawing/2014/main" id="{A6620927-EB27-2014-4DBD-DC12CA8A8900}"/>
                  </a:ext>
                </a:extLst>
              </p:cNvPr>
              <p:cNvPicPr/>
              <p:nvPr/>
            </p:nvPicPr>
            <p:blipFill>
              <a:blip r:embed="rId191"/>
              <a:stretch>
                <a:fillRect/>
              </a:stretch>
            </p:blipFill>
            <p:spPr>
              <a:xfrm>
                <a:off x="6293400" y="4939420"/>
                <a:ext cx="1078560" cy="82368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2026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8819959" cy="5386090"/>
          </a:xfrm>
          <a:prstGeom prst="rect">
            <a:avLst/>
          </a:prstGeom>
          <a:noFill/>
        </p:spPr>
        <p:txBody>
          <a:bodyPr wrap="square" rtlCol="0">
            <a:spAutoFit/>
          </a:bodyPr>
          <a:lstStyle/>
          <a:p>
            <a:pPr algn="ctr"/>
            <a:r>
              <a:rPr lang="en-US" sz="3200" b="1">
                <a:solidFill>
                  <a:srgbClr val="FFC000"/>
                </a:solidFill>
                <a:cs typeface="+mj-cs"/>
              </a:rPr>
              <a:t>Prophecies of Israel and of the Messiah Fulfilled</a:t>
            </a:r>
          </a:p>
          <a:p>
            <a:pPr algn="ctr"/>
            <a:endParaRPr lang="en-US" sz="3200" b="1">
              <a:solidFill>
                <a:srgbClr val="FFC000"/>
              </a:solidFill>
              <a:cs typeface="+mj-cs"/>
            </a:endParaRPr>
          </a:p>
          <a:p>
            <a:pPr marL="457200" indent="-457200">
              <a:buFont typeface="Arial" panose="020B0604020202020204" pitchFamily="34" charset="0"/>
              <a:buChar char="•"/>
            </a:pPr>
            <a:r>
              <a:rPr lang="en-US" sz="2800">
                <a:solidFill>
                  <a:srgbClr val="FFC000"/>
                </a:solidFill>
                <a:cs typeface="+mj-cs"/>
              </a:rPr>
              <a:t>The restoration of Israel as a nation, as prophesied by </a:t>
            </a:r>
            <a:r>
              <a:rPr lang="en-US" sz="2800">
                <a:solidFill>
                  <a:srgbClr val="00B0F0"/>
                </a:solidFill>
                <a:cs typeface="+mj-cs"/>
              </a:rPr>
              <a:t>Ezekiel in Ezekiel 37:21-22</a:t>
            </a:r>
            <a:r>
              <a:rPr lang="en-US" sz="2800">
                <a:solidFill>
                  <a:srgbClr val="FFC000"/>
                </a:solidFill>
                <a:cs typeface="+mj-cs"/>
              </a:rPr>
              <a:t>, fulfilled in 1948.</a:t>
            </a:r>
          </a:p>
          <a:p>
            <a:pPr marL="457200" indent="-457200">
              <a:buFont typeface="Arial" panose="020B0604020202020204" pitchFamily="34" charset="0"/>
              <a:buChar char="•"/>
            </a:pPr>
            <a:r>
              <a:rPr lang="en-US" sz="2800">
                <a:solidFill>
                  <a:srgbClr val="92D050"/>
                </a:solidFill>
                <a:cs typeface="+mj-cs"/>
              </a:rPr>
              <a:t>The birth of Yeshua in the city of Bethlehem, as prophesied by Micah in </a:t>
            </a:r>
            <a:r>
              <a:rPr lang="en-US" sz="2800">
                <a:solidFill>
                  <a:srgbClr val="00B0F0"/>
                </a:solidFill>
                <a:cs typeface="+mj-cs"/>
              </a:rPr>
              <a:t>Micah 5:2</a:t>
            </a:r>
            <a:r>
              <a:rPr lang="en-US" sz="2800">
                <a:solidFill>
                  <a:srgbClr val="92D050"/>
                </a:solidFill>
                <a:cs typeface="+mj-cs"/>
              </a:rPr>
              <a:t>, fulfilled in </a:t>
            </a:r>
            <a:r>
              <a:rPr lang="en-US" sz="2800">
                <a:solidFill>
                  <a:srgbClr val="00B0F0"/>
                </a:solidFill>
                <a:cs typeface="+mj-cs"/>
              </a:rPr>
              <a:t>Matthew 2:1-6</a:t>
            </a:r>
            <a:r>
              <a:rPr lang="en-US" sz="2800">
                <a:solidFill>
                  <a:srgbClr val="92D050"/>
                </a:solidFill>
                <a:cs typeface="+mj-cs"/>
              </a:rPr>
              <a:t>.</a:t>
            </a:r>
          </a:p>
          <a:p>
            <a:pPr marL="457200" indent="-457200">
              <a:buFont typeface="Arial" panose="020B0604020202020204" pitchFamily="34" charset="0"/>
              <a:buChar char="•"/>
            </a:pPr>
            <a:r>
              <a:rPr lang="en-US" sz="2800">
                <a:solidFill>
                  <a:srgbClr val="FFC000"/>
                </a:solidFill>
                <a:cs typeface="+mj-cs"/>
              </a:rPr>
              <a:t>The crucifixion of Yeshua, as prophesied by David in Psalm 22, fulfilled in </a:t>
            </a:r>
            <a:r>
              <a:rPr lang="en-US" sz="2800">
                <a:solidFill>
                  <a:srgbClr val="00B0F0"/>
                </a:solidFill>
                <a:cs typeface="+mj-cs"/>
              </a:rPr>
              <a:t>Matthew 27:32-56</a:t>
            </a:r>
            <a:r>
              <a:rPr lang="en-US" sz="2800">
                <a:solidFill>
                  <a:srgbClr val="FFC000"/>
                </a:solidFill>
                <a:cs typeface="+mj-cs"/>
              </a:rPr>
              <a:t>.</a:t>
            </a:r>
          </a:p>
          <a:p>
            <a:pPr marL="457200" indent="-457200">
              <a:buFont typeface="Arial" panose="020B0604020202020204" pitchFamily="34" charset="0"/>
              <a:buChar char="•"/>
            </a:pPr>
            <a:r>
              <a:rPr lang="en-US" sz="2800">
                <a:solidFill>
                  <a:srgbClr val="92D050"/>
                </a:solidFill>
                <a:cs typeface="+mj-cs"/>
              </a:rPr>
              <a:t>The destruction of Jerusalem and the temple by the Romans, as prophesied by Yeshua in </a:t>
            </a:r>
            <a:r>
              <a:rPr lang="en-US" sz="2800">
                <a:solidFill>
                  <a:srgbClr val="00B0F0"/>
                </a:solidFill>
                <a:cs typeface="+mj-cs"/>
              </a:rPr>
              <a:t>Matthew 24:1-2</a:t>
            </a:r>
            <a:r>
              <a:rPr lang="en-US" sz="2800">
                <a:solidFill>
                  <a:srgbClr val="92D050"/>
                </a:solidFill>
                <a:cs typeface="+mj-cs"/>
              </a:rPr>
              <a:t>, fulfilled in A.D. 70.</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BCB6CE3-8AC5-56F0-C906-7D56CC09FAD9}"/>
                  </a:ext>
                </a:extLst>
              </p14:cNvPr>
              <p14:cNvContentPartPr/>
              <p14:nvPr/>
            </p14:nvContentPartPr>
            <p14:xfrm>
              <a:off x="301560" y="1334380"/>
              <a:ext cx="580320" cy="439560"/>
            </p14:xfrm>
          </p:contentPart>
        </mc:Choice>
        <mc:Fallback>
          <p:pic>
            <p:nvPicPr>
              <p:cNvPr id="2" name="Ink 1">
                <a:extLst>
                  <a:ext uri="{FF2B5EF4-FFF2-40B4-BE49-F238E27FC236}">
                    <a16:creationId xmlns:a16="http://schemas.microsoft.com/office/drawing/2014/main" id="{6BCB6CE3-8AC5-56F0-C906-7D56CC09FAD9}"/>
                  </a:ext>
                </a:extLst>
              </p:cNvPr>
              <p:cNvPicPr/>
              <p:nvPr/>
            </p:nvPicPr>
            <p:blipFill>
              <a:blip r:embed="rId5"/>
              <a:stretch>
                <a:fillRect/>
              </a:stretch>
            </p:blipFill>
            <p:spPr>
              <a:xfrm>
                <a:off x="283560" y="1316380"/>
                <a:ext cx="61596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66E1702-ABC1-DFB0-5C7D-01F824D1EF91}"/>
                  </a:ext>
                </a:extLst>
              </p14:cNvPr>
              <p14:cNvContentPartPr/>
              <p14:nvPr/>
            </p14:nvContentPartPr>
            <p14:xfrm>
              <a:off x="1144320" y="2104060"/>
              <a:ext cx="660600" cy="57960"/>
            </p14:xfrm>
          </p:contentPart>
        </mc:Choice>
        <mc:Fallback>
          <p:pic>
            <p:nvPicPr>
              <p:cNvPr id="4" name="Ink 3">
                <a:extLst>
                  <a:ext uri="{FF2B5EF4-FFF2-40B4-BE49-F238E27FC236}">
                    <a16:creationId xmlns:a16="http://schemas.microsoft.com/office/drawing/2014/main" id="{166E1702-ABC1-DFB0-5C7D-01F824D1EF91}"/>
                  </a:ext>
                </a:extLst>
              </p:cNvPr>
              <p:cNvPicPr/>
              <p:nvPr/>
            </p:nvPicPr>
            <p:blipFill>
              <a:blip r:embed="rId7"/>
              <a:stretch>
                <a:fillRect/>
              </a:stretch>
            </p:blipFill>
            <p:spPr>
              <a:xfrm>
                <a:off x="1126680" y="2086060"/>
                <a:ext cx="696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359B51B-D5E9-14F3-F068-E15444318C8E}"/>
                  </a:ext>
                </a:extLst>
              </p14:cNvPr>
              <p14:cNvContentPartPr/>
              <p14:nvPr/>
            </p14:nvContentPartPr>
            <p14:xfrm>
              <a:off x="6154800" y="2115940"/>
              <a:ext cx="958320" cy="57240"/>
            </p14:xfrm>
          </p:contentPart>
        </mc:Choice>
        <mc:Fallback>
          <p:pic>
            <p:nvPicPr>
              <p:cNvPr id="5" name="Ink 4">
                <a:extLst>
                  <a:ext uri="{FF2B5EF4-FFF2-40B4-BE49-F238E27FC236}">
                    <a16:creationId xmlns:a16="http://schemas.microsoft.com/office/drawing/2014/main" id="{A359B51B-D5E9-14F3-F068-E15444318C8E}"/>
                  </a:ext>
                </a:extLst>
              </p:cNvPr>
              <p:cNvPicPr/>
              <p:nvPr/>
            </p:nvPicPr>
            <p:blipFill>
              <a:blip r:embed="rId9"/>
              <a:stretch>
                <a:fillRect/>
              </a:stretch>
            </p:blipFill>
            <p:spPr>
              <a:xfrm>
                <a:off x="6137160" y="2097940"/>
                <a:ext cx="993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DC5A013-567A-6618-4794-1F997E141D2E}"/>
                  </a:ext>
                </a:extLst>
              </p14:cNvPr>
              <p14:cNvContentPartPr/>
              <p14:nvPr/>
            </p14:nvContentPartPr>
            <p14:xfrm>
              <a:off x="1623120" y="2508700"/>
              <a:ext cx="1708920" cy="77040"/>
            </p14:xfrm>
          </p:contentPart>
        </mc:Choice>
        <mc:Fallback>
          <p:pic>
            <p:nvPicPr>
              <p:cNvPr id="7" name="Ink 6">
                <a:extLst>
                  <a:ext uri="{FF2B5EF4-FFF2-40B4-BE49-F238E27FC236}">
                    <a16:creationId xmlns:a16="http://schemas.microsoft.com/office/drawing/2014/main" id="{CDC5A013-567A-6618-4794-1F997E141D2E}"/>
                  </a:ext>
                </a:extLst>
              </p:cNvPr>
              <p:cNvPicPr/>
              <p:nvPr/>
            </p:nvPicPr>
            <p:blipFill>
              <a:blip r:embed="rId11"/>
              <a:stretch>
                <a:fillRect/>
              </a:stretch>
            </p:blipFill>
            <p:spPr>
              <a:xfrm>
                <a:off x="1605480" y="2490700"/>
                <a:ext cx="1744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716B82C-5E53-AF50-E8AD-D43401AC874E}"/>
                  </a:ext>
                </a:extLst>
              </p14:cNvPr>
              <p14:cNvContentPartPr/>
              <p14:nvPr/>
            </p14:nvContentPartPr>
            <p14:xfrm>
              <a:off x="5965800" y="2560540"/>
              <a:ext cx="1083960" cy="108000"/>
            </p14:xfrm>
          </p:contentPart>
        </mc:Choice>
        <mc:Fallback>
          <p:pic>
            <p:nvPicPr>
              <p:cNvPr id="9" name="Ink 8">
                <a:extLst>
                  <a:ext uri="{FF2B5EF4-FFF2-40B4-BE49-F238E27FC236}">
                    <a16:creationId xmlns:a16="http://schemas.microsoft.com/office/drawing/2014/main" id="{A716B82C-5E53-AF50-E8AD-D43401AC874E}"/>
                  </a:ext>
                </a:extLst>
              </p:cNvPr>
              <p:cNvPicPr/>
              <p:nvPr/>
            </p:nvPicPr>
            <p:blipFill>
              <a:blip r:embed="rId13"/>
              <a:stretch>
                <a:fillRect/>
              </a:stretch>
            </p:blipFill>
            <p:spPr>
              <a:xfrm>
                <a:off x="5948160" y="2542540"/>
                <a:ext cx="1119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B268722-088A-AE10-E95E-2A44B65AAA4C}"/>
                  </a:ext>
                </a:extLst>
              </p14:cNvPr>
              <p14:cNvContentPartPr/>
              <p14:nvPr/>
            </p14:nvContentPartPr>
            <p14:xfrm>
              <a:off x="3152760" y="3003340"/>
              <a:ext cx="747000" cy="42480"/>
            </p14:xfrm>
          </p:contentPart>
        </mc:Choice>
        <mc:Fallback>
          <p:pic>
            <p:nvPicPr>
              <p:cNvPr id="11" name="Ink 10">
                <a:extLst>
                  <a:ext uri="{FF2B5EF4-FFF2-40B4-BE49-F238E27FC236}">
                    <a16:creationId xmlns:a16="http://schemas.microsoft.com/office/drawing/2014/main" id="{9B268722-088A-AE10-E95E-2A44B65AAA4C}"/>
                  </a:ext>
                </a:extLst>
              </p:cNvPr>
              <p:cNvPicPr/>
              <p:nvPr/>
            </p:nvPicPr>
            <p:blipFill>
              <a:blip r:embed="rId15"/>
              <a:stretch>
                <a:fillRect/>
              </a:stretch>
            </p:blipFill>
            <p:spPr>
              <a:xfrm>
                <a:off x="3135120" y="2985340"/>
                <a:ext cx="782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794B78E1-3727-4250-FB51-CD6358E421EF}"/>
                  </a:ext>
                </a:extLst>
              </p14:cNvPr>
              <p14:cNvContentPartPr/>
              <p14:nvPr/>
            </p14:nvContentPartPr>
            <p14:xfrm>
              <a:off x="7841040" y="3026740"/>
              <a:ext cx="563760" cy="21600"/>
            </p14:xfrm>
          </p:contentPart>
        </mc:Choice>
        <mc:Fallback>
          <p:pic>
            <p:nvPicPr>
              <p:cNvPr id="12" name="Ink 11">
                <a:extLst>
                  <a:ext uri="{FF2B5EF4-FFF2-40B4-BE49-F238E27FC236}">
                    <a16:creationId xmlns:a16="http://schemas.microsoft.com/office/drawing/2014/main" id="{794B78E1-3727-4250-FB51-CD6358E421EF}"/>
                  </a:ext>
                </a:extLst>
              </p:cNvPr>
              <p:cNvPicPr/>
              <p:nvPr/>
            </p:nvPicPr>
            <p:blipFill>
              <a:blip r:embed="rId17"/>
              <a:stretch>
                <a:fillRect/>
              </a:stretch>
            </p:blipFill>
            <p:spPr>
              <a:xfrm>
                <a:off x="7823040" y="3008740"/>
                <a:ext cx="599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ACC3DC9-5AE9-DAAC-266D-1E31736CAED5}"/>
                  </a:ext>
                </a:extLst>
              </p14:cNvPr>
              <p14:cNvContentPartPr/>
              <p14:nvPr/>
            </p14:nvContentPartPr>
            <p14:xfrm>
              <a:off x="1184640" y="3414460"/>
              <a:ext cx="450000" cy="48600"/>
            </p14:xfrm>
          </p:contentPart>
        </mc:Choice>
        <mc:Fallback>
          <p:pic>
            <p:nvPicPr>
              <p:cNvPr id="13" name="Ink 12">
                <a:extLst>
                  <a:ext uri="{FF2B5EF4-FFF2-40B4-BE49-F238E27FC236}">
                    <a16:creationId xmlns:a16="http://schemas.microsoft.com/office/drawing/2014/main" id="{FACC3DC9-5AE9-DAAC-266D-1E31736CAED5}"/>
                  </a:ext>
                </a:extLst>
              </p:cNvPr>
              <p:cNvPicPr/>
              <p:nvPr/>
            </p:nvPicPr>
            <p:blipFill>
              <a:blip r:embed="rId19"/>
              <a:stretch>
                <a:fillRect/>
              </a:stretch>
            </p:blipFill>
            <p:spPr>
              <a:xfrm>
                <a:off x="1167000" y="3396460"/>
                <a:ext cx="485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4210EF7-F382-7BDE-209A-A8C67D31DB5B}"/>
                  </a:ext>
                </a:extLst>
              </p14:cNvPr>
              <p14:cNvContentPartPr/>
              <p14:nvPr/>
            </p14:nvContentPartPr>
            <p14:xfrm>
              <a:off x="1706640" y="3861940"/>
              <a:ext cx="2601720" cy="117360"/>
            </p14:xfrm>
          </p:contentPart>
        </mc:Choice>
        <mc:Fallback>
          <p:pic>
            <p:nvPicPr>
              <p:cNvPr id="14" name="Ink 13">
                <a:extLst>
                  <a:ext uri="{FF2B5EF4-FFF2-40B4-BE49-F238E27FC236}">
                    <a16:creationId xmlns:a16="http://schemas.microsoft.com/office/drawing/2014/main" id="{14210EF7-F382-7BDE-209A-A8C67D31DB5B}"/>
                  </a:ext>
                </a:extLst>
              </p:cNvPr>
              <p:cNvPicPr/>
              <p:nvPr/>
            </p:nvPicPr>
            <p:blipFill>
              <a:blip r:embed="rId21"/>
              <a:stretch>
                <a:fillRect/>
              </a:stretch>
            </p:blipFill>
            <p:spPr>
              <a:xfrm>
                <a:off x="1688640" y="3844300"/>
                <a:ext cx="2637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FF5FE18-4678-1C9C-31C7-F54794400CD2}"/>
                  </a:ext>
                </a:extLst>
              </p14:cNvPr>
              <p14:cNvContentPartPr/>
              <p14:nvPr/>
            </p14:nvContentPartPr>
            <p14:xfrm>
              <a:off x="7438920" y="3897940"/>
              <a:ext cx="478440" cy="34560"/>
            </p14:xfrm>
          </p:contentPart>
        </mc:Choice>
        <mc:Fallback>
          <p:pic>
            <p:nvPicPr>
              <p:cNvPr id="15" name="Ink 14">
                <a:extLst>
                  <a:ext uri="{FF2B5EF4-FFF2-40B4-BE49-F238E27FC236}">
                    <a16:creationId xmlns:a16="http://schemas.microsoft.com/office/drawing/2014/main" id="{CFF5FE18-4678-1C9C-31C7-F54794400CD2}"/>
                  </a:ext>
                </a:extLst>
              </p:cNvPr>
              <p:cNvPicPr/>
              <p:nvPr/>
            </p:nvPicPr>
            <p:blipFill>
              <a:blip r:embed="rId23"/>
              <a:stretch>
                <a:fillRect/>
              </a:stretch>
            </p:blipFill>
            <p:spPr>
              <a:xfrm>
                <a:off x="7421280" y="3880300"/>
                <a:ext cx="514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B90D450-83E5-6A90-66F6-0D0A20A7AA40}"/>
                  </a:ext>
                </a:extLst>
              </p14:cNvPr>
              <p14:cNvContentPartPr/>
              <p14:nvPr/>
            </p14:nvContentPartPr>
            <p14:xfrm>
              <a:off x="1072680" y="4289620"/>
              <a:ext cx="871200" cy="64800"/>
            </p14:xfrm>
          </p:contentPart>
        </mc:Choice>
        <mc:Fallback>
          <p:pic>
            <p:nvPicPr>
              <p:cNvPr id="16" name="Ink 15">
                <a:extLst>
                  <a:ext uri="{FF2B5EF4-FFF2-40B4-BE49-F238E27FC236}">
                    <a16:creationId xmlns:a16="http://schemas.microsoft.com/office/drawing/2014/main" id="{9B90D450-83E5-6A90-66F6-0D0A20A7AA40}"/>
                  </a:ext>
                </a:extLst>
              </p:cNvPr>
              <p:cNvPicPr/>
              <p:nvPr/>
            </p:nvPicPr>
            <p:blipFill>
              <a:blip r:embed="rId25"/>
              <a:stretch>
                <a:fillRect/>
              </a:stretch>
            </p:blipFill>
            <p:spPr>
              <a:xfrm>
                <a:off x="1054680" y="4271980"/>
                <a:ext cx="906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4A248D67-4D27-04CF-D2C0-AE7CC44386FF}"/>
                  </a:ext>
                </a:extLst>
              </p14:cNvPr>
              <p14:cNvContentPartPr/>
              <p14:nvPr/>
            </p14:nvContentPartPr>
            <p14:xfrm>
              <a:off x="4548120" y="4268740"/>
              <a:ext cx="1154880" cy="51120"/>
            </p14:xfrm>
          </p:contentPart>
        </mc:Choice>
        <mc:Fallback>
          <p:pic>
            <p:nvPicPr>
              <p:cNvPr id="17" name="Ink 16">
                <a:extLst>
                  <a:ext uri="{FF2B5EF4-FFF2-40B4-BE49-F238E27FC236}">
                    <a16:creationId xmlns:a16="http://schemas.microsoft.com/office/drawing/2014/main" id="{4A248D67-4D27-04CF-D2C0-AE7CC44386FF}"/>
                  </a:ext>
                </a:extLst>
              </p:cNvPr>
              <p:cNvPicPr/>
              <p:nvPr/>
            </p:nvPicPr>
            <p:blipFill>
              <a:blip r:embed="rId27"/>
              <a:stretch>
                <a:fillRect/>
              </a:stretch>
            </p:blipFill>
            <p:spPr>
              <a:xfrm>
                <a:off x="4530480" y="4251100"/>
                <a:ext cx="1190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9ACEA8A7-19FC-C2FE-7116-F8ABFA033042}"/>
                  </a:ext>
                </a:extLst>
              </p14:cNvPr>
              <p14:cNvContentPartPr/>
              <p14:nvPr/>
            </p14:nvContentPartPr>
            <p14:xfrm>
              <a:off x="1954320" y="4688500"/>
              <a:ext cx="3190680" cy="50400"/>
            </p14:xfrm>
          </p:contentPart>
        </mc:Choice>
        <mc:Fallback>
          <p:pic>
            <p:nvPicPr>
              <p:cNvPr id="18" name="Ink 17">
                <a:extLst>
                  <a:ext uri="{FF2B5EF4-FFF2-40B4-BE49-F238E27FC236}">
                    <a16:creationId xmlns:a16="http://schemas.microsoft.com/office/drawing/2014/main" id="{9ACEA8A7-19FC-C2FE-7116-F8ABFA033042}"/>
                  </a:ext>
                </a:extLst>
              </p:cNvPr>
              <p:cNvPicPr/>
              <p:nvPr/>
            </p:nvPicPr>
            <p:blipFill>
              <a:blip r:embed="rId29"/>
              <a:stretch>
                <a:fillRect/>
              </a:stretch>
            </p:blipFill>
            <p:spPr>
              <a:xfrm>
                <a:off x="1936680" y="4670500"/>
                <a:ext cx="3226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CC488E5C-008B-9BC7-3E2B-636A8B1065EF}"/>
                  </a:ext>
                </a:extLst>
              </p14:cNvPr>
              <p14:cNvContentPartPr/>
              <p14:nvPr/>
            </p14:nvContentPartPr>
            <p14:xfrm>
              <a:off x="6844200" y="4662580"/>
              <a:ext cx="542160" cy="33480"/>
            </p14:xfrm>
          </p:contentPart>
        </mc:Choice>
        <mc:Fallback>
          <p:pic>
            <p:nvPicPr>
              <p:cNvPr id="19" name="Ink 18">
                <a:extLst>
                  <a:ext uri="{FF2B5EF4-FFF2-40B4-BE49-F238E27FC236}">
                    <a16:creationId xmlns:a16="http://schemas.microsoft.com/office/drawing/2014/main" id="{CC488E5C-008B-9BC7-3E2B-636A8B1065EF}"/>
                  </a:ext>
                </a:extLst>
              </p:cNvPr>
              <p:cNvPicPr/>
              <p:nvPr/>
            </p:nvPicPr>
            <p:blipFill>
              <a:blip r:embed="rId31"/>
              <a:stretch>
                <a:fillRect/>
              </a:stretch>
            </p:blipFill>
            <p:spPr>
              <a:xfrm>
                <a:off x="6826560" y="4644940"/>
                <a:ext cx="577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66A7A5A4-AB5D-9F1D-B307-3CC34A3C524D}"/>
                  </a:ext>
                </a:extLst>
              </p14:cNvPr>
              <p14:cNvContentPartPr/>
              <p14:nvPr/>
            </p14:nvContentPartPr>
            <p14:xfrm>
              <a:off x="5227440" y="5187820"/>
              <a:ext cx="408960" cy="18000"/>
            </p14:xfrm>
          </p:contentPart>
        </mc:Choice>
        <mc:Fallback>
          <p:pic>
            <p:nvPicPr>
              <p:cNvPr id="20" name="Ink 19">
                <a:extLst>
                  <a:ext uri="{FF2B5EF4-FFF2-40B4-BE49-F238E27FC236}">
                    <a16:creationId xmlns:a16="http://schemas.microsoft.com/office/drawing/2014/main" id="{66A7A5A4-AB5D-9F1D-B307-3CC34A3C524D}"/>
                  </a:ext>
                </a:extLst>
              </p:cNvPr>
              <p:cNvPicPr/>
              <p:nvPr/>
            </p:nvPicPr>
            <p:blipFill>
              <a:blip r:embed="rId33"/>
              <a:stretch>
                <a:fillRect/>
              </a:stretch>
            </p:blipFill>
            <p:spPr>
              <a:xfrm>
                <a:off x="5209800" y="5169820"/>
                <a:ext cx="4446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32EE4B22-18D3-BE27-93E5-605119933D38}"/>
                  </a:ext>
                </a:extLst>
              </p14:cNvPr>
              <p14:cNvContentPartPr/>
              <p14:nvPr/>
            </p14:nvContentPartPr>
            <p14:xfrm>
              <a:off x="6891360" y="5220220"/>
              <a:ext cx="921960" cy="62280"/>
            </p14:xfrm>
          </p:contentPart>
        </mc:Choice>
        <mc:Fallback>
          <p:pic>
            <p:nvPicPr>
              <p:cNvPr id="21" name="Ink 20">
                <a:extLst>
                  <a:ext uri="{FF2B5EF4-FFF2-40B4-BE49-F238E27FC236}">
                    <a16:creationId xmlns:a16="http://schemas.microsoft.com/office/drawing/2014/main" id="{32EE4B22-18D3-BE27-93E5-605119933D38}"/>
                  </a:ext>
                </a:extLst>
              </p:cNvPr>
              <p:cNvPicPr/>
              <p:nvPr/>
            </p:nvPicPr>
            <p:blipFill>
              <a:blip r:embed="rId35"/>
              <a:stretch>
                <a:fillRect/>
              </a:stretch>
            </p:blipFill>
            <p:spPr>
              <a:xfrm>
                <a:off x="6873720" y="5202580"/>
                <a:ext cx="957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699CC7CE-CD45-69B7-5A0B-7593BC8EF5AE}"/>
                  </a:ext>
                </a:extLst>
              </p14:cNvPr>
              <p14:cNvContentPartPr/>
              <p14:nvPr/>
            </p14:nvContentPartPr>
            <p14:xfrm>
              <a:off x="2676840" y="5624140"/>
              <a:ext cx="929160" cy="65160"/>
            </p14:xfrm>
          </p:contentPart>
        </mc:Choice>
        <mc:Fallback>
          <p:pic>
            <p:nvPicPr>
              <p:cNvPr id="22" name="Ink 21">
                <a:extLst>
                  <a:ext uri="{FF2B5EF4-FFF2-40B4-BE49-F238E27FC236}">
                    <a16:creationId xmlns:a16="http://schemas.microsoft.com/office/drawing/2014/main" id="{699CC7CE-CD45-69B7-5A0B-7593BC8EF5AE}"/>
                  </a:ext>
                </a:extLst>
              </p:cNvPr>
              <p:cNvPicPr/>
              <p:nvPr/>
            </p:nvPicPr>
            <p:blipFill>
              <a:blip r:embed="rId37"/>
              <a:stretch>
                <a:fillRect/>
              </a:stretch>
            </p:blipFill>
            <p:spPr>
              <a:xfrm>
                <a:off x="2658840" y="5606140"/>
                <a:ext cx="964800" cy="100800"/>
              </a:xfrm>
              <a:prstGeom prst="rect">
                <a:avLst/>
              </a:prstGeom>
            </p:spPr>
          </p:pic>
        </mc:Fallback>
      </mc:AlternateContent>
    </p:spTree>
    <p:extLst>
      <p:ext uri="{BB962C8B-B14F-4D97-AF65-F5344CB8AC3E}">
        <p14:creationId xmlns:p14="http://schemas.microsoft.com/office/powerpoint/2010/main" val="60564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33070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47770" y="291401"/>
            <a:ext cx="8819959" cy="3600986"/>
          </a:xfrm>
          <a:prstGeom prst="rect">
            <a:avLst/>
          </a:prstGeom>
          <a:noFill/>
        </p:spPr>
        <p:txBody>
          <a:bodyPr wrap="square" rtlCol="0">
            <a:spAutoFit/>
          </a:bodyPr>
          <a:lstStyle/>
          <a:p>
            <a:r>
              <a:rPr lang="en-US" sz="3200" b="1">
                <a:solidFill>
                  <a:srgbClr val="FFC000"/>
                </a:solidFill>
                <a:cs typeface="+mj-cs"/>
              </a:rPr>
              <a:t>Isaiah 46:9–10  </a:t>
            </a:r>
          </a:p>
          <a:p>
            <a:r>
              <a:rPr lang="en-US" sz="2800">
                <a:solidFill>
                  <a:srgbClr val="FFC000"/>
                </a:solidFill>
                <a:cs typeface="+mj-cs"/>
              </a:rPr>
              <a:t>46:9 Remember the former things of old: For I am God, and there is none else; I am God, and there is none like me, 46:10 Declaring the end from the beginning, And from ancient times the things that are not yet done, Saying, My counsel shall stand, And I will do all my pleasure: (KJV </a:t>
            </a:r>
            <a:r>
              <a:rPr lang="he-IL" sz="2800">
                <a:solidFill>
                  <a:srgbClr val="FFFF00"/>
                </a:solidFill>
                <a:cs typeface="+mj-cs"/>
              </a:rPr>
              <a:t>זִכְר֥וּ רִאשֹׁנ֖וֹת מֵעוֹלָ֑ם כִּ֣י אָנֹכִ֥י אֵל֙ וְאֵ֣ין ע֔וֹד אֱלֹהִ֖ים וְאֶ֥פֶס כָּמֽוֹנִי׃ מַגִּ֤יד מֵֽרֵאשִׁית֙ אַחֲרִ֔ית וּמִקֶּ֖דֶם אֲשֶׁ֣ר לֹא־נַעֲשׂ֑וּ אֹמֵר֙ עֲצָתִ֣י תָק֔וּם וְכָל־חֶפְצִ֖י אֶעֱשֶֽׂה׃</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A58D2F14-AAF8-A56F-B5F5-1B3179CA67B3}"/>
              </a:ext>
            </a:extLst>
          </p:cNvPr>
          <p:cNvGrpSpPr/>
          <p:nvPr/>
        </p:nvGrpSpPr>
        <p:grpSpPr>
          <a:xfrm>
            <a:off x="3626160" y="1231420"/>
            <a:ext cx="4643640" cy="123840"/>
            <a:chOff x="3626160" y="1231420"/>
            <a:chExt cx="4643640" cy="1238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0DBC103-0285-0DF0-60D7-5212000E8828}"/>
                    </a:ext>
                  </a:extLst>
                </p14:cNvPr>
                <p14:cNvContentPartPr/>
                <p14:nvPr/>
              </p14:nvContentPartPr>
              <p14:xfrm>
                <a:off x="3626160" y="1280740"/>
                <a:ext cx="2732040" cy="74520"/>
              </p14:xfrm>
            </p:contentPart>
          </mc:Choice>
          <mc:Fallback>
            <p:pic>
              <p:nvPicPr>
                <p:cNvPr id="2" name="Ink 1">
                  <a:extLst>
                    <a:ext uri="{FF2B5EF4-FFF2-40B4-BE49-F238E27FC236}">
                      <a16:creationId xmlns:a16="http://schemas.microsoft.com/office/drawing/2014/main" id="{E0DBC103-0285-0DF0-60D7-5212000E8828}"/>
                    </a:ext>
                  </a:extLst>
                </p:cNvPr>
                <p:cNvPicPr/>
                <p:nvPr/>
              </p:nvPicPr>
              <p:blipFill>
                <a:blip r:embed="rId5"/>
                <a:stretch>
                  <a:fillRect/>
                </a:stretch>
              </p:blipFill>
              <p:spPr>
                <a:xfrm>
                  <a:off x="3608520" y="1262740"/>
                  <a:ext cx="2767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459DCC1-8907-B511-8B91-00BEB360853E}"/>
                    </a:ext>
                  </a:extLst>
                </p14:cNvPr>
                <p14:cNvContentPartPr/>
                <p14:nvPr/>
              </p14:nvContentPartPr>
              <p14:xfrm>
                <a:off x="6990720" y="1231420"/>
                <a:ext cx="1279080" cy="67680"/>
              </p14:xfrm>
            </p:contentPart>
          </mc:Choice>
          <mc:Fallback>
            <p:pic>
              <p:nvPicPr>
                <p:cNvPr id="4" name="Ink 3">
                  <a:extLst>
                    <a:ext uri="{FF2B5EF4-FFF2-40B4-BE49-F238E27FC236}">
                      <a16:creationId xmlns:a16="http://schemas.microsoft.com/office/drawing/2014/main" id="{2459DCC1-8907-B511-8B91-00BEB360853E}"/>
                    </a:ext>
                  </a:extLst>
                </p:cNvPr>
                <p:cNvPicPr/>
                <p:nvPr/>
              </p:nvPicPr>
              <p:blipFill>
                <a:blip r:embed="rId7"/>
                <a:stretch>
                  <a:fillRect/>
                </a:stretch>
              </p:blipFill>
              <p:spPr>
                <a:xfrm>
                  <a:off x="6973080" y="1213420"/>
                  <a:ext cx="1314720" cy="10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9DA18EE-763D-EF4D-AFD3-B221E732FB75}"/>
                  </a:ext>
                </a:extLst>
              </p14:cNvPr>
              <p14:cNvContentPartPr/>
              <p14:nvPr/>
            </p14:nvContentPartPr>
            <p14:xfrm>
              <a:off x="1102200" y="1615540"/>
              <a:ext cx="7101720" cy="132840"/>
            </p14:xfrm>
          </p:contentPart>
        </mc:Choice>
        <mc:Fallback>
          <p:pic>
            <p:nvPicPr>
              <p:cNvPr id="7" name="Ink 6">
                <a:extLst>
                  <a:ext uri="{FF2B5EF4-FFF2-40B4-BE49-F238E27FC236}">
                    <a16:creationId xmlns:a16="http://schemas.microsoft.com/office/drawing/2014/main" id="{29DA18EE-763D-EF4D-AFD3-B221E732FB75}"/>
                  </a:ext>
                </a:extLst>
              </p:cNvPr>
              <p:cNvPicPr/>
              <p:nvPr/>
            </p:nvPicPr>
            <p:blipFill>
              <a:blip r:embed="rId9"/>
              <a:stretch>
                <a:fillRect/>
              </a:stretch>
            </p:blipFill>
            <p:spPr>
              <a:xfrm>
                <a:off x="1084560" y="1597900"/>
                <a:ext cx="7137360" cy="168480"/>
              </a:xfrm>
              <a:prstGeom prst="rect">
                <a:avLst/>
              </a:prstGeom>
            </p:spPr>
          </p:pic>
        </mc:Fallback>
      </mc:AlternateContent>
      <p:grpSp>
        <p:nvGrpSpPr>
          <p:cNvPr id="18" name="Group 17">
            <a:extLst>
              <a:ext uri="{FF2B5EF4-FFF2-40B4-BE49-F238E27FC236}">
                <a16:creationId xmlns:a16="http://schemas.microsoft.com/office/drawing/2014/main" id="{B91DBA9D-930A-77B5-28B3-5FC12C43A35E}"/>
              </a:ext>
            </a:extLst>
          </p:cNvPr>
          <p:cNvGrpSpPr/>
          <p:nvPr/>
        </p:nvGrpSpPr>
        <p:grpSpPr>
          <a:xfrm>
            <a:off x="1388760" y="2070580"/>
            <a:ext cx="6711120" cy="91800"/>
            <a:chOff x="1388760" y="2070580"/>
            <a:chExt cx="6711120" cy="9180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80F38FB-9374-11CC-BA21-8BA87B69D48B}"/>
                    </a:ext>
                  </a:extLst>
                </p14:cNvPr>
                <p14:cNvContentPartPr/>
                <p14:nvPr/>
              </p14:nvContentPartPr>
              <p14:xfrm>
                <a:off x="1388760" y="2070580"/>
                <a:ext cx="5424120" cy="91800"/>
              </p14:xfrm>
            </p:contentPart>
          </mc:Choice>
          <mc:Fallback>
            <p:pic>
              <p:nvPicPr>
                <p:cNvPr id="9" name="Ink 8">
                  <a:extLst>
                    <a:ext uri="{FF2B5EF4-FFF2-40B4-BE49-F238E27FC236}">
                      <a16:creationId xmlns:a16="http://schemas.microsoft.com/office/drawing/2014/main" id="{380F38FB-9374-11CC-BA21-8BA87B69D48B}"/>
                    </a:ext>
                  </a:extLst>
                </p:cNvPr>
                <p:cNvPicPr/>
                <p:nvPr/>
              </p:nvPicPr>
              <p:blipFill>
                <a:blip r:embed="rId11"/>
                <a:stretch>
                  <a:fillRect/>
                </a:stretch>
              </p:blipFill>
              <p:spPr>
                <a:xfrm>
                  <a:off x="1371120" y="2052580"/>
                  <a:ext cx="5459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89138A1-73C1-358E-6E7B-617527D9F6D8}"/>
                    </a:ext>
                  </a:extLst>
                </p14:cNvPr>
                <p14:cNvContentPartPr/>
                <p14:nvPr/>
              </p14:nvContentPartPr>
              <p14:xfrm>
                <a:off x="7242720" y="2093980"/>
                <a:ext cx="857160" cy="51120"/>
              </p14:xfrm>
            </p:contentPart>
          </mc:Choice>
          <mc:Fallback>
            <p:pic>
              <p:nvPicPr>
                <p:cNvPr id="11" name="Ink 10">
                  <a:extLst>
                    <a:ext uri="{FF2B5EF4-FFF2-40B4-BE49-F238E27FC236}">
                      <a16:creationId xmlns:a16="http://schemas.microsoft.com/office/drawing/2014/main" id="{289138A1-73C1-358E-6E7B-617527D9F6D8}"/>
                    </a:ext>
                  </a:extLst>
                </p:cNvPr>
                <p:cNvPicPr/>
                <p:nvPr/>
              </p:nvPicPr>
              <p:blipFill>
                <a:blip r:embed="rId13"/>
                <a:stretch>
                  <a:fillRect/>
                </a:stretch>
              </p:blipFill>
              <p:spPr>
                <a:xfrm>
                  <a:off x="7224720" y="2075980"/>
                  <a:ext cx="892800" cy="86760"/>
                </a:xfrm>
                <a:prstGeom prst="rect">
                  <a:avLst/>
                </a:prstGeom>
              </p:spPr>
            </p:pic>
          </mc:Fallback>
        </mc:AlternateContent>
      </p:grpSp>
      <p:grpSp>
        <p:nvGrpSpPr>
          <p:cNvPr id="17" name="Group 16">
            <a:extLst>
              <a:ext uri="{FF2B5EF4-FFF2-40B4-BE49-F238E27FC236}">
                <a16:creationId xmlns:a16="http://schemas.microsoft.com/office/drawing/2014/main" id="{AD038018-B027-8B7A-F366-63F2A7DA7FD1}"/>
              </a:ext>
            </a:extLst>
          </p:cNvPr>
          <p:cNvGrpSpPr/>
          <p:nvPr/>
        </p:nvGrpSpPr>
        <p:grpSpPr>
          <a:xfrm>
            <a:off x="759840" y="2504740"/>
            <a:ext cx="7665840" cy="119160"/>
            <a:chOff x="759840" y="2504740"/>
            <a:chExt cx="7665840" cy="11916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1541A3F-63B9-5DD8-F2B6-D2EC0EBE1F47}"/>
                    </a:ext>
                  </a:extLst>
                </p14:cNvPr>
                <p14:cNvContentPartPr/>
                <p14:nvPr/>
              </p14:nvContentPartPr>
              <p14:xfrm>
                <a:off x="759840" y="2511940"/>
                <a:ext cx="6239520" cy="111960"/>
              </p14:xfrm>
            </p:contentPart>
          </mc:Choice>
          <mc:Fallback>
            <p:pic>
              <p:nvPicPr>
                <p:cNvPr id="12" name="Ink 11">
                  <a:extLst>
                    <a:ext uri="{FF2B5EF4-FFF2-40B4-BE49-F238E27FC236}">
                      <a16:creationId xmlns:a16="http://schemas.microsoft.com/office/drawing/2014/main" id="{C1541A3F-63B9-5DD8-F2B6-D2EC0EBE1F47}"/>
                    </a:ext>
                  </a:extLst>
                </p:cNvPr>
                <p:cNvPicPr/>
                <p:nvPr/>
              </p:nvPicPr>
              <p:blipFill>
                <a:blip r:embed="rId15"/>
                <a:stretch>
                  <a:fillRect/>
                </a:stretch>
              </p:blipFill>
              <p:spPr>
                <a:xfrm>
                  <a:off x="742200" y="2493940"/>
                  <a:ext cx="6275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B8C2160-15D3-C075-B96F-E6B51A594C34}"/>
                    </a:ext>
                  </a:extLst>
                </p14:cNvPr>
                <p14:cNvContentPartPr/>
                <p14:nvPr/>
              </p14:nvContentPartPr>
              <p14:xfrm>
                <a:off x="7583280" y="2504740"/>
                <a:ext cx="842400" cy="61560"/>
              </p14:xfrm>
            </p:contentPart>
          </mc:Choice>
          <mc:Fallback>
            <p:pic>
              <p:nvPicPr>
                <p:cNvPr id="13" name="Ink 12">
                  <a:extLst>
                    <a:ext uri="{FF2B5EF4-FFF2-40B4-BE49-F238E27FC236}">
                      <a16:creationId xmlns:a16="http://schemas.microsoft.com/office/drawing/2014/main" id="{9B8C2160-15D3-C075-B96F-E6B51A594C34}"/>
                    </a:ext>
                  </a:extLst>
                </p:cNvPr>
                <p:cNvPicPr/>
                <p:nvPr/>
              </p:nvPicPr>
              <p:blipFill>
                <a:blip r:embed="rId17"/>
                <a:stretch>
                  <a:fillRect/>
                </a:stretch>
              </p:blipFill>
              <p:spPr>
                <a:xfrm>
                  <a:off x="7565280" y="2487100"/>
                  <a:ext cx="878040" cy="97200"/>
                </a:xfrm>
                <a:prstGeom prst="rect">
                  <a:avLst/>
                </a:prstGeom>
              </p:spPr>
            </p:pic>
          </mc:Fallback>
        </mc:AlternateContent>
      </p:grpSp>
      <p:grpSp>
        <p:nvGrpSpPr>
          <p:cNvPr id="16" name="Group 15">
            <a:extLst>
              <a:ext uri="{FF2B5EF4-FFF2-40B4-BE49-F238E27FC236}">
                <a16:creationId xmlns:a16="http://schemas.microsoft.com/office/drawing/2014/main" id="{5BFD9EBE-6907-BC79-6379-0E481D0B91D5}"/>
              </a:ext>
            </a:extLst>
          </p:cNvPr>
          <p:cNvGrpSpPr/>
          <p:nvPr/>
        </p:nvGrpSpPr>
        <p:grpSpPr>
          <a:xfrm>
            <a:off x="1247280" y="2927020"/>
            <a:ext cx="6304320" cy="95400"/>
            <a:chOff x="1247280" y="2927020"/>
            <a:chExt cx="6304320" cy="9540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772CB8A-55A9-A7B7-4E99-F2FDF8387E75}"/>
                    </a:ext>
                  </a:extLst>
                </p14:cNvPr>
                <p14:cNvContentPartPr/>
                <p14:nvPr/>
              </p14:nvContentPartPr>
              <p14:xfrm>
                <a:off x="1247280" y="2968420"/>
                <a:ext cx="1834560" cy="54000"/>
              </p14:xfrm>
            </p:contentPart>
          </mc:Choice>
          <mc:Fallback>
            <p:pic>
              <p:nvPicPr>
                <p:cNvPr id="14" name="Ink 13">
                  <a:extLst>
                    <a:ext uri="{FF2B5EF4-FFF2-40B4-BE49-F238E27FC236}">
                      <a16:creationId xmlns:a16="http://schemas.microsoft.com/office/drawing/2014/main" id="{A772CB8A-55A9-A7B7-4E99-F2FDF8387E75}"/>
                    </a:ext>
                  </a:extLst>
                </p:cNvPr>
                <p:cNvPicPr/>
                <p:nvPr/>
              </p:nvPicPr>
              <p:blipFill>
                <a:blip r:embed="rId19"/>
                <a:stretch>
                  <a:fillRect/>
                </a:stretch>
              </p:blipFill>
              <p:spPr>
                <a:xfrm>
                  <a:off x="1229280" y="2950780"/>
                  <a:ext cx="1870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22F8E7D-863A-E31F-0833-7D470E066095}"/>
                    </a:ext>
                  </a:extLst>
                </p14:cNvPr>
                <p14:cNvContentPartPr/>
                <p14:nvPr/>
              </p14:nvContentPartPr>
              <p14:xfrm>
                <a:off x="4080840" y="2927020"/>
                <a:ext cx="3470760" cy="69120"/>
              </p14:xfrm>
            </p:contentPart>
          </mc:Choice>
          <mc:Fallback>
            <p:pic>
              <p:nvPicPr>
                <p:cNvPr id="15" name="Ink 14">
                  <a:extLst>
                    <a:ext uri="{FF2B5EF4-FFF2-40B4-BE49-F238E27FC236}">
                      <a16:creationId xmlns:a16="http://schemas.microsoft.com/office/drawing/2014/main" id="{C22F8E7D-863A-E31F-0833-7D470E066095}"/>
                    </a:ext>
                  </a:extLst>
                </p:cNvPr>
                <p:cNvPicPr/>
                <p:nvPr/>
              </p:nvPicPr>
              <p:blipFill>
                <a:blip r:embed="rId21"/>
                <a:stretch>
                  <a:fillRect/>
                </a:stretch>
              </p:blipFill>
              <p:spPr>
                <a:xfrm>
                  <a:off x="4063200" y="2909020"/>
                  <a:ext cx="3506400" cy="104760"/>
                </a:xfrm>
                <a:prstGeom prst="rect">
                  <a:avLst/>
                </a:prstGeom>
              </p:spPr>
            </p:pic>
          </mc:Fallback>
        </mc:AlternateContent>
      </p:grpSp>
    </p:spTree>
    <p:extLst>
      <p:ext uri="{BB962C8B-B14F-4D97-AF65-F5344CB8AC3E}">
        <p14:creationId xmlns:p14="http://schemas.microsoft.com/office/powerpoint/2010/main" val="208703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55600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1270" y="735901"/>
            <a:ext cx="8819959" cy="1077218"/>
          </a:xfrm>
          <a:prstGeom prst="rect">
            <a:avLst/>
          </a:prstGeom>
          <a:noFill/>
        </p:spPr>
        <p:txBody>
          <a:bodyPr wrap="square" rtlCol="0">
            <a:spAutoFit/>
          </a:bodyPr>
          <a:lstStyle/>
          <a:p>
            <a:pPr algn="ctr"/>
            <a:r>
              <a:rPr lang="he-IL" sz="3200">
                <a:solidFill>
                  <a:srgbClr val="FFC000"/>
                </a:solidFill>
                <a:cs typeface="+mj-cs"/>
              </a:rPr>
              <a:t>וְיַגִּידוּ לָנוּ אֵת אֲשֶׁר תִּקְרֶינָה </a:t>
            </a:r>
            <a:r>
              <a:rPr lang="he-IL" sz="3200" u="sng">
                <a:solidFill>
                  <a:srgbClr val="FFC000"/>
                </a:solidFill>
                <a:cs typeface="+mj-cs"/>
              </a:rPr>
              <a:t>הָרִאשֹׁנוֹת</a:t>
            </a:r>
            <a:r>
              <a:rPr lang="he-IL" sz="3200">
                <a:solidFill>
                  <a:srgbClr val="FFC000"/>
                </a:solidFill>
                <a:cs typeface="+mj-cs"/>
              </a:rPr>
              <a:t> | מָה הֵנָּה הַגִּידוּ וְנָשִֹימָה לִבֵּנוּ וְנֵדְעָה </a:t>
            </a:r>
            <a:r>
              <a:rPr lang="he-IL" sz="3200" u="sng">
                <a:solidFill>
                  <a:srgbClr val="FFC000"/>
                </a:solidFill>
                <a:cs typeface="+mj-cs"/>
              </a:rPr>
              <a:t>אַחֲרִיתָן</a:t>
            </a:r>
            <a:r>
              <a:rPr lang="he-IL" sz="3200">
                <a:solidFill>
                  <a:srgbClr val="FFC000"/>
                </a:solidFill>
                <a:cs typeface="+mj-cs"/>
              </a:rPr>
              <a:t> </a:t>
            </a:r>
            <a:endParaRPr lang="he-IL" sz="28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a:solidFill>
                  <a:srgbClr val="FFFF00"/>
                </a:solidFill>
                <a:cs typeface="+mj-cs"/>
              </a:rPr>
              <a:t>Isaiah / </a:t>
            </a:r>
            <a:r>
              <a:rPr lang="he-IL" sz="3600">
                <a:solidFill>
                  <a:srgbClr val="FFFF00"/>
                </a:solidFill>
                <a:cs typeface="+mj-cs"/>
              </a:rPr>
              <a:t>ישעיה</a:t>
            </a:r>
            <a:endParaRPr lang="en-US" sz="3600">
              <a:solidFill>
                <a:srgbClr val="FFFF00"/>
              </a:solidFill>
              <a:cs typeface="+mj-cs"/>
            </a:endParaRPr>
          </a:p>
        </p:txBody>
      </p:sp>
    </p:spTree>
    <p:extLst>
      <p:ext uri="{BB962C8B-B14F-4D97-AF65-F5344CB8AC3E}">
        <p14:creationId xmlns:p14="http://schemas.microsoft.com/office/powerpoint/2010/main" val="520775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19825</TotalTime>
  <Words>3929</Words>
  <Application>Microsoft Office PowerPoint</Application>
  <PresentationFormat>Widescreen</PresentationFormat>
  <Paragraphs>145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117</cp:revision>
  <dcterms:created xsi:type="dcterms:W3CDTF">2021-02-18T19:11:41Z</dcterms:created>
  <dcterms:modified xsi:type="dcterms:W3CDTF">2023-11-16T12:07:10Z</dcterms:modified>
</cp:coreProperties>
</file>