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notesSlides/notesSlide7.xml" ContentType="application/vnd.openxmlformats-officedocument.presentationml.notesSlide+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8.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9.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10.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11.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12.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5.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notesSlides/notesSlide16.xml" ContentType="application/vnd.openxmlformats-officedocument.presentationml.notesSlide+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17.xml" ContentType="application/vnd.openxmlformats-officedocument.presentationml.notesSlide+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notesSlides/notesSlide18.xml" ContentType="application/vnd.openxmlformats-officedocument.presentationml.notesSlide+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65" r:id="rId3"/>
    <p:sldId id="268" r:id="rId4"/>
    <p:sldId id="282" r:id="rId5"/>
    <p:sldId id="272" r:id="rId6"/>
    <p:sldId id="270" r:id="rId7"/>
    <p:sldId id="283" r:id="rId8"/>
    <p:sldId id="284" r:id="rId9"/>
    <p:sldId id="285" r:id="rId10"/>
    <p:sldId id="286" r:id="rId11"/>
    <p:sldId id="287" r:id="rId12"/>
    <p:sldId id="288" r:id="rId13"/>
    <p:sldId id="271" r:id="rId14"/>
    <p:sldId id="289" r:id="rId15"/>
    <p:sldId id="290" r:id="rId16"/>
    <p:sldId id="291" r:id="rId17"/>
    <p:sldId id="292"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B5C694-6D8B-414D-8C29-BE061390C61C}" v="3" dt="2023-11-09T02:34:35.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6" d="100"/>
          <a:sy n="86" d="100"/>
        </p:scale>
        <p:origin x="699" y="75"/>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F9B5C694-6D8B-414D-8C29-BE061390C61C}"/>
    <pc:docChg chg="modSld">
      <pc:chgData name="Duane Miller" userId="086b8d4e5ca37aec" providerId="LiveId" clId="{F9B5C694-6D8B-414D-8C29-BE061390C61C}" dt="2023-11-09T02:48:49.413" v="686" actId="6549"/>
      <pc:docMkLst>
        <pc:docMk/>
      </pc:docMkLst>
      <pc:sldChg chg="setBg">
        <pc:chgData name="Duane Miller" userId="086b8d4e5ca37aec" providerId="LiveId" clId="{F9B5C694-6D8B-414D-8C29-BE061390C61C}" dt="2023-11-09T02:34:35.027" v="2"/>
        <pc:sldMkLst>
          <pc:docMk/>
          <pc:sldMk cId="2832398454" sldId="265"/>
        </pc:sldMkLst>
      </pc:sldChg>
      <pc:sldChg chg="modSp mod setBg">
        <pc:chgData name="Duane Miller" userId="086b8d4e5ca37aec" providerId="LiveId" clId="{F9B5C694-6D8B-414D-8C29-BE061390C61C}" dt="2023-11-09T02:34:46.126" v="26" actId="207"/>
        <pc:sldMkLst>
          <pc:docMk/>
          <pc:sldMk cId="2153912712" sldId="268"/>
        </pc:sldMkLst>
        <pc:spChg chg="mod">
          <ac:chgData name="Duane Miller" userId="086b8d4e5ca37aec" providerId="LiveId" clId="{F9B5C694-6D8B-414D-8C29-BE061390C61C}" dt="2023-11-09T02:34:46.126" v="26" actId="207"/>
          <ac:spMkLst>
            <pc:docMk/>
            <pc:sldMk cId="2153912712" sldId="268"/>
            <ac:spMk id="7" creationId="{4426F626-7A1A-43A8-B380-D11D76D34155}"/>
          </ac:spMkLst>
        </pc:spChg>
      </pc:sldChg>
      <pc:sldChg chg="modSp mod setBg modNotesTx">
        <pc:chgData name="Duane Miller" userId="086b8d4e5ca37aec" providerId="LiveId" clId="{F9B5C694-6D8B-414D-8C29-BE061390C61C}" dt="2023-11-09T02:48:49.413" v="686" actId="6549"/>
        <pc:sldMkLst>
          <pc:docMk/>
          <pc:sldMk cId="906262494" sldId="270"/>
        </pc:sldMkLst>
        <pc:spChg chg="mod">
          <ac:chgData name="Duane Miller" userId="086b8d4e5ca37aec" providerId="LiveId" clId="{F9B5C694-6D8B-414D-8C29-BE061390C61C}" dt="2023-11-09T02:35:05.235" v="76" actId="207"/>
          <ac:spMkLst>
            <pc:docMk/>
            <pc:sldMk cId="906262494" sldId="270"/>
            <ac:spMk id="6" creationId="{B2FD387F-92CC-4779-81C3-06BBC90B104F}"/>
          </ac:spMkLst>
        </pc:spChg>
      </pc:sldChg>
      <pc:sldChg chg="modSp mod setBg">
        <pc:chgData name="Duane Miller" userId="086b8d4e5ca37aec" providerId="LiveId" clId="{F9B5C694-6D8B-414D-8C29-BE061390C61C}" dt="2023-11-09T02:37:23.740" v="485" actId="207"/>
        <pc:sldMkLst>
          <pc:docMk/>
          <pc:sldMk cId="1512310284" sldId="271"/>
        </pc:sldMkLst>
        <pc:spChg chg="mod">
          <ac:chgData name="Duane Miller" userId="086b8d4e5ca37aec" providerId="LiveId" clId="{F9B5C694-6D8B-414D-8C29-BE061390C61C}" dt="2023-11-09T02:37:23.740" v="485" actId="207"/>
          <ac:spMkLst>
            <pc:docMk/>
            <pc:sldMk cId="1512310284" sldId="271"/>
            <ac:spMk id="7" creationId="{4426F626-7A1A-43A8-B380-D11D76D34155}"/>
          </ac:spMkLst>
        </pc:spChg>
      </pc:sldChg>
      <pc:sldChg chg="modSp mod setBg">
        <pc:chgData name="Duane Miller" userId="086b8d4e5ca37aec" providerId="LiveId" clId="{F9B5C694-6D8B-414D-8C29-BE061390C61C}" dt="2023-11-09T02:35:19.741" v="127" actId="207"/>
        <pc:sldMkLst>
          <pc:docMk/>
          <pc:sldMk cId="2799131102" sldId="272"/>
        </pc:sldMkLst>
        <pc:spChg chg="mod">
          <ac:chgData name="Duane Miller" userId="086b8d4e5ca37aec" providerId="LiveId" clId="{F9B5C694-6D8B-414D-8C29-BE061390C61C}" dt="2023-11-09T02:35:19.741" v="127" actId="207"/>
          <ac:spMkLst>
            <pc:docMk/>
            <pc:sldMk cId="2799131102" sldId="272"/>
            <ac:spMk id="7" creationId="{4426F626-7A1A-43A8-B380-D11D76D34155}"/>
          </ac:spMkLst>
        </pc:spChg>
      </pc:sldChg>
      <pc:sldChg chg="modSp mod setBg">
        <pc:chgData name="Duane Miller" userId="086b8d4e5ca37aec" providerId="LiveId" clId="{F9B5C694-6D8B-414D-8C29-BE061390C61C}" dt="2023-11-09T02:34:53.343" v="51" actId="207"/>
        <pc:sldMkLst>
          <pc:docMk/>
          <pc:sldMk cId="3853067914" sldId="282"/>
        </pc:sldMkLst>
        <pc:spChg chg="mod">
          <ac:chgData name="Duane Miller" userId="086b8d4e5ca37aec" providerId="LiveId" clId="{F9B5C694-6D8B-414D-8C29-BE061390C61C}" dt="2023-11-09T02:34:53.343" v="51" actId="207"/>
          <ac:spMkLst>
            <pc:docMk/>
            <pc:sldMk cId="3853067914" sldId="282"/>
            <ac:spMk id="6" creationId="{B2FD387F-92CC-4779-81C3-06BBC90B104F}"/>
          </ac:spMkLst>
        </pc:spChg>
      </pc:sldChg>
      <pc:sldChg chg="modSp mod setBg">
        <pc:chgData name="Duane Miller" userId="086b8d4e5ca37aec" providerId="LiveId" clId="{F9B5C694-6D8B-414D-8C29-BE061390C61C}" dt="2023-11-09T02:35:32.435" v="194" actId="207"/>
        <pc:sldMkLst>
          <pc:docMk/>
          <pc:sldMk cId="3251366740" sldId="283"/>
        </pc:sldMkLst>
        <pc:spChg chg="mod">
          <ac:chgData name="Duane Miller" userId="086b8d4e5ca37aec" providerId="LiveId" clId="{F9B5C694-6D8B-414D-8C29-BE061390C61C}" dt="2023-11-09T02:35:32.435" v="194" actId="207"/>
          <ac:spMkLst>
            <pc:docMk/>
            <pc:sldMk cId="3251366740" sldId="283"/>
            <ac:spMk id="6" creationId="{B2FD387F-92CC-4779-81C3-06BBC90B104F}"/>
          </ac:spMkLst>
        </pc:spChg>
      </pc:sldChg>
      <pc:sldChg chg="modSp mod setBg">
        <pc:chgData name="Duane Miller" userId="086b8d4e5ca37aec" providerId="LiveId" clId="{F9B5C694-6D8B-414D-8C29-BE061390C61C}" dt="2023-11-09T02:35:50.871" v="228" actId="207"/>
        <pc:sldMkLst>
          <pc:docMk/>
          <pc:sldMk cId="2692411849" sldId="284"/>
        </pc:sldMkLst>
        <pc:spChg chg="mod">
          <ac:chgData name="Duane Miller" userId="086b8d4e5ca37aec" providerId="LiveId" clId="{F9B5C694-6D8B-414D-8C29-BE061390C61C}" dt="2023-11-09T02:35:50.871" v="228" actId="207"/>
          <ac:spMkLst>
            <pc:docMk/>
            <pc:sldMk cId="2692411849" sldId="284"/>
            <ac:spMk id="6" creationId="{B2FD387F-92CC-4779-81C3-06BBC90B104F}"/>
          </ac:spMkLst>
        </pc:spChg>
      </pc:sldChg>
      <pc:sldChg chg="modSp mod setBg">
        <pc:chgData name="Duane Miller" userId="086b8d4e5ca37aec" providerId="LiveId" clId="{F9B5C694-6D8B-414D-8C29-BE061390C61C}" dt="2023-11-09T02:36:20.753" v="269" actId="207"/>
        <pc:sldMkLst>
          <pc:docMk/>
          <pc:sldMk cId="308579200" sldId="285"/>
        </pc:sldMkLst>
        <pc:spChg chg="mod">
          <ac:chgData name="Duane Miller" userId="086b8d4e5ca37aec" providerId="LiveId" clId="{F9B5C694-6D8B-414D-8C29-BE061390C61C}" dt="2023-11-09T02:36:20.753" v="269" actId="207"/>
          <ac:spMkLst>
            <pc:docMk/>
            <pc:sldMk cId="308579200" sldId="285"/>
            <ac:spMk id="6" creationId="{B2FD387F-92CC-4779-81C3-06BBC90B104F}"/>
          </ac:spMkLst>
        </pc:spChg>
      </pc:sldChg>
      <pc:sldChg chg="modSp mod setBg">
        <pc:chgData name="Duane Miller" userId="086b8d4e5ca37aec" providerId="LiveId" clId="{F9B5C694-6D8B-414D-8C29-BE061390C61C}" dt="2023-11-09T02:36:36.362" v="305" actId="207"/>
        <pc:sldMkLst>
          <pc:docMk/>
          <pc:sldMk cId="3010688807" sldId="286"/>
        </pc:sldMkLst>
        <pc:spChg chg="mod">
          <ac:chgData name="Duane Miller" userId="086b8d4e5ca37aec" providerId="LiveId" clId="{F9B5C694-6D8B-414D-8C29-BE061390C61C}" dt="2023-11-09T02:36:36.362" v="305" actId="207"/>
          <ac:spMkLst>
            <pc:docMk/>
            <pc:sldMk cId="3010688807" sldId="286"/>
            <ac:spMk id="6" creationId="{B2FD387F-92CC-4779-81C3-06BBC90B104F}"/>
          </ac:spMkLst>
        </pc:spChg>
      </pc:sldChg>
      <pc:sldChg chg="modSp mod setBg">
        <pc:chgData name="Duane Miller" userId="086b8d4e5ca37aec" providerId="LiveId" clId="{F9B5C694-6D8B-414D-8C29-BE061390C61C}" dt="2023-11-09T02:36:46.794" v="329" actId="207"/>
        <pc:sldMkLst>
          <pc:docMk/>
          <pc:sldMk cId="202016614" sldId="287"/>
        </pc:sldMkLst>
        <pc:spChg chg="mod">
          <ac:chgData name="Duane Miller" userId="086b8d4e5ca37aec" providerId="LiveId" clId="{F9B5C694-6D8B-414D-8C29-BE061390C61C}" dt="2023-11-09T02:36:46.794" v="329" actId="207"/>
          <ac:spMkLst>
            <pc:docMk/>
            <pc:sldMk cId="202016614" sldId="287"/>
            <ac:spMk id="6" creationId="{B2FD387F-92CC-4779-81C3-06BBC90B104F}"/>
          </ac:spMkLst>
        </pc:spChg>
      </pc:sldChg>
      <pc:sldChg chg="modSp mod setBg">
        <pc:chgData name="Duane Miller" userId="086b8d4e5ca37aec" providerId="LiveId" clId="{F9B5C694-6D8B-414D-8C29-BE061390C61C}" dt="2023-11-09T02:37:14.779" v="457" actId="207"/>
        <pc:sldMkLst>
          <pc:docMk/>
          <pc:sldMk cId="3926016115" sldId="288"/>
        </pc:sldMkLst>
        <pc:spChg chg="mod">
          <ac:chgData name="Duane Miller" userId="086b8d4e5ca37aec" providerId="LiveId" clId="{F9B5C694-6D8B-414D-8C29-BE061390C61C}" dt="2023-11-09T02:37:14.779" v="457" actId="207"/>
          <ac:spMkLst>
            <pc:docMk/>
            <pc:sldMk cId="3926016115" sldId="288"/>
            <ac:spMk id="6" creationId="{B2FD387F-92CC-4779-81C3-06BBC90B104F}"/>
          </ac:spMkLst>
        </pc:spChg>
      </pc:sldChg>
      <pc:sldChg chg="modSp mod setBg">
        <pc:chgData name="Duane Miller" userId="086b8d4e5ca37aec" providerId="LiveId" clId="{F9B5C694-6D8B-414D-8C29-BE061390C61C}" dt="2023-11-09T02:37:36.285" v="515" actId="207"/>
        <pc:sldMkLst>
          <pc:docMk/>
          <pc:sldMk cId="1087219629" sldId="289"/>
        </pc:sldMkLst>
        <pc:spChg chg="mod">
          <ac:chgData name="Duane Miller" userId="086b8d4e5ca37aec" providerId="LiveId" clId="{F9B5C694-6D8B-414D-8C29-BE061390C61C}" dt="2023-11-09T02:37:36.285" v="515" actId="207"/>
          <ac:spMkLst>
            <pc:docMk/>
            <pc:sldMk cId="1087219629" sldId="289"/>
            <ac:spMk id="6" creationId="{B2FD387F-92CC-4779-81C3-06BBC90B104F}"/>
          </ac:spMkLst>
        </pc:spChg>
      </pc:sldChg>
      <pc:sldChg chg="modSp mod setBg">
        <pc:chgData name="Duane Miller" userId="086b8d4e5ca37aec" providerId="LiveId" clId="{F9B5C694-6D8B-414D-8C29-BE061390C61C}" dt="2023-11-09T02:37:50.063" v="548" actId="207"/>
        <pc:sldMkLst>
          <pc:docMk/>
          <pc:sldMk cId="3827735307" sldId="290"/>
        </pc:sldMkLst>
        <pc:spChg chg="mod">
          <ac:chgData name="Duane Miller" userId="086b8d4e5ca37aec" providerId="LiveId" clId="{F9B5C694-6D8B-414D-8C29-BE061390C61C}" dt="2023-11-09T02:37:50.063" v="548" actId="207"/>
          <ac:spMkLst>
            <pc:docMk/>
            <pc:sldMk cId="3827735307" sldId="290"/>
            <ac:spMk id="6" creationId="{B2FD387F-92CC-4779-81C3-06BBC90B104F}"/>
          </ac:spMkLst>
        </pc:spChg>
      </pc:sldChg>
      <pc:sldChg chg="modSp mod setBg">
        <pc:chgData name="Duane Miller" userId="086b8d4e5ca37aec" providerId="LiveId" clId="{F9B5C694-6D8B-414D-8C29-BE061390C61C}" dt="2023-11-09T02:38:04.276" v="599" actId="207"/>
        <pc:sldMkLst>
          <pc:docMk/>
          <pc:sldMk cId="2280748611" sldId="291"/>
        </pc:sldMkLst>
        <pc:spChg chg="mod">
          <ac:chgData name="Duane Miller" userId="086b8d4e5ca37aec" providerId="LiveId" clId="{F9B5C694-6D8B-414D-8C29-BE061390C61C}" dt="2023-11-09T02:38:04.276" v="599" actId="207"/>
          <ac:spMkLst>
            <pc:docMk/>
            <pc:sldMk cId="2280748611" sldId="291"/>
            <ac:spMk id="6" creationId="{B2FD387F-92CC-4779-81C3-06BBC90B104F}"/>
          </ac:spMkLst>
        </pc:spChg>
      </pc:sldChg>
      <pc:sldChg chg="modSp mod setBg">
        <pc:chgData name="Duane Miller" userId="086b8d4e5ca37aec" providerId="LiveId" clId="{F9B5C694-6D8B-414D-8C29-BE061390C61C}" dt="2023-11-09T02:38:16.245" v="624" actId="207"/>
        <pc:sldMkLst>
          <pc:docMk/>
          <pc:sldMk cId="3014587624" sldId="292"/>
        </pc:sldMkLst>
        <pc:spChg chg="mod">
          <ac:chgData name="Duane Miller" userId="086b8d4e5ca37aec" providerId="LiveId" clId="{F9B5C694-6D8B-414D-8C29-BE061390C61C}" dt="2023-11-09T02:38:16.245" v="624" actId="207"/>
          <ac:spMkLst>
            <pc:docMk/>
            <pc:sldMk cId="3014587624" sldId="292"/>
            <ac:spMk id="6" creationId="{B2FD387F-92CC-4779-81C3-06BBC90B104F}"/>
          </ac:spMkLst>
        </pc:spChg>
      </pc:sldChg>
      <pc:sldChg chg="modSp mod setBg">
        <pc:chgData name="Duane Miller" userId="086b8d4e5ca37aec" providerId="LiveId" clId="{F9B5C694-6D8B-414D-8C29-BE061390C61C}" dt="2023-11-09T02:38:35.030" v="685" actId="207"/>
        <pc:sldMkLst>
          <pc:docMk/>
          <pc:sldMk cId="485392612" sldId="293"/>
        </pc:sldMkLst>
        <pc:spChg chg="mod">
          <ac:chgData name="Duane Miller" userId="086b8d4e5ca37aec" providerId="LiveId" clId="{F9B5C694-6D8B-414D-8C29-BE061390C61C}" dt="2023-11-09T02:38:35.030" v="685" actId="207"/>
          <ac:spMkLst>
            <pc:docMk/>
            <pc:sldMk cId="485392612" sldId="293"/>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08.475"/>
    </inkml:context>
    <inkml:brush xml:id="br0">
      <inkml:brushProperty name="width" value="0.1" units="cm"/>
      <inkml:brushProperty name="height" value="0.1" units="cm"/>
      <inkml:brushProperty name="color" value="#E71224"/>
    </inkml:brush>
  </inkml:definitions>
  <inkml:trace contextRef="#ctx0" brushRef="#br0">2115 5 2471 0 0,'-18'-2'55'0'0,"-1"0"-1"0"0,1 2 1 0 0,0 0-1 0 0,-19 2 1 0 0,-6 0 22 0 0,-52 4-15 0 0,-31 0 592 0 0,-143 6 1709 0 0,-30 0-1032 0 0,19-8-696 0 0,-125-5-94 0 0,280-6-722 0 0,-155 10 0 0 0,198 3-2673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7:02.286"/>
    </inkml:context>
    <inkml:brush xml:id="br0">
      <inkml:brushProperty name="width" value="0.1" units="cm"/>
      <inkml:brushProperty name="height" value="0.1" units="cm"/>
      <inkml:brushProperty name="color" value="#E71224"/>
    </inkml:brush>
  </inkml:definitions>
  <inkml:trace contextRef="#ctx0" brushRef="#br0">3714 1504 2327 0 0,'2'-3'196'0'0,"1"-8"830"0"0,-18 35 1675 0 0,17-28-1529 0 0,-2 4-1101 0 0,1-1 1 0 0,0 1-1 0 0,-1-1 1 0 0,1 1-1 0 0,-1-1 1 0 0,0 0-1 0 0,1 1 1 0 0,-1-1-1 0 0,1 0 1 0 0,-1 0-1 0 0,0 1 1 0 0,0-1-1 0 0,1 0 1 0 0,-1 0-1 0 0,0 1 1 0 0,0-1-1 0 0,0 0 1 0 0,0 0-1 0 0,0 0 1 0 0,0 1-1 0 0,0-1 1 0 0,0 0-1 0 0,0 0 1 0 0,0 0-1 0 0,-1 1 1 0 0,1-1-1 0 0,0 0 1 0 0,-1-1-1 0 0,0 2-42 0 0,1 0-1 0 0,-1 0 0 0 0,1-1 1 0 0,0 1-1 0 0,-1 0 0 0 0,1 0 0 0 0,-1 0 1 0 0,1 0-1 0 0,-1 0 0 0 0,1 0 1 0 0,-1 0-1 0 0,1 0 0 0 0,-1 0 0 0 0,1 0 1 0 0,-1 0-1 0 0,1 1 0 0 0,-1-1 1 0 0,1 0-1 0 0,0 0 0 0 0,-1 0 0 0 0,1 1 1 0 0,-1-1-1 0 0,1 0 0 0 0,0 0 1 0 0,-2 1-1 0 0,-14 12 218 0 0,6-6 80 0 0,6-5-181 0 0,0 0-1 0 0,0-1 1 0 0,0 1-1 0 0,0-1 1 0 0,0 0-1 0 0,0 0 1 0 0,0-1-1 0 0,-5 1 1 0 0,-38-1 883 0 0,28 0-682 0 0,-8 0 118 0 0,0 1-1 0 0,0 1 1 0 0,-50 12 0 0 0,28-4 169 0 0,-75 8 0 0 0,113-16-512 0 0,-1 0-1 0 0,-15 6 0 0 0,-13 2 37 0 0,13-7 54 0 0,-34 0 1 0 0,37-3-33 0 0,-44 7 0 0 0,45-2-119 0 0,-88 12 173 0 0,21-14-68 0 0,-15 2 38 0 0,44 1 4 0 0,-107-3 0 0 0,-49 3-62 0 0,147-1-152 0 0,-70 13 6 0 0,36-3 13 0 0,55-9 17 0 0,-4 0 54 0 0,-2-1-1 0 0,-70-5 1 0 0,70-4-72 0 0,11-1 16 0 0,-67 3-1 0 0,56 6-18 0 0,-145 5 48 0 0,46-8-56 0 0,135-3 13 0 0,1 0 0 0 0,-1-1 0 0 0,1-1-1 0 0,-26-10 1 0 0,42 13-13 0 0,-36-11 0 0 0,9 2 0 0 0,0 2 0 0 0,-41-8 0 0 0,-67 4 0 0 0,-11 9 0 0 0,97 4 0 0 0,45-1 0 0 0,0 1 0 0 0,0 0 0 0 0,0 1 0 0 0,0-1 0 0 0,0 1 0 0 0,-8 4 0 0 0,-19 5 0 0 0,29-10 0 0 0,-1-1 0 0 0,1 1 0 0 0,0-1 0 0 0,-1 0 0 0 0,1 0 0 0 0,-1-1 0 0 0,1 1 0 0 0,0-1 0 0 0,0 0 0 0 0,-1 0 0 0 0,1 0 0 0 0,-6-3 0 0 0,-1 0 0 0 0,-4 5 0 0 0,13 0 0 0 0,1-1 0 0 0,-1 1 0 0 0,0-1 0 0 0,1 0 0 0 0,-1 0 0 0 0,1 0 0 0 0,-1 0 0 0 0,0 0 0 0 0,-2 0 0 0 0,0-1 0 0 0,0 1 0 0 0,-1 0 0 0 0,1 0 0 0 0,0 0 0 0 0,0 1 0 0 0,-1-1 0 0 0,1 1 0 0 0,0 0 0 0 0,0 0 0 0 0,-5 2 0 0 0,5-1 0 0 0,0-1 0 0 0,-1 1 0 0 0,1-1 0 0 0,0 0 0 0 0,-1-1 0 0 0,1 1 0 0 0,-1-1 0 0 0,1 0 0 0 0,-1 0 0 0 0,-5-1 0 0 0,-18-1 0 0 0,2 1 0 0 0,25 0 11 0 0,1 0 32 0 0,0-2-43 0 0,0 0 1 0 0,1 0-1 0 0,-1 0 1 0 0,1 0-1 0 0,0 0 1 0 0,0 0 0 0 0,0 0-1 0 0,0 0 1 0 0,1 1-1 0 0,-1-1 1 0 0,1 0 0 0 0,-1 1-1 0 0,1 0 1 0 0,0-1-1 0 0,0 1 1 0 0,4-4 0 0 0,-2 2 1 0 0,-1 1 0 0 0,0-1 0 0 0,0 0 1 0 0,4-7-1 0 0,7-9 56 0 0,-12 17-58 0 0,0 1-1 0 0,0-1 1 0 0,0 1-1 0 0,-1-1 0 0 0,1 1 1 0 0,-1-1-1 0 0,0 0 1 0 0,2-5-1 0 0,1-10 14 0 0,2-1 0 0 0,0 1 0 0 0,0 0-1 0 0,16-29 1 0 0,-17 37-13 0 0,0 0 0 0 0,-1-1 0 0 0,0 1 0 0 0,-1-1 0 0 0,0 0 0 0 0,-1 0 0 0 0,0-1 0 0 0,-1 1 0 0 0,0 0 0 0 0,-1 0 0 0 0,0-1 0 0 0,-3-18 0 0 0,2 23 0 0 0,2 1 0 0 0,-1 0 0 0 0,1 0 0 0 0,-1 0 0 0 0,2-1 0 0 0,-1 1 0 0 0,1 0 0 0 0,2-5 0 0 0,-2 5 0 0 0,0 0 0 0 0,0 0 0 0 0,-1 1 0 0 0,0-1 0 0 0,0 0 0 0 0,0 0 0 0 0,-1 0 0 0 0,1 0 0 0 0,-2-7 0 0 0,0 3 0 0 0,1 0 0 0 0,1 0 0 0 0,-1 0 0 0 0,4-15 0 0 0,-2 15 0 0 0,16-82 0 0 0,-15 72 1 0 0,-1 15 0 0 0,-1 1-1 0 0,-1 0 1 0 0,1-1 0 0 0,0 1 0 0 0,-1-1-1 0 0,0 1 1 0 0,0-1 0 0 0,-1 1 0 0 0,1-1 0 0 0,-1 1-1 0 0,0 0 1 0 0,-2-8 0 0 0,-3-3 8 0 0,0 0 0 0 0,1-1 0 0 0,1 1 0 0 0,1-1 1 0 0,-3-24-1 0 0,-7-35-11 0 0,8 60 2 0 0,1 1 0 0 0,1-1 0 0 0,0 0 0 0 0,1 0 0 0 0,0 1 0 0 0,1-1 0 0 0,1-1 0 0 0,2-14 0 0 0,1-6 0 0 0,-3 28 0 0 0,0 0 0 0 0,1-1 0 0 0,0 1 0 0 0,0 0 0 0 0,1 0 0 0 0,0 0 0 0 0,0 0 0 0 0,6-11 0 0 0,13-6 0 0 0,-17 21 0 0 0,-1-1 0 0 0,1 1 0 0 0,-1 0 0 0 0,6-10 0 0 0,7-18 0 0 0,41-59 0 0 0,-53 86-4 0 0,1-1-1 0 0,0 1 0 0 0,1 0 0 0 0,-1 0 1 0 0,1 1-1 0 0,0 0 0 0 0,0 0 1 0 0,1 0-1 0 0,-1 1 0 0 0,1-1 1 0 0,0 2-1 0 0,11-4 0 0 0,7-1 5 0 0,1 2-1 0 0,32-3 0 0 0,-7 1 0 0 0,95-22 1 0 0,-115 25 0 0 0,1 1 0 0 0,-1 1 0 0 0,55 5 0 0 0,-76-2 0 0 0,42 2 0 0 0,-1-3 0 0 0,84-9 0 0 0,-60-3 0 0 0,132-16 0 0 0,-144 22 0 0 0,83 3 0 0 0,-92 3 0 0 0,0-3 0 0 0,76-15 0 0 0,25-1 0 0 0,-110 16 0 0 0,0 2 0 0 0,0 3 0 0 0,78 11 0 0 0,16 8-5 0 0,-116-19 22 0 0,1-1 0 0 0,0-2 1 0 0,44-5-1 0 0,-44 2-17 0 0,-16 1 0 0 0,0 2 0 0 0,0-1 0 0 0,0 1 0 0 0,0 1 0 0 0,0-1 0 0 0,1 1 0 0 0,-1 1 0 0 0,0-1 0 0 0,0 1 0 0 0,12 3 0 0 0,-3 2 0 0 0,0-1 0 0 0,0-1 0 0 0,0-1 0 0 0,1 0 0 0 0,33 0 0 0 0,-24-1 0 0 0,39 6 0 0 0,-16-1 0 0 0,-17-8 0 0 0,-28 1 0 0 0,-1-1 0 0 0,1 1 0 0 0,-1-1 0 0 0,1 1 0 0 0,0 1 0 0 0,-1-1 0 0 0,1 1 0 0 0,-1 0 0 0 0,1 0 0 0 0,-1 0 0 0 0,1 0 0 0 0,-1 1 0 0 0,0 0 0 0 0,5 2 0 0 0,4 4 0 0 0,-1 0 0 0 0,1-1 0 0 0,0-1 0 0 0,0 0 0 0 0,18 5 0 0 0,13 6 0 0 0,-35-13 0 0 0,0 0 0 0 0,0 1 0 0 0,0 0 0 0 0,-1 0 0 0 0,1 1 0 0 0,-1 0 0 0 0,7 7 0 0 0,-8-7 0 0 0,1 0 0 0 0,-1-1 0 0 0,1 0 0 0 0,1-1 0 0 0,-1 0 0 0 0,0 0 0 0 0,14 4 0 0 0,23 12 0 0 0,-42-19 0 0 0,3 2 0 0 0,-1-1 0 0 0,1 1 0 0 0,-1 0 0 0 0,0 1 0 0 0,0-1 0 0 0,-1 1 0 0 0,1 0 0 0 0,-1 0 0 0 0,0 1 0 0 0,0-1 0 0 0,6 9 0 0 0,13 30 0 0 0,-12-22 0 0 0,1 0 0 0 0,0 0 0 0 0,2-1 0 0 0,29 32 0 0 0,-32-40 0 0 0,0 1 0 0 0,0-1 0 0 0,-1 2 0 0 0,-1-1 0 0 0,0 1 0 0 0,13 29 0 0 0,-18-32 0 0 0,15 31 0 0 0,45 79 0 0 0,-57-112 0 0 0,0-1 0 0 0,0 0 0 0 0,17 14 0 0 0,-3-2 0 0 0,-17-16 0 0 0,-1 1 0 0 0,0-1 0 0 0,-1 1 0 0 0,1 0 0 0 0,-1-1 0 0 0,0 1 0 0 0,0 0 0 0 0,1 7 0 0 0,11 22 0 0 0,-5-21 0 0 0,5 10 0 0 0,-14-22 0 0 0,0 0 0 0 0,1 0 0 0 0,-1 0 0 0 0,0 0 0 0 0,0-1 0 0 0,0 1 0 0 0,0 0 0 0 0,0 0 0 0 0,0 0 0 0 0,0 0 0 0 0,0 0 0 0 0,0 0 0 0 0,-1 0 0 0 0,1 0 0 0 0,0 0 0 0 0,-1 0 0 0 0,1 0 0 0 0,0-1 0 0 0,-1 1 0 0 0,1 0 0 0 0,-1 0 0 0 0,0 0 0 0 0,1-1 0 0 0,-1 1 0 0 0,0 1 0 0 0,-60 58 251 0 0,55-56-246 0 0,1 1-1 0 0,1 1 1 0 0,-1-1 0 0 0,1 1 0 0 0,0 0 0 0 0,0 0 0 0 0,0 0-1 0 0,1 0 1 0 0,-4 12 0 0 0,-1 4-155 0 0,-7 40 0 0 0,6-13-49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21.633"/>
    </inkml:context>
    <inkml:brush xml:id="br0">
      <inkml:brushProperty name="width" value="0.1" units="cm"/>
      <inkml:brushProperty name="height" value="0.1" units="cm"/>
      <inkml:brushProperty name="color" value="#F4F91B"/>
    </inkml:brush>
  </inkml:definitions>
  <inkml:trace contextRef="#ctx0" brushRef="#br0">4168 110 919 0 0,'-17'-19'2832'0'0,"-39"-41"376"0"0,53 56-3124 0 0,0 1-1 0 0,-1 1 0 0 0,0-1 0 0 0,1 1 0 0 0,-1-1 0 0 0,0 1 1 0 0,0 0-1 0 0,0 0 0 0 0,-1 1 0 0 0,1-1 0 0 0,0 1 0 0 0,-1 0 0 0 0,1 0 1 0 0,0 1-1 0 0,-1-1 0 0 0,1 1 0 0 0,-1 0 0 0 0,-6 0 0 0 0,-10 2 24 0 0,0 1 0 0 0,-34 8 0 0 0,38-6 15 0 0,-225 43 517 0 0,100-21-413 0 0,75-16-6 0 0,-131 3 0 0 0,140-11-72 0 0,1 3-1 0 0,-1 3 0 0 0,-109 30 1 0 0,-23 12-138 0 0,149-43 17 0 0,-1-2 0 0 0,-81 0 0 0 0,30-3 10 0 0,-350 34 293 0 0,373-36-295 0 0,0-3-1 0 0,-74-12 0 0 0,-31-2 109 0 0,99 13-82 0 0,-15 0 106 0 0,-137-23-1 0 0,7-35 203 0 0,164 41-272 0 0,0 3 0 0 0,-1 3 0 0 0,-70-9 1 0 0,66 20-83 0 0,-1 2 0 0 0,1 2 1 0 0,-109 18-1 0 0,135-12-359 0 0,1 1-1 0 0,-56 22 1 0 0,10 3-3882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25.103"/>
    </inkml:context>
    <inkml:brush xml:id="br0">
      <inkml:brushProperty name="width" value="0.1" units="cm"/>
      <inkml:brushProperty name="height" value="0.1" units="cm"/>
      <inkml:brushProperty name="color" value="#F4F91B"/>
    </inkml:brush>
  </inkml:definitions>
  <inkml:trace contextRef="#ctx0" brushRef="#br0">2865 286 919 0 0,'-5'-10'188'0'0,"3"4"7"0"0,0 0 0 0 0,0 0 0 0 0,-1 1 0 0 0,0 0 0 0 0,0-1-1 0 0,0 1 1 0 0,-8-9 0 0 0,-8-6 218 0 0,8 8 301 0 0,-25-19-1 0 0,31 27-547 0 0,-1 0 0 0 0,1 1 0 0 0,-1 0-1 0 0,0 0 1 0 0,0 0 0 0 0,-1 1 0 0 0,1 0-1 0 0,-8-2 1 0 0,-98-15 519 0 0,-20-4 55 0 0,89 15-553 0 0,-45-3 0 0 0,-33-6 678 0 0,79 11-546 0 0,-65-3-1 0 0,-15-1 62 0 0,107 7-302 0 0,-55-8 567 0 0,-108-3 0 0 0,-119 22-421 0 0,73-6 21 0 0,52-3-42 0 0,-88 0 46 0 0,-89 5 78 0 0,301 0-361 0 0,0 3 1 0 0,0 1-1 0 0,1 3 0 0 0,-75 27 0 0 0,64-14-109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26"/>
    </inkml:context>
    <inkml:brush xml:id="br0">
      <inkml:brushProperty name="width" value="0.1" units="cm"/>
      <inkml:brushProperty name="height" value="0.1" units="cm"/>
      <inkml:brushProperty name="color" value="#F4F91B"/>
    </inkml:brush>
  </inkml:definitions>
  <inkml:trace contextRef="#ctx0" brushRef="#br0">1263 175 919 0 0,'-224'-75'6894'0'0,"116"49"-6067"0"0,-134-14 0 0 0,181 32-677 0 0,-172-16 206 0 0,194 23-342 0 0,1 1-1 0 0,-1 2 0 0 0,1 1 0 0 0,-39 9 0 0 0,53-6-925 0 0,0 1-1 0 0,-36 16 1 0 0,4 3-2215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27.033"/>
    </inkml:context>
    <inkml:brush xml:id="br0">
      <inkml:brushProperty name="width" value="0.1" units="cm"/>
      <inkml:brushProperty name="height" value="0.1" units="cm"/>
      <inkml:brushProperty name="color" value="#F4F91B"/>
    </inkml:brush>
  </inkml:definitions>
  <inkml:trace contextRef="#ctx0" brushRef="#br0">1467 30 919 0 0,'0'0'21'0'0,"-1"0"0"0"0,1 0 0 0 0,-1 0-1 0 0,1-1 1 0 0,-1 1 0 0 0,1 0 0 0 0,-1 0-1 0 0,1 0 1 0 0,-1 0 0 0 0,1 0 0 0 0,-1 0-1 0 0,1 0 1 0 0,-1 0 0 0 0,0 0 0 0 0,1 0-1 0 0,-1 0 1 0 0,1 0 0 0 0,-1 1 0 0 0,1-1-1 0 0,-1 0 1 0 0,1 0 0 0 0,-1 1 0 0 0,1-1-1 0 0,-1 1 1 0 0,-14 8 840 0 0,12-7-877 0 0,-1 1 17 0 0,-12 8 321 0 0,-31 15 1 0 0,41-23-252 0 0,-1 0 1 0 0,0-1-1 0 0,0 0 1 0 0,0 0 0 0 0,0-1-1 0 0,0 1 1 0 0,0-2-1 0 0,-9 1 1 0 0,1-1 167 0 0,1-1 0 0 0,-1 0 0 0 0,0-1 1 0 0,-22-7-1 0 0,-14-3 703 0 0,-100-12 1 0 0,-55 12-448 0 0,93 6-97 0 0,75 4-272 0 0,-195-16 495 0 0,166 11-669 0 0,1 3 1 0 0,-1 3-1 0 0,-86 10 0 0 0,96-1-2832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28.469"/>
    </inkml:context>
    <inkml:brush xml:id="br0">
      <inkml:brushProperty name="width" value="0.1" units="cm"/>
      <inkml:brushProperty name="height" value="0.1" units="cm"/>
      <inkml:brushProperty name="color" value="#F4F91B"/>
    </inkml:brush>
  </inkml:definitions>
  <inkml:trace contextRef="#ctx0" brushRef="#br0">2132 58 1375 0 0,'-3'-1'158'0'0,"0"0"-1"0"0,0 0 1 0 0,-1 1-1 0 0,1-1 1 0 0,0 1-1 0 0,0 0 0 0 0,-1 0 1 0 0,1 0-1 0 0,0 0 1 0 0,-6 1-1 0 0,-6 0-217 0 0,-75-4 1065 0 0,49 1 72 0 0,-82 5 0 0 0,49 3-795 0 0,1-2 1 0 0,-1-4-1 0 0,-109-14 0 0 0,-137-6 772 0 0,29 3-340 0 0,217 10-638 0 0,0 3-1 0 0,-1 3 0 0 0,1 3 0 0 0,-124 20 0 0 0,-37 26-2627 0 0,159-30-424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30.265"/>
    </inkml:context>
    <inkml:brush xml:id="br0">
      <inkml:brushProperty name="width" value="0.1" units="cm"/>
      <inkml:brushProperty name="height" value="0.1" units="cm"/>
      <inkml:brushProperty name="color" value="#F4F91B"/>
    </inkml:brush>
  </inkml:definitions>
  <inkml:trace contextRef="#ctx0" brushRef="#br0">2153 62 919 0 0,'-13'-8'154'0'0,"1"0"624"0"0,0 1 0 0 0,-1 1 0 0 0,0-1 0 0 0,0 2-1 0 0,-21-7 1 0 0,22 10-693 0 0,0-1 0 0 0,0 1-1 0 0,0 1 1 0 0,-1 0 0 0 0,1 1 0 0 0,0 0-1 0 0,0 1 1 0 0,-1 1 0 0 0,1-1-1 0 0,0 2 1 0 0,-13 4 0 0 0,-131 36 8 0 0,122-35-46 0 0,-1-2 0 0 0,-58 2 0 0 0,-266-15 1185 0 0,155-11-768 0 0,-199-15 108 0 0,287 26-556 0 0,-86-4 41 0 0,145 11-159 0 0,-88 11-1 0 0,65 1-25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33.077"/>
    </inkml:context>
    <inkml:brush xml:id="br0">
      <inkml:brushProperty name="width" value="0.1" units="cm"/>
      <inkml:brushProperty name="height" value="0.1" units="cm"/>
      <inkml:brushProperty name="color" value="#F4F91B"/>
    </inkml:brush>
  </inkml:definitions>
  <inkml:trace contextRef="#ctx0" brushRef="#br0">2272 35 1983 0 0,'1'0'52'0'0,"-1"-1"0"0"0,1 0-1 0 0,-1 0 1 0 0,0 1 0 0 0,1-1-1 0 0,-1 0 1 0 0,0 0-1 0 0,0 0 1 0 0,0 1 0 0 0,1-1-1 0 0,-1 0 1 0 0,0 0 0 0 0,0 0-1 0 0,0 0 1 0 0,0 0-1 0 0,-1 1 1 0 0,1-1 0 0 0,0 0-1 0 0,0 0 1 0 0,0 0 0 0 0,-1 0-1 0 0,1 1 1 0 0,0-1-1 0 0,-1-1 1 0 0,0 1 14 0 0,0 0 0 0 0,0 0 0 0 0,0 0 0 0 0,0 0 0 0 0,-1 1 0 0 0,1-1 0 0 0,0 0 0 0 0,0 0 0 0 0,0 1 0 0 0,-1-1 0 0 0,1 1 0 0 0,0-1 0 0 0,-3 0 0 0 0,0 1 33 0 0,0-1-1 0 0,0 0 0 0 0,0 1 1 0 0,-1 0-1 0 0,1 0 1 0 0,0 0-1 0 0,0 1 0 0 0,0-1 1 0 0,-7 3-1 0 0,-13 4 175 0 0,0 0 0 0 0,0-2 0 0 0,0-1 0 0 0,-1 0 0 0 0,-40-1 0 0 0,-127-13 1211 0 0,80 2-925 0 0,-363 20 380 0 0,206 2-899 0 0,217-13-23 0 0,-547 28 201 0 0,563-25-234 0 0,1 2 1 0 0,-1 1 0 0 0,1 1-1 0 0,1 2 1 0 0,-62 27 0 0 0,47-13-179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33.836"/>
    </inkml:context>
    <inkml:brush xml:id="br0">
      <inkml:brushProperty name="width" value="0.1" units="cm"/>
      <inkml:brushProperty name="height" value="0.1" units="cm"/>
      <inkml:brushProperty name="color" value="#F4F91B"/>
    </inkml:brush>
  </inkml:definitions>
  <inkml:trace contextRef="#ctx0" brushRef="#br0">1184 105 1839 0 0,'-8'-9'499'0'0,"-1"1"-1"0"0,-1 1 0 0 0,1 0 0 0 0,-1 0 1 0 0,0 1-1 0 0,-1 0 0 0 0,1 0 0 0 0,-14-3 0 0 0,-5-1-272 0 0,0 2-1 0 0,-1 1 0 0 0,0 1 1 0 0,0 2-1 0 0,-41-1 0 0 0,-154 12 305 0 0,224-7-528 0 0,-41 2 96 0 0,-379 33 394 0 0,390-31-487 0 0,-59 16 0 0 0,37-2-5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34.378"/>
    </inkml:context>
    <inkml:brush xml:id="br0">
      <inkml:brushProperty name="width" value="0.1" units="cm"/>
      <inkml:brushProperty name="height" value="0.1" units="cm"/>
      <inkml:brushProperty name="color" value="#F4F91B"/>
    </inkml:brush>
  </inkml:definitions>
  <inkml:trace contextRef="#ctx0" brushRef="#br0">1512 68 3823 0 0,'-126'-3'496'0'0,"-22"13"-201"0"0,-9 0 365 0 0,123-10-111 0 0,1-1 0 0 0,-59-10 0 0 0,-273-48 2243 0 0,321 53-2735 0 0,-1 1 0 0 0,0 3 1 0 0,0 2-1 0 0,0 1 0 0 0,-80 13 1 0 0,-29 20-1165 0 0,101-22-2132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35.281"/>
    </inkml:context>
    <inkml:brush xml:id="br0">
      <inkml:brushProperty name="width" value="0.1" units="cm"/>
      <inkml:brushProperty name="height" value="0.1" units="cm"/>
      <inkml:brushProperty name="color" value="#F4F91B"/>
    </inkml:brush>
  </inkml:definitions>
  <inkml:trace contextRef="#ctx0" brushRef="#br0">2806 1 2071 0 0,'-11'9'341'0'0,"-1"0"-1"0"0,-1-1 0 0 0,1 0 1 0 0,-25 10-1 0 0,22-13-37 0 0,-1 0 1 0 0,0 0-1 0 0,0-2 1 0 0,0 0 0 0 0,-31 1-1 0 0,15-3 465 0 0,-37-6 1 0 0,-12 1-79 0 0,-100 5-11 0 0,-236-5 443 0 0,235-15-722 0 0,6 0-71 0 0,-178 21 2 0 0,166 3-302 0 0,66-2-14 0 0,-1 5 0 0 0,-165 32-1 0 0,35 7-1312 0 0,192-35-757 0 0,-7 1-1132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5:51.873"/>
    </inkml:context>
    <inkml:brush xml:id="br0">
      <inkml:brushProperty name="width" value="0.1" units="cm"/>
      <inkml:brushProperty name="height" value="0.1" units="cm"/>
      <inkml:brushProperty name="color" value="#E71224"/>
    </inkml:brush>
  </inkml:definitions>
  <inkml:trace contextRef="#ctx0" brushRef="#br0">698 12 3711 0 0,'-3'-1'49'0'0,"0"1"0"0"0,0 0-1 0 0,1-1 1 0 0,-1 0 0 0 0,0 1-1 0 0,-4-3 1 0 0,5 2-22 0 0,0 0 0 0 0,0 0 0 0 0,0 1 0 0 0,0-1 1 0 0,0 1-1 0 0,0-1 0 0 0,0 1 0 0 0,0 0 0 0 0,0 0 0 0 0,0 0 0 0 0,0 0 0 0 0,0 0 0 0 0,-3 1 0 0 0,-24 4-50 0 0,-49 4-1 0 0,62-8-79 0 0,-244 8 205 0 0,222-10-152 0 0,21 0 532 0 0,1 1 0 0 0,0 1 0 0 0,-30 4 0 0 0,28-2-343 0 0,12-2-86 0 0,0 0 0 0 0,0 0 0 0 0,0 0 0 0 0,1 1 0 0 0,-1 0 1 0 0,0 0-1 0 0,-6 4 0 0 0,12-6-38 0 0,0 0 0 0 0,0 0 0 0 0,0 0 0 0 0,-1 0 0 0 0,1 0 0 0 0,0 0 0 0 0,0 0 0 0 0,0 0 0 0 0,0 1 0 0 0,-1-1 0 0 0,1 0 0 0 0,0 0 0 0 0,0 0 0 0 0,0 0 1 0 0,0 0-1 0 0,0 1 0 0 0,0-1 0 0 0,-1 0 0 0 0,1 0 0 0 0,0 0 0 0 0,0 0 0 0 0,0 1 0 0 0,0-1 0 0 0,0 0 0 0 0,0 0 0 0 0,0 0 0 0 0,0 1 0 0 0,0-1 0 0 0,0 0 0 0 0,0 0 0 0 0,0 0 0 0 0,0 1 1 0 0,0-1-1 0 0,0 0 0 0 0,0 0 0 0 0,0 0 0 0 0,0 1 0 0 0,0-1 0 0 0,0 0 0 0 0,9 5 375 0 0,15 0-6 0 0,-22-5-346 0 0,53 8 121 0 0,0-4-1 0 0,0-1 1 0 0,0-3-1 0 0,86-11 0 0 0,-76 5-25 0 0,-1 2 0 0 0,1 4-1 0 0,88 10 1 0 0,-144-9-122 0 0,0 1-1 0 0,0 0 1 0 0,0 0 0 0 0,0 1-1 0 0,16 7 1 0 0,-43-2 117 0 0,-10-3-31 0 0,-1-2-1 0 0,-51 0 1 0 0,-59-11 326 0 0,24 1 229 0 0,48 6-268 0 0,-87-6 237 0 0,128 4-560 0 0,0-2 1 0 0,0 0-1 0 0,-48-17 1 0 0,60 17-71 0 0,9 3-41 0 0,1-1-1 0 0,-1 1 1 0 0,0 1-1 0 0,0-1 0 0 0,0 1 1 0 0,0 0-1 0 0,-1 0 1 0 0,1 0-1 0 0,-10 1 0 0 0,5 3-677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37.571"/>
    </inkml:context>
    <inkml:brush xml:id="br0">
      <inkml:brushProperty name="width" value="0.1" units="cm"/>
      <inkml:brushProperty name="height" value="0.1" units="cm"/>
      <inkml:brushProperty name="color" value="#F4F91B"/>
    </inkml:brush>
  </inkml:definitions>
  <inkml:trace contextRef="#ctx0" brushRef="#br0">2210 103 1375 0 0,'-9'-4'522'0'0,"0"0"-1"0"0,0 0 0 0 0,0 1 0 0 0,-13-3 1 0 0,-6-1 46 0 0,4-1-232 0 0,-1 1 1 0 0,-1 1-1 0 0,1 1 0 0 0,-49-2 0 0 0,-7 5-172 0 0,-33 0-8 0 0,25 5 160 0 0,-89-10 0 0 0,141 4-205 0 0,-401-24 970 0 0,238 26-818 0 0,74-2-152 0 0,-165 19 1 0 0,-19 48-46 0 0,282-58-74 0 0,-29 9-72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38.977"/>
    </inkml:context>
    <inkml:brush xml:id="br0">
      <inkml:brushProperty name="width" value="0.1" units="cm"/>
      <inkml:brushProperty name="height" value="0.1" units="cm"/>
      <inkml:brushProperty name="color" value="#F4F91B"/>
    </inkml:brush>
  </inkml:definitions>
  <inkml:trace contextRef="#ctx0" brushRef="#br0">2010 236 1583 0 0,'-13'-6'85'0'0,"-27"-14"1174"0"0,-46-17 1 0 0,72 33-1066 0 0,1 0 0 0 0,-1 0 1 0 0,0 2-1 0 0,0 0 0 0 0,0 0 0 0 0,0 1 1 0 0,-25 2-1 0 0,-6 1-128 0 0,-1-1 0 0 0,1-2 0 0 0,-47-7 0 0 0,-132-33 1072 0 0,102 21-339 0 0,-176-7 0 0 0,120 14-493 0 0,0-5-71 0 0,-152-11 112 0 0,302 28-414 0 0,-48 5 1 0 0,32 4-2421 0 0,16 1-523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39.791"/>
    </inkml:context>
    <inkml:brush xml:id="br0">
      <inkml:brushProperty name="width" value="0.1" units="cm"/>
      <inkml:brushProperty name="height" value="0.1" units="cm"/>
      <inkml:brushProperty name="color" value="#F4F91B"/>
    </inkml:brush>
  </inkml:definitions>
  <inkml:trace contextRef="#ctx0" brushRef="#br0">1279 108 1839 0 0,'-8'-1'386'0'0,"0"0"-1"0"0,0-1 0 0 0,0 0 0 0 0,1-1 0 0 0,-13-5 0 0 0,1 1 32 0 0,-34-10 285 0 0,0 3 0 0 0,0 2-1 0 0,-1 2 1 0 0,-57-2-1 0 0,96 11-689 0 0,-312-17 526 0 0,261 18-436 0 0,1 4-1 0 0,0 2 1 0 0,-66 14-1 0 0,-7 13-318 0 0,69-16-38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41.001"/>
    </inkml:context>
    <inkml:brush xml:id="br0">
      <inkml:brushProperty name="width" value="0.1" units="cm"/>
      <inkml:brushProperty name="height" value="0.1" units="cm"/>
      <inkml:brushProperty name="color" value="#F4F91B"/>
    </inkml:brush>
  </inkml:definitions>
  <inkml:trace contextRef="#ctx0" brushRef="#br0">3046 1 455 0 0,'0'1'52'0'0,"0"1"-1"0"0,-1 0 0 0 0,1 0 0 0 0,0 0 0 0 0,-1-1 0 0 0,1 1 0 0 0,-1 0 0 0 0,0-1 0 0 0,0 1 0 0 0,0 0 1 0 0,1-1-1 0 0,-1 1 0 0 0,-1-1 0 0 0,1 1 0 0 0,0-1 0 0 0,0 0 0 0 0,0 1 0 0 0,-1-1 0 0 0,1 0 0 0 0,-1 0 1 0 0,1 0-1 0 0,-1 0 0 0 0,1 0 0 0 0,-1 0 0 0 0,1-1 0 0 0,-3 2 0 0 0,-5 1 345 0 0,0-1 1 0 0,0 1-1 0 0,-17 1 0 0 0,17-2-237 0 0,-10 0 111 0 0,-1-1 0 0 0,1-1 0 0 0,-28-3 0 0 0,-24 0 342 0 0,-176 16 244 0 0,36-7-666 0 0,2-1 222 0 0,-193 1 727 0 0,58-3-496 0 0,285-1-555 0 0,-318 11 184 0 0,-52 14-148 0 0,20 21-709 0 0,317-35-2402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11.250"/>
    </inkml:context>
    <inkml:brush xml:id="br0">
      <inkml:brushProperty name="width" value="0.1" units="cm"/>
      <inkml:brushProperty name="height" value="0.1" units="cm"/>
      <inkml:brushProperty name="color" value="#F4F91B"/>
    </inkml:brush>
  </inkml:definitions>
  <inkml:trace contextRef="#ctx0" brushRef="#br0">2549 51 2071 0 0,'-3'1'185'0'0,"1"-1"0"0"0,0 0 0 0 0,0 1 0 0 0,0-1 0 0 0,0 1 0 0 0,0-1 0 0 0,0 1 0 0 0,0 0 0 0 0,0 0 0 0 0,0 0 0 0 0,0 0 0 0 0,0 0 0 0 0,-2 2 0 0 0,-1 1-80 0 0,0-2 92 0 0,1 0-1 0 0,-1 0 1 0 0,0-1 0 0 0,1 1 0 0 0,-1-1-1 0 0,0 0 1 0 0,0 0 0 0 0,0-1-1 0 0,0 0 1 0 0,0 1 0 0 0,0-2-1 0 0,0 1 1 0 0,0 0 0 0 0,0-1-1 0 0,-6-2 1 0 0,-13 0 569 0 0,-68-6 962 0 0,31 2-1094 0 0,39 5-294 0 0,-30-6 0 0 0,19 1 39 0 0,0 2 0 0 0,-1 1 0 0 0,-44 1 0 0 0,-186 19 355 0 0,1 0-346 0 0,-4-31 634 0 0,216 11-856 0 0,0 1 0 0 0,-74 6 0 0 0,85-2-78 0 0,0-2 0 0 0,0-1-1 0 0,-71-15 1 0 0,62 9 191 0 0,-90-5 1 0 0,85 15-245 0 0,1 2 1 0 0,-107 23-1 0 0,138-22-111 0 0,0 1-1 0 0,1 2 1 0 0,0 0 0 0 0,0 0-1 0 0,1 2 1 0 0,0 1-1 0 0,0 0 1 0 0,2 2 0 0 0,-29 22-1 0 0,17-8-1111 0 0,-1 0-356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13.201"/>
    </inkml:context>
    <inkml:brush xml:id="br0">
      <inkml:brushProperty name="width" value="0.1" units="cm"/>
      <inkml:brushProperty name="height" value="0.1" units="cm"/>
      <inkml:brushProperty name="color" value="#F4F91B"/>
    </inkml:brush>
  </inkml:definitions>
  <inkml:trace contextRef="#ctx0" brushRef="#br0">2479 103 919 0 0,'0'-2'126'0'0,"-1"0"0"0"0,1 0 0 0 0,0 0 0 0 0,-1 0 0 0 0,0 0 0 0 0,1 0 0 0 0,-1 0 0 0 0,0 0 0 0 0,0 0 0 0 0,0 0-1 0 0,0 0 1 0 0,-1 0 0 0 0,1 0 0 0 0,0 1 0 0 0,-1-1 0 0 0,1 1 0 0 0,-3-3 0 0 0,-4-2 783 0 0,0 0 1 0 0,-14-8-1 0 0,6 4-673 0 0,12 8-113 0 0,-1-1-1 0 0,1 1 1 0 0,0 1 0 0 0,-1-1 0 0 0,0 0-1 0 0,1 1 1 0 0,-1 0 0 0 0,0 0-1 0 0,-7 0 1 0 0,-46 1 601 0 0,27 1-382 0 0,1-1 137 0 0,-13 0 530 0 0,-71 8-1 0 0,39-3-516 0 0,67-5-401 0 0,-1 0 0 0 0,1-1 0 0 0,0 0 0 0 0,-1-1-1 0 0,-8-2 1 0 0,7 2 61 0 0,1-1 0 0 0,-1 2 0 0 0,-13-1-1 0 0,-85-3 557 0 0,-44 2-360 0 0,-7 14 66 0 0,-166 6 418 0 0,126-32-170 0 0,34 0-72 0 0,94 13-443 0 0,-1 2 1 0 0,1 3 0 0 0,-135 25-1 0 0,156-17-480 0 0,0 3 0 0 0,1 2-1 0 0,1 2 1 0 0,-58 30 0 0 0,47-15-1241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15.482"/>
    </inkml:context>
    <inkml:brush xml:id="br0">
      <inkml:brushProperty name="width" value="0.1" units="cm"/>
      <inkml:brushProperty name="height" value="0.1" units="cm"/>
      <inkml:brushProperty name="color" value="#F4F91B"/>
    </inkml:brush>
  </inkml:definitions>
  <inkml:trace contextRef="#ctx0" brushRef="#br0">2713 102 1375 0 0,'-12'-18'2425'0'0,"12"16"-2369"0"0,-1 1 0 0 0,1 0 0 0 0,-1 0 0 0 0,1 0 0 0 0,-1 0 0 0 0,0 0 0 0 0,1 0 0 0 0,-1 0 0 0 0,0 0 0 0 0,0 0-1 0 0,1 0 1 0 0,-1 0 0 0 0,0 0 0 0 0,0 1 0 0 0,0-1 0 0 0,0 0 0 0 0,0 0 0 0 0,0 1 0 0 0,-1-1 0 0 0,1 1 0 0 0,0-1 0 0 0,0 1 0 0 0,0 0 0 0 0,0-1-1 0 0,-1 1 1 0 0,1 0 0 0 0,0 0 0 0 0,0 0 0 0 0,-3 0 0 0 0,-36 3 631 0 0,29-1-217 0 0,0-1-1 0 0,-21 0 1 0 0,-170-8 1787 0 0,148 9-1683 0 0,-66 12 0 0 0,30-2-226 0 0,-30 3 89 0 0,-55 5 126 0 0,40-20-115 0 0,80 1-292 0 0,-53 4 51 0 0,69-2-70 0 0,0 0-1 0 0,1-3 1 0 0,-1-1 0 0 0,0-2-1 0 0,0-2 1 0 0,1-1 0 0 0,-68-21-1 0 0,-154-46 526 0 0,219 64-613 0 0,-1 3 0 0 0,0 1 0 0 0,-1 2 0 0 0,-58 4 0 0 0,-279 58-102 0 0,379-59 53 0 0,-40 10-645 0 0,-72 26 0 0 0,37-7-4319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17.568"/>
    </inkml:context>
    <inkml:brush xml:id="br0">
      <inkml:brushProperty name="width" value="0.1" units="cm"/>
      <inkml:brushProperty name="height" value="0.1" units="cm"/>
      <inkml:brushProperty name="color" value="#F4F91B"/>
    </inkml:brush>
  </inkml:definitions>
  <inkml:trace contextRef="#ctx0" brushRef="#br0">2582 28 919 0 0,'-5'-6'222'0'0,"4"5"-92"0"0,0 0 0 0 0,0 0 0 0 0,0-1 1 0 0,-1 1-1 0 0,1 0 0 0 0,0 0 1 0 0,0 0-1 0 0,0 1 0 0 0,-1-1 1 0 0,1 0-1 0 0,-1 0 0 0 0,1 1 1 0 0,0-1-1 0 0,-1 1 0 0 0,1-1 1 0 0,-1 1-1 0 0,0 0 0 0 0,1-1 0 0 0,-1 1 1 0 0,1 0-1 0 0,-3 0 0 0 0,-4 1-99 0 0,0 0-1 0 0,0 0 1 0 0,0 1-1 0 0,0 0 1 0 0,0 0-1 0 0,-10 5 1 0 0,-26 7 147 0 0,15-9 392 0 0,-1 0 0 0 0,-1-3-1 0 0,1 0 1 0 0,0-2-1 0 0,-44-5 1 0 0,30 3-124 0 0,0 2 0 0 0,0 1 0 0 0,-77 13 0 0 0,-40 3-136 0 0,48-13 9 0 0,-134 3 642 0 0,127-2-689 0 0,69-1-96 0 0,-92-6 0 0 0,-84-24 487 0 0,-89-9 482 0 0,180 21-951 0 0,-96-5 100 0 0,198 20-421 0 0,1 2 0 0 0,0 1 0 0 0,-37 8 0 0 0,28-2-189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19.633"/>
    </inkml:context>
    <inkml:brush xml:id="br0">
      <inkml:brushProperty name="width" value="0.1" units="cm"/>
      <inkml:brushProperty name="height" value="0.1" units="cm"/>
      <inkml:brushProperty name="color" value="#F4F91B"/>
    </inkml:brush>
  </inkml:definitions>
  <inkml:trace contextRef="#ctx0" brushRef="#br0">2227 144 455 0 0,'0'0'84'0'0,"-1"1"0"0"0,1-1 0 0 0,0 0 0 0 0,0 1-1 0 0,0-1 1 0 0,0 0 0 0 0,0 1 0 0 0,0-1-1 0 0,0 0 1 0 0,0 1 0 0 0,0-1 0 0 0,0 0-1 0 0,0 1 1 0 0,1-1 0 0 0,-1 0 0 0 0,0 1-1 0 0,0-1 1 0 0,0 0 0 0 0,0 1 0 0 0,0-1 0 0 0,1 0-1 0 0,-1 1 1 0 0,0-1 0 0 0,0 0 0 0 0,1 1-1 0 0,-1-1 1 0 0,0 0 0 0 0,0 0 0 0 0,1 0-1 0 0,-1 1 1 0 0,1-1 0 0 0,9 9 161 0 0,-7-6-232 0 0,-1-3 681 0 0,5-7 808 0 0,-6 6-1448 0 0,-1 1 0 0 0,1-1-1 0 0,0 0 1 0 0,-1 1 0 0 0,1-1-1 0 0,-1 0 1 0 0,1 1 0 0 0,-1-1 0 0 0,0 0-1 0 0,1 0 1 0 0,-1 0 0 0 0,1 1 0 0 0,-1-1-1 0 0,0 0 1 0 0,0 0 0 0 0,0 0 0 0 0,1 0-1 0 0,-1 0 1 0 0,0 1 0 0 0,0-1 0 0 0,0 0-1 0 0,0 0 1 0 0,0 0 0 0 0,-1 0-1 0 0,1 0 1 0 0,0 1 0 0 0,0-1 0 0 0,-1 0-1 0 0,1 0 1 0 0,0 0 0 0 0,-1 1 0 0 0,1-1-1 0 0,-1 0 1 0 0,1 0 0 0 0,-1 1 0 0 0,1-1-1 0 0,-1 0 1 0 0,1 1 0 0 0,-1-1 0 0 0,0 0-1 0 0,1 1 1 0 0,-2-1 0 0 0,-23-4 245 0 0,0 1 1 0 0,-47 0-1 0 0,-3 0 173 0 0,24 0 171 0 0,-73 6 0 0 0,-41-3 31 0 0,-36-20-64 0 0,-51-5 166 0 0,199 22-642 0 0,-364-30 764 0 0,51 13-440 0 0,298 22-515 0 0,0 3 0 0 0,1 3 0 0 0,-94 22 0 0 0,101-13-135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21.089"/>
    </inkml:context>
    <inkml:brush xml:id="br0">
      <inkml:brushProperty name="width" value="0.1" units="cm"/>
      <inkml:brushProperty name="height" value="0.1" units="cm"/>
      <inkml:brushProperty name="color" value="#F4F91B"/>
    </inkml:brush>
  </inkml:definitions>
  <inkml:trace contextRef="#ctx0" brushRef="#br0">1584 72 3223 0 0,'0'-1'14'0'0,"0"1"1"0"0,0 0-1 0 0,0-1 0 0 0,0 1 0 0 0,0-1 0 0 0,-1 1 0 0 0,1 0 0 0 0,0-1 0 0 0,0 1 0 0 0,0-1 0 0 0,-1 1 0 0 0,1 0 0 0 0,0-1 0 0 0,0 1 0 0 0,-1 0 0 0 0,1-1 0 0 0,0 1 0 0 0,-1 0 0 0 0,1 0 0 0 0,0-1 0 0 0,-1 1 0 0 0,1 0 0 0 0,-1 0 0 0 0,1 0 0 0 0,0 0 0 0 0,-1-1 0 0 0,1 1 0 0 0,-1 0 0 0 0,0 0 0 0 0,-14-2 584 0 0,11 2-417 0 0,-57-13 1563 0 0,51 12-1407 0 0,0-1 0 0 0,-16-6 0 0 0,-4 0 146 0 0,-31-3 69 0 0,0 2 0 0 0,0 4 0 0 0,-1 2 1 0 0,-98 7-1 0 0,-276 9 639 0 0,341-15-1027 0 0,1 4 1 0 0,-120 18-1 0 0,94 6-3453 0 0,65-11-497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5:54.392"/>
    </inkml:context>
    <inkml:brush xml:id="br0">
      <inkml:brushProperty name="width" value="0.1" units="cm"/>
      <inkml:brushProperty name="height" value="0.1" units="cm"/>
      <inkml:brushProperty name="color" value="#E71224"/>
    </inkml:brush>
  </inkml:definitions>
  <inkml:trace contextRef="#ctx0" brushRef="#br0">834 26 1375 0 0,'0'-1'60'0'0,"0"0"0"0"0,0 0 0 0 0,0 0 0 0 0,0 0 0 0 0,0 0 0 0 0,0 1-1 0 0,0-1 1 0 0,0 0 0 0 0,-1 0 0 0 0,1 0 0 0 0,0 0 0 0 0,-1 0 0 0 0,1 0-1 0 0,0 0 1 0 0,-1 1 0 0 0,1-1 0 0 0,-1 0 0 0 0,1 0 0 0 0,-1 1 0 0 0,0-1-1 0 0,1 0 1 0 0,-1 0 0 0 0,0 1 0 0 0,1-1 0 0 0,-1 1 0 0 0,0-1 0 0 0,0 1-1 0 0,0-1 1 0 0,1 1 0 0 0,-1-1 0 0 0,0 1 0 0 0,0 0 0 0 0,0 0 0 0 0,0-1-1 0 0,0 1 1 0 0,0 0 0 0 0,0 0 0 0 0,0 0 0 0 0,-1 0 0 0 0,-4 0 213 0 0,-1 1-1 0 0,1 0 1 0 0,0 1 0 0 0,0-1 0 0 0,-7 3 0 0 0,-2 1-554 0 0,-137 40 578 0 0,86-24-195 0 0,-71 13-1 0 0,-168 11 102 0 0,270-40-179 0 0,-21 3-14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21.894"/>
    </inkml:context>
    <inkml:brush xml:id="br0">
      <inkml:brushProperty name="width" value="0.1" units="cm"/>
      <inkml:brushProperty name="height" value="0.1" units="cm"/>
      <inkml:brushProperty name="color" value="#F4F91B"/>
    </inkml:brush>
  </inkml:definitions>
  <inkml:trace contextRef="#ctx0" brushRef="#br0">1753 134 4375 0 0,'-25'-13'240'0'0,"12"6"300"0"0,0 0 0 0 0,0 1 0 0 0,-21-6 0 0 0,-37-7 822 0 0,-1 3-1 0 0,-123-11 0 0 0,47 16-484 0 0,-157-4 157 0 0,-144 37-623 0 0,363-16-591 0 0,-159 33 0 0 0,161-16-74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23.214"/>
    </inkml:context>
    <inkml:brush xml:id="br0">
      <inkml:brushProperty name="width" value="0.1" units="cm"/>
      <inkml:brushProperty name="height" value="0.1" units="cm"/>
      <inkml:brushProperty name="color" value="#F4F91B"/>
    </inkml:brush>
  </inkml:definitions>
  <inkml:trace contextRef="#ctx0" brushRef="#br0">1592 108 919 0 0,'-16'-10'-57'0'0,"14"9"325"0"0,0 0-1 0 0,0-1 0 0 0,0 1 1 0 0,-1 0-1 0 0,1 0 1 0 0,0 0-1 0 0,-1 0 1 0 0,1 0-1 0 0,0 1 1 0 0,-1-1-1 0 0,1 1 0 0 0,-1-1 1 0 0,1 1-1 0 0,-1 0 1 0 0,1 0-1 0 0,-3 0 1 0 0,-129 13 1946 0 0,-154 5-303 0 0,46-30-878 0 0,81 3-653 0 0,75 1-281 0 0,0-5 0 0 0,-109-29-1 0 0,106 22-70 0 0,70 16-83 0 0,0 0 0 0 0,0 2 0 0 0,-1 1-1 0 0,1 0 1 0 0,-1 1 0 0 0,0 1 0 0 0,1 1-1 0 0,-37 8 1 0 0,15 3-264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24.268"/>
    </inkml:context>
    <inkml:brush xml:id="br0">
      <inkml:brushProperty name="width" value="0.1" units="cm"/>
      <inkml:brushProperty name="height" value="0.1" units="cm"/>
      <inkml:brushProperty name="color" value="#F4F91B"/>
    </inkml:brush>
  </inkml:definitions>
  <inkml:trace contextRef="#ctx0" brushRef="#br0">1900 152 455 0 0,'-94'-5'3874'0'0,"-105"-17"0"0"0,-72-5-2214 0 0,-66-6-657 0 0,106 6-390 0 0,113 19-292 0 0,-114-12 182 0 0,194 15-533 0 0,-1 2 0 0 0,0 2-1 0 0,0 1 1 0 0,0 3 0 0 0,1 0-1 0 0,-1 3 1 0 0,-55 15 0 0 0,42-4-256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24.935"/>
    </inkml:context>
    <inkml:brush xml:id="br0">
      <inkml:brushProperty name="width" value="0.1" units="cm"/>
      <inkml:brushProperty name="height" value="0.1" units="cm"/>
      <inkml:brushProperty name="color" value="#F4F91B"/>
    </inkml:brush>
  </inkml:definitions>
  <inkml:trace contextRef="#ctx0" brushRef="#br0">1347 104 455 0 0,'-3'-5'228'0'0,"0"0"-1"0"0,0 0 1 0 0,-1 0-1 0 0,0 0 1 0 0,0 0-1 0 0,0 1 0 0 0,0-1 1 0 0,-1 1-1 0 0,1 1 1 0 0,-1-1-1 0 0,0 0 0 0 0,0 1 1 0 0,0 0-1 0 0,-1 0 1 0 0,1 1-1 0 0,-1 0 0 0 0,-10-3 1 0 0,12 4-143 0 0,-28-8 828 0 0,0 1 1 0 0,-65-6 0 0 0,-195 23 1193 0 0,148-1-1670 0 0,55-2-241 0 0,-106 21 0 0 0,-84 35-356 0 0,187-40 32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26.349"/>
    </inkml:context>
    <inkml:brush xml:id="br0">
      <inkml:brushProperty name="width" value="0.1" units="cm"/>
      <inkml:brushProperty name="height" value="0.1" units="cm"/>
      <inkml:brushProperty name="color" value="#F4F91B"/>
    </inkml:brush>
  </inkml:definitions>
  <inkml:trace contextRef="#ctx0" brushRef="#br0">2766 65 455 0 0,'-1'-1'169'0'0,"1"-1"-1"0"0,0 1 1 0 0,-1-1-1 0 0,1 1 1 0 0,0 0-1 0 0,-1-1 1 0 0,0 1-1 0 0,1 0 0 0 0,-1 0 1 0 0,0-1-1 0 0,1 1 1 0 0,-1 0-1 0 0,0 0 1 0 0,0 0-1 0 0,0 0 1 0 0,0 0-1 0 0,0 0 0 0 0,0 0 1 0 0,-1 0-1 0 0,1 0 1 0 0,0 1-1 0 0,0-1 1 0 0,0 0-1 0 0,-1 1 0 0 0,-1-1 1 0 0,-5-2-279 0 0,0 0 1 0 0,-17-3-1 0 0,13 3 606 0 0,-22-4 447 0 0,-1 1 0 0 0,0 1 0 0 0,-63 1 0 0 0,-253 24 221 0 0,344-20-1143 0 0,-123 14 273 0 0,51-4-40 0 0,0-4 1 0 0,-86-4 0 0 0,10-15 118 0 0,-196-3 379 0 0,-73 27-404 0 0,348-8-397 0 0,1 3-1 0 0,-119 27 1 0 0,-105 41-1310 0 0,197-50 127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27.346"/>
    </inkml:context>
    <inkml:brush xml:id="br0">
      <inkml:brushProperty name="width" value="0.1" units="cm"/>
      <inkml:brushProperty name="height" value="0.1" units="cm"/>
      <inkml:brushProperty name="color" value="#F4F91B"/>
    </inkml:brush>
  </inkml:definitions>
  <inkml:trace contextRef="#ctx0" brushRef="#br0">1705 241 4831 0 0,'-82'-51'1524'0'0,"48"28"-343"0"0,-38-18 1 0 0,44 28-887 0 0,-1 2 1 0 0,0 1-1 0 0,-1 1 1 0 0,-33-6-1 0 0,-125-9 383 0 0,47 7-385 0 0,57 5-195 0 0,0 4 0 0 0,-1 3 0 0 0,0 4-1 0 0,-98 11 1 0 0,87 1-104 0 0,10-3-48 0 0,-141 34 1 0 0,148-18-58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50.280"/>
    </inkml:context>
    <inkml:brush xml:id="br0">
      <inkml:brushProperty name="width" value="0.1" units="cm"/>
      <inkml:brushProperty name="height" value="0.1" units="cm"/>
      <inkml:brushProperty name="color" value="#F4F91B"/>
    </inkml:brush>
  </inkml:definitions>
  <inkml:trace contextRef="#ctx0" brushRef="#br0">1796 142 919 0 0,'-3'-33'236'0'0,"2"18"2208"0"0,19-1 2501 0 0,-1 1-4650 0 0,-16 13-207 0 0,0 1-1 0 0,0 0 1 0 0,-1 0-1 0 0,1 0 0 0 0,0-1 1 0 0,-1 1-1 0 0,1 0 1 0 0,-1-1-1 0 0,0 1 1 0 0,1-1-1 0 0,-1 1 0 0 0,0 0 1 0 0,0-1-1 0 0,0 1 1 0 0,0-1-1 0 0,0 1 1 0 0,0 0-1 0 0,-1-1 0 0 0,1 1 1 0 0,0-1-1 0 0,-1 1 1 0 0,1 0-1 0 0,-1-1 1 0 0,1 1-1 0 0,-1 0 0 0 0,0 0 1 0 0,1-1-1 0 0,-1 1 1 0 0,0 0-1 0 0,0 0 1 0 0,0 0-1 0 0,0 0 0 0 0,0 0 1 0 0,0 0-1 0 0,0 0 1 0 0,-2-1-1 0 0,1 0 18 0 0,0 1 0 0 0,0 0 0 0 0,1-1 0 0 0,-1 1-1 0 0,0 0 1 0 0,0 0 0 0 0,0 0 0 0 0,0 0 0 0 0,-1 0 0 0 0,1 1 0 0 0,0-1 0 0 0,0 1 0 0 0,0-1-1 0 0,-1 1 1 0 0,1 0 0 0 0,0 0 0 0 0,0 0 0 0 0,-1 0 0 0 0,1 0 0 0 0,0 1 0 0 0,0-1 0 0 0,0 0-1 0 0,-3 2 1 0 0,-11 8 183 0 0,-22 17 0 0 0,-5 4-162 0 0,-13 7 194 0 0,-22 13 674 0 0,12-10-325 0 0,35-21-327 0 0,-44 21 1 0 0,72-40-323 0 0,-45 21 501 0 0,-47 29 0 0 0,74-36-279 0 0,1 1-1 0 0,-29 28 1 0 0,-8 7-121 0 0,23-21 40 0 0,-41 46 1 0 0,60-60-76 0 0,-6 6 19 0 0,2 1 1 0 0,-23 33-1 0 0,-30 52-16 0 0,9-15 62 0 0,-81 159 1 0 0,132-226-148 0 0,-63 127 91 0 0,-80 106 315 0 0,134-225-338 0 0,2 1 1 0 0,-21 52-1 0 0,18-38-41 0 0,-18 51 6 0 0,8-18-10 0 0,-23 82 29 0 0,41-115-48 0 0,-19 72 64 0 0,1 58 78 0 0,25-130-145 0 0,-12 200 47 0 0,14-133-40 0 0,2 249 80 0 0,6-182-67 0 0,-2-89 39 0 0,20 127 0 0 0,-5-104-70 0 0,27 151 130 0 0,5-104 75 0 0,-23-106-89 0 0,-15-35-44 0 0,13 40 1 0 0,64 207 8 0 0,-67-227-52 0 0,2-2-1 0 0,2 0 1 0 0,34 44 0 0 0,-4-4 14 0 0,17 19-6 0 0,16 28-9 0 0,44 82 88 0 0,-99-166-66 0 0,1-1 0 0 0,60 60-1 0 0,38 8 254 0 0,11 12 77 0 0,-132-113-342 0 0,0 0-1 0 0,0 0 1 0 0,1-2 0 0 0,1 1-1 0 0,0-1 1 0 0,0-1 0 0 0,18 9-1 0 0,-28-15-118 0 0,0 1-1 0 0,-1 0 0 0 0,1 0 0 0 0,-1 0 0 0 0,0-1 0 0 0,1 1 0 0 0,-1 0 0 0 0,0 1 0 0 0,0-1 0 0 0,0 0 0 0 0,0 0 0 0 0,-1 0 0 0 0,1 1 0 0 0,0-1 0 0 0,-1 0 0 0 0,0 3 0 0 0,5 12-5500 0 0,4 3-1854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52.303"/>
    </inkml:context>
    <inkml:brush xml:id="br0">
      <inkml:brushProperty name="width" value="0.1" units="cm"/>
      <inkml:brushProperty name="height" value="0.1" units="cm"/>
      <inkml:brushProperty name="color" value="#F4F91B"/>
    </inkml:brush>
  </inkml:definitions>
  <inkml:trace contextRef="#ctx0" brushRef="#br0">240 23 455 0 0,'-4'-10'103'0'0,"-7"-2"4340"0"0,7 13-4133 0 0,0 1 1 0 0,0 0 0 0 0,1 1-1 0 0,-1-1 1 0 0,1 0-1 0 0,-1 1 1 0 0,1 0 0 0 0,0 0-1 0 0,0 0 1 0 0,0 0-1 0 0,0 0 1 0 0,1 1-1 0 0,-1-1 1 0 0,1 1 0 0 0,-3 5-1 0 0,-1 4 167 0 0,0 1-1 0 0,-8 29 0 0 0,13-40-325 0 0,0 0-1 0 0,1-1 0 0 0,0 1 0 0 0,0 0 0 0 0,0-1 1 0 0,0 1-1 0 0,0 0 0 0 0,0-1 0 0 0,1 1 1 0 0,0-1-1 0 0,-1 1 0 0 0,1 0 0 0 0,0-1 0 0 0,0 1 1 0 0,0-1-1 0 0,0 0 0 0 0,1 1 0 0 0,1 2 1 0 0,4 4 493 0 0,1 1 1 0 0,17 15 0 0 0,-1 0 14 0 0,2 6-225 0 0,-3-5-23 0 0,-2 1 1 0 0,0 1 0 0 0,17 32-1 0 0,-23-36-121 0 0,0 0-1 0 0,2-2 1 0 0,0 0 0 0 0,22 20-1 0 0,77 94 421 0 0,-100-117-644 0 0,-1 0 0 0 0,-1 1 0 0 0,-1 1 0 0 0,-1 1 0 0 0,19 44 0 0 0,-28-56-3 0 0,0 0 0 0 0,0 0 0 0 0,-1 0 0 0 0,0 1 1 0 0,1 20-1 0 0,-5 54 223 0 0,-26 103 41 0 0,5-46 36 0 0,20-113-318 0 0,1-1 0 0 0,2 1-1 0 0,3 30 1 0 0,-1-10 8 0 0,-2 1 1 0 0,-2 0-1 0 0,-11 59 1 0 0,-2 81 95 0 0,26 28 72 0 0,-2-91-125 0 0,-3-15 0 0 0,-19 207 0 0 0,2-216-82 0 0,-18 131 36 0 0,22-191-32 0 0,3-25-3 0 0,1-1 1 0 0,-1 30-1 0 0,2-14-4 0 0,-1 1-1 0 0,-2-1 1 0 0,-2 0 0 0 0,-1-1-1 0 0,-20 55 1 0 0,6-10 56 0 0,13-41-10 0 0,-46 288 32 0 0,53-312-91 0 0,-9 123 67 0 0,-2 6 86 0 0,9-113-63 0 0,-1-1 0 0 0,-2 1 0 0 0,-10 28 0 0 0,9-36 0 0 0,0-1 1 0 0,-20 35 0 0 0,23-46-20 0 0,-1 0-1 0 0,0 0 1 0 0,-1-1 0 0 0,0 1 0 0 0,0-2 0 0 0,0 1-1 0 0,-1-1 1 0 0,-12 8 0 0 0,-96 66 403 0 0,103-70-907 0 0,0 0 0 0 0,2 1 0 0 0,-1 1 0 0 0,1 0 0 0 0,-17 25-1 0 0,9-7-1322 0 0,1 7-81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0:03.599"/>
    </inkml:context>
    <inkml:brush xml:id="br0">
      <inkml:brushProperty name="width" value="0.1" units="cm"/>
      <inkml:brushProperty name="height" value="0.1" units="cm"/>
      <inkml:brushProperty name="color" value="#F4F91B"/>
    </inkml:brush>
  </inkml:definitions>
  <inkml:trace contextRef="#ctx0" brushRef="#br0">29 21 1375 0 0,'-4'-8'128'0'0,"0"3"-128"0"0,0 3 0 0 0,1 2 1192 0 0,1-2-528 0 0,0 2 0 0 0,-2-2-664 0 0,-1 0-224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0:05.844"/>
    </inkml:context>
    <inkml:brush xml:id="br0">
      <inkml:brushProperty name="width" value="0.1" units="cm"/>
      <inkml:brushProperty name="height" value="0.1" units="cm"/>
      <inkml:brushProperty name="color" value="#F4F91B"/>
    </inkml:brush>
  </inkml:definitions>
  <inkml:trace contextRef="#ctx0" brushRef="#br0">316 1734 2759 0 0,'-2'-1'215'0'0,"0"-1"-1"0"0,0 1 0 0 0,0 0 0 0 0,0 0 0 0 0,0 0 0 0 0,0 1 0 0 0,0-1 0 0 0,0 0 0 0 0,-5 0 0 0 0,-11-4 1384 0 0,7-2 79 0 0,9 6-920 0 0,0-1 1 0 0,0 1-1 0 0,-1-1 0 0 0,1 1 1 0 0,0 0-1 0 0,-1 0 0 0 0,1 0 1 0 0,-4 0 627 0 0,6 1-1308 0 0,0 1-1 0 0,0-1 0 0 0,0 1 0 0 0,1-1 1 0 0,-1 1-1 0 0,0-1 0 0 0,1 1 1 0 0,-1-1-1 0 0,0 1 0 0 0,1-1 1 0 0,-1 1-1 0 0,1-1 0 0 0,-1 1 1 0 0,1-1-1 0 0,-1 0 0 0 0,0 1 0 0 0,1-1 1 0 0,0 0-1 0 0,-1 1 0 0 0,1-1 1 0 0,-1 0-1 0 0,1 0 0 0 0,-1 1 1 0 0,1-1-1 0 0,-1 0 0 0 0,1 0 0 0 0,0 0 1 0 0,-1 0-1 0 0,1 0 0 0 0,0 0 1 0 0,-1 0-1 0 0,1 0 0 0 0,-1 0 1 0 0,1 0-1 0 0,0-1 0 0 0,32-2 268 0 0,-20 1 25 0 0,68-8 625 0 0,-49 5-660 0 0,47-2 1 0 0,-48 8-171 0 0,1 0 1 0 0,-1 2-1 0 0,56 13 0 0 0,250 62 801 0 0,-83-32-389 0 0,-211-42-445 0 0,0-2 0 0 0,82-8 0 0 0,-73 3-30 0 0,75 3 0 0 0,210 31 27 0 0,-195-24 34 0 0,-87-5-124 0 0,187-10 1316 0 0,-121 0-1279 0 0,-89 8-498 0 0,0 2 0 0 0,52 9 0 0 0,20 2 479 0 0,-73-14-56 0 0,0 0 0 0 0,0-2 0 0 0,33-8 0 0 0,-1 1 0 0 0,84-5 0 0 0,-49-2 76 0 0,-20 3 29 0 0,-62 11-89 0 0,1-1-1 0 0,-1-1 0 0 0,0 0 0 0 0,0-1 1 0 0,-1 0-1 0 0,1-1 0 0 0,-1-1 0 0 0,-1-1 1 0 0,0 0-1 0 0,16-13 0 0 0,-11 6 36 0 0,-1-1 0 0 0,0 0 0 0 0,-2-1 0 0 0,0-1 1 0 0,-1 0-1 0 0,18-31 0 0 0,-26 34-16 0 0,0 0 0 0 0,-1-1 1 0 0,-1 1-1 0 0,-1-1 0 0 0,0-1 0 0 0,-1 1 1 0 0,-1-1-1 0 0,1-21 0 0 0,-4 16-3 0 0,0 0 0 0 0,-2 0 0 0 0,0 1 0 0 0,-10-34-1 0 0,7 36-3 0 0,2 0 0 0 0,0 0-1 0 0,1 0 1 0 0,1 0-1 0 0,1-1 1 0 0,1-26-1 0 0,31-292 45 0 0,-30 326-72 0 0,-1 0 0 0 0,-1 0 0 0 0,0 0 0 0 0,0 0 0 0 0,-2 0 0 0 0,-3-12 0 0 0,4 18 0 0 0,-1 0 0 0 0,0 0 0 0 0,0 1 0 0 0,-1-1 0 0 0,1 1 0 0 0,-2-1 0 0 0,1 1 0 0 0,-1 1 0 0 0,0-1 0 0 0,0 1 0 0 0,-10-9 0 0 0,-5-1 0 0 0,0 2 0 0 0,0 0 0 0 0,-1 1 0 0 0,-1 1 0 0 0,0 1 0 0 0,-24-7 0 0 0,-82-32 0 0 0,-62-20 0 0 0,143 57 0 0 0,0 2 0 0 0,-58-3 0 0 0,-38-8 0 0 0,-161-37 0 0 0,108 37 0 0 0,129 17 0 0 0,1-3 0 0 0,-97-24 0 0 0,50 0 32 0 0,-158-24 0 0 0,-32 17-32 0 0,210 27 0 0 0,-219-17 0 0 0,228 30 28 0 0,-107 15 0 0 0,110-8-20 0 0,-114 15-8 0 0,62-3 0 0 0,125-20 0 0 0,-1 0 0 0 0,1 1 0 0 0,-1 0 0 0 0,1 1 0 0 0,0-1 0 0 0,0 2 0 0 0,-8 3 0 0 0,13-5 0 0 0,0 0 0 0 0,0 0 0 0 0,0 0 0 0 0,0 1 0 0 0,0-1 0 0 0,0 1 0 0 0,1 0 0 0 0,-1 0 0 0 0,1-1 0 0 0,0 2 0 0 0,0-1 0 0 0,0 0 0 0 0,0 0 0 0 0,1 1 0 0 0,-1-1 0 0 0,1 1 0 0 0,0-1 0 0 0,-1 5 0 0 0,-7 26 17 0 0,-24 63 1 0 0,20-65-8 0 0,2 1-1 0 0,-9 38 1 0 0,15-42-7 0 0,2 0-1 0 0,1 0 1 0 0,1 38 0 0 0,5 1 15 0 0,2-1-1 0 0,21 87 1 0 0,40 178 46 0 0,-61-306-58 0 0,2-1 1 0 0,1 1-1 0 0,14 29 1 0 0,-15-37 31 0 0,23 62 166 0 0,-31-77 362 0 0,-7-7-234 0 0,-17-16-124 0 0,-6-5-171 0 0,27 23-13 0 0,0 0 1 0 0,0 0 0 0 0,-1 1-1 0 0,1-1 1 0 0,-1 1-1 0 0,1 0 1 0 0,-1 0 0 0 0,0 0-1 0 0,1 1 1 0 0,-1-1-1 0 0,0 1 1 0 0,1 0 0 0 0,-1 0-1 0 0,0 0 1 0 0,0 0-1 0 0,1 1 1 0 0,-1-1 0 0 0,-4 3-1 0 0,4-2-233 0 0,0 0 0 0 0,1 1-1 0 0,-1 0 1 0 0,1 0 0 0 0,-1 0-1 0 0,1 0 1 0 0,-4 3 0 0 0,3-1-836 0 0,1-1 0 0 0,-1 1 0 0 0,1 0 0 0 0,0 0-1 0 0,0 0 1 0 0,-2 4 0 0 0,-7 19-7019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5:55.210"/>
    </inkml:context>
    <inkml:brush xml:id="br0">
      <inkml:brushProperty name="width" value="0.1" units="cm"/>
      <inkml:brushProperty name="height" value="0.1" units="cm"/>
      <inkml:brushProperty name="color" value="#E71224"/>
    </inkml:brush>
  </inkml:definitions>
  <inkml:trace contextRef="#ctx0" brushRef="#br0">2049 52 1839 0 0,'-31'13'189'0'0,"25"-10"-184"0"0,0 0 0 0 0,0 0 0 0 0,0-1 0 0 0,0 0 0 0 0,-1 0 0 0 0,1-1 1 0 0,-8 1-1 0 0,-7-2 439 0 0,-1 0 0 0 0,0-2 1 0 0,1-1-1 0 0,0-1 0 0 0,0-1 1 0 0,-22-7-1 0 0,12 4 8 0 0,2 2-256 0 0,0 1-1 0 0,0 2 1 0 0,-35 0-1 0 0,-24-2-99 0 0,-227-18 1353 0 0,259 20-1389 0 0,1 3 1 0 0,0 2-1 0 0,-96 16 0 0 0,98-8-55 0 0,-164 29 84 0 0,177-35-64 0 0,0-1-1 0 0,0-2 1 0 0,-60-6-1 0 0,91 4-75 0 0,-163-14 868 0 0,144 15-1326 0 0,1 1-1 0 0,-1 1 1 0 0,1 1 0 0 0,-35 9-1 0 0,18 0-2317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9:11.264"/>
    </inkml:context>
    <inkml:brush xml:id="br0">
      <inkml:brushProperty name="width" value="0.1" units="cm"/>
      <inkml:brushProperty name="height" value="0.1" units="cm"/>
      <inkml:brushProperty name="color" value="#F4F91B"/>
    </inkml:brush>
  </inkml:definitions>
  <inkml:trace contextRef="#ctx0" brushRef="#br0">782 1645 1839 0 0,'-27'-3'555'0'0,"0"1"0"0"0,1 1 0 0 0,-1 1 0 0 0,0 1 0 0 0,-31 6 0 0 0,42-5-579 0 0,0-2 559 0 0,0 1 1 0 0,0-2 0 0 0,0 0-1 0 0,1-1 1 0 0,-1-1-1 0 0,-30-8 1 0 0,6-8 3017 0 0,86 8-529 0 0,-29 5-2651 0 0,0-2 0 0 0,0 0 0 0 0,32-20 0 0 0,-7 2 231 0 0,-27 18-416 0 0,1 0 0 0 0,-1 1 0 0 0,1 0 0 0 0,0 1 0 0 0,31-6 0 0 0,31 1 124 0 0,125-3 1 0 0,81 19 291 0 0,-267-5-535 0 0,-1 1-47 0 0,182 9 191 0 0,-151-5-158 0 0,1 2 0 0 0,51 14 1 0 0,98 38 61 0 0,64 6 69 0 0,-28-9-28 0 0,-8 4 87 0 0,-204-55-234 0 0,13 4 25 0 0,1-1 0 0 0,0-2 0 0 0,65 3 0 0 0,184-2 220 0 0,-231-3-221 0 0,1-2 0 0 0,0-2 0 0 0,0-3 0 0 0,-1-3 0 0 0,1-1 0 0 0,54-16 0 0 0,38-7 205 0 0,-129 27-221 0 0,15-1 5 0 0,1 1 0 0 0,36 2 0 0 0,3-5-24 0 0,-47 4 45 0 0,-1-2-1 0 0,1 0 1 0 0,-1-1 0 0 0,38-14-1 0 0,-35 11-7 0 0,-7 1-2 0 0,-1 0-1 0 0,0-2 0 0 0,-1 0 1 0 0,0-1-1 0 0,0-1 1 0 0,-1 0-1 0 0,0-1 1 0 0,-1-1-1 0 0,-1-1 1 0 0,21-23-1 0 0,-16 13 147 0 0,0-1-1 0 0,-2-1 1 0 0,-1-1 0 0 0,-1 0 0 0 0,-1-1-1 0 0,13-36 1 0 0,-20 44-137 0 0,-2 1 0 0 0,0-1 0 0 0,-1 0 0 0 0,-1 0 0 0 0,-1-1 0 0 0,-1 1 0 0 0,-1-1 0 0 0,-2-37 0 0 0,0 44-22 0 0,-1 1 0 0 0,-1 0 1 0 0,0 0-1 0 0,-1 0 0 0 0,0 0 0 0 0,-1 1 0 0 0,-1-1 0 0 0,0 1 0 0 0,0 1 0 0 0,-1-1 1 0 0,0 1-1 0 0,-1 0 0 0 0,-1 1 0 0 0,-15-16 0 0 0,-22-16 3 0 0,23 23 1 0 0,1-2-1 0 0,1 0 1 0 0,-23-30 0 0 0,24 22-26 0 0,2 0 0 0 0,0-1 0 0 0,-19-49 0 0 0,18 39 0 0 0,-2 1 0 0 0,-42-60 0 0 0,33 54 0 0 0,20 30 0 0 0,-1 2 0 0 0,0-1 0 0 0,-1 1 0 0 0,-1 1 0 0 0,0 0 0 0 0,-1 1 0 0 0,0 0 0 0 0,0 1 0 0 0,-1 1 0 0 0,0 0 0 0 0,-33-12 0 0 0,8 6 0 0 0,0 3 0 0 0,-1 1 0 0 0,-77-10 0 0 0,-207-19 0 0 0,264 33 0 0 0,-84-2 14 0 0,-198 10 1 0 0,47 4 95 0 0,-76 5 1278 0 0,57 2-2779 0 0,-149 13 1391 0 0,415-21 0 0 0,22-3 0 0 0,0-1 0 0 0,0-1 0 0 0,0-2 0 0 0,0-1 0 0 0,-28-7 0 0 0,-130-45 0 0 0,143 42 76 0 0,-1 2 0 0 0,0 2-1 0 0,-1 1 1 0 0,0 3 0 0 0,-77-2 0 0 0,69 7 943 0 0,-51 1-492 0 0,90 1-828 0 0,1 0 0 0 0,-1 1 1 0 0,1 1-1 0 0,-1 0 0 0 0,-21 9 0 0 0,26-9 283 0 0,0 1 1 0 0,1 1-1 0 0,0-1 1 0 0,0 1-1 0 0,1 0 0 0 0,-1 1 1 0 0,1 0-1 0 0,0 0 0 0 0,-7 9 1 0 0,5-4 8 0 0,1 0 0 0 0,0 0 0 0 0,1 1 1 0 0,1-1-1 0 0,-7 19 0 0 0,2 4-9 0 0,2 1 1 0 0,1 0-1 0 0,-4 52 0 0 0,-2 241 55 0 0,11-188 1318 0 0,9 73-827 0 0,-1-108-448 0 0,-6-74-147 0 0,-1-1 0 0 0,-2 1-1 0 0,0 0 1 0 0,-12 42 0 0 0,14-70-161 0 0,-1 0 0 0 0,1 1 1 0 0,-1-1-1 0 0,0 0 0 0 0,0 0 0 0 0,-2 3 0 0 0,-6 9 182 0 0,2 1-615 0 0,2 1 0 0 0,0-1 1 0 0,1 1-1 0 0,-3 24 0 0 0,5-28 34 0 0,-4 22-1225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5:50.084"/>
    </inkml:context>
    <inkml:brush xml:id="br0">
      <inkml:brushProperty name="width" value="0.1" units="cm"/>
      <inkml:brushProperty name="height" value="0.1" units="cm"/>
      <inkml:brushProperty name="color" value="#66CC00"/>
    </inkml:brush>
  </inkml:definitions>
  <inkml:trace contextRef="#ctx0" brushRef="#br0">1 3 919 0 0,'0'0'29'0'0,"1"0"-1"0"0,0-1 0 0 0,-1 1 0 0 0,1 0 0 0 0,0-1 0 0 0,-1 1 0 0 0,1 0 0 0 0,0 0 0 0 0,-1 0 0 0 0,1-1 0 0 0,0 1 0 0 0,-1 0 0 0 0,1 0 0 0 0,0 0 0 0 0,0 0 0 0 0,-1 0 1 0 0,1 0-1 0 0,0 1 0 0 0,-1-1 0 0 0,1 0 0 0 0,1 1 0 0 0,17 6 1212 0 0,-11-3-1267 0 0,-2-2 74 0 0,0 0-1 0 0,-1 1 1 0 0,1 0 0 0 0,-1 0-1 0 0,1 1 1 0 0,-1-1 0 0 0,6 6-1 0 0,-10-8-39 0 0,6 5 350 0 0,-1 0 1 0 0,1-1-1 0 0,0 0 0 0 0,0 0 1 0 0,1-1-1 0 0,13 7 0 0 0,-13-8-129 0 0,-1 0-1 0 0,-1 0 0 0 0,9 6 0 0 0,-9-5-10 0 0,1 0 0 0 0,0 0 0 0 0,10 3-1 0 0,-10-5-110 0 0,1 1-1 0 0,-1 0 1 0 0,0 0-1 0 0,0 0 1 0 0,0 1-1 0 0,-1 0 1 0 0,9 7-1 0 0,-9-6-28 0 0,1-1-1 0 0,-1 0 1 0 0,0 0 0 0 0,1-1-1 0 0,0 0 1 0 0,0 0-1 0 0,0-1 1 0 0,0 0-1 0 0,0 0 1 0 0,1-1-1 0 0,-1 1 1 0 0,0-2-1 0 0,1 1 1 0 0,11-1-1 0 0,-7 0-2 0 0,0 2 0 0 0,15 2 0 0 0,-15-1-4 0 0,1-2 0 0 0,14 2 0 0 0,-17-3-25 0 0,15 0 124 0 0,-1 0 0 0 0,1-2 0 0 0,37-7-1 0 0,-54 8-127 0 0,1 0 0 0 0,0 1 0 0 0,0 1 0 0 0,-1-1-1 0 0,1 1 1 0 0,0 1 0 0 0,-1 0 0 0 0,1 0 0 0 0,-1 0-1 0 0,9 5 1 0 0,37 7-26 0 0,-17-5-15 0 0,-29-6 12 0 0,0-1-1 0 0,0 0 1 0 0,0-1-1 0 0,1 0 0 0 0,-1 0 1 0 0,14-1-1 0 0,27-4 239 0 0,124-16 236 0 0,-141 14-417 0 0,-3 0-28 0 0,1 1 0 0 0,1 1-1 0 0,-1 2 1 0 0,59 2-1 0 0,-60 2-16 0 0,34-2-1 0 0,-25 0-6 0 0,102-10 117 0 0,-59 3-76 0 0,-17 4-35 0 0,-22 2 12 0 0,0-3 0 0 0,51-9 0 0 0,-77 9-35 0 0,1 2 0 0 0,-1 0 0 0 0,1 1 0 0 0,19 2 0 0 0,68 9 0 0 0,-17 0 0 0 0,2-2 31 0 0,-33-2 17 0 0,82-3 1 0 0,146-19 26 0 0,-174 19-22 0 0,75-14 22 0 0,-3-4 106 0 0,-172 13-181 0 0,0 0 0 0 0,-1 0 0 0 0,13-5 0 0 0,16-4 0 0 0,-22 9 14 0 0,0 0-1 0 0,18 1 0 0 0,14-2 11 0 0,-18 1-24 0 0,0 2 0 0 0,0 0 0 0 0,0 3 0 0 0,0 0 0 0 0,0 2 0 0 0,-1 1 0 0 0,34 11 0 0 0,-10-6 0 0 0,-39-8 0 0 0,0 0 0 0 0,0 0 0 0 0,20 9 0 0 0,-21-8 7 0 0,0 0-1 0 0,0-1 0 0 0,0 0 0 0 0,0-1 1 0 0,0 0-1 0 0,0-1 0 0 0,0-1 0 0 0,25-2 1 0 0,3 1 0 0 0,63-2 47 0 0,-76 4 15 0 0,38 7 0 0 0,-31-1-69 0 0,-1 1 0 0 0,0 2 0 0 0,0 1 0 0 0,35 18 0 0 0,-49-22 7 0 0,1-1-1 0 0,1-1 1 0 0,-1-1 0 0 0,0-1-1 0 0,1-1 1 0 0,22 0-1 0 0,41 5 23 0 0,-59-5-15 0 0,1 0 1 0 0,39-5 0 0 0,-3 1-6 0 0,-61 2-4 0 0,0 0 1 0 0,0-1-1 0 0,1 1 0 0 0,-1 0 0 0 0,0-1 0 0 0,0 0 0 0 0,0 1 0 0 0,0-1 1 0 0,0 0-1 0 0,0 0 0 0 0,0 0 0 0 0,0 0 0 0 0,0-1 0 0 0,0 1 0 0 0,0 0 1 0 0,2-4-1 0 0,16-9 46 0 0,-20 14-50 0 0,1 0 1 0 0,-1 0 0 0 0,0 0-1 0 0,0 0 1 0 0,1 0-1 0 0,-1 1 1 0 0,0-1-1 0 0,0 0 1 0 0,0 0-1 0 0,1 0 1 0 0,-1 1-1 0 0,0-1 1 0 0,0 0-1 0 0,0 0 1 0 0,1 0-1 0 0,-1 1 1 0 0,0-1-1 0 0,0 0 1 0 0,0 0-1 0 0,0 1 1 0 0,0-1-1 0 0,0 0 1 0 0,0 1-1 0 0,0-1 1 0 0,1 0-1 0 0,-1 0 1 0 0,0 1-1 0 0,0-1 1 0 0,0 0-1 0 0,0 1 1 0 0,-1-1 0 0 0,1 0-1 0 0,0 0 1 0 0,0 1-1 0 0,0-1 1 0 0,0 0-1 0 0,0 0 1 0 0,0 1-1 0 0,0-1 1 0 0,0 0-1 0 0,-2 15-63 0 0,-2-4-215 0 0,1 0-97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6:06.245"/>
    </inkml:context>
    <inkml:brush xml:id="br0">
      <inkml:brushProperty name="width" value="0.1" units="cm"/>
      <inkml:brushProperty name="height" value="0.1" units="cm"/>
      <inkml:brushProperty name="color" value="#66CC00"/>
    </inkml:brush>
  </inkml:definitions>
  <inkml:trace contextRef="#ctx0" brushRef="#br0">0 618 2759 0 0,'6'13'2130'0'0,"10"-4"234"0"0,-13-7-2125 0 0,0-1-1 0 0,0 0 0 0 0,-1 1 0 0 0,1-1 0 0 0,0 1 1 0 0,3 3-1 0 0,12 11 108 0 0,2 0 0 0 0,23 15 0 0 0,-38-28-296 0 0,-1-1-1 0 0,1 1 0 0 0,0-1 0 0 0,0 0 1 0 0,-1-1-1 0 0,1 1 0 0 0,0-1 1 0 0,8 1-1 0 0,44 0 1003 0 0,-42-2-564 0 0,27 3 0 0 0,-17 0-168 0 0,0-1-1 0 0,26-2 1 0 0,21 1 377 0 0,-42 0-443 0 0,-1-2 0 0 0,38-5 0 0 0,-39 2-6 0 0,0 2-1 0 0,46 2 0 0 0,-48 1-129 0 0,41-3 0 0 0,18 0 100 0 0,64 7-10 0 0,29-8 118 0 0,-168 3-309 0 0,13 0 58 0 0,1-1 1 0 0,0 0-1 0 0,28-7 1 0 0,66-8 487 0 0,-102 13-502 0 0,0 1 0 0 0,21 0 0 0 0,-22 2-52 0 0,0-2 0 0 0,26-4 0 0 0,-34 5-9 0 0,-1 1-1 0 0,1-1 0 0 0,0 1 1 0 0,0 0-1 0 0,0 1 0 0 0,11 2 1 0 0,19 0 58 0 0,39 0 15 0 0,41-2 72 0 0,107-10 159 0 0,-197 7-220 0 0,-1-1-1 0 0,0-1 1 0 0,40-11-1 0 0,8-2 53 0 0,-65 15-68 0 0,1-1 1 0 0,-1-1 0 0 0,0 1 0 0 0,17-11 0 0 0,1 1 157 0 0,13-7 30 0 0,-23 11-187 0 0,1 1 1 0 0,29-11-1 0 0,-32 14-15 0 0,0-1-1 0 0,0-1 1 0 0,25-16 0 0 0,14-6 59 0 0,-35 21-59 0 0,-1-1 1 0 0,-1-1-1 0 0,0-1 0 0 0,0 0 0 0 0,-1-1 1 0 0,0 0-1 0 0,-1-2 0 0 0,17-18 0 0 0,-5-4 90 0 0,-26 35-140 0 0,0 0 0 0 0,-1 0 0 0 0,1-1 0 0 0,-1 1-1 0 0,1 0 1 0 0,-1 0 0 0 0,0 0 0 0 0,1 0 0 0 0,-1 0 0 0 0,0 0-1 0 0,0-1 1 0 0,0 1 0 0 0,0 0 0 0 0,0 0 0 0 0,0 0 0 0 0,0 0 0 0 0,0-1-1 0 0,0 1 1 0 0,-1 0 0 0 0,1 0 0 0 0,0 0 0 0 0,-1 0 0 0 0,1 0-1 0 0,-1 0 1 0 0,1 0 0 0 0,-1 0 0 0 0,0 0 0 0 0,1 0 0 0 0,-1 0-1 0 0,-1-1 1 0 0,-24-29 132 0 0,24 29-135 0 0,-5-4 12 0 0,-1 0 0 0 0,0 0 0 0 0,0 1-1 0 0,0 0 1 0 0,-1 0 0 0 0,1 1 0 0 0,-1 0 0 0 0,0 1-1 0 0,-1 0 1 0 0,1 0 0 0 0,0 1 0 0 0,-1 0 0 0 0,0 0-1 0 0,-11 1 1 0 0,11-1-13 0 0,0 0 0 0 0,1-1 0 0 0,-1 1 0 0 0,0-2 0 0 0,1 1 0 0 0,0-2 0 0 0,0 1 0 0 0,0-1 0 0 0,-13-10 0 0 0,2-4 88 0 0,18 16-78 0 0,-1 0-1 0 0,1 0 1 0 0,-1 1-1 0 0,0-1 0 0 0,0 1 1 0 0,0-1-1 0 0,0 1 1 0 0,-1 0-1 0 0,1 0 1 0 0,-6-2-1 0 0,-6-2 44 0 0,1-2 0 0 0,0 0 0 0 0,0 0 0 0 0,0-1 0 0 0,-12-12 1 0 0,10 9 31 0 0,-1-2-7 0 0,14 11-75 0 0,1 1 0 0 0,-1-1 0 0 0,1 1 0 0 0,-1 0 0 0 0,0 0 0 0 0,0 0 0 0 0,0 1 0 0 0,0-1 0 0 0,0 1 0 0 0,0-1 0 0 0,0 1 0 0 0,0 0 0 0 0,-1 0 0 0 0,1 1-1 0 0,0-1 1 0 0,-1 1 0 0 0,1-1 0 0 0,0 1 0 0 0,-1 0 0 0 0,-3 1 0 0 0,0 0-65 0 0,1 0 0 0 0,0 1-1 0 0,-1 0 1 0 0,1 0 0 0 0,0 0-1 0 0,0 1 1 0 0,1 0 0 0 0,-1 0-1 0 0,-5 4 1 0 0,-7 7-1176 0 0,-21 19 0 0 0,35-29 889 0 0,-36 33-6403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6:12.794"/>
    </inkml:context>
    <inkml:brush xml:id="br0">
      <inkml:brushProperty name="width" value="0.1" units="cm"/>
      <inkml:brushProperty name="height" value="0.1" units="cm"/>
      <inkml:brushProperty name="color" value="#66CC00"/>
    </inkml:brush>
  </inkml:definitions>
  <inkml:trace contextRef="#ctx0" brushRef="#br0">0 80 1207 0 0,'17'9'72'0'0,"-13"-6"-72"0"0,0 0 0 0 0,-1-1 0 0 0,0 1 0 0 0,1-1 0 0 0,-1 0 0 0 0,1 0 0 0 0,-1-1 0 0 0,1 1 0 0 0,0-1 0 0 0,0 1 0 0 0,0-1 0 0 0,0-1 0 0 0,0 1 0 0 0,0 0 0 0 0,0-1 0 0 0,4 0 0 0 0,58-8 586 0 0,-39 4-316 0 0,1 1-1 0 0,-1 2 1 0 0,1 0-1 0 0,30 4 1 0 0,-15 0-245 0 0,-1-2 0 0 0,1-2 1 0 0,78-12-1 0 0,-36-3 604 0 0,-72 13-484 0 0,0 2 0 0 0,26-1 0 0 0,-23 1-11 0 0,-1 0 0 0 0,27-7 0 0 0,-26 5-14 0 0,-1 0 0 0 0,30-1 1 0 0,29 1 98 0 0,-1-3 1 0 0,85-19-1 0 0,-112 19-98 0 0,92-3-1 0 0,49 15 161 0 0,-121-3-251 0 0,36 5-30 0 0,-45-3 0 0 0,95-4 0 0 0,6-11 11 0 0,-73 9 53 0 0,-53 0-25 0 0,1 2 0 0 0,63 9 0 0 0,-46-6 56 0 0,-1-3-1 0 0,1-2 1 0 0,73-10-1 0 0,-33 2 0 0 0,279 4 34 0 0,-240 19-128 0 0,-89-8 0 0 0,1-1 0 0 0,46-1 0 0 0,107-5 64 0 0,-158 4-64 0 0,0 2 0 0 0,-1 2 0 0 0,46 14 0 0 0,-47-11 0 0 0,1-1 0 0 0,0-2 0 0 0,46 3 0 0 0,161-1 0 0 0,30 22 11 0 0,-187-18 41 0 0,147 28-51 0 0,-196-32-17 0 0,1-1-64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6:13.910"/>
    </inkml:context>
    <inkml:brush xml:id="br0">
      <inkml:brushProperty name="width" value="0.1" units="cm"/>
      <inkml:brushProperty name="height" value="0.1" units="cm"/>
      <inkml:brushProperty name="color" value="#66CC00"/>
    </inkml:brush>
  </inkml:definitions>
  <inkml:trace contextRef="#ctx0" brushRef="#br0">0 16 1839 0 0,'5'-3'98'0'0,"0"1"-1"0"0,0 0 0 0 0,1 0 0 0 0,-1 0 1 0 0,0 1-1 0 0,1 0 0 0 0,-1 0 0 0 0,1 0 0 0 0,-1 1 1 0 0,1 0-1 0 0,10 0 0 0 0,8 0 184 0 0,13 0-96 0 0,50 7 0 0 0,18 1-163 0 0,-33-8-16 0 0,272 3 52 0 0,-60-4 419 0 0,109 6 316 0 0,-309 3-764 0 0,90 6-67 0 0,-134-13 146 0 0,-1-2 0 0 0,56-8-1 0 0,-47 2 158 0 0,1 2-1 0 0,66 1 1 0 0,-91 5-242 0 0,1 1 0 0 0,-1 1 0 0 0,-1 2 0 0 0,1 0 0 0 0,0 1 0 0 0,39 17 0 0 0,-37-11-106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6:17.270"/>
    </inkml:context>
    <inkml:brush xml:id="br0">
      <inkml:brushProperty name="width" value="0.1" units="cm"/>
      <inkml:brushProperty name="height" value="0.1" units="cm"/>
      <inkml:brushProperty name="color" value="#66CC00"/>
    </inkml:brush>
  </inkml:definitions>
  <inkml:trace contextRef="#ctx0" brushRef="#br0">4 86 4607 0 0,'-2'-35'200'0'0,"1"13"48"0"0,1 5-248 0 0,0 8 0 0 0,0 7 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6:22.708"/>
    </inkml:context>
    <inkml:brush xml:id="br0">
      <inkml:brushProperty name="width" value="0.1" units="cm"/>
      <inkml:brushProperty name="height" value="0.1" units="cm"/>
      <inkml:brushProperty name="color" value="#66CC00"/>
    </inkml:brush>
  </inkml:definitions>
  <inkml:trace contextRef="#ctx0" brushRef="#br0">108 0 1207 0 0,'-66'4'4095'0'0,"64"-4"-3971"0"0,0 1 0 0 0,-1-1 0 0 0,1 1 0 0 0,0 0 0 0 0,0 0 0 0 0,0 0 0 0 0,0 0 0 0 0,-3 2 0 0 0,-6 3 489 0 0,10-6-571 0 0,1 0 0 0 0,-1 0 0 0 0,1 0 0 0 0,0 0 0 0 0,-1 0 0 0 0,1 0 0 0 0,-1 1 0 0 0,1-1 0 0 0,0 0 0 0 0,-1 0 0 0 0,1 0 0 0 0,0 1 0 0 0,-1-1 0 0 0,1 0 0 0 0,0 0 0 0 0,0 1 0 0 0,-1-1 0 0 0,1 0 0 0 0,0 0 0 0 0,0 1 0 0 0,-1-1 0 0 0,1 0 0 0 0,0 1 0 0 0,0-1 0 0 0,0 0 0 0 0,-1 1 0 0 0,1-1 0 0 0,0 1 0 0 0,0-1 0 0 0,7 9 772 0 0,19 1-32 0 0,79-1 1100 0 0,-86-8-1747 0 0,0-1 0 0 0,21-2 0 0 0,9 0 178 0 0,-40 2-184 0 0,0 1-1 0 0,1 1 0 0 0,8 2 1 0 0,-8-2 26 0 0,0 0 1 0 0,-1-1 0 0 0,12 1-1 0 0,22-4 193 0 0,-30 1-263 0 0,0 0 0 0 0,0 1 0 0 0,-1 0 1 0 0,24 4-1 0 0,-14 1-36 0 0,-1 1-1 0 0,34 14 1 0 0,-47-18-26 0 0,0 0-1 0 0,0-1 1 0 0,0 0 0 0 0,0 0-1 0 0,0 0 1 0 0,0-1-1 0 0,10-1 1 0 0,2 0-36 0 0,4 1 133 0 0,-14-1-72 0 0,0 1 1 0 0,0 0-1 0 0,0 1 1 0 0,0 0-1 0 0,15 3 1 0 0,-17-2-35 0 0,0 0 1 0 0,1-1-1 0 0,-1 0 0 0 0,1 0 1 0 0,-1-1-1 0 0,1 0 1 0 0,-1-1-1 0 0,17-2 0 0 0,13-6 108 0 0,-18 4-36 0 0,0 1 0 0 0,1 1 0 0 0,27-1 0 0 0,-28 3-42 0 0,-17 1-33 0 0,1-1 1 0 0,0 1-1 0 0,0 0 1 0 0,0-1 0 0 0,0 2-1 0 0,0-1 1 0 0,0 0-1 0 0,0 1 1 0 0,-1 0-1 0 0,1 0 1 0 0,0 0 0 0 0,6 3-1 0 0,-4-1 32 0 0,1 0-1 0 0,0 0 1 0 0,1 0 0 0 0,-1-1-1 0 0,14 2 1 0 0,-20-4-43 0 0,7 1 42 0 0,-1 0 0 0 0,0-1 0 0 0,1 0-1 0 0,13-3 1 0 0,10 1 80 0 0,41-2 121 0 0,-64 4-236 0 0,2 0 10 0 0,1 0-1 0 0,0 1 1 0 0,20 3 0 0 0,-29-3-17 0 0,0-1 0 0 0,0 1 0 0 0,0 0 0 0 0,1 0 0 0 0,-1 0 0 0 0,0 0 0 0 0,0 0 0 0 0,-1 0 0 0 0,1 0 0 0 0,0 0 0 0 0,0 1 0 0 0,-1-1 0 0 0,1 1 0 0 0,0-1 0 0 0,-1 1 0 0 0,2 3 0 0 0,0-3 18 0 0,0-1 0 0 0,0 1 0 0 0,0 0 1 0 0,1-1-1 0 0,-1 0 0 0 0,0 0 0 0 0,1 0 0 0 0,-1 0 0 0 0,1 0 0 0 0,-1-1 0 0 0,6 1 0 0 0,-2 0-3 0 0,-2 0-10 0 0,-1-1 0 0 0,1 0 1 0 0,-1 0-1 0 0,1 0 0 0 0,-1-1 0 0 0,1 0 0 0 0,-1 0 0 0 0,0 0 0 0 0,1 0 0 0 0,-1 0 1 0 0,0-1-1 0 0,0 0 0 0 0,0 0 0 0 0,0 0 0 0 0,6-5 0 0 0,12-4 232 0 0,-21 10-229 0 0,1 0 1 0 0,0 1-1 0 0,-1-1 0 0 0,1 1 0 0 0,0 0 1 0 0,0-1-1 0 0,-1 1 0 0 0,1 0 1 0 0,0 0-1 0 0,0 0 0 0 0,0 0 1 0 0,-1 1-1 0 0,1-1 0 0 0,0 0 1 0 0,-1 1-1 0 0,1-1 0 0 0,0 1 1 0 0,-1 0-1 0 0,1-1 0 0 0,2 2 1 0 0,11 4 25 0 0,-6-5-28 0 0,-1-1 0 0 0,0 0 0 0 0,0-1 0 0 0,0 1 0 0 0,0-2 0 0 0,0 1 0 0 0,12-5 0 0 0,16-2 10 0 0,-16 6 6 0 0,-1-2-1 0 0,24-7 0 0 0,-35 9-10 0 0,0 1-1 0 0,0 0 1 0 0,0 0 0 0 0,0 1-1 0 0,0 0 1 0 0,0 0 0 0 0,0 1-1 0 0,0 0 1 0 0,0 0 0 0 0,0 1-1 0 0,10 3 1 0 0,-14-4-11 0 0,11 3 11 0 0,-11-4-6 0 0,-1 1 1 0 0,0-1 0 0 0,0 1 0 0 0,0 0 0 0 0,0 0 0 0 0,0 0 0 0 0,0 1-1 0 0,0-1 1 0 0,0 1 0 0 0,3 1 0 0 0,4 7-53 0 0,1-1 0 0 0,-1 2 1 0 0,14 17-1 0 0,15 16-2389 0 0,-22-29-3128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6:27.520"/>
    </inkml:context>
    <inkml:brush xml:id="br0">
      <inkml:brushProperty name="width" value="0.1" units="cm"/>
      <inkml:brushProperty name="height" value="0.1" units="cm"/>
      <inkml:brushProperty name="color" value="#F4F91B"/>
    </inkml:brush>
  </inkml:definitions>
  <inkml:trace contextRef="#ctx0" brushRef="#br0">314 217 919 0 0,'-2'-1'120'0'0,"-1"-1"0"0"0,1 1-1 0 0,0-1 1 0 0,0 0-1 0 0,0 0 1 0 0,1 0-1 0 0,-1 0 1 0 0,-2-5-1 0 0,-10-9 1796 0 0,6 10-1591 0 0,0 0 1 0 0,0 0-1 0 0,0 1 1 0 0,-1 0-1 0 0,0 0 0 0 0,0 1 1 0 0,-1 0-1 0 0,1 1 0 0 0,-1 0 1 0 0,-11-2-1 0 0,-12-1 80 0 0,18 3 8 0 0,0 0 0 0 0,0 1 1 0 0,-1 0-1 0 0,1 1 0 0 0,0 1 0 0 0,-19 2 0 0 0,34-2-386 0 0,-1 1-1 0 0,1-1 0 0 0,-1 0 1 0 0,1 0-1 0 0,-1 0 0 0 0,0 0 1 0 0,1 0-1 0 0,-1 0 0 0 0,1 0 1 0 0,-1 0-1 0 0,1 0 0 0 0,-1 0 1 0 0,1 0-1 0 0,-1 0 0 0 0,0-1 1 0 0,1 1-1 0 0,-1 0 0 0 0,1 0 1 0 0,-1 0-1 0 0,1-1 0 0 0,-1 1 1 0 0,1-1 22 0 0,-1 1 0 0 0,1-1 1 0 0,0 1-1 0 0,0 0 0 0 0,0-1 1 0 0,0 1-1 0 0,0 0 0 0 0,0-1 0 0 0,0 1 1 0 0,0 0-1 0 0,0-1 0 0 0,1 1 1 0 0,-1-1-1 0 0,0 1 0 0 0,0 0 1 0 0,0-1-1 0 0,0 1 0 0 0,0 0 0 0 0,1-1 1 0 0,-1 1-1 0 0,0 0 0 0 0,0 0 1 0 0,1-1-1 0 0,0-1 106 0 0,1 0 0 0 0,0 0 0 0 0,-1 0 1 0 0,1 1-1 0 0,0-1 0 0 0,0 0 0 0 0,0 1 0 0 0,4-2 0 0 0,6-3 11 0 0,-1 0 0 0 0,0-1-1 0 0,13-9 1 0 0,-17 10-45 0 0,1 1 0 0 0,-1 0-1 0 0,0 0 1 0 0,1 1 0 0 0,0 0-1 0 0,0 1 1 0 0,0-1 0 0 0,1 2 0 0 0,11-4-1 0 0,61 2 236 0 0,-25 2-4 0 0,-40 2-254 0 0,-1 1 0 0 0,1 1 0 0 0,-1 0 0 0 0,0 1 0 0 0,0 1 0 0 0,0 0 0 0 0,16 8 0 0 0,-9-4-18 0 0,0-2 1 0 0,24 5-1 0 0,-33-9-41 0 0,-1 1 0 0 0,1 0 0 0 0,-1 1 0 0 0,0 0 0 0 0,19 10 0 0 0,-19-9 40 0 0,0 0-1 0 0,1 0 1 0 0,0-1 0 0 0,-1-1-1 0 0,21 3 1 0 0,66 0 91 0 0,-35-3 59 0 0,-25 3-167 0 0,-29-3-40 0 0,0-2 1 0 0,19 2-1 0 0,-18-2-12 0 0,0 0 0 0 0,-1 0 0 0 0,17 5 0 0 0,23 4 19 0 0,-41-9-15 0 0,1 1-1 0 0,-1 1 1 0 0,0-1-1 0 0,0 2 1 0 0,13 5 0 0 0,-10-4 4 0 0,0 0 1 0 0,18 5-1 0 0,49 0 62 0 0,-43-7-30 0 0,-28-2-49 0 0,1-1 0 0 0,0 0 0 0 0,13-3 0 0 0,4 0 0 0 0,7 3 40 0 0,-1 1 0 0 0,59 10-1 0 0,-30-2-30 0 0,-37-7 19 0 0,31-3-1 0 0,9 1-18 0 0,46 13-13 0 0,-44-5 62 0 0,6-4 70 0 0,-70-4-114 0 0,-1 0 0 0 0,0 0 1 0 0,0 0-1 0 0,1-1 0 0 0,-1 1 0 0 0,0 0 1 0 0,0 0-1 0 0,1-1 0 0 0,-1 1 1 0 0,0-1-1 0 0,0 1 0 0 0,0-1 1 0 0,0 1-1 0 0,0-1 0 0 0,0 0 1 0 0,0 1-1 0 0,0-1 0 0 0,0 0 1 0 0,0 0-1 0 0,0 0 0 0 0,0 0 1 0 0,0 0-1 0 0,-1 0 0 0 0,1 0 1 0 0,0 0-1 0 0,-1 0 0 0 0,1 0 1 0 0,-1 0-1 0 0,1-2 0 0 0,0 1-4 0 0,0 1 0 0 0,-1-1-1 0 0,1 1 1 0 0,-1-1-1 0 0,0 1 1 0 0,1-1 0 0 0,-1 1-1 0 0,0-1 1 0 0,0 0 0 0 0,0 1-1 0 0,0-1 1 0 0,0 1 0 0 0,-1-1-1 0 0,1 1 1 0 0,0-1 0 0 0,-1 1-1 0 0,1-1 1 0 0,-1 1 0 0 0,1-1-1 0 0,-1 1 1 0 0,0-1 0 0 0,0 1-1 0 0,-1-2 1 0 0,2 2-10 0 0,-1 1 0 0 0,0 0 0 0 0,1 0 0 0 0,-1-1 0 0 0,1 1 0 0 0,-1 0 0 0 0,1 0 0 0 0,-1 0 0 0 0,0 0 0 0 0,1 0 0 0 0,-1 0 1 0 0,1 0-1 0 0,-1 0 0 0 0,0 0 0 0 0,1 0 0 0 0,-1 0 0 0 0,1 0 0 0 0,-1 0 0 0 0,0 0 0 0 0,1 1 0 0 0,-1-1 0 0 0,1 0 0 0 0,-1 0 0 0 0,1 1 0 0 0,-1-1 0 0 0,1 0 0 0 0,-2 1 0 0 0,-12 10-1381 0 0,6-3-90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6:38.987"/>
    </inkml:context>
    <inkml:brush xml:id="br0">
      <inkml:brushProperty name="width" value="0.1" units="cm"/>
      <inkml:brushProperty name="height" value="0.1" units="cm"/>
      <inkml:brushProperty name="color" value="#F4F91B"/>
    </inkml:brush>
  </inkml:definitions>
  <inkml:trace contextRef="#ctx0" brushRef="#br0">1 0 919 0 0,'1'0'159'0'0,"1"1"-1"0"0,-1-1 0 0 0,1 1 0 0 0,-1-1 0 0 0,1 1 0 0 0,-1-1 0 0 0,0 1 0 0 0,1 0 0 0 0,-1 0 0 0 0,0 0 0 0 0,1 0 1 0 0,-1 0-1 0 0,0 0 0 0 0,0 0 0 0 0,0 0 0 0 0,0 0 0 0 0,0 1 0 0 0,0-1 0 0 0,1 2 0 0 0,-1-1-37 0 0,1 0 0 0 0,-1 0 0 0 0,1 0 0 0 0,0 0 0 0 0,0 0 0 0 0,0 0 0 0 0,0-1 0 0 0,2 2 0 0 0,0-1 114 0 0,-1-1-1 0 0,1 0 1 0 0,0 0-1 0 0,0 0 1 0 0,-1-1 0 0 0,8 1-1 0 0,-7-1-138 0 0,0 1-1 0 0,0-1 1 0 0,0 1-1 0 0,0 0 1 0 0,0 0-1 0 0,7 3 1 0 0,44 14 278 0 0,-49-15-320 0 0,1-1 0 0 0,-1 0 1 0 0,1 0-1 0 0,14 2 0 0 0,5 1 131 0 0,-21-4-135 0 0,0 0 0 0 0,0-1 0 0 0,-1 0-1 0 0,9 0 1 0 0,10 1 167 0 0,-17-1-127 0 0,0 0 0 0 0,0 0 1 0 0,0-1-1 0 0,9-1 0 0 0,-8 1-36 0 0,-1 0-1 0 0,0 0 1 0 0,1 1-1 0 0,8 0 0 0 0,15 5 121 0 0,-21-3-128 0 0,1-1 1 0 0,-1 0-1 0 0,0 0 0 0 0,18-1 1 0 0,-10-3 174 0 0,-1-1 1 0 0,1 0 0 0 0,21-10 0 0 0,-21 8-77 0 0,0 0 0 0 0,33-6 0 0 0,-5 1 19 0 0,-39 9-147 0 0,1-1 0 0 0,0 2-1 0 0,0-1 1 0 0,0 1 0 0 0,0 0 0 0 0,0 0-1 0 0,0 1 1 0 0,8 0 0 0 0,11 0 100 0 0,-23-1-103 0 0,0 1 0 0 0,0 0 0 0 0,0-1 0 0 0,0 1 0 0 0,0 1 0 0 0,0-1 0 0 0,0 0 0 0 0,-1 1 0 0 0,1-1 0 0 0,0 1 0 0 0,0 0 0 0 0,5 2 0 0 0,25 23 124 0 0,-27-22-137 0 0,1-1-1 0 0,-1-1 0 0 0,0 1 1 0 0,1-1-1 0 0,-1 0 0 0 0,1-1 1 0 0,11 2-1 0 0,-4 0 13 0 0,11 0 109 0 0,0-1-1 0 0,1-1 1 0 0,48-4 0 0 0,0 0 90 0 0,44-1 97 0 0,-28 1-309 0 0,-13-4 89 0 0,-32 2-50 0 0,-11 2-17 0 0,3-1 69 0 0,54 2 0 0 0,27 1 44 0 0,-47 3-28 0 0,51-1-97 0 0,-82 1 12 0 0,0 2-1 0 0,49 10 1 0 0,-87-14-23 0 0,220 30 129 0 0,-88-11 70 0 0,-107-15-185 0 0,-14-2 15 0 0,-1 0 1 0 0,1-1 0 0 0,18-1 0 0 0,11 3 21 0 0,-8-1-26 0 0,4-1-8 0 0,43-2 32 0 0,-18-7 67 0 0,-37 4-14 0 0,35 0 1 0 0,-52 4-75 0 0,1 1 0 0 0,17 4 0 0 0,-18-3-29 0 0,1 0-1 0 0,18 1 1 0 0,157 6 66 0 0,-140-8-47 0 0,-30-1-8 0 0,-1 1 1 0 0,1 0-1 0 0,-1 1 1 0 0,17 4-1 0 0,-16-3-9 0 0,1-1 0 0 0,-1 0 0 0 0,1-1 0 0 0,-1-1 0 0 0,24-2 0 0 0,34 1 0 0 0,-46 3 0 0 0,-6-1 0 0 0,28 5 0 0 0,2 3 22 0 0,1-2-1 0 0,86 0 0 0 0,-71-3 3 0 0,-41-2-4 0 0,46-2 0 0 0,111-21-20 0 0,-156 19 0 0 0,191-10 0 0 0,-32 6 0 0 0,-144 9 0 0 0,-33-2 0 0 0,0 0 0 0 0,0 0 0 0 0,0-1 0 0 0,0 0 0 0 0,0 0 0 0 0,0-1 0 0 0,0-1 0 0 0,14-3 0 0 0,4-3-2 0 0,-22 8 4 0 0,0-1 0 0 0,0-1-1 0 0,-1 1 1 0 0,1-1 0 0 0,0 0 0 0 0,7-4 0 0 0,-6 1 44 0 0,-1 1 0 0 0,1-1 0 0 0,-1 0 1 0 0,0-1-1 0 0,0 1 0 0 0,-1-1 0 0 0,5-7 0 0 0,-8 12 25 0 0,-1 3-24 0 0,-4 7-1 0 0,-7 13-26 0 0,-27 38-1254 0 0,27-44 40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6:58.342"/>
    </inkml:context>
    <inkml:brush xml:id="br0">
      <inkml:brushProperty name="width" value="0.1" units="cm"/>
      <inkml:brushProperty name="height" value="0.1" units="cm"/>
      <inkml:brushProperty name="color" value="#F4F91B"/>
    </inkml:brush>
  </inkml:definitions>
  <inkml:trace contextRef="#ctx0" brushRef="#br0">1 95 1839 0 0,'0'0'36'0'0,"0"-1"0"0"0,0 1 0 0 0,0 0 0 0 0,0-1 0 0 0,0 1-1 0 0,0 0 1 0 0,0 0 0 0 0,0-1 0 0 0,0 1 0 0 0,0 0-1 0 0,1-1 1 0 0,-1 1 0 0 0,0 0 0 0 0,0 0 0 0 0,0-1-1 0 0,0 1 1 0 0,1 0 0 0 0,-1 0 0 0 0,0 0 0 0 0,0-1 0 0 0,0 1-1 0 0,1 0 1 0 0,-1 0 0 0 0,0 0 0 0 0,0 0 0 0 0,1-1-1 0 0,-1 1 1 0 0,0 0 0 0 0,0 0 0 0 0,1 0 0 0 0,-1 0-1 0 0,0 0 1 0 0,1 0 0 0 0,-1 0 0 0 0,0 0 0 0 0,0 0 0 0 0,1 0-1 0 0,-1 0 1 0 0,0 0 0 0 0,1 0 0 0 0,-1 0 0 0 0,0 0-1 0 0,0 0 1 0 0,1 0 0 0 0,-1 0 0 0 0,20 7 2237 0 0,-2-2-1290 0 0,-13-5-756 0 0,0-1 0 0 0,0 1-1 0 0,0-2 1 0 0,0 1 0 0 0,0 0 0 0 0,0-1-1 0 0,6-3 1 0 0,-4 2-28 0 0,-1 1 0 0 0,1-1 0 0 0,10-1 0 0 0,15-5 282 0 0,-28 7-391 0 0,1 1 0 0 0,-1-1-1 0 0,0 1 1 0 0,1 0 0 0 0,-1 0 0 0 0,0 1 0 0 0,1-1 0 0 0,-1 1 0 0 0,1 0-1 0 0,-1 0 1 0 0,1 0 0 0 0,4 2 0 0 0,-6-2-78 0 0,35 7 30 0 0,-36-7-25 0 0,-1 0 0 0 0,0 0 0 0 0,1 0 0 0 0,-1 0 0 0 0,1 0 0 0 0,-1 0 0 0 0,0 0-1 0 0,1 0 1 0 0,-1-1 0 0 0,0 1 0 0 0,1 0 0 0 0,-1-1 0 0 0,0 1 0 0 0,0-1 0 0 0,1 0 0 0 0,-1 1 0 0 0,0-1 0 0 0,0 0 0 0 0,0 0 0 0 0,0 0 0 0 0,0 0 0 0 0,0 0-1 0 0,0 0 1 0 0,1-2 0 0 0,16-31 1359 0 0,-13 30-1075 0 0,6-7-144 0 0,-11 8-147 0 0,-7 3 2 0 0,3 1-109 0 0,-1 1 1 0 0,1 0-1 0 0,-1 1 0 0 0,1-1 0 0 0,0 1 0 0 0,0 0 0 0 0,-7 5 1 0 0,-5 6-802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5:56.505"/>
    </inkml:context>
    <inkml:brush xml:id="br0">
      <inkml:brushProperty name="width" value="0.1" units="cm"/>
      <inkml:brushProperty name="height" value="0.1" units="cm"/>
      <inkml:brushProperty name="color" value="#E71224"/>
    </inkml:brush>
  </inkml:definitions>
  <inkml:trace contextRef="#ctx0" brushRef="#br0">2285 11 2527 0 0,'-4'-1'20'0'0,"-1"0"-1"0"0,0 0 1 0 0,1 0-1 0 0,-1 1 1 0 0,0-1-1 0 0,0 1 0 0 0,1 0 1 0 0,-1 1-1 0 0,0-1 1 0 0,-8 3-1 0 0,-11 0 31 0 0,3-3 277 0 0,0-1 1 0 0,-33-4-1 0 0,33 1 92 0 0,-1 2 1 0 0,-34 1-1 0 0,-103 19 661 0 0,-164 40-1 0 0,57-8-985 0 0,-3-22 629 0 0,-75-23-14 0 0,-221 14-386 0 0,485-11-403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7:01.784"/>
    </inkml:context>
    <inkml:brush xml:id="br0">
      <inkml:brushProperty name="width" value="0.1" units="cm"/>
      <inkml:brushProperty name="height" value="0.1" units="cm"/>
      <inkml:brushProperty name="color" value="#66CC00"/>
    </inkml:brush>
  </inkml:definitions>
  <inkml:trace contextRef="#ctx0" brushRef="#br0">4 0 431 0 0,'0'2'0'0'0,"0"4"0"0"0,-2-4 0 0 0,2 0 0 0 0,0-1 0 0 0,-2-1 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7:03.942"/>
    </inkml:context>
    <inkml:brush xml:id="br0">
      <inkml:brushProperty name="width" value="0.1" units="cm"/>
      <inkml:brushProperty name="height" value="0.1" units="cm"/>
      <inkml:brushProperty name="color" value="#66CC00"/>
    </inkml:brush>
  </inkml:definitions>
  <inkml:trace contextRef="#ctx0" brushRef="#br0">1 0 455 0 0,'0'2'232'0'0,"1"0"-1"0"0,-1 0 0 0 0,1-1 1 0 0,-1 1-1 0 0,1-1 0 0 0,0 1 0 0 0,0 0 1 0 0,-1-1-1 0 0,1 1 0 0 0,0-1 0 0 0,0 0 1 0 0,1 1-1 0 0,-1-1 0 0 0,0 0 0 0 0,0 0 1 0 0,1 1-1 0 0,-1-1 0 0 0,0 0 0 0 0,1 0 1 0 0,-1-1-1 0 0,1 1 0 0 0,0 0 0 0 0,-1 0 1 0 0,1-1-1 0 0,0 1 0 0 0,3 0 0 0 0,-4-1-155 0 0,0 1-1 0 0,0-1 1 0 0,1 0-1 0 0,-1 1 1 0 0,0 0-1 0 0,0-1 1 0 0,0 1-1 0 0,0 0 0 0 0,1 0 1 0 0,-1-1-1 0 0,0 1 1 0 0,-1 0-1 0 0,1 0 1 0 0,1 1-1 0 0,-1 0-9 0 0,0-1-1 0 0,0 0 1 0 0,1 0-1 0 0,-1 0 1 0 0,0 0-1 0 0,0 0 1 0 0,1 0-1 0 0,-1 0 1 0 0,0 0-1 0 0,1 0 1 0 0,-1-1-1 0 0,1 1 1 0 0,-1-1-1 0 0,1 1 1 0 0,1 0-1 0 0,26-1 517 0 0,0 1 0 0 0,0 1 0 0 0,47 11 0 0 0,-61-10-443 0 0,0-1 1 0 0,1-1-1 0 0,24-1 0 0 0,-23 0-56 0 0,25-1 123 0 0,-30 0-115 0 0,-1 0-1 0 0,0 1 1 0 0,1 0 0 0 0,-1 1 0 0 0,0 0 0 0 0,1 1 0 0 0,-1 0 0 0 0,0 1 0 0 0,0 0 0 0 0,15 7 0 0 0,-13-5-53 0 0,0 0 0 0 0,1 0 1 0 0,-1-1-1 0 0,1-1 0 0 0,0 0 0 0 0,0-1 1 0 0,0 0-1 0 0,0-1 0 0 0,0-1 1 0 0,27-2-1 0 0,-29 2 2 0 0,0 0 0 0 0,0 1 0 0 0,19 4 1 0 0,0-1-5 0 0,-25-3-35 0 0,13 1 38 0 0,0 0 0 0 0,34-2 0 0 0,144-21 163 0 0,-124 17-170 0 0,132 9 0 0 0,-94-3 65 0 0,-59-3-66 0 0,106-6 94 0 0,-141 6-122 0 0,3-1 5 0 0,0-2-1 0 0,23-6 0 0 0,-20 5 52 0 0,30-5-1 0 0,-51 10-53 0 0,3-1 17 0 0,0 0 0 0 0,1 1 0 0 0,-1 0 0 0 0,0 0-1 0 0,1 0 1 0 0,-1 0 0 0 0,0 1 0 0 0,1 0 0 0 0,-1 0-1 0 0,8 3 1 0 0,-5-1-13 0 0,-1-2-1 0 0,0 1 1 0 0,1-1-1 0 0,0 0 0 0 0,-1 0 1 0 0,9-1-1 0 0,-9 0 0 0 0,0 0 0 0 0,0 0-1 0 0,0 1 1 0 0,-1 0 0 0 0,1 0-1 0 0,0 1 1 0 0,-1 0 0 0 0,7 2-1 0 0,39 17 47 0 0,-36-17-51 0 0,1 0 0 0 0,0 0 1 0 0,27 0-1 0 0,53-1-6 0 0,-82-3 3 0 0,76-3 6 0 0,115-19-1 0 0,-60 12 59 0 0,-132 8-47 0 0,28 2-1 0 0,-29 1-9 0 0,-1-1 0 0 0,24-3-1 0 0,-15 0-6 0 0,28 0 0 0 0,17-2 0 0 0,8-8 0 0 0,9-4 0 0 0,-81 17 0 0 0,-1 0 0 0 0,1 0 0 0 0,-1 0 0 0 0,1 0 0 0 0,-1 0 0 0 0,1 1 0 0 0,-1-1 0 0 0,1 0 0 0 0,-1 1 0 0 0,1-1 0 0 0,-1 1 0 0 0,0 0 0 0 0,1-1 0 0 0,-1 1 0 0 0,2 1 0 0 0,-14-19 25 0 0,9 13-12 0 0,-1 0 0 0 0,1 0-1 0 0,-1 0 1 0 0,0 0 0 0 0,0 1 0 0 0,-4-5-1 0 0,7 8-10 0 0,-1-1 0 0 0,0 1-1 0 0,1-1 1 0 0,-1 1 0 0 0,0-1-1 0 0,0 1 1 0 0,0 0 0 0 0,1 0-1 0 0,-1-1 1 0 0,0 1-1 0 0,0 0 1 0 0,0 0 0 0 0,0 0-1 0 0,1 0 1 0 0,-1 0 0 0 0,0 0-1 0 0,0 0 1 0 0,0 0 0 0 0,0 0-1 0 0,0 0 1 0 0,1 1-1 0 0,-1-1 1 0 0,0 0 0 0 0,0 1-1 0 0,1-1 1 0 0,-1 0 0 0 0,0 1-1 0 0,0-1 1 0 0,1 1 0 0 0,-1-1-1 0 0,0 1 1 0 0,1-1-1 0 0,-1 1 1 0 0,0 0 0 0 0,1-1-1 0 0,-1 1 1 0 0,1 0 0 0 0,-1-1-1 0 0,1 1 1 0 0,-1 1 0 0 0,-3 3 3 0 0,1-1-115 0 0,-1 1 0 0 0,1 0 0 0 0,-1 0-1 0 0,-2 6 1 0 0,-1 7-230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7:04.695"/>
    </inkml:context>
    <inkml:brush xml:id="br0">
      <inkml:brushProperty name="width" value="0.1" units="cm"/>
      <inkml:brushProperty name="height" value="0.1" units="cm"/>
      <inkml:brushProperty name="color" value="#66CC00"/>
    </inkml:brush>
  </inkml:definitions>
  <inkml:trace contextRef="#ctx0" brushRef="#br0">1 53 3623 0 0,'0'7'1902'0'0,"6"-6"-1213"0"0,39-3 1212 0 0,54-10 1 0 0,-31 3-1264 0 0,77-2 374 0 0,219 10 0 0 0,-283 3-597 0 0,157-17 0 0 0,-214 9-387 0 0,-20 5-17 0 0,1-1 0 0 0,-1 1 0 0 0,0 1 0 0 0,1-1 0 0 0,-1 0 0 0 0,0 1 0 0 0,1 0 0 0 0,-1 0 0 0 0,6 1 0 0 0,-10-1-28 0 0,1 0 0 0 0,-1 0 0 0 0,0 0 0 0 0,1 0-1 0 0,-1 1 1 0 0,0-1 0 0 0,1 0 0 0 0,-1 0 0 0 0,0 1-1 0 0,1-1 1 0 0,-1 0 0 0 0,0 0 0 0 0,1 1 0 0 0,-1-1-1 0 0,0 0 1 0 0,0 1 0 0 0,1-1 0 0 0,-1 0 0 0 0,0 1 0 0 0,0-1-1 0 0,0 0 1 0 0,0 1 0 0 0,1-1 0 0 0,-1 0 0 0 0,0 1-1 0 0,0-1 1 0 0,0 1 0 0 0,0-1 0 0 0,0 0 0 0 0,0 1-1 0 0,0-1 1 0 0,0 1 0 0 0,0-1 0 0 0,0 0 0 0 0,0 1-1 0 0,0-1 1 0 0,0 0 0 0 0,-1 1 0 0 0,1-1 0 0 0,0 1 0 0 0,-9 16-3650 0 0,8-14 2733 0 0,-6 8-2081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7:19.682"/>
    </inkml:context>
    <inkml:brush xml:id="br0">
      <inkml:brushProperty name="width" value="0.1" units="cm"/>
      <inkml:brushProperty name="height" value="0.1" units="cm"/>
      <inkml:brushProperty name="color" value="#66CC00"/>
    </inkml:brush>
  </inkml:definitions>
  <inkml:trace contextRef="#ctx0" brushRef="#br0">27 15 1375 0 0,'-17'2'924'0'0,"16"-2"-854"0"0,1 0 0 0 0,0 0 0 0 0,0 1 0 0 0,-1-1-1 0 0,1 0 1 0 0,0 0 0 0 0,-1 0 0 0 0,1 0 0 0 0,0 0-1 0 0,0 0 1 0 0,-1-1 0 0 0,1 1 0 0 0,0 0 0 0 0,-1 0-1 0 0,1 0 1 0 0,0 0 0 0 0,0 0 0 0 0,-1 0-1 0 0,1 0 1 0 0,0-1 0 0 0,0 1 0 0 0,-1 0 0 0 0,1 0-1 0 0,0 0 1 0 0,0-1 0 0 0,-1 1 0 0 0,1 0 0 0 0,0 0-1 0 0,0-1 1 0 0,0 1 0 0 0,0 0 0 0 0,-1 0 0 0 0,1-1-1 0 0,0 1 1 0 0,0 0 0 0 0,0 0 0 0 0,0-1 0 0 0,0 1-1 0 0,0 0 1 0 0,0-1 0 0 0,0 1 0 0 0,0 0 0 0 0,0-1-1 0 0,0 1 1 0 0,0 0 0 0 0,0 0 0 0 0,0-1 0 0 0,0 1-1 0 0,0 0 1 0 0,0-1 0 0 0,1 1 0 0 0,-1-1-8 0 0,1 0 0 0 0,0 1 0 0 0,0-1 0 0 0,0 0 0 0 0,0 1 0 0 0,0-1 0 0 0,0 1 0 0 0,0-1-1 0 0,0 1 1 0 0,0 0 0 0 0,0-1 0 0 0,0 1 0 0 0,0 0 0 0 0,0 0 0 0 0,0 0 0 0 0,1 0 0 0 0,-1 0 0 0 0,0 0 0 0 0,0 0 0 0 0,1 0 0 0 0,25 3 396 0 0,-27-3-451 0 0,20 8 160 0 0,-19-7-143 0 0,1 0 0 0 0,0 0 0 0 0,0 0 0 0 0,0 0 0 0 0,0 0 1 0 0,0 0-1 0 0,0-1 0 0 0,1 1 0 0 0,-1-1 0 0 0,3 1 0 0 0,102 5 1765 0 0,-73-3-1388 0 0,1-1 0 0 0,60-4 0 0 0,-45-2 475 0 0,71 5 1 0 0,29-2-206 0 0,-80-4-559 0 0,0 3 0 0 0,1 3 0 0 0,71 11 0 0 0,-129-9-97 0 0,-1 0 0 0 0,1 0 0 0 0,22 10 0 0 0,-14-4 43 0 0,-15-6-44 0 0,1-1 0 0 0,0 1 0 0 0,0-1 1 0 0,0-1-1 0 0,1 1 0 0 0,-1-1 0 0 0,0-1 0 0 0,8 1 1 0 0,-14-1-7 0 0,-1 0 1 0 0,1 0 0 0 0,-1 0 0 0 0,0 0 0 0 0,1 0 0 0 0,-1 0-1 0 0,0 0 1 0 0,1 0 0 0 0,-1 0 0 0 0,0 0 0 0 0,1 0 0 0 0,-1-1 0 0 0,0 1-1 0 0,1 0 1 0 0,-1 0 0 0 0,0 0 0 0 0,1 0 0 0 0,-1-1 0 0 0,0 1-1 0 0,0 0 1 0 0,1 0 0 0 0,-1 0 0 0 0,0-1 0 0 0,0 1 0 0 0,1 0-1 0 0,-1-1 1 0 0,0 1 0 0 0,0 0 0 0 0,0 0 0 0 0,0-1 0 0 0,1 1-1 0 0,-1 0 1 0 0,0-1 0 0 0,0 1 0 0 0,0 0 0 0 0,0-1 0 0 0,0 1 0 0 0,0-1-1 0 0,0 1 1 0 0,0 0 0 0 0,0-1 0 0 0,0 1 0 0 0,0 0 0 0 0,0-1-1 0 0,0 1 1 0 0,0 0 0 0 0,0-1 0 0 0,0 1 0 0 0,-1 0 0 0 0,1-1-1 0 0,0 1 1 0 0,0 0 0 0 0,0-1 0 0 0,-1 0 9 0 0,0 1-1 0 0,1-1 1 0 0,-1 1 0 0 0,0-1 0 0 0,1 1-1 0 0,-1-1 1 0 0,0 1 0 0 0,1 0 0 0 0,-1-1-1 0 0,0 1 1 0 0,0 0 0 0 0,0-1 0 0 0,1 1-1 0 0,-1 0 1 0 0,0 0 0 0 0,0 0 0 0 0,0 0-1 0 0,0 0 1 0 0,1 0 0 0 0,-1 0 0 0 0,0 0-1 0 0,0 0 1 0 0,0 0 0 0 0,0 0 0 0 0,0 1-1 0 0,-53 20-1283 0 0,37-13-52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7:21.195"/>
    </inkml:context>
    <inkml:brush xml:id="br0">
      <inkml:brushProperty name="width" value="0.1" units="cm"/>
      <inkml:brushProperty name="height" value="0.1" units="cm"/>
      <inkml:brushProperty name="color" value="#66CC00"/>
    </inkml:brush>
  </inkml:definitions>
  <inkml:trace contextRef="#ctx0" brushRef="#br0">4 1 1927 0 0,'0'0'70'0'0,"0"0"-35"0"0,0 0 0 0 0,0 0-1 0 0,0 0 1 0 0,0 1 0 0 0,0-1 0 0 0,0 0-1 0 0,0 0 1 0 0,0 0 0 0 0,0 0 0 0 0,0 0 0 0 0,0 0-1 0 0,0 0 1 0 0,-1 2 765 0 0,1-2-765 0 0,0 0-1 0 0,0 0 1 0 0,0 0 0 0 0,0 0 0 0 0,-1 0-1 0 0,1 0 1 0 0,0 0 0 0 0,0 0 0 0 0,0 0 0 0 0,0 0-1 0 0,0 0 1 0 0,0 0 0 0 0,0 0 0 0 0,0 0-1 0 0,0 0 1 0 0,-1 0 0 0 0,1 0 0 0 0,0 0-1 0 0,0 0 1 0 0,0 0 0 0 0,0 0 0 0 0,13 8 1008 0 0,19 5 251 0 0,-14-6-546 0 0,-14-6-636 0 0,-1 1 1 0 0,1-1 0 0 0,-1 0-1 0 0,1 0 1 0 0,-1 0-1 0 0,1 0 1 0 0,5 0-1 0 0,9 0 230 0 0,-1 1-1 0 0,31 7 1 0 0,-23-4-196 0 0,7 2-45 0 0,0-2-1 0 0,0-1 1 0 0,59-1 0 0 0,-46-4-6 0 0,38-4 58 0 0,-48 3-100 0 0,58 3 0 0 0,2 0-21 0 0,202 9 367 0 0,-224-4 56 0 0,-57-6-274 0 0,-1-1 0 0 0,0 0 1 0 0,28-7-1 0 0,-43 8-179 0 0,1 0 0 0 0,-1 0 0 0 0,0 0 0 0 0,0 0 0 0 0,0 0 0 0 0,1 0 0 0 0,-1 0 0 0 0,0 0 1 0 0,0 0-1 0 0,0 0 0 0 0,1 0 0 0 0,-1 0 0 0 0,0 0 0 0 0,0 0 0 0 0,0 0 0 0 0,1 0 0 0 0,-1 0 0 0 0,0 0 0 0 0,0 0 0 0 0,0 0 0 0 0,1 0 0 0 0,-1 0 0 0 0,0 0 1 0 0,0 0-1 0 0,0 1 0 0 0,1-1 0 0 0,-1 0 0 0 0,0 0 0 0 0,0 0 0 0 0,0 0 0 0 0,0 0 0 0 0,0 1 0 0 0,1-1 0 0 0,-1 0 0 0 0,0 0 0 0 0,0 0 0 0 0,0 1 0 0 0,0-1 0 0 0,0 0 1 0 0,0 0-1 0 0,0 0 0 0 0,0 0 0 0 0,0 1 0 0 0,0-1 0 0 0,0 0 0 0 0,0 0 0 0 0,0 1 0 0 0,0-1 0 0 0,0 0 0 0 0,0 0 0 0 0,0 0 0 0 0,0 1 0 0 0,0-1 0 0 0,0 0 0 0 0,0 0 1 0 0,0 0-1 0 0,0 1 0 0 0,0-1 0 0 0,0 0 0 0 0,0 0 0 0 0,-1 0 0 0 0,1 0 0 0 0,0 1 0 0 0,-8 12-967 0 0,-1-4-2877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7:37.838"/>
    </inkml:context>
    <inkml:brush xml:id="br0">
      <inkml:brushProperty name="width" value="0.1" units="cm"/>
      <inkml:brushProperty name="height" value="0.1" units="cm"/>
      <inkml:brushProperty name="color" value="#66CC00"/>
    </inkml:brush>
  </inkml:definitions>
  <inkml:trace contextRef="#ctx0" brushRef="#br0">1 1 1727 0 0,'23'1'255'0'0,"1"2"0"0"0,-1 0 0 0 0,27 8 0 0 0,24 4-19 0 0,123-3 1548 0 0,-66-7-1129 0 0,90 4-139 0 0,-142-7-139 0 0,58-2 213 0 0,-11-7-339 0 0,231 18 0 0 0,-178 17-251 0 0,-110-16 0 0 0,103 7 0 0 0,-78-16 56 0 0,-15 2-53 0 0,1-4 0 0 0,106-13-1 0 0,-136 4 17 0 0,223-28 102 0 0,3 24 3 0 0,147 25-60 0 0,-341-10-52 0 0,135 0 40 0 0,40-15-52 0 0,183 1 0 0 0,-58-3 64 0 0,-344 11-517 0 0,1 1 0 0 0,-1 3 0 0 0,0 1 0 0 0,47 9 0 0 0,-55-6-1978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7:39.374"/>
    </inkml:context>
    <inkml:brush xml:id="br0">
      <inkml:brushProperty name="width" value="0.1" units="cm"/>
      <inkml:brushProperty name="height" value="0.1" units="cm"/>
      <inkml:brushProperty name="color" value="#66CC00"/>
    </inkml:brush>
  </inkml:definitions>
  <inkml:trace contextRef="#ctx0" brushRef="#br0">0 1 455 0 0,'22'-1'-20'0'0,"16"1"2071"0"0,7 7-1933 0 0,0 1 0 0 0,46 15-1 0 0,-65-15-97 0 0,0-2-1 0 0,1-1 0 0 0,33 2 1 0 0,83-2 136 0 0,14 1-27 0 0,11 15 243 0 0,39 4-128 0 0,-147-21-101 0 0,90-5-1 0 0,199-5 484 0 0,-108 22-385 0 0,-95-14-203 0 0,-29-3-23 0 0,219 7 49 0 0,-51-10-64 0 0,74 4 0 0 0,-235 12 0 0 0,117 5 11 0 0,-181-16 17 0 0,406 14 121 0 0,-102-18-134 0 0,-78-2-18 0 0,85 3 67 0 0,156-4 0 0 0,-156-12-64 0 0,-87 1 0 0 0,-192 13 0 0 0,160-29 0 0 0,-103 5 455 0 0,267-14 0 0 0,-304 46-365 0 0,-78-1-170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7:46.754"/>
    </inkml:context>
    <inkml:brush xml:id="br0">
      <inkml:brushProperty name="width" value="0.1" units="cm"/>
      <inkml:brushProperty name="height" value="0.1" units="cm"/>
      <inkml:brushProperty name="color" value="#66CC00"/>
    </inkml:brush>
  </inkml:definitions>
  <inkml:trace contextRef="#ctx0" brushRef="#br0">1 99 3023 0 0,'2'-1'41'0'0,"0"1"-1"0"0,0-1 0 0 0,0 1 0 0 0,1-1 0 0 0,-1 1 1 0 0,0 0-1 0 0,0 0 0 0 0,1 0 0 0 0,-1 0 0 0 0,0 0 1 0 0,0 0-1 0 0,1 1 0 0 0,-1-1 0 0 0,0 1 0 0 0,0-1 1 0 0,0 1-1 0 0,0 0 0 0 0,4 2 0 0 0,17 4 219 0 0,34 6 34 0 0,-7-1 153 0 0,85 8 0 0 0,-31-15-261 0 0,1-5 0 0 0,193-25 0 0 0,-171 7-118 0 0,153-24 101 0 0,151-4-14 0 0,-269 34-108 0 0,150-4 96 0 0,-132 23-127 0 0,122-1-18 0 0,305 15 3 0 0,-391-8 0 0 0,117 16 0 0 0,-73 6 0 0 0,-255-34 0 0 0,1 0 0 0 0,0 0 0 0 0,-1 0 0 0 0,1 0 0 0 0,0 1 0 0 0,9 5 0 0 0,-1 1 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7:48.486"/>
    </inkml:context>
    <inkml:brush xml:id="br0">
      <inkml:brushProperty name="width" value="0.1" units="cm"/>
      <inkml:brushProperty name="height" value="0.1" units="cm"/>
      <inkml:brushProperty name="color" value="#66CC00"/>
    </inkml:brush>
  </inkml:definitions>
  <inkml:trace contextRef="#ctx0" brushRef="#br0">1 67 455 0 0,'54'-5'94'0'0,"113"-4"764"0"0,-18 17-633 0 0,-89-2-131 0 0,0-3-1 0 0,97-8 1 0 0,-133 2-43 0 0,297-23 975 0 0,-189 30-636 0 0,-73-1-58 0 0,1-2 1 0 0,88-10 0 0 0,-75-3-231 0 0,-26 4 18 0 0,1 1-1 0 0,75 0 1 0 0,-93 9-120 0 0,1 1 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7:49.381"/>
    </inkml:context>
    <inkml:brush xml:id="br0">
      <inkml:brushProperty name="width" value="0.1" units="cm"/>
      <inkml:brushProperty name="height" value="0.1" units="cm"/>
      <inkml:brushProperty name="color" value="#66CC00"/>
    </inkml:brush>
  </inkml:definitions>
  <inkml:trace contextRef="#ctx0" brushRef="#br0">1 22 655 0 0,'160'-10'62'0'0,"-20"1"-49"0"0,141 8 71 0 0,24 0 13 0 0,-198 1-97 0 0,-58 0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5:58.368"/>
    </inkml:context>
    <inkml:brush xml:id="br0">
      <inkml:brushProperty name="width" value="0.1" units="cm"/>
      <inkml:brushProperty name="height" value="0.1" units="cm"/>
      <inkml:brushProperty name="color" value="#E71224"/>
    </inkml:brush>
  </inkml:definitions>
  <inkml:trace contextRef="#ctx0" brushRef="#br0">1694 0 3079 0 0,'-9'1'52'0'0,"-1"1"-1"0"0,1-1 0 0 0,0 2 0 0 0,0-1 0 0 0,0 1 0 0 0,-13 6 0 0 0,10-4 9 0 0,0-1-1 0 0,-19 5 0 0 0,9-7 46 0 0,0 0-1 0 0,0-2 0 0 0,-1-1 0 0 0,-36-5 0 0 0,-34-1 302 0 0,-95 23 1086 0 0,58-2-1000 0 0,-153 8 163 0 0,-263 11 75 0 0,458-31-694 0 0,3 1-112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1:55.892"/>
    </inkml:context>
    <inkml:brush xml:id="br0">
      <inkml:brushProperty name="width" value="0.1" units="cm"/>
      <inkml:brushProperty name="height" value="0.1" units="cm"/>
      <inkml:brushProperty name="color" value="#66CC00"/>
    </inkml:brush>
  </inkml:definitions>
  <inkml:trace contextRef="#ctx0" brushRef="#br0">1 67 1375 0 0,'0'-2'142'0'0,"0"0"0"0"0,0 0 0 0 0,0 1 0 0 0,0-1 0 0 0,0 0 0 0 0,1 0 0 0 0,-1 0 0 0 0,1 1 0 0 0,-1-1 0 0 0,1 0-1 0 0,-1 0 1 0 0,1 1 0 0 0,0-1 0 0 0,0 1 0 0 0,0-1 0 0 0,0 1 0 0 0,0-1 0 0 0,0 1 0 0 0,2-2 0 0 0,1 0 42 0 0,-1 1 1 0 0,1 0 0 0 0,-1 1 0 0 0,1-1-1 0 0,0 1 1 0 0,0-1 0 0 0,7 0-1 0 0,7-3 204 0 0,1 1-1 0 0,0 1 0 0 0,24-2 1 0 0,-40 5-349 0 0,1 1 0 0 0,-1-1-1 0 0,1 1 1 0 0,-1 0 0 0 0,1 0 0 0 0,-1 0 0 0 0,0 0 0 0 0,1 1 0 0 0,-1-1 0 0 0,0 1 0 0 0,0 0 0 0 0,0 0 0 0 0,0 0-1 0 0,2 3 1 0 0,7 6 235 0 0,-1 0-1 0 0,9 12 1 0 0,10 10 16 0 0,-23-26-209 0 0,2-1 0 0 0,-1 0-1 0 0,0 0 1 0 0,1-1 0 0 0,0 0-1 0 0,0-1 1 0 0,1 0 0 0 0,12 4-1 0 0,-4-4 117 0 0,0 1-1 0 0,1-2 1 0 0,30 1-1 0 0,301 11 575 0 0,-254-7-684 0 0,-57-3-17 0 0,0-2 1 0 0,49-2 0 0 0,66-14 147 0 0,172-8 204 0 0,69-8-284 0 0,178-7 257 0 0,-168 29-278 0 0,-253 11-117 0 0,-82 0 0 0 0,-10-1 12 0 0,-16-1 14 0 0,73-4 0 0 0,85-9-26 0 0,-191 10-2 0 0,0 0 0 0 0,0 1-1 0 0,1 0 1 0 0,-1 1 0 0 0,0 0 0 0 0,0 1-1 0 0,0 0 1 0 0,0 1 0 0 0,0 0 0 0 0,0 1-1 0 0,-1 0 1 0 0,0 0 0 0 0,0 1-1 0 0,0 1 1 0 0,0 0 0 0 0,9 7 0 0 0,33 34-1088 0 0,-24-18-3134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1:57.687"/>
    </inkml:context>
    <inkml:brush xml:id="br0">
      <inkml:brushProperty name="width" value="0.1" units="cm"/>
      <inkml:brushProperty name="height" value="0.1" units="cm"/>
      <inkml:brushProperty name="color" value="#66CC00"/>
    </inkml:brush>
  </inkml:definitions>
  <inkml:trace contextRef="#ctx0" brushRef="#br0">0 27 455 0 0,'55'-12'1374'0'0,"-39"8"-874"0"0,0 1-1 0 0,23-2 0 0 0,-16 3-395 0 0,0 2 0 0 0,-1 0-1 0 0,1 2 1 0 0,0 0 0 0 0,-1 1-1 0 0,1 2 1 0 0,32 10 0 0 0,-30-7-68 0 0,0-1 0 0 0,1-1-1 0 0,0-1 1 0 0,0-1 0 0 0,28 0 0 0 0,133-8 851 0 0,-17 0 109 0 0,-107 6-506 0 0,73-7-1 0 0,-86 0 143 0 0,1 2-1 0 0,86 7 1 0 0,14 16-509 0 0,55 5-8 0 0,-160-24 196 0 0,0-1 1 0 0,86-13-1 0 0,-16 0 67 0 0,63 9-63 0 0,66-7 338 0 0,-190 4-373 0 0,-26 2-208 0 0,0 1-1 0 0,1 2 1 0 0,-1 0-1 0 0,39 5 1 0 0,-62-2-121 0 0,-1 1 0 0 0,0 0 0 0 0,1 0 0 0 0,-1 1 0 0 0,0-1 0 0 0,0 1 0 0 0,-1 0 0 0 0,1 1 0 0 0,0-1 0 0 0,-1 1 0 0 0,0 0 0 0 0,0 0 0 0 0,0 0 0 0 0,4 7 0 0 0,4 7-350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1:59.274"/>
    </inkml:context>
    <inkml:brush xml:id="br0">
      <inkml:brushProperty name="width" value="0.1" units="cm"/>
      <inkml:brushProperty name="height" value="0.1" units="cm"/>
      <inkml:brushProperty name="color" value="#66CC00"/>
    </inkml:brush>
  </inkml:definitions>
  <inkml:trace contextRef="#ctx0" brushRef="#br0">32 22 1839 0 0,'-1'-1'58'0'0,"1"0"-1"0"0,-1 1 0 0 0,0-1 1 0 0,1 1-1 0 0,-1-1 0 0 0,0 1 1 0 0,0-1-1 0 0,0 1 0 0 0,1-1 1 0 0,-1 1-1 0 0,0-1 0 0 0,0 1 1 0 0,0 0-1 0 0,0 0 0 0 0,0-1 1 0 0,1 1-1 0 0,-1 0 0 0 0,0 0 1 0 0,0 0-1 0 0,0 0 0 0 0,0 0 1 0 0,0 0-1 0 0,0 0 0 0 0,0 0 1 0 0,0 1-1 0 0,0-1 0 0 0,1 0 1 0 0,-1 0-1 0 0,0 1 0 0 0,0-1 1 0 0,0 1-1 0 0,0-1 0 0 0,1 0 1 0 0,-1 1-1 0 0,-1 1 0 0 0,2-2-46 0 0,0 0-1 0 0,0 1 0 0 0,0-1 0 0 0,0 0 1 0 0,0 0-1 0 0,0 1 0 0 0,0-1 0 0 0,0 0 1 0 0,0 0-1 0 0,0 1 0 0 0,0-1 0 0 0,0 0 1 0 0,0 1-1 0 0,0-1 0 0 0,0 0 0 0 0,0 0 1 0 0,1 1-1 0 0,-1-1 0 0 0,0 0 0 0 0,0 0 1 0 0,0 0-1 0 0,0 1 0 0 0,1-1 0 0 0,-1 0 1 0 0,0 0-1 0 0,0 0 0 0 0,0 1 0 0 0,1-1 1 0 0,-1 0-1 0 0,0 0 0 0 0,0 0 0 0 0,1 0 1 0 0,-1 0-1 0 0,0 0 0 0 0,0 0 0 0 0,1 0 1 0 0,-1 1-1 0 0,0-1 0 0 0,1 0 0 0 0,-1 0 1 0 0,0 0-1 0 0,1 0 0 0 0,14 3 332 0 0,-14-3-301 0 0,22 3 311 0 0,0-1 0 0 0,1-1 0 0 0,-1-1 0 0 0,27-4 0 0 0,24 0 216 0 0,155-2 815 0 0,-1-1-750 0 0,54 31-443 0 0,-143-9-172 0 0,-74-9-9 0 0,667 45 430 0 0,-441-47-311 0 0,-174-2-62 0 0,-1-6 0 0 0,0-4 0 0 0,179-37 0 0 0,-220 27-211 0 0,70-14-900 0 0,-114 28 410 0 0,0 0 0 0 0,56 1-1 0 0,-41 6-2388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2:00.087"/>
    </inkml:context>
    <inkml:brush xml:id="br0">
      <inkml:brushProperty name="width" value="0.1" units="cm"/>
      <inkml:brushProperty name="height" value="0.1" units="cm"/>
      <inkml:brushProperty name="color" value="#66CC00"/>
    </inkml:brush>
  </inkml:definitions>
  <inkml:trace contextRef="#ctx0" brushRef="#br0">1 52 863 0 0,'0'-1'-9'0'0,"0"-2"44"0"0,0 0 1 0 0,0 0-1 0 0,0 0 1 0 0,0 0-1 0 0,1 0 1 0 0,-1 0-1 0 0,2-5 1 0 0,-1 7 72 0 0,0 0 0 0 0,0 0 0 0 0,0 0 0 0 0,0 0-1 0 0,0 0 1 0 0,0 0 0 0 0,0 0 0 0 0,0 0 0 0 0,0 0 0 0 0,0 1 0 0 0,0-1 0 0 0,1 0 0 0 0,-1 1 0 0 0,0-1 0 0 0,0 1 0 0 0,1-1 0 0 0,-1 1 0 0 0,2-1 0 0 0,7-1-39 0 0,0 0-1 0 0,0 1 1 0 0,0 0 0 0 0,1 1-1 0 0,-1 0 1 0 0,20 2 0 0 0,62 17 114 0 0,-4 0 453 0 0,-12-8-154 0 0,-22-3-142 0 0,1-1 0 0 0,85-2 0 0 0,232-27 969 0 0,248-8-216 0 0,-390 24-786 0 0,165-1 142 0 0,87 5-89 0 0,-455 2-363 0 0,2-1-88 0 0,1 2 1 0 0,-1 0-1 0 0,0 2 0 0 0,31 8 1 0 0,-36-5-252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2:01.119"/>
    </inkml:context>
    <inkml:brush xml:id="br0">
      <inkml:brushProperty name="width" value="0.1" units="cm"/>
      <inkml:brushProperty name="height" value="0.1" units="cm"/>
      <inkml:brushProperty name="color" value="#66CC00"/>
    </inkml:brush>
  </inkml:definitions>
  <inkml:trace contextRef="#ctx0" brushRef="#br0">1 1 3511 0 0,'148'1'1770'0'0,"148"-2"-348"0"0,97 3-543 0 0,-115 5-727 0 0,-165-7-63 0 0,157 19-1 0 0,-58 31-88 0 0,-171-39 0 0 0,-3 0-544 0 0,-1 2 0 0 0,0 1 0 0 0,39 22 0 0 0,-53-23-1920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2:02.121"/>
    </inkml:context>
    <inkml:brush xml:id="br0">
      <inkml:brushProperty name="width" value="0.1" units="cm"/>
      <inkml:brushProperty name="height" value="0.1" units="cm"/>
      <inkml:brushProperty name="color" value="#66CC00"/>
    </inkml:brush>
  </inkml:definitions>
  <inkml:trace contextRef="#ctx0" brushRef="#br0">1 120 431 0 0,'7'-19'73'0'0,"-6"14"72"0"0,0 0-1 0 0,0 1 1 0 0,1-1-1 0 0,0 1 1 0 0,0 0-1 0 0,0-1 1 0 0,0 1-1 0 0,1 0 1 0 0,0 0-1 0 0,0 0 1 0 0,0 1-1 0 0,0-1 1 0 0,0 1-1 0 0,1 0 1 0 0,0-1-1 0 0,6-3 1 0 0,-2 3-15 0 0,0-1 0 0 0,1 2 1 0 0,-1-1-1 0 0,1 1 0 0 0,-1 1 0 0 0,1-1 1 0 0,17-1-1 0 0,-11 3-75 0 0,0 1-1 0 0,0 1 1 0 0,0 0 0 0 0,16 3 0 0 0,72 19-44 0 0,-76-17-12 0 0,-7 0 41 0 0,-1 1-1 0 0,24 11 0 0 0,21 8 57 0 0,84 16 260 0 0,-23-8-155 0 0,-41-12-146 0 0,0-4 1 0 0,1-3-1 0 0,151 6 0 0 0,262-26 510 0 0,-337-1-251 0 0,-156 6-308 0 0,387-8 325 0 0,-2 17-24 0 0,5-9 82 0 0,-279-3-133 0 0,73-6 3 0 0,-167 8-248 0 0,0 2-1 0 0,1 0 1 0 0,-1 1 0 0 0,0 1-1 0 0,40 12 1 0 0,-40-6-78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7:23.427"/>
    </inkml:context>
    <inkml:brush xml:id="br0">
      <inkml:brushProperty name="width" value="0.1" units="cm"/>
      <inkml:brushProperty name="height" value="0.1" units="cm"/>
      <inkml:brushProperty name="color" value="#F4F91B"/>
    </inkml:brush>
  </inkml:definitions>
  <inkml:trace contextRef="#ctx0" brushRef="#br0">816 138 1375 0 0,'-1'-4'39'0'0,"1"1"-1"0"0,0-1 1 0 0,1 1-1 0 0,-1-1 1 0 0,0 1-1 0 0,1-1 1 0 0,0 1-1 0 0,0-1 1 0 0,0 1-1 0 0,0 0 1 0 0,1-1-1 0 0,-1 1 1 0 0,3-4-1 0 0,-4 7 5 0 0,1 0 0 0 0,-1-1 0 0 0,0 1 0 0 0,0 0 1 0 0,1-1-1 0 0,-1 1 0 0 0,0 0 0 0 0,0-1 0 0 0,1 1 0 0 0,-1 0 0 0 0,0 0 0 0 0,1-1 0 0 0,-1 1 0 0 0,0 0 0 0 0,1 0 0 0 0,-1 0 0 0 0,0-1 1 0 0,1 1-1 0 0,-1 0 0 0 0,0 0 0 0 0,1 0 0 0 0,-1 0 0 0 0,1 0 0 0 0,-1 0 0 0 0,0 0 0 0 0,1 0 0 0 0,-1 0 0 0 0,0 0 0 0 0,1 0 0 0 0,-1 0 1 0 0,1 0-1 0 0,-1 0 0 0 0,0 0 0 0 0,1 0 0 0 0,-1 0 0 0 0,1 1 0 0 0,-1-1 0 0 0,0 0 0 0 0,1 0 0 0 0,-1 1 0 0 0,0-1-41 0 0,1 1 0 0 0,-1 0-1 0 0,0-1 1 0 0,0 1-1 0 0,0 0 1 0 0,0-1 0 0 0,0 1-1 0 0,0 0 1 0 0,0-1-1 0 0,0 1 1 0 0,0-1 0 0 0,0 1-1 0 0,-1 0 1 0 0,1-1-1 0 0,0 1 1 0 0,0 0 0 0 0,-1-1-1 0 0,1 1 1 0 0,0-1-1 0 0,-1 1 1 0 0,1-1 0 0 0,0 1-1 0 0,-1-1 1 0 0,1 1 0 0 0,-1 0-1 0 0,-14 13 406 0 0,0 0 0 0 0,0-1 0 0 0,-22 14 0 0 0,-26 22 356 0 0,33-22-405 0 0,-11 10 441 0 0,-71 84 0 0 0,21-10-310 0 0,70-88-391 0 0,0-2-1 0 0,-41 32 0 0 0,34-31 10 0 0,19-14 48 0 0,0-1 0 0 0,0 0-1 0 0,-1 0 1 0 0,1-1-1 0 0,-1-1 1 0 0,-15 7-1 0 0,22-14 403 0 0,5-5-224 0 0,5-8 7 0 0,-6 13-242 0 0,8-19 158 0 0,-1-1 0 0 0,0 0 0 0 0,8-44 0 0 0,6-36 351 0 0,-13 53-518 0 0,3-55 0 0 0,-11 83-65 0 0,-1 0 0 0 0,-1 1-1 0 0,-1-1 1 0 0,0 1 0 0 0,-9-31 0 0 0,8 41-24 0 0,-1-1 0 0 0,0 1 0 0 0,0-1 0 0 0,-1 1 0 0 0,0 1 0 0 0,-1-1 0 0 0,0 1 0 0 0,-1 0 0 0 0,0 0 0 0 0,-9-9 0 0 0,14 18 0 0 0,2 5 0 0 0,4 7 0 0 0,60 99 0 0 0,120 132 54 0 0,-8-55 636 0 0,-151-163-506 0 0,-15-14-91 0 0,1-1 0 0 0,0 0 0 0 0,1 0-1 0 0,17 10 1 0 0,-23-17-107 0 0,-6-3 45 0 0,1 1 0 0 0,0 0 1 0 0,0-1-1 0 0,0 1 0 0 0,0-1 0 0 0,0 1 0 0 0,-1-1 1 0 0,1 0-1 0 0,0 1 0 0 0,0-1 0 0 0,0 0 0 0 0,0 0 1 0 0,0 0-1 0 0,1 0 0 0 0,-1 0-8 0 0,0-1 0 0 0,-1 0 0 0 0,1 1 0 0 0,-1-1 0 0 0,0 0 0 0 0,1 0 0 0 0,-1 0 0 0 0,0 1 0 0 0,1-1 0 0 0,-1 0 0 0 0,0 0 0 0 0,0 0 0 0 0,0 0-1 0 0,0 0 1 0 0,0 1 0 0 0,0-1 0 0 0,0 0 0 0 0,0 0 0 0 0,0 0 0 0 0,0-1 0 0 0,-3-60 171 0 0,0-20-81 0 0,3 65-106 0 0,0 0 1 0 0,-1 0-1 0 0,0 1 0 0 0,-1-1 1 0 0,-1 0-1 0 0,-1 1 0 0 0,-1 0 1 0 0,0 0-1 0 0,-1 0 0 0 0,0 0 1 0 0,-1 1-1 0 0,-1 0 0 0 0,-1 1 1 0 0,0-1-1 0 0,-19-22 0 0 0,26 36-7 0 0,1-1-1 0 0,-1 1 1 0 0,0 0-1 0 0,1-1 0 0 0,-1 1 1 0 0,0 0-1 0 0,0 0 1 0 0,0 0-1 0 0,0 0 0 0 0,0 1 1 0 0,0-1-1 0 0,0 0 1 0 0,0 1-1 0 0,0-1 1 0 0,0 1-1 0 0,0 0 0 0 0,0 0 1 0 0,-1 0-1 0 0,1 0 1 0 0,0 0-1 0 0,0 0 1 0 0,0 0-1 0 0,0 1 0 0 0,0-1 1 0 0,0 1-1 0 0,0 0 1 0 0,0-1-1 0 0,0 1 0 0 0,0 0 1 0 0,-3 2-1 0 0,-6 4-8 0 0,0 0 1 0 0,1 0-1 0 0,-19 18 0 0 0,20-17 2 0 0,-53 42-6 0 0,34-29 14 0 0,-26 27-1 0 0,31-27 0 0 0,-1-1 0 0 0,-1 0 0 0 0,-52 30 0 0 0,60-40 0 0 0,-9 7 0 0 0,0-2 0 0 0,-1-1 0 0 0,0-2 0 0 0,-43 14 0 0 0,69-25 0 0 0,-1 0 0 0 0,1-1 0 0 0,-1 0 0 0 0,1 1 0 0 0,-1-1 0 0 0,1 0 0 0 0,-1 0 0 0 0,1 0 0 0 0,-1 1 0 0 0,1-2 0 0 0,-1 1 0 0 0,1 0 0 0 0,-1 0 0 0 0,1 0 0 0 0,-1-1 0 0 0,1 1-1 0 0,-1-1 1 0 0,1 1 0 0 0,0-1 0 0 0,-1 0 0 0 0,1 1 0 0 0,-2-3 0 0 0,2 2 1 0 0,-1-1 0 0 0,2 0 0 0 0,-1 0-1 0 0,0 0 1 0 0,0 0 0 0 0,0 0 0 0 0,1 0 0 0 0,-1-1 0 0 0,1 1-1 0 0,0 0 1 0 0,0 0 0 0 0,0 0 0 0 0,0 0 0 0 0,0-1-1 0 0,1-3 1 0 0,1-7 15 0 0,1 0 1 0 0,1 1-1 0 0,0-1 0 0 0,0 1 0 0 0,1 0 0 0 0,1 0 1 0 0,10-15-1 0 0,6-18-22 0 0,-1 6 6 0 0,1 1 0 0 0,34-43 0 0 0,-14 21 0 0 0,-41 59 0 0 0,-1 0 0 0 0,1 0 1 0 0,-1 0-1 0 0,1 0 0 0 0,-1 1 0 0 0,1-1 0 0 0,0 0 0 0 0,-1 1 0 0 0,1-1 0 0 0,0 0 0 0 0,0 1 0 0 0,0-1 1 0 0,-1 1-1 0 0,1-1 0 0 0,0 1 0 0 0,0-1 0 0 0,0 1 0 0 0,0 0 0 0 0,0 0 0 0 0,0-1 0 0 0,0 1 1 0 0,0 0-1 0 0,0 0 0 0 0,0 0 0 0 0,0 0 0 0 0,0 0 0 0 0,0 0 0 0 0,0 0 0 0 0,0 0 0 0 0,0 0 0 0 0,0 1 1 0 0,-1-1-1 0 0,1 0 0 0 0,0 1 0 0 0,0-1 0 0 0,0 1 0 0 0,0-1 0 0 0,0 1 0 0 0,0-1 0 0 0,-1 1 0 0 0,1-1 1 0 0,0 1-1 0 0,0 0 0 0 0,-1-1 0 0 0,2 2 0 0 0,3 4-13 0 0,0 0 0 0 0,0 0 0 0 0,0 0 0 0 0,5 11 0 0 0,18 36-27 0 0,26 70 1 0 0,-30-66 8 0 0,34 60 1 0 0,32 20 30 0 0,-53-86 0 0 0,-34-46-38 0 0,0 0-1 0 0,0 1 1 0 0,-1-1-1 0 0,0 1 1 0 0,0-1 0 0 0,0 1-1 0 0,0 0 1 0 0,-1 0-1 0 0,0 0 1 0 0,0 0-1 0 0,-1 0 1 0 0,0 0 0 0 0,0 0-1 0 0,0 0 1 0 0,-1 0-1 0 0,-1 8 1 0 0,-3 8-261 0 0,-1-1 0 0 0,-1 0 0 0 0,-11 23 0 0 0,14-35 207 0 0,-12 27-991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7:28.605"/>
    </inkml:context>
    <inkml:brush xml:id="br0">
      <inkml:brushProperty name="width" value="0.1" units="cm"/>
      <inkml:brushProperty name="height" value="0.1" units="cm"/>
      <inkml:brushProperty name="color" value="#F4F91B"/>
    </inkml:brush>
  </inkml:definitions>
  <inkml:trace contextRef="#ctx0" brushRef="#br0">0 42 3023 0 0,'3'0'112'0'0,"0"0"0"0"0,0-1 0 0 0,0 1 0 0 0,0-1 0 0 0,-1 0-1 0 0,1 0 1 0 0,4-2 0 0 0,-5 2-21 0 0,0 1 1 0 0,-1-1-1 0 0,1 0 0 0 0,0 0 1 0 0,0 1-1 0 0,1-1 0 0 0,-1 1 1 0 0,0 0-1 0 0,0 0 0 0 0,0-1 1 0 0,0 1-1 0 0,0 1 0 0 0,0-1 1 0 0,0 0-1 0 0,3 1 0 0 0,6 2 98 0 0,0-1-1 0 0,0 0 1 0 0,0-1-1 0 0,0 0 0 0 0,0 0 1 0 0,1-1-1 0 0,-1-1 0 0 0,0 0 1 0 0,0-1-1 0 0,18-4 0 0 0,-21 4-38 0 0,-1 1 0 0 0,0 0 0 0 0,1 0-1 0 0,-1 0 1 0 0,1 1 0 0 0,0 0 0 0 0,-1 1-1 0 0,1 0 1 0 0,14 3 0 0 0,-13-2-81 0 0,0-1 1 0 0,0 0-1 0 0,0-1 1 0 0,0 0-1 0 0,0 0 1 0 0,15-3-1 0 0,52-15 468 0 0,-66 15-462 0 0,0 0 30 0 0,0 0 0 0 0,1 2-1 0 0,-1-1 1 0 0,0 1-1 0 0,0 1 1 0 0,1 0-1 0 0,-1 0 1 0 0,0 1 0 0 0,0 0-1 0 0,1 1 1 0 0,-1 0-1 0 0,0 0 1 0 0,0 1-1 0 0,-1 1 1 0 0,12 5 0 0 0,-4-3-53 0 0,0 0 0 0 0,1-1 0 0 0,0-1 0 0 0,0-1 1 0 0,26 1-1 0 0,-19-1 46 0 0,-1 0-1 0 0,25 7 1 0 0,-18-3-14 0 0,0-2-1 0 0,0-1 1 0 0,40 0-1 0 0,-35-2-43 0 0,237 2 353 0 0,-199-4-344 0 0,15 8 2 0 0,-54-4-26 0 0,39 2 105 0 0,135-8 0 0 0,-25 5 137 0 0,-96-1-139 0 0,-43 0-68 0 0,53-5-1 0 0,-13 1-61 0 0,-72 1 2 0 0,26-4 0 0 0,-30 3 0 0 0,-1 0 0 0 0,1 1 0 0 0,-1 0 0 0 0,1 1 0 0 0,0 0 0 0 0,17 3 0 0 0,7 1 12 0 0,0-1 0 0 0,0-1-1 0 0,1-2 1 0 0,44-5-1 0 0,-29 2-5 0 0,99-15 162 0 0,-68 6-90 0 0,-49 8-44 0 0,0-1 1 0 0,-1-2 0 0 0,52-19-1 0 0,-69 19-22 0 0,-11 5-9 0 0,0 1 0 0 0,0 0 0 0 0,0 0 0 0 0,0 0 0 0 0,0 0-1 0 0,0 0 1 0 0,0 0 0 0 0,0 0 0 0 0,0 0 0 0 0,0 1 0 0 0,1 0 0 0 0,-1-1 0 0 0,0 1 0 0 0,0 0 0 0 0,1 0-1 0 0,-1 0 1 0 0,3 0 0 0 0,-5 1-12 0 0,1-1 0 0 0,-1 1 0 0 0,1-1 0 0 0,-1 1 0 0 0,1 0 0 0 0,-1-1 0 0 0,0 1 0 0 0,1-1 0 0 0,-1 1 0 0 0,0 0-1 0 0,0-1 1 0 0,1 1 0 0 0,-1 0 0 0 0,0 0 0 0 0,0-1 0 0 0,0 1 0 0 0,0 0 0 0 0,0-1 0 0 0,0 1 0 0 0,0 0 0 0 0,0 0 0 0 0,0-1 0 0 0,0 1 0 0 0,0 0-1 0 0,-1 0 1 0 0,-5 21-441 0 0,6-19 380 0 0,-6 12-366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7:45.047"/>
    </inkml:context>
    <inkml:brush xml:id="br0">
      <inkml:brushProperty name="width" value="0.1" units="cm"/>
      <inkml:brushProperty name="height" value="0.1" units="cm"/>
      <inkml:brushProperty name="color" value="#F4F91B"/>
    </inkml:brush>
  </inkml:definitions>
  <inkml:trace contextRef="#ctx0" brushRef="#br0">0 61 2183 0 0,'3'1'46'0'0,"-1"1"0"0"0,1 0-1 0 0,0 0 1 0 0,0-1-1 0 0,0 0 1 0 0,-1 1-1 0 0,1-1 1 0 0,0 0-1 0 0,1-1 1 0 0,-1 1 0 0 0,0 0-1 0 0,0-1 1 0 0,5 1-1 0 0,45-2 1035 0 0,-46 0-862 0 0,41-6 1207 0 0,-35 4-959 0 0,0 1 1 0 0,21-1-1 0 0,202-6 1622 0 0,-205 9-1889 0 0,1-1 1 0 0,49-8-1 0 0,7-2-149 0 0,4-1 54 0 0,-59 7 115 0 0,54-2 0 0 0,-37 5-49 0 0,-8-1 60 0 0,1 3-1 0 0,72 7 0 0 0,-77-4-149 0 0,0-1 0 0 0,0-2 0 0 0,39-6 0 0 0,-38 3 111 0 0,1 1 0 0 0,-1 2-1 0 0,47 6 1 0 0,50 15 81 0 0,43-5-83 0 0,-79-9 62 0 0,4 6 92 0 0,-48-5-238 0 0,63 0-1 0 0,-41-5 79 0 0,-1 4 0 0 0,100 22 0 0 0,-117-17-84 0 0,66 11 8 0 0,-102-20-82 0 0,0-1-1 0 0,1-1 1 0 0,30-3-1 0 0,-32-1-22 0 0,180-13 100 0 0,-155 14-73 0 0,1 3 1 0 0,56 8-1 0 0,-3 2 35 0 0,130-3 0 0 0,82 5 64 0 0,-295-12-186 0 0,0 1 1 0 0,1 1-1 0 0,-1 1 0 0 0,-1 1 0 0 0,1 0 0 0 0,-1 2 0 0 0,0 0 0 0 0,0 0 0 0 0,21 14 1 0 0,-18-8-630 0 0,1-2-16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7:45.851"/>
    </inkml:context>
    <inkml:brush xml:id="br0">
      <inkml:brushProperty name="width" value="0.1" units="cm"/>
      <inkml:brushProperty name="height" value="0.1" units="cm"/>
      <inkml:brushProperty name="color" value="#F4F91B"/>
    </inkml:brush>
  </inkml:definitions>
  <inkml:trace contextRef="#ctx0" brushRef="#br0">43 1 2879 0 0,'-2'1'28'0'0,"0"0"0"0"0,1 0 0 0 0,-1 0 0 0 0,0 0 0 0 0,1 0 0 0 0,-1 0 0 0 0,1 0 0 0 0,-1 1 0 0 0,1-1 0 0 0,-1 1 0 0 0,-1 2 0 0 0,0 0-7 0 0,0 0 1 0 0,0 0-1 0 0,1 0 1 0 0,-5 8-1 0 0,7-11 3 0 0,-1 1 0 0 0,0 0 0 0 0,1 0 0 0 0,0 0 0 0 0,-1 0 0 0 0,1-1 0 0 0,0 1 0 0 0,0 0 0 0 0,0 0 0 0 0,0 0 0 0 0,0 0 0 0 0,0 0 0 0 0,0 0 0 0 0,1-1 0 0 0,-1 1 0 0 0,1 0 0 0 0,-1 0 0 0 0,1 0 0 0 0,0-1 0 0 0,0 1 0 0 0,0 0 0 0 0,0-1 0 0 0,1 3 0 0 0,1-2 92 0 0,-1 1-1 0 0,1-1 1 0 0,0 0 0 0 0,0 0 0 0 0,0 0 0 0 0,0-1-1 0 0,1 1 1 0 0,-1-1 0 0 0,0 0 0 0 0,1 0 0 0 0,4 1-1 0 0,13 3 335 0 0,0-2-1 0 0,0-1 0 0 0,0-1 0 0 0,0-1 0 0 0,25-2 0 0 0,37-4 495 0 0,83 0 195 0 0,-71 12-783 0 0,-49-2-169 0 0,0-2 1 0 0,57-5-1 0 0,57-21 293 0 0,76-32 558 0 0,-185 43-636 0 0,-39 10-280 0 0,-1 1-1 0 0,22-2 0 0 0,-33 4-144 0 0,1 0-1 0 0,-1 0 0 0 0,0 0 0 0 0,1 0 1 0 0,-1 1-1 0 0,1-1 0 0 0,-1 0 0 0 0,0 0 1 0 0,1 0-1 0 0,-1 1 0 0 0,0-1 0 0 0,1 0 1 0 0,-1 1-1 0 0,0-1 0 0 0,1 0 0 0 0,-1 1 1 0 0,0-1-1 0 0,0 0 0 0 0,1 1 0 0 0,-1-1 1 0 0,0 1-1 0 0,0-1 0 0 0,0 0 0 0 0,0 1 1 0 0,1-1-1 0 0,-1 1 0 0 0,0-1 0 0 0,0 1 1 0 0,0-1-1 0 0,0 0 0 0 0,0 1 0 0 0,0-1 1 0 0,0 1-1 0 0,0-1 0 0 0,0 1 1 0 0,0-1-1 0 0,-1 0 0 0 0,1 1 0 0 0,0-1 1 0 0,0 1-1 0 0,0-1 0 0 0,0 1 0 0 0,-1-1 1 0 0,1 0-1 0 0,0 1 0 0 0,-1-1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5:59.244"/>
    </inkml:context>
    <inkml:brush xml:id="br0">
      <inkml:brushProperty name="width" value="0.1" units="cm"/>
      <inkml:brushProperty name="height" value="0.1" units="cm"/>
      <inkml:brushProperty name="color" value="#E71224"/>
    </inkml:brush>
  </inkml:definitions>
  <inkml:trace contextRef="#ctx0" brushRef="#br0">1249 57 3223 0 0,'-27'-8'335'0'0,"2"0"877"0"0,-40-6 0 0 0,-11 6-879 0 0,0 3 0 0 0,-136 9 0 0 0,94-1 115 0 0,-198-19 1 0 0,261 12-315 0 0,0 3 0 0 0,-97 10 1 0 0,80 2-225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7:46.733"/>
    </inkml:context>
    <inkml:brush xml:id="br0">
      <inkml:brushProperty name="width" value="0.1" units="cm"/>
      <inkml:brushProperty name="height" value="0.1" units="cm"/>
      <inkml:brushProperty name="color" value="#F4F91B"/>
    </inkml:brush>
  </inkml:definitions>
  <inkml:trace contextRef="#ctx0" brushRef="#br0">0 105 1375 0 0,'5'-2'112'0'0,"0"0"0"0"0,-1 0 0 0 0,1 0 0 0 0,0 0 0 0 0,0 1 0 0 0,0 0 0 0 0,0 0 0 0 0,1 0 0 0 0,9 0 0 0 0,4-1-157 0 0,26-6 311 0 0,82-12 1901 0 0,-103 18-1628 0 0,-1 1-1 0 0,1 1 0 0 0,35 4 1 0 0,210 14 740 0 0,0-22-587 0 0,-143 1-197 0 0,-11 0 125 0 0,195-33 0 0 0,-94 6-257 0 0,-183 28-386 0 0,0 2 0 0 0,0 0 0 0 0,0 3 0 0 0,52 10 0 0 0,-48-5-770 0 0,1 0-286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7:47.572"/>
    </inkml:context>
    <inkml:brush xml:id="br0">
      <inkml:brushProperty name="width" value="0.1" units="cm"/>
      <inkml:brushProperty name="height" value="0.1" units="cm"/>
      <inkml:brushProperty name="color" value="#F4F91B"/>
    </inkml:brush>
  </inkml:definitions>
  <inkml:trace contextRef="#ctx0" brushRef="#br0">0 44 919 0 0,'24'-1'960'0'0,"-1"-2"0"0"0,37-10 0 0 0,6 0-13 0 0,-14 7-556 0 0,0 1-1 0 0,1 3 1 0 0,-1 2 0 0 0,60 8-1 0 0,-87-6-346 0 0,475 61 644 0 0,-447-54-579 0 0,175 24 286 0 0,-178-29-285 0 0,0-2-1 0 0,78-6 0 0 0,290-53 371 0 0,-55 9-261 0 0,-324 46-171 0 0,0 2-1 0 0,0 1 1 0 0,40 7-1 0 0,114 29 135 0 0,-192-37-181 0 0,50 10 178 0 0,-1-3 0 0 0,2-3-1 0 0,93-2 1 0 0,-53-9 74 0 0,113-22 1 0 0,-190 26-321 0 0,-5 1-9 0 0,-1 0 0 0 0,1 0 1 0 0,0 1-1 0 0,-1 0 0 0 0,1 1 1 0 0,0 0-1 0 0,0 1 0 0 0,12 2 1 0 0,-11-1-3447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7:53.398"/>
    </inkml:context>
    <inkml:brush xml:id="br0">
      <inkml:brushProperty name="width" value="0.1" units="cm"/>
      <inkml:brushProperty name="height" value="0.1" units="cm"/>
      <inkml:brushProperty name="color" value="#F4F91B"/>
    </inkml:brush>
  </inkml:definitions>
  <inkml:trace contextRef="#ctx0" brushRef="#br0">883 198 5063 0 0,'0'-4'167'0'0,"1"-10"334"0"0,1 0 0 0 0,0 0 0 0 0,8-26 0 0 0,-3 20-191 0 0,-4 14-272 0 0,0 0 0 0 0,-1 0 1 0 0,0-1-1 0 0,0 0 0 0 0,-1 1 0 0 0,1-10 0 0 0,-3 16 15 0 0,0 0 0 0 0,0-1-1 0 0,0 1 1 0 0,0 0 0 0 0,0 0-1 0 0,0 0 1 0 0,0 1-1 0 0,-1-1 1 0 0,1 0 0 0 0,0 0-1 0 0,0 0 1 0 0,0 1 0 0 0,0-1-1 0 0,0 1 1 0 0,0-1-1 0 0,-1 1 1 0 0,-11 9 45 0 0,1 0 0 0 0,-1 1-1 0 0,2 0 1 0 0,0 1 0 0 0,0 0 0 0 0,1 0 0 0 0,0 2 0 0 0,-7 13-1 0 0,-9 20 319 0 0,-21 53 0 0 0,43-90-411 0 0,-37 91 16 0 0,-31 65 22 0 0,55-134 71 0 0,-35 62 596 0 0,48-88-580 0 0,0 0-1 0 0,1 0 0 0 0,-1 0 1 0 0,1 0-1 0 0,0 0 0 0 0,1 1 1 0 0,0-1-1 0 0,-2 10 0 0 0,4-16-117 0 0,0 0 0 0 0,0 0 0 0 0,1 0 0 0 0,-1 0 0 0 0,0 0 0 0 0,0 0 0 0 0,1 0 0 0 0,-1 0 0 0 0,0 0-1 0 0,1-1 1 0 0,-1 1 0 0 0,0 0 0 0 0,0 0 0 0 0,1 0 0 0 0,-1 0 0 0 0,0 0 0 0 0,0-1 0 0 0,0 1 0 0 0,1 0 0 0 0,-1 0 0 0 0,0 0-1 0 0,0-1 1 0 0,0 1 0 0 0,1 0 0 0 0,-1 0 0 0 0,0-1 0 0 0,0 1 0 0 0,0 0 0 0 0,0 0 0 0 0,0-1 0 0 0,0 1 0 0 0,0 0 0 0 0,0 0 0 0 0,1-1-1 0 0,7-13 256 0 0,10-40 484 0 0,-10 33-545 0 0,-1 1 0 0 0,8-39-1 0 0,-11 22-163 0 0,0 0 0 0 0,-3-1 0 0 0,-1 1-1 0 0,-1-1 1 0 0,-2 1 0 0 0,-2 0 0 0 0,-2 0 0 0 0,-15-50-1 0 0,18 75-38 0 0,-1 0 1 0 0,0 0-1 0 0,-1 0 0 0 0,-1 1 0 0 0,0-1 0 0 0,0 2 1 0 0,-1-1-1 0 0,0 1 0 0 0,-14-13 0 0 0,4 7 4 0 0,-1 1-1 0 0,-1 0 0 0 0,0 1 1 0 0,-25-12-1 0 0,44 26-7 0 0,0-1 0 0 0,0 1 0 0 0,0-1-1 0 0,0 1 1 0 0,0-1 0 0 0,0 1 0 0 0,0 0-1 0 0,0-1 1 0 0,0 1 0 0 0,0 0 0 0 0,-1 0-1 0 0,1 0 1 0 0,0-1 0 0 0,0 1 0 0 0,0 1-1 0 0,0-1 1 0 0,0 0 0 0 0,0 0 0 0 0,-1 0-1 0 0,1 0 1 0 0,0 1 0 0 0,0-1 0 0 0,0 1-1 0 0,-2 0 1 0 0,2 0-4 0 0,0 1 0 0 0,-1-1 0 0 0,1 0 0 0 0,0 1 0 0 0,0 0 1 0 0,-1-1-1 0 0,1 1 0 0 0,1 0 0 0 0,-1-1 0 0 0,0 1 0 0 0,0 0 0 0 0,1 0 0 0 0,-2 2 0 0 0,0 5-15 0 0,1 0 0 0 0,-1 1 0 0 0,2-1 0 0 0,-1 18 0 0 0,2-19 20 0 0,0 1 0 0 0,1-1 0 0 0,0 0 0 0 0,0 0 0 0 0,7 14-1 0 0,21 39 7 0 0,-19-40 5 0 0,92 149 281 0 0,-59-101-178 0 0,-11-19 16 0 0,40 48 0 0 0,-51-73 6 0 0,0-1-1 0 0,2-1 1 0 0,40 31-1 0 0,-51-44-51 0 0,20 13 331 0 0,-41-31-54 0 0,-1-1 0 0 0,-9-13 0 0 0,-6-13-69 0 0,13 19-219 0 0,0 1 1 0 0,-19-21-1 0 0,4 10-55 0 0,-1 1 1 0 0,0 2 0 0 0,-44-29 0 0 0,59 45-14 0 0,-1 0-1 0 0,0 0 1 0 0,0 1-1 0 0,-1 1 1 0 0,0 0 0 0 0,0 1-1 0 0,0 0 1 0 0,0 1-1 0 0,0 1 1 0 0,-1 0 0 0 0,-22 1-1 0 0,16 2-9 0 0,0 1 0 0 0,0 1 0 0 0,0 0 0 0 0,0 2 0 0 0,0 1-1 0 0,-24 9 1 0 0,31-8 2 0 0,0-1-1 0 0,0 2 0 0 0,0 0 1 0 0,1 0-1 0 0,1 2 1 0 0,-1-1-1 0 0,1 1 0 0 0,1 1 1 0 0,-12 13-1 0 0,21-22-1 0 0,1 0 0 0 0,-1 1 0 0 0,0-1 0 0 0,1 0 0 0 0,0 1 0 0 0,-1-1 0 0 0,1 1 0 0 0,0-1 0 0 0,0 1 0 0 0,0-1 0 0 0,1 1 0 0 0,-1 0 0 0 0,0 4 0 0 0,1-6 3 0 0,1 1 0 0 0,-1-1 0 0 0,0 1 0 0 0,0-1 0 0 0,1 0 0 0 0,-1 1 0 0 0,1-1 0 0 0,-1 0-1 0 0,1 1 1 0 0,0-1 0 0 0,0 0 0 0 0,-1 0 0 0 0,1 0 0 0 0,0 1 0 0 0,0-1 0 0 0,0 0 0 0 0,0 0 0 0 0,0 0 0 0 0,1-1 0 0 0,-1 1 0 0 0,0 0 0 0 0,0 0 0 0 0,0 0 0 0 0,1-1-1 0 0,-1 1 1 0 0,0-1 0 0 0,3 1 0 0 0,2 1 2 0 0,-1 0-1 0 0,1 0 1 0 0,0-1-1 0 0,0 0 1 0 0,0 0-1 0 0,0-1 1 0 0,0 1-1 0 0,0-1 1 0 0,0-1-1 0 0,0 1 1 0 0,10-3-1 0 0,0-1 22 0 0,-1-1 0 0 0,30-14 0 0 0,-38 16-4 0 0,183-82 229 0 0,77-34-120 0 0,-251 111-118 0 0,7-2 13 0 0,26-17 0 0 0,-45 24-19 0 0,1 0 0 0 0,0 0 0 0 0,-1-1 0 0 0,0 1 0 0 0,1-1 0 0 0,-1 0 0 0 0,-1-1 0 0 0,1 1 0 0 0,-1 0 0 0 0,1-1 0 0 0,2-6 0 0 0,-6 10-2 0 0,1 1 0 0 0,-1-1 0 0 0,0 1 0 0 0,0-1 0 0 0,1 1 0 0 0,-1-1 0 0 0,0 1 0 0 0,0-1 0 0 0,0 0 0 0 0,0 1 0 0 0,0-1 0 0 0,0 1 0 0 0,1-1 0 0 0,-1 1 0 0 0,-1-1 0 0 0,1 1 0 0 0,0-1 0 0 0,0 1 0 0 0,0-1 0 0 0,0 0 0 0 0,0 1 0 0 0,0-1 0 0 0,-1 1 0 0 0,1-1 0 0 0,0 1 0 0 0,0-1 0 0 0,-1 1 0 0 0,1 0 0 0 0,0-1 0 0 0,-1 1 0 0 0,1-1 0 0 0,0 1 0 0 0,-1-1 0 0 0,-1 0 0 0 0,1 1 0 0 0,-1-1 0 0 0,1 1 0 0 0,-1-1 0 0 0,0 1 0 0 0,1 0 0 0 0,-1-1 0 0 0,0 1 0 0 0,1 0 0 0 0,-1 0 0 0 0,-2 0 0 0 0,-3 1 0 0 0,-1 0 0 0 0,1 0 0 0 0,0 1 0 0 0,-10 3 0 0 0,-70 35 26 0 0,-83 54 0 0 0,165-92-24 0 0,-17 12-114 0 0,1 0 1 0 0,0 1 0 0 0,0 1 0 0 0,2 1-1 0 0,0 1 1 0 0,1 0 0 0 0,1 2 0 0 0,0 0 0 0 0,2 0-1 0 0,0 2 1 0 0,-13 27 0 0 0,9-11-1544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7:59.077"/>
    </inkml:context>
    <inkml:brush xml:id="br0">
      <inkml:brushProperty name="width" value="0.1" units="cm"/>
      <inkml:brushProperty name="height" value="0.1" units="cm"/>
      <inkml:brushProperty name="color" value="#F4F91B"/>
    </inkml:brush>
  </inkml:definitions>
  <inkml:trace contextRef="#ctx0" brushRef="#br0">1 9 455 0 0,'8'-2'288'0'0,"1"0"0"0"0,-1 0-1 0 0,1 1 1 0 0,-1 0 0 0 0,1 1-1 0 0,0 0 1 0 0,-1 0 0 0 0,1 1-1 0 0,13 2 1 0 0,7 4-161 0 0,42 15-1 0 0,3 0-10 0 0,-27-12 288 0 0,0-2-1 0 0,0-2 1 0 0,1-2 0 0 0,69-4-1 0 0,28 3 288 0 0,-35 1-444 0 0,2 2-151 0 0,-34-1-34 0 0,-17-3 13 0 0,0-4 0 0 0,111-16-1 0 0,-131 13-47 0 0,0 3-1 0 0,0 1 0 0 0,47 6 0 0 0,22-1-3 0 0,-24-7-30 0 0,31 1 164 0 0,176 2 149 0 0,42 0 36 0 0,-215 13-211 0 0,3 0-132 0 0,72-23 85 0 0,-136 5-30 0 0,114 3 0 0 0,-104 7-41 0 0,101 12 38 0 0,-155-14 3 0 0,0-1-1 0 0,0 0 0 0 0,1-1 1 0 0,-1-1-1 0 0,1-1 0 0 0,-1 0 1 0 0,0-1-1 0 0,0 0 0 0 0,0-1 1 0 0,0-1-1 0 0,0-1 0 0 0,24-10 1 0 0,-39 15-49 0 0,1-1 1 0 0,-1 1 0 0 0,1 0 0 0 0,-1 0-1 0 0,0-1 1 0 0,1 1 0 0 0,-1 0-1 0 0,1 0 1 0 0,-1 0 0 0 0,1-1-1 0 0,-1 1 1 0 0,1 0 0 0 0,-1 0 0 0 0,1 0-1 0 0,0 0 1 0 0,-1 0 0 0 0,1 0-1 0 0,-1 0 1 0 0,1 0 0 0 0,-1 0-1 0 0,1 0 1 0 0,-1 1 0 0 0,1-1 0 0 0,-1 0-1 0 0,1 0 1 0 0,-1 0 0 0 0,1 1-1 0 0,-1-1 1 0 0,0 0 0 0 0,1 0 0 0 0,-1 1-1 0 0,1-1 1 0 0,-1 0 0 0 0,0 1-1 0 0,1-1 1 0 0,-1 1 0 0 0,0-1-1 0 0,1 1 1 0 0,-1-1 0 0 0,0 0 0 0 0,1 1-1 0 0,-1-1 1 0 0,0 1 0 0 0,0-1-1 0 0,0 1 1 0 0,3 26-319 0 0,-3-24 173 0 0,0 7-331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8:03.070"/>
    </inkml:context>
    <inkml:brush xml:id="br0">
      <inkml:brushProperty name="width" value="0.1" units="cm"/>
      <inkml:brushProperty name="height" value="0.1" units="cm"/>
      <inkml:brushProperty name="color" value="#F4F91B"/>
    </inkml:brush>
  </inkml:definitions>
  <inkml:trace contextRef="#ctx0" brushRef="#br0">27 121 455 0 0,'-10'-4'83'0'0,"-4"1"3021"0"0,11 7-1810 0 0,6 6-1049 0 0,-1-6-188 0 0,-1-1 0 0 0,1 0 0 0 0,0 0 0 0 0,0-1 0 0 0,0 1 0 0 0,0 0 0 0 0,1-1 0 0 0,-1 1 0 0 0,1-1 0 0 0,-1 0 1 0 0,1 0-1 0 0,0 0 0 0 0,0 0 0 0 0,0 0 0 0 0,0-1 0 0 0,0 1 0 0 0,0-1 0 0 0,1 0 0 0 0,-1 0 0 0 0,0 0 0 0 0,1 0 0 0 0,-1 0 0 0 0,5-1 0 0 0,5 1 186 0 0,0 0-1 0 0,1-1 0 0 0,-1-1 1 0 0,23-4-1 0 0,-9 1-74 0 0,280-44 635 0 0,-241 38-757 0 0,255-26 452 0 0,-165 18-386 0 0,-52 4-86 0 0,153 8 320 0 0,-173 6-276 0 0,29 5-17 0 0,-61-2-47 0 0,80-5-1 0 0,-116 0-8 0 0,100-10 138 0 0,197 6 0 0 0,-226 11-40 0 0,169-12-1 0 0,-221 3-91 0 0,103-9 58 0 0,-86 12 3 0 0,-1 1 0 0 0,83 12 0 0 0,-79-4-64 0 0,81-1 0 0 0,66-10 64 0 0,-160 3-64 0 0,-7 1 0 0 0,41-5 0 0 0,-52 3 0 0 0,0 0 0 0 0,0 1 0 0 0,0 1 0 0 0,0 2 0 0 0,33 7 0 0 0,38 5 0 0 0,0 0 0 0 0,-17-2 26 0 0,-57-8-13 0 0,0-2 0 0 0,39 3-1 0 0,25 1 31 0 0,-32-1-22 0 0,-26-4-21 0 0,102 5 0 0 0,39-1 49 0 0,63-2 30 0 0,-23-19-25 0 0,-144 10-8 0 0,1 2 0 0 0,123 12 0 0 0,-141-7-46 0 0,25 4 0 0 0,-32-1 0 0 0,-18-2 0 0 0,-1 0 0 0 0,40 12 0 0 0,-9 0 0 0 0,0-3 0 0 0,95 11 0 0 0,-55-10 0 0 0,-48-6 22 0 0,-1-3-1 0 0,73 0 0 0 0,129-13-21 0 0,-168 9 27 0 0,18 0 10 0 0,19-13-3 0 0,111-4 60 0 0,168-2-94 0 0,-333 12 14 0 0,81-13 36 0 0,-117 17-50 0 0,1 0 0 0 0,0 2 0 0 0,33 2 0 0 0,74 14 0 0 0,-78-8 0 0 0,-19-4 20 0 0,46-3 0 0 0,4 1 4 0 0,36 1-24 0 0,65-1 0 0 0,-154-1 60 0 0,1-1 0 0 0,43-9 0 0 0,-51 7-48 0 0,51-9 46 0 0,-32 4 41 0 0,83-4 0 0 0,11 9-99 0 0,-61-1 0 0 0,105 9 0 0 0,-41-1 38 0 0,-100-4-22 0 0,21-2 55 0 0,-1-3 0 0 0,87-18 0 0 0,-87 13-53 0 0,0 2 0 0 0,88 1-1 0 0,-82 7-5 0 0,116-4 40 0 0,-121-2-44 0 0,284-21 112 0 0,-134 29-21 0 0,-7 1-6 0 0,-119-6-84 0 0,197 4 46 0 0,2 16-55 0 0,-49-10 64 0 0,172 0-64 0 0,-180-13 45 0 0,-99 0-26 0 0,213 13-19 0 0,-292-2-4 0 0,-23-1 27 0 0,1-2 0 0 0,40-2-1 0 0,-63 0-9 0 0,-1-1 0 0 0,1 1 0 0 0,0 1 0 0 0,-1-1-1 0 0,1 1 1 0 0,6 1 0 0 0,-10-2-57 0 0,1 1 0 0 0,0-1 0 0 0,-1 1 0 0 0,1 0 1 0 0,0 0-1 0 0,-1 0 0 0 0,1 0 0 0 0,-1 0 0 0 0,1 0 0 0 0,-1 0 0 0 0,0 0 0 0 0,1 0 1 0 0,-1 1-1 0 0,0-1 0 0 0,0 0 0 0 0,0 1 0 0 0,0-1 0 0 0,2 4 0 0 0,1 6-892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8:13.090"/>
    </inkml:context>
    <inkml:brush xml:id="br0">
      <inkml:brushProperty name="width" value="0.1" units="cm"/>
      <inkml:brushProperty name="height" value="0.1" units="cm"/>
      <inkml:brushProperty name="color" value="#F4F91B"/>
    </inkml:brush>
  </inkml:definitions>
  <inkml:trace contextRef="#ctx0" brushRef="#br0">0 67 1983 0 0,'9'-18'88'0'0,"2"1"16"0"0,1 0-104 0 0,-3 10 0 0 0,-4 1 0 0 0,-3 4 0 0 0,-4 2 176 0 0,1 0 16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8:20.588"/>
    </inkml:context>
    <inkml:brush xml:id="br0">
      <inkml:brushProperty name="width" value="0.1" units="cm"/>
      <inkml:brushProperty name="height" value="0.1" units="cm"/>
      <inkml:brushProperty name="color" value="#F4F91B"/>
    </inkml:brush>
  </inkml:definitions>
  <inkml:trace contextRef="#ctx0" brushRef="#br0">1 76 1351 0 0,'2'-1'56'0'0,"0"0"0"0"0,0 0-1 0 0,0 1 1 0 0,0-1 0 0 0,0 1-1 0 0,0-1 1 0 0,0 1 0 0 0,0 0-1 0 0,0 0 1 0 0,0 0 0 0 0,1 0-1 0 0,-1 0 1 0 0,0 1 0 0 0,0-1-1 0 0,4 2 1 0 0,10 0 261 0 0,29-1 337 0 0,-26 0-367 0 0,-1 0-1 0 0,33-4 1 0 0,329-26 1046 0 0,-267 24-1040 0 0,-82 4-257 0 0,132-10 228 0 0,252-14 318 0 0,-227 25-372 0 0,-167 0-200 0 0,-5 1 30 0 0,0-1 1 0 0,27-4-1 0 0,-30 4 104 0 0,-22-1 75 0 0,8 1-211 0 0,-1 0 0 0 0,1 0 1 0 0,0 0-1 0 0,-1 0 0 0 0,1 0 0 0 0,0 0 1 0 0,0 1-1 0 0,-1-1 0 0 0,1 0 1 0 0,0 1-1 0 0,0-1 0 0 0,0 1 1 0 0,0-1-1 0 0,-1 1 0 0 0,1 0 0 0 0,0 0 1 0 0,0-1-1 0 0,0 1 0 0 0,-1 1 1 0 0,-15 21-182 0 0,13-16-82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8:25.371"/>
    </inkml:context>
    <inkml:brush xml:id="br0">
      <inkml:brushProperty name="width" value="0.1" units="cm"/>
      <inkml:brushProperty name="height" value="0.1" units="cm"/>
      <inkml:brushProperty name="color" value="#F4F91B"/>
    </inkml:brush>
  </inkml:definitions>
  <inkml:trace contextRef="#ctx0" brushRef="#br0">1252 41 4143 0 0,'-2'-4'270'0'0,"-10"-19"-201"0"0,11 22-8 0 0,0 0 0 0 0,1 0 0 0 0,-1 0 0 0 0,1 0 0 0 0,-1 0 0 0 0,0 1 0 0 0,0-1 0 0 0,1 0-1 0 0,-1 0 1 0 0,0 1 0 0 0,0-1 0 0 0,0 0 0 0 0,0 1 0 0 0,0-1 0 0 0,0 1 0 0 0,0-1 0 0 0,0 1 0 0 0,-2-1-1 0 0,3 22 1414 0 0,0-8-1412 0 0,-1 0 0 0 0,-1 0 0 0 0,0 1 0 0 0,-1-1 0 0 0,0-1 0 0 0,-1 1 0 0 0,-11 23 0 0 0,-3 1 584 0 0,-30 42 0 0 0,45-76-604 0 0,-29 42 417 0 0,-2-1-1 0 0,-48 46 0 0 0,49-55-253 0 0,-13 15-23 0 0,-127 146 256 0 0,-21 67-214 0 0,177-239-221 0 0,10-16 58 0 0,1 0 0 0 0,1 1 0 0 0,-1 0-1 0 0,1 0 1 0 0,-5 13 0 0 0,13-26 33 0 0,-1 0-1 0 0,1 0 1 0 0,0 0-1 0 0,0 1 1 0 0,0-1-1 0 0,1 1 0 0 0,4-4 1 0 0,2-2 65 0 0,28-32 24 0 0,-3 0 0 0 0,43-67 0 0 0,-63 86-174 0 0,-2-1 0 0 0,0-1 0 0 0,-2 0 0 0 0,-1 0 0 0 0,0-1 0 0 0,-2-1 0 0 0,-1 0 1 0 0,-1 0-1 0 0,-2 0 0 0 0,0 0 0 0 0,-2-1 0 0 0,0-29 0 0 0,-3 42-6 0 0,-1 1 1 0 0,0 0 0 0 0,0 0 0 0 0,-1 0 0 0 0,-1 0-1 0 0,0 1 1 0 0,-1-1 0 0 0,0 1 0 0 0,-10-16-1 0 0,-7-5 14 0 0,-45-55 0 0 0,33 45-14 0 0,-12-26-3 0 0,-1-1 0 0 0,43 66-28 0 0,7 11-23 0 0,-1-3 32 0 0,25 43 41 0 0,62 83 0 0 0,-10-18 374 0 0,-60-81-289 0 0,37 57 357 0 0,45 97-1 0 0,-81-146-247 0 0,14 34 167 0 0,-31-66-337 0 0,-1 0-1 0 0,0 1 1 0 0,0-1-1 0 0,-1 0 1 0 0,0 1-1 0 0,0-1 0 0 0,0 1 1 0 0,-1 8-1 0 0,0-15-32 0 0,0 0 0 0 0,0 1-1 0 0,-1-1 1 0 0,1 0 0 0 0,0 0 0 0 0,0 1-1 0 0,0-1 1 0 0,-1 0 0 0 0,1 0 0 0 0,-1 0-1 0 0,1 0 1 0 0,-1 0 0 0 0,1 1-1 0 0,-1-1 1 0 0,0 0 0 0 0,1 0 0 0 0,-1 0-1 0 0,0 0 1 0 0,0-1 0 0 0,0 1 0 0 0,0 0-1 0 0,0 0 1 0 0,0 0 0 0 0,0-1 0 0 0,0 1-1 0 0,0-1 1 0 0,0 1 0 0 0,0-1-1 0 0,0 1 1 0 0,-1-1 0 0 0,1 1 0 0 0,0-1-1 0 0,0 0 1 0 0,0 0 0 0 0,-1 0 0 0 0,1 0-1 0 0,-2 0 1 0 0,0 0 8 0 0,1 0-1 0 0,-1-1 1 0 0,1 0 0 0 0,0 1-1 0 0,-1-1 1 0 0,1 0 0 0 0,0 0-1 0 0,-1 0 1 0 0,1-1 0 0 0,0 1 0 0 0,0 0-1 0 0,0-1 1 0 0,0 0 0 0 0,0 1-1 0 0,1-1 1 0 0,-1 0 0 0 0,-2-3-1 0 0,-3-8 5 0 0,0 1 0 0 0,1-1-1 0 0,1 1 1 0 0,0-2 0 0 0,1 1-1 0 0,1 0 1 0 0,0-1 0 0 0,0 0-1 0 0,2 0 1 0 0,-1-13 0 0 0,1-14-22 0 0,2 1-1 0 0,8-47 1 0 0,-5 54-3 0 0,11-41 0 0 0,-12 63 0 0 0,1 0 0 0 0,0 0 0 0 0,0 1 0 0 0,1-1 0 0 0,1 1 0 0 0,-1 0 0 0 0,9-11 0 0 0,-10 17 0 0 0,0 0 0 0 0,0 0 0 0 0,1 0 0 0 0,-1 1 0 0 0,1-1 0 0 0,0 1 0 0 0,0 1 0 0 0,0-1 0 0 0,0 0 0 0 0,0 1 0 0 0,9-2 0 0 0,-211 89-296 0 0,-21 8 296 0 0,71-53-22 0 0,91-27 8 0 0,2 2 0 0 0,-58 25 0 0 0,8 13 14 0 0,58-27 0 0 0,42-24 0 0 0,1 0 0 0 0,1-1 0 0 0,-1 1 0 0 0,0-1 0 0 0,0 0 0 0 0,0 0 0 0 0,0 0 0 0 0,-5 1 0 0 0,29-4 0 0 0,-1-1 0 0 0,0-1 0 0 0,27-8 0 0 0,8-2 0 0 0,230-28 0 0 0,-178 30 0 0 0,176-43 0 0 0,-105 9 32 0 0,-131 37-16 0 0,88-5 0 0 0,-124 13-16 0 0,6 1 0 0 0,-1-1 0 0 0,0 0 0 0 0,0-1 0 0 0,19-6 0 0 0,-35 8 0 0 0,1 0 0 0 0,-1-1 0 0 0,1 1 0 0 0,-1 0 0 0 0,1-1 0 0 0,-1 1 0 0 0,1 0 0 0 0,-1-1 0 0 0,1 1 0 0 0,-1-1 0 0 0,1 1 0 0 0,-1-1 0 0 0,0 1 0 0 0,1-1 0 0 0,-1 1 0 0 0,0-1 0 0 0,0 1 0 0 0,1-1 0 0 0,-1 0 0 0 0,0 1 0 0 0,0-1 0 0 0,0 1 0 0 0,0-1 0 0 0,1 0 0 0 0,-1 1 0 0 0,0-1 0 0 0,0 0 0 0 0,0 1 0 0 0,-1-1 0 0 0,1 1 0 0 0,0-1 0 0 0,0 0 1 0 0,0 1-1 0 0,0-1 0 0 0,0 1 0 0 0,-1-1 0 0 0,1 1 0 0 0,0-1 0 0 0,-1 0 0 0 0,-14-25 36 0 0,13 22-19 0 0,-5-4-16 0 0,0 0 0 0 0,0 0 0 0 0,0 0 0 0 0,-1 1 0 0 0,0 0 1 0 0,-1 0-1 0 0,1 1 0 0 0,-1 0 0 0 0,-11-5 0 0 0,-15-6-2 0 0,-44-15 0 0 0,22 10 2 0 0,11 4-87 0 0,-77-19-1 0 0,117 35 79 0 0,-1 1 0 0 0,1 0 0 0 0,-1 0 1 0 0,1 1-1 0 0,-1-1 0 0 0,1 1 0 0 0,0 1 0 0 0,-1-1 0 0 0,1 1 1 0 0,-1 0-1 0 0,-11 4 0 0 0,13-3-2 0 0,0 1-1 0 0,1-1 1 0 0,-1 1 0 0 0,0 0 0 0 0,1 0-1 0 0,0 0 1 0 0,-1 1 0 0 0,1-1 0 0 0,1 1-1 0 0,-1 0 1 0 0,0 0 0 0 0,1 1-1 0 0,0-1 1 0 0,-4 8 0 0 0,-3 7-5 0 0,2 0 1 0 0,0 1-1 0 0,1 0 0 0 0,-6 26 1 0 0,-11 86-97 0 0,3-11 60 0 0,-38 98 263 0 0,57-215-190 0 0,0 6 58 0 0,-1 0-1 0 0,-1-1 1 0 0,0 0 0 0 0,0 0 0 0 0,-1 0 0 0 0,0 0-1 0 0,-9 11 1 0 0,13-19-53 0 0,0 0-1 0 0,0 0 1 0 0,0-1-1 0 0,0 1 1 0 0,0 0-1 0 0,0-1 1 0 0,0 1 0 0 0,0 0-1 0 0,0-1 1 0 0,0 0-1 0 0,0 1 1 0 0,0-1-1 0 0,-1 0 1 0 0,1 1-1 0 0,0-1 1 0 0,0 0-1 0 0,0 0 1 0 0,-1 0-1 0 0,1 0 1 0 0,-2 0-1 0 0,-23-10 578 0 0,10 3-405 0 0,16 7-196 0 0,-1 0-1 0 0,0 0 0 0 0,1 0 0 0 0,-1 0 1 0 0,0 0-1 0 0,1 1 0 0 0,-1-1 0 0 0,1 0 1 0 0,-1 0-1 0 0,0 1 0 0 0,1-1 1 0 0,-1 0-1 0 0,1 1 0 0 0,-1-1 0 0 0,1 1 1 0 0,-1-1-1 0 0,1 0 0 0 0,-1 1 1 0 0,1-1-1 0 0,-1 1 0 0 0,1-1 0 0 0,0 1 1 0 0,-1 0-1 0 0,1-1 0 0 0,0 1 0 0 0,0-1 1 0 0,-1 1-1 0 0,1 0 0 0 0,0-1 1 0 0,0 1-1 0 0,0 0 0 0 0,0-1 0 0 0,0 1 1 0 0,0 0-1 0 0,-6 27-136 0 0,6-26 106 0 0,-7 62-1734 0 0,3-16 718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8:37.504"/>
    </inkml:context>
    <inkml:brush xml:id="br0">
      <inkml:brushProperty name="width" value="0.1" units="cm"/>
      <inkml:brushProperty name="height" value="0.1" units="cm"/>
      <inkml:brushProperty name="color" value="#F4F91B"/>
    </inkml:brush>
  </inkml:definitions>
  <inkml:trace contextRef="#ctx0" brushRef="#br0">0 54 455 0 0,'7'-2'75'0'0,"0"0"-1"0"0,0 0 1 0 0,0 1-1 0 0,0 0 0 0 0,0 1 1 0 0,0-1-1 0 0,14 3 1 0 0,19-2 1537 0 0,-26-1-1313 0 0,0 2 0 0 0,25 3 0 0 0,-4 1 95 0 0,250 7 2171 0 0,-240-9-1945 0 0,1-3 0 0 0,73-8 0 0 0,-11-3-274 0 0,20-4-200 0 0,-80 10 34 0 0,83 1 0 0 0,-129 4-172 0 0,133 4 368 0 0,-67 0-113 0 0,87-7 0 0 0,67-8 257 0 0,-128 7-368 0 0,108-9 125 0 0,-155 11-213 0 0,-7 0-32 0 0,42 3 0 0 0,62 6 21 0 0,-61 1-21 0 0,101 25 0 0 0,124 26-32 0 0,-11-34 98 0 0,-113-13-57 0 0,27 2 242 0 0,232-15-1 0 0,-160 4-204 0 0,-174 1-21 0 0,147-12 0 0 0,-148-5-3 0 0,108-10 224 0 0,-166 21-218 0 0,-1 2 0 0 0,69 8 0 0 0,227 18-14 0 0,-155-15-28 0 0,-58 5-18 0 0,-80-9 0 0 0,1-1 0 0 0,62-2 0 0 0,278 7 0 0 0,-252-1 64 0 0,213-12 102 0 0,-298 0-150 0 0,39-7-3 0 0,24-1-16 0 0,-52 8 173 0 0,0-4-1 0 0,0-3 1 0 0,-1-2 0 0 0,85-27-1 0 0,-138 34-137 0 0,0 1 0 0 0,1 0 0 0 0,20-1-1 0 0,-32 4-40 0 0,1 0 1 0 0,0 0-1 0 0,-1-1 0 0 0,1 2 0 0 0,-1-1 0 0 0,1 0 0 0 0,-1 0 0 0 0,1 1 0 0 0,-1 0 0 0 0,1-1 1 0 0,-1 1-1 0 0,1 0 0 0 0,-1 0 0 0 0,0 0 0 0 0,1 1 0 0 0,-1-1 0 0 0,0 0 0 0 0,0 1 1 0 0,0-1-1 0 0,0 1 0 0 0,0 0 0 0 0,0 0 0 0 0,-1 0 0 0 0,1 0 0 0 0,2 4 0 0 0,2 12-151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8:50.319"/>
    </inkml:context>
    <inkml:brush xml:id="br0">
      <inkml:brushProperty name="width" value="0.1" units="cm"/>
      <inkml:brushProperty name="height" value="0.1" units="cm"/>
      <inkml:brushProperty name="color" value="#F4F91B"/>
    </inkml:brush>
  </inkml:definitions>
  <inkml:trace contextRef="#ctx0" brushRef="#br0">1024 6 455 0 0,'3'-6'3'0'0,"-5"8"614"0"0,-6 6 339 0 0,-46 27 3764 0 0,29-11-3802 0 0,2 2 0 0 0,1 0 0 0 0,-35 54-1 0 0,11-15-508 0 0,2-8 16 0 0,-3-3 0 0 0,-71 63 0 0 0,-41 26 1422 0 0,143-124-1688 0 0,14-16-138 0 0,0 0 0 0 0,-1 0-1 0 0,1-1 1 0 0,0 1 0 0 0,-1 0 0 0 0,0-1 0 0 0,-5 4 0 0 0,11-11 15 0 0,0-1 0 0 0,0 1-1 0 0,-1-1 1 0 0,0 0 0 0 0,0 1-1 0 0,0-1 1 0 0,1-11 0 0 0,24-187 305 0 0,-17 98-316 0 0,2-25 69 0 0,-12 110-90 0 0,0-1 1 0 0,-2 0-1 0 0,0 1 1 0 0,-6-22-1 0 0,6 34-4 0 0,0 1 0 0 0,-1 0 0 0 0,0 0 0 0 0,-7-13 0 0 0,7 22 20 0 0,-1 6 24 0 0,0 9 20 0 0,2 0-35 0 0,0 0-1 0 0,1-1 1 0 0,1 1 0 0 0,1 0-1 0 0,0 0 1 0 0,1-1-1 0 0,1 1 1 0 0,7 23 0 0 0,7 14 124 0 0,24 52-1 0 0,-40-103-151 0 0,1 3 18 0 0,22 54 81 0 0,3-1-1 0 0,2-1 1 0 0,38 55 0 0 0,-55-92-88 0 0,-10-16-5 0 0,0 0-1 0 0,1 0 1 0 0,-1 0 0 0 0,1 0-1 0 0,0 0 1 0 0,0 0-1 0 0,0-1 1 0 0,0 0 0 0 0,1 0-1 0 0,5 5 1 0 0,-9-9 0 0 0,1 1 0 0 0,-1 0 0 0 0,1 0 0 0 0,-1 0 0 0 0,0 0 1 0 0,1-1-1 0 0,-1 1 0 0 0,1 0 0 0 0,-1 0 0 0 0,0-1 0 0 0,1 1 0 0 0,-1 0 0 0 0,0-1 0 0 0,1 1 1 0 0,-1 0-1 0 0,0-1 0 0 0,0 1 0 0 0,1 0 0 0 0,-1-1 0 0 0,0 1 0 0 0,0-1 0 0 0,0 1 0 0 0,1-1 1 0 0,-1 1-1 0 0,0 0 0 0 0,0-1 0 0 0,0 1 0 0 0,0-1 0 0 0,0 1 0 0 0,0-1 0 0 0,0 1 0 0 0,0-1 1 0 0,0 1-1 0 0,0-1 0 0 0,2-23 154 0 0,-1 21-146 0 0,1-27 75 0 0,-1-1 0 0 0,-3-32 0 0 0,1 51-79 0 0,-1 1 1 0 0,0-1-1 0 0,-1 1 0 0 0,0 0 1 0 0,-1 0-1 0 0,0 0 1 0 0,0 1-1 0 0,-11-19 0 0 0,12 25-14 0 0,1 1 1 0 0,0 0-1 0 0,-1 0 0 0 0,1 0 0 0 0,-1 0 0 0 0,0 0 1 0 0,0 0-1 0 0,0 1 0 0 0,-1-1 0 0 0,1 1 0 0 0,0 0 0 0 0,-1 0 1 0 0,1 0-1 0 0,-1 1 0 0 0,0-1 0 0 0,0 1 0 0 0,-4-1 1 0 0,3 1-4 0 0,-1 1 1 0 0,1 0 0 0 0,0 0 0 0 0,-1 0 0 0 0,1 0 0 0 0,0 1 0 0 0,0 0 0 0 0,-1 0-1 0 0,1 1 1 0 0,0-1 0 0 0,0 1 0 0 0,-7 4 0 0 0,-34 19-75 0 0,-76 54 1 0 0,-21 13 19 0 0,111-74 60 0 0,0 1 0 0 0,2 1 0 0 0,0 2 0 0 0,-42 41 0 0 0,71-63 0 0 0,1 0 0 0 0,-1 1 0 0 0,1-1 0 0 0,0 0 0 0 0,-1 0 0 0 0,1 0 0 0 0,0 1 0 0 0,0-1 0 0 0,-1 0 0 0 0,1 0 0 0 0,0 1 0 0 0,-1-1 0 0 0,1 0 0 0 0,0 1 0 0 0,0-1 0 0 0,0 0 0 0 0,-1 1 0 0 0,1-1 0 0 0,0 0 0 0 0,0 1 0 0 0,0-1 0 0 0,0 0 0 0 0,0 1 0 0 0,0-1 0 0 0,-1 1 0 0 0,1-1 0 0 0,0 0 0 0 0,0 1 0 0 0,0-1 0 0 0,0 1 0 0 0,1-1 0 0 0,11-2 0 0 0,20-13 0 0 0,40-24 235 0 0,-20 10 164 0 0,68-28-1 0 0,136-68 322 0 0,-157 73-628 0 0,-87 46-60 0 0,36-21-8 0 0,-43 24-18 0 0,-1 1 1 0 0,0-1-1 0 0,0-1 1 0 0,-1 1-1 0 0,1 0 0 0 0,-1-1 1 0 0,1 0-1 0 0,3-6 1 0 0,-7 10-6 0 0,0 0 1 0 0,0 0 0 0 0,1 0-1 0 0,-1 0 1 0 0,0 0 0 0 0,0-1 0 0 0,0 1-1 0 0,0 0 1 0 0,0 0 0 0 0,0 0 0 0 0,0-1-1 0 0,1 1 1 0 0,-1 0 0 0 0,0 0-1 0 0,0 0 1 0 0,0-1 0 0 0,0 1 0 0 0,0 0-1 0 0,0 0 1 0 0,0 0 0 0 0,0-1 0 0 0,0 1-1 0 0,0 0 1 0 0,0 0 0 0 0,0 0-1 0 0,0-1 1 0 0,0 1 0 0 0,0 0 0 0 0,-1 0-1 0 0,1 0 1 0 0,0-1 0 0 0,0 1 0 0 0,0 0-1 0 0,0 0 1 0 0,0 0 0 0 0,0 0 0 0 0,0-1-1 0 0,-1 1 1 0 0,1 0 0 0 0,0 0-1 0 0,0 0 1 0 0,-11 0 51 0 0,-14 8-5 0 0,-3 5-20 0 0,0 2 0 0 0,1 1 0 0 0,0 1 1 0 0,-34 29-1 0 0,-85 94-269 0 0,119-110-267 0 0,1 1-1 0 0,2 1 1 0 0,1 2 0 0 0,-24 46 0 0 0,19-23-1406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00.411"/>
    </inkml:context>
    <inkml:brush xml:id="br0">
      <inkml:brushProperty name="width" value="0.1" units="cm"/>
      <inkml:brushProperty name="height" value="0.1" units="cm"/>
      <inkml:brushProperty name="color" value="#E71224"/>
    </inkml:brush>
  </inkml:definitions>
  <inkml:trace contextRef="#ctx0" brushRef="#br0">920 0 2303 0 0,'-16'2'31'0'0,"0"-1"-1"0"0,-20-1 0 0 0,19 0 911 0 0,-34 3-1 0 0,-246 36 2155 0 0,-118 20-2682 0 0,343-48-413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8:57.645"/>
    </inkml:context>
    <inkml:brush xml:id="br0">
      <inkml:brushProperty name="width" value="0.1" units="cm"/>
      <inkml:brushProperty name="height" value="0.1" units="cm"/>
      <inkml:brushProperty name="color" value="#F4F91B"/>
    </inkml:brush>
  </inkml:definitions>
  <inkml:trace contextRef="#ctx0" brushRef="#br0">29 80 2303 0 0,'2'-12'172'0'0,"-5"2"2259"0"0,3 10-2380 0 0,-13 2 3 0 0,12-2 89 0 0,0 0 1 0 0,0 0-1 0 0,0 0 1 0 0,0 0 0 0 0,0 0-1 0 0,0 1 1 0 0,1-1 0 0 0,-1 0-1 0 0,0 0 1 0 0,0 1 0 0 0,0-1-1 0 0,0 0 1 0 0,-1 1 0 0 0,2 0-63 0 0,0 0 0 0 0,0-1 0 0 0,0 1-1 0 0,0 0 1 0 0,-1-1 0 0 0,1 1 0 0 0,0 0 0 0 0,0-1 0 0 0,0 1 0 0 0,0 0 0 0 0,0-1 0 0 0,1 1 0 0 0,-1 0 0 0 0,0-1 0 0 0,0 1 0 0 0,0 0 0 0 0,1-1 0 0 0,-1 1-1 0 0,0 0 1 0 0,1-1 0 0 0,-1 1 0 0 0,0-1 0 0 0,1 1 0 0 0,-1-1 0 0 0,1 2 0 0 0,3 4 282 0 0,-4-5-289 0 0,1 1-1 0 0,0-1 0 0 0,-1 0 1 0 0,1 1-1 0 0,0-1 1 0 0,0 0-1 0 0,0 1 0 0 0,0-1 1 0 0,0 0-1 0 0,0 0 1 0 0,0 0-1 0 0,0 0 0 0 0,1 0 1 0 0,-1 0-1 0 0,0 0 1 0 0,1 0-1 0 0,-1 0 1 0 0,1-1-1 0 0,-1 1 0 0 0,1-1 1 0 0,-1 1-1 0 0,1-1 1 0 0,-1 1-1 0 0,1-1 0 0 0,-1 0 1 0 0,1 0-1 0 0,0 0 1 0 0,1 0-1 0 0,22-1 671 0 0,-1-2 1 0 0,0-1-1 0 0,39-11 1 0 0,13-2 210 0 0,-46 11-652 0 0,-1 0-3 0 0,0 2 1 0 0,0 0-1 0 0,40 1 0 0 0,-23 6-23 0 0,0 1-1 0 0,64 14 1 0 0,26 11 104 0 0,-108-25-259 0 0,0-1-1 0 0,53-2 1 0 0,-50-2-103 0 0,8-2 105 0 0,73 5 0 0 0,-29-2-71 0 0,60 7 75 0 0,-46-1-64 0 0,-81-6-64 0 0,1 1-1 0 0,28-5 1 0 0,-10 1 55 0 0,87-12-45 0 0,-48 5-10 0 0,-39 5 0 0 0,60-14 0 0 0,-82 16 12 0 0,-1 2 0 0 0,0-1-1 0 0,0 1 1 0 0,18 2 0 0 0,-14-1-7 0 0,43-1-7 0 0,-23-1 9 0 0,64 7-1 0 0,-49 1 23 0 0,1-2 1 0 0,0-3-1 0 0,73-7 0 0 0,140 0 25 0 0,-176 7-44 0 0,-37-1-10 0 0,81 12 0 0 0,-103-8 0 0 0,0-2 0 0 0,1-1 0 0 0,37-3 0 0 0,92-18 0 0 0,-118 14 0 0 0,14 1 0 0 0,1 2 0 0 0,75 7 0 0 0,-10 0 0 0 0,-68-3 11 0 0,-29 1 3 0 0,1-2-1 0 0,0-1 0 0 0,45-7 0 0 0,70-17-13 0 0,-42 21 0 0 0,-96 4 0 0 0,66 3 0 0 0,78 14 0 0 0,-44-4 0 0 0,-68-10 0 0 0,69 0 0 0 0,46-5 0 0 0,-22-17 14 0 0,2 0 36 0 0,-64 14-50 0 0,-12 0 0 0 0,88 4 0 0 0,-101 5 0 0 0,-18-1 0 0 0,0-1 0 0 0,0-1 0 0 0,0-1 0 0 0,-1-1 0 0 0,34-6 0 0 0,-39 4 0 0 0,0 1 0 0 0,0 1 0 0 0,0 0 0 0 0,32 3 0 0 0,-4 2 0 0 0,73-4 0 0 0,-9 4 0 0 0,60-9 0 0 0,-168 5 0 0 0,3 0 0 0 0,0 0 0 0 0,-1 0 0 0 0,1 0 0 0 0,-1 0 0 0 0,1 1 0 0 0,-1 0 0 0 0,1-1 0 0 0,6 3 0 0 0,-9-3 0 0 0,-27 18-463 0 0,5-3-4479 0 0,3-3-1157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8:59.135"/>
    </inkml:context>
    <inkml:brush xml:id="br0">
      <inkml:brushProperty name="width" value="0.1" units="cm"/>
      <inkml:brushProperty name="height" value="0.1" units="cm"/>
      <inkml:brushProperty name="color" value="#F4F91B"/>
    </inkml:brush>
  </inkml:definitions>
  <inkml:trace contextRef="#ctx0" brushRef="#br0">0 46 3679 0 0,'1'-2'248'0'0,"1"0"0"0"0,-1-1-1 0 0,1 1 1 0 0,-1 0 0 0 0,1-1 0 0 0,0 1-1 0 0,0 0 1 0 0,0 0 0 0 0,0 0-1 0 0,0 1 1 0 0,0-1 0 0 0,0 0-1 0 0,3 0 1 0 0,2-1 119 0 0,-1 0 1 0 0,1 1 0 0 0,0 0-1 0 0,9-1 1 0 0,-8 1-172 0 0,1 1 1 0 0,0 0-1 0 0,-1 1 1 0 0,1 0 0 0 0,0 1-1 0 0,13 2 1 0 0,54 16 477 0 0,-17-4-28 0 0,-18-10-334 0 0,1-1 0 0 0,0-2 0 0 0,71-6 0 0 0,35 1 9 0 0,32 18 146 0 0,4 0 103 0 0,-168-14-552 0 0,64 3 309 0 0,105-9 0 0 0,77-11 4 0 0,-224 16-279 0 0,46-1 24 0 0,-6-3 50 0 0,26-2 209 0 0,-66 7-335 0 0,-31-1 0 0 0,0 1 0 0 0,0-1 0 0 0,1 0 0 0 0,7-2 0 0 0,11-2 24 0 0,0 2 0 0 0,-1 0 0 0 0,29 3 0 0 0,78 11 72 0 0,94 12-96 0 0,-169-23 30 0 0,0-2-1 0 0,0-3 0 0 0,82-16 1 0 0,-114 15-19 0 0,13-2 21 0 0,75-4-1 0 0,-108 11-27 0 0,-1-1 7 0 0,0 1 1 0 0,0 0-1 0 0,1 0 0 0 0,-1 0 1 0 0,0 1-1 0 0,0 0 0 0 0,0-1 0 0 0,0 1 1 0 0,0 1-1 0 0,8 2 0 0 0,-12-3-36 0 0,0-1 1 0 0,1 1-1 0 0,-1-1 0 0 0,1 1 0 0 0,-1 0 0 0 0,0-1 0 0 0,1 1 1 0 0,-1 0-1 0 0,0 0 0 0 0,0-1 0 0 0,0 1 0 0 0,0 0 0 0 0,1-1 1 0 0,-1 1-1 0 0,0 0 0 0 0,0 0 0 0 0,0-1 0 0 0,-1 1 0 0 0,1 0 0 0 0,0 0 1 0 0,0-1-1 0 0,0 1 0 0 0,0 0 0 0 0,-1-1 0 0 0,1 1 0 0 0,-1 1 1 0 0,-2 6-842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9:00.393"/>
    </inkml:context>
    <inkml:brush xml:id="br0">
      <inkml:brushProperty name="width" value="0.1" units="cm"/>
      <inkml:brushProperty name="height" value="0.1" units="cm"/>
      <inkml:brushProperty name="color" value="#F4F91B"/>
    </inkml:brush>
  </inkml:definitions>
  <inkml:trace contextRef="#ctx0" brushRef="#br0">0 41 455 0 0,'1'-1'199'0'0,"0"-1"0"0"0,0 1 0 0 0,0-1 0 0 0,1 1 0 0 0,-1 0 0 0 0,0 0 0 0 0,0-1 0 0 0,1 1 0 0 0,-1 0 0 0 0,1 0 0 0 0,-1 0 0 0 0,1 0 0 0 0,-1 0 0 0 0,3 0 0 0 0,2-3 528 0 0,-2 2-377 0 0,0-1 0 0 0,0 1 0 0 0,1 0 0 0 0,-1 0 0 0 0,1 0 0 0 0,-1 1 0 0 0,1 0 0 0 0,-1 0-1 0 0,1 0 1 0 0,0 0 0 0 0,0 1 0 0 0,4-1 0 0 0,10 2 499 0 0,33 4 1 0 0,-28-2-658 0 0,2 1 66 0 0,0 2 0 0 0,-1 1 0 0 0,0 1 0 0 0,40 18 0 0 0,-37-14-121 0 0,0-1 1 0 0,1-1 0 0 0,31 5-1 0 0,75 5 211 0 0,199 3 0 0 0,-115-27-42 0 0,-167-1-186 0 0,-1-2-1 0 0,62-16 0 0 0,-90 16 24 0 0,-15 5-33 0 0,0-1 1 0 0,1 1-1 0 0,-1 0 0 0 0,12-2 582 0 0,-20 4-675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3:42.005"/>
    </inkml:context>
    <inkml:brush xml:id="br0">
      <inkml:brushProperty name="width" value="0.1" units="cm"/>
      <inkml:brushProperty name="height" value="0.1" units="cm"/>
      <inkml:brushProperty name="color" value="#F4F91B"/>
    </inkml:brush>
  </inkml:definitions>
  <inkml:trace contextRef="#ctx0" brushRef="#br0">837 178 2759 0 0,'-2'-12'30'0'0,"1"-1"695"0"0,-1 1 1 0 0,0-1-1 0 0,-6-18 1 0 0,6 27-664 0 0,0 0 1 0 0,0 0 0 0 0,0 0-1 0 0,0 0 1 0 0,-1 0-1 0 0,1 0 1 0 0,-1 1 0 0 0,0-1-1 0 0,0 1 1 0 0,0 0 0 0 0,-1 0-1 0 0,1 0 1 0 0,-8-4-1 0 0,11 7-59 0 0,-16-10 1075 0 0,-28-12 0 0 0,40 20-830 0 0,1 0-1 0 0,-1 1 0 0 0,0-1 1 0 0,0 1-1 0 0,0 0 1 0 0,0 1-1 0 0,0-1 0 0 0,0 1 1 0 0,0-1-1 0 0,-1 1 0 0 0,1 0 1 0 0,0 1-1 0 0,0-1 0 0 0,-5 2 1 0 0,6-1-210 0 0,0 1 1 0 0,1-1 0 0 0,-1 1 0 0 0,1 0 0 0 0,-1-1-1 0 0,1 1 1 0 0,0 0 0 0 0,0 1 0 0 0,-1-1-1 0 0,2 0 1 0 0,-4 5 0 0 0,-18 34 424 0 0,15-26-397 0 0,-37 73-10 0 0,20-37 39 0 0,-2-2 0 0 0,-35 49-1 0 0,31-55 245 0 0,-40 72-1 0 0,58-88-160 0 0,0-1-1 0 0,2 2 1 0 0,1 0-1 0 0,-8 39 0 0 0,15-55-81 0 0,2-9-56 0 0,0 0 1 0 0,0 0-1 0 0,0-1 1 0 0,1 1-1 0 0,-1 0 1 0 0,1 0-1 0 0,-1 0 1 0 0,1 0-1 0 0,0 0 1 0 0,0 0-1 0 0,1 0 1 0 0,-1-1-1 0 0,1 1 1 0 0,-1 0-1 0 0,1 0 1 0 0,1 3-1 0 0,-2-6-32 0 0,0 0-1 0 0,0 0 1 0 0,1 0 0 0 0,-1 0-1 0 0,0 1 1 0 0,0-1-1 0 0,0 0 1 0 0,0 0-1 0 0,0 0 1 0 0,1 0 0 0 0,-1 0-1 0 0,0 0 1 0 0,0 0-1 0 0,0 0 1 0 0,0 0-1 0 0,1 0 1 0 0,-1 0 0 0 0,0 0-1 0 0,0 0 1 0 0,0 0-1 0 0,0 0 1 0 0,1 0-1 0 0,-1 0 1 0 0,0 0 0 0 0,0 0-1 0 0,0 0 1 0 0,0 0-1 0 0,1 0 1 0 0,-1 0-1 0 0,0 0 1 0 0,0 0 0 0 0,0 0-1 0 0,0 0 1 0 0,0 0-1 0 0,1 0 1 0 0,-1-1-1 0 0,0 1 1 0 0,0 0 0 0 0,0 0-1 0 0,0 0 1 0 0,0 0-1 0 0,8-10 227 0 0,4-10 70 0 0,-4 2-244 0 0,-1-1 0 0 0,-1 0 0 0 0,-1 0 0 0 0,-1 0 0 0 0,0-1 0 0 0,-2 0 0 0 0,0 0 0 0 0,-1 1 0 0 0,-1-1 0 0 0,-1 0 0 0 0,-1 0 0 0 0,0 0 0 0 0,-2 1 0 0 0,0-1 0 0 0,-1 1 0 0 0,-1 0 0 0 0,-11-23 0 0 0,5 16-60 0 0,0 2 0 0 0,-17-27 0 0 0,24 44 0 0 0,0 0 0 0 0,0 0 0 0 0,-1 0 0 0 0,0 1 0 0 0,0 0 0 0 0,-1 0 0 0 0,-13-8 0 0 0,19 13 0 0 0,0 0 0 0 0,-1 1 0 0 0,1-1 1 0 0,-1 0-1 0 0,1 1 0 0 0,0 0 0 0 0,-1-1 0 0 0,1 1 0 0 0,-1 0 0 0 0,1 0 0 0 0,-1 0 0 0 0,1 0 0 0 0,-1 0 0 0 0,-2 0 1 0 0,4 0-2 0 0,0 0 1 0 0,0 0 0 0 0,0 0 0 0 0,0 0 0 0 0,-1 0 0 0 0,1 0 0 0 0,0 0 0 0 0,0 1 0 0 0,0-1 0 0 0,0 0 0 0 0,0 0 0 0 0,-1 0 0 0 0,1 0 0 0 0,0 0 0 0 0,0 0 0 0 0,0 0 0 0 0,0 0 0 0 0,0 0 0 0 0,0 1-1 0 0,0-1 1 0 0,-1 0 0 0 0,1 0 0 0 0,0 0 0 0 0,0 0 0 0 0,0 0 0 0 0,0 1 0 0 0,0-1 0 0 0,0 0 0 0 0,0 0 0 0 0,0 0 0 0 0,0 0 0 0 0,0 0 0 0 0,0 1 0 0 0,0-1 0 0 0,0 0 0 0 0,0 0 0 0 0,0 0 0 0 0,0 0-1 0 0,0 1 1 0 0,0-1 0 0 0,11 9-13 0 0,19 10-26 0 0,42 33 0 0 0,-2 0 54 0 0,92 72 98 0 0,-98-73 1 0 0,-54-43-13 0 0,1 0 1 0 0,1 0 0 0 0,-1-1 0 0 0,1 0 0 0 0,0-1 0 0 0,0-1 0 0 0,1 0 0 0 0,0-1 0 0 0,0 0 0 0 0,16 3 0 0 0,-27-7-84 0 0,-1 0 1 0 0,1 0 0 0 0,0 0-1 0 0,-1 0 1 0 0,1 0-1 0 0,-1 0 1 0 0,1 0 0 0 0,0 0-1 0 0,-1-1 1 0 0,1 1-1 0 0,-1-1 1 0 0,1 1 0 0 0,-1-1-1 0 0,1 0 1 0 0,-1 1-1 0 0,1-1 1 0 0,0-1-1 0 0,-1 1-10 0 0,-1 1-1 0 0,1-1 1 0 0,-1 0-1 0 0,1 0 1 0 0,-1 1-1 0 0,0-1 1 0 0,1 0-1 0 0,-1 0 0 0 0,0 0 1 0 0,0 0-1 0 0,1 1 1 0 0,-1-1-1 0 0,0 0 1 0 0,0 0-1 0 0,0 0 0 0 0,0 0 1 0 0,0 0-1 0 0,0 1 1 0 0,0-1-1 0 0,-1 0 1 0 0,1 0-1 0 0,0 0 1 0 0,0 0-1 0 0,-1 1 0 0 0,1-1 1 0 0,0 0-1 0 0,-1 0 1 0 0,1 1-1 0 0,-1-1 1 0 0,1 0-1 0 0,-1 0 0 0 0,0 0 1 0 0,-8-11 64 0 0,0 1 0 0 0,-1 0 0 0 0,0 1 1 0 0,-1 0-1 0 0,-22-16 0 0 0,-66-37 161 0 0,96 61-232 0 0,-29-15 23 0 0,-1 0 0 0 0,-1 2 1 0 0,-1 2-1 0 0,0 1 1 0 0,-53-11-1 0 0,79 21-24 0 0,-1 1 0 0 0,1 0 0 0 0,0 1 0 0 0,-1 0 0 0 0,1 1 0 0 0,0 0 0 0 0,-1 0 0 0 0,1 1 0 0 0,0 0 0 0 0,0 1 0 0 0,0-1 0 0 0,0 2 0 0 0,1-1 0 0 0,-1 2 0 0 0,1-1 0 0 0,-12 9 0 0 0,19-13-2 0 0,-1 1 0 0 0,1 0-1 0 0,0 0 1 0 0,-1 0 0 0 0,1 0 0 0 0,0 1-1 0 0,0-1 1 0 0,-1 0 0 0 0,1 1 0 0 0,0-1-1 0 0,0 0 1 0 0,1 1 0 0 0,-1-1 0 0 0,0 1-1 0 0,0-1 1 0 0,1 1 0 0 0,-1 0-1 0 0,1-1 1 0 0,-1 1 0 0 0,1 3 0 0 0,0-4-2 0 0,0 1 1 0 0,0-1-1 0 0,1 1 1 0 0,-1-1-1 0 0,1 1 1 0 0,0-1-1 0 0,-1 1 1 0 0,1-1-1 0 0,0 0 1 0 0,0 1-1 0 0,-1-1 1 0 0,1 0-1 0 0,0 1 1 0 0,0-1-1 0 0,1 0 1 0 0,-1 0-1 0 0,0 0 1 0 0,0 0-1 0 0,1 0 1 0 0,-1 0-1 0 0,0 0 1 0 0,3 0-1 0 0,-1 1 4 0 0,1-1 0 0 0,-1 0 1 0 0,0 0-1 0 0,1 0 0 0 0,-1 0 0 0 0,1 0 0 0 0,-1-1 0 0 0,1 0 1 0 0,0 0-1 0 0,-1 0 0 0 0,1 0 0 0 0,-1 0 0 0 0,1-1 0 0 0,-1 0 0 0 0,5-1 1 0 0,7-2 16 0 0,-1-1 0 0 0,17-9 1 0 0,-21 10-1 0 0,31-17 40 0 0,-1-2-1 0 0,-1-1 1 0 0,-1-2-1 0 0,65-57 1 0 0,-91 73-50 0 0,-1-2-1 0 0,0 1 1 0 0,-1-1 0 0 0,0-1-1 0 0,0 0 1 0 0,-2 0 0 0 0,9-17-1 0 0,-17 30-6 0 0,0 0 0 0 0,1 0 0 0 0,-1-1 0 0 0,0 1 0 0 0,0 0 0 0 0,0-1 0 0 0,0 1 0 0 0,1 0 0 0 0,-1-1 0 0 0,0 1 0 0 0,0 0 0 0 0,0-1 0 0 0,0 1 0 0 0,0-1 0 0 0,0 1 0 0 0,0 0 0 0 0,0-1 0 0 0,0 1 0 0 0,0 0 0 0 0,0-1 0 0 0,0 1 0 0 0,0 0 0 0 0,0-1 0 0 0,0 1 0 0 0,-1 0 0 0 0,1-1 0 0 0,0 1 0 0 0,0 0 0 0 0,0-1 0 0 0,0 1 0 0 0,-1 0 0 0 0,1-1 0 0 0,0 1 0 0 0,-1-1 0 0 0,-13 3 0 0 0,-19 13 0 0 0,31-13 0 0 0,-16 8 0 0 0,0 1 0 0 0,1 1 0 0 0,1 1 0 0 0,0 0 0 0 0,-27 30 0 0 0,17-12 0 0 0,1 1 0 0 0,-21 36 0 0 0,-85 120 351 0 0,77-127-202 0 0,31-36-176 0 0,-26 34 0 0 0,15-7-856 0 0,12-17-4389 0 0,5-4-1299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3:54.494"/>
    </inkml:context>
    <inkml:brush xml:id="br0">
      <inkml:brushProperty name="width" value="0.1" units="cm"/>
      <inkml:brushProperty name="height" value="0.1" units="cm"/>
      <inkml:brushProperty name="color" value="#F4F91B"/>
    </inkml:brush>
  </inkml:definitions>
  <inkml:trace contextRef="#ctx0" brushRef="#br0">1 120 1375 0 0,'30'-9'3295'0'0,"-24"5"-3075"0"0,0 1 0 0 0,1 0 1 0 0,0 0-1 0 0,11-2 0 0 0,-11 3-128 0 0,0-1 0 0 0,0 1 0 0 0,0-1 0 0 0,8-5 0 0 0,6-4 417 0 0,39-14 0 0 0,-47 20-391 0 0,0 0-40 0 0,0 1 0 0 0,1 1-1 0 0,-1 0 1 0 0,1 1 0 0 0,0 0-1 0 0,0 1 1 0 0,18-1 0 0 0,-21 3-40 0 0,7 0-11 0 0,0 0 0 0 0,-1 1 0 0 0,26 6 0 0 0,39 8-27 0 0,-48-10 0 0 0,0 2 0 0 0,-1 1 0 0 0,56 22 0 0 0,-74-23 0 0 0,0 0 0 0 0,0-1 0 0 0,0-1 0 0 0,1 0 0 0 0,0-1 0 0 0,24 3 0 0 0,17-3 13 0 0,89 4 38 0 0,-37-1 161 0 0,-77-3-97 0 0,1-2 0 0 0,0-2 0 0 0,43-3 0 0 0,48-18 241 0 0,62-7-168 0 0,-151 24-188 0 0,-8 1 0 0 0,-1 0 0 0 0,1 2 0 0 0,42 3 0 0 0,-3 6 66 0 0,1-4 0 0 0,0-2 0 0 0,100-10 0 0 0,-143 5-47 0 0,-1 1-1 0 0,1 2 0 0 0,0 0 0 0 0,0 1 1 0 0,-1 2-1 0 0,40 8 0 0 0,-41-6-18 0 0,35 4 0 0 0,91 0 25 0 0,51 6 14 0 0,10 3-39 0 0,-18-10 0 0 0,-76-4 0 0 0,77 7 0 0 0,-125-4 3 0 0,-35-2 9 0 0,1-2 1 0 0,0-1 0 0 0,38-3 0 0 0,-8-3 46 0 0,63-10 162 0 0,-82 8-156 0 0,0 2 1 0 0,77 3-1 0 0,-8 1 5 0 0,-67-2-66 0 0,123-4 46 0 0,8-5-39 0 0,2 0-12 0 0,73 3 65 0 0,-190 2-53 0 0,125-8 42 0 0,-172 13-53 0 0,87-1 0 0 0,-86 3 0 0 0,0 0 0 0 0,1 1 0 0 0,-1 1 0 0 0,18 6 0 0 0,-4 0 0 0 0,140 42 0 0 0,-121-39 0 0 0,76 9 0 0 0,-20-15 184 0 0,151-10 0 0 0,-137 2-66 0 0,-115 1-234 0 0,4 1 218 0 0,0-1 0 0 0,0 1 0 0 0,13 2 0 0 0,-18-1-340 0 0,0-1 0 0 0,0 1 0 0 0,0 0 0 0 0,0 0 0 0 0,-1 0 0 0 0,1 1 0 0 0,0-1 0 0 0,-1 1 0 0 0,1-1 0 0 0,-1 1 0 0 0,0 0 0 0 0,1 0 0 0 0,2 3 0 0 0,4 6-3240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3:56.524"/>
    </inkml:context>
    <inkml:brush xml:id="br0">
      <inkml:brushProperty name="width" value="0.1" units="cm"/>
      <inkml:brushProperty name="height" value="0.1" units="cm"/>
      <inkml:brushProperty name="color" value="#F4F91B"/>
    </inkml:brush>
  </inkml:definitions>
  <inkml:trace contextRef="#ctx0" brushRef="#br0">1 166 1007 0 0,'43'-8'75'0'0,"0"1"-1"0"0,52 0 0 0 0,38-6 5 0 0,-74 2 590 0 0,109-34 0 0 0,-100 25 258 0 0,112-19 0 0 0,-164 37-893 0 0,-1 1 1 0 0,1 0 0 0 0,-1 1-1 0 0,1 0 1 0 0,-1 2 0 0 0,0 0-1 0 0,19 4 1 0 0,10 6 96 0 0,47 20-1 0 0,-75-26-130 0 0,-6-2 0 0 0,0 0 0 0 0,1 0 0 0 0,-1-1 0 0 0,1-1 0 0 0,0 1 0 0 0,21 0 0 0 0,164-12 595 0 0,-77 2-268 0 0,243-12 437 0 0,-225 8-597 0 0,42-2-140 0 0,-37 3 126 0 0,16 0 49 0 0,103 6-120 0 0,35-1-7 0 0,-238 2-75 0 0,86 0 0 0 0,-115 4 6 0 0,109 9 52 0 0,-129-8-58 0 0,141 18 0 0 0,-121-18 0 0 0,0-1 0 0 0,0-2 0 0 0,36-5 0 0 0,-13-1 22 0 0,1 2-1 0 0,83 3 0 0 0,4 1 55 0 0,-115 1-1 0 0,-12 1 11 0 0,0-1 0 0 0,0-1 0 0 0,13-2 0 0 0,-13 1 25 0 0,1 1 0 0 0,23 1-1 0 0,-24 1-74 0 0,0-1-1 0 0,0-1 0 0 0,15-2 0 0 0,-24 2-28 0 0,0 0-1 0 0,0 0 1 0 0,0 1-1 0 0,0-1 0 0 0,0 1 1 0 0,0 0-1 0 0,0 0 1 0 0,0 0-1 0 0,1 1 0 0 0,-1-1 1 0 0,0 1-1 0 0,0 0 1 0 0,0 0-1 0 0,0 1 0 0 0,-1-1 1 0 0,1 1-1 0 0,0 0 1 0 0,0 0-1 0 0,3 2 0 0 0,27 15-6 0 0,-1 2-2472 0 0,-22-14-192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4:01.827"/>
    </inkml:context>
    <inkml:brush xml:id="br0">
      <inkml:brushProperty name="width" value="0.1" units="cm"/>
      <inkml:brushProperty name="height" value="0.1" units="cm"/>
      <inkml:brushProperty name="color" value="#F4F91B"/>
    </inkml:brush>
  </inkml:definitions>
  <inkml:trace contextRef="#ctx0" brushRef="#br0">0 128 455 0 0,'13'-7'1051'0'0,"-1"1"-1"0"0,22-8 0 0 0,-7 3-882 0 0,-8 3-62 0 0,0 1 0 0 0,1 1 0 0 0,32-5 0 0 0,63-2 519 0 0,-28 12-342 0 0,-47 2-251 0 0,-14-1 42 0 0,12 0-32 0 0,0-1 0 0 0,74-11 0 0 0,-14-5 214 0 0,-69 11-194 0 0,-20 4-46 0 0,1-1 1 0 0,0 2 0 0 0,0-1-1 0 0,0 1 1 0 0,1 1 0 0 0,-1 0-1 0 0,15 2 1 0 0,17 7-15 0 0,-1 3 1 0 0,0 1 0 0 0,45 21-1 0 0,-73-29-2 0 0,1-1 0 0 0,-1-1 0 0 0,27 4 0 0 0,4 1 0 0 0,-8 0 0 0 0,0-2 0 0 0,70 4 0 0 0,-5-15 0 0 0,-57 1 0 0 0,45 3 0 0 0,-14 3 45 0 0,33 2 49 0 0,-70-2-22 0 0,68-4 0 0 0,-62 0-16 0 0,180-19 106 0 0,-143 11-131 0 0,1 3-1 0 0,87 4 0 0 0,-30 8-30 0 0,239-25 0 0 0,-358 18 15 0 0,117-7 109 0 0,-122 10-119 0 0,-1 0-1 0 0,1 0 1 0 0,-1 2 0 0 0,0-1-1 0 0,0 2 1 0 0,0 0 0 0 0,19 8-1 0 0,-9-1-84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4:02.611"/>
    </inkml:context>
    <inkml:brush xml:id="br0">
      <inkml:brushProperty name="width" value="0.1" units="cm"/>
      <inkml:brushProperty name="height" value="0.1" units="cm"/>
      <inkml:brushProperty name="color" value="#F4F91B"/>
    </inkml:brush>
  </inkml:definitions>
  <inkml:trace contextRef="#ctx0" brushRef="#br0">0 2 863 0 0,'100'1'94'0'0,"157"-3"1723"0"0,169 7-848 0 0,-243 2-627 0 0,-133-7 10 0 0,-32-1-194 0 0,0 1-1 0 0,0 1 1 0 0,25 5-1 0 0,-26-3-95 0 0,27 10 0 0 0,-33-9-62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4:03.145"/>
    </inkml:context>
    <inkml:brush xml:id="br0">
      <inkml:brushProperty name="width" value="0.1" units="cm"/>
      <inkml:brushProperty name="height" value="0.1" units="cm"/>
      <inkml:brushProperty name="color" value="#F4F91B"/>
    </inkml:brush>
  </inkml:definitions>
  <inkml:trace contextRef="#ctx0" brushRef="#br0">0 30 919 0 0,'32'2'80'0'0,"-8"-2"-80"0"0,2 0 0 0 0,-6 0 0 0 0,-7 0 544 0 0,-3-2 88 0 0,4 1 16 0 0,14-1 8 0 0,15-2-448 0 0,16-2-88 0 0,12 3-24 0 0,1-1 0 0 0,-3 0-96 0 0,-8 1 64 0 0,-4 3-64 0 0,-3-2-1616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4:04.730"/>
    </inkml:context>
    <inkml:brush xml:id="br0">
      <inkml:brushProperty name="width" value="0.1" units="cm"/>
      <inkml:brushProperty name="height" value="0.1" units="cm"/>
      <inkml:brushProperty name="color" value="#F4F91B"/>
    </inkml:brush>
  </inkml:definitions>
  <inkml:trace contextRef="#ctx0" brushRef="#br0">6 55 1839 0 0,'-6'-7'458'0'0,"17"13"316"0"0,5 3-270 0 0,-1-5-482 0 0,1 0 0 0 0,0-1-1 0 0,-1 0 1 0 0,2-2 0 0 0,23 1-1 0 0,-13-1 4 0 0,136-4 358 0 0,-92-1-258 0 0,57-2 38 0 0,104-2 105 0 0,237-20 257 0 0,-349 17-349 0 0,222 10 0 0 0,-58-6-84 0 0,-123 0-15 0 0,67 13 49 0 0,37-2 0 0 0,-169-9-106 0 0,115-5 98 0 0,-146 10-79 0 0,80 10 0 0 0,-75-1-17 0 0,0-4-1 0 0,81-2 0 0 0,40-5 43 0 0,217 26 0 0 0,-368-21-64 0 0,412 53 0 0 0,-159-4 0 0 0,-149-28 0 0 0,128 2 0 0 0,-166-19 0 0 0,268 8 0 0 0,79 2 0 0 0,-148-9 30 0 0,39 2 4 0 0,-173-1-34 0 0,172-13 0 0 0,167-6 0 0 0,-475 10 0 0 0,15 0-21 0 0,0 2-86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01.675"/>
    </inkml:context>
    <inkml:brush xml:id="br0">
      <inkml:brushProperty name="width" value="0.1" units="cm"/>
      <inkml:brushProperty name="height" value="0.1" units="cm"/>
      <inkml:brushProperty name="color" value="#E71224"/>
    </inkml:brush>
  </inkml:definitions>
  <inkml:trace contextRef="#ctx0" brushRef="#br0">1882 87 3279 0 0,'-3'-2'30'0'0,"0"0"1"0"0,1 0-1 0 0,-1 0 0 0 0,0 0 0 0 0,0 0 0 0 0,0 0 0 0 0,0 1 0 0 0,0-1 0 0 0,-1 1 0 0 0,1 0 0 0 0,0 0 0 0 0,0 0 0 0 0,-1 1 0 0 0,-6-1 0 0 0,-169-16-147 0 0,-114-7 1638 0 0,165 17-840 0 0,-241-10-110 0 0,-301 30-102 0 0,574-5-469 0 0,3-1 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4:14.522"/>
    </inkml:context>
    <inkml:brush xml:id="br0">
      <inkml:brushProperty name="width" value="0.1" units="cm"/>
      <inkml:brushProperty name="height" value="0.1" units="cm"/>
      <inkml:brushProperty name="color" value="#F4F91B"/>
    </inkml:brush>
  </inkml:definitions>
  <inkml:trace contextRef="#ctx0" brushRef="#br0">972 115 919 0 0,'0'-1'41'0'0,"0"0"0"0"0,1 0 1 0 0,-1-1-1 0 0,0 1 0 0 0,1 0 0 0 0,-1 0 0 0 0,0 0 0 0 0,1 0 0 0 0,-1 0 0 0 0,1 0 0 0 0,0 0 0 0 0,-1 0 0 0 0,1 1 0 0 0,0-1 0 0 0,0 0 0 0 0,-1 0 0 0 0,1 0 0 0 0,0 1 0 0 0,0-1 0 0 0,0 0 0 0 0,0 1 0 0 0,0-1 0 0 0,0 1 0 0 0,0-1 0 0 0,0 1 0 0 0,0-1 0 0 0,0 1 0 0 0,0 0 0 0 0,0 0 0 0 0,0 0 0 0 0,1-1 0 0 0,-1 1 0 0 0,0 0 0 0 0,0 0 0 0 0,0 0 0 0 0,0 0 0 0 0,0 1 0 0 0,0-1 0 0 0,1 0 0 0 0,-1 0 0 0 0,0 1 0 0 0,0-1 0 0 0,0 1 0 0 0,0-1 0 0 0,0 1 0 0 0,0-1 0 0 0,0 1 0 0 0,0 0 0 0 0,0-1 0 0 0,-1 1 0 0 0,1 0 0 0 0,1 1 0 0 0,-2-2-42 0 0,1 1 0 0 0,-1 0 0 0 0,0-1 0 0 0,1 1 0 0 0,-1 0 0 0 0,0-1 0 0 0,0 1 0 0 0,0 0 0 0 0,0 0 0 0 0,1-1 0 0 0,-1 1 0 0 0,0 0 0 0 0,0 0 1 0 0,0-1-1 0 0,-1 1 0 0 0,1 0 0 0 0,0 0 0 0 0,0-1 0 0 0,0 1 0 0 0,0 0 0 0 0,-1-1 0 0 0,1 1 0 0 0,0 0 0 0 0,-1-1 0 0 0,1 1 0 0 0,0 0 0 0 0,-1-1 0 0 0,1 1 0 0 0,-2 0 0 0 0,-16 21 443 0 0,15-19-315 0 0,-100 119 4037 0 0,-24 52-2516 0 0,16-36-812 0 0,89-113-632 0 0,-45 52 828 0 0,-81 70 1 0 0,147-146-1021 0 0,0 1-1 0 0,0-1 1 0 0,0 0-1 0 0,-1 0 1 0 0,1 0 0 0 0,0 0-1 0 0,0-1 1 0 0,-1 1 0 0 0,1 0-1 0 0,-1 0 1 0 0,1-1-1 0 0,0 1 1 0 0,-1-1 0 0 0,1 1-1 0 0,-1-1 1 0 0,0 0 0 0 0,1 0-1 0 0,-1 1 1 0 0,1-1-1 0 0,-1 0 1 0 0,1 0 0 0 0,-1-1-1 0 0,1 1 1 0 0,-1 0 0 0 0,0 0-1 0 0,1-1 1 0 0,-3 0-1 0 0,2 0 10 0 0,1-1-1 0 0,-1 1 0 0 0,0-1 0 0 0,1 0 1 0 0,-1 1-1 0 0,1-1 0 0 0,-1 0 0 0 0,1 0 0 0 0,0 0 1 0 0,0 0-1 0 0,0 0 0 0 0,0 0 0 0 0,0 0 0 0 0,0 0 1 0 0,1 0-1 0 0,-1-1 0 0 0,0-3 0 0 0,-4-44 189 0 0,1 1-1 0 0,3-1 0 0 0,5-52 0 0 0,-1 15-125 0 0,-1 24-22 0 0,-4-186 2 0 0,0 211-64 0 0,0 11-3 0 0,0 1-1 0 0,-8-35 1 0 0,15 88-101 0 0,2 35 0 0 0,3 17 45 0 0,-2-35 45 0 0,3-1 0 0 0,1 0 0 0 0,3-1-1 0 0,35 74 1 0 0,-3-34 415 0 0,104 139 0 0 0,-146-215-283 0 0,-1 0-1 0 0,1 0 1 0 0,0-1 0 0 0,1 0-1 0 0,-1 0 1 0 0,12 8-1 0 0,-16-13-86 0 0,0 1-1 0 0,0 0 1 0 0,1-1-1 0 0,-1 1 0 0 0,0-1 1 0 0,1 0-1 0 0,-1 1 1 0 0,0-1-1 0 0,1 0 1 0 0,-1 0-1 0 0,0 0 0 0 0,1 0 1 0 0,-1 0-1 0 0,0 0 1 0 0,1-1-1 0 0,-1 1 1 0 0,0 0-1 0 0,1 0 0 0 0,-1-1 1 0 0,0 1-1 0 0,0-1 1 0 0,1 0-1 0 0,-1 1 1 0 0,0-1-1 0 0,0 0 0 0 0,0 0 1 0 0,0 1-1 0 0,0-1 1 0 0,0 0-1 0 0,0 0 1 0 0,0 0-1 0 0,0 0 0 0 0,0 0 1 0 0,1-3-1 0 0,1 0 8 0 0,-1 0-1 0 0,1 0 0 0 0,-1 0 1 0 0,0 0-1 0 0,0-1 0 0 0,-1 1 1 0 0,1 0-1 0 0,1-8 1 0 0,1-30 14 0 0,-2 0 0 0 0,-2-1 0 0 0,-1 1 0 0 0,-3 0 0 0 0,-16-77 0 0 0,18 109-58 0 0,-1 0 0 0 0,0 1 0 0 0,-1-1-1 0 0,-5-10 1 0 0,8 18 6 0 0,0-1-1 0 0,0 1 1 0 0,-1 0-1 0 0,1 0 0 0 0,0 0 1 0 0,-1 0-1 0 0,0 0 1 0 0,1 0-1 0 0,-1 0 1 0 0,0 1-1 0 0,0-1 0 0 0,0 1 1 0 0,0-1-1 0 0,0 1 1 0 0,0 0-1 0 0,0 0 1 0 0,-1-1-1 0 0,1 2 1 0 0,0-1-1 0 0,-1 0 0 0 0,1 0 1 0 0,-3 0-1 0 0,-2 3-9 0 0,1-1-1 0 0,0 1 1 0 0,-1 0-1 0 0,1 0 1 0 0,0 1-1 0 0,0 0 1 0 0,1 0-1 0 0,-1 0 1 0 0,1 1-1 0 0,-6 4 1 0 0,-1 0 1 0 0,-28 20-18 0 0,-61 55 0 0 0,-29 43-85 0 0,-27 24 21 0 0,96-90 80 0 0,41-39 13 0 0,-1-1-1 0 0,-39 29 0 0 0,75-61 38 0 0,-1-2 0 0 0,0 0-1 0 0,0-1 1 0 0,-2 0-1 0 0,15-22 1 0 0,-6 8-8 0 0,74-100 48 0 0,87-110-28 0 0,-171 225-50 0 0,-7 9 0 0 0,0 0 0 0 0,1-1 0 0 0,8-6 0 0 0,-9 7 2 0 0,-5 3-1 0 0,0 2-2 0 0,0 0 0 0 0,0 1 1 0 0,1-1-1 0 0,-1 0 0 0 0,0 0 0 0 0,1 0 1 0 0,-1 1-1 0 0,0-1 0 0 0,1 0 0 0 0,-1 1 1 0 0,1-1-1 0 0,-1 1 0 0 0,0-1 1 0 0,1 1-1 0 0,-1-1 0 0 0,1 1 0 0 0,-1 0 1 0 0,-15 16-64 0 0,-3 5 22 0 0,0 1 0 0 0,-20 32 0 0 0,-93 144-11 0 0,64-98 34 0 0,49-73-912 0 0,2 1 0 0 0,1 1 0 0 0,1 1-1 0 0,-14 41 1 0 0,14-19-4301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4:21.049"/>
    </inkml:context>
    <inkml:brush xml:id="br0">
      <inkml:brushProperty name="width" value="0.1" units="cm"/>
      <inkml:brushProperty name="height" value="0.1" units="cm"/>
      <inkml:brushProperty name="color" value="#F4F91B"/>
    </inkml:brush>
  </inkml:definitions>
  <inkml:trace contextRef="#ctx0" brushRef="#br0">0 1 367 0 0,'462'9'239'0'0,"-312"-11"104"0"0,84 1-197 0 0,-14 19 101 0 0,-206-16-234 0 0,12 0-1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4:22.585"/>
    </inkml:context>
    <inkml:brush xml:id="br0">
      <inkml:brushProperty name="width" value="0.1" units="cm"/>
      <inkml:brushProperty name="height" value="0.1" units="cm"/>
      <inkml:brushProperty name="color" value="#F4F91B"/>
    </inkml:brush>
  </inkml:definitions>
  <inkml:trace contextRef="#ctx0" brushRef="#br0">0 1 2183 0 0,'14'1'63'0'0,"0"1"-1"0"0,1 0 0 0 0,-1 1 0 0 0,-1 1 0 0 0,18 6 0 0 0,-12-3 56 0 0,37 6-1 0 0,-52-12-116 0 0,184 23 320 0 0,-144-21-207 0 0,0-1 0 0 0,56-7 0 0 0,110-9 204 0 0,-163 10-275 0 0,1 1 1 0 0,89 7-1 0 0,-104-3 48 0 0,1-1 0 0 0,0-1 0 0 0,-1-2 0 0 0,34-8 0 0 0,33-3 94 0 0,-21 10-14 0 0,97 8-1 0 0,-174-3-164 0 0,1-1 2 0 0,306 5 368 0 0,-235-4-215 0 0,136 18 0 0 0,-150-11-112 0 0,43 11-41 0 0,-67-11 29 0 0,66 6 0 0 0,-44-11 34 0 0,1-3-1 0 0,79-9 0 0 0,12-20 249 0 0,-42 7-137 0 0,34 7-62 0 0,-115 13-112 0 0,-14 1-197 0 0,1 2 0 0 0,0 0 0 0 0,0 0 0 0 0,-1 1 0 0 0,1 1 0 0 0,-1 0 0 0 0,1 1 0 0 0,23 11 0 0 0,-20-8-1894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4:25.115"/>
    </inkml:context>
    <inkml:brush xml:id="br0">
      <inkml:brushProperty name="width" value="0.1" units="cm"/>
      <inkml:brushProperty name="height" value="0.1" units="cm"/>
      <inkml:brushProperty name="color" value="#F4F91B"/>
    </inkml:brush>
  </inkml:definitions>
  <inkml:trace contextRef="#ctx0" brushRef="#br0">1 134 863 0 0,'177'41'717'0'0,"-117"-29"-530"0"0,-17-3-103 0 0,0-2 0 0 0,0-2-1 0 0,0-2 1 0 0,1-1 0 0 0,-1-3-1 0 0,1-1 1 0 0,62-13 0 0 0,-64 7 45 0 0,20-5 376 0 0,99-8-1 0 0,160-20 29 0 0,-88 8-410 0 0,-56 21-93 0 0,43-4 12 0 0,16-17-31 0 0,-163 26 28 0 0,0 4 0 0 0,118 9 0 0 0,-15 0 21 0 0,8-16 16 0 0,-113 3-17 0 0,96 4 0 0 0,-77 9-33 0 0,253 10 102 0 0,-178-21-86 0 0,-57 0-20 0 0,154 9 35 0 0,66-3 22 0 0,-32 4-45 0 0,-178 0-14 0 0,-97-3 42 0 0,0 0 0 0 0,37 11 0 0 0,9 2 13 0 0,120-1 109 0 0,-47-5-72 0 0,148 28 405 0 0,-202-27-431 0 0,123 0 0 0 0,-146-9-74 0 0,200 28-12 0 0,-53-2 0 0 0,23-23 26 0 0,68 8 12 0 0,6 13-38 0 0,-69-33 0 0 0,-24-1 0 0 0,-184 9 0 0 0,317-3 0 0 0,-228-5 0 0 0,225 15 0 0 0,-36-4 0 0 0,-210-7 0 0 0,123 12 0 0 0,-173-3 0 0 0,30 5 0 0 0,147-3 0 0 0,-138-13 0 0 0,155-1 0 0 0,-99 24 0 0 0,-2 0 0 0 0,114-8 0 0 0,-240-9-122 0 0,28 0-671 0 0,68 8-1 0 0,-80-3-1225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4:26.183"/>
    </inkml:context>
    <inkml:brush xml:id="br0">
      <inkml:brushProperty name="width" value="0.1" units="cm"/>
      <inkml:brushProperty name="height" value="0.1" units="cm"/>
      <inkml:brushProperty name="color" value="#F4F91B"/>
    </inkml:brush>
  </inkml:definitions>
  <inkml:trace contextRef="#ctx0" brushRef="#br0">35 54 455 0 0,'-9'-8'-94'0'0,"-11"-10"569"0"0,20 17-411 0 0,-1 1 0 0 0,1-1 1 0 0,-1 1-1 0 0,1-1 0 0 0,-1 1 0 0 0,1-1 0 0 0,0 0 1 0 0,-1 1-1 0 0,1-1 0 0 0,0 0 0 0 0,0 1 1 0 0,-1-1-1 0 0,1 0 0 0 0,0 1 0 0 0,0-1 0 0 0,0 0 1 0 0,0 0-1 0 0,0 1 0 0 0,0-1 0 0 0,0 0 0 0 0,0 1 1 0 0,0-1-1 0 0,0 0 0 0 0,1 0 0 0 0,-1 1 0 0 0,0-1 1 0 0,0 0-1 0 0,1 0 0 0 0,0 0-37 0 0,0 0 0 0 0,-1 1 0 0 0,1-1 1 0 0,0 0-1 0 0,0 1 0 0 0,0-1 0 0 0,0 1 0 0 0,0-1 0 0 0,0 1 0 0 0,0 0 0 0 0,0-1 1 0 0,0 1-1 0 0,0 0 0 0 0,0 0 0 0 0,0-1 0 0 0,1 1 0 0 0,-1 0 0 0 0,0 0 0 0 0,0 0 0 0 0,0 1 1 0 0,0-1-1 0 0,1 0 0 0 0,27 7 88 0 0,-24-6-67 0 0,158 36 515 0 0,4 0-286 0 0,-128-27-243 0 0,1-2 0 0 0,-1-1 0 0 0,2-3-1 0 0,40 0 1 0 0,163-12 57 0 0,-65-1-85 0 0,-8 4 35 0 0,91 0 46 0 0,107 21-87 0 0,-264-12 0 0 0,-92-4 1 0 0,-11 0 0 0 0,0-1-1 0 0,-1 1 1 0 0,1 0-1 0 0,-1 0 0 0 0,1 0 1 0 0,0 0-1 0 0,-1 0 1 0 0,1 0-1 0 0,0 0 0 0 0,-1 0 1 0 0,1 1-1 0 0,-1-1 1 0 0,1 1-1 0 0,-1-1 1 0 0,1 1-1 0 0,-1 0 0 0 0,1-1 1 0 0,-1 1-1 0 0,1 0 1 0 0,-1 0-1 0 0,0 0 0 0 0,0 0 1 0 0,1 0-1 0 0,-1 1 1 0 0,0-1-1 0 0,1 2 0 0 0,8 8-257 0 0,-5-5-1330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4:30.975"/>
    </inkml:context>
    <inkml:brush xml:id="br0">
      <inkml:brushProperty name="width" value="0.1" units="cm"/>
      <inkml:brushProperty name="height" value="0.1" units="cm"/>
      <inkml:brushProperty name="color" value="#F4F91B"/>
    </inkml:brush>
  </inkml:definitions>
  <inkml:trace contextRef="#ctx0" brushRef="#br0">1 134 1839 0 0,'46'2'944'0'0,"50"9"0"0"0,-44-7-537 0 0,0-3 0 0 0,78-6 0 0 0,-39 0-140 0 0,-47 1-61 0 0,0-2 0 0 0,54-15 0 0 0,-37 7-32 0 0,196-35 458 0 0,-224 44-524 0 0,0 1-1 0 0,0 3 0 0 0,39 1 1 0 0,56 11-34 0 0,-83-11 1 0 0,-1-2-1 0 0,50-9 0 0 0,33-2 55 0 0,23 3-58 0 0,75-2 58 0 0,-139 13-57 0 0,96 14 0 0 0,-133-7-29 0 0,-1 1 0 0 0,0 3 0 0 0,67 25 0 0 0,-80-23-31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4:32.188"/>
    </inkml:context>
    <inkml:brush xml:id="br0">
      <inkml:brushProperty name="width" value="0.1" units="cm"/>
      <inkml:brushProperty name="height" value="0.1" units="cm"/>
      <inkml:brushProperty name="color" value="#F4F91B"/>
    </inkml:brush>
  </inkml:definitions>
  <inkml:trace contextRef="#ctx0" brushRef="#br0">1 171 1439 0 0,'2'-1'11'0'0,"1"0"0"0"0,-1 1-1 0 0,1-1 1 0 0,-1 0 0 0 0,1 1-1 0 0,0-1 1 0 0,-1 1 0 0 0,1 0-1 0 0,0 0 1 0 0,0 0 0 0 0,-1 0-1 0 0,1 1 1 0 0,4 0 0 0 0,22 4 80 0 0,-19-3-77 0 0,-1-1-1 0 0,0 1 0 0 0,1 1 0 0 0,15 6 0 0 0,-14-4 10 0 0,-1-1 0 0 0,1 0-1 0 0,1-1 1 0 0,-1 0 0 0 0,0 0-1 0 0,1-2 1 0 0,-1 1 0 0 0,13-1 0 0 0,12-1 563 0 0,45-7 1 0 0,-12 0 308 0 0,-13 1-140 0 0,82-19 1 0 0,-83 13-455 0 0,85-7 1 0 0,85 12-58 0 0,-23 2-168 0 0,-130-2 41 0 0,88-19 1 0 0,53-7 273 0 0,76 25-92 0 0,-214 5-243 0 0,85-16-1 0 0,22-1 15 0 0,232 12-63 0 0,-382 8-3 0 0,83-2 54 0 0,68 1-63 0 0,-17 14 5 0 0,-72-4 0 0 0,181-5 0 0 0,-100-10 0 0 0,-79 5 0 0 0,111 6 0 0 0,-127 0 0 0 0,116-8 0 0 0,174-6 72 0 0,-205 23-72 0 0,2 1 0 0 0,16-17 32 0 0,86 6 0 0 0,-182 5-32 0 0,-37-3 0 0 0,1-2 0 0 0,84-4 0 0 0,0-4 0 0 0,17-1 11 0 0,19-8 353 0 0,-144 10-275 0 0,1 2 1 0 0,34 3-1 0 0,-54-2-90 0 0,-1 1 0 0 0,1 1-1 0 0,-1-1 1 0 0,1 1 0 0 0,-1 1 0 0 0,0-1 0 0 0,1 1-1 0 0,-1 0 1 0 0,-1 1 0 0 0,13 7 0 0 0,-7-1-181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4:33.731"/>
    </inkml:context>
    <inkml:brush xml:id="br0">
      <inkml:brushProperty name="width" value="0.1" units="cm"/>
      <inkml:brushProperty name="height" value="0.1" units="cm"/>
      <inkml:brushProperty name="color" value="#F4F91B"/>
    </inkml:brush>
  </inkml:definitions>
  <inkml:trace contextRef="#ctx0" brushRef="#br0">0 1 1983 0 0,'1'1'38'0'0,"-1"0"-1"0"0,0 0 0 0 0,1-1 0 0 0,-1 1 1 0 0,1 0-1 0 0,-1 0 0 0 0,1 0 0 0 0,-1-1 0 0 0,1 1 1 0 0,0 0-1 0 0,-1-1 0 0 0,1 1 0 0 0,0-1 0 0 0,-1 1 1 0 0,1 0-1 0 0,0-1 0 0 0,0 0 0 0 0,0 1 0 0 0,0-1 1 0 0,-1 1-1 0 0,1-1 0 0 0,0 0 0 0 0,0 0 1 0 0,2 1-1 0 0,3 1 110 0 0,11 5-15 0 0,0-1-1 0 0,0-1 1 0 0,0-1 0 0 0,1 0 0 0 0,19 1 0 0 0,1 0-54 0 0,115 15 228 0 0,51 9 129 0 0,-114-10-331 0 0,151 12 0 0 0,13-25-104 0 0,-29 4 31 0 0,16-1 2 0 0,-133-14-20 0 0,169 0 292 0 0,-211 8-88 0 0,-8-1-145 0 0,0 2-1 0 0,74 15 1 0 0,-114-12-62 0 0,-10-1-10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4:36.505"/>
    </inkml:context>
    <inkml:brush xml:id="br0">
      <inkml:brushProperty name="width" value="0.1" units="cm"/>
      <inkml:brushProperty name="height" value="0.1" units="cm"/>
      <inkml:brushProperty name="color" value="#F4F91B"/>
    </inkml:brush>
  </inkml:definitions>
  <inkml:trace contextRef="#ctx0" brushRef="#br0">1 134 919 0 0,'13'-4'390'0'0,"0"1"0"0"0,0 0 0 0 0,0 1 0 0 0,1 1 0 0 0,-1 0 0 0 0,14 0 0 0 0,81 13 83 0 0,-98-11-325 0 0,28 3 51 0 0,-1-1-1 0 0,0-3 1 0 0,56-5-1 0 0,109-25 136 0 0,-197 29-327 0 0,46-6 94 0 0,0 2 0 0 0,0 2 1 0 0,81 5-1 0 0,-47 9-4 0 0,14 0-23 0 0,-44-12 97 0 0,107-15 0 0 0,-112 8-86 0 0,2 3 0 0 0,80 2 0 0 0,-64 7-28 0 0,250 5 11 0 0,-242-14 40 0 0,0 3 0 0 0,115 12-1 0 0,-91 6-72 0 0,-41-5 6 0 0,116 5 0 0 0,-8-18-4 0 0,261 10 137 0 0,-169-10-72 0 0,-99-3-63 0 0,33 16 2 0 0,-62-1-18 0 0,-32-9 108 0 0,123-16-1 0 0,-138 7-49 0 0,-6 6-14 0 0,103 8 0 0 0,49-1 9 0 0,-29-26-36 0 0,-93 7-5 0 0,-68 11-26 0 0,0 1 0 0 0,0 2 0 0 0,0 2 0 0 0,0 1-1 0 0,60 14 1 0 0,-52-9-9 0 0,1-2 0 0 0,0-2 0 0 0,0-2 0 0 0,0-2 0 0 0,69-9 0 0 0,-24 3 51 0 0,0 5 0 0 0,103 11-1 0 0,-93-4-20 0 0,-38-6-8 0 0,1-3 1 0 0,125-23 0 0 0,-114 13-16 0 0,128-4 0 0 0,-62 15 52 0 0,168-24 0 0 0,-206 16-9 0 0,125 4 1 0 0,-2 1 50 0 0,-96-5-63 0 0,-38 1 47 0 0,171 6 0 0 0,-191 10-77 0 0,196 7 48 0 0,-121-20-56 0 0,183 3 0 0 0,-322 3 2 0 0,100 7 24 0 0,138-9 0 0 0,72-6-15 0 0,-81 5-12 0 0,-133-5 2 0 0,-59 3 20 0 0,0 3 0 0 0,71 4 0 0 0,314 14 43 0 0,-240-28-35 0 0,34-1 6 0 0,-42 19-35 0 0,84-1 0 0 0,-144-13 0 0 0,217 16 0 0 0,-306-4 2 0 0,51 6 29 0 0,135-2 0 0 0,-211-9-31 0 0,33-1 0 0 0,-1 1 0 0 0,56 7 0 0 0,10 11 0 0 0,50 6 0 0 0,-117-19 0 0 0,78-4 0 0 0,-64-3 0 0 0,175-5 0 0 0,-69 21 0 0 0,-81-3 0 0 0,1-3 0 0 0,122-7 0 0 0,-139-1 0 0 0,-1 3 0 0 0,1 2 0 0 0,86 19 0 0 0,-31-9 0 0 0,144 1 0 0 0,-139-14 0 0 0,90 4 0 0 0,-159 0-1 0 0,136 14 66 0 0,80-4-65 0 0,-209-13 0 0 0,305 15 0 0 0,38 4 0 0 0,-322-14 0 0 0,-30-1 0 0 0,1-2 0 0 0,79-5 0 0 0,-81-5 0 0 0,77-3 0 0 0,-129 9 3 0 0,-1 0 0 0 0,1 0 0 0 0,0 0 0 0 0,0 0 0 0 0,0-1 0 0 0,-1 1 0 0 0,1 0 0 0 0,0 0 0 0 0,0-1 0 0 0,-1 1 0 0 0,1 0 0 0 0,0-1 0 0 0,0 1-1 0 0,-1-1 1 0 0,1 1 0 0 0,-1-1 0 0 0,2 0 0 0 0,1 0-11 0 0,1 10-605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5:24.348"/>
    </inkml:context>
    <inkml:brush xml:id="br0">
      <inkml:brushProperty name="width" value="0.1" units="cm"/>
      <inkml:brushProperty name="height" value="0.1" units="cm"/>
      <inkml:brushProperty name="color" value="#F4F91B"/>
    </inkml:brush>
  </inkml:definitions>
  <inkml:trace contextRef="#ctx0" brushRef="#br0">1134 105 5063 0 0,'-56'-86'564'0'0,"56"84"-475"0"0,-1 1-1 0 0,0-1 0 0 0,0 1 0 0 0,0 0 0 0 0,0-1 0 0 0,0 1 0 0 0,-1 0 0 0 0,1 0 0 0 0,0 0 0 0 0,-3-2 0 0 0,3 3-57 0 0,0 0 0 0 0,1 0 0 0 0,-1 0 0 0 0,1 0 0 0 0,-1 0 0 0 0,0 1 0 0 0,1-1 0 0 0,-1 0 0 0 0,1 0 0 0 0,-1 1 0 0 0,0-1 0 0 0,1 0 0 0 0,-1 1 0 0 0,1-1 0 0 0,-1 1 0 0 0,1-1 0 0 0,-1 1 0 0 0,1-1 0 0 0,0 1 0 0 0,-1-1 0 0 0,1 1 0 0 0,0-1 0 0 0,-1 1 0 0 0,1-1-1 0 0,0 1 1 0 0,0-1 0 0 0,-1 2 0 0 0,-137 206 1960 0 0,82-129-1446 0 0,13-22-287 0 0,-3-3 0 0 0,-2-1-1 0 0,-2-2 1 0 0,-62 46-1 0 0,74-64 287 0 0,-50 53 0 0 0,79-70-57 0 0,9-14 54 0 0,3-11-25 0 0,31-72 668 0 0,-26 56-1104 0 0,0 1-1 0 0,-2-1 0 0 0,-1-1 1 0 0,0 1-1 0 0,-2-1 0 0 0,-2 0 1 0 0,0-31-1 0 0,-5-21 29 0 0,-23-130 0 0 0,22 185-59 0 0,-11-26 1 0 0,1 1 22 0 0,15 48-71 0 0,-1-1 1 0 0,1 0 0 0 0,0 0-1 0 0,-1 0 1 0 0,1 0 0 0 0,0 0 0 0 0,0 0-1 0 0,0 0 1 0 0,0 0 0 0 0,0 0-1 0 0,0 0 1 0 0,0 0 0 0 0,0 0-1 0 0,0 0 1 0 0,0 0 0 0 0,1 0 0 0 0,-1-1-1 0 0,1 1 1 0 0,-1 1 0 0 0,0 0-1 0 0,1 0 1 0 0,-1 0 0 0 0,1 0-1 0 0,-1 0 1 0 0,0 0 0 0 0,1 0-1 0 0,-1 0 1 0 0,0 0 0 0 0,1 0-1 0 0,-1 0 1 0 0,1 0 0 0 0,-1 0-1 0 0,0 0 1 0 0,1 0 0 0 0,-1 0-1 0 0,1 0 1 0 0,-1 0 0 0 0,0 0-1 0 0,1 0 1 0 0,-1 1 0 0 0,0-1-1 0 0,1 0 1 0 0,-1 0 0 0 0,0 1-1 0 0,1-1 1 0 0,4 4 10 0 0,-1-1 0 0 0,0 1 1 0 0,0-1-1 0 0,6 8 0 0 0,10 16-33 0 0,0 2-1 0 0,28 56 0 0 0,19 68-55 0 0,-50-112 78 0 0,7 22 135 0 0,21 90 0 0 0,-35-115 22 0 0,25 60 0 0 0,-29-83-40 0 0,2 0 0 0 0,0-1-1 0 0,0 0 1 0 0,2 0 0 0 0,0-1 0 0 0,17 20 0 0 0,-27-43 471 0 0,-5-5-330 0 0,-5-3-187 0 0,0 0 0 0 0,-1 0-1 0 0,0 1 1 0 0,-2 0 0 0 0,0 1 0 0 0,0 1-1 0 0,-2 0 1 0 0,0 1 0 0 0,-28-20 0 0 0,-14-6-502 0 0,-94-47 0 0 0,107 63-220 0 0,33 19 759 0 0,1 0-1 0 0,-1 1 0 0 0,0 0 1 0 0,0 1-1 0 0,-1 0 0 0 0,1 1 1 0 0,0 0-1 0 0,-1 1 0 0 0,0 0 1 0 0,1 1-1 0 0,-21 2 0 0 0,10 1-94 0 0,0 1 0 0 0,0 0 0 0 0,0 2 0 0 0,1 1 0 0 0,-25 11 0 0 0,41-15-27 0 0,-1-1-1 0 0,0 2 0 0 0,1-1 1 0 0,0 0-1 0 0,0 1 1 0 0,0 0-1 0 0,0 0 0 0 0,1 1 1 0 0,-8 8-1 0 0,11-12 8 0 0,0 1 1 0 0,0-1-1 0 0,0 1 0 0 0,0 0 0 0 0,0-1 0 0 0,1 1 0 0 0,-1 0 0 0 0,1-1 1 0 0,-1 1-1 0 0,1 0 0 0 0,0 0 0 0 0,0-1 0 0 0,-1 1 0 0 0,1 0 1 0 0,1 3-1 0 0,-1-3 3 0 0,1 0 1 0 0,0 0-1 0 0,0 0 1 0 0,0 0-1 0 0,0 0 1 0 0,0 0-1 0 0,0 0 1 0 0,0-1-1 0 0,0 1 1 0 0,1 0-1 0 0,-1-1 1 0 0,1 1-1 0 0,-1-1 1 0 0,1 0-1 0 0,0 1 1 0 0,2 1-1 0 0,2 0 3 0 0,0 0 0 0 0,-1-1 0 0 0,1 0 0 0 0,0 1 0 0 0,0-2 0 0 0,0 1 0 0 0,0-1 0 0 0,1 0 0 0 0,-1 0 0 0 0,0 0 0 0 0,0-1 0 0 0,1 0 0 0 0,-1-1 0 0 0,0 1 0 0 0,10-3 0 0 0,9-3 0 0 0,0 0 0 0 0,35-16 0 0 0,-39 14 0 0 0,135-53 146 0 0,51-18 76 0 0,-198 75-212 0 0,-1 1 0 0 0,0-1-1 0 0,0-1 1 0 0,0 0 0 0 0,0 0-1 0 0,0 0 1 0 0,-1-1 0 0 0,7-7 0 0 0,5-7 47 0 0,22-30 0 0 0,-27 32-51 0 0,-8 10 11 0 0,-1 1 0 0 0,9-17 0 0 0,-13 23-14 0 0,0-1 0 0 0,0 0 0 0 0,-1 1-1 0 0,1-1 1 0 0,0 0 0 0 0,-1 1 0 0 0,1-1 0 0 0,-1 0 0 0 0,1 0 0 0 0,-1 0 0 0 0,0 1 0 0 0,0-1 0 0 0,0 0-1 0 0,0 0 1 0 0,0 0 0 0 0,0 0 0 0 0,-1 1 0 0 0,1-1 0 0 0,-1 0 0 0 0,1 0 0 0 0,-1 1 0 0 0,0-3 0 0 0,0 4-3 0 0,1-1 0 0 0,-1 1 0 0 0,1-1 0 0 0,-1 1-1 0 0,1 0 1 0 0,-1-1 0 0 0,0 1 0 0 0,1 0 0 0 0,-1-1 0 0 0,1 1 0 0 0,-1 0 0 0 0,0 0 0 0 0,1 0 0 0 0,-1 0 0 0 0,0 0 0 0 0,1-1 0 0 0,-1 1 0 0 0,1 0 0 0 0,-1 0 0 0 0,0 1 0 0 0,1-1 0 0 0,-1 0 0 0 0,0 0 0 0 0,1 0 0 0 0,-1 0 0 0 0,0 0 0 0 0,1 1 0 0 0,-1-1 0 0 0,1 0 0 0 0,-1 1 0 0 0,1-1 0 0 0,-1 0 0 0 0,1 1 0 0 0,-2 0 0 0 0,-18 16-60 0 0,19-16 57 0 0,-17 19-72 0 0,-30 43-1 0 0,32-40 61 0 0,-30 34-1 0 0,-82 57 8 0 0,20-21-48 0 0,0 15-640 0 0,-115 150-1 0 0,168-184-3636 0 0,2 3-1421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03.894"/>
    </inkml:context>
    <inkml:brush xml:id="br0">
      <inkml:brushProperty name="width" value="0.1" units="cm"/>
      <inkml:brushProperty name="height" value="0.1" units="cm"/>
      <inkml:brushProperty name="color" value="#E71224"/>
    </inkml:brush>
  </inkml:definitions>
  <inkml:trace contextRef="#ctx0" brushRef="#br0">1549 97 455 0 0,'-1'-1'49'0'0,"1"0"-1"0"0,-1-1 0 0 0,0 1 0 0 0,0 0 0 0 0,0 0 0 0 0,0 0 0 0 0,0 0 0 0 0,0-1 0 0 0,0 1 0 0 0,0 1 0 0 0,-1-1 0 0 0,1 0 0 0 0,0 0 1 0 0,-1 0-1 0 0,-2 0 0 0 0,-8-8 254 0 0,11 8-298 0 0,-5-5 154 0 0,1 1 0 0 0,0-1 0 0 0,-7-11 0 0 0,10 14-10 0 0,0 1 0 0 0,0-1 0 0 0,-1 1 0 0 0,1-1 0 0 0,0 1 0 0 0,-1 0 0 0 0,1 0 0 0 0,-1 0 0 0 0,0 0 0 0 0,0 0 0 0 0,0 0 0 0 0,0 1 0 0 0,0-1 0 0 0,0 1 0 0 0,0 0 0 0 0,0 0 0 0 0,0 0 0 0 0,-1 1 0 0 0,1-1 0 0 0,0 1-1 0 0,-5 0 1 0 0,-6 0-52 0 0,0 1-1 0 0,0 0 0 0 0,-26 7 0 0 0,18-3 40 0 0,-385 50 639 0 0,-5-30-259 0 0,19-27-371 0 0,287 0-144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5:31.059"/>
    </inkml:context>
    <inkml:brush xml:id="br0">
      <inkml:brushProperty name="width" value="0.1" units="cm"/>
      <inkml:brushProperty name="height" value="0.1" units="cm"/>
      <inkml:brushProperty name="color" value="#F4F91B"/>
    </inkml:brush>
  </inkml:definitions>
  <inkml:trace contextRef="#ctx0" brushRef="#br0">0 5 2183 0 0,'6'-1'146'0'0,"1"0"0"0"0,-1 0 0 0 0,0 0-1 0 0,1 1 1 0 0,-1 0 0 0 0,0 0-1 0 0,1 0 1 0 0,10 3 0 0 0,-1-1 54 0 0,169 8 1832 0 0,-173-9-1848 0 0,1-2 0 0 0,0 1 0 0 0,20-5 0 0 0,-20 3 22 0 0,1 0-1 0 0,26 1 0 0 0,353 3 731 0 0,-88 9 287 0 0,-171-2-1163 0 0,255-19 661 0 0,-361 9-621 0 0,56-1 85 0 0,-75 3-191 0 0,0 0-1 0 0,0 0 1 0 0,0 1-1 0 0,0 0 1 0 0,-1 1 0 0 0,1 0-1 0 0,9 4 1 0 0,-3 1-96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5:33.965"/>
    </inkml:context>
    <inkml:brush xml:id="br0">
      <inkml:brushProperty name="width" value="0.1" units="cm"/>
      <inkml:brushProperty name="height" value="0.1" units="cm"/>
      <inkml:brushProperty name="color" value="#F4F91B"/>
    </inkml:brush>
  </inkml:definitions>
  <inkml:trace contextRef="#ctx0" brushRef="#br0">41 78 455 0 0,'-6'4'9'0'0,"0"1"-1"0"0,1 0 1 0 0,0 0-1 0 0,0 1 1 0 0,-8 11-1 0 0,12-16 62 0 0,1-1 1 0 0,0 1-1 0 0,0-1 0 0 0,0 1 0 0 0,0-1 0 0 0,0 1 1 0 0,0-1-1 0 0,0 1 0 0 0,0-1 0 0 0,0 1 1 0 0,0-1-1 0 0,1 1 0 0 0,-1-1 0 0 0,0 0 1 0 0,0 1-1 0 0,0-1 0 0 0,1 1 0 0 0,-1-1 0 0 0,0 1 1 0 0,0-1-1 0 0,1 0 0 0 0,-1 1 0 0 0,0-1 1 0 0,1 0-1 0 0,-1 1 0 0 0,0-1 0 0 0,1 0 0 0 0,-1 1 1 0 0,1-1-1 0 0,-1 0 0 0 0,0 0 0 0 0,1 0 1 0 0,-1 1-1 0 0,1-1 0 0 0,0 0 0 0 0,16 7 931 0 0,6-4-168 0 0,1-1-1 0 0,-1-2 1 0 0,31-2-1 0 0,26 1-256 0 0,181-7 232 0 0,-112 0-398 0 0,131 16 4 0 0,-236-7-227 0 0,1-2 1 0 0,73-12-1 0 0,-23 2 231 0 0,-43 6-323 0 0,0 3 1 0 0,58 4-1 0 0,201 9 97 0 0,-191-20-8 0 0,133-28 0 0 0,-204 31-2 0 0,0 2-1 0 0,85 5 1 0 0,-5 0-76 0 0,-54-2-44 0 0,52-3-7 0 0,-49-2-55 0 0,138 9 0 0 0,-20 9 0 0 0,-99-13 0 0 0,99-13 0 0 0,-125 7 0 0 0,186 6 0 0 0,-117 4 0 0 0,-58-5 70 0 0,153-26-1 0 0,-177 20-43 0 0,1 3 0 0 0,77 2 0 0 0,118 18 92 0 0,-34-1-69 0 0,-73-5-49 0 0,4 4 0 0 0,-28-2 0 0 0,-45-7 59 0 0,141-13 0 0 0,-170 5 1 0 0,0 3 1 0 0,82 7 0 0 0,94 28 77 0 0,-56-7 0 0 0,-119-23-130 0 0,1-3-1 0 0,98-11 1 0 0,-84 4 7 0 0,65 3 1 0 0,-4 15 35 0 0,-84-6-43 0 0,0-1 0 0 0,47-3-1 0 0,169-12-7 0 0,-134 12 40 0 0,-35 1-16 0 0,-44-1 8 0 0,64 12 0 0 0,-65-7 0 0 0,68 2 0 0 0,-38-13 0 0 0,80-13 0 0 0,-80 7 0 0 0,80 0 0 0 0,351 16 96 0 0,-420-6-121 0 0,441-13 154 0 0,-296 0-81 0 0,-22 9-80 0 0,-100 3 0 0 0,55-2 11 0 0,-7-15 21 0 0,33-3-11 0 0,20 25 33 0 0,46 2-44 0 0,-49-10-10 0 0,-164 4 12 0 0,1 2 0 0 0,53 9 0 0 0,-46-4 2 0 0,56 1 0 0 0,16-1-14 0 0,-1 1 0 0 0,-69-6 0 0 0,-30 0 0 0 0,40-3 0 0 0,-37 0 0 0 0,52 4 0 0 0,-9 1 0 0 0,-15-2 0 0 0,73 13 0 0 0,-73-7 0 0 0,73 2 0 0 0,82-27 32 0 0,2 1 0 0 0,-138 14-32 0 0,97 5 0 0 0,-80 2 0 0 0,148-11 0 0 0,-228 5-46 0 0,0 1-1 0 0,0 1 1 0 0,0-1-1 0 0,0 1 1 0 0,0 1-1 0 0,-1 0 1 0 0,11 3-1 0 0,-14-3-20 0 0,0 0 0 0 0,0 0 0 0 0,0 1 0 0 0,-1-1 0 0 0,1 1-1 0 0,-1 0 1 0 0,1 1 0 0 0,-1-1 0 0 0,0 1 0 0 0,-1 0 0 0 0,1-1 0 0 0,-1 2-1 0 0,4 4 1 0 0,3 8-1133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5:49.695"/>
    </inkml:context>
    <inkml:brush xml:id="br0">
      <inkml:brushProperty name="width" value="0.1" units="cm"/>
      <inkml:brushProperty name="height" value="0.1" units="cm"/>
      <inkml:brushProperty name="color" value="#F4F91B"/>
    </inkml:brush>
  </inkml:definitions>
  <inkml:trace contextRef="#ctx0" brushRef="#br0">0 86 2127 0 0,'1'0'29'0'0,"0"-1"0"0"0,-1 1 0 0 0,1 0-1 0 0,-1-1 1 0 0,1 0 0 0 0,-1 1-1 0 0,1-1 1 0 0,-1 1 0 0 0,1-1-1 0 0,-1 1 1 0 0,1-1 0 0 0,-1 0 0 0 0,0 1-1 0 0,1-1 1 0 0,-1 0 0 0 0,0 0-1 0 0,0 1 1 0 0,1-1 0 0 0,-1 0 0 0 0,0 0-1 0 0,0 1 1 0 0,0-2 0 0 0,3-18 1134 0 0,-4 9-818 0 0,1 8-70 0 0,0 0 0 0 0,0 0 1 0 0,0 0-1 0 0,0 0 0 0 0,0 0 1 0 0,1 0-1 0 0,0-3 0 0 0,0 5-207 0 0,-1 0-1 0 0,1 0 0 0 0,-1 1 1 0 0,1-1-1 0 0,-1 0 0 0 0,1 1 1 0 0,0-1-1 0 0,-1 0 0 0 0,1 1 1 0 0,0-1-1 0 0,-1 0 0 0 0,1 1 1 0 0,0-1-1 0 0,0 1 0 0 0,0 0 1 0 0,-1-1-1 0 0,1 1 0 0 0,0 0 1 0 0,0-1-1 0 0,0 1 0 0 0,0 0 0 0 0,0 0 1 0 0,0 0-1 0 0,0 0 0 0 0,0 0 1 0 0,-1 0-1 0 0,3 0 0 0 0,3 1 66 0 0,1 0-1 0 0,-1 0 0 0 0,0 0 0 0 0,1 1 0 0 0,-1 0 0 0 0,11 6 0 0 0,22 6-35 0 0,-3-8-20 0 0,1-2 1 0 0,56-1 0 0 0,21 2 62 0 0,-43 4-77 0 0,-35-3-3 0 0,0-2 1 0 0,58-1 0 0 0,-79-5-44 0 0,0 0 1 0 0,0-1-1 0 0,-1-1 0 0 0,15-6 0 0 0,-16 6 3 0 0,0 0 1 0 0,-1 0-1 0 0,1 1 0 0 0,1 1 1 0 0,17-2-1 0 0,-25 5 12 0 0,-1-1 0 0 0,1 1 1 0 0,-1 0-1 0 0,1 0 0 0 0,9 4 0 0 0,-2-1-6 0 0,34 6 112 0 0,0-1 0 0 0,0-3 0 0 0,49 0-1 0 0,-73-4-123 0 0,64-2 74 0 0,-35-2-48 0 0,-36 0-8 0 0,-14 1-10 0 0,-11 1-12 0 0,-81 1 9 0 0,-52 0 37 0 0,91-1-30 0 0,-61 8 0 0 0,109-7-25 0 0,-19 1-1 0 0,9-2 0 0 0,0 2 0 0 0,-23 5 0 0 0,32-6 0 0 0,6-2 0 0 0,11-5 0 0 0,22-6 0 0 0,-8 6 0 0 0,5-2 0 0 0,63-5 0 0 0,-55 10 4 0 0,-6 1 13 0 0,0 1-1 0 0,34 3 1 0 0,-46 0-9 0 0,-12-1-7 0 0,1-1 1 0 0,-1 2-1 0 0,0-1 0 0 0,1 1 0 0 0,-1 1 1 0 0,0 0-1 0 0,0 0 0 0 0,-1 1 1 0 0,17 9-1 0 0,4 7-826 0 0,-15-10-177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5:53.133"/>
    </inkml:context>
    <inkml:brush xml:id="br0">
      <inkml:brushProperty name="width" value="0.1" units="cm"/>
      <inkml:brushProperty name="height" value="0.1" units="cm"/>
      <inkml:brushProperty name="color" value="#F4F91B"/>
    </inkml:brush>
  </inkml:definitions>
  <inkml:trace contextRef="#ctx0" brushRef="#br0">1 40 3167 0 0,'54'5'324'0'0,"102"-4"0"0"0,-104-3-284 0 0,-5 1 39 0 0,400-13 394 0 0,-72-8-201 0 0,-349 19-243 0 0,-21 2-17 0 0,1 0 0 0 0,0 0 0 0 0,-1 1 0 0 0,1 0 0 0 0,0 0 0 0 0,-1 0-1 0 0,1 1 1 0 0,0-1 0 0 0,-1 1 0 0 0,8 3 0 0 0,-12-4-4 0 0,9 3 94 0 0,-10-2-100 0 0,0-1 0 0 0,0 0 0 0 0,0 0 0 0 0,0 0 0 0 0,1 0 0 0 0,-1 0 0 0 0,0 0 0 0 0,0 0 0 0 0,0 0 0 0 0,0 0 0 0 0,0 0 0 0 0,1 1 0 0 0,-1-1 0 0 0,0 0 0 0 0,0 0 0 0 0,0 0 0 0 0,0 0 0 0 0,0 0 0 0 0,0 1 0 0 0,1-1 0 0 0,-1 0 0 0 0,0 0-1 0 0,0 0 1 0 0,0 0 0 0 0,0 1 0 0 0,0-1 0 0 0,0 0 0 0 0,0 0 0 0 0,0 0 0 0 0,0 0 0 0 0,0 1 0 0 0,0-1 0 0 0,0 0 0 0 0,0 0 0 0 0,0 0 0 0 0,0 1 0 0 0,0-1 0 0 0,0 0 0 0 0,0 0 0 0 0,0 0 0 0 0,0 0 0 0 0,0 1 0 0 0,-1-1 0 0 0,1 0 0 0 0,0 0 0 0 0,0 0 0 0 0,0 0-1 0 0,0 0 1 0 0,0 1 0 0 0,-2-3 79 0 0,0 1 0 0 0,0 0 0 0 0,0 0 0 0 0,0 0-1 0 0,0 0 1 0 0,0 0 0 0 0,0 0 0 0 0,0 0 0 0 0,-4 0-1 0 0,6 1-80 0 0,-1 0-1 0 0,1 0 1 0 0,0 1-1 0 0,-1-1 1 0 0,1 0-1 0 0,0 0 0 0 0,0 1 1 0 0,-1-1-1 0 0,1 0 1 0 0,0 1-1 0 0,0-1 1 0 0,0 0-1 0 0,-1 1 1 0 0,1-1-1 0 0,0 0 0 0 0,0 1 1 0 0,0-1-1 0 0,0 1 1 0 0,0-1-1 0 0,0 0 1 0 0,0 1-1 0 0,0-1 0 0 0,0 0 1 0 0,0 1-1 0 0,0-1 1 0 0,0 1-1 0 0,0-1 1 0 0,0 0-1 0 0,0 1 1 0 0,0-1-1 0 0,0 1 0 0 0,0-1 1 0 0,1 0-1 0 0,-1 1 1 0 0,0-1-1 0 0,0 0 1 0 0,0 1-1 0 0,1-1 0 0 0,-1 0 1 0 0,0 0-1 0 0,0 1 1 0 0,1-1-1 0 0,-1 0 1 0 0,1 1-1 0 0,2 3-102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5:54.316"/>
    </inkml:context>
    <inkml:brush xml:id="br0">
      <inkml:brushProperty name="width" value="0.1" units="cm"/>
      <inkml:brushProperty name="height" value="0.1" units="cm"/>
      <inkml:brushProperty name="color" value="#F4F91B"/>
    </inkml:brush>
  </inkml:definitions>
  <inkml:trace contextRef="#ctx0" brushRef="#br0">0 45 1583 0 0,'20'4'204'0'0,"0"-2"0"0"0,0 0 0 0 0,0-1 0 0 0,36-3 0 0 0,25 0 407 0 0,-60 3-432 0 0,39-6 0 0 0,-46 3-103 0 0,0 0 0 0 0,0 1 0 0 0,0 1 0 0 0,1 0 0 0 0,-1 1 0 0 0,16 3-1 0 0,21 6-11 0 0,-35-6-53 0 0,26 5 0 0 0,2-1 31 0 0,45 6 245 0 0,-13-3-112 0 0,-49-6-23 0 0,0-3 1 0 0,1 0-1 0 0,0-1 1 0 0,51-7-1 0 0,-50 3 57 0 0,76-5 344 0 0,19 1-464 0 0,3-1-20 0 0,-22 4 134 0 0,41 1 152 0 0,-10 3-145 0 0,186-19 202 0 0,-231 11-341 0 0,7 4 16 0 0,27-2-70 0 0,42-9 142 0 0,-84 8-126 0 0,108-2 92 0 0,-157 6-114 0 0,-1 2 0 0 0,1 1-1 0 0,0 2 1 0 0,-1 1 0 0 0,37 8-1 0 0,-63-9-152 0 0,0 1-1 0 0,0-1 0 0 0,0 1 1 0 0,7 4-1 0 0,-2 1-2520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5:56.970"/>
    </inkml:context>
    <inkml:brush xml:id="br0">
      <inkml:brushProperty name="width" value="0.1" units="cm"/>
      <inkml:brushProperty name="height" value="0.1" units="cm"/>
      <inkml:brushProperty name="color" value="#F4F91B"/>
    </inkml:brush>
  </inkml:definitions>
  <inkml:trace contextRef="#ctx0" brushRef="#br0">0 21 2303 0 0,'3'6'214'0'0,"-1"-1"-1"0"0,1 0 0 0 0,0 0 0 0 0,0 0 0 0 0,1 0 1 0 0,-1-1-1 0 0,1 1 0 0 0,5 4 0 0 0,1 0 265 0 0,0 0 0 0 0,18 11-1 0 0,-22-17-385 0 0,0 0 0 0 0,-1 0 0 0 0,1-1 1 0 0,0 0-1 0 0,1 0 0 0 0,-1-1 0 0 0,0 0 0 0 0,0 0 0 0 0,1 0 0 0 0,9-1 0 0 0,8 0 241 0 0,33-7 0 0 0,-51 7-285 0 0,109-18 324 0 0,127-13-204 0 0,96-5-48 0 0,-59 4 3 0 0,99 29 164 0 0,-290 6-236 0 0,171 26 226 0 0,-43-1-218 0 0,-161-27-8 0 0,106-13 0 0 0,-102 6-6 0 0,80 1 0 0 0,-89 7-215 0 0,-1 2-1 0 0,1 2 0 0 0,-1 3 1 0 0,67 20-1 0 0,-76-16-2784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5:58.778"/>
    </inkml:context>
    <inkml:brush xml:id="br0">
      <inkml:brushProperty name="width" value="0.1" units="cm"/>
      <inkml:brushProperty name="height" value="0.1" units="cm"/>
      <inkml:brushProperty name="color" value="#F4F91B"/>
    </inkml:brush>
  </inkml:definitions>
  <inkml:trace contextRef="#ctx0" brushRef="#br0">0 132 1839 0 0,'2'0'85'0'0,"-1"-1"-1"0"0,1 1 0 0 0,0 0 0 0 0,-1 0 0 0 0,1 1 0 0 0,0-1 0 0 0,-1 0 1 0 0,1 0-1 0 0,0 1 0 0 0,-1-1 0 0 0,3 2 0 0 0,-1-2 32 0 0,57 19-66 0 0,-48-14-51 0 0,-1-1 0 0 0,1 0 0 0 0,0-1 0 0 0,0 0 0 0 0,0-1 0 0 0,0-1 0 0 0,22 1 0 0 0,-17-3 133 0 0,0 1-1 0 0,0 0 0 0 0,0 2 0 0 0,0 0 1 0 0,17 4-1 0 0,-4 2 272 0 0,53 23 1 0 0,-71-27-379 0 0,0 0 1 0 0,0-1-1 0 0,1 0 1 0 0,-1-1-1 0 0,1 0 1 0 0,21 0-1 0 0,77-9 642 0 0,-70 4-364 0 0,81-17 297 0 0,4 1-167 0 0,-73 14-345 0 0,0 3-1 0 0,90 9 0 0 0,-55-2-4 0 0,12 2-17 0 0,52 5 125 0 0,-123-11-82 0 0,292-8 240 0 0,-297 5-345 0 0,79-1 88 0 0,-47 2 19 0 0,0-2 1 0 0,65-12 0 0 0,131-33 69 0 0,-9 19-109 0 0,-170 24-72 0 0,45-4 0 0 0,279-19 0 0 0,-391 28 0 0 0,242 5 0 0 0,-188-4 0 0 0,0-3 0 0 0,64-11 0 0 0,5 0 0 0 0,61 9 0 0 0,-65 3 0 0 0,-23-1 0 0 0,64-2 0 0 0,266 14 0 0 0,-316-3 0 0 0,113-8 0 0 0,-191 0 0 0 0,320 14 43 0 0,-133 0-22 0 0,-103-20-21 0 0,-52 1 0 0 0,289 2 0 0 0,-284 7 16 0 0,0-4 0 0 0,0-3 0 0 0,104-20 0 0 0,-103 12-16 0 0,106-4 0 0 0,78 16 0 0 0,16-5 0 0 0,-160 1 0 0 0,249 8 0 0 0,-247 0 0 0 0,14-3 0 0 0,96 5 0 0 0,-17 11 0 0 0,-152-15 0 0 0,0-3 0 0 0,69-9 0 0 0,-35 2 0 0 0,1 7 0 0 0,1 3 0 0 0,99 17 0 0 0,-91-8 0 0 0,-7-6 0 0 0,105-8 0 0 0,-8-1 0 0 0,-175 5 0 0 0,485-13 0 0 0,-178 5 33 0 0,-12 1-2 0 0,-211-3-1223 0 0,122 4-1 0 0,-181 6-1518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6:02.019"/>
    </inkml:context>
    <inkml:brush xml:id="br0">
      <inkml:brushProperty name="width" value="0.1" units="cm"/>
      <inkml:brushProperty name="height" value="0.1" units="cm"/>
      <inkml:brushProperty name="color" value="#F4F91B"/>
    </inkml:brush>
  </inkml:definitions>
  <inkml:trace contextRef="#ctx0" brushRef="#br0">1236 1 919 0 0,'-43'1'763'0'0,"40"0"-382"0"0,0 1 1 0 0,-1-1-1 0 0,1 0 0 0 0,0 1 0 0 0,0-1 1 0 0,-1 1-1 0 0,-4 4 0 0 0,4-3-180 0 0,-23 17 359 0 0,2 0 1 0 0,0 2 0 0 0,-30 34-1 0 0,-17 17 127 0 0,-71 43 262 0 0,89-75-550 0 0,2 3 0 0 0,-79 85-1 0 0,114-109-312 0 0,2-4 57 0 0,1 1 1 0 0,0 1 0 0 0,2 0 0 0 0,-17 31-1 0 0,7 0 429 0 0,28-78-114 0 0,14-30-122 0 0,66-237-20 0 0,-67 222-303 0 0,-12 51-1 0 0,-1 0 1 0 0,-1-1-1 0 0,-1 0 0 0 0,1-28 0 0 0,-7 40-15 0 0,-4 17 9 0 0,-5 24-38 0 0,9-25 1 0 0,-4 14 13 0 0,1 0-1 0 0,1 0 1 0 0,0 0-1 0 0,1 0 1 0 0,0 37-1 0 0,12 94-74 0 0,-1-84 265 0 0,26 105 0 0 0,-23-130-70 0 0,3-1 0 0 0,0 0 0 0 0,36 65 0 0 0,34 50 438 0 0,-83-152-531 0 0,10 24 50 0 0,-11-25-48 0 0,1 0 0 0 0,-1 1 0 0 0,0-1 0 0 0,1 0 0 0 0,-1 0 0 0 0,0 1 0 0 0,0-1 0 0 0,0 0 0 0 0,0 0 0 0 0,0 1 0 0 0,0-1 0 0 0,0 0 0 0 0,0 0-1 0 0,-1 0 1 0 0,1 1 0 0 0,0-1 0 0 0,-1 0 0 0 0,0 2 0 0 0,0-3-3 0 0,1 1 0 0 0,-1-1-1 0 0,0 0 1 0 0,1 0 0 0 0,-1 1-1 0 0,0-1 1 0 0,1 0 0 0 0,-1 0 0 0 0,1 0-1 0 0,-1 0 1 0 0,0 0 0 0 0,1 0-1 0 0,-1 0 1 0 0,0 0 0 0 0,1 0-1 0 0,-1 0 1 0 0,0 0 0 0 0,1-1-1 0 0,-1 1 1 0 0,1 0 0 0 0,-1 0 0 0 0,0-1-1 0 0,-16-6 196 0 0,-17-12 78 0 0,1-1 0 0 0,1-1 0 0 0,-37-33-1 0 0,-82-85-64 0 0,137 125-195 0 0,-41-40 19 0 0,-58-75-1 0 0,84 91-23 0 0,2-1-1 0 0,1-2 0 0 0,-23-51 0 0 0,14 12-87 0 0,39 85 40 0 0,0-1 0 0 0,1 0 0 0 0,0 0 0 0 0,5 4 0 0 0,7 5-48 0 0,5 6 70 0 0,1 0 0 0 0,0-2 0 0 0,2 0 0 0 0,0-2 0 0 0,1-1 0 0 0,0-1 0 0 0,43 15 0 0 0,-19-13 138 0 0,2-1-1 0 0,-1-3 0 0 0,105 9 1 0 0,-116-19-47 0 0,49-4 0 0 0,-71 1-24 0 0,0 0 1 0 0,0-2-1 0 0,0 0 0 0 0,-1-1 1 0 0,19-8-1 0 0,-35 13-54 0 0,-1 0 0 0 0,1 0 0 0 0,-1 0 0 0 0,1-1 0 0 0,0 1 0 0 0,-1 0 0 0 0,1 0 0 0 0,-1-1 0 0 0,1 1 0 0 0,-1-1 0 0 0,1 1 0 0 0,-1 0-1 0 0,1-1 1 0 0,-1 1 0 0 0,0-1 0 0 0,1 1 0 0 0,-1-1 0 0 0,0 1 0 0 0,1-1 0 0 0,-1 1 0 0 0,0-1 0 0 0,1 1 0 0 0,-1-1 0 0 0,0 0 0 0 0,0 1 0 0 0,0-1 0 0 0,0 0 0 0 0,0 0 2 0 0,0 0 0 0 0,0 0 0 0 0,-1 0 0 0 0,1 0 0 0 0,-1 0 0 0 0,1 0 1 0 0,-1 0-1 0 0,1 0 0 0 0,-1 0 0 0 0,1 0 0 0 0,-1 1 0 0 0,0-1 0 0 0,0 0 0 0 0,-1-1 1 0 0,-2-1 5 0 0,0 0 0 0 0,-1 0 0 0 0,1 1 0 0 0,-1-1 1 0 0,-6-2-1 0 0,0 2-1 0 0,1 1-1 0 0,0 0 1 0 0,-1 1 0 0 0,1 0 0 0 0,-14 0-1 0 0,-56 6-18 0 0,65-3 13 0 0,-74 10-4 0 0,-168 46 0 0 0,197-41 200 0 0,-63 27 0 0 0,88-28-784 0 0,-35 21-1 0 0,5 7-3210 0 0,20-10-1393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6:12.223"/>
    </inkml:context>
    <inkml:brush xml:id="br0">
      <inkml:brushProperty name="width" value="0.1" units="cm"/>
      <inkml:brushProperty name="height" value="0.1" units="cm"/>
      <inkml:brushProperty name="color" value="#F4F91B"/>
    </inkml:brush>
  </inkml:definitions>
  <inkml:trace contextRef="#ctx0" brushRef="#br0">5 21 1375 0 0,'-4'-14'3696'0'0,"4"14"-3619"0"0,1-1 0 0 0,-1 1 0 0 0,1-1-1 0 0,-1 1 1 0 0,0-1 0 0 0,1 1 0 0 0,-1 0-1 0 0,1-1 1 0 0,-1 1 0 0 0,1-1 0 0 0,0 1-1 0 0,-1 0 1 0 0,1 0 0 0 0,-1-1-1 0 0,1 1 1 0 0,0 0 0 0 0,-1 0 0 0 0,1 0-1 0 0,0 0 1 0 0,-1-1 0 0 0,1 1 0 0 0,-1 0-1 0 0,1 0 1 0 0,0 0 0 0 0,0 1 0 0 0,20-1 735 0 0,5 6-231 0 0,-1 0 0 0 0,47 20 0 0 0,-57-20-528 0 0,0-2-1 0 0,0 1 1 0 0,0-2 0 0 0,26 4 0 0 0,59-4 259 0 0,-23-1 57 0 0,9 9-138 0 0,-61-7-133 0 0,1-1 1 0 0,-1-1-1 0 0,36-2 0 0 0,-17-1 177 0 0,57 5-1 0 0,-42-1-55 0 0,28 5-45 0 0,-52-4-85 0 0,51 0 0 0 0,261-18 615 0 0,-48 16-186 0 0,-148-5-471 0 0,-4 0 14 0 0,-116 4-51 0 0,0 2 0 0 0,51 10 0 0 0,9 12-10 0 0,-77-22 7 0 0,0 0 1 0 0,0 0-1 0 0,-1 1 0 0 0,1 1 0 0 0,-1 1 0 0 0,0-1 0 0 0,-1 2 0 0 0,16 10 0 0 0,-17-6-924 0 0,-6 2-3670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6:15.712"/>
    </inkml:context>
    <inkml:brush xml:id="br0">
      <inkml:brushProperty name="width" value="0.1" units="cm"/>
      <inkml:brushProperty name="height" value="0.1" units="cm"/>
      <inkml:brushProperty name="color" value="#F4F91B"/>
    </inkml:brush>
  </inkml:definitions>
  <inkml:trace contextRef="#ctx0" brushRef="#br0">0 8 3767 0 0,'4'-7'1964'0'0,"3"14"-1803"0"0,0 0-1 0 0,0-1 0 0 0,0 0 0 0 0,1 0 1 0 0,0 0-1 0 0,0-1 0 0 0,0 0 1 0 0,1-1-1 0 0,-1 0 0 0 0,1 0 0 0 0,0-1 1 0 0,1 0-1 0 0,-1-1 0 0 0,11 2 0 0 0,81 16 1399 0 0,-68-12-1309 0 0,1-1 0 0 0,-1-2 0 0 0,38 0 0 0 0,-38-4 6 0 0,-1-2 0 0 0,48-8 0 0 0,-65 7-145 0 0,28-1 0 0 0,7 0 52 0 0,-4-3-81 0 0,0 2 0 0 0,64 3 0 0 0,-54 6 51 0 0,64 14 0 0 0,-77-11-37 0 0,0-2 0 0 0,0-1 0 0 0,48-2 0 0 0,-44-7 131 0 0,-1-3 1 0 0,52-14-1 0 0,-13 3 19 0 0,-39 12-152 0 0,0 2-1 0 0,83 3 1 0 0,-78 3 2 0 0,101-11-1 0 0,-48-2-58 0 0,-26 5 1 0 0,18-1 85 0 0,144 10 0 0 0,-201-1-116 0 0,107 5 24 0 0,153 3 77 0 0,-37 5 16 0 0,-61-1-88 0 0,-143-13 76 0 0,86-9 0 0 0,-64 0-37 0 0,0 4-1 0 0,1 3 1 0 0,-1 4 0 0 0,113 18-1 0 0,-127-11-74 0 0,71 0 0 0 0,4-10 0 0 0,63 4 0 0 0,-27 25 0 0 0,-71-9 0 0 0,-26-8 1 0 0,328 38 9 0 0,-316-47 41 0 0,169 12-49 0 0,-195-7-2 0 0,4 2 0 0 0,73-1 0 0 0,-4-10 0 0 0,-50 2 0 0 0,5 4 32 0 0,0-1 0 0 0,98-22 32 0 0,-1 0 0 0 0,143 32 64 0 0,-330-14-128 0 0,57 2 40 0 0,96-8 0 0 0,-56-1-2 0 0,-30 8-10 0 0,105 15 0 0 0,-94-7 1 0 0,124-4 83 0 0,-71-4-53 0 0,99 26 2862 0 0,-135-10-5389 0 0,-32-6 2358 0 0,0-3-1 0 0,86-1 1 0 0,95-7 174 0 0,-123 2-41 0 0,65-1 18 0 0,-66-6-29 0 0,208-1 40 0 0,-288 6-52 0 0,49-7 0 0 0,-27 2 0 0 0,-9-1 0 0 0,32 0 0 0 0,38-1 0 0 0,233-1 64 0 0,-146-3-48 0 0,129-4 164 0 0,-135 5-184 0 0,-154 10 4 0 0,68 9 0 0 0,-12 0 0 0 0,-61-9 0 0 0,96-10 0 0 0,47-23 0 0 0,-163 30 0 0 0,0 1 0 0 0,0 1 0 0 0,48 4 0 0 0,3 0 0 0 0,0-1-5 0 0,74-3 90 0 0,-24 1-85 0 0,10 7 0 0 0,-76-2 0 0 0,223 5 0 0 0,-86-14 0 0 0,-121-3 0 0 0,-48 3 0 0 0,1 2 0 0 0,0 1 0 0 0,39 4 0 0 0,195 16 0 0 0,-243-18 0 0 0,33 1 0 0 0,86 7 0 0 0,234 18 0 0 0,-332-28 0 0 0,0-2 0 0 0,80-15 0 0 0,1-7 0 0 0,-124 25 6 0 0,-1-1-1 0 0,1 1 1 0 0,-1 0-1 0 0,1 0 1 0 0,-1 0 0 0 0,1 0-1 0 0,-1 0 1 0 0,1 0-1 0 0,-1 0 1 0 0,1 0-1 0 0,-1 1 1 0 0,1-1-1 0 0,-1 1 1 0 0,0-1-1 0 0,1 1 1 0 0,-1-1-1 0 0,0 1 1 0 0,1 0 0 0 0,-1 0-1 0 0,0 0 1 0 0,0-1-1 0 0,0 1 1 0 0,0 0-1 0 0,1 1 1 0 0,-1-1-1 0 0,-1 0 1 0 0,1 0-1 0 0,0 0 1 0 0,0 0 0 0 0,0 1-1 0 0,0 1 1 0 0,2 3-736 0 0,-1 0 1 0 0,0 1 0 0 0,-1-1 0 0 0,0 0 0 0 0,0 1 0 0 0,0 6 0 0 0,1 9-4369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09.759"/>
    </inkml:context>
    <inkml:brush xml:id="br0">
      <inkml:brushProperty name="width" value="0.1" units="cm"/>
      <inkml:brushProperty name="height" value="0.1" units="cm"/>
      <inkml:brushProperty name="color" value="#E71224"/>
    </inkml:brush>
  </inkml:definitions>
  <inkml:trace contextRef="#ctx0" brushRef="#br0">1167 75 455 0 0,'-64'-3'2039'0'0,"0"-3"0"0"0,-73-17 0 0 0,-2-1-1412 0 0,19 13-386 0 0,0 5 0 0 0,0 5-1 0 0,-167 20 1 0 0,227-12-2192 0 0,4 4-709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05.458"/>
    </inkml:context>
    <inkml:brush xml:id="br0">
      <inkml:brushProperty name="width" value="0.1" units="cm"/>
      <inkml:brushProperty name="height" value="0.1" units="cm"/>
      <inkml:brushProperty name="color" value="#E71224"/>
    </inkml:brush>
  </inkml:definitions>
  <inkml:trace contextRef="#ctx0" brushRef="#br0">969 83 1007 0 0,'-42'-5'583'0'0,"-43"1"0"0"0,-9-2 1155 0 0,-86-23 733 0 0,-30-3-1038 0 0,-67 25-1365 0 0,197 13-2872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6:33.265"/>
    </inkml:context>
    <inkml:brush xml:id="br0">
      <inkml:brushProperty name="width" value="0.1" units="cm"/>
      <inkml:brushProperty name="height" value="0.1" units="cm"/>
      <inkml:brushProperty name="color" value="#F4F91B"/>
    </inkml:brush>
  </inkml:definitions>
  <inkml:trace contextRef="#ctx0" brushRef="#br0">0 39 1839 0 0,'7'-5'283'0'0,"0"1"0"0"0,0 0-1 0 0,1 0 1 0 0,-1 1 0 0 0,1-1-1 0 0,0 2 1 0 0,0-1-1 0 0,0 1 1 0 0,0 1 0 0 0,0-1-1 0 0,0 1 1 0 0,0 1-1 0 0,11-1 1 0 0,1 3 35 0 0,-1 0-1 0 0,1 0 0 0 0,0 2 1 0 0,25 9-1 0 0,-28-9-129 0 0,0-1 0 0 0,0 0 0 0 0,0-1 0 0 0,0-1 0 0 0,23-1 0 0 0,-33 0-148 0 0,199 7 1319 0 0,52-6-136 0 0,-151-2-709 0 0,30-2-324 0 0,-39-4 27 0 0,47-5 152 0 0,-6-1-224 0 0,-75 7-87 0 0,-11 3 19 0 0,0 1 1 0 0,0 3-1 0 0,62 9 0 0 0,105-1-69 0 0,-208-9-5 0 0,61 0 94 0 0,194-3 531 0 0,-256 2-594 0 0,46-2 109 0 0,80 7 0 0 0,121 42-25 0 0,-229-42-100 0 0,-1 0 0 0 0,52-1 0 0 0,11 1 2 0 0,55 22 7 0 0,-101-15-15 0 0,0-3 1 0 0,49 3-1 0 0,-14-6-12 0 0,55 1 0 0 0,83-15 0 0 0,17 13 25 0 0,56-3 25 0 0,38-14 131 0 0,-3 33-117 0 0,-282-16-64 0 0,0-3 0 0 0,79-8 0 0 0,33-4 128 0 0,-59-1-114 0 0,-23 2 11 0 0,74 1 0 0 0,-7 17-25 0 0,2 0 0 0 0,-21-4 0 0 0,69-2 0 0 0,-180-3 0 0 0,-1 0 0 0 0,0 0 0 0 0,0 1 0 0 0,20 3 0 0 0,24 3 0 0 0,0-2 0 0 0,60-3 0 0 0,-72-1 0 0 0,351-22 128 0 0,-341 18-128 0 0,104 4 0 0 0,-90 2 0 0 0,57 5 0 0 0,9-2 0 0 0,-47-4 0 0 0,65-5 0 0 0,-82 0 0 0 0,40-9 0 0 0,-28 2 0 0 0,367-18 0 0 0,-436 29 16 0 0,0 0 0 0 0,0 0 0 0 0,-1 1 0 0 0,20 4 0 0 0,-27-4-73 0 0,-1 0 1 0 0,1-1-1 0 0,-1 1 1 0 0,1 0-1 0 0,-1 0 1 0 0,1 0-1 0 0,-1 0 0 0 0,1 1 1 0 0,-1-1-1 0 0,0 1 1 0 0,0-1-1 0 0,0 1 0 0 0,0 0 1 0 0,0 0-1 0 0,0 0 1 0 0,0 0-1 0 0,-1 0 1 0 0,1 0-1 0 0,-1 1 0 0 0,1-1 1 0 0,-1 0-1 0 0,0 1 1 0 0,0-1-1 0 0,1 4 1 0 0,-1 8-4818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6:36.195"/>
    </inkml:context>
    <inkml:brush xml:id="br0">
      <inkml:brushProperty name="width" value="0.1" units="cm"/>
      <inkml:brushProperty name="height" value="0.1" units="cm"/>
      <inkml:brushProperty name="color" value="#F4F91B"/>
    </inkml:brush>
  </inkml:definitions>
  <inkml:trace contextRef="#ctx0" brushRef="#br0">1 9 455 0 0,'4'-2'174'0'0,"0"1"0"0"0,0-1 0 0 0,0 1 0 0 0,0 0-1 0 0,0 1 1 0 0,0-1 0 0 0,0 1 0 0 0,0-1 0 0 0,0 1-1 0 0,1 1 1 0 0,4 0 0 0 0,1 0 65 0 0,0 1 1 0 0,0 1-1 0 0,15 6 0 0 0,-19-7-99 0 0,-1 1-1 0 0,-1 0 1 0 0,1 0-1 0 0,0 1 1 0 0,-1-1-1 0 0,0 1 1 0 0,7 7-1 0 0,-6-5 244 0 0,0-1-1 0 0,1 0 0 0 0,11 8 0 0 0,-16-13-328 0 0,1 1-1 0 0,0 0 0 0 0,-1-1 0 0 0,1 1 1 0 0,0-1-1 0 0,-1 0 0 0 0,1 1 0 0 0,0-1 0 0 0,0 0 1 0 0,-1 0-1 0 0,1 0 0 0 0,0-1 0 0 0,0 1 1 0 0,2-1-1 0 0,27-8 758 0 0,-18 5-390 0 0,2-1 2 0 0,-2 1-253 0 0,0 0 0 0 0,1 0-1 0 0,0 2 1 0 0,0-1 0 0 0,18 1-1 0 0,-18 3-139 0 0,0 0-1 0 0,0 1 1 0 0,-1 1 0 0 0,19 6-1 0 0,24 5 39 0 0,-23-7-8 0 0,-24-5 6 0 0,0 0-1 0 0,0 0 1 0 0,0-1 0 0 0,1 0 0 0 0,-1-1-1 0 0,0 1 1 0 0,11-3 0 0 0,48-6 513 0 0,-33 4-431 0 0,0-1 1 0 0,45-13 0 0 0,-55 12-87 0 0,-1 1-1 0 0,1 1 1 0 0,-1 1-1 0 0,29 1 1 0 0,-7 0-10 0 0,145-9 380 0 0,-165 11-356 0 0,1 0 1 0 0,0 2-1 0 0,-1 1 0 0 0,35 8 0 0 0,-15-3 15 0 0,1-2 0 0 0,60-1-1 0 0,45-14 302 0 0,-125 8-272 0 0,-8 1-51 0 0,0 0 0 0 0,0 1 1 0 0,0 1-1 0 0,26 5 1 0 0,67 27 54 0 0,21 5-83 0 0,-108-33-21 0 0,1-1 0 0 0,-1-2 0 0 0,37 1 0 0 0,246-19 226 0 0,-267 14-197 0 0,0 2 0 0 0,0 2 1 0 0,65 13-1 0 0,-24-4 10 0 0,64-1-48 0 0,-127-10-12 0 0,114 13 1 0 0,1 0 0 0 0,36 6 74 0 0,-34-2-20 0 0,-107-15-54 0 0,7 0 0 0 0,47-1 0 0 0,95-15 66 0 0,177-2 124 0 0,-79 15-62 0 0,-195-2-96 0 0,121 13 0 0 0,-97 3-11 0 0,-36-5 1 0 0,82 2-1 0 0,-131-11-15 0 0,7 0 23 0 0,37-4 0 0 0,93-11-29 0 0,3 8 63 0 0,-51 5 6 0 0,81-2 474 0 0,-169 4-474 0 0,54 0 39 0 0,-1-3-1 0 0,83-14 1 0 0,-147 15-95 0 0,0 0 1 0 0,0 1-1 0 0,0 1 0 0 0,-1 0 1 0 0,1 0-1 0 0,20 3 0 0 0,-27-2-23 0 0,0-1-1 0 0,0 1 0 0 0,0 0 1 0 0,0 0-1 0 0,-1 1 0 0 0,1-1 1 0 0,0 0-1 0 0,0 1 0 0 0,-1 0 1 0 0,1 0-1 0 0,-1 0 0 0 0,1 0 1 0 0,-1 0-1 0 0,0 0 0 0 0,0 0 1 0 0,0 1-1 0 0,0-1 0 0 0,0 1 1 0 0,-1-1-1 0 0,1 1 0 0 0,-1 0 1 0 0,0 0-1 0 0,1 0 0 0 0,-1 0 1 0 0,-1 0-1 0 0,2 3 0 0 0,3 32-1345 0 0,-5-19-24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6:41.503"/>
    </inkml:context>
    <inkml:brush xml:id="br0">
      <inkml:brushProperty name="width" value="0.1" units="cm"/>
      <inkml:brushProperty name="height" value="0.1" units="cm"/>
      <inkml:brushProperty name="color" value="#F4F91B"/>
    </inkml:brush>
  </inkml:definitions>
  <inkml:trace contextRef="#ctx0" brushRef="#br0">1 171 1375 0 0,'13'-3'474'0'0,"215"-48"3148"0"0,-188 42-3304 0 0,1 1-1 0 0,54-3 0 0 0,38-4-38 0 0,16-2 148 0 0,-47 19-55 0 0,-15 0-114 0 0,255-37 298 0 0,-159 11 72 0 0,-144 22-512 0 0,-1 2 0 0 0,71 9 0 0 0,0-1 30 0 0,137 7-8 0 0,-192-13-116 0 0,0 3-1 0 0,82 18 0 0 0,-94-15-21 0 0,-17-3 0 0 0,36 11 0 0 0,-34-7 0 0 0,0-2 0 0 0,0-1 0 0 0,1-1 0 0 0,46 2 0 0 0,113-8 0 0 0,-68-2 0 0 0,35 13-4 0 0,0 0 62 0 0,-82-11-53 0 0,134-19 0 0 0,-75 8-5 0 0,-100 10 0 0 0,17 1 0 0 0,64 8 0 0 0,-41-2 0 0 0,-36-3 0 0 0,151 3 0 0 0,-92-8 8 0 0,252 1 48 0 0,1 0-56 0 0,-268-1 0 0 0,-41 2 0 0 0,-1 3 0 0 0,1 1 0 0 0,48 10 0 0 0,40 22 0 0 0,-80-23 1 0 0,-26-6 1 0 0,1 0-1 0 0,0-1 0 0 0,0-2 1 0 0,0 0-1 0 0,1-1 1 0 0,27-1-1 0 0,110-19 52 0 0,-136 17-53 0 0,-1 1 0 0 0,1 0 0 0 0,-1 2 0 0 0,37 8 0 0 0,-41-8 13 0 0,1 0 0 0 0,-1-1 0 0 0,31-2 0 0 0,-12 1-1 0 0,78 7-12 0 0,2 0 0 0 0,-53-3 0 0 0,-62-3-7 0 0,0-1-1 0 0,-1 0 0 0 0,1 0 1 0 0,-1 1-1 0 0,1-1 0 0 0,-1 1 1 0 0,1-1-1 0 0,-1 1 0 0 0,0 0 1 0 0,1-1-1 0 0,-1 1 0 0 0,0 0 0 0 0,1 0 1 0 0,-1 0-1 0 0,0 0 0 0 0,0 0 1 0 0,0 0-1 0 0,2 2 0 0 0,3 11-2560 0 0,-4-2-510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6:43"/>
    </inkml:context>
    <inkml:brush xml:id="br0">
      <inkml:brushProperty name="width" value="0.1" units="cm"/>
      <inkml:brushProperty name="height" value="0.1" units="cm"/>
      <inkml:brushProperty name="color" value="#F4F91B"/>
    </inkml:brush>
  </inkml:definitions>
  <inkml:trace contextRef="#ctx0" brushRef="#br0">0 25 2471 0 0,'12'-9'266'0'0,"40"3"543"0"0,-15 1-638 0 0,308 0 1382 0 0,-134 7-1349 0 0,84 11-41 0 0,-54 0-70 0 0,-147-12-44 0 0,208 12 146 0 0,-46 13 38 0 0,264-6-1 0 0,172-26-28 0 0,-234 1-26 0 0,-431 5-165 0 0,-1 1 1 0 0,1 2 0 0 0,39 8-1 0 0,-49-6-113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6:44.252"/>
    </inkml:context>
    <inkml:brush xml:id="br0">
      <inkml:brushProperty name="width" value="0.1" units="cm"/>
      <inkml:brushProperty name="height" value="0.1" units="cm"/>
      <inkml:brushProperty name="color" value="#F4F91B"/>
    </inkml:brush>
  </inkml:definitions>
  <inkml:trace contextRef="#ctx0" brushRef="#br0">1 193 919 0 0,'15'-1'55'0'0,"8"0"949"0"0,-6 3-616 0 0,1-1 0 0 0,0-1 0 0 0,23-3 1 0 0,-12 1-229 0 0,400-22 143 0 0,-320 13-204 0 0,-19 1 127 0 0,109-14 409 0 0,-63 6-315 0 0,169-16 125 0 0,-156 14-225 0 0,-45 4-7 0 0,145-3 0 0 0,-61 14-116 0 0,37 1-45 0 0,43 0 6 0 0,116 6-63 0 0,-231 7 68 0 0,236 23-62 0 0,-330-24 41 0 0,436 49 234 0 0,-302-45-140 0 0,282 11 264 0 0,-206-9-244 0 0,-212-10-114 0 0,-22-2-30 0 0,-3-1 16 0 0,0 2 0 0 0,-1 0 0 0 0,0 3-1 0 0,61 17 1 0 0,-60-10-511 0 0,-4 0-2133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3:44.199"/>
    </inkml:context>
    <inkml:brush xml:id="br0">
      <inkml:brushProperty name="width" value="0.1" units="cm"/>
      <inkml:brushProperty name="height" value="0.1" units="cm"/>
      <inkml:brushProperty name="color" value="#F4F91B"/>
    </inkml:brush>
  </inkml:definitions>
  <inkml:trace contextRef="#ctx0" brushRef="#br0">1 1 455 0 0,'4'1'-7'0'0,"0"1"0"0"0,0-1 0 0 0,0 0 0 0 0,0 0 0 0 0,9 1 0 0 0,11 3 481 0 0,-20-5-56 0 0,0 1 0 0 0,0 0 0 0 0,0-1 0 0 0,0 0 0 0 0,6 0 0 0 0,11 0 245 0 0,11 3 226 0 0,0-2 1 0 0,39-3-1 0 0,-38 0-523 0 0,-1 1 0 0 0,42 5-1 0 0,65 13 298 0 0,154 0 0 0 0,-168-10-315 0 0,-55-1-152 0 0,135-10 161 0 0,-61-1-245 0 0,-52-2-43 0 0,-61 3-41 0 0,51 2 0 0 0,-16 5-28 0 0,104 8 0 0 0,-150-9 0 0 0,-15-2 0 0 0,1 0 0 0 0,-1 1 0 0 0,0-1 0 0 0,0 1 0 0 0,6 2 0 0 0,9 2 0 0 0,0 0 0 0 0,-1-2 0 0 0,1-1 0 0 0,1 0 0 0 0,-1-1 0 0 0,23-3 0 0 0,-5 2 0 0 0,-5-2 0 0 0,41-7 0 0 0,-44 5 0 0 0,8-3 34 0 0,49-15 0 0 0,-30 6 26 0 0,-56 16-54 0 0,1-1 0 0 0,-1 1-1 0 0,1-1 1 0 0,0 1 0 0 0,-1 0-1 0 0,1 0 1 0 0,0 0 0 0 0,-1-1-1 0 0,1 2 1 0 0,-1-1-1 0 0,1 0 1 0 0,0 0 0 0 0,-1 0-1 0 0,1 1 1 0 0,0-1 0 0 0,-1 1-1 0 0,1-1 1 0 0,-1 1 0 0 0,1 0-1 0 0,-1 0 1 0 0,2 1 0 0 0,-1 0-32 0 0,-1 0-1 0 0,1 0 1 0 0,-1 0 0 0 0,0 0 0 0 0,0 0 0 0 0,0 0 0 0 0,0 1 0 0 0,0-1 0 0 0,0 0-1 0 0,-1 1 1 0 0,1-1 0 0 0,-1 1 0 0 0,1 3 0 0 0,1 10-197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3:49.736"/>
    </inkml:context>
    <inkml:brush xml:id="br0">
      <inkml:brushProperty name="width" value="0.1" units="cm"/>
      <inkml:brushProperty name="height" value="0.1" units="cm"/>
      <inkml:brushProperty name="color" value="#F4F91B"/>
    </inkml:brush>
  </inkml:definitions>
  <inkml:trace contextRef="#ctx0" brushRef="#br0">0 49 1839 0 0,'3'0'2410'0'0,"-3"0"-2368"0"0,11 5 402 0 0,-4-4-221 0 0,1-1 0 0 0,0 0 0 0 0,-1 0 0 0 0,1-1 0 0 0,-1 0 0 0 0,1 0 0 0 0,-1-1 0 0 0,11-3 0 0 0,32-6 308 0 0,-22 8-488 0 0,-13 1-7 0 0,-1 1 0 0 0,1 0 0 0 0,-1 1 0 0 0,18 2-1 0 0,52 7 8 0 0,-1-4 0 0 0,126-8-1 0 0,-87 4-2 0 0,-82 1 31 0 0,1-1 0 0 0,48-7 1 0 0,24-6 85 0 0,24-4 32 0 0,-85 10-154 0 0,-1 3 1 0 0,72 3-1 0 0,-41 2-13 0 0,-64-2-23 0 0,157 5 66 0 0,51 24-65 0 0,-212-27 2 0 0,9 2 21 0 0,1-2-1 0 0,0 0 0 0 0,0-1 1 0 0,0-1-1 0 0,29-4 0 0 0,-17-2 74 0 0,55-3 0 0 0,-44 12 22 0 0,-46-2-117 0 0,0-1 0 0 0,0 0 0 0 0,0 0 0 0 0,-1 1 1 0 0,1-1-1 0 0,0 0 0 0 0,0 1 0 0 0,-1-1 0 0 0,1 1 1 0 0,0-1-1 0 0,0 1 0 0 0,-1-1 0 0 0,1 1 0 0 0,-1-1 1 0 0,1 1-1 0 0,0 0 0 0 0,-1-1 0 0 0,1 1 0 0 0,-1 0 0 0 0,0-1 1 0 0,1 1-1 0 0,-1 0 0 0 0,1 0 0 0 0,7 23-173 0 0,-6-18-96 0 0,2 5-182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3:52.638"/>
    </inkml:context>
    <inkml:brush xml:id="br0">
      <inkml:brushProperty name="width" value="0.1" units="cm"/>
      <inkml:brushProperty name="height" value="0.1" units="cm"/>
      <inkml:brushProperty name="color" value="#F4F91B"/>
    </inkml:brush>
  </inkml:definitions>
  <inkml:trace contextRef="#ctx0" brushRef="#br0">0 1 1007 0 0,'38'25'216'0'0,"-32"-21"10"0"0,0 1 1 0 0,0-1-1 0 0,0 0 0 0 0,0 0 1 0 0,1-1-1 0 0,13 5 0 0 0,36 6 430 0 0,0-2 0 0 0,1-2 0 0 0,78 2 0 0 0,78 2 0 0 0,-193-13-616 0 0,17 1 55 0 0,0-1 0 0 0,42-4-1 0 0,-27 0 53 0 0,1 2-1 0 0,0 2 0 0 0,57 9 0 0 0,-32-2-63 0 0,14-4 27 0 0,94-9 0 0 0,-129 3-84 0 0,-15 2 107 0 0,51 7 1 0 0,-6 0-103 0 0,9 3 27 0 0,-60-5-24 0 0,60 0 0 0 0,18-11 131 0 0,47-1 168 0 0,120 25-255 0 0,-163-8-76 0 0,60 9 63 0 0,-82-7-60 0 0,166-2 0 0 0,-76-5 47 0 0,-100 0-51 0 0,47 6-5 0 0,29 1 80 0 0,-52-19-35 0 0,-34 0-18 0 0,187 11 105 0 0,-244-3-151 0 0,29 6 0 0 0,-41-6-3 0 0,-1 1 0 0 0,0 0 1 0 0,1 0-1 0 0,-1 1 1 0 0,0-1-1 0 0,0 1 0 0 0,-1 1 1 0 0,7 4-1 0 0,1 1-370 0 0,2 0-19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3:53.963"/>
    </inkml:context>
    <inkml:brush xml:id="br0">
      <inkml:brushProperty name="width" value="0.1" units="cm"/>
      <inkml:brushProperty name="height" value="0.1" units="cm"/>
      <inkml:brushProperty name="color" value="#F4F91B"/>
    </inkml:brush>
  </inkml:definitions>
  <inkml:trace contextRef="#ctx0" brushRef="#br0">1 45 3823 0 0,'1'-1'26'0'0,"0"0"-1"0"0,0 1 0 0 0,0-1 1 0 0,0 0-1 0 0,0 1 0 0 0,0 0 1 0 0,0-1-1 0 0,0 1 0 0 0,1 0 0 0 0,-1-1 1 0 0,0 1-1 0 0,0 0 0 0 0,0 0 1 0 0,1 0-1 0 0,-1 0 0 0 0,2 0 1 0 0,28 2-64 0 0,-24-2 99 0 0,93 13-48 0 0,-8 0-16 0 0,375-6 1502 0 0,-325-8-1331 0 0,112-5 40 0 0,-150-3-78 0 0,0 4 0 0 0,150 13-1 0 0,-123-1-9 0 0,-30-3-77 0 0,9 4 16 0 0,194 12 53 0 0,0-18-102 0 0,-163-7 33 0 0,96-4 50 0 0,-148 3-81 0 0,20 0 53 0 0,148-27 1 0 0,-52-4 559 0 0,-196 35-583 0 0,-7 1-22 0 0,0 1 0 0 0,-1-1 1 0 0,1 1-1 0 0,0 0 0 0 0,0 0 1 0 0,0 0-1 0 0,0 0 0 0 0,0 0 1 0 0,0 0-1 0 0,0 0 1 0 0,0 0-1 0 0,0 1 0 0 0,0-1 1 0 0,3 2-1 0 0,-7-7 235 0 0,-3 5-341 0 0,1 8-304 0 0,4-1 80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4:00.473"/>
    </inkml:context>
    <inkml:brush xml:id="br0">
      <inkml:brushProperty name="width" value="0.1" units="cm"/>
      <inkml:brushProperty name="height" value="0.1" units="cm"/>
      <inkml:brushProperty name="color" value="#F4F91B"/>
    </inkml:brush>
  </inkml:definitions>
  <inkml:trace contextRef="#ctx0" brushRef="#br0">0 26 455 0 0,'1'-1'54'0'0,"0"1"-1"0"0,0 0 0 0 0,-1 0 0 0 0,1-1 0 0 0,0 1 0 0 0,0 0 0 0 0,0 0 0 0 0,-1 0 0 0 0,1 0 0 0 0,0 0 0 0 0,0 0 0 0 0,-1 1 0 0 0,1-1 0 0 0,0 0 0 0 0,0 0 0 0 0,0 0 1 0 0,-1 1-1 0 0,1-1 0 0 0,0 0 0 0 0,-1 1 0 0 0,1-1 0 0 0,0 1 0 0 0,-1-1 0 0 0,1 1 0 0 0,0-1 0 0 0,0 2 0 0 0,2 0-160 0 0,2-1 272 0 0,0 0 0 0 0,-1 0 0 0 0,1-1 0 0 0,0 0 0 0 0,0 0 0 0 0,-1 0 0 0 0,1 0 0 0 0,0-1 0 0 0,0 1 0 0 0,6-3 0 0 0,11 0 269 0 0,109 2 432 0 0,-89 3-740 0 0,0-2 0 0 0,46-7 0 0 0,-5-4 371 0 0,113-1 1 0 0,-1 26-262 0 0,-66-2-238 0 0,-24-11 173 0 0,111-12 0 0 0,-175 10-21 0 0,80 6 1 0 0,41 17-21 0 0,-15-1-63 0 0,-17-11-68 0 0,72 11 66 0 0,-66 8-69 0 0,-85-16 107 0 0,0-3-1 0 0,78 6 1 0 0,-78-16 256 0 0,61-8 0 0 0,26-2-98 0 0,-132 10-269 0 0,1 0 1 0 0,-1 0-1 0 0,1 1 0 0 0,-1-1 1 0 0,0 1-1 0 0,1 1 0 0 0,-1-1 0 0 0,7 4 1 0 0,-1 2-95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05.999"/>
    </inkml:context>
    <inkml:brush xml:id="br0">
      <inkml:brushProperty name="width" value="0.1" units="cm"/>
      <inkml:brushProperty name="height" value="0.1" units="cm"/>
      <inkml:brushProperty name="color" value="#E71224"/>
    </inkml:brush>
  </inkml:definitions>
  <inkml:trace contextRef="#ctx0" brushRef="#br0">1472 162 2759 0 0,'-57'-22'1094'0'0,"-1"2"0"0"0,-67-15 0 0 0,-121-11 1564 0 0,114 27-2416 0 0,0 7 0 0 0,-1 5-1 0 0,-244 19 1 0 0,273 1-365 0 0,-3 5-5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4:01.674"/>
    </inkml:context>
    <inkml:brush xml:id="br0">
      <inkml:brushProperty name="width" value="0.1" units="cm"/>
      <inkml:brushProperty name="height" value="0.1" units="cm"/>
      <inkml:brushProperty name="color" value="#F4F91B"/>
    </inkml:brush>
  </inkml:definitions>
  <inkml:trace contextRef="#ctx0" brushRef="#br0">878 117 919 0 0,'-16'-16'589'0'0,"-18"-23"0"0"0,30 33-527 0 0,-1 1 0 0 0,0 0 1 0 0,-1 1-1 0 0,1-1 0 0 0,-1 1 1 0 0,0 0-1 0 0,0 1 0 0 0,0-1 1 0 0,0 1-1 0 0,-1 0 0 0 0,1 1 1 0 0,-1-1-1 0 0,1 2 0 0 0,-1-1 1 0 0,-10-1-1 0 0,-4 0 12 0 0,1 2 0 0 0,-1 0 0 0 0,1 1 0 0 0,-25 4-1 0 0,17 0 307 0 0,-39 12 0 0 0,23-5-236 0 0,-11-1-144 0 0,0-2 0 0 0,-1-3 0 0 0,0-2 0 0 0,-71-5 0 0 0,108 1 0 0 0,8 2 0 0 0,0-2 0 0 0,0 0 0 0 0,-1 0 0 0 0,1-1 0 0 0,-15-4 0 0 0,25 6 0 0 0,1 0 0 0 0,0 0 0 0 0,-1 0 0 0 0,1 0 0 0 0,0 0 0 0 0,0-1 0 0 0,-1 1 0 0 0,1 0 0 0 0,0 0 0 0 0,0 0 0 0 0,-1 0 0 0 0,1 0 0 0 0,0-1 0 0 0,0 1 0 0 0,-1 0 0 0 0,1 0 0 0 0,0-1 0 0 0,0 1 0 0 0,0 0 0 0 0,0 0 0 0 0,-1-1 0 0 0,1 1 0 0 0,0 0 0 0 0,0 0 0 0 0,0-1 0 0 0,0 1 0 0 0,0 0 0 0 0,0-1 0 0 0,0 1 0 0 0,0 0 0 0 0,0 0 0 0 0,0-1 0 0 0,7-8 0 0 0,14-3 0 0 0,-10 9 1 0 0,0 1-1 0 0,1 0 1 0 0,-1 0-1 0 0,0 1 1 0 0,0 0-1 0 0,12 2 1 0 0,72 9 140 0 0,-63-6-43 0 0,35 2 87 0 0,1-2 0 0 0,-1-3 0 0 0,102-12 0 0 0,-128 6 18 0 0,0 1-1 0 0,0 2 1 0 0,0 2 0 0 0,74 9-1 0 0,-15 12-90 0 0,64 9-84 0 0,-144-29-20 0 0,-1-1-1 0 0,1-1 0 0 0,0-1 1 0 0,19-5-1 0 0,-18 4 36 0 0,11-4 245 0 0,44-15-1 0 0,-56 15-190 0 0,-1 1 0 0 0,1 1 0 0 0,0 0 0 0 0,0 2 0 0 0,0 0 0 0 0,37 0 0 0 0,-48 5-92 0 0,1 0 0 0 0,-1 0 0 0 0,1 1 1 0 0,-1 0-1 0 0,11 6 0 0 0,-16-8-42 0 0,14 7-139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4:03.750"/>
    </inkml:context>
    <inkml:brush xml:id="br0">
      <inkml:brushProperty name="width" value="0.1" units="cm"/>
      <inkml:brushProperty name="height" value="0.1" units="cm"/>
      <inkml:brushProperty name="color" value="#F4F91B"/>
    </inkml:brush>
  </inkml:definitions>
  <inkml:trace contextRef="#ctx0" brushRef="#br0">0 81 1839 0 0,'81'1'490'0'0,"109"-4"1188"0"0,-131-1-1660 0 0,107-12 90 0 0,7-3 459 0 0,-144 18-482 0 0,-1 1 1 0 0,1 2-1 0 0,-1 0 1 0 0,31 8-1 0 0,88 21-21 0 0,-122-27-5 0 0,0-1 0 0 0,0-1 0 0 0,30-2 0 0 0,-37 0 9 0 0,23-2 46 0 0,-1-3-1 0 0,0-1 1 0 0,72-21 0 0 0,-37 9-6 0 0,-57 13-78 0 0,15-3 51 0 0,1 1 0 0 0,0 1 0 0 0,0 2 0 0 0,47 0 0 0 0,41 18 43 0 0,-82-8-117 0 0,61 2 0 0 0,36-16-7 0 0,1-1 0 0 0,-86 10 0 0 0,1 2 0 0 0,-1 2 0 0 0,0 2 0 0 0,54 16 0 0 0,-56-11 38 0 0,0-2 0 0 0,1-2 0 0 0,0-3 0 0 0,94-1 0 0 0,183 9 244 0 0,218 11-146 0 0,-484-22-132 0 0,-1 2 0 0 0,71 14 0 0 0,-80-10 75 0 0,1-2-1 0 0,52-2 1 0 0,107-11 8 0 0,-64 0-78 0 0,119 10 127 0 0,-37-12-130 0 0,89 2 52 0 0,-121 20-34 0 0,90 4 16 0 0,88-10 100 0 0,119-16-16 0 0,-240 7-124 0 0,63-5 0 0 0,0-6 0 0 0,-314 13 0 0 0,269 6 46 0 0,-204-8-40 0 0,-2-3 0 0 0,70-14 0 0 0,-93 9-204 0 0,-5 2 429 0 0,58-6 1 0 0,-85 13-452 0 0,-1 1 1 0 0,0 0 0 0 0,0 1 0 0 0,0 0-1 0 0,0 1 1 0 0,0 0 0 0 0,0 0-1 0 0,0 1 1 0 0,0 1 0 0 0,10 4-1 0 0,-2 3-2360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4:10.688"/>
    </inkml:context>
    <inkml:brush xml:id="br0">
      <inkml:brushProperty name="width" value="0.1" units="cm"/>
      <inkml:brushProperty name="height" value="0.1" units="cm"/>
      <inkml:brushProperty name="color" value="#F4F91B"/>
    </inkml:brush>
  </inkml:definitions>
  <inkml:trace contextRef="#ctx0" brushRef="#br0">0 118 919 0 0,'52'-13'342'0'0,"-48"12"-201"0"0,-1 0 0 0 0,1 1-1 0 0,0-1 1 0 0,0 1 0 0 0,6-1 0 0 0,12-1 440 0 0,267-36-47 0 0,-228 34-256 0 0,1 4 0 0 0,68 7-1 0 0,33 1 127 0 0,-101-10-261 0 0,92-13-1 0 0,-93 5-92 0 0,2 2 0 0 0,-1 3 0 0 0,95 5 0 0 0,-62 5 100 0 0,0-5-1 0 0,107-14 0 0 0,-129 8-86 0 0,0 4-1 0 0,0 2 1 0 0,1 4-1 0 0,110 19 0 0 0,-53-7-62 0 0,-39-6 0 0 0,-46-1 14 0 0,-31-5-2 0 0,-1-1 0 0 0,16 1 1 0 0,-24-4-11 0 0,-1 0 0 0 0,1 0 0 0 0,0-1 0 0 0,-1 1 1 0 0,1-1-1 0 0,-1 0 0 0 0,0-1 0 0 0,1 1 0 0 0,5-4 0 0 0,-7 3-1 0 0,25-12 34 0 0,-27 13-33 0 0,0 0 0 0 0,-1 0 0 0 0,1-1 0 0 0,-1 1 0 0 0,1 0 0 0 0,-1-1 0 0 0,1 1 0 0 0,-1-1 0 0 0,0 1 0 0 0,0-1 0 0 0,0 0 0 0 0,0 1 0 0 0,1-3 0 0 0,-2 3 0 0 0,1 0-1 0 0,-1 0 1 0 0,0 0-1 0 0,0 0 1 0 0,-1 0-1 0 0,1 0 1 0 0,0 0-1 0 0,0 0 1 0 0,0 0-1 0 0,-1 0 1 0 0,1 0-1 0 0,0 0 1 0 0,-1 0-1 0 0,1 0 1 0 0,-1 0-1 0 0,1 1 1 0 0,-1-1-1 0 0,1 0 1 0 0,-1 0-1 0 0,0 0 1 0 0,1 1-1 0 0,-1-1 1 0 0,0 0-1 0 0,0 1 1 0 0,0-1-1 0 0,1 1 1 0 0,-1-1-1 0 0,0 1 1 0 0,0-1-1 0 0,0 1 1 0 0,0 0-1 0 0,-2-1 1 0 0,-30-9 12 0 0,32 9-14 0 0,0 1 0 0 0,1 0 0 0 0,-1 0 0 0 0,0-1 0 0 0,1 1 0 0 0,-1 0 0 0 0,1 0 0 0 0,-1 0 0 0 0,0 0 0 0 0,1-1 0 0 0,-1 1 0 0 0,0 0 0 0 0,1 0 0 0 0,-1 0 0 0 0,0 0 0 0 0,1 1 0 0 0,-1-1 0 0 0,0 0 0 0 0,1 0 0 0 0,-1 0 0 0 0,1 0 0 0 0,-1 1 0 0 0,0-1 0 0 0,1 0 0 0 0,-1 1 0 0 0,1-1 0 0 0,-1 0 0 0 0,1 1 0 0 0,-1-1 0 0 0,1 1 0 0 0,-1-1 0 0 0,1 1 0 0 0,-1-1 0 0 0,1 1 0 0 0,0-1 0 0 0,-1 2 0 0 0,0 1 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4:18.158"/>
    </inkml:context>
    <inkml:brush xml:id="br0">
      <inkml:brushProperty name="width" value="0.1" units="cm"/>
      <inkml:brushProperty name="height" value="0.1" units="cm"/>
      <inkml:brushProperty name="color" value="#F4F91B"/>
    </inkml:brush>
  </inkml:definitions>
  <inkml:trace contextRef="#ctx0" brushRef="#br0">1 20 1783 0 0,'1'2'79'0'0,"0"0"0"0"0,0-1 0 0 0,1 1 0 0 0,-1-1 0 0 0,0 0 0 0 0,1 1 0 0 0,-1-1 0 0 0,1 0-1 0 0,0 0 1 0 0,-1 0 0 0 0,3 1 0 0 0,8 3 226 0 0,0-1 1 0 0,0 0-1 0 0,1-1 0 0 0,22 3 1 0 0,20 5 44 0 0,-25-4-78 0 0,0-2 0 0 0,52 4 0 0 0,-56-10-119 0 0,8 2 54 0 0,0 2 24 0 0,60-1-1 0 0,2 0-5 0 0,-66-1-148 0 0,48-5 1 0 0,0 0 109 0 0,179-7 287 0 0,-201 13-302 0 0,-28-1-59 0 0,40-2 0 0 0,-49-1-66 0 0,0-2 0 0 0,18-5-1 0 0,83-22 82 0 0,-6 13-83 0 0,-38 8-7 0 0,-58 7-29 0 0,1 0 0 0 0,0 2 0 0 0,-1 0 1 0 0,1 2-1 0 0,0 0 0 0 0,26 5 0 0 0,-24-2 38 0 0,0-1-1 0 0,0-1 1 0 0,42-1 0 0 0,37-4 102 0 0,-65 6-89 0 0,-29-2-51 0 0,-1 0 1 0 0,1 0 0 0 0,0-1-1 0 0,-1 0 1 0 0,10-1-1 0 0,56-5 36 0 0,-29 4-26 0 0,-20 1 0 0 0,0 0-1 0 0,-1 2 0 0 0,1 1 1 0 0,0 1-1 0 0,-1 1 0 0 0,27 8 0 0 0,-30-8 5 0 0,0 0-1 0 0,33 2 1 0 0,-43-5-27 0 0,90 15 84 0 0,-40-6 96 0 0,105-2-200 0 0,-40-6 74 0 0,-68-3-36 0 0,-31 2-14 0 0,15 0 0 0 0,-27-1 0 0 0,0 1 0 0 0,0 0 0 0 0,0 1 0 0 0,0 0 0 0 0,20 7 0 0 0,-25-7 0 0 0,15 4 29 0 0,1-1 0 0 0,0-1 0 0 0,1-1 0 0 0,-1-1 0 0 0,0-1 0 0 0,27-2 0 0 0,-46 1 5 0 0,0 0 1 0 0,-1 0-1 0 0,1 0 0 0 0,0 1 0 0 0,-1-1 1 0 0,1 1-1 0 0,0 0 0 0 0,-1 0 0 0 0,7 3 1 0 0,14 4-13 0 0,-14-6-13 0 0,0 0 0 0 0,1-1 0 0 0,-1-1 0 0 0,0 0 0 0 0,17-1 0 0 0,2-2 10 0 0,65-9 36 0 0,-20 3-55 0 0,-30 5 0 0 0,-6 0 20 0 0,-1 2 0 0 0,0 1 0 0 0,58 6 0 0 0,2 2-20 0 0,-49 0 0 0 0,148 16 0 0 0,-159-22 0 0 0,0-2 0 0 0,49-7 0 0 0,-76 7 0 0 0,172-28 1488 0 0,-165 26-1704 0 0,1 1 0 0 0,0 0 1 0 0,-1 2-1 0 0,21 1 0 0 0,15-1-1 0 0,-17 1 217 0 0,40 4 0 0 0,20 2 0 0 0,-58-7 7 0 0,6 1 22 0 0,56-7-1 0 0,138-21 100 0 0,-173 22-96 0 0,94 3 0 0 0,-110 6-32 0 0,-19-2 0 0 0,57-2 0 0 0,95-23 29 0 0,-85 10 6 0 0,-62 11-19 0 0,0 1-1 0 0,36 3 0 0 0,7 1 3 0 0,-62-2-18 0 0,0 1-1 0 0,26 6 1 0 0,-9-2 15 0 0,-8 0 87 0 0,-20-4-76 0 0,0 0 0 0 0,0-1 0 0 0,0 0 0 0 0,0 0 0 0 0,7-1 0 0 0,-7 1-80 0 0,0 0 0 0 0,0 0 0 0 0,0 0 0 0 0,0 0 0 0 0,0 1 0 0 0,-1-1 0 0 0,1 1 0 0 0,0 0 0 0 0,-1 1 0 0 0,1-1-1 0 0,-1 1 1 0 0,7 5 0 0 0,1 2-705 0 0,-1 1 0 0 0,20 22 0 0 0,-16-15-2573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4:21.170"/>
    </inkml:context>
    <inkml:brush xml:id="br0">
      <inkml:brushProperty name="width" value="0.1" units="cm"/>
      <inkml:brushProperty name="height" value="0.1" units="cm"/>
      <inkml:brushProperty name="color" value="#F4F91B"/>
    </inkml:brush>
  </inkml:definitions>
  <inkml:trace contextRef="#ctx0" brushRef="#br0">0 1 919 0 0,'317'5'3256'0'0,"-239"-3"-3091"0"0,-1 2-1 0 0,131 27 1 0 0,-132-20-89 0 0,1-2-1 0 0,106-2 1 0 0,-29-2 323 0 0,-102 0-182 0 0,95 24-1 0 0,-100-18-132 0 0,0-1 1 0 0,71 4-1 0 0,75-16 539 0 0,2 1-82 0 0,-16 2-229 0 0,-94-1-175 0 0,117-12 240 0 0,-49 1-149 0 0,54-6-174 0 0,52-1 20 0 0,-199 18-74 0 0,95-13 0 0 0,7-5 0 0 0,-109 15 0 0 0,-1 2 0 0 0,84 10 0 0 0,23 0 0 0 0,-132-11 0 0 0,50-8 0 0 0,-50 5 0 0 0,51-2 0 0 0,-62 9 0 0 0,-11-1 0 0 0,-9 0 0 0 0,-6-1 24 0 0,5 1 3 0 0,1-1 0 0 0,-1 0-1 0 0,0 0 1 0 0,0-1 0 0 0,0 0-1 0 0,1 1 1 0 0,-1-1 0 0 0,-5-2-1 0 0,10 3-25 0 0,0-1 0 0 0,0 1-1 0 0,-1 0 1 0 0,1 0-1 0 0,0 0 1 0 0,0 0 0 0 0,-1 0-1 0 0,1 0 1 0 0,0 0 0 0 0,0 0-1 0 0,-1 0 1 0 0,1 0-1 0 0,0 0 1 0 0,0 0 0 0 0,-1 0-1 0 0,1 0 1 0 0,0 0-1 0 0,0 0 1 0 0,-1 0 0 0 0,1 0-1 0 0,0 0 1 0 0,0 0 0 0 0,-1 0-1 0 0,1 1 1 0 0,0-1-1 0 0,0 0 1 0 0,-1 0 0 0 0,1 0-1 0 0,0 0 1 0 0,0 1 0 0 0,0-1-1 0 0,0 0 1 0 0,-1 0-1 0 0,1 0 1 0 0,0 1 0 0 0,-5 11 46 0 0,4-11-44 0 0,1 1 1 0 0,0-1-1 0 0,0 0 0 0 0,-1 0 0 0 0,1 1 1 0 0,-1-1-1 0 0,1 0 0 0 0,-1 0 0 0 0,0 0 1 0 0,0 0-1 0 0,1 0 0 0 0,-1 0 0 0 0,0 0 0 0 0,0 0 1 0 0,0 0-1 0 0,0 0 0 0 0,-1 0 0 0 0,-26 16 179 0 0,27-17-172 0 0,-1 0-10 0 0,0 0 12 0 0,1 0-7 0 0,1 0 0 0 0,0 0 0 0 0,-1 1 0 0 0,1-1 0 0 0,-1 0 0 0 0,1 0-1 0 0,-1 0 1 0 0,1 0 0 0 0,0 0 0 0 0,-1 1 0 0 0,1-1 0 0 0,0 0 0 0 0,-1 0-1 0 0,1 1 1 0 0,-1-1 0 0 0,1 0 0 0 0,0 0 0 0 0,0 1 0 0 0,-1-1 0 0 0,1 0-1 0 0,0 1 1 0 0,-1-1 0 0 0,1 1 0 0 0,0 0 0 0 0,0-1-5 0 0,0 0 0 0 0,0 0 0 0 0,0 0 0 0 0,0 1 0 0 0,-1-1 0 0 0,1 0 0 0 0,0 0 0 0 0,0 0 0 0 0,0 0 0 0 0,0 1 1 0 0,0-1-1 0 0,0 0 0 0 0,0 0 0 0 0,0 0 0 0 0,-1 0 0 0 0,1 0 0 0 0,0 0 0 0 0,0 1 0 0 0,0-1 0 0 0,0 0 0 0 0,0 0 0 0 0,-1 0 0 0 0,1 0 0 0 0,0 0 0 0 0,0 0 0 0 0,0 0 1 0 0,-1 0-1 0 0,1 0 0 0 0,0 0 0 0 0,0 0 0 0 0,0 0 0 0 0,0 0 0 0 0,-1 0 0 0 0,1 0 0 0 0,0 0 0 0 0,0 0 0 0 0,0 0 0 0 0,0 0 0 0 0,-1 0 0 0 0,-25 13 0 0 0,25-13 0 0 0,-1 0 0 0 0,0 0 0 0 0,1 0 0 0 0,-1 1 0 0 0,1-1 0 0 0,0 1 0 0 0,-1-1 0 0 0,1 1 0 0 0,-1-1 0 0 0,1 1 0 0 0,0 0 0 0 0,-1 0 0 0 0,1 0 0 0 0,0 0 0 0 0,0 0 0 0 0,0 0 0 0 0,-1 0 0 0 0,1 0 0 0 0,0 0 0 0 0,1 1 0 0 0,-1-1 0 0 0,0 0 0 0 0,0 0 0 0 0,0 2 0 0 0,-9 10 0 0 0,9-12 11 0 0,0-4 43 0 0,2 3-54 0 0,-1 0 0 0 0,0-1 0 0 0,0 1 0 0 0,0 0 0 0 0,0-1 0 0 0,0 1 0 0 0,0 0 0 0 0,0-1 0 0 0,0 1 0 0 0,0 0 0 0 0,0-1 0 0 0,0 1 0 0 0,0 0 0 0 0,0-1 0 0 0,0 1 0 0 0,0 0 0 0 0,-1-1 0 0 0,1 1 0 0 0,0 0 0 0 0,0 0 0 0 0,0-1 0 0 0,0 1 0 0 0,-1 0 0 0 0,1-1 0 0 0,0 1 0 0 0,0 0 0 0 0,0 0-1 0 0,-1 0 1 0 0,1-1 0 0 0,0 1 0 0 0,-1 0 0 0 0,1 0 0 0 0,0 0 0 0 0,0-1 0 0 0,-1 1 0 0 0,1 0 0 0 0,0 0 0 0 0,-1 0 0 0 0,1 0 0 0 0,0 0 0 0 0,-1 0 0 0 0,1 0 0 0 0,0 0 0 0 0,-1 0 0 0 0,1 0 0 0 0,-5-2 13 0 0,0 1-1 0 0,1-1 0 0 0,-1 0 0 0 0,1 0 1 0 0,-6-4-1 0 0,2 2 42 0 0,4 2-10 0 0,3 2-37 0 0,1 0 0 0 0,-1-1 0 0 0,0 1 0 0 0,1-1-1 0 0,-1 1 1 0 0,0-1 0 0 0,1 1 0 0 0,-1-1 0 0 0,1 1 0 0 0,-1-1 0 0 0,1 0 0 0 0,-1 1 0 0 0,1-1-1 0 0,-1 0 1 0 0,1 1 0 0 0,-1-1 0 0 0,1 0 0 0 0,0 1 0 0 0,-1-3 0 0 0,0 2 3 0 0,0 2-10 0 0,0 0 0 0 0,-1 0 0 0 0,0 1 0 0 0,2 0 0 0 0,-2-2 12 0 0,10-7 120 0 0,-8 6-129 0 0,0 1-1 0 0,0 0 0 0 0,1-1 0 0 0,-1 1 0 0 0,0 0 1 0 0,1-1-1 0 0,-1 1 0 0 0,1 0 0 0 0,-1 0 0 0 0,0-1 0 0 0,1 1 1 0 0,-1 0-1 0 0,1 0 0 0 0,-1 0 0 0 0,0 0 0 0 0,1 0 1 0 0,-1-1-1 0 0,1 1 0 0 0,-1 0 0 0 0,1 0 0 0 0,-1 0 1 0 0,1 0-1 0 0,-1 0 0 0 0,0 0 0 0 0,1 1 0 0 0,-1-1 1 0 0,1 0-1 0 0,-1 0 0 0 0,1 0 0 0 0,-1 0 0 0 0,0 0 1 0 0,1 1-1 0 0,-1-1 0 0 0,1 0 0 0 0,-1 0 0 0 0,0 1 1 0 0,1-1-1 0 0,-1 0 0 0 0,0 1 0 0 0,1-1 0 0 0,-1 0 1 0 0,0 1-1 0 0,1-1 0 0 0,-1 0 0 0 0,0 1 0 0 0,0-1 0 0 0,0 1 1 0 0,1-1-1 0 0,-1 0 0 0 0,0 1 0 0 0,9 25-407 0 0,-9-24 296 0 0,2 6-201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4:26.464"/>
    </inkml:context>
    <inkml:brush xml:id="br0">
      <inkml:brushProperty name="width" value="0.1" units="cm"/>
      <inkml:brushProperty name="height" value="0.1" units="cm"/>
      <inkml:brushProperty name="color" value="#F4F91B"/>
    </inkml:brush>
  </inkml:definitions>
  <inkml:trace contextRef="#ctx0" brushRef="#br0">1 112 1295 0 0,'171'-37'415'0'0,"-114"26"-310"0"0,0-1 67 0 0,113-20 632 0 0,-136 29-493 0 0,-1 2 0 0 0,56 6 0 0 0,5-1-192 0 0,-16-3-88 0 0,79-2 14 0 0,189-3-15 0 0,39-3 4 0 0,-311 4-10 0 0,-1 4 0 0 0,127 16 0 0 0,-123-11-24 0 0,117-7 0 0 0,-74-1 0 0 0,-27 1 36 0 0,-8-1 82 0 0,147 17 0 0 0,-210-13-108 0 0,0 0-1 0 0,1-1 1 0 0,28-4-1 0 0,67-12 72 0 0,-81 8-44 0 0,0 2-1 0 0,1 1 0 0 0,59 3 0 0 0,-8 6 70 0 0,125-10-1 0 0,-94 1 128 0 0,-30-3-119 0 0,0 5-1 0 0,116 10 0 0 0,-91 8-76 0 0,-20-3-10 0 0,215 12 280 0 0,-110-11-230 0 0,-43 5-84 0 0,18 1 55 0 0,-136-18-40 0 0,1-1-1 0 0,59-8 1 0 0,135-16-8 0 0,-194 21 0 0 0,46 5 0 0 0,-3 1 0 0 0,106-6 0 0 0,-183 2 0 0 0,0 1 0 0 0,-1-1 0 0 0,1 1 0 0 0,0-1 0 0 0,-1 2 0 0 0,1-1 0 0 0,-1 1 0 0 0,0-1 0 0 0,6 4 0 0 0,-3 0 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4:29.225"/>
    </inkml:context>
    <inkml:brush xml:id="br0">
      <inkml:brushProperty name="width" value="0.1" units="cm"/>
      <inkml:brushProperty name="height" value="0.1" units="cm"/>
      <inkml:brushProperty name="color" value="#F4F91B"/>
    </inkml:brush>
  </inkml:definitions>
  <inkml:trace contextRef="#ctx0" brushRef="#br0">1 52 1727 0 0,'83'6'1615'0'0,"-53"-4"-1294"0"0,4 0-28 0 0,1-1 1 0 0,52-6-1 0 0,-37-2-109 0 0,196-30 432 0 0,-215 31-559 0 0,-1 2 0 0 0,1 2 0 0 0,0 1 0 0 0,-1 1 0 0 0,1 1 0 0 0,0 2 0 0 0,40 9 0 0 0,259 40 61 0 0,-159-39 106 0 0,-32-9-150 0 0,68 9 62 0 0,-155-14-111 0 0,0-3-1 0 0,0-1 1 0 0,75-18-1 0 0,-4 0 17 0 0,-27 14-19 0 0,140 3-1 0 0,-1 1 120 0 0,-168 0-67 0 0,12-2 60 0 0,127 6-1 0 0,-118 9-132 0 0,95 4 9 0 0,113-21 107 0 0,-40 11-95 0 0,-42 2 10 0 0,-65-15-19 0 0,-19 1-16 0 0,-74 10 3 0 0,107 12 0 0 0,-81-4 0 0 0,162-5 0 0 0,15-4 0 0 0,-42 3 0 0 0,-155-2 0 0 0,-45 0 0 0 0,93 4 11 0 0,-67-2 45 0 0,-31-2-42 0 0,0 1 0 0 0,1 0 0 0 0,-1 0 0 0 0,22 7-1 0 0,-23-8-9 0 0,-11 0-10 0 0,0 0 1 0 0,1 0-1 0 0,-1 0 1 0 0,1 0-1 0 0,-1 0 1 0 0,1 0-1 0 0,-1 0 1 0 0,1 0-1 0 0,-1 0 1 0 0,1 0-1 0 0,-1 0 0 0 0,1 0 1 0 0,-1 0-1 0 0,1 0 1 0 0,-1 1-1 0 0,1-1 1 0 0,-1 0-1 0 0,1 0 1 0 0,-1 0-1 0 0,1 1 1 0 0,-1-1-1 0 0,0 0 1 0 0,1 1-1 0 0,-1-1 0 0 0,1 0 1 0 0,-1 1-1 0 0,0-1 1 0 0,1 0-1 0 0,-1 1 1 0 0,2 3-201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4:48.166"/>
    </inkml:context>
    <inkml:brush xml:id="br0">
      <inkml:brushProperty name="width" value="0.1" units="cm"/>
      <inkml:brushProperty name="height" value="0.1" units="cm"/>
      <inkml:brushProperty name="color" value="#F4F91B"/>
    </inkml:brush>
  </inkml:definitions>
  <inkml:trace contextRef="#ctx0" brushRef="#br0">1 1 2271 0 0,'12'2'349'0'0,"0"0"-1"0"0,0-1 1 0 0,0 0-1 0 0,0 0 0 0 0,0-1 1 0 0,22-4-1 0 0,-3 2-257 0 0,162 4 475 0 0,-155-1-488 0 0,-18-1-13 0 0,0 1 0 0 0,23 5-1 0 0,168 23-53 0 0,-163-23 218 0 0,0 2 0 0 0,0 1-1 0 0,-1 3 1 0 0,47 19 0 0 0,-77-25-210 0 0,0 1-3 0 0,0-1 1 0 0,0-1-1 0 0,0 0 0 0 0,1-1 1 0 0,25 2-1 0 0,277 12 59 0 0,-233-12-16 0 0,34 1-65 0 0,252-34 122 0 0,-307 20-93 0 0,21-2 31 0 0,106-9 69 0 0,150-5 75 0 0,50-3-128 0 0,-338 23-70 0 0,91-1 0 0 0,-105 4 0 0 0,45 4 0 0 0,-11 0 34 0 0,88-4-1 0 0,-53-2-28 0 0,45-1-5 0 0,199 9 0 0 0,-264 1 0 0 0,1-5 0 0 0,155-14 0 0 0,-152 6 0 0 0,122 7 0 0 0,-210-1 0 0 0,95 0 5 0 0,-58-1 15 0 0,0 2 0 0 0,59 8-1 0 0,-70-2-19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4:52.427"/>
    </inkml:context>
    <inkml:brush xml:id="br0">
      <inkml:brushProperty name="width" value="0.1" units="cm"/>
      <inkml:brushProperty name="height" value="0.1" units="cm"/>
      <inkml:brushProperty name="color" value="#F4F91B"/>
    </inkml:brush>
  </inkml:definitions>
  <inkml:trace contextRef="#ctx0" brushRef="#br0">0 151 2271 0 0,'44'12'486'0'0,"46"7"-1"0"0,-71-16-215 0 0,1-1 0 0 0,1-1 0 0 0,-1-1 0 0 0,36-5-1 0 0,26-3 489 0 0,-47 6-551 0 0,41-8 0 0 0,-51 6-117 0 0,1 1 0 0 0,0 2-1 0 0,38 2 1 0 0,-32 0 31 0 0,50-5 1 0 0,32-4 160 0 0,26-4 137 0 0,-104 6-347 0 0,-18 4-9 0 0,-1 0 1 0 0,0-2-1 0 0,0 0 1 0 0,23-9-1 0 0,31-22 452 0 0,-47 22-259 0 0,1 0 0 0 0,1 2 1 0 0,34-10-1 0 0,-46 18-236 0 0,1 1-1 0 0,-1 0 1 0 0,1 1-1 0 0,-1 1 0 0 0,1 0 1 0 0,15 2-1 0 0,87 20-41 0 0,-71-12 32 0 0,12 5-10 0 0,-41-9 0 0 0,1-1 0 0 0,30 4 0 0 0,6-5 0 0 0,77-2 0 0 0,-80-2 0 0 0,83 10 0 0 0,-62-2 0 0 0,-6-1-1 0 0,40 3 56 0 0,-54-8-45 0 0,103 1-10 0 0,128 1 0 0 0,-35 9 0 0 0,-196-11 32 0 0,93-6 0 0 0,-83-2-32 0 0,7-1 0 0 0,126 3 0 0 0,17 12 0 0 0,-177-7 0 0 0,209-3 0 0 0,68 3 0 0 0,-251 3 0 0 0,132 5 0 0 0,-138-13 32 0 0,1-1-1 0 0,-2-4 1 0 0,75-20 0 0 0,-108 24-31 0 0,-6 1 51 0 0,0 1-1 0 0,0 1 0 0 0,0 0 0 0 0,22 0 0 0 0,-35 2-53 0 0,1 1 1 0 0,-1-1-1 0 0,0 1 0 0 0,1 0 0 0 0,-1 0 0 0 0,0 0 0 0 0,0 0 0 0 0,0 0 1 0 0,0 0-1 0 0,0 0 0 0 0,0 1 0 0 0,0-1 0 0 0,0 1 0 0 0,0-1 0 0 0,0 1 1 0 0,-1 0-1 0 0,1-1 0 0 0,-1 1 0 0 0,0 0 0 0 0,1 0 0 0 0,-1 0 0 0 0,0 1 1 0 0,0-1-1 0 0,0 0 0 0 0,0 0 0 0 0,-1 0 0 0 0,2 4 0 0 0,2 14-98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5:12.330"/>
    </inkml:context>
    <inkml:brush xml:id="br0">
      <inkml:brushProperty name="width" value="0.1" units="cm"/>
      <inkml:brushProperty name="height" value="0.1" units="cm"/>
      <inkml:brushProperty name="color" value="#F4F91B"/>
    </inkml:brush>
  </inkml:definitions>
  <inkml:trace contextRef="#ctx0" brushRef="#br0">63 3 1375 0 0,'-1'-1'17'0'0,"0"1"-1"0"0,-1-1 0 0 0,1 1 1 0 0,0 0-1 0 0,0 0 0 0 0,0-1 0 0 0,0 1 1 0 0,0 0-1 0 0,-1 0 0 0 0,1 0 1 0 0,0 0-1 0 0,0 1 0 0 0,0-1 0 0 0,0 0 1 0 0,-1 0-1 0 0,1 1 0 0 0,-8 5 2919 0 0,-4 11-1694 0 0,11-15-1063 0 0,0 1 0 0 0,0-1 0 0 0,0 0-1 0 0,0 1 1 0 0,0 0 0 0 0,-2 5 0 0 0,3-5-50 0 0,0 0 0 0 0,0 0 0 0 0,1 0 0 0 0,-1 1 0 0 0,1-1 0 0 0,0 0 0 0 0,0 0 0 0 0,0 1 0 0 0,0-1 0 0 0,0 0 0 0 0,1 0 0 0 0,-1 0 0 0 0,1 1 0 0 0,0-1 0 0 0,0 0 0 0 0,0 0 0 0 0,0 0 0 0 0,1 0 0 0 0,-1 0 0 0 0,1-1 0 0 0,0 1 0 0 0,0 0 0 0 0,0-1 0 0 0,0 1 0 0 0,0-1 0 0 0,3 3 0 0 0,8 7 128 0 0,1-1 1 0 0,0-1-1 0 0,27 16 0 0 0,-13-9-19 0 0,106 78 315 0 0,69 52 248 0 0,-187-134-704 0 0,0 1 0 0 0,-1 0 0 0 0,0 1 0 0 0,-2 0 0 0 0,1 2 0 0 0,-2-1-1 0 0,0 1 1 0 0,-1 1 0 0 0,-1 0 0 0 0,13 32 0 0 0,-12-19 62 0 0,54 150 665 0 0,-49-129-602 0 0,14 84 0 0 0,33 196 561 0 0,-21-83-530 0 0,-20-77-81 0 0,18 201-62 0 0,-38-287-42 0 0,-14 155-1 0 0,-34 83 263 0 0,5-104 58 0 0,30-162-324 0 0,-14 81 86 0 0,-12 60 70 0 0,28-162-158 0 0,-3 1-1 0 0,-16 37 1 0 0,-40 68 270 0 0,13-27-174 0 0,35-76 54 0 0,-46 68 1 0 0,5-12 39 0 0,33-33-153 0 0,23-50 0 0 0,0 0 0 0 0,0-1 1 0 0,-2 1-1 0 0,1-1 1 0 0,-2-1-1 0 0,-16 22 1 0 0,20-30-58 0 0,0-1 1 0 0,1 1-1 0 0,-1-1 1 0 0,0 0-1 0 0,0 0 1 0 0,0-1-1 0 0,-1 1 0 0 0,1-1 1 0 0,0 0-1 0 0,0 0 1 0 0,-1-1-1 0 0,1 1 1 0 0,-1-1-1 0 0,-6 0 1 0 0,-13 2 133 0 0,-46 14 287 0 0,69-16-466 0 0,1 0 1 0 0,0 0 0 0 0,0 1 0 0 0,0-1-1 0 0,0 0 1 0 0,0 0 0 0 0,-1 0 0 0 0,1 0-1 0 0,0 0 1 0 0,0 0 0 0 0,0 0 0 0 0,0 1-1 0 0,-1-1 1 0 0,1 0 0 0 0,0 0 0 0 0,0 0-1 0 0,0 0 1 0 0,-1 0 0 0 0,1 0 0 0 0,0 0 0 0 0,0 0-1 0 0,0 0 1 0 0,0 0 0 0 0,-1 0 0 0 0,1 0-1 0 0,0 0 1 0 0,0 0 0 0 0,0 0 0 0 0,-1 0-1 0 0,1-1 1 0 0,0 1 0 0 0,0 0 0 0 0,0 0-1 0 0,0 0 1 0 0,-1 0 0 0 0,1 0 0 0 0,0 0 0 0 0,0 0-1 0 0,0-1 1 0 0,0 1 0 0 0,0 0 0 0 0,0 0-1 0 0,-1 0 1 0 0,1 0 0 0 0,0 0 0 0 0,0-1-1 0 0,0 1 1 0 0,0 0 0 0 0,0 0 0 0 0,0 0-1 0 0,0-1 1 0 0,0 1 0 0 0,0 0 0 0 0,0 0 0 0 0,0 0-1 0 0,0 0 1 0 0,0-1 0 0 0,0 1 0 0 0,0 0-1 0 0,0 0 1 0 0,0 0 0 0 0,0-1 0 0 0,0 1-1 0 0,0 0 1 0 0,0 0 0 0 0,0 0 0 0 0,0 0-1 0 0,0-1 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7:57.253"/>
    </inkml:context>
    <inkml:brush xml:id="br0">
      <inkml:brushProperty name="width" value="0.1" units="cm"/>
      <inkml:brushProperty name="height" value="0.1" units="cm"/>
      <inkml:brushProperty name="color" value="#E71224"/>
    </inkml:brush>
  </inkml:definitions>
  <inkml:trace contextRef="#ctx0" brushRef="#br0">652 123 1375 0 0,'-3'-8'-20'0'0,"0"0"-1"0"0,0 0 0 0 0,-1 1 1 0 0,-5-10-1 0 0,7 15 256 0 0,0-1 0 0 0,0 1-1 0 0,0 0 1 0 0,0-1 0 0 0,0 1 0 0 0,0 0 0 0 0,0 0-1 0 0,-1 0 1 0 0,1 1 0 0 0,-1-1 0 0 0,0 1 0 0 0,1-1-1 0 0,-1 1 1 0 0,0 0 0 0 0,-4-1 0 0 0,-54-16 568 0 0,32 10-367 0 0,-32-7 0 0 0,53 13-248 0 0,-1 1 1 0 0,0 1-1 0 0,0-1 0 0 0,0 1 1 0 0,1 1-1 0 0,-1-1 1 0 0,0 2-1 0 0,-10 2 0 0 0,14-3-148 0 0,1 1-1 0 0,0 0 1 0 0,0 0-1 0 0,0 1 1 0 0,0-1-1 0 0,0 1 1 0 0,1 0-1 0 0,-1 0 1 0 0,1 0-1 0 0,-1 0 1 0 0,1 1-1 0 0,0-1 1 0 0,1 1 0 0 0,-1 0-1 0 0,1 0 1 0 0,-1 0-1 0 0,-2 7 1 0 0,-2 8 147 0 0,0 0 0 0 0,-8 33 1 0 0,13-44-182 0 0,-4 16-6 0 0,1 1 0 0 0,2-1 0 0 0,-2 29 0 0 0,5-44 0 0 0,0 0 0 0 0,0 0 0 0 0,1 0 0 0 0,0 0 0 0 0,1 0 0 0 0,0 0 0 0 0,0 0 0 0 0,1-1 0 0 0,0 1 0 0 0,1-1 0 0 0,-1 0 0 0 0,6 8 0 0 0,-6-12 12 0 0,-1-1 0 0 0,1 0 0 0 0,0 1 0 0 0,0-1 0 0 0,0-1-1 0 0,1 1 1 0 0,-1 0 0 0 0,0-1 0 0 0,1 0 0 0 0,0 0 0 0 0,0 0-1 0 0,6 2 1 0 0,-3-1 37 0 0,1-2 1 0 0,-1 1-1 0 0,0-1 0 0 0,1 0 0 0 0,-1 0 0 0 0,13-2 1 0 0,2-1 89 0 0,0-1 0 0 0,1-1 0 0 0,36-13 0 0 0,-42 12-65 0 0,1 0 0 0 0,-1-2-1 0 0,-1 0 1 0 0,1-1 0 0 0,-1-1 0 0 0,-1 0 0 0 0,25-19 0 0 0,-39 27-68 0 0,0 0 0 0 0,1 0 0 0 0,-1-1 0 0 0,0 1 1 0 0,0 0-1 0 0,0-1 0 0 0,0 1 0 0 0,0-1 0 0 0,0 1 0 0 0,0-1 1 0 0,-1 1-1 0 0,1-1 0 0 0,0 1 0 0 0,-1-1 0 0 0,1 0 0 0 0,-1 0 1 0 0,0 1-1 0 0,1-3 0 0 0,-2 3 0 0 0,1 0 1 0 0,0-1-1 0 0,-1 1 0 0 0,1 0 1 0 0,-1 0-1 0 0,1 0 0 0 0,-1 0 1 0 0,0 0-1 0 0,1 0 1 0 0,-1 0-1 0 0,0 0 0 0 0,0 0 1 0 0,0 0-1 0 0,0 0 0 0 0,0 0 1 0 0,0 0-1 0 0,0 1 0 0 0,0-1 1 0 0,0 0-1 0 0,0 1 1 0 0,0-1-1 0 0,0 1 0 0 0,0-1 1 0 0,-1 1-1 0 0,-1-1 0 0 0,-8-2 11 0 0,0 0-1 0 0,0 1 0 0 0,-1 0 0 0 0,1 1 1 0 0,-1 0-1 0 0,0 1 0 0 0,-13 1 1 0 0,-81 15 28 0 0,41-4-47 0 0,-100 25 220 0 0,124-26-80 0 0,24-7 27 0 0,0 0 1 0 0,1 1-1 0 0,-1 1 0 0 0,1 1 0 0 0,-20 11 1 0 0,34-17-129 0 0,0 0 0 0 0,1 0 1 0 0,-1 1-1 0 0,1-1 1 0 0,-1 0-1 0 0,1 1 1 0 0,0-1-1 0 0,-1 0 1 0 0,1 1-1 0 0,0 0 0 0 0,0-1 1 0 0,0 1-1 0 0,0 0 1 0 0,0-1-1 0 0,1 1 1 0 0,-1 0-1 0 0,0 2 0 0 0,1-2-19 0 0,0-1-1 0 0,0 1 1 0 0,0-1-1 0 0,0 1 0 0 0,0 0 1 0 0,0-1-1 0 0,1 1 1 0 0,-1-1-1 0 0,0 1 1 0 0,1-1-1 0 0,0 1 0 0 0,-1-1 1 0 0,1 1-1 0 0,0-1 1 0 0,0 0-1 0 0,1 3 0 0 0,2 0-6 0 0,-1-1 0 0 0,1 1-1 0 0,0 0 1 0 0,0-1 0 0 0,1 0-1 0 0,-1 0 1 0 0,1 0-1 0 0,-1-1 1 0 0,1 0 0 0 0,0 0-1 0 0,6 2 1 0 0,3 0 12 0 0,-1-2-1 0 0,1 0 1 0 0,-1 0 0 0 0,23-1-1 0 0,55-8 94 0 0,-67 5-83 0 0,1-2 0 0 0,-1-1 0 0 0,0-1 0 0 0,-1-1 0 0 0,1-1 0 0 0,-1-1 0 0 0,-1-1 0 0 0,0-1 0 0 0,0-1 0 0 0,39-28 0 0 0,-58 37-23 0 0,0 0 1 0 0,0 0-1 0 0,0 0 0 0 0,0 0 1 0 0,0-1-1 0 0,-1 1 0 0 0,1-1 1 0 0,-1 1-1 0 0,0-1 1 0 0,0 0-1 0 0,0 0 0 0 0,-1 0 1 0 0,2-5-1 0 0,-3 6 11 0 0,1 1 0 0 0,-1-1 1 0 0,0 1-1 0 0,0-1 0 0 0,0 1 0 0 0,0-1 1 0 0,-1 1-1 0 0,1-1 0 0 0,-1 1 0 0 0,1 0 1 0 0,-1-1-1 0 0,0 1 0 0 0,0 0 0 0 0,0-1 1 0 0,0 1-1 0 0,0 0 0 0 0,-1 0 0 0 0,1 0 0 0 0,-1 0 1 0 0,1 0-1 0 0,-1 0 0 0 0,0 0 0 0 0,-3-2 1 0 0,-2-1 48 0 0,-1 0 1 0 0,0 0 0 0 0,0 1-1 0 0,0 0 1 0 0,-1 0-1 0 0,1 1 1 0 0,-1 0 0 0 0,0 0-1 0 0,0 1 1 0 0,0 0 0 0 0,-14 0-1 0 0,-3 0 84 0 0,0 2 0 0 0,-47 5 0 0 0,55-3-154 0 0,0 0-1 0 0,1 2 1 0 0,0 0 0 0 0,0 1-1 0 0,0 1 1 0 0,0 0 0 0 0,1 1-1 0 0,0 1 1 0 0,0 1 0 0 0,1 0-1 0 0,0 1 1 0 0,1 0 0 0 0,0 1-1 0 0,0 1 1 0 0,-21 25 0 0 0,1 6-956 0 0,3 1-306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6:03.581"/>
    </inkml:context>
    <inkml:brush xml:id="br0">
      <inkml:brushProperty name="width" value="0.1" units="cm"/>
      <inkml:brushProperty name="height" value="0.1" units="cm"/>
      <inkml:brushProperty name="color" value="#F4F91B"/>
    </inkml:brush>
  </inkml:definitions>
  <inkml:trace contextRef="#ctx0" brushRef="#br0">25 2 655 0 0,'-4'0'0'0'0,"-1"0"64"0"0,-1 0-64 0 0,1-2 0 0 0,1 2 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6:04.080"/>
    </inkml:context>
    <inkml:brush xml:id="br0">
      <inkml:brushProperty name="width" value="0.1" units="cm"/>
      <inkml:brushProperty name="height" value="0.1" units="cm"/>
      <inkml:brushProperty name="color" value="#F4F91B"/>
    </inkml:brush>
  </inkml:definitions>
  <inkml:trace contextRef="#ctx0" brushRef="#br0">1572 0 1375 0 0,'-16'7'477'0'0,"9"-4"81"0"0,0 1 0 0 0,0-1 0 0 0,-10 8-1 0 0,10-6-282 0 0,-1 0 0 0 0,0-1 0 0 0,0 0 0 0 0,0 0-1 0 0,-1-1 1 0 0,1 0 0 0 0,-18 3 0 0 0,22-5-86 0 0,-6 0 238 0 0,-1 0-1 0 0,0 0 1 0 0,0-1-1 0 0,1-1 1 0 0,-17-2-1 0 0,7 1-169 0 0,-234-14 2431 0 0,249 16-2673 0 0,-42-3 397 0 0,-84 5 0 0 0,31 11-103 0 0,1 4 0 0 0,-155 47 0 0 0,229-56-151 0 0,-1-2 0 0 0,0-1 1 0 0,-1-1-1 0 0,1-1 0 0 0,-1-1 1 0 0,1-2-1 0 0,-40-3 0 0 0,47 1-37 0 0,0 1-1 0 0,-34 3 0 0 0,44-1-182 0 0,1 0 0 0 0,-1 1 0 0 0,1 0 1 0 0,0 0-1 0 0,-1 1 0 0 0,1 0 0 0 0,1 1 0 0 0,-13 7 0 0 0,5 0-278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6:05.229"/>
    </inkml:context>
    <inkml:brush xml:id="br0">
      <inkml:brushProperty name="width" value="0.1" units="cm"/>
      <inkml:brushProperty name="height" value="0.1" units="cm"/>
      <inkml:brushProperty name="color" value="#F4F91B"/>
    </inkml:brush>
  </inkml:definitions>
  <inkml:trace contextRef="#ctx0" brushRef="#br0">406 75 919 0 0,'-77'1'449'0'0,"37"1"1135"0"0,0-2-1 0 0,-59-7 0 0 0,-1-10 1086 0 0,85 15-2447 0 0,14 2-174 0 0,0 0 1 0 0,-1 0-1 0 0,1 0 0 0 0,-1 0 0 0 0,1 0 0 0 0,-1 0 1 0 0,1-1-1 0 0,0 1 0 0 0,-1 0 0 0 0,1-1 0 0 0,0 1 1 0 0,-1-1-1 0 0,1 0 0 0 0,0 1 0 0 0,0-1 1 0 0,0 0-1 0 0,0 0 0 0 0,-1 0 0 0 0,1 1 0 0 0,0-1 1 0 0,0-1-1 0 0,0 1 0 0 0,1 0 0 0 0,-1 0 0 0 0,0 0 1 0 0,0 0-1 0 0,1-1 0 0 0,-2 0 0 0 0,2 1-23 0 0,0 1 0 0 0,0 0 0 0 0,0 0 0 0 0,0-1 0 0 0,0 1 1 0 0,0 0-1 0 0,0 0 0 0 0,0-1 0 0 0,0 1 0 0 0,0 0 0 0 0,0 0 0 0 0,0-1 0 0 0,0 1 0 0 0,0 0 0 0 0,0 0 0 0 0,0-1 0 0 0,0 1 0 0 0,0 0 0 0 0,0 0 0 0 0,1 0 0 0 0,-1-1 0 0 0,0 1 0 0 0,0 0 0 0 0,0 0 0 0 0,0-1 0 0 0,0 1 0 0 0,1 0 0 0 0,-1 0 0 0 0,0 0 0 0 0,0 0 0 0 0,0-1 0 0 0,1 1 0 0 0,-1 0 0 0 0,0 0 0 0 0,0 0 0 0 0,0 0 0 0 0,1 0 0 0 0,-1 0 0 0 0,0 0 1 0 0,0 0-1 0 0,1 0 0 0 0,-1 0 0 0 0,0-1 0 0 0,0 1 0 0 0,1 0 0 0 0,-1 0 0 0 0,0 0 0 0 0,0 1 0 0 0,1-1 0 0 0,-1 0 0 0 0,0 0 0 0 0,0 0 0 0 0,1 0 0 0 0,20 4-84 0 0,-9-2 105 0 0,106 2 417 0 0,270 3 949 0 0,-377-7-1376 0 0,123-3 546 0 0,157-22 0 0 0,-249 20-508 0 0,27-1 85 0 0,89 5 0 0 0,69 17 3 0 0,-35-2-65 0 0,130 17-2 0 0,-299-27-95 0 0,239 27 163 0 0,-254-31-165 0 0,49 5 95 0 0,-53-5-105 0 0,0 1 1 0 0,0 0-1 0 0,0 0 1 0 0,0 0-1 0 0,0 0 1 0 0,0 1 0 0 0,-1 0-1 0 0,1-1 1 0 0,-1 1-1 0 0,1 1 1 0 0,4 3-1 0 0,-3 0-201 0 0,-2 4-18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6:47.611"/>
    </inkml:context>
    <inkml:brush xml:id="br0">
      <inkml:brushProperty name="width" value="0.1" units="cm"/>
      <inkml:brushProperty name="height" value="0.1" units="cm"/>
      <inkml:brushProperty name="color" value="#F4F91B"/>
    </inkml:brush>
  </inkml:definitions>
  <inkml:trace contextRef="#ctx0" brushRef="#br0">440 9 2303 0 0,'-2'-2'116'0'0,"0"1"-1"0"0,0 0 1 0 0,0 0-1 0 0,0 0 0 0 0,0 1 1 0 0,0-1-1 0 0,0 0 0 0 0,-1 1 1 0 0,1 0-1 0 0,0-1 0 0 0,0 1 1 0 0,-1 0-1 0 0,1 0 1 0 0,0 0-1 0 0,-1 1 0 0 0,1-1 1 0 0,0 0-1 0 0,-3 2 0 0 0,-42 13 1068 0 0,-33 37-954 0 0,78-50-219 0 0,-26 18 10 0 0,14-10 2 0 0,-1 1 1 0 0,0-2-1 0 0,-1 0 1 0 0,0 0-1 0 0,-20 6 0 0 0,31-13 31 0 0,-8 2 363 0 0,0 0 1 0 0,-17 3 0 0 0,26-7-153 0 0,0 1 1 0 0,0-1 0 0 0,0 0 0 0 0,0 0-1 0 0,0 0 1 0 0,0-1 0 0 0,0 1 0 0 0,0-1-1 0 0,0 0 1 0 0,0 0 0 0 0,0 0 0 0 0,-4-3-1 0 0,-1-3 1168 0 0,9 6-1385 0 0,0 1-1 0 0,0 0 0 0 0,0-1 0 0 0,1 1 0 0 0,-1-1 1 0 0,0 1-1 0 0,0 0 0 0 0,1-1 0 0 0,-1 1 0 0 0,0 0 1 0 0,1-1-1 0 0,-1 1 0 0 0,0 0 0 0 0,1 0 0 0 0,-1-1 1 0 0,1 1-1 0 0,-1 0 0 0 0,0 0 0 0 0,1-1 0 0 0,-1 1 1 0 0,1 0-1 0 0,-1 0 0 0 0,1 0 0 0 0,-1 0 0 0 0,1 0 1 0 0,2-1 47 0 0,1 1 1 0 0,-1 0 0 0 0,0 0-1 0 0,0 0 1 0 0,0 1-1 0 0,0-1 1 0 0,3 1 0 0 0,11 1 154 0 0,19 4 472 0 0,-7 0-315 0 0,-12-5-249 0 0,-1 0 1 0 0,1 0 0 0 0,0-2-1 0 0,-1 0 1 0 0,31-6-1 0 0,-22 1 0 0 0,4-2 10 0 0,1 1-1 0 0,0 2 0 0 0,0 1 0 0 0,1 1 1 0 0,31 2-1 0 0,75 9 82 0 0,61 5 227 0 0,-77-11-232 0 0,-24-1-57 0 0,-31 5-106 0 0,-32-2-42 0 0,51-2 0 0 0,-57-4 79 0 0,33-6-1 0 0,-19 3 6 0 0,-1 2 0 0 0,1 2 0 0 0,52 4 0 0 0,-69-2-82 0 0,5 0-7 0 0,210 3 62 0 0,-64 4-8 0 0,-2 0-46 0 0,97-10 87 0 0,-79 0-64 0 0,-148 0-50 0 0,100-5 90 0 0,66 4-97 0 0,-106 5 60 0 0,193-10 61 0 0,-145 3-128 0 0,80 6 108 0 0,95-5 72 0 0,65-2-126 0 0,-117-8 156 0 0,-31-2-90 0 0,86 40-120 0 0,38 2 64 0 0,-212-18-64 0 0,-153-8 0 0 0,350 13 64 0 0,-131-17-64 0 0,-182 3 0 0 0,-1 1 0 0 0,1 3 0 0 0,49 8 0 0 0,37 7 0 0 0,-47-5 0 0 0,1-3 0 0 0,152-1 0 0 0,167-26 128 0 0,-377 15-129 0 0,0-1 0 0 0,-1-1-1 0 0,37-12 1 0 0,58-30 51 0 0,-103 40-31 0 0,-13 6-19 0 0,1 0 0 0 0,-1-1-1 0 0,0 1 1 0 0,0 0 0 0 0,0 0 0 0 0,1 0-1 0 0,-1 0 1 0 0,0-1 0 0 0,0 1 0 0 0,1 0-1 0 0,-1 0 1 0 0,0 0 0 0 0,0 0 0 0 0,1 0-1 0 0,-1 0 1 0 0,0 0 0 0 0,1 0 0 0 0,-1 0-1 0 0,0 0 1 0 0,0 0 0 0 0,1 0 0 0 0,-1 0-1 0 0,0 0 1 0 0,0 0 0 0 0,1 0 0 0 0,-1 0-1 0 0,0 0 1 0 0,0 1 0 0 0,1-1-1 0 0,-1 0 1 0 0,0 0 0 0 0,0 0 0 0 0,1 0-1 0 0,-1 1 1 0 0,-3 9 17 0 0,-15 17-137 0 0,15-23 4 0 0,-30 46-1766 0 0,13-17 760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6:53.443"/>
    </inkml:context>
    <inkml:brush xml:id="br0">
      <inkml:brushProperty name="width" value="0.1" units="cm"/>
      <inkml:brushProperty name="height" value="0.1" units="cm"/>
      <inkml:brushProperty name="color" value="#F4F91B"/>
    </inkml:brush>
  </inkml:definitions>
  <inkml:trace contextRef="#ctx0" brushRef="#br0">165 82 1375 0 0,'-4'-4'331'0'0,"0"1"0"0"0,-1 0-1 0 0,1 0 1 0 0,-1 1-1 0 0,1-1 1 0 0,-1 1-1 0 0,0 0 1 0 0,0 0-1 0 0,0 0 1 0 0,0 1 0 0 0,0 0-1 0 0,-6-1 1 0 0,-7-2-562 0 0,11 1 543 0 0,0 0-1 0 0,1-1 1 0 0,0 0-1 0 0,0 0 1 0 0,0 0-1 0 0,-6-6 1 0 0,6 5-5 0 0,-10-5 550 0 0,9 10-173 0 0,6 10-36 0 0,2-6-537 0 0,0 0 1 0 0,0-1-1 0 0,0 1 0 0 0,1 0 0 0 0,0-1 0 0 0,-1 1 0 0 0,1-1 0 0 0,0 1 0 0 0,1-1 0 0 0,-1 0 0 0 0,0 0 0 0 0,1 0 0 0 0,0 0 1 0 0,0 0-1 0 0,0 0 0 0 0,0-1 0 0 0,0 0 0 0 0,0 1 0 0 0,1-1 0 0 0,-1-1 0 0 0,1 1 0 0 0,-1 0 0 0 0,1-1 0 0 0,0 0 0 0 0,0 1 1 0 0,0-2-1 0 0,-1 1 0 0 0,1 0 0 0 0,0-1 0 0 0,0 0 0 0 0,0 1 0 0 0,0-2 0 0 0,0 1 0 0 0,6-1 0 0 0,-2 0-5 0 0,1 0 1 0 0,0 0-1 0 0,13 2 0 0 0,-12 0 19 0 0,1-1 0 0 0,14-2 0 0 0,82-6 643 0 0,-56 6-456 0 0,21 0-18 0 0,41-5 194 0 0,-102 6-447 0 0,-1 1 1 0 0,1 0 0 0 0,0 0-1 0 0,-1 1 1 0 0,15 3 0 0 0,53 16 70 0 0,-19-3-80 0 0,-30-12-13 0 0,0 0 1 0 0,0-2-1 0 0,42-1 0 0 0,86-13 82 0 0,-141 10-97 0 0,142-16 198 0 0,-119 13-148 0 0,37-2 58 0 0,-68 6-108 0 0,1 0-1 0 0,-1 1 1 0 0,0-1 0 0 0,0 2 0 0 0,1-1-1 0 0,13 6 1 0 0,-13-3 57 0 0,-8-3-55 0 0,0-1 0 0 0,1 1 0 0 0,-1 0 1 0 0,0 0-1 0 0,1-1 0 0 0,-1 1 0 0 0,1-1 0 0 0,-1 0 0 0 0,1 1 1 0 0,-1-1-1 0 0,1 0 0 0 0,-1 0 0 0 0,1 0 0 0 0,-1 0 1 0 0,1 0-1 0 0,-1 0 0 0 0,1 0 0 0 0,-1 0 0 0 0,1-1 0 0 0,-1 1 1 0 0,1-1-1 0 0,-1 1 0 0 0,1-1 0 0 0,-1 1 0 0 0,2-2 1 0 0,-3 2 2 0 0,1-1 0 0 0,-1 1 1 0 0,0 0-1 0 0,0-1 1 0 0,1 1-1 0 0,-1 0 1 0 0,0-1-1 0 0,1 1 1 0 0,-1 0-1 0 0,0 0 1 0 0,1 0-1 0 0,-1-1 0 0 0,1 1 1 0 0,-1 0-1 0 0,0 0 1 0 0,1 0-1 0 0,-1 0 1 0 0,1 0-1 0 0,-1 0 1 0 0,0 0-1 0 0,1 0 1 0 0,-1 0-1 0 0,1 0 0 0 0,-1 0 1 0 0,0 0-1 0 0,1 0 1 0 0,-1 0-1 0 0,1 0 1 0 0,-1 0-1 0 0,0 0 1 0 0,1 0-1 0 0,-1 1 1 0 0,1-1-1 0 0,-1 0 0 0 0,0 0 1 0 0,1 0-1 0 0,-1 1 1 0 0,0-1-1 0 0,1 0 1 0 0,-1 0-1 0 0,0 1 1 0 0,0-1-1 0 0,1 0 0 0 0,-1 1 1 0 0,0-1-1 0 0,0 0 1 0 0,1 1-1 0 0,-1-1 1 0 0,0 1-1 0 0,0-1 1 0 0,0 0-1 0 0,0 1 1 0 0,0-1-1 0 0,1 1 0 0 0,-1-1 1 0 0,0 0-1 0 0,0 1 1 0 0,0-1-1 0 0,0 1 1 0 0,0-1-1 0 0,0 0 1 0 0,-1 2-1 0 0,-2 32-2881 0 0,1-28 463 0 0,-1 13-3255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7:11.739"/>
    </inkml:context>
    <inkml:brush xml:id="br0">
      <inkml:brushProperty name="width" value="0.1" units="cm"/>
      <inkml:brushProperty name="height" value="0.1" units="cm"/>
      <inkml:brushProperty name="color" value="#F4F91B"/>
    </inkml:brush>
  </inkml:definitions>
  <inkml:trace contextRef="#ctx0" brushRef="#br0">1067 1147 2071 0 0,'106'-4'730'0'0,"-73"1"-17"0"0,-22 2-413 0 0,0 1 1 0 0,1 0-1 0 0,-1 1 1 0 0,0 0-1 0 0,0 0 0 0 0,0 1 1 0 0,0 1-1 0 0,0 0 0 0 0,0 0 1 0 0,0 1-1 0 0,-1 1 1 0 0,0-1-1 0 0,15 11 0 0 0,-14-9-42 0 0,0 1-1 0 0,1-1 1 0 0,-1-1-1 0 0,1 0 1 0 0,1 0-1 0 0,-1-1 1 0 0,25 4-1 0 0,92 5 1016 0 0,-129-13-1272 0 0,213 2 1281 0 0,-114-16-518 0 0,-16 2-104 0 0,-39 10-394 0 0,0 1 0 0 0,0 3 0 0 0,43 6 0 0 0,-64-5-68 0 0,92 10 592 0 0,-92-12-676 0 0,-1-1 0 0 0,0-1 0 0 0,29-5 0 0 0,-22 1-78 0 0,263-40 980 0 0,-136 35-104 0 0,23 21-1040 0 0,2-1 240 0 0,34-21 154 0 0,-52 2-73 0 0,-124 9-110 0 0,52 8 1 0 0,-11 0-14 0 0,7-6-12 0 0,87-11 0 0 0,-102 3 6 0 0,1 3 1 0 0,100 10 0 0 0,-103-1 11 0 0,96-2 0 0 0,71-20 220 0 0,-39 4-209 0 0,-137 10-28 0 0,148 8 18 0 0,-168-4-90 0 0,6-1 58 0 0,-1-3 1 0 0,0-2-1 0 0,49-10 0 0 0,-54 8-34 0 0,17 1-11 0 0,1 2 0 0 0,114 10 0 0 0,26-1 0 0 0,252-28 64 0 0,-191 31-7 0 0,-162-3-21 0 0,106-6-1 0 0,-134-3-22 0 0,0 3 0 0 0,-1 3 0 0 0,1 3-1 0 0,87 19 1 0 0,-131-20 6 0 0,0-2-1 0 0,0-1 1 0 0,33-1-1 0 0,78-11-80 0 0,18 0 26 0 0,-23 8 36 0 0,138 4 0 0 0,-269-1 2 0 0,47 2 15 0 0,-1-1 1 0 0,1-3 0 0 0,71-9-1 0 0,-56 4-17 0 0,-42 4 0 0 0,45 1 0 0 0,18-3 0 0 0,-10 0 0 0 0,-55 4 0 0 0,-8 0 0 0 0,1 0 0 0 0,-1 0 0 0 0,1-1 0 0 0,14-4 0 0 0,7-1 0 0 0,64-5 0 0 0,-8 2 0 0 0,7 2 0 0 0,-18 3 0 0 0,69-16 0 0 0,-139 18 2 0 0,1-1 0 0 0,-1 1-1 0 0,0-1 1 0 0,1-1 0 0 0,9-5-1 0 0,-10 5 7 0 0,-1 0 0 0 0,1 1-1 0 0,0 0 1 0 0,-1 0 0 0 0,1 1-1 0 0,12-2 1 0 0,-18 4-7 0 0,1 0 0 0 0,-1-1 0 0 0,1 1 0 0 0,-1 0 0 0 0,0-1 0 0 0,1 0 0 0 0,-1 1 0 0 0,0-1 0 0 0,1 0 0 0 0,-1 0 0 0 0,0 0 0 0 0,0-1 0 0 0,0 1 0 0 0,0 0 0 0 0,3-4 0 0 0,-4 4 1 0 0,-1 0 0 0 0,1-1 0 0 0,0 1 0 0 0,-1-1 0 0 0,1 1 0 0 0,-1-1 0 0 0,0 0 0 0 0,1 1 0 0 0,-1-1-1 0 0,0 1 1 0 0,0-1 0 0 0,0 0 0 0 0,0 1 0 0 0,0-1 0 0 0,-1 1 0 0 0,1-1 0 0 0,0 0 0 0 0,-1 1 0 0 0,1-1 0 0 0,-1 1 0 0 0,1-1-1 0 0,-1 1 1 0 0,0 0 0 0 0,-1-3 0 0 0,-7-13 26 0 0,5 9-12 0 0,0 0 1 0 0,0 0-1 0 0,-3-11 0 0 0,6 15-8 0 0,0 0 0 0 0,1 0 0 0 0,0 0 0 0 0,-1 1 0 0 0,1-1 0 0 0,0 0 0 0 0,1 0 0 0 0,-1 0 0 0 0,1 0 1 0 0,2-7-1 0 0,-2 6-8 0 0,0-1 1 0 0,0 1 0 0 0,0-1 0 0 0,-1 1-1 0 0,1-1 1 0 0,-2 0 0 0 0,1 1 0 0 0,0-1-1 0 0,-1 0 1 0 0,0 1 0 0 0,0-1 0 0 0,-1 1 0 0 0,0 0-1 0 0,0-1 1 0 0,0 1 0 0 0,-5-8 0 0 0,-4-5-2 0 0,-1 1 1 0 0,0 1-1 0 0,-18-19 1 0 0,7 8-1 0 0,13 13 16 0 0,0-1 0 0 0,0 0-1 0 0,-6-17 1 0 0,9 18-1 0 0,-1-1 0 0 0,0 2-1 0 0,-1-1 1 0 0,-13-15 0 0 0,6 13-14 0 0,-2 0 0 0 0,1 1 0 0 0,-2 1 0 0 0,0 1 0 0 0,0 0 0 0 0,-1 2 0 0 0,-28-13 0 0 0,-72-41 0 0 0,37 19 0 0 0,53 32 0 0 0,-2 1 0 0 0,1 2 0 0 0,-2 1 0 0 0,1 2 0 0 0,-1 1 0 0 0,0 1 0 0 0,-39-1 0 0 0,-39 8 0 0 0,77 0 0 0 0,-152 21 0 0 0,127-13 0 0 0,-13-2 0 0 0,-1-4 0 0 0,-123-10 0 0 0,126 3 0 0 0,-116 9 0 0 0,143-1 0 0 0,-13 2 0 0 0,-1-2 0 0 0,1-2 0 0 0,-59-7 0 0 0,33-4 0 0 0,-1 4 0 0 0,-123 7 0 0 0,110 8 0 0 0,-28 3 0 0 0,-131-16 0 0 0,154-1 0 0 0,-107 9 0 0 0,176-2 0 0 0,-139 9 0 0 0,-93-21 0 0 0,175 3 0 0 0,0 3 0 0 0,-111 12 0 0 0,-234 8 0 0 0,250-2 0 0 0,28-1 0 0 0,88-15 0 0 0,-101-14 0 0 0,100 6 0 0 0,-98 1 0 0 0,-6 16 0 0 0,-86 2 0 0 0,164-17 0 0 0,27 1 0 0 0,38 3 0 0 0,-34-7 0 0 0,41 5 0 0 0,1 1 0 0 0,-1 2 0 0 0,-30-1 0 0 0,-112 18 0 0 0,107-7 0 0 0,0-3 0 0 0,-90-4 0 0 0,63-8 0 0 0,-208-6 0 0 0,248 11 0 0 0,1-1 0 0 0,0-2 0 0 0,0-2 0 0 0,-43-13 0 0 0,-8 0 0 0 0,-142-8 0 0 0,-2 20 0 0 0,50 2 0 0 0,144 2 0 0 0,-69-16 0 0 0,32 4 0 0 0,72 15 0 0 0,-320-43 0 0 0,137 21 0 0 0,5 0 0 0 0,123 17 0 0 0,-54-3 0 0 0,101 9 0 0 0,0 1 0 0 0,0 1 0 0 0,0 0 0 0 0,-29 8 0 0 0,17 1 0 0 0,0 2 0 0 0,2 0 0 0 0,-1 2 0 0 0,-34 24 0 0 0,34-21 0 0 0,23-15 0 0 0,1 1 0 0 0,0-1 0 0 0,0 1 0 0 0,1 0 0 0 0,-1 0 0 0 0,1 0 0 0 0,0 0 0 0 0,0 1 0 0 0,0 0 0 0 0,1 0 0 0 0,0 0 0 0 0,0 0 0 0 0,0 0 0 0 0,0 1 0 0 0,1-1 0 0 0,0 1 0 0 0,0 0 0 0 0,0-1 0 0 0,1 1 0 0 0,0 0 0 0 0,0 0 0 0 0,1 0 0 0 0,-1 0 0 0 0,1 0 0 0 0,1 10 0 0 0,3 16 0 0 0,-3 0 0 0 0,0 1 0 0 0,-2-1 0 0 0,-2 1 0 0 0,0-1 0 0 0,-17 63 0 0 0,11-66-10 0 0,2 1 0 0 0,1 0-1 0 0,2 0 1 0 0,0 0 0 0 0,3 1-1 0 0,1 44 1 0 0,1-70 11 0 0,-1-3 1 0 0,1 0 0 0 0,-1 0 1 0 0,1-1-1 0 0,-1 1 0 0 0,0 0 0 0 0,0 0 1 0 0,0 0-1 0 0,0 0 0 0 0,-1 0 0 0 0,1 0 1 0 0,0 0-1 0 0,-1 0 0 0 0,1 0 0 0 0,-1 0 1 0 0,0 0-1 0 0,1-1 0 0 0,-1 1 1 0 0,0 0-1 0 0,0 0 0 0 0,0-1 0 0 0,-1 1 1 0 0,1-1-1 0 0,0 1 0 0 0,0-1 0 0 0,-1 1 1 0 0,1-1-1 0 0,-3 1 0 0 0,-13 13-334 0 0,1 0 1 0 0,0 1-1 0 0,0 0 0 0 0,2 1 1 0 0,0 1-1 0 0,1 1 0 0 0,1 0 1 0 0,-19 40-1 0 0,14-14-6171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7:54.246"/>
    </inkml:context>
    <inkml:brush xml:id="br0">
      <inkml:brushProperty name="width" value="0.1" units="cm"/>
      <inkml:brushProperty name="height" value="0.1" units="cm"/>
      <inkml:brushProperty name="color" value="#F4F91B"/>
    </inkml:brush>
  </inkml:definitions>
  <inkml:trace contextRef="#ctx0" brushRef="#br0">0 164 3023 0 0,'14'-5'88'0'0,"0"1"0"0"0,1 1 0 0 0,-1 0 0 0 0,1 0 0 0 0,29 0 0 0 0,-2 1-55 0 0,53-9 0 0 0,-2-1 19 0 0,37-7 239 0 0,-59 6 220 0 0,228-12 305 0 0,-279 24-812 0 0,87-3 197 0 0,107 10 0 0 0,-108-2-123 0 0,131-10 1 0 0,-109 0 205 0 0,184-8 21 0 0,-179 7-305 0 0,51-1 0 0 0,-85 7 0 0 0,90 2 0 0 0,-21-2 0 0 0,2 1 0 0 0,46-1 0 0 0,-65-10 0 0 0,-2 0 0 0 0,18 21 0 0 0,32-1 0 0 0,-141-14 9 0 0,-35 3 2 0 0,-1 0 0 0 0,1 2 0 0 0,34 3 1 0 0,-52-2-304 0 0,0 0 0 0 0,-1 0 0 0 0,1 0 0 0 0,-1 1 0 0 0,9 3 0 0 0,-7-1-1738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8:28.720"/>
    </inkml:context>
    <inkml:brush xml:id="br0">
      <inkml:brushProperty name="width" value="0.1" units="cm"/>
      <inkml:brushProperty name="height" value="0.1" units="cm"/>
      <inkml:brushProperty name="color" value="#F4F91B"/>
    </inkml:brush>
  </inkml:definitions>
  <inkml:trace contextRef="#ctx0" brushRef="#br0">0 146 2303 0 0,'4'-2'160'0'0,"-1"1"-1"0"0,0 0 1 0 0,1 0-1 0 0,-1 0 0 0 0,1 0 1 0 0,-1 1-1 0 0,1-1 0 0 0,-1 1 1 0 0,1 0-1 0 0,-1 0 0 0 0,1 1 1 0 0,-1-1-1 0 0,6 2 0 0 0,21-1 370 0 0,138-21 1296 0 0,-134 16-1634 0 0,-11 2-32 0 0,0 2-1 0 0,0 0 0 0 0,41 6 0 0 0,25 1 121 0 0,25-8 52 0 0,-65-1-149 0 0,1-3 0 0 0,47-11-1 0 0,-33 5-27 0 0,3 2-5 0 0,1 4 0 0 0,-1 2 1 0 0,1 4-1 0 0,86 11 0 0 0,-120-9-132 0 0,1-2-1 0 0,42-3 1 0 0,69-15 92 0 0,1 1 2 0 0,-113 14-94 0 0,0 2 0 0 0,45 5-1 0 0,125 12 111 0 0,-191-16-126 0 0,72 2 69 0 0,34 4-68 0 0,-9-1-3 0 0,-7-1 13 0 0,-56 0 26 0 0,199 14-23 0 0,-138-22 16 0 0,-25 1 2 0 0,6-2-9 0 0,38 2 16 0 0,55 18 3 0 0,-79-6 7 0 0,0-3 0 0 0,104-9-1 0 0,-88-7-17 0 0,176 10 0 0 0,-51-3 33 0 0,-1 0-2 0 0,29 27-63 0 0,-178-18 42 0 0,1-3 0 0 0,96-11 0 0 0,-158 6-40 0 0,111 1 62 0 0,-57 5-26 0 0,68 1 52 0 0,-112-8-32 0 0,77-13 0 0 0,-79 8-35 0 0,217-21 286 0 0,-59 30-309 0 0,-118 2 11 0 0,-79-4-10 0 0,34 1 25 0 0,48-5 0 0 0,60-10-26 0 0,-32 5 31 0 0,190 10-1 0 0,-241 1-27 0 0,2-4-3 0 0,0-2 0 0 0,97-19 0 0 0,-41 4 0 0 0,18 12-1 0 0,-35 2 13 0 0,9-2 24 0 0,140-17 45 0 0,-183 17-65 0 0,0 4 0 0 0,1 2 0 0 0,97 11 0 0 0,-85 2-16 0 0,-54-6 0 0 0,0-2 0 0 0,36 1 0 0 0,6-2 0 0 0,16 0 0 0 0,72-5 64 0 0,-112 3-64 0 0,0 1 0 0 0,58 12 0 0 0,-82-11 0 0 0,8 3 0 0 0,46 15 0 0 0,-1 0 0 0 0,-28-8 0 0 0,-26-8 0 0 0,1 0 0 0 0,-1 0 0 0 0,27 1 0 0 0,169 9 0 0 0,-161-10 0 0 0,368 17 0 0 0,-139-36 41 0 0,-86 0-18 0 0,-70 15-23 0 0,63-5 0 0 0,54-20 0 0 0,-175 18 0 0 0,1 3 0 0 0,140 12 0 0 0,-150-6 16 0 0,0-2 0 0 0,0-4 0 0 0,116-19 0 0 0,-136 17-16 0 0,-1 2 0 0 0,1 2 0 0 0,1 1 0 0 0,74 11 0 0 0,92 9 0 0 0,-191-19 0 0 0,0 0 0 0 0,0-2 0 0 0,0 0 0 0 0,0-1 0 0 0,21-5 0 0 0,-16-1-49 0 0,-19 7 68 0 0,1-1-1 0 0,0 1 1 0 0,0-1-1 0 0,0 1 0 0 0,0 0 1 0 0,0 1-1 0 0,5-1 1 0 0,-7 1-40 0 0,-1 0 1 0 0,1 1 0 0 0,0-1 0 0 0,-1 0 0 0 0,1 1-1 0 0,-1 0 1 0 0,1-1 0 0 0,0 1 0 0 0,-1 0-1 0 0,0 0 1 0 0,1 0 0 0 0,-1-1 0 0 0,1 2 0 0 0,-1-1-1 0 0,0 0 1 0 0,0 0 0 0 0,0 0 0 0 0,1 1 0 0 0,-1-1-1 0 0,0 0 1 0 0,-1 1 0 0 0,2 1 0 0 0,6 11-2820 0 0,1 3-1002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8:54.494"/>
    </inkml:context>
    <inkml:brush xml:id="br0">
      <inkml:brushProperty name="width" value="0.1" units="cm"/>
      <inkml:brushProperty name="height" value="0.1" units="cm"/>
      <inkml:brushProperty name="color" value="#F4F91B"/>
    </inkml:brush>
  </inkml:definitions>
  <inkml:trace contextRef="#ctx0" brushRef="#br0">0 1 1495 0 0,'127'6'240'0'0,"19"-2"240"0"0,-81-3-354 0 0,15 0 263 0 0,87 13 0 0 0,9 2 411 0 0,83-2-592 0 0,-175-16-186 0 0,50 1 20 0 0,1 2 82 0 0,-113 1-115 0 0,-1 0 0 0 0,27 6-1 0 0,-24-4 44 0 0,30 2 0 0 0,147-8 260 0 0,-14-2-72 0 0,17 16-109 0 0,-77-3-132 0 0,-55-8 1 0 0,79-8 0 0 0,-86 1-12 0 0,-22 1 31 0 0,-1 2 0 0 0,1 1 0 0 0,79 9 0 0 0,-78 0-19 0 0,155 20 0 0 0,-156-24 0 0 0,0-1 0 0 0,71-7 0 0 0,6 1 0 0 0,-90 4 0 0 0,0 1 0 0 0,57 9 0 0 0,-60-6 0 0 0,76 15 33 0 0,14 3 6 0 0,-46-16-39 0 0,131-5 0 0 0,-199-1 2 0 0,9-1-35 0 0,-1 0 1 0 0,0 1-1 0 0,0 0 0 0 0,0 1 1 0 0,0 0-1 0 0,0 1 1 0 0,0 0-1 0 0,14 5 0 0 0,-14-3-1747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38:56.424"/>
    </inkml:context>
    <inkml:brush xml:id="br0">
      <inkml:brushProperty name="width" value="0.1" units="cm"/>
      <inkml:brushProperty name="height" value="0.1" units="cm"/>
      <inkml:brushProperty name="color" value="#F4F91B"/>
    </inkml:brush>
  </inkml:definitions>
  <inkml:trace contextRef="#ctx0" brushRef="#br0">1 0 919 0 0,'9'2'0'0'0,"2"0"80"0"0,2-2-80 0 0,2 0 0 0 0,-2 0 0 0 0,-2 0 0 0 0,-2 0 192 0 0,-3 2 32 0 0,1 0 0 0 0,4-2 0 0 0,10 1-160 0 0,8 1-64 0 0,7 2 64 0 0,3 2-64 0 0,-2-3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55.185"/>
    </inkml:context>
    <inkml:brush xml:id="br0">
      <inkml:brushProperty name="width" value="0.1" units="cm"/>
      <inkml:brushProperty name="height" value="0.1" units="cm"/>
      <inkml:brushProperty name="color" value="#E71224"/>
    </inkml:brush>
  </inkml:definitions>
  <inkml:trace contextRef="#ctx0" brushRef="#br0">3859 4 2615 0 0,'-12'-2'258'0'0,"12"2"-209"0"0,-1-1-1 0 0,0 1 0 0 0,0 0 1 0 0,0 0-1 0 0,0-1 0 0 0,0 1 1 0 0,0 0-1 0 0,0 0 0 0 0,0 0 1 0 0,0 0-1 0 0,0 0 0 0 0,1 1 1 0 0,-1-1-1 0 0,0 0 0 0 0,0 0 1 0 0,0 0-1 0 0,-1 1 0 0 0,-36 13 577 0 0,19-8-552 0 0,-24 11 1 0 0,30-11-66 0 0,0-1-1 0 0,0-1 0 0 0,0 0 0 0 0,0-1 0 0 0,-1 0 1 0 0,-21 1-1 0 0,-88-2 502 0 0,73-3 75 0 0,-62 5 67 0 0,-39-1 65 0 0,-118-5 968 0 0,35 1-1160 0 0,-184 8 45 0 0,231 0-167 0 0,83-5-300 0 0,-72 2 94 0 0,-29 12-170 0 0,-66 3 12 0 0,180-17 34 0 0,0-4 0 0 0,0-5 0 0 0,-116-22 0 0 0,13 0 209 0 0,99 17-162 0 0,34 4-30 0 0,-105 0-1 0 0,129 9-184 0 0,0 2 1 0 0,0 2 0 0 0,1 1 0 0 0,-43 13-1 0 0,-14 13-492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4:41.811"/>
    </inkml:context>
    <inkml:brush xml:id="br0">
      <inkml:brushProperty name="width" value="0.1" units="cm"/>
      <inkml:brushProperty name="height" value="0.1" units="cm"/>
      <inkml:brushProperty name="color" value="#F4F91B"/>
    </inkml:brush>
  </inkml:definitions>
  <inkml:trace contextRef="#ctx0" brushRef="#br0">2 0 2759 0 0,'0'0'126'0'0,"-2"19"2055"0"0,12-23-1154 0 0,-10 4-998 0 0,1-1 1 0 0,-1 1-1 0 0,1 0 1 0 0,-1-1-1 0 0,1 1 1 0 0,-1 0-1 0 0,1 0 1 0 0,-1-1-1 0 0,1 1 1 0 0,-1 0-1 0 0,1 0 1 0 0,-1 0-1 0 0,1 0 1 0 0,-1 0-1 0 0,1 0 1 0 0,-1 0-1 0 0,1 0 1 0 0,0 0-1 0 0,-1 0 1 0 0,1 0-1 0 0,-1 0 0 0 0,1 0 1 0 0,-1 0-1 0 0,1 0 1 0 0,-1 0-1 0 0,1 1 1 0 0,0-1-1 0 0,-1 0 1 0 0,0 0-1 0 0,1 1 1 0 0,-1-1-1 0 0,1 0 1 0 0,0 1-1 0 0,3 2 12 0 0,1 1 69 0 0,0 0 0 0 0,0-1 0 0 0,1 1 1 0 0,-1-1-1 0 0,1-1 0 0 0,0 1 0 0 0,0-1 1 0 0,0 0-1 0 0,0 0 0 0 0,0 0 1 0 0,0-1-1 0 0,0 0 0 0 0,12 0 0 0 0,-3 0 69 0 0,0 1-1 0 0,14 4 0 0 0,-14-3-121 0 0,79 20 122 0 0,-60-14-64 0 0,53 9-1 0 0,-40-12 149 0 0,51 14 0 0 0,-40-6 14 0 0,100 11 0 0 0,-124-22-189 0 0,167 21 283 0 0,-156-19-307 0 0,59-2 0 0 0,-6-6 36 0 0,-44 0 95 0 0,58 5 1 0 0,3 7-43 0 0,1-5-1 0 0,167-15 1 0 0,-183 4-106 0 0,-50 4 20 0 0,82-15 1 0 0,-109 14-52 0 0,0 2 1 0 0,0 0 0 0 0,40 2 0 0 0,-22 1-10 0 0,29-7 57 0 0,-68 6-51 0 0,0-1 0 0 0,0 1 0 0 0,0-1-1 0 0,0 1 1 0 0,0-1 0 0 0,0 0-1 0 0,0 0 1 0 0,2-1 0 0 0,-3 1-8 0 0,0 1 0 0 0,-1 0-1 0 0,1-1 1 0 0,0 1 0 0 0,-1 0 0 0 0,1-1 0 0 0,-1 1 0 0 0,1-1 0 0 0,0 1-1 0 0,-1-1 1 0 0,1 1 0 0 0,-1-1 0 0 0,0 0 0 0 0,1 1 0 0 0,-1-1-1 0 0,0 1 1 0 0,1-1 0 0 0,-1 0 0 0 0,0 1 0 0 0,1-1 0 0 0,-1 0-1 0 0,0 1 1 0 0,0-1 0 0 0,0 0 0 0 0,0 0 0 0 0,0-1 0 0 0,0 2-10 0 0,0 0 1 0 0,0 0 0 0 0,0 0 0 0 0,0 0-1 0 0,0-1 1 0 0,0 1 0 0 0,-1 0 0 0 0,1 0-1 0 0,0 0 1 0 0,0 0 0 0 0,0 0 0 0 0,0 0 0 0 0,-1-1-1 0 0,1 1 1 0 0,0 0 0 0 0,0 0 0 0 0,0 0-1 0 0,0 0 1 0 0,-1 0 0 0 0,1 0 0 0 0,0 0-1 0 0,0 0 1 0 0,0 0 0 0 0,-1 0 0 0 0,1 0-1 0 0,0 0 1 0 0,0 0 0 0 0,0 0 0 0 0,-1 0-1 0 0,1 0 1 0 0,0 0 0 0 0,0 0 0 0 0,0 0-1 0 0,-1 0 1 0 0,1 0 0 0 0,0 1 0 0 0,0-1-1 0 0,0 0 1 0 0,-4 1-421 0 0,-4-1-342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4:45.158"/>
    </inkml:context>
    <inkml:brush xml:id="br0">
      <inkml:brushProperty name="width" value="0.1" units="cm"/>
      <inkml:brushProperty name="height" value="0.1" units="cm"/>
      <inkml:brushProperty name="color" value="#E71224"/>
    </inkml:brush>
  </inkml:definitions>
  <inkml:trace contextRef="#ctx0" brushRef="#br0">5 20 2959 0 0,'-4'-3'1221'0'0,"8"-1"254"0"0,-3 3-1420 0 0,-1 1 0 0 0,1 0 0 0 0,-1 0 0 0 0,1 0 0 0 0,0 0-1 0 0,-1-1 1 0 0,1 1 0 0 0,0 0 0 0 0,-1 0 0 0 0,1 0 0 0 0,0 1 0 0 0,-1-1-1 0 0,1 0 1 0 0,0 0 0 0 0,-1 0 0 0 0,1 0 0 0 0,-1 1 0 0 0,1-1-1 0 0,0 0 1 0 0,-1 0 0 0 0,1 1 0 0 0,-1-1 0 0 0,1 0 0 0 0,-1 1-1 0 0,1-1 1 0 0,0 1 0 0 0,-1 0-20 0 0,1-1 0 0 0,-1 1 0 0 0,1-1 0 0 0,-1 1 1 0 0,1-1-1 0 0,0 0 0 0 0,-1 1 0 0 0,1-1 0 0 0,-1 0 0 0 0,1 0 0 0 0,0 1 0 0 0,-1-1 0 0 0,1 0 0 0 0,0 0 0 0 0,0 0 0 0 0,-1 0 1 0 0,1 0-1 0 0,0 0 0 0 0,-1 0 0 0 0,1 0 0 0 0,0 0 0 0 0,-1 0 0 0 0,1 0 0 0 0,0 0 0 0 0,-1 0 0 0 0,2-1 0 0 0,3-2 270 0 0,0 1 0 0 0,0-1-1 0 0,0 1 1 0 0,0 0-1 0 0,0 0 1 0 0,0 1 0 0 0,0-1-1 0 0,10 0 1 0 0,-11 2-241 0 0,0-1 0 0 0,0 1 0 0 0,-1 0 1 0 0,1 1-1 0 0,0-1 0 0 0,0 1 0 0 0,-1-1 0 0 0,1 1 0 0 0,0 0 1 0 0,-1 0-1 0 0,1 1 0 0 0,-1-1 0 0 0,6 4 0 0 0,-3-2-27 0 0,1 1-1 0 0,0-1 1 0 0,0 0 0 0 0,0 0-1 0 0,0 0 1 0 0,0-1-1 0 0,8 1 1 0 0,55 5 560 0 0,-33-5-139 0 0,-16 0-245 0 0,35 3 809 0 0,63 15-1 0 0,27 8-607 0 0,-93-19-217 0 0,-14-5 130 0 0,59 1-1 0 0,21 3 34 0 0,42 5 1139 0 0,-107-12-2482 0 0,55 6 1259 0 0,-56 0-142 0 0,95 18 128 0 0,-139-24-236 0 0,3 0 16 0 0,0 1 0 0 0,0-2 0 0 0,15 1 0 0 0,90 4 86 0 0,-27-7-23 0 0,83 2 230 0 0,-113-1-225 0 0,79-9 0 0 0,-24 0-2 0 0,-7 8-49 0 0,51-4 20 0 0,22-22-68 0 0,-23 21 54 0 0,4 0-13 0 0,-73-5-42 0 0,186-11 44 0 0,11 33-54 0 0,-85 13 0 0 0,-149-16 0 0 0,-30-3 0 0 0,28 1 0 0 0,-7-4 0 0 0,81 4 0 0 0,127 22 0 0 0,-148-17 0 0 0,-38-5 0 0 0,-52-6 0 0 0,0 1 0 0 0,0-2 0 0 0,0 1 0 0 0,19-5 0 0 0,51-15 0 0 0,-64 15 0 0 0,-4 0-1 0 0,-10 4 15 0 0,0-1 0 0 0,0 0 0 0 0,0 1 0 0 0,1 0-1 0 0,-1 0 1 0 0,0 0 0 0 0,1 1 0 0 0,7 0 0 0 0,-13 0-18 0 0,0 0 0 0 0,0 0-1 0 0,0 0 1 0 0,1 1 0 0 0,-1-1-1 0 0,0 0 1 0 0,0 0 0 0 0,0 0 0 0 0,0 1-1 0 0,0-1 1 0 0,0 0 0 0 0,0 0-1 0 0,1 0 1 0 0,-1 1 0 0 0,0-1-1 0 0,0 0 1 0 0,0 0 0 0 0,0 0 0 0 0,0 1-1 0 0,0-1 1 0 0,0 0 0 0 0,0 0-1 0 0,0 0 1 0 0,0 1 0 0 0,0-1-1 0 0,0 0 1 0 0,0 0 0 0 0,0 1 0 0 0,0-1-1 0 0,0 0 1 0 0,-1 0 0 0 0,1 0-1 0 0,0 0 1 0 0,0 1 0 0 0,0-1-1 0 0,0 0 1 0 0,0 0 0 0 0,0 0 0 0 0,-1 1-1 0 0,1-1 1 0 0,0 0 0 0 0,0 0-1 0 0,0 0 1 0 0,0 0 0 0 0,-1 0-1 0 0,1 0 1 0 0,0 1 0 0 0,0-1 0 0 0,0 0-1 0 0,-1 0 1 0 0,1 0 0 0 0,-11 10-994 0 0,10-10 881 0 0,-13 11-4369 0 0,-6 3-1478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4:46.930"/>
    </inkml:context>
    <inkml:brush xml:id="br0">
      <inkml:brushProperty name="width" value="0.1" units="cm"/>
      <inkml:brushProperty name="height" value="0.1" units="cm"/>
      <inkml:brushProperty name="color" value="#E71224"/>
    </inkml:brush>
  </inkml:definitions>
  <inkml:trace contextRef="#ctx0" brushRef="#br0">275 0 2303 0 0,'-45'5'201'0'0,"33"-4"437"0"0,-1 0-1 0 0,1 1 1 0 0,-1 1 0 0 0,-15 4 0 0 0,19-4-393 0 0,-13 5 419 0 0,-26 13-1 0 0,42-18-606 0 0,0 0 0 0 0,0 1 1 0 0,1 0-1 0 0,0 0 0 0 0,-1 0 0 0 0,1 0 0 0 0,1 1 0 0 0,-1 0 1 0 0,-5 7-1 0 0,8-9-5 0 0,0-1 0 0 0,1 1 0 0 0,-1 0 0 0 0,1 0-1 0 0,0 0 1 0 0,0 0 0 0 0,-1 0 0 0 0,2 0 0 0 0,-1 0 0 0 0,0 0 0 0 0,1 0 0 0 0,-1 1 0 0 0,1-1 0 0 0,0 0 0 0 0,0 0 0 0 0,1 0 0 0 0,0 5 0 0 0,0-2 105 0 0,1-1 0 0 0,1 0 0 0 0,-1 0 0 0 0,1 0 1 0 0,-1 0-1 0 0,1 0 0 0 0,1 0 0 0 0,-1-1 0 0 0,5 5 0 0 0,2 1-20 0 0,-1-2 1 0 0,1 1-1 0 0,1-1 0 0 0,-1-1 0 0 0,1 0 0 0 0,1 0 0 0 0,-1-1 0 0 0,1-1 0 0 0,21 7 0 0 0,7 0 214 0 0,70 12-1 0 0,-77-21-121 0 0,0-1 0 0 0,0-1 0 0 0,66-8 0 0 0,40 1 271 0 0,17 15-203 0 0,44 3 17 0 0,-144-12-156 0 0,89-11 1 0 0,146-20 351 0 0,-151 26-409 0 0,9-1 46 0 0,9 0-85 0 0,-37 3 25 0 0,-36 1 29 0 0,99 12 0 0 0,-136-6-103 0 0,52 1-13 0 0,-83-5 18 0 0,28-4 0 0 0,8 0 10 0 0,115-2 54 0 0,62 2 28 0 0,-31 17-110 0 0,-138-8 43 0 0,1-4 0 0 0,68-6-1 0 0,4-3 54 0 0,139 10 0 0 0,-187 4-71 0 0,-1-4 0 0 0,134-14 0 0 0,-56-6 66 0 0,193 4-1 0 0,-139 0-28 0 0,-191 12-60 0 0,102-13 38 0 0,78-5 59 0 0,-47 25 3 0 0,12-1-87 0 0,68-19 49 0 0,-217 13-45 0 0,-7 2 31 0 0,0-1-1 0 0,1-1 1 0 0,-2-1-1 0 0,27-7 1 0 0,46-20 387 0 0,-76 26-354 0 0,-6 1-53 0 0,0 1 0 0 0,0 0 0 0 0,1 0 0 0 0,7-1 0 0 0,-11 3-30 0 0,-1 0 1 0 0,1 0-1 0 0,0 0 0 0 0,-1 0 1 0 0,1 0-1 0 0,-1 0 0 0 0,1 0 1 0 0,0 1-1 0 0,-1-1 0 0 0,1 1 1 0 0,-1-1-1 0 0,1 1 0 0 0,-1-1 1 0 0,1 1-1 0 0,-1 0 1 0 0,1 0-1 0 0,-1 0 0 0 0,0 0 1 0 0,1 0-1 0 0,0 1 0 0 0,2 2-224 0 0,22 21-271 0 0,-7-8-4551 0 0,-7-6-253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4:48.721"/>
    </inkml:context>
    <inkml:brush xml:id="br0">
      <inkml:brushProperty name="width" value="0.1" units="cm"/>
      <inkml:brushProperty name="height" value="0.1" units="cm"/>
      <inkml:brushProperty name="color" value="#E71224"/>
    </inkml:brush>
  </inkml:definitions>
  <inkml:trace contextRef="#ctx0" brushRef="#br0">1 207 4687 0 0,'23'-5'461'0'0,"1"2"-1"0"0,35-1 0 0 0,20-3-137 0 0,-60 2-153 0 0,0 0 0 0 0,0-1 0 0 0,-1-1 0 0 0,0-1 0 0 0,23-13 0 0 0,-18 9 256 0 0,48-18 0 0 0,-28 17-155 0 0,0 2 1 0 0,60-6-1 0 0,-62 12-202 0 0,153-22 480 0 0,-140 20-467 0 0,1 2 0 0 0,0 2 0 0 0,64 5 0 0 0,57-2 27 0 0,23 2 65 0 0,-83 8-15 0 0,165 5-46 0 0,-175-19 138 0 0,131 13-1 0 0,-117-1-186 0 0,0-5 0 0 0,126-12 0 0 0,140-3 449 0 0,-184 9-322 0 0,-42-10-155 0 0,-38 2 3 0 0,305 9 270 0 0,-373 3-304 0 0,15 0 15 0 0,0 3-1 0 0,68 14 1 0 0,-106-12-20 0 0,173 30 0 0 0,-101-29 25 0 0,-31-2 4 0 0,-1-3-26 0 0,123-11 0 0 0,-54 1 76 0 0,51 10 50 0 0,4 0-13 0 0,7-17-63 0 0,-7 0 38 0 0,-147 13-75 0 0,1 3 0 0 0,48 7 0 0 0,-46-3 5 0 0,68-3 1 0 0,-11-1-1 0 0,-31 2-23 0 0,91 7 15 0 0,-142-7 33 0 0,-5 0-40 0 0,1-1 0 0 0,32 0 0 0 0,-5-4 99 0 0,-30 3 38 0 0,0-2 0 0 0,36-5-1 0 0,-40 2-27 0 0,-7 2-61 0 0,1 0 0 0 0,-1 1 0 0 0,14-1 0 0 0,-21 3-53 0 0,0 0 0 0 0,0 0 1 0 0,0 0-1 0 0,-1 0 0 0 0,1 0 0 0 0,0 1 1 0 0,0-1-1 0 0,-1 0 0 0 0,1 1 0 0 0,-1-1 1 0 0,1 0-1 0 0,-1 1 0 0 0,0-1 0 0 0,1 3 1 0 0,2 6-248 0 0,6 11-1294 0 0,-3-10-2904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4:50.704"/>
    </inkml:context>
    <inkml:brush xml:id="br0">
      <inkml:brushProperty name="width" value="0.1" units="cm"/>
      <inkml:brushProperty name="height" value="0.1" units="cm"/>
      <inkml:brushProperty name="color" value="#E71224"/>
    </inkml:brush>
  </inkml:definitions>
  <inkml:trace contextRef="#ctx0" brushRef="#br0">1 216 3767 0 0,'1'1'34'0'0,"0"1"0"0"0,0-1-1 0 0,0 0 1 0 0,0 1 0 0 0,0-1-1 0 0,0 0 1 0 0,0 0-1 0 0,1 0 1 0 0,-1 0 0 0 0,0 0-1 0 0,1 0 1 0 0,-1-1 0 0 0,1 1-1 0 0,-1 0 1 0 0,3 0-1 0 0,27 7 818 0 0,-10-3-193 0 0,14 3-82 0 0,0-1 0 0 0,0-1 0 0 0,63 0 0 0 0,7 2 177 0 0,-27-2-371 0 0,0-5-1 0 0,87-8 1 0 0,22 0-7 0 0,276 24-10 0 0,-74 1-234 0 0,113-17 525 0 0,-120-6-141 0 0,-68-2-288 0 0,1031 5 285 0 0,-957-4-378 0 0,-118 0-66 0 0,365-22 212 0 0,-439 16-221 0 0,32 4 63 0 0,112-8 36 0 0,42-6-51 0 0,-330 22-101 0 0,301-9-2 0 0,25-3-4 0 0,-34 3 0 0 0,142-12 0 0 0,-116 7 36 0 0,-1-1 0 0 0,-67 6 12 0 0,102 1 32 0 0,-22 14-16 0 0,81 1-64 0 0,-123 0 0 0 0,-56-3 0 0 0,269 4 64 0 0,-277-4-64 0 0,34 0 0 0 0,-302-4 0 0 0,496-6 75 0 0,-198-1-42 0 0,36 0-13 0 0,196-7-20 0 0,-338 3 15 0 0,-74 6 10 0 0,177-29-1 0 0,12-8 115 0 0,-150 28 120 0 0,-162 14-252 0 0,-1 0 1 0 0,1-1 0 0 0,-1 1-1 0 0,1 1 1 0 0,0-1 0 0 0,-1 0-1 0 0,1 0 1 0 0,-1 1 0 0 0,1 0-1 0 0,-1-1 1 0 0,1 1 0 0 0,-1 0-1 0 0,1 0 1 0 0,-1 1 0 0 0,3 0-1 0 0,-4 0-23 0 0,0-1-1 0 0,0 0 0 0 0,0 1 1 0 0,0-1-1 0 0,0 1 0 0 0,0-1 0 0 0,0 1 1 0 0,-1-1-1 0 0,1 1 0 0 0,0 0 0 0 0,-1-1 1 0 0,0 1-1 0 0,1 0 0 0 0,-1-1 1 0 0,0 1-1 0 0,0 0 0 0 0,0 0 0 0 0,0-1 1 0 0,0 1-1 0 0,0 0 0 0 0,0-1 0 0 0,-1 1 1 0 0,0 2-1 0 0,-2 11-944 0 0,-3 2-309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5:00.444"/>
    </inkml:context>
    <inkml:brush xml:id="br0">
      <inkml:brushProperty name="width" value="0.1" units="cm"/>
      <inkml:brushProperty name="height" value="0.1" units="cm"/>
      <inkml:brushProperty name="color" value="#E71224"/>
    </inkml:brush>
  </inkml:definitions>
  <inkml:trace contextRef="#ctx0" brushRef="#br0">0 191 2127 0 0,'0'0'38'0'0,"1"-1"0"0"0,-1 0 0 0 0,0 0-1 0 0,1 1 1 0 0,-1-1 0 0 0,0 0 0 0 0,1 1-1 0 0,-1-1 1 0 0,1 0 0 0 0,-1 1 0 0 0,1-1-1 0 0,-1 1 1 0 0,1-1 0 0 0,0 1 0 0 0,-1-1-1 0 0,1 1 1 0 0,0-1 0 0 0,-1 1 0 0 0,1-1-1 0 0,0 1 1 0 0,-1 0 0 0 0,1 0 0 0 0,0-1-1 0 0,0 1 1 0 0,-1 0 0 0 0,1 0 0 0 0,0 0-1 0 0,0 0 1 0 0,0 0 0 0 0,-1 0 0 0 0,3 0-1 0 0,33 0 952 0 0,-24 0-876 0 0,30 1 356 0 0,-21 0-164 0 0,1-1 1 0 0,30-3 0 0 0,16-7 327 0 0,-21 4-257 0 0,70-17-1 0 0,25-8 121 0 0,-112 27-408 0 0,48 1 0 0 0,10-2-45 0 0,8 2 10 0 0,-70 1-16 0 0,0 1-1 0 0,0 1 0 0 0,1 2 0 0 0,-1 0 0 0 0,0 2 1 0 0,31 9-1 0 0,-29-9 9 0 0,0 0 1 0 0,42 0-1 0 0,-43-3-32 0 0,153 4 123 0 0,-75-6-52 0 0,-61-2-3 0 0,189-11 282 0 0,-125 7-276 0 0,75 1 21 0 0,-91 6-87 0 0,-1-3 0 0 0,95-17 1 0 0,-58-6-12 0 0,-18 8-2 0 0,-47 7 7 0 0,0 2 0 0 0,65-1 1 0 0,-126 10-16 0 0,230 4 74 0 0,-148 1-74 0 0,0 3 0 0 0,137 33 0 0 0,-107-20 252 0 0,-64-8-70 0 0,20 5-21 0 0,-37-10-115 0 0,-24-5-32 0 0,0-1 0 0 0,0 0 1 0 0,0-1-1 0 0,13 1 0 0 0,51-3 31 0 0,95 4 110 0 0,37 30-155 0 0,-163-26 0 0 0,-11-3 17 0 0,0-2 0 0 0,0-1-1 0 0,44-4 1 0 0,-21 0-20 0 0,102-7 3 0 0,60 0 0 0 0,-145 9 0 0 0,108-13 0 0 0,-174 13 4 0 0,0 1 0 0 0,-1-1 0 0 0,1 1 0 0 0,-1 0 0 0 0,1 1 0 0 0,0-1 0 0 0,-1 1-1 0 0,1 0 1 0 0,-1 0 0 0 0,5 1 0 0 0,1 2-232 0 0,-1 1 0 0 0,0 0 1 0 0,10 7-1 0 0,-15-9-4 0 0,8 5-3132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5:02.144"/>
    </inkml:context>
    <inkml:brush xml:id="br0">
      <inkml:brushProperty name="width" value="0.1" units="cm"/>
      <inkml:brushProperty name="height" value="0.1" units="cm"/>
      <inkml:brushProperty name="color" value="#E71224"/>
    </inkml:brush>
  </inkml:definitions>
  <inkml:trace contextRef="#ctx0" brushRef="#br0">0 18 3823 0 0,'1'-1'69'0'0,"0"0"0"0"0,0 0 0 0 0,1 0 0 0 0,-1 0 0 0 0,0 0 0 0 0,0 0 1 0 0,1 0-1 0 0,-1 1 0 0 0,0-1 0 0 0,1 1 0 0 0,-1-1 0 0 0,1 1 0 0 0,-1-1 0 0 0,0 1 0 0 0,1 0 0 0 0,-1 0 0 0 0,4 0 0 0 0,24 7 930 0 0,-24-5-1097 0 0,16 5 199 0 0,-1 0 68 0 0,1 0-1 0 0,0-1 0 0 0,0-1 0 0 0,1-1 0 0 0,39 2 0 0 0,-26-6-25 0 0,0 2 1 0 0,-1 1-1 0 0,1 1 1 0 0,48 13-1 0 0,-62-13-130 0 0,1 0-1 0 0,0-2 1 0 0,0 0-1 0 0,33-2 1 0 0,-27 0 31 0 0,17 0-33 0 0,57-2-1 0 0,-26 0 30 0 0,-24 2-27 0 0,4 1 39 0 0,22-2 56 0 0,1-9 21 0 0,51-2-23 0 0,109 6 75 0 0,-65 8-108 0 0,60 3 57 0 0,-143 0-71 0 0,178-14-1 0 0,-210 0-58 0 0,-39 5 0 0 0,-1 1 0 0 0,28-1 0 0 0,143-3 0 0 0,-58-3 0 0 0,-31 1 0 0 0,-48 6 0 0 0,37-3 0 0 0,112 8 0 0 0,-36 9 0 0 0,-128-9 40 0 0,46-4-1 0 0,-46 0 6 0 0,95-7 43 0 0,-34 3 78 0 0,40-1 54 0 0,54 14-26 0 0,-159-5-164 0 0,-10 0-7 0 0,27 4-1 0 0,-28-3-8 0 0,0-1-1 0 0,1-1 1 0 0,30-3-1 0 0,19 1-14 0 0,-16 1 1 0 0,-29 0 0 0 0,53 6 0 0 0,258 29 77 0 0,-284-31-90 0 0,102-3 13 0 0,-101-3 0 0 0,77 8 0 0 0,-30 4 0 0 0,138-4 0 0 0,-48-15 0 0 0,184 2 0 0 0,-275 12 0 0 0,197-17 0 0 0,-230 4 32 0 0,122 3 0 0 0,-162 5-236 0 0,-13 0 464 0 0,29 4 0 0 0,-41-3-509 0 0,1 0 1 0 0,-1 0 0 0 0,0 0 0 0 0,1 0-1 0 0,-1 1 1 0 0,0 0 0 0 0,0 0-1 0 0,0 0 1 0 0,0 1 0 0 0,0-1 0 0 0,3 4-1 0 0,4 5-2863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5:06.960"/>
    </inkml:context>
    <inkml:brush xml:id="br0">
      <inkml:brushProperty name="width" value="0.1" units="cm"/>
      <inkml:brushProperty name="height" value="0.1" units="cm"/>
      <inkml:brushProperty name="color" value="#E71224"/>
    </inkml:brush>
  </inkml:definitions>
  <inkml:trace contextRef="#ctx0" brushRef="#br0">21 73 455 0 0,'-7'-7'-531'0'0,"5"6"794"0"0,1 0 1 0 0,0 0 0 0 0,-1 0 0 0 0,1-1 0 0 0,0 1 0 0 0,0 0 0 0 0,0-1 0 0 0,0 1 0 0 0,-1-2 0 0 0,2 2-162 0 0,0 0-1 0 0,0 1 1 0 0,0-1 0 0 0,0 0-1 0 0,0 0 1 0 0,0 1-1 0 0,0-1 1 0 0,0 0-1 0 0,0 1 1 0 0,1-1 0 0 0,-1 0-1 0 0,0 1 1 0 0,0-1-1 0 0,1 0 1 0 0,-1 1 0 0 0,0-1-1 0 0,1 0 1 0 0,-1 1-1 0 0,1-1 1 0 0,-1 1-1 0 0,1-1 1 0 0,-1 1 0 0 0,1-1-1 0 0,-1 1 1 0 0,1-1-1 0 0,-1 1 1 0 0,2-1-1 0 0,2-3 40 0 0,1 1-1 0 0,-1 0 1 0 0,1-1-1 0 0,0 2 1 0 0,0-1-1 0 0,0 0 1 0 0,0 1-1 0 0,1 0 1 0 0,-1 0-1 0 0,1 1 1 0 0,-1-1-1 0 0,1 1 1 0 0,0 1-1 0 0,-1-1 1 0 0,1 1-1 0 0,0 0 1 0 0,-1 0-1 0 0,1 0 1 0 0,0 1-1 0 0,-1 0 1 0 0,8 2-1 0 0,80 17-22 0 0,59 15 89 0 0,-117-26-116 0 0,1-2-1 0 0,41 4 0 0 0,72-3 287 0 0,6 1-134 0 0,-9 11-69 0 0,65 5-28 0 0,-134-26 0 0 0,117-17-1 0 0,48-1 343 0 0,-39 29-338 0 0,43-1 30 0 0,-102-19-162 0 0,-66 4 5 0 0,110 5 0 0 0,-173 2-23 0 0,203 9 0 0 0,-139-12 176 0 0,78-13 0 0 0,76 2 181 0 0,-162 13-209 0 0,0-4 0 0 0,79-14-1 0 0,-22-2-72 0 0,-114 18-70 0 0,-1 1 0 0 0,1 1 0 0 0,0 0 0 0 0,-1 1 1 0 0,28 4-1 0 0,-22 2-429 0 0,-9 0-2755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5:09.277"/>
    </inkml:context>
    <inkml:brush xml:id="br0">
      <inkml:brushProperty name="width" value="0.1" units="cm"/>
      <inkml:brushProperty name="height" value="0.1" units="cm"/>
      <inkml:brushProperty name="color" value="#E71224"/>
    </inkml:brush>
  </inkml:definitions>
  <inkml:trace contextRef="#ctx0" brushRef="#br0">6 13 1295 0 0,'-1'0'32'0'0,"1"0"0"0"0,0 0-1 0 0,-1 0 1 0 0,1 0-1 0 0,0-1 1 0 0,0 1-1 0 0,-1 0 1 0 0,1 0-1 0 0,0-1 1 0 0,0 1 0 0 0,-1 0-1 0 0,1 0 1 0 0,0-1-1 0 0,0 1 1 0 0,-1 0-1 0 0,1-1 1 0 0,0 1-1 0 0,0 0 1 0 0,0-1 0 0 0,0 1-1 0 0,0 0 1 0 0,0-1-1 0 0,-1 1 1 0 0,1-1-1 0 0,0 1 1 0 0,0 0-1 0 0,0-1 1 0 0,0 1 0 0 0,0 0-1 0 0,0-1 1 0 0,0 1-1 0 0,1 0 1 0 0,-1-1-1 0 0,0 1 1 0 0,0-1-1 0 0,1 1 40 0 0,-1 0 0 0 0,1-1 0 0 0,0 1 0 0 0,0 0 0 0 0,-1 0 0 0 0,1 0 0 0 0,0 0 0 0 0,-1 0 0 0 0,1 0 0 0 0,0 0 0 0 0,0 0 0 0 0,-1 0 0 0 0,1 0 0 0 0,0 1 0 0 0,1-1 0 0 0,15 5 145 0 0,0-1 0 0 0,1 0 0 0 0,-1-2 0 0 0,32 2 0 0 0,87 3 1481 0 0,-34-1-748 0 0,114-6 92 0 0,-161-2-955 0 0,-1 2 1 0 0,1 2-1 0 0,97 18 0 0 0,327 35 608 0 0,-400-49-429 0 0,17 2-78 0 0,58 6 217 0 0,157-8 1 0 0,-122-27-117 0 0,3 0-195 0 0,1 18-34 0 0,-54 2-54 0 0,-63-1-16 0 0,307 4 97 0 0,-256 8-43 0 0,-29-2-15 0 0,-1-3 1 0 0,103-10-1 0 0,-118 2 80 0 0,159 13 0 0 0,6 0 103 0 0,-57-20-103 0 0,78-1 50 0 0,140 10 34 0 0,-173-21-138 0 0,45 15 43 0 0,6 1 72 0 0,3 9-172 0 0,-155 3 86 0 0,228-13 29 0 0,-249 5-55 0 0,194 21 0 0 0,-198-9-43 0 0,115-9 33 0 0,-105-3-30 0 0,73 8 77 0 0,-86-1 25 0 0,128-11-1 0 0,-176 1-100 0 0,127-10 118 0 0,-141 14-106 0 0,0 2 1 0 0,55 8-1 0 0,-32 2-23 0 0,9 1 21 0 0,130 6 1 0 0,-112-19-29 0 0,177 7 0 0 0,-202 1 6 0 0,83 7 29 0 0,-115-12-27 0 0,0-3 0 0 0,41-4-1 0 0,282-21 57 0 0,-270 27-64 0 0,92-2 0 0 0,103-27 0 0 0,-206 21 0 0 0,81 2 0 0 0,80 15 0 0 0,78-14 0 0 0,-202-1 0 0 0,-56 5 0 0 0,-1 2 0 0 0,99 18 0 0 0,-118-15 9 0 0,0-3 0 0 0,1-1 1 0 0,66-7-1 0 0,-59 2 4 0 0,95 5 1 0 0,1 25-14 0 0,-95-15 0 0 0,58 5 0 0 0,-36-14 13 0 0,0-3 0 0 0,74-10 0 0 0,66-3 12 0 0,-119 15-9 0 0,103-2 32 0 0,-21 0-48 0 0,-83 2 0 0 0,-84-1-61 0 0,0 0 0 0 0,0 0 0 0 0,1 0 0 0 0,-1 1 0 0 0,0 0 1 0 0,0 1-1 0 0,0 0 0 0 0,0 0 0 0 0,0 0 0 0 0,-1 1 0 0 0,1 0 0 0 0,-1 0 0 0 0,1 0 0 0 0,-1 1 0 0 0,0 0 0 0 0,0 1 0 0 0,9 8 0 0 0,-4 0-1066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6:09.264"/>
    </inkml:context>
    <inkml:brush xml:id="br0">
      <inkml:brushProperty name="width" value="0.1" units="cm"/>
      <inkml:brushProperty name="height" value="0.1" units="cm"/>
      <inkml:brushProperty name="color" value="#E71224"/>
    </inkml:brush>
  </inkml:definitions>
  <inkml:trace contextRef="#ctx0" brushRef="#br0">11 1 4143 0 0,'-1'0'12'0'0,"1"0"0"0"0,-1 0 0 0 0,1 0 0 0 0,-1 1 0 0 0,1-1 0 0 0,-1 0 0 0 0,0 1 0 0 0,1-1 0 0 0,-1 1 0 0 0,1-1 0 0 0,-1 0 0 0 0,1 1 0 0 0,0-1 0 0 0,-1 1 0 0 0,1-1 0 0 0,-1 1 0 0 0,1-1 0 0 0,0 1 0 0 0,0 0 0 0 0,-1-1 0 0 0,1 1 0 0 0,0-1 0 0 0,0 1 0 0 0,0 0 0 0 0,-1-1 0 0 0,1 2 0 0 0,0 0 13 0 0,0 0-1 0 0,0 0 0 0 0,1 0 0 0 0,-1 1 0 0 0,1-1 0 0 0,-1 0 1 0 0,1 0-1 0 0,1 3 0 0 0,2 4 180 0 0,1-1 1 0 0,9 15-1 0 0,-1-6-180 0 0,0 0 1 0 0,1-1-1 0 0,1 0 1 0 0,0-1-1 0 0,1-1 0 0 0,35 24 1 0 0,-39-30-16 0 0,1-1 0 0 0,0 0-1 0 0,1-1 1 0 0,-1-1 0 0 0,1 0 0 0 0,0-1 0 0 0,1 0 0 0 0,-1-1 0 0 0,1-1 0 0 0,-1 0 0 0 0,17-1-1 0 0,2-2-1 0 0,1-1-1 0 0,50-12 0 0 0,65-22 29 0 0,-137 32-8 0 0,0 0 1 0 0,21-12 0 0 0,-23 11 115 0 0,-18 11 280 0 0,0 1 0 0 0,1 0 0 0 0,-1 0 0 0 0,1 1 0 0 0,-11 16 0 0 0,3-5-182 0 0,-268 351 811 0 0,209-270-721 0 0,64-87-282 0 0,-69 100 414 0 0,70-97-358 0 0,0 0-1 0 0,1 0 1 0 0,1 1-1 0 0,1 0 1 0 0,-7 26 0 0 0,12-40-88 0 0,0 1 0 0 0,1-1 1 0 0,0 1-1 0 0,-1-1 0 0 0,1 1 1 0 0,0-1-1 0 0,1 1 0 0 0,-1-1 1 0 0,1 1-1 0 0,-1-1 0 0 0,1 1 1 0 0,3 6-1 0 0,-3-8-6 0 0,0 1 0 0 0,1-1-1 0 0,-1 0 1 0 0,1 0 0 0 0,-1 0-1 0 0,1 0 1 0 0,0-1 0 0 0,0 1 0 0 0,0 0-1 0 0,0-1 1 0 0,0 1 0 0 0,0-1 0 0 0,0 0-1 0 0,0 1 1 0 0,1-1 0 0 0,-1 0 0 0 0,0-1-1 0 0,6 2 1 0 0,13 3 94 0 0,0-2-1 0 0,1 0 1 0 0,29 0 0 0 0,69-8 146 0 0,9 0-36 0 0,67 16-79 0 0,-112-1-3732 0 0,-54-5-280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21.020"/>
    </inkml:context>
    <inkml:brush xml:id="br0">
      <inkml:brushProperty name="width" value="0.1" units="cm"/>
      <inkml:brushProperty name="height" value="0.1" units="cm"/>
      <inkml:brushProperty name="color" value="#E71224"/>
    </inkml:brush>
  </inkml:definitions>
  <inkml:trace contextRef="#ctx0" brushRef="#br0">73 1 2183 0 0,'1'0'0'0'0,"5"13"124"0"0,-6-13-119 0 0,-1 1-1 0 0,1-1 1 0 0,0 1 0 0 0,-1-1-1 0 0,1 1 1 0 0,-1-1 0 0 0,1 1-1 0 0,-1-1 1 0 0,0 1-1 0 0,1-1 1 0 0,-1 0 0 0 0,1 1-1 0 0,-1-1 1 0 0,0 0-1 0 0,1 1 1 0 0,-1-1 0 0 0,0 0-1 0 0,1 0 1 0 0,-2 0-1 0 0,0 2 92 0 0,-1-1-1 0 0,1 1 1 0 0,0 0-1 0 0,0-1 0 0 0,1 1 1 0 0,-1 0-1 0 0,0 0 0 0 0,1 0 1 0 0,-1 0-1 0 0,-1 4 1 0 0,-7 7 86 0 0,10-13-70 0 0,-1 0-1 0 0,1 0 0 0 0,-1 0 1 0 0,1 0-1 0 0,-1-1 1 0 0,1 1-1 0 0,-1 0 0 0 0,1 0 1 0 0,-1 0-1 0 0,1-1 0 0 0,0 1 1 0 0,-1 0-1 0 0,1 0 0 0 0,-1-1 1 0 0,1 1-1 0 0,0 0 0 0 0,-1-1 1 0 0,1 1-1 0 0,0 0 0 0 0,-1-1 1 0 0,1 0-48 0 0,-1 0 0 0 0,1 1 1 0 0,-1-1-1 0 0,0 1 0 0 0,1-1 0 0 0,-1 1 1 0 0,1-1-1 0 0,-1 1 0 0 0,0 0 1 0 0,1-1-1 0 0,-1 1 0 0 0,0 0 1 0 0,0-1-1 0 0,1 1 0 0 0,-1 0 0 0 0,0 0 1 0 0,0 0-1 0 0,0-1 0 0 0,0 2-39 0 0,1-1 0 0 0,0 0 0 0 0,0 0-1 0 0,0 1 1 0 0,-1-1 0 0 0,1 0 0 0 0,0 0-1 0 0,-1 0 1 0 0,1 1 0 0 0,0-1 0 0 0,0 0-1 0 0,-1 0 1 0 0,1 0 0 0 0,0 0 0 0 0,-1 0-1 0 0,1 0 1 0 0,0 0 0 0 0,-1 0 0 0 0,1 0-1 0 0,0 0 1 0 0,-1 0 0 0 0,1 0 0 0 0,0 0-1 0 0,0 0 1 0 0,-1 0 0 0 0,1 0 0 0 0,0 0-1 0 0,-1 0 1 0 0,1 0 0 0 0,0 0 0 0 0,-1 0-1 0 0,1-1 1 0 0,0 1 0 0 0,0 0 0 0 0,-1 0-1 0 0,1 0 1 0 0,0 0 0 0 0,0-1 0 0 0,-1 1-1 0 0,1 0 1 0 0,0 0 0 0 0,0-1 0 0 0,0 1-1 0 0,-1 0 1 0 0,1-1 0 0 0,0 1 0 0 0,0 0-1 0 0,0-1 244 0 0,33-6 514 0 0,-31 7-751 0 0,0-1 0 0 0,1 1 0 0 0,-1 0 0 0 0,1-1 0 0 0,-1 1 0 0 0,0 0 0 0 0,1 0 0 0 0,-1 1 0 0 0,1-1 0 0 0,-1 1 0 0 0,0-1 0 0 0,1 1 0 0 0,3 1 0 0 0,2 2 129 0 0,1-2 0 0 0,0 1 0 0 0,-1-1 0 0 0,16 2-1 0 0,9 2-72 0 0,-27-5-80 0 0,0 1 0 0 0,0-1 0 0 0,-1 1 0 0 0,1 1 0 0 0,0-1 0 0 0,-1 1 0 0 0,0 0 1 0 0,1 0-1 0 0,-1 0 0 0 0,-1 1 0 0 0,1 0 0 0 0,0 0 0 0 0,-1 0 0 0 0,0 0 0 0 0,0 1 0 0 0,0 0 1 0 0,0 0-1 0 0,-1 0 0 0 0,0 0 0 0 0,5 11 0 0 0,9 41 63 0 0,4 12-23 0 0,4-22 135 0 0,-20-38-78 0 0,1 0 1 0 0,-1 1-1 0 0,-1-1 1 0 0,7 22-1 0 0,8 28 93 0 0,-13-46-133 0 0,-2 1-1 0 0,1-1 0 0 0,-2 1 0 0 0,0 0 1 0 0,-1 0-1 0 0,1 17 0 0 0,-5 20-19 0 0,1-31-4 0 0,1 0-1 0 0,0 0 1 0 0,5 29 0 0 0,-2-23-32 0 0,-1 1 1 0 0,-2 0-1 0 0,0-1 1 0 0,-6 37-1 0 0,-1 39 3 0 0,9-31-11 0 0,15 104 0 0 0,-12-124 177 0 0,-3 98 0 0 0,-3-77-93 0 0,-5 253 44 0 0,10-248-123 0 0,23 132-1 0 0,-17-149-3 0 0,14 82 63 0 0,-18-88-56 0 0,-2-11 11 0 0,1-1 0 0 0,19 68-1 0 0,-13-68 14 0 0,-1 1 0 0 0,-2 0 0 0 0,3 74 0 0 0,-10-3-32 0 0,-1-62 0 0 0,-4 46 64 0 0,2-86-53 0 0,0 0 0 0 0,0 0-1 0 0,-1 0 1 0 0,-1 0 0 0 0,-9 22-1 0 0,4-11-10 0 0,0 0 0 0 0,1 1 0 0 0,1 0 0 0 0,-4 34 0 0 0,3 21 0 0 0,4-28 0 0 0,-16 270 0 0 0,20-311 0 0 0,-1 0-1 0 0,0 0 0 0 0,0 0 1 0 0,-1 0-1 0 0,0 0 0 0 0,-1 0 1 0 0,0 0-1 0 0,-8 17 0 0 0,8-22 21 0 0,0 0-1 0 0,0 0 1 0 0,0 0 0 0 0,-1-1-1 0 0,1 1 1 0 0,-1-1-1 0 0,0 0 1 0 0,-1 0-1 0 0,1 0 1 0 0,-1-1 0 0 0,1 0-1 0 0,-1 1 1 0 0,0-2-1 0 0,-1 1 1 0 0,1 0-1 0 0,-10 2 1 0 0,-13 1 136 0 0,-12 5 268 0 0,38-10-473 0 0,-1 0 0 0 0,1 0-1 0 0,-1 1 1 0 0,1-1 0 0 0,-1 1 0 0 0,1 0-1 0 0,0 0 1 0 0,0-1 0 0 0,0 1 0 0 0,0 0-1 0 0,0 1 1 0 0,-2 2 0 0 0,-4 9-850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9:33.372"/>
    </inkml:context>
    <inkml:brush xml:id="br0">
      <inkml:brushProperty name="width" value="0.1" units="cm"/>
      <inkml:brushProperty name="height" value="0.1" units="cm"/>
      <inkml:brushProperty name="color" value="#E71224"/>
    </inkml:brush>
  </inkml:definitions>
  <inkml:trace contextRef="#ctx0" brushRef="#br0">154 58 455 0 0,'-12'1'361'0'0,"-1"0"-1"0"0,1 1 0 0 0,0 1 0 0 0,-14 4 0 0 0,10-3 756 0 0,-24 4-1 0 0,17-2 931 0 0,47-10-741 0 0,-7 2-1129 0 0,-1-2 1 0 0,27-8-1 0 0,-33 8-112 0 0,1 1 0 0 0,0 0 0 0 0,0 0 0 0 0,1 1 0 0 0,-1 1 0 0 0,0 0 0 0 0,1 0 0 0 0,11 2 0 0 0,90 17 262 0 0,-60-9-141 0 0,107 6 0 0 0,117 4 60 0 0,-92-2-52 0 0,194-17 415 0 0,-96-6-395 0 0,-158 9-150 0 0,54 0-9 0 0,57-21-53 0 0,121-2 73 0 0,-218 22-51 0 0,346 18 71 0 0,-356-6-88 0 0,150 13 29 0 0,1-21-12 0 0,-244-7-23 0 0,160-12 0 0 0,-153 8 0 0 0,-1-2 0 0 0,65-19 0 0 0,-94 22 1 0 0,216-77 62 0 0,-226 79-96 0 0,7-2 63 0 0,-1 0 0 0 0,1 1 0 0 0,0 0 0 0 0,10-2-1 0 0,-18 5-57 0 0,0 0 0 0 0,-1-1-1 0 0,1 1 1 0 0,0 0 0 0 0,0 0-1 0 0,0 0 1 0 0,0 0 0 0 0,0 0-1 0 0,0 1 1 0 0,0-1 0 0 0,-1 1-1 0 0,1-1 1 0 0,0 1 0 0 0,0-1-1 0 0,0 1 1 0 0,-1 0 0 0 0,1 0-1 0 0,0 0 1 0 0,-1 0 0 0 0,1 0-1 0 0,-1 0 1 0 0,1 1 0 0 0,-1-1-1 0 0,0 0 1 0 0,1 1 0 0 0,-1-1-1 0 0,2 4 1 0 0,3 8-895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9:46.629"/>
    </inkml:context>
    <inkml:brush xml:id="br0">
      <inkml:brushProperty name="width" value="0.1" units="cm"/>
      <inkml:brushProperty name="height" value="0.1" units="cm"/>
      <inkml:brushProperty name="color" value="#E71224"/>
    </inkml:brush>
  </inkml:definitions>
  <inkml:trace contextRef="#ctx0" brushRef="#br0">0 169 455 0 0,'396'-46'998'0'0,"-376"43"-958"0"0,243-25 480 0 0,-75 28-227 0 0,-91 1-296 0 0,80-10 20 0 0,0 1 30 0 0,-149 8-41 0 0,70 0 29 0 0,120 15 0 0 0,-175-12-16 0 0,-1-1-1 0 0,54-5 1 0 0,-53 1-15 0 0,137 1-4 0 0,-84 2 0 0 0,-20-1 0 0 0,247-7 0 0 0,-9-9 0 0 0,-173 11 0 0 0,-6 3 0 0 0,27-2 0 0 0,-30-8 0 0 0,50-3 0 0 0,-26 14 0 0 0,219-13 0 0 0,-292 5 0 0 0,0 4 0 0 0,119 7 0 0 0,208 6 160 0 0,-14 11-149 0 0,-89-11 45 0 0,-77-6-59 0 0,5 8 3 0 0,-166-8 0 0 0,196 0 0 0 0,138 22 0 0 0,-170-4 0 0 0,-201-18 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9:50.607"/>
    </inkml:context>
    <inkml:brush xml:id="br0">
      <inkml:brushProperty name="width" value="0.1" units="cm"/>
      <inkml:brushProperty name="height" value="0.1" units="cm"/>
      <inkml:brushProperty name="color" value="#E71224"/>
    </inkml:brush>
  </inkml:definitions>
  <inkml:trace contextRef="#ctx0" brushRef="#br0">0 158 1151 0 0,'31'2'67'0'0,"-1"-2"-1"0"0,50-6 0 0 0,-25 1-3 0 0,23 0 9 0 0,158-7 205 0 0,67-12 241 0 0,-275 20-463 0 0,98-16 50 0 0,17-2-12 0 0,311-24 187 0 0,-182 31-163 0 0,0 18-48 0 0,-247-2-57 0 0,114 1 1 0 0,246 17-14 0 0,-95 14 1 0 0,-34-15 0 0 0,4 2 0 0 0,180 21 0 0 0,-135-40 0 0 0,-279-2 0 0 0,258-8 0 0 0,-267 8 2 0 0,17-2 13 0 0,0 2 1 0 0,0 2 0 0 0,54 6-1 0 0,-38-2-15 0 0,-38-4 0 0 0,0 0 0 0 0,0 0 0 0 0,15 4 0 0 0,9 8 0 0 0,-27-9 0 0 0,0-1 0 0 0,0 0 0 0 0,1 0 0 0 0,-1-1 0 0 0,1 0 0 0 0,12 0 0 0 0,-9-1 0 0 0,0 1 0 0 0,0 1 0 0 0,0-1 0 0 0,0 2 0 0 0,0 0 0 0 0,13 6 0 0 0,8 3 0 0 0,-29-11 0 0 0,14 5 0 0 0,0-1 0 0 0,0-1 0 0 0,0-1 0 0 0,1 0 0 0 0,31 1 0 0 0,243-12 64 0 0,-292 7-64 0 0,178 2 0 0 0,-161-2 0 0 0,93 9 0 0 0,-72-5 0 0 0,1-1 0 0 0,61-4 0 0 0,498-24 12 0 0,-519 22 149 0 0,98-18 0 0 0,-114 11-22 0 0,-1 3 1 0 0,129 2-1 0 0,-146 9-128 0 0,1-2 0 0 0,0-2-1 0 0,0-2 1 0 0,0-3 0 0 0,65-14-1 0 0,33-5-10 0 0,-120 20 0 0 0,34-2 0 0 0,0 2 0 0 0,1 3 0 0 0,-1 3 0 0 0,113 18 0 0 0,-137-16 0 0 0,42 0 0 0 0,-25-2 0 0 0,202 29 0 0 0,-95-9 0 0 0,-62-9 0 0 0,-41-4 0 0 0,1-2 0 0 0,0-3 0 0 0,76-5 0 0 0,327-12 88 0 0,-378 13-88 0 0,148-17 0 0 0,-173 8 0 0 0,16-1 0 0 0,92-3 0 0 0,81 13 0 0 0,-179-1 0 0 0,75-11 0 0 0,17-1 0 0 0,153 22 0 0 0,-40-2 0 0 0,-39-4 0 0 0,63 26 0 0 0,-219-20 0 0 0,91-2 0 0 0,70 7 0 0 0,-151 0 0 0 0,-25-2 0 0 0,1-4 0 0 0,123 1 0 0 0,-82-15 0 0 0,242-3 0 0 0,-146 7 0 0 0,-54-12 28 0 0,-28 2 11 0 0,232 3 166 0 0,-243 12-183 0 0,1-5-1 0 0,144-20 0 0 0,66-1-21 0 0,-126 14 0 0 0,-68 0 0 0 0,178 12 0 0 0,-268 0 0 0 0,381 14 0 0 0,-87-2 0 0 0,-282-11 0 0 0,27 7 0 0 0,7 0 0 0 0,-38-8 0 0 0,-5 0 0 0 0,51-2 0 0 0,282-10 54 0 0,221 0-44 0 0,-385 4-10 0 0,-133 6 0 0 0,112 3 0 0 0,-149-4 0 0 0,278 3 0 0 0,120-6 0 0 0,-165-5 0 0 0,-20 1 0 0 0,-211 5 0 0 0,220-20 0 0 0,-214 16 0 0 0,160-18 0 0 0,-35 19 34 0 0,18-1 4 0 0,198-12-38 0 0,-102 17 0 0 0,-10 0 0 0 0,52-3 0 0 0,147-5 0 0 0,13-2 52 0 0,-287 0 1354 0 0,34 1-1448 0 0,-79 19 42 0 0,-120-5 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49:53.107"/>
    </inkml:context>
    <inkml:brush xml:id="br0">
      <inkml:brushProperty name="width" value="0.1" units="cm"/>
      <inkml:brushProperty name="height" value="0.1" units="cm"/>
      <inkml:brushProperty name="color" value="#E71224"/>
    </inkml:brush>
  </inkml:definitions>
  <inkml:trace contextRef="#ctx0" brushRef="#br0">1 57 1495 0 0,'69'-14'221'0'0,"142"-9"-1"0"0,70 19 205 0 0,-188 4-367 0 0,182-12 66 0 0,-237 9-124 0 0,0 2 0 0 0,45 5 0 0 0,74 15 0 0 0,-20-2 0 0 0,-51-12 30 0 0,119-10 0 0 0,-99 0-18 0 0,61 15 89 0 0,-106-5-68 0 0,-8 0 33 0 0,47 3 156 0 0,157-16 76 0 0,-202 4-248 0 0,1 2 0 0 0,0 3 0 0 0,68 8 0 0 0,-30 7-28 0 0,2-5-1 0 0,140-2 0 0 0,-92-6-21 0 0,-110-2 0 0 0,94 12 0 0 0,-79-7 0 0 0,-40-4 0 0 0,162 15 0 0 0,-124-14 0 0 0,78-6 0 0 0,-24-8 0 0 0,89-6 0 0 0,-146 18 43 0 0,-1 2 0 0 0,56 10 0 0 0,-61-8-24 0 0,22 1 27 0 0,0-3 0 0 0,87-8 0 0 0,-72 2-52 0 0,303 15 60 0 0,-314-6 29 0 0,1-4 1 0 0,0-2 0 0 0,111-15-1 0 0,-124 8-27 0 0,76 0-1 0 0,54 10 92 0 0,-93 0-121 0 0,128-15 12 0 0,-49-1-12 0 0,43 14-26 0 0,-83 0 0 0 0,173-20 0 0 0,-211 5-1 0 0,-57 7 27 0 0,1 2 1 0 0,53 0-1 0 0,75 12 132 0 0,-73-1-58 0 0,139-8-1 0 0,-138-6-72 0 0,139 6-1 0 0,-94 5 6 0 0,183-20 0 0 0,-255 13-5 0 0,96 8-1 0 0,62 20 4 0 0,-173-20-1 0 0,77-1 1 0 0,48-14-40 0 0,-115 6 14 0 0,20 2 22 0 0,80 8-1 0 0,-62 0-12 0 0,36 4-13 0 0,-69-3 0 0 0,106-5 0 0 0,-66-4 0 0 0,162 16 0 0 0,-83-1 0 0 0,-117-9 0 0 0,102-9 0 0 0,-40 1 0 0 0,-34 2 0 0 0,63 8 0 0 0,-16-1 0 0 0,98-23 0 0 0,-192 13 0 0 0,-15 1 0 0 0,1 1 0 0 0,-1 2 0 0 0,56 3 0 0 0,91 12 119 0 0,-60-5-531 0 0,-94-6-1375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0:03.163"/>
    </inkml:context>
    <inkml:brush xml:id="br0">
      <inkml:brushProperty name="width" value="0.1" units="cm"/>
      <inkml:brushProperty name="height" value="0.1" units="cm"/>
      <inkml:brushProperty name="color" value="#E71224"/>
    </inkml:brush>
  </inkml:definitions>
  <inkml:trace contextRef="#ctx0" brushRef="#br0">0 13 455 0 0,'1'-1'105'0'0,"0"0"-1"0"0,1 1 0 0 0,-1-1 0 0 0,0 0 0 0 0,0 1 1 0 0,0-1-1 0 0,1 1 0 0 0,-1-1 0 0 0,0 1 0 0 0,0 0 0 0 0,1-1 1 0 0,-1 1-1 0 0,0 0 0 0 0,1 0 0 0 0,-1 0 0 0 0,3 0 1 0 0,23 5 713 0 0,-18-3-769 0 0,16 1 457 0 0,49 0 1 0 0,-1 0-164 0 0,42 3 382 0 0,-67-7-345 0 0,71-9-1 0 0,-60 4-50 0 0,139-5 459 0 0,-162 12-709 0 0,0 1 0 0 0,-1 1 0 0 0,54 13 0 0 0,-45-8 1 0 0,0-2-1 0 0,1-2 0 0 0,77-3 1 0 0,-75-1 5 0 0,-6 0 1 0 0,176 5 311 0 0,-120 3-267 0 0,1-5 1 0 0,135-13 0 0 0,-209 7-138 0 0,111-8 347 0 0,-108 10-188 0 0,-1 1 0 0 0,0 2 0 0 0,29 5 0 0 0,-29-4-50 0 0,28 1 0 0 0,-28-2-44 0 0,26 4 0 0 0,48 22 70 0 0,-84-24-101 0 0,-9-2-9 0 0,0 0 0 0 0,0 0 0 0 0,0-1 0 0 0,14 0 0 0 0,-6-1-11 0 0,1-2 1 0 0,-1 0-1 0 0,0-1 0 0 0,0 0 0 0 0,-1-1 0 0 0,1-1 0 0 0,-1 0 0 0 0,17-9 0 0 0,-29 13-4 0 0,3-2 3 0 0,-1 1 1 0 0,1 0-1 0 0,0 0 0 0 0,0 0 1 0 0,0 1-1 0 0,1 0 1 0 0,-1 0-1 0 0,10-1 0 0 0,-14 2-12 0 0,0 1-1 0 0,0-1 0 0 0,0 1 0 0 0,0-1 0 0 0,0 1 0 0 0,0 0 0 0 0,-1-1 1 0 0,1 1-1 0 0,0 0 0 0 0,0-1 0 0 0,-1 1 0 0 0,1 0 0 0 0,0 0 1 0 0,-1 0-1 0 0,1 0 0 0 0,-1-1 0 0 0,1 1 0 0 0,-1 0 0 0 0,0 0 1 0 0,1 0-1 0 0,-1 0 0 0 0,0 0 0 0 0,0 1 0 0 0,4 25-596 0 0,-4-27 560 0 0,0 17-551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0:17.672"/>
    </inkml:context>
    <inkml:brush xml:id="br0">
      <inkml:brushProperty name="width" value="0.1" units="cm"/>
      <inkml:brushProperty name="height" value="0.1" units="cm"/>
      <inkml:brushProperty name="color" value="#E71224"/>
    </inkml:brush>
  </inkml:definitions>
  <inkml:trace contextRef="#ctx0" brushRef="#br0">0 91 799 0 0,'29'-5'83'0'0,"0"1"0"0"0,0 1 0 0 0,0 2 0 0 0,41 3 0 0 0,-6 0 46 0 0,140-13 1988 0 0,-2 1-604 0 0,-21 2-1034 0 0,-146 5-372 0 0,449-34 709 0 0,-143 25-688 0 0,-298 12-128 0 0,51 0 0 0 0,137 16 0 0 0,6 29 0 0 0,-213-39 0 0 0,35 16 0 0 0,10 3 0 0 0,29 0 22 0 0,0-4-1 0 0,155 12 0 0 0,-155-26-21 0 0,6-1 0 0 0,-26-3 0 0 0,13 4 0 0 0,28 3 0 0 0,155-7 0 0 0,-31-15 0 0 0,-192 11 0 0 0,80 10 0 0 0,-7 1 0 0 0,-77-8 0 0 0,-10 0 0 0 0,48-4 0 0 0,143-1 0 0 0,-202 4 0 0 0,116 6 0 0 0,28 2 0 0 0,-126-9 0 0 0,80-11 0 0 0,57-13 0 0 0,-113 19 103 0 0,69 3 0 0 0,-96 2-74 0 0,60 2 26 0 0,-34 0-24 0 0,69-6 0 0 0,-48-6-15 0 0,147-8 40 0 0,-84 22-59 0 0,48-1 60 0 0,-64-13-44 0 0,25 0-16 0 0,-116 10 7 0 0,233 9 56 0 0,-204-6-60 0 0,110-8 0 0 0,-31 0 0 0 0,-39 2 29 0 0,93 4 60 0 0,-142 3-62 0 0,0-2 1 0 0,83-10-1 0 0,246-21 235 0 0,-330 31-220 0 0,37-1 1 0 0,75-16 101 0 0,113-5-32 0 0,-221 21-70 0 0,-1 2 0 0 0,113 21-1 0 0,-175-24-41 0 0,53 11 0 0 0,1-2 0 0 0,68 0 0 0 0,-41-9 0 0 0,246 6 0 0 0,-199-6 0 0 0,-64-1 0 0 0,96-5-3 0 0,25 0 60 0 0,75 17 3 0 0,111 0 18 0 0,-1 4-78 0 0,-329-12 0 0 0,233 0 0 0 0,44 4 0 0 0,-233 2 0 0 0,152 10 0 0 0,-238-19 0 0 0,333 18 0 0 0,-54 8 0 0 0,-78-24 35 0 0,-22-2-6 0 0,-140 2-29 0 0,163 15 0 0 0,-65 1 6 0 0,208-1-1 0 0,-155-2 48 0 0,-42-8 11 0 0,-61-3-64 0 0,104 1 0 0 0,-71-4 0 0 0,131 17 0 0 0,-171-10 0 0 0,0-4 0 0 0,129-10 0 0 0,-147 3 0 0 0,1 2 0 0 0,-1 4 0 0 0,80 12 0 0 0,113 8 0 0 0,1-20 0 0 0,-166-4 0 0 0,105 8 0 0 0,67-1 0 0 0,203-5 72 0 0,-89-13 3 0 0,-71-2-22 0 0,-163 13-39 0 0,188 5 36 0 0,-307-2-50 0 0,29 5 0 0 0,-19 2 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0:18.577"/>
    </inkml:context>
    <inkml:brush xml:id="br0">
      <inkml:brushProperty name="width" value="0.1" units="cm"/>
      <inkml:brushProperty name="height" value="0.1" units="cm"/>
      <inkml:brushProperty name="color" value="#E71224"/>
    </inkml:brush>
  </inkml:definitions>
  <inkml:trace contextRef="#ctx0" brushRef="#br0">14 78 1207 0 0,'-13'-5'267'0'0,"31"1"1402"0"0,5-4-922 0 0,-1 2 0 0 0,1 0 0 0 0,1 2 0 0 0,34-3-1 0 0,96 5-219 0 0,-96 2-260 0 0,103 3 24 0 0,50-1-139 0 0,-144-4-104 0 0,76-13 0 0 0,-81 5-12 0 0,-1 3-1 0 0,70 1 1 0 0,-113 7-24 0 0,0 0 1 0 0,0 2-1 0 0,-1 0 0 0 0,1 1 1 0 0,18 8-1 0 0,-7-2-12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0:20.490"/>
    </inkml:context>
    <inkml:brush xml:id="br0">
      <inkml:brushProperty name="width" value="0.1" units="cm"/>
      <inkml:brushProperty name="height" value="0.1" units="cm"/>
      <inkml:brushProperty name="color" value="#E71224"/>
    </inkml:brush>
  </inkml:definitions>
  <inkml:trace contextRef="#ctx0" brushRef="#br0">567 149 223 0 0,'-10'-12'-3'0'0,"5"7"9"0"0,0 1 0 0 0,1-2 0 0 0,0 1 0 0 0,-6-10 0 0 0,10 15 15 0 0,0-1 0 0 0,-1 1 0 0 0,1-1 0 0 0,0 1 0 0 0,0-1 1 0 0,0 1-1 0 0,0-1 0 0 0,0 1 0 0 0,0-1 0 0 0,1 1 0 0 0,-1-1 0 0 0,0 1 0 0 0,0-1 0 0 0,0 1 0 0 0,0 0 0 0 0,0-1 0 0 0,1 1 0 0 0,-1-1 0 0 0,0 1 0 0 0,0-1 0 0 0,1 1 0 0 0,-1 0 1 0 0,0-1-1 0 0,1 1 0 0 0,-1 0 0 0 0,1-1 0 0 0,-1 1 0 0 0,0 0 0 0 0,1-1 0 0 0,-1 1 0 0 0,1 0 0 0 0,-1 0 0 0 0,0 0 0 0 0,1-1 0 0 0,-1 1 0 0 0,1 0 0 0 0,-1 0 0 0 0,1 0 0 0 0,20-6 195 0 0,-2 4-136 0 0,1 0 0 0 0,27 2 1 0 0,-4 0 220 0 0,185-13 2503 0 0,-120 6-1967 0 0,-71 6-595 0 0,0 1-1 0 0,70 11 1 0 0,72 26 32 0 0,26 3-186 0 0,199-13 22 0 0,-249-21 78 0 0,91-9 58 0 0,-1-17 121 0 0,-144 11-228 0 0,62-4 41 0 0,58-4-8 0 0,-96 3-129 0 0,327-30 154 0 0,-265 18-167 0 0,17 0 4 0 0,-192 25-24 0 0,23 1 44 0 0,-31-1-11 0 0,-9-1-6 0 0,-17 1 18 0 0,0 1-1 0 0,0 0 1 0 0,1 2-1 0 0,-24 5 0 0 0,-19 3-27 0 0,-220 26 10 0 0,15-20 27 0 0,-145 4 6 0 0,-258 20-76 0 0,427-18 6 0 0,-149 17 0 0 0,86-14 21 0 0,-1-20 13 0 0,119-4-25 0 0,-93-14-9 0 0,110 1 0 0 0,169 11 0 0 0,0 1 0 0 0,0 0 0 0 0,0 0 0 0 0,0 0 0 0 0,0 1 0 0 0,0-1 0 0 0,1 1 0 0 0,-1 0 0 0 0,0 0 0 0 0,0 0 0 0 0,0 0 0 0 0,0 1 0 0 0,1 0 0 0 0,-1 0 0 0 0,1 0 0 0 0,-5 3 0 0 0,8-5 0 0 0,0 1 0 0 0,0-1-1 0 0,-1 0 1 0 0,1 0-1 0 0,0 1 1 0 0,0-1-1 0 0,0 0 1 0 0,0 1 0 0 0,0-1-1 0 0,0 0 1 0 0,0 1-1 0 0,0-1 1 0 0,0 1-1 0 0,0-1 1 0 0,0 0 0 0 0,0 1-1 0 0,0-1 1 0 0,0 0-1 0 0,0 1 1 0 0,0-1 0 0 0,0 0-1 0 0,0 1 1 0 0,0-1-1 0 0,0 0 1 0 0,1 1-1 0 0,-1-1 1 0 0,0 0 0 0 0,0 1-1 0 0,0-1 1 0 0,1 0-1 0 0,-1 0 1 0 0,0 1 0 0 0,0-1-1 0 0,1 0 1 0 0,-1 0-1 0 0,0 1 1 0 0,0-1-1 0 0,1 0 1 0 0,-1 0 0 0 0,0 0-1 0 0,1 0 1 0 0,-1 1-1 0 0,0-1 1 0 0,1 0-1 0 0,-1 0 1 0 0,0 0 0 0 0,1 0-1 0 0,-1 0 1 0 0,1 0-1 0 0,18 6-38 0 0,91 6-36 0 0,171-1 0 0 0,31-35 17 0 0,-36 0 62 0 0,40 2-44 0 0,13 0 16 0 0,-36 11 24 0 0,468-6 0 0 0,-251 14 0 0 0,-356 2 0 0 0,-49 1 0 0 0,132-16 0 0 0,-216 16-3 0 0,3-2 60 0 0,-39-3 164 0 0,-37 0-47 0 0,-1 2 0 0 0,-72 6 0 0 0,42-1-163 0 0,-322 14 132 0 0,311-11-96 0 0,-930 21 27 0 0,259-45-74 0 0,475 0 0 0 0,-16 0 0 0 0,-241-20 0 0 0,536 37 0 0 0,-305-42 0 0 0,376 61 0 0 0,-11-9 0 0 0,0-3 0 0 0,65-2 0 0 0,-33-2 0 0 0,470 26-55 0 0,-382-18 34 0 0,391 24-111 0 0,-328-22 132 0 0,595 10 0 0 0,-773-23 3 0 0,457-22 69 0 0,-481 21-222 0 0,197-15 634 0 0,-189 17-1201 0 0,1 3 0 0 0,-1 0 0 0 0,72 16 1 0 0,-61-5-2298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0:21.177"/>
    </inkml:context>
    <inkml:brush xml:id="br0">
      <inkml:brushProperty name="width" value="0.1" units="cm"/>
      <inkml:brushProperty name="height" value="0.1" units="cm"/>
      <inkml:brushProperty name="color" value="#E71224"/>
    </inkml:brush>
  </inkml:definitions>
  <inkml:trace contextRef="#ctx0" brushRef="#br0">0 1 919 0 0,'8'1'130'0'0,"-1"0"-1"0"0,0 0 0 0 0,0 1 1 0 0,1 0-1 0 0,11 6 0 0 0,6 1-21 0 0,60 14 162 0 0,1-4-1 0 0,1-3 0 0 0,136 6 1 0 0,660-5 2803 0 0,-688-21-2729 0 0,101-4 125 0 0,391-15 475 0 0,-558 20-884 0 0,112-11 52 0 0,51-1 40 0 0,-271 16-148 0 0,1 1 0 0 0,24 6 0 0 0,-24-5-4 0 0,12 3 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7:09.821"/>
    </inkml:context>
    <inkml:brush xml:id="br0">
      <inkml:brushProperty name="width" value="0.1" units="cm"/>
      <inkml:brushProperty name="height" value="0.1" units="cm"/>
      <inkml:brushProperty name="color" value="#E71224"/>
    </inkml:brush>
  </inkml:definitions>
  <inkml:trace contextRef="#ctx0" brushRef="#br0">1 171 1007 0 0,'41'-5'390'0'0,"-14"2"251"0"0,22-3-126 0 0,-31 5-271 0 0,0-1 0 0 0,-1 0-1 0 0,1-2 1 0 0,-1 0 0 0 0,0-1 0 0 0,0-1 0 0 0,30-14-1 0 0,-42 17-170 0 0,0 1 0 0 0,1 0 0 0 0,0-1-1 0 0,0 2 1 0 0,-1-1 0 0 0,1 1 0 0 0,0 0-1 0 0,0 0 1 0 0,0 0 0 0 0,12 1-1 0 0,30-5 198 0 0,33 0 364 0 0,-62 5-484 0 0,27 6-1 0 0,-26-3 30 0 0,28 0-1 0 0,143 3 529 0 0,-141-3-600 0 0,94 16-1 0 0,-86-6-42 0 0,-2 2 0 0 0,71 28 0 0 0,-99-32-50 0 0,1-2-1 0 0,-1-1 0 0 0,1-1 1 0 0,1-1-1 0 0,-1-2 0 0 0,1-1 1 0 0,0-1-1 0 0,0-2 0 0 0,0-1 1 0 0,47-7-1 0 0,17-10 187 0 0,88-12 205 0 0,-28 18-326 0 0,-46 6-46 0 0,162-32-1 0 0,-167 15-32 0 0,166-14 0 0 0,-164 25 0 0 0,-21 2 0 0 0,169-29 60 0 0,-203 30-56 0 0,-33 7-4 0 0,0 1 0 0 0,23 1 0 0 0,-19 0 0 0 0,-17 0-12 0 0,0 0 0 0 0,0 0-1 0 0,0 0 1 0 0,0 1 0 0 0,0 0-1 0 0,-1 0 1 0 0,1 0 0 0 0,0 0-1 0 0,0 0 1 0 0,-1 1 0 0 0,1 0-1 0 0,-1-1 1 0 0,0 1 0 0 0,1 1-1 0 0,-1-1 1 0 0,0 0-1 0 0,0 1 1 0 0,0 0 0 0 0,-1-1-1 0 0,1 1 1 0 0,-1 0 0 0 0,5 7-1 0 0,0 3-319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22.343"/>
    </inkml:context>
    <inkml:brush xml:id="br0">
      <inkml:brushProperty name="width" value="0.1" units="cm"/>
      <inkml:brushProperty name="height" value="0.1" units="cm"/>
      <inkml:brushProperty name="color" value="#E71224"/>
    </inkml:brush>
  </inkml:definitions>
  <inkml:trace contextRef="#ctx0" brushRef="#br0">14 99 4631 0 0,'-14'-34'456'0'0,"16"30"-215"0"0,0-1 0 0 0,1 0 0 0 0,-1 1 0 0 0,1 0 0 0 0,0-1 0 0 0,4-4 0 0 0,-3 6-179 0 0,-1 0 0 0 0,1 0 0 0 0,0 1 0 0 0,0-1 0 0 0,0 1 0 0 0,1 0 0 0 0,-1 0 0 0 0,0 0 0 0 0,1 0-1 0 0,-1 1 1 0 0,1 0 0 0 0,0 0 0 0 0,-1 0 0 0 0,1 1 0 0 0,0-1 0 0 0,0 1 0 0 0,-1 0 0 0 0,1 0 0 0 0,5 2 0 0 0,5 0 56 0 0,-1 1 0 0 0,1 1 0 0 0,-1 0 0 0 0,24 11 0 0 0,-28-10-92 0 0,0 0 1 0 0,0 0-1 0 0,-1 2 0 0 0,1-1 0 0 0,-1 1 0 0 0,-1 0 0 0 0,1 1 0 0 0,-1 0 0 0 0,-1 0 1 0 0,1 1-1 0 0,-2 0 0 0 0,1 0 0 0 0,-1 0 0 0 0,0 1 0 0 0,-1 0 0 0 0,7 20 0 0 0,-10-26 23 0 0,5 12 115 0 0,0 0-1 0 0,-1 1 1 0 0,-1-1-1 0 0,0 2 0 0 0,3 29 1 0 0,-6-19-117 0 0,1 91 111 0 0,-9-58 167 0 0,-18 83 1 0 0,-2 7-36 0 0,26-147-288 0 0,-8 58 117 0 0,2 122 0 0 0,20-20-102 0 0,-5-80 7 0 0,-4 152-1 0 0,-16-96 115 0 0,-8 236 503 0 0,8-142-406 0 0,2-93-184 0 0,1-30-28 0 0,-9 120-23 0 0,2-142 101 0 0,-1 12 54 0 0,13-39-27 0 0,3 0 0 0 0,10 76 0 0 0,12 24-100 0 0,3 32 8 0 0,-23-170-6 0 0,-2 0 1 0 0,0 0-1 0 0,-7 45 0 0 0,5-58-15 0 0,0 0 0 0 0,-1-1 0 0 0,-1 1 0 0 0,0-1 0 0 0,0 0 0 0 0,-1 0 0 0 0,0 0 0 0 0,-1-1 0 0 0,0 0 0 0 0,-13 16 0 0 0,9-14 202 0 0,0-1 1 0 0,-1 0-1 0 0,0 0 1 0 0,0-1-1 0 0,-1-1 1 0 0,0 0 0 0 0,0 0-1 0 0,-1-1 1 0 0,0-1-1 0 0,-15 5 1 0 0,11-3 14 0 0,17-7-279 0 0,0-1 1 0 0,0 1 0 0 0,-1-1-1 0 0,1 0 1 0 0,0 1 0 0 0,0-1-1 0 0,0 1 1 0 0,-1-1 0 0 0,1 1-1 0 0,0-1 1 0 0,0 1-1 0 0,0-1 1 0 0,0 1 0 0 0,0-1-1 0 0,0 1 1 0 0,0-1 0 0 0,0 1-1 0 0,0-1 1 0 0,0 1-1 0 0,0-1 1 0 0,0 1 0 0 0,0-1-1 0 0,0 0 1 0 0,1 1 0 0 0,-1-1-1 0 0,0 1 1 0 0,0-1 0 0 0,1 1-1 0 0,-1-1 1 0 0,0 0-1 0 0,0 1 1 0 0,1-1 0 0 0,-1 1-1 0 0,0-1 1 0 0,1 1 0 0 0,5 6-916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7:32.766"/>
    </inkml:context>
    <inkml:brush xml:id="br0">
      <inkml:brushProperty name="width" value="0.1" units="cm"/>
      <inkml:brushProperty name="height" value="0.1" units="cm"/>
      <inkml:brushProperty name="color" value="#E71224"/>
    </inkml:brush>
  </inkml:definitions>
  <inkml:trace contextRef="#ctx0" brushRef="#br0">12 0 1439 0 0,'0'0'0'0'0,"-2"2"64"0"0,0-2-64 0 0,1 0 72 0 0,1 2-72 0 0,0 0 0 0 0,-2-2 0 0 0,0 2 0 0 0,2 0 0 0 0,-2 3 0 0 0,2 1 0 0 0,0-1 0 0 0,2 1 0 0 0,2 0 0 0 0,1-1 0 0 0,-1-1 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7:38.902"/>
    </inkml:context>
    <inkml:brush xml:id="br0">
      <inkml:brushProperty name="width" value="0.1" units="cm"/>
      <inkml:brushProperty name="height" value="0.1" units="cm"/>
      <inkml:brushProperty name="color" value="#E71224"/>
    </inkml:brush>
  </inkml:definitions>
  <inkml:trace contextRef="#ctx0" brushRef="#br0">0 0 511 0 0,'8'5'0'0'0,"0"0"0"0"0,-1 0 0 0 0,0 1 0 0 0,7 7 0 0 0,5 3 0 0 0,31 33 64 0 0,-44-42-64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7:45.532"/>
    </inkml:context>
    <inkml:brush xml:id="br0">
      <inkml:brushProperty name="width" value="0.1" units="cm"/>
      <inkml:brushProperty name="height" value="0.1" units="cm"/>
      <inkml:brushProperty name="color" value="#E71224"/>
    </inkml:brush>
  </inkml:definitions>
  <inkml:trace contextRef="#ctx0" brushRef="#br0">1 21 919 0 0,'2'0'140'0'0,"0"0"0"0"0,0 0-1 0 0,0 0 1 0 0,0 0-1 0 0,0 0 1 0 0,0 0 0 0 0,0 0-1 0 0,0-1 1 0 0,0 1-1 0 0,0-1 1 0 0,0 1-1 0 0,0-1 1 0 0,0 0 0 0 0,0 0-1 0 0,-1 0 1 0 0,1 0-1 0 0,2-2 1 0 0,-1 2-41 0 0,-1-1 0 0 0,1 1 0 0 0,0-1 0 0 0,0 1 0 0 0,0 0 0 0 0,0 0-1 0 0,5-1 1 0 0,-3 3-120 0 0,-1-1 0 0 0,1 0 0 0 0,0 1 0 0 0,-1 0 0 0 0,1 0-1 0 0,0 0 1 0 0,-1 1 0 0 0,7 2 0 0 0,2 2-1413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7:57.343"/>
    </inkml:context>
    <inkml:brush xml:id="br0">
      <inkml:brushProperty name="width" value="0.1" units="cm"/>
      <inkml:brushProperty name="height" value="0.1" units="cm"/>
      <inkml:brushProperty name="color" value="#E71224"/>
    </inkml:brush>
  </inkml:definitions>
  <inkml:trace contextRef="#ctx0" brushRef="#br0">1 26 3423 0 0,'375'-22'3450'0'0,"-368"21"-3357"0"0,75-2 327 0 0,162 14 1 0 0,-160-4-306 0 0,48-4 63 0 0,-39-2-31 0 0,337 4 296 0 0,-275-3-385 0 0,101 6 1 0 0,-24 0-59 0 0,0 0 8 0 0,-167-3 20 0 0,100 22 0 0 0,-110-13-260 0 0,65 26 0 0 0,-93-29-8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8:01.052"/>
    </inkml:context>
    <inkml:brush xml:id="br0">
      <inkml:brushProperty name="width" value="0.1" units="cm"/>
      <inkml:brushProperty name="height" value="0.1" units="cm"/>
      <inkml:brushProperty name="color" value="#E71224"/>
    </inkml:brush>
  </inkml:definitions>
  <inkml:trace contextRef="#ctx0" brushRef="#br0">1 186 455 0 0,'0'0'20'0'0,"0"-1"-1"0"0,0 1 0 0 0,0 0 0 0 0,0-1 0 0 0,0 1 0 0 0,0 0 0 0 0,0 0 0 0 0,0-1 0 0 0,0 1 0 0 0,0 0 0 0 0,0 0 1 0 0,0-1-1 0 0,0 1 0 0 0,0 0 0 0 0,0 0 0 0 0,0-1 0 0 0,1 1 0 0 0,-1 0 0 0 0,0 0 0 0 0,0-1 0 0 0,0 1 0 0 0,0 0 0 0 0,1 0 1 0 0,-1 0-1 0 0,0 0 0 0 0,0-1 0 0 0,0 1 0 0 0,1 0 0 0 0,-1 0 0 0 0,0 0 0 0 0,0 0 0 0 0,1 0 0 0 0,-1-1 0 0 0,0 1 0 0 0,0 0 1 0 0,1 0-1 0 0,-1 0 0 0 0,0 0 0 0 0,0 0 0 0 0,1 0 0 0 0,-1 0 0 0 0,0 0 0 0 0,0 0 0 0 0,1 0 0 0 0,-1 0 0 0 0,0 0 1 0 0,0 0-1 0 0,1 0 0 0 0,-1 0 0 0 0,0 1 0 0 0,0-1 0 0 0,1 0 0 0 0,11 7 2996 0 0,-11-7-3094 0 0,3 3 156 0 0,0 0 0 0 0,0-1 0 0 0,0 0 0 0 0,0 0 0 0 0,0 0 0 0 0,0 0 0 0 0,1 0 0 0 0,-1-1 0 0 0,1 0 0 0 0,-1 0 0 0 0,1 0 0 0 0,-1-1 0 0 0,1 1 0 0 0,0-1 0 0 0,-1 0 0 0 0,1-1 0 0 0,-1 1 0 0 0,1-1 0 0 0,7-2 0 0 0,14-3 483 0 0,43-6 1 0 0,-19 4-130 0 0,-31 6-298 0 0,1 0-1 0 0,30 2 1 0 0,22-1 120 0 0,47-2-13 0 0,-73 4-141 0 0,62 2 52 0 0,28 0 162 0 0,-106-4-247 0 0,0-2 1 0 0,45-8 0 0 0,187-43 330 0 0,-175 37-286 0 0,1 3 0 0 0,138-3 0 0 0,-137 16 7 0 0,32-2 26 0 0,20-9-127 0 0,106-4 52 0 0,-151 17 10 0 0,28 0-25 0 0,130-16 1 0 0,-55 3-6 0 0,-105 9-34 0 0,327 5 241 0 0,-412-2-256 0 0,165 0 45 0 0,-74-1-26 0 0,98 7-19 0 0,61-1 0 0 0,78 11 61 0 0,-286-12-58 0 0,398 20 8 0 0,-250-7 24 0 0,1-1-17 0 0,-24-10-18 0 0,-68-2 0 0 0,-4 3 0 0 0,192 39 0 0 0,-256-39 0 0 0,0-2 0 0 0,46-1 0 0 0,81-7 0 0 0,20 0 0 0 0,-21 14 0 0 0,-88-5 0 0 0,15 1 0 0 0,-65-7 0 0 0,30 0 0 0 0,64-8 0 0 0,-15-4 0 0 0,-73 7 19 0 0,0 2 0 0 0,63 1 0 0 0,67 16 50 0 0,-137-12-67 0 0,12 1 2 0 0,0-2 0 0 0,42-4 0 0 0,78-15 21 0 0,-89 8-12 0 0,125-1 1 0 0,-161 12-14 0 0,127 8 0 0 0,-117-5 7 0 0,82-3 0 0 0,44-16 20 0 0,65-2-4 0 0,-81 22-23 0 0,-53-1 0 0 0,172-10 0 0 0,-119 0 0 0 0,85 18 0 0 0,-27 1 0 0 0,-141-13 6 0 0,242 4 52 0 0,-212 1-58 0 0,158 1 0 0 0,-209-8 0 0 0,208-6 0 0 0,-2 20 0 0 0,-16-2 0 0 0,-87-7 0 0 0,139 32 0 0 0,-114-9 0 0 0,-105-21 0 0 0,86-5 0 0 0,-27-1 0 0 0,80 12 0 0 0,158-3 0 0 0,-255-13 0 0 0,0 5 0 0 0,171 21 0 0 0,-217-15 0 0 0,1-3 0 0 0,73-7 0 0 0,-63 1 0 0 0,87 7 0 0 0,76 13 32 0 0,0-21 0 0 0,172-11-32 0 0,-331 16 0 0 0,122-13 0 0 0,-72-3 0 0 0,267 8 0 0 0,-309 6 0 0 0,124-15 0 0 0,7-1 0 0 0,-44 20 0 0 0,-93 0 0 0 0,100-9 0 0 0,-123 0 0 0 0,298-19 0 0 0,54 8 0 0 0,-114 11 0 0 0,-184 7 0 0 0,128-15 0 0 0,-92 0 0 0 0,206 5 0 0 0,-178-3 0 0 0,-74 3 0 0 0,0 0 0 0 0,-35 2 0 0 0,86 3 0 0 0,-39 10 1 0 0,257 4 9 0 0,-156 2 44 0 0,-91-2-55 0 0,-33-3 1 0 0,81 1 0 0 0,-32-1 0 0 0,179 30 0 0 0,-202-20 0 0 0,-46-11 0 0 0,146-7 0 0 0,-41-2 0 0 0,-2 11 0 0 0,101-1 0 0 0,36-22 64 0 0,-218 13-53 0 0,147-1 53 0 0,-229 4-104 0 0,-1 0 0 0 0,1 1-1 0 0,-1 0 1 0 0,1 2 0 0 0,25 8 0 0 0,-17-3-314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8:02.829"/>
    </inkml:context>
    <inkml:brush xml:id="br0">
      <inkml:brushProperty name="width" value="0.1" units="cm"/>
      <inkml:brushProperty name="height" value="0.1" units="cm"/>
      <inkml:brushProperty name="color" value="#E71224"/>
    </inkml:brush>
  </inkml:definitions>
  <inkml:trace contextRef="#ctx0" brushRef="#br0">0 0 1375 0 0,'7'1'441'0'0,"-1"-1"0"0"0,1 2 0 0 0,-1-1 0 0 0,10 4 0 0 0,19 3 200 0 0,139 14-311 0 0,67 7 430 0 0,-141-20-8 0 0,148-6-1 0 0,-193-5-587 0 0,0-1-46 0 0,0 3 0 0 0,74 8-1 0 0,-46 3-77 0 0,49 8 50 0 0,-74-11 76 0 0,99 0 1 0 0,-105-7-60 0 0,-22 0-51 0 0,197 13 122 0 0,98 12-103 0 0,-55-34 224 0 0,-32-1-54 0 0,-115 12-161 0 0,-1-7 1 0 0,128-19-1 0 0,143-8 175 0 0,-181 21-144 0 0,-96 0-93 0 0,-5 0 40 0 0,166 6 0 0 0,-190 9-30 0 0,171-12 0 0 0,-172-1-10 0 0,0 3-1 0 0,154 11 0 0 0,-159 1-21 0 0,1-3 0 0 0,124-11 0 0 0,-72-1 0 0 0,228 15 0 0 0,-77-3 0 0 0,-96-4 0 0 0,-62 5 0 0 0,112 0 0 0 0,-57-23 34 0 0,-14 2-4 0 0,-154 15-29 0 0,237-5 49 0 0,-216 8-62 0 0,0 1-1 0 0,-1 1 1 0 0,1 2-1 0 0,-1 2 1 0 0,39 14-1 0 0,-40-10-271 0 0,0-1-32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8:04.210"/>
    </inkml:context>
    <inkml:brush xml:id="br0">
      <inkml:brushProperty name="width" value="0.1" units="cm"/>
      <inkml:brushProperty name="height" value="0.1" units="cm"/>
      <inkml:brushProperty name="color" value="#E71224"/>
    </inkml:brush>
  </inkml:definitions>
  <inkml:trace contextRef="#ctx0" brushRef="#br0">1 147 1375 0 0,'20'-1'674'0'0,"-1"-2"-1"0"0,0 0 0 0 0,26-7 1 0 0,4-1-280 0 0,103-10 667 0 0,39-8-446 0 0,-174 25-595 0 0,41-10 179 0 0,97-9 0 0 0,-118 21-82 0 0,0 2 0 0 0,0 2 1 0 0,42 7-1 0 0,23 9-3 0 0,66 7 97 0 0,-135-22-120 0 0,0-1-1 0 0,0-2 1 0 0,39-5 0 0 0,-53 2-76 0 0,55-6 252 0 0,137-1 0 0 0,-109 11-199 0 0,0-5 0 0 0,134-21 0 0 0,-195 19-48 0 0,17-4 58 0 0,2 3-1 0 0,87 1 0 0 0,86 34-14 0 0,-213-25-62 0 0,37 9 53 0 0,-41-8-50 0 0,-1-1 0 0 0,1 0 0 0 0,0-1-1 0 0,0-1 1 0 0,0 0 0 0 0,28-3-1 0 0,16-7 508 0 0,99-2 0 0 0,-86 6-457 0 0,-46 2-44 0 0,39 2 0 0 0,80 4 44 0 0,-118-2-41 0 0,15 1-16 0 0,-34 0 7 0 0,-8-2-5 0 0,0 0 0 0 0,0 0 0 0 0,0 0 0 0 0,0 0 1 0 0,0 0-1 0 0,0 0 0 0 0,0 1 0 0 0,0-1 0 0 0,0 0 0 0 0,0 1 0 0 0,-1-1 0 0 0,1 0 1 0 0,0 1-1 0 0,0 0 0 0 0,0-1 0 0 0,0 1 0 0 0,-1-1 0 0 0,1 1 0 0 0,0 0 0 0 0,0-1 1 0 0,-1 1-1 0 0,1 0 0 0 0,-1 0 0 0 0,1 0 0 0 0,-1 0 0 0 0,2 1 0 0 0,5 17-2809 0 0,-1-7-280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8:11.201"/>
    </inkml:context>
    <inkml:brush xml:id="br0">
      <inkml:brushProperty name="width" value="0.1" units="cm"/>
      <inkml:brushProperty name="height" value="0.1" units="cm"/>
      <inkml:brushProperty name="color" value="#E71224"/>
    </inkml:brush>
  </inkml:definitions>
  <inkml:trace contextRef="#ctx0" brushRef="#br0">0 14 3079 0 0,'5'-3'122'0'0,"1"1"0"0"0,-1 0 0 0 0,1 1 0 0 0,0-1 0 0 0,-1 1 0 0 0,1 0 0 0 0,0 0-1 0 0,11 1 1 0 0,2 1 347 0 0,26 5 0 0 0,-29-4-193 0 0,0 0 1 0 0,31 0-1 0 0,-1-2 105 0 0,1 1-1 0 0,0 3 0 0 0,61 13 0 0 0,-97-15-402 0 0,50 8 161 0 0,1-2-1 0 0,-1-3 1 0 0,1-3 0 0 0,76-6-1 0 0,77-4 312 0 0,1 19-262 0 0,-130-5-143 0 0,-25-6 43 0 0,94-10-1 0 0,-13-1-9 0 0,-46 11-14 0 0,171 22 0 0 0,-217-15-51 0 0,0-2 0 0 0,1-2 0 0 0,0-2 0 0 0,52-7-1 0 0,363-47 52 0 0,-228 39-64 0 0,-236 14 2 0 0,0 0-1 0 0,0 0 0 0 0,0 0 0 0 0,0 0 0 0 0,0 1 0 0 0,0-1 1 0 0,0 1-1 0 0,0-1 0 0 0,0 1 0 0 0,0 0 0 0 0,-1 0 0 0 0,1 0 1 0 0,0 0-1 0 0,0 0 0 0 0,2 2 0 0 0,-3-2 0 0 0,0 0 1 0 0,-1 0-1 0 0,1 0 1 0 0,0 0-1 0 0,-1 0 0 0 0,1 0 1 0 0,-1 0-1 0 0,1 1 1 0 0,-1-1-1 0 0,1 0 0 0 0,-1 0 1 0 0,0 0-1 0 0,0 1 0 0 0,0-1 1 0 0,1 0-1 0 0,-1 0 1 0 0,0 1-1 0 0,0-1 0 0 0,-1 0 1 0 0,1 0-1 0 0,0 1 1 0 0,0-1-1 0 0,-1 0 0 0 0,0 2 1 0 0,1-3-2 0 0,0 0 0 0 0,0 0 1 0 0,0 1-1 0 0,0-1 0 0 0,0 0 1 0 0,0 0-1 0 0,0 0 0 0 0,0 0 0 0 0,0 0 1 0 0,0 0-1 0 0,0 0 0 0 0,0 0 1 0 0,0 0-1 0 0,0 0 0 0 0,0 0 1 0 0,0 0-1 0 0,0 0 0 0 0,0 0 0 0 0,0 1 1 0 0,0-1-1 0 0,0 0 0 0 0,0 0 1 0 0,0 0-1 0 0,0 0 0 0 0,0 0 1 0 0,0 0-1 0 0,0 0 0 0 0,0 0 0 0 0,0 0 1 0 0,-1 0-1 0 0,1 0 0 0 0,0 0 1 0 0,0 0-1 0 0,0 0 0 0 0,0 0 1 0 0,0 0-1 0 0,0 0 0 0 0,0 0 0 0 0,0 0 1 0 0,0 0-1 0 0,0 0 0 0 0,0 0 1 0 0,0 0-1 0 0,0 0 0 0 0,0 0 1 0 0,-1 0-1 0 0,1 0 0 0 0,0 0 1 0 0,0 0-1 0 0,0 0 0 0 0,0 0 0 0 0,0 0 1 0 0,0 0-1 0 0,0 0 0 0 0,0 0 1 0 0,0 0-1 0 0,0 0 0 0 0,0 0 1 0 0,0 0-1 0 0,0 0 0 0 0,0 0 0 0 0,0 0 1 0 0,-1 0-1 0 0,1 0 0 0 0,0 0 1 0 0,0-1-1 0 0,-2-5 85 0 0,4 1 0 0 0,5 8-65 0 0,-1 5-59 0 0,0-1 0 0 0,0 1-1 0 0,7 14 1 0 0,-7-11-108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8:15.786"/>
    </inkml:context>
    <inkml:brush xml:id="br0">
      <inkml:brushProperty name="width" value="0.1" units="cm"/>
      <inkml:brushProperty name="height" value="0.1" units="cm"/>
      <inkml:brushProperty name="color" value="#E71224"/>
    </inkml:brush>
  </inkml:definitions>
  <inkml:trace contextRef="#ctx0" brushRef="#br0">0 17 455 0 0,'132'-7'1049'0'0,"-68"2"-1020"0"0,63 1 541 0 0,0 5-1 0 0,214 30 1 0 0,-33 10-517 0 0,-283-36-53 0 0,-17-3 0 0 0,0 0 0 0 0,1-1 0 0 0,9 0 0 0 0,23 7 11 0 0,-39-10 6 0 0,-6-1 1 0 0,-3 1 0 0 0,6 2-18 0 0,1 0 0 0 0,0 0 0 0 0,0 1 0 0 0,0-1 0 0 0,0 0 0 0 0,0 1 0 0 0,-1-1 0 0 0,1 0 0 0 0,0 1 0 0 0,0-1 0 0 0,0 1 0 0 0,0-1 0 0 0,0 0 0 0 0,0 1 0 0 0,0-1 0 0 0,0 0 0 0 0,0 1 0 0 0,0-1 0 0 0,0 0 0 0 0,1 1 0 0 0,-1-1 0 0 0,0 0 0 0 0,0 1 0 0 0,0-1 0 0 0,0 0 0 0 0,0 1 0 0 0,1-1 0 0 0,-1 0 0 0 0,0 1 0 0 0,0-1 0 0 0,1 0 0 0 0,-1 0 0 0 0,0 1 0 0 0,0-1 0 0 0,1 0 0 0 0,-1 0 0 0 0,0 0 0 0 0,1 1 0 0 0,-1-1 0 0 0,2 0 0 0 0,-2-1 0 0 0,0 8 0 0 0,0-5 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58:20.507"/>
    </inkml:context>
    <inkml:brush xml:id="br0">
      <inkml:brushProperty name="width" value="0.1" units="cm"/>
      <inkml:brushProperty name="height" value="0.1" units="cm"/>
      <inkml:brushProperty name="color" value="#E71224"/>
    </inkml:brush>
  </inkml:definitions>
  <inkml:trace contextRef="#ctx0" brushRef="#br0">0 154 919 0 0,'0'3'-25'0'0,"0"-3"113"0"0,0 1 0 0 0,0-1 0 0 0,0 1 0 0 0,0-1 0 0 0,0 1 0 0 0,0-1 0 0 0,0 1-1 0 0,0-1 1 0 0,0 1 0 0 0,0-1 0 0 0,1 1 0 0 0,-1-1 0 0 0,0 1 0 0 0,0-1 0 0 0,0 1 0 0 0,1-1 0 0 0,-1 1 0 0 0,0-1 0 0 0,1 0-1 0 0,-1 1 1 0 0,0-1 0 0 0,1 1 0 0 0,-1-1 0 0 0,0 0 0 0 0,1 0 0 0 0,-1 1 0 0 0,1-1 0 0 0,-1 0 0 0 0,0 1 0 0 0,1-1 0 0 0,0 0-1 0 0,4 3 92 0 0,0-1 0 0 0,1 0 0 0 0,-1 0 0 0 0,1 0 0 0 0,-1-1 0 0 0,1 0 0 0 0,-1 0 0 0 0,11 1 0 0 0,49-4 361 0 0,-46 1-368 0 0,161 2 408 0 0,-2-12-291 0 0,78-21-73 0 0,-15 17-34 0 0,2 0-32 0 0,-112-4-58 0 0,76-8-35 0 0,2 17 64 0 0,233-4-55 0 0,-329 9-34 0 0,192 15 0 0 0,-210-7-32 0 0,155-14 0 0 0,-96 1 0 0 0,-71 10-2 0 0,-60 1 5 0 0,1 0-1 0 0,0-2 0 0 0,-1-1 0 0 0,0 0 0 0 0,31-8 0 0 0,-47 7-14 0 0,1 1 77 0 0,0-1 0 0 0,0 1 0 0 0,0 1 0 0 0,1-1 0 0 0,11 1 0 0 0,-19 1-76 0 0,0 0 0 0 0,1 0 0 0 0,-1 0 0 0 0,0 0 0 0 0,1 0 0 0 0,-1 1 0 0 0,0-1 0 0 0,0 0 0 0 0,1 1-1 0 0,-1-1 1 0 0,0 1 0 0 0,0 0 0 0 0,0-1 0 0 0,0 1 0 0 0,1 0 0 0 0,-1 0 0 0 0,0 0 0 0 0,0 0 0 0 0,-1 0 0 0 0,1 0 0 0 0,0 0 0 0 0,0 0 0 0 0,0 0 0 0 0,-1 0 0 0 0,1 0 0 0 0,0 0 0 0 0,-1 1 0 0 0,1-1 0 0 0,-1 0 0 0 0,0 0 0 0 0,1 1 0 0 0,-1-1 0 0 0,0 0 0 0 0,0 1 0 0 0,0-1 0 0 0,0 0 0 0 0,0 1 0 0 0,0-1 0 0 0,0 0 0 0 0,0 1 0 0 0,-1 0 0 0 0,0 13-2763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23.654"/>
    </inkml:context>
    <inkml:brush xml:id="br0">
      <inkml:brushProperty name="width" value="0.1" units="cm"/>
      <inkml:brushProperty name="height" value="0.1" units="cm"/>
      <inkml:brushProperty name="color" value="#E71224"/>
    </inkml:brush>
  </inkml:definitions>
  <inkml:trace contextRef="#ctx0" brushRef="#br0">0 0 3223 0 0,'31'12'2908'0'0,"43"10"-2721"0"0,-47-13-30 0 0,43 9-1 0 0,-39-15 456 0 0,-23-2-300 0 0,0-1 0 0 0,0 2 0 0 0,12 2 0 0 0,-17-3-258 0 0,0 0 0 0 0,0 1 0 0 0,0-1 0 0 0,-1 1-1 0 0,1-1 1 0 0,0 1 0 0 0,-1 0 0 0 0,1 0 0 0 0,-1 0 0 0 0,0 1 0 0 0,0-1-1 0 0,4 5 1 0 0,1 3 33 0 0,-1 2 0 0 0,0-1 0 0 0,0 0-1 0 0,-1 1 1 0 0,-1 0 0 0 0,0 0-1 0 0,-1 1 1 0 0,3 19 0 0 0,0 13 133 0 0,-1 48 0 0 0,-4-74-203 0 0,1 292 249 0 0,-7-130-61 0 0,1 3 62 0 0,17 72 845 0 0,-8-156-931 0 0,2 34 57 0 0,-4-99-144 0 0,-2 0 0 0 0,-5 54 0 0 0,-16 69 589 0 0,16-136-539 0 0,-9 56 244 0 0,5-41-150 0 0,2 1-1 0 0,-2 54 0 0 0,12 35-135 0 0,31 206 0 0 0,-29-286-70 0 0,-2 79 0 0 0,-4-125-32 0 0,5 177 0 0 0,5-89 42 0 0,-5-54-4 0 0,1 42 0 0 0,-5-26-27 0 0,0-21-11 0 0,-6 58-1 0 0,-38 156 65 0 0,40-231-64 0 0,-5 20 67 0 0,-2-1 0 0 0,-20 45 0 0 0,-11 36 311 0 0,35-89-334 0 0,-4 14-19 0 0,-22 54 1 0 0,26-80-21 0 0,1 0 1 0 0,-1-1 0 0 0,-1 0 0 0 0,0 0 0 0 0,-1-1-1 0 0,0 0 1 0 0,0 0 0 0 0,-17 14 0 0 0,9-11-273 0 0,-1 0 0 0 0,-1-1 1 0 0,0 0-1 0 0,-26 11 0 0 0,26-16-5037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0:07.423"/>
    </inkml:context>
    <inkml:brush xml:id="br0">
      <inkml:brushProperty name="width" value="0.1" units="cm"/>
      <inkml:brushProperty name="height" value="0.1" units="cm"/>
      <inkml:brushProperty name="color" value="#E71224"/>
    </inkml:brush>
  </inkml:definitions>
  <inkml:trace contextRef="#ctx0" brushRef="#br0">2949 75 2303 0 0,'-1'-3'160'0'0,"0"-1"-1"0"0,-1 1 0 0 0,1 0 0 0 0,-1 0 1 0 0,0 0-1 0 0,0 0 0 0 0,0 0 0 0 0,0 0 1 0 0,0 0-1 0 0,-1 1 0 0 0,1-1 0 0 0,-1 1 1 0 0,-5-4-1 0 0,2 4-56 0 0,-1 0-1 0 0,1 1 1 0 0,0-1 0 0 0,0 2 0 0 0,-1-1 0 0 0,1 1-1 0 0,0 0 1 0 0,-1 0 0 0 0,1 0 0 0 0,0 1 0 0 0,-1 0-1 0 0,-7 3 1 0 0,-32 1-93 0 0,11-7 445 0 0,-66-11-1 0 0,57 6 124 0 0,0 3-374 0 0,-1 2 1 0 0,1 2-1 0 0,-52 6 0 0 0,39-1-216 0 0,-67-5 0 0 0,26-7 155 0 0,3 0 317 0 0,-101 5 1 0 0,117 6-428 0 0,-245 7 142 0 0,-243-12 1204 0 0,328-2-1284 0 0,13 0 5 0 0,155 5-307 0 0,-84 14 0 0 0,87-5-2337 0 0,-4-2-904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0:10.624"/>
    </inkml:context>
    <inkml:brush xml:id="br0">
      <inkml:brushProperty name="width" value="0.1" units="cm"/>
      <inkml:brushProperty name="height" value="0.1" units="cm"/>
      <inkml:brushProperty name="color" value="#E71224"/>
    </inkml:brush>
  </inkml:definitions>
  <inkml:trace contextRef="#ctx0" brushRef="#br0">1189 19 1839 0 0,'-40'5'193'0'0,"31"-3"-197"0"0,0-1 0 0 0,0 0 0 0 0,-13 0-1 0 0,-79-10 505 0 0,-19-1 1987 0 0,-31 1-475 0 0,-30 9-621 0 0,-311 1-1025 0 0,438 0-3522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0:11.071"/>
    </inkml:context>
    <inkml:brush xml:id="br0">
      <inkml:brushProperty name="width" value="0.1" units="cm"/>
      <inkml:brushProperty name="height" value="0.1" units="cm"/>
      <inkml:brushProperty name="color" value="#E71224"/>
    </inkml:brush>
  </inkml:definitions>
  <inkml:trace contextRef="#ctx0" brushRef="#br0">1317 80 79 0 0,'-24'5'254'0'0,"-1"-1"-1"0"0,0-1 0 0 0,-30 0 0 0 0,-76-7 1376 0 0,91 2-1327 0 0,-294-42 4728 0 0,180 18-4164 0 0,64 16-642 0 0,-159 1 0 0 0,108 16-780 0 0,93-6 48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10.701"/>
    </inkml:context>
    <inkml:brush xml:id="br0">
      <inkml:brushProperty name="width" value="0.1" units="cm"/>
      <inkml:brushProperty name="height" value="0.1" units="cm"/>
      <inkml:brushProperty name="color" value="#E71224"/>
    </inkml:brush>
  </inkml:definitions>
  <inkml:trace contextRef="#ctx0" brushRef="#br0">1753 34 2303 0 0,'-11'-6'299'0'0,"0"1"-1"0"0,-1 0 1 0 0,0 1-1 0 0,0 1 0 0 0,-1 0 1 0 0,1 0-1 0 0,0 1 1 0 0,-1 1-1 0 0,0 0 0 0 0,1 1 1 0 0,-1 0-1 0 0,1 1 1 0 0,-1 0-1 0 0,-16 4 0 0 0,-55 8-216 0 0,-1-4-1 0 0,-134-2 0 0 0,-62 9 733 0 0,87-2-350 0 0,160-13-404 0 0,-445 35 388 0 0,391-24-451 0 0,0-2-84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0:11.629"/>
    </inkml:context>
    <inkml:brush xml:id="br0">
      <inkml:brushProperty name="width" value="0.1" units="cm"/>
      <inkml:brushProperty name="height" value="0.1" units="cm"/>
      <inkml:brushProperty name="color" value="#E71224"/>
    </inkml:brush>
  </inkml:definitions>
  <inkml:trace contextRef="#ctx0" brushRef="#br0">2388 90 919 0 0,'-39'-2'1799'0'0,"-67"-12"0"0"0,26 3-894 0 0,-188-6 816 0 0,155 18-1239 0 0,-117-2 343 0 0,-406-29 1111 0 0,478 22-1584 0 0,21 0-54 0 0,-168 12 1 0 0,100 19-3361 0 0,95-10-492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0:14.210"/>
    </inkml:context>
    <inkml:brush xml:id="br0">
      <inkml:brushProperty name="width" value="0.1" units="cm"/>
      <inkml:brushProperty name="height" value="0.1" units="cm"/>
      <inkml:brushProperty name="color" value="#E71224"/>
    </inkml:brush>
  </inkml:definitions>
  <inkml:trace contextRef="#ctx0" brushRef="#br0">1855 88 1375 0 0,'-44'-6'1150'0'0,"1"-2"-1"0"0,-78-25 0 0 0,93 23-805 0 0,0 2 0 0 0,0 1 0 0 0,-1 2 0 0 0,1 0 0 0 0,-1 2 0 0 0,0 1 0 0 0,-1 1 0 0 0,-46 6 0 0 0,-368 19 682 0 0,388-22-938 0 0,-175 11 233 0 0,-46 1-105 0 0,25-5-147 0 0,170-1-69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0:16.272"/>
    </inkml:context>
    <inkml:brush xml:id="br0">
      <inkml:brushProperty name="width" value="0.1" units="cm"/>
      <inkml:brushProperty name="height" value="0.1" units="cm"/>
      <inkml:brushProperty name="color" value="#E71224"/>
    </inkml:brush>
  </inkml:definitions>
  <inkml:trace contextRef="#ctx0" brushRef="#br0">2302 59 3623 0 0,'-17'-4'181'0'0,"-1"0"0"0"0,0 2 0 0 0,1 0-1 0 0,-26 1 1 0 0,-71 9 1009 0 0,46-1-1164 0 0,-62-2 298 0 0,-178-14 0 0 0,64-4 526 0 0,-127-13 612 0 0,251 14-1048 0 0,-193 7 0 0 0,-119 35-467 0 0,343-23-130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2:35.903"/>
    </inkml:context>
    <inkml:brush xml:id="br0">
      <inkml:brushProperty name="width" value="0.1" units="cm"/>
      <inkml:brushProperty name="height" value="0.1" units="cm"/>
      <inkml:brushProperty name="color" value="#E71224"/>
    </inkml:brush>
  </inkml:definitions>
  <inkml:trace contextRef="#ctx0" brushRef="#br0">2667 1590 2759 0 0,'10'-7'1354'0'0,"-11"3"-233"0"0,-19-2 504 0 0,-4-1-626 0 0,20 5-785 0 0,1 0 0 0 0,-1 0 0 0 0,1 0 0 0 0,-1 1 0 0 0,0 0 0 0 0,1 0 0 0 0,-1 0 0 0 0,0 0 0 0 0,0 1 0 0 0,0-1 0 0 0,0 1 0 0 0,0 0 0 0 0,0 0 0 0 0,0 1 0 0 0,0-1-1 0 0,1 1 1 0 0,-1 0 0 0 0,-5 1 0 0 0,-7 4 65 0 0,0 0 0 0 0,0 1 0 0 0,-15 9 0 0 0,-13 6 489 0 0,1-4-37 0 0,17-6 788 0 0,-37 11-1 0 0,56-21-1481 0 0,-1 0 1 0 0,-1 0-1 0 0,1-1 0 0 0,0 0 0 0 0,0 0 0 0 0,0-1 1 0 0,-1 0-1 0 0,1-1 0 0 0,-10-1 0 0 0,7-2 206 0 0,-1 1 0 0 0,1-2-1 0 0,0 1 1 0 0,1-2 0 0 0,-17-10-1 0 0,13 7 211 0 0,-31-13 0 0 0,18 14-273 0 0,0 0 0 0 0,-1 2 0 0 0,-29-3 1 0 0,16 3-70 0 0,21 1 45 0 0,-30-10 1 0 0,32 9-18 0 0,0 1 0 0 0,-25-4 0 0 0,6 3 39 0 0,13 2-29 0 0,-43-2-1 0 0,-19-2 134 0 0,61 6-117 0 0,0 2 0 0 0,0 0-1 0 0,-49 9 1 0 0,36-3-35 0 0,0-2 0 0 0,-50 1-1 0 0,-7-4 218 0 0,70-1-299 0 0,1 1-1 0 0,-38 6 1 0 0,-11 1-47 0 0,-70-3 252 0 0,65 4-35 0 0,34-3-18 0 0,-109 7 185 0 0,111-8-289 0 0,-1 3 1 0 0,1 1-1 0 0,-56 20 0 0 0,88-26-81 0 0,-4 1 24 0 0,1 0-4 0 0,0 0-1 0 0,-26 4 1 0 0,35-8 1 0 0,0 1 1 0 0,0-1-1 0 0,-1-1 0 0 0,1 1 1 0 0,0 0-1 0 0,0-1 0 0 0,0 0 1 0 0,0 0-1 0 0,0 0 0 0 0,0 0 1 0 0,0-1-1 0 0,1 0 0 0 0,-1 1 1 0 0,-3-4-1 0 0,5 4 17 0 0,1-1 1 0 0,-1 0-1 0 0,1 1 1 0 0,0-1-1 0 0,0 0 0 0 0,0 0 1 0 0,0 1-1 0 0,0-1 1 0 0,0 0-1 0 0,0 0 0 0 0,0-4 1 0 0,-8-13-803 0 0,-4 0 1585 0 0,-17-30 0 0 0,23 37-1072 0 0,3 2 281 0 0,0 1 1 0 0,1 0-1 0 0,0-1 1 0 0,0 0-1 0 0,1 0 0 0 0,-1-12 1 0 0,-4-19 89 0 0,-17-89 144 0 0,16 80-219 0 0,6 28-31 0 0,0-1 0 0 0,2 0 0 0 0,1 0 0 0 0,1 0 0 0 0,6-29 0 0 0,-2 12-11 0 0,-4-26-19 0 0,-2 53 10 0 0,0 0 0 0 0,1-1 1 0 0,0 1-1 0 0,1 0 0 0 0,0-1 1 0 0,5-12-1 0 0,14-54 55 0 0,-18 68-64 0 0,-1 0 0 0 0,-1 0 0 0 0,0-1 0 0 0,0 1 0 0 0,-1-1 0 0 0,-1 1 0 0 0,0 0 0 0 0,-4-16 0 0 0,-14-79 64 0 0,16 94-58 0 0,1 0 0 0 0,0 1 0 0 0,0-1-1 0 0,2 0 1 0 0,-1 0 0 0 0,2 0 0 0 0,-1 0 0 0 0,2 0-1 0 0,0 0 1 0 0,7-22 0 0 0,11-59-6 0 0,-13 55 0 0 0,19-88 0 0 0,-25 94 0 0 0,1-5 0 0 0,-2 36 0 0 0,1 1 0 0 0,-1 0 0 0 0,1 0 0 0 0,0 0 0 0 0,0 0 0 0 0,-1-1 0 0 0,1 1 0 0 0,0 0 0 0 0,0 0 0 0 0,0 1 0 0 0,0-1 0 0 0,0 0 0 0 0,0 0 0 0 0,0 0 0 0 0,0 1 0 0 0,0-1 0 0 0,1 0 0 0 0,-1 1 0 0 0,0-1 0 0 0,0 1 0 0 0,1-1 0 0 0,-1 1 0 0 0,0 0 0 0 0,1 0 0 0 0,1-1 0 0 0,37-1 0 0 0,-34 2 0 0 0,242 15 0 0 0,-173-5 0 0 0,108 8 0 0 0,273 13 0 0 0,-337-22 0 0 0,133-8 0 0 0,-52 10 0 0 0,-97-2 0 0 0,156 0 0 0 0,-145-14 0 0 0,24-1 0 0 0,71 24 0 0 0,-131-8 0 0 0,159-3 0 0 0,-148-8 0 0 0,0 4 0 0 0,115 19 0 0 0,18 1 0 0 0,-143-22 0 0 0,132-16 0 0 0,-124 7 0 0 0,87 2 0 0 0,34-2 0 0 0,-151 1 0 0 0,104-28 0 0 0,-101 21 0 0 0,107-9 0 0 0,-102 20 0 0 0,18-2 0 0 0,8-5 0 0 0,28-4 0 0 0,-68 10 0 0 0,-37 4 0 0 0,0-1 0 0 0,23-5 0 0 0,-22 3 0 0 0,-1 0 0 0 0,1 1 0 0 0,0 0 0 0 0,0 1 0 0 0,0 1 0 0 0,0 0 0 0 0,0 1 0 0 0,0 1 0 0 0,0 0 0 0 0,-1 1 0 0 0,1 1 0 0 0,-1 0 0 0 0,0 1 0 0 0,0 1 0 0 0,0 0 0 0 0,14 9 0 0 0,-21-10-2 0 0,0 0 0 0 0,-1 1 0 0 0,0 0 0 0 0,0 0-1 0 0,0 0 1 0 0,-1 1 0 0 0,0 0 0 0 0,0 0 0 0 0,0 1 0 0 0,-1-1 0 0 0,-1 1-1 0 0,1 0 1 0 0,-1 0 0 0 0,3 11 0 0 0,-1 2-4 0 0,0 0-1 0 0,-1 0 1 0 0,-2 1-1 0 0,1 34 1 0 0,-5-29 6 0 0,-1 1 0 0 0,-1-1 0 0 0,-2-1 0 0 0,-13 43 0 0 0,-7 29 0 0 0,20-70 0 0 0,1-6 0 0 0,1 0 0 0 0,1 0 0 0 0,0 0 0 0 0,2 40 0 0 0,1-40 0 0 0,0 0 0 0 0,-1 0 0 0 0,-7 34 0 0 0,-27 106-64 0 0,31-140 64 0 0,1 0 0 0 0,1 1 0 0 0,1 30 0 0 0,1-42 0 0 0,0 1 0 0 0,0-1 0 0 0,-2 1 0 0 0,1-1 0 0 0,-6 17 0 0 0,-20 54 0 0 0,19-66 0 0 0,0 0 0 0 0,-1 0 0 0 0,-1-1 0 0 0,0 0 0 0 0,-1-1 0 0 0,-14 15 0 0 0,14-19 0 0 0,0 0 0 0 0,0 0 0 0 0,-1-1 0 0 0,-23 13 0 0 0,-56 24 0 0 0,56-31 0 0 0,-1-2 0 0 0,-1-1 0 0 0,0-1 0 0 0,-42 5 0 0 0,-378 64 0 0 0,400-72 0 0 0,-84 1 0 0 0,13-2 0 0 0,-67 7 0 0 0,97-8-23 0 0,-107-9 0 0 0,46-1 5 0 0,91 4 18 0 0,-156-5 0 0 0,-228-11 0 0 0,387 15 0 0 0,-80-12 0 0 0,128 12-69 0 0,1 0 0 0 0,0 1-1 0 0,-1 0 1 0 0,1 1 0 0 0,-26 6 0 0 0,13-1-696 0 0,-1 2 1 0 0,-29 13 0 0 0,27-7-3007 0 0,-34 21 1 0 0,35-18 325 0 0,-18 7-1973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3:12.582"/>
    </inkml:context>
    <inkml:brush xml:id="br0">
      <inkml:brushProperty name="width" value="0.1" units="cm"/>
      <inkml:brushProperty name="height" value="0.1" units="cm"/>
      <inkml:brushProperty name="color" value="#E71224"/>
    </inkml:brush>
  </inkml:definitions>
  <inkml:trace contextRef="#ctx0" brushRef="#br0">1001 1668 455 0 0,'-11'-8'418'0'0,"0"-1"-1"0"0,0 2 0 0 0,-1-1 0 0 0,0 2 0 0 0,-1-1 0 0 0,1 2 0 0 0,-23-7 0 0 0,10 2-60 0 0,-15-5 582 0 0,0 1 0 0 0,-1 2 0 0 0,-48-8 0 0 0,75 18-643 0 0,1 1 1 0 0,-1 1-1 0 0,1 0 0 0 0,-1 0 1 0 0,1 2-1 0 0,0 0 0 0 0,-1 0 1 0 0,1 1-1 0 0,-15 6 1 0 0,9-4-40 0 0,-28 5 1 0 0,28-7 643 0 0,-29 9 0 0 0,42-10-765 0 0,0 1 1 0 0,-1 0-1 0 0,2 0 1 0 0,-1 0 0 0 0,0 0-1 0 0,1 1 1 0 0,-1 0 0 0 0,-6 7-1 0 0,7-6-60 0 0,0 0-1 0 0,0 1 1 0 0,1-1 0 0 0,0 1-1 0 0,0-1 1 0 0,1 1-1 0 0,0 0 1 0 0,-3 8-1 0 0,6-14-30 0 0,0 1-1 0 0,0 0 1 0 0,0-1-1 0 0,0 1 0 0 0,0 0 1 0 0,0-1-1 0 0,0 1 1 0 0,0 0-1 0 0,0-1 1 0 0,0 1-1 0 0,1-1 1 0 0,-1 1-1 0 0,0 0 0 0 0,1-1 1 0 0,-1 1-1 0 0,0-1 1 0 0,1 1-1 0 0,-1 0 1 0 0,0-1-1 0 0,1 1 0 0 0,-1-1 1 0 0,1 0-1 0 0,-1 1 1 0 0,1-1-1 0 0,-1 1 1 0 0,1-1-1 0 0,0 0 1 0 0,-1 1-1 0 0,1-1 0 0 0,-1 0 1 0 0,1 0-1 0 0,0 1 1 0 0,-1-1-1 0 0,1 0 1 0 0,0 0-1 0 0,29 8 558 0 0,-24-7-420 0 0,8 0 300 0 0,-1 1-1 0 0,24-2 1 0 0,9 1-31 0 0,9 7-245 0 0,-38-5-150 0 0,-1 0 0 0 0,0-1 1 0 0,1-1-1 0 0,16-1 0 0 0,-13-1 77 0 0,0 2 1 0 0,-1 1-1 0 0,1 0 0 0 0,-1 1 1 0 0,32 10-1 0 0,39 5 236 0 0,-73-17-350 0 0,0-1-1 0 0,0 0 1 0 0,26-5-1 0 0,8 0 26 0 0,28-6 94 0 0,-52 9-36 0 0,0 1 0 0 0,-1 2 0 0 0,1 0 0 0 0,43 9 0 0 0,-48-6-67 0 0,1 0 0 0 0,-1-2 0 0 0,1 0 1 0 0,41-4-1 0 0,89-19 204 0 0,-100 14-108 0 0,82-1-1 0 0,-85 6-100 0 0,-4 0 13 0 0,0 2-1 0 0,57 7 1 0 0,-25 5-28 0 0,101 12 98 0 0,-140-20-113 0 0,-18-1 0 0 0,0-1 0 0 0,0-1 0 0 0,30-2 0 0 0,-26 0 33 0 0,0 1 1 0 0,48 6-1 0 0,-14-1 7 0 0,-15 0 22 0 0,83 19 0 0 0,-37-14 2 0 0,-53-4-15 0 0,-23-4-6 0 0,26 6 1 0 0,-26-4-18 0 0,0-2 0 0 0,20 3 1 0 0,18 2 49 0 0,-41-5-63 0 0,-1-1 0 0 0,0 0 1 0 0,0 0-1 0 0,1-2 0 0 0,15-1 1 0 0,-12 1 19 0 0,0 0 1 0 0,15 1 0 0 0,162 8 30 0 0,-183-7-64 0 0,0 0 0 0 0,0 0 0 0 0,12 3 0 0 0,-14-2 1 0 0,0-1 0 0 0,1 1 1 0 0,-1-1-1 0 0,0-1 1 0 0,0 1-1 0 0,0-1 0 0 0,10-1 1 0 0,-3-1 8 0 0,-1 1 1 0 0,0 1 0 0 0,1 0-1 0 0,22 3 1 0 0,-29-3-1 0 0,-1 0 0 0 0,0-1 0 0 0,1 0 0 0 0,-1 1 0 0 0,1-2 0 0 0,-1 1 0 0 0,0-1 1 0 0,0 0-1 0 0,0 0 0 0 0,0 0 0 0 0,5-4 0 0 0,-3 3 4 0 0,1-1 0 0 0,-1 1 1 0 0,0 1-1 0 0,12-4 0 0 0,-17 6-11 0 0,0-1-1 0 0,0 1 0 0 0,-1-1 1 0 0,1 0-1 0 0,0 0 1 0 0,0 0-1 0 0,0 0 0 0 0,-1 0 1 0 0,1 0-1 0 0,-1-1 1 0 0,1 1-1 0 0,1-3 1 0 0,18-23 60 0 0,-3 5-15 0 0,21-11 167 0 0,-28 25-164 0 0,-1 0 1 0 0,17-18-1 0 0,-24 22-43 0 0,0 0-1 0 0,-1 0 1 0 0,1 0 0 0 0,-1-1-1 0 0,0 1 1 0 0,0-1 0 0 0,0 1-1 0 0,-1-1 1 0 0,2-8 0 0 0,0-4 69 0 0,0-26 1 0 0,-2 29 9 0 0,0 0-1 0 0,5-24 1 0 0,13-14 28 0 0,-13 38-99 0 0,-1 0-1 0 0,0 1 1 0 0,3-20-1 0 0,-6 22-10 0 0,3-25-2 0 0,3-58 0 0 0,-7 80-3 0 0,0 1 0 0 0,1-1 0 0 0,1 1 0 0 0,1 0 0 0 0,5-15 0 0 0,-3 11 0 0 0,-1-1 0 0 0,3-19 0 0 0,-2-30 31 0 0,-4 35-14 0 0,8-38-1 0 0,-8 57-16 0 0,-1 0 0 0 0,0-1 0 0 0,0 1 0 0 0,-2 0 0 0 0,0 0 0 0 0,-4-25 0 0 0,-3 1 0 0 0,-15-40 0 0 0,8 41 16 0 0,-1 0 0 0 0,-2 1 0 0 0,-24-36 0 0 0,33 58-16 0 0,1 0 0 0 0,-2 1 0 0 0,0 1 0 0 0,0-1 0 0 0,-1 2 0 0 0,-1-1 0 0 0,1 2 0 0 0,-25-16 0 0 0,22 16 0 0 0,1-1 0 0 0,-16-15-1 0 0,18 14 5 0 0,-2 1 0 0 0,-22-15 0 0 0,-92-40 54 0 0,104 55-59 0 0,-1 2-1 0 0,0 1 1 0 0,-41-8 0 0 0,-139-15 1 0 0,186 27 0 0 0,-1-2 0 0 0,1-1 0 0 0,-32-14 0 0 0,29 11 0 0 0,-43-12 0 0 0,-1 7 0 0 0,0 2 0 0 0,-102-3 0 0 0,-160-14 0 0 0,182 8 0 0 0,96 15 0 0 0,1 2 0 0 0,-1 2 0 0 0,0 2 0 0 0,-60 9 0 0 0,-115 14 0 0 0,-20 2 0 0 0,-21 4 0 0 0,214-22 0 0 0,1-2 0 0 0,-1-2 0 0 0,0-2 0 0 0,0-3 0 0 0,-55-8 0 0 0,83 7 0 0 0,-1 1 0 0 0,1 2 0 0 0,-27 2 0 0 0,-72 13 0 0 0,66-7 0 0 0,-80 19 0 0 0,53-9 0 0 0,58-12 0 0 0,1 1 0 0 0,0 1 0 0 0,0 1 0 0 0,1 1 0 0 0,0 1 0 0 0,-26 17 0 0 0,44-25 0 0 0,1 0 0 0 0,0 1 0 0 0,0-1 0 0 0,1 1 0 0 0,-1 0 0 0 0,1 0 0 0 0,-1 0 0 0 0,1 0 0 0 0,1 1 0 0 0,-1-1 0 0 0,0 1 0 0 0,1-1 0 0 0,0 1 0 0 0,0 0 0 0 0,1 0 0 0 0,-1 0 0 0 0,0 9 0 0 0,0 6 0 0 0,0-1 0 0 0,2 1 0 0 0,2 27 0 0 0,0 0 0 0 0,-13 227 0 0 0,21-96 0 0 0,-5-116 0 0 0,-5-54 0 0 0,4 36 0 0 0,-5 71 0 0 0,2-101 0 0 0,-1 0 0 0 0,1 0 0 0 0,1-1 0 0 0,6 23 0 0 0,1 6 0 0 0,-8-28 0 0 0,1 0 0 0 0,1 0 0 0 0,1-1 0 0 0,0 1 0 0 0,0-1 0 0 0,1 0 0 0 0,1 0 0 0 0,0 0 0 0 0,12 17 0 0 0,-8-19 0 0 0,-1 0 0 0 0,19 16 0 0 0,-20-20 0 0 0,1 1 0 0 0,-1 1 0 0 0,0 0 0 0 0,-1 0 0 0 0,10 15 0 0 0,-9-9-415 0 0,-1 1 0 0 0,9 32-1 0 0,-1 7-5238 0 0,-13-47 4112 0 0,8 35-5704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42.272"/>
    </inkml:context>
    <inkml:brush xml:id="br0">
      <inkml:brushProperty name="width" value="0.1" units="cm"/>
      <inkml:brushProperty name="height" value="0.1" units="cm"/>
      <inkml:brushProperty name="color" value="#E71224"/>
    </inkml:brush>
  </inkml:definitions>
  <inkml:trace contextRef="#ctx0" brushRef="#br0">2972 0 1495 0 0,'-440'13'2320'0'0,"203"-3"-2033"0"0,-146 12 874 0 0,6-2-1003 0 0,-3-22 84 0 0,113-8 329 0 0,-228 4-67 0 0,186 30-937 0 0,226-19-1801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59.720"/>
    </inkml:context>
    <inkml:brush xml:id="br0">
      <inkml:brushProperty name="width" value="0.1" units="cm"/>
      <inkml:brushProperty name="height" value="0.1" units="cm"/>
      <inkml:brushProperty name="color" value="#E71224"/>
    </inkml:brush>
  </inkml:definitions>
  <inkml:trace contextRef="#ctx0" brushRef="#br0">1781 5 3223 0 0,'-3'-4'4308'0'0,"3"4"-4237"0"0,-14 7 399 0 0,2-1-229 0 0,-3-2-61 0 0,0-1 1 0 0,0-1 0 0 0,1 0-1 0 0,-1-1 1 0 0,-1 0-1 0 0,-18-3 1 0 0,2 1 177 0 0,-99 10 269 0 0,101-6-622 0 0,-4-2 203 0 0,0-2-1 0 0,1-1 0 0 0,-50-9 0 0 0,40 4 555 0 0,-59-1-1 0 0,-104 18 391 0 0,-28-1-417 0 0,86-9-369 0 0,-224 26 0 0 0,277-13-899 0 0,45-6 191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0:00.437"/>
    </inkml:context>
    <inkml:brush xml:id="br0">
      <inkml:brushProperty name="width" value="0.1" units="cm"/>
      <inkml:brushProperty name="height" value="0.1" units="cm"/>
      <inkml:brushProperty name="color" value="#E71224"/>
    </inkml:brush>
  </inkml:definitions>
  <inkml:trace contextRef="#ctx0" brushRef="#br0">2315 168 1375 0 0,'-14'-3'380'0'0,"0"2"-1"0"0,0-1 0 0 0,0 2 1 0 0,-14 0-1 0 0,9 1-221 0 0,-27-3 1 0 0,-119-30 3599 0 0,-5-1-1643 0 0,-353-10 614 0 0,295 17-2015 0 0,143 14-527 0 0,-109-2 0 0 0,-236 34 7 0 0,371-16-188 0 0,5 1-105 0 0,0 1-1 0 0,-92 24 1 0 0,88-12-115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0:04.254"/>
    </inkml:context>
    <inkml:brush xml:id="br0">
      <inkml:brushProperty name="width" value="0.1" units="cm"/>
      <inkml:brushProperty name="height" value="0.1" units="cm"/>
      <inkml:brushProperty name="color" value="#E71224"/>
    </inkml:brush>
  </inkml:definitions>
  <inkml:trace contextRef="#ctx0" brushRef="#br0">1462 98 1839 0 0,'-159'-34'5587'0'0,"57"8"-5069"0"0,71 17 101 0 0,-61-11 0 0 0,38 15-181 0 0,-1 2 0 0 0,1 2 0 0 0,-80 10 0 0 0,-195 2 266 0 0,181-10-463 0 0,116 0-332 0 0,0 1 0 0 0,0 2 0 0 0,1 1-1 0 0,0 1 1 0 0,0 2 0 0 0,-31 12 0 0 0,10 0-3903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0:05.164"/>
    </inkml:context>
    <inkml:brush xml:id="br0">
      <inkml:brushProperty name="width" value="0.1" units="cm"/>
      <inkml:brushProperty name="height" value="0.1" units="cm"/>
      <inkml:brushProperty name="color" value="#E71224"/>
    </inkml:brush>
  </inkml:definitions>
  <inkml:trace contextRef="#ctx0" brushRef="#br0">2421 220 1207 0 0,'-160'-31'194'0'0,"-36"-4"1830"0"0,-41 31 934 0 0,225 4-2903 0 0,-71-2 491 0 0,0-3 1 0 0,-104-22-1 0 0,132 19-256 0 0,-258-23 1252 0 0,47 7-284 0 0,138 6-699 0 0,-83-11 134 0 0,162 26-585 0 0,1 1 0 0 0,-69 7 0 0 0,52 3-221 0 0,-71 19 0 0 0,61-9-61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20.835"/>
    </inkml:context>
    <inkml:brush xml:id="br0">
      <inkml:brushProperty name="width" value="0.1" units="cm"/>
      <inkml:brushProperty name="height" value="0.1" units="cm"/>
      <inkml:brushProperty name="color" value="#E71224"/>
    </inkml:brush>
  </inkml:definitions>
  <inkml:trace contextRef="#ctx0" brushRef="#br0">2256 1485 455 0 0,'-1'-2'-208'0'0,"0"0"335"0"0,1 0 1 0 0,-1-1-1 0 0,0 1 1 0 0,0 0-1 0 0,-1 0 1 0 0,1 0-1 0 0,0 0 1 0 0,-3-3-1 0 0,3 4 29 0 0,-1 0 0 0 0,1 1 0 0 0,0-1 0 0 0,-1 1 0 0 0,1-1 1 0 0,0 1-1 0 0,-1 0 0 0 0,1-1 0 0 0,-1 1 0 0 0,1 0 0 0 0,-1 0 0 0 0,1 0 0 0 0,0 0 0 0 0,-1 0 0 0 0,-2 1 0 0 0,-57 6-176 0 0,-56 3-668 0 0,87-10 690 0 0,-256 4 2142 0 0,198 2-888 0 0,-108 20 0 0 0,154-18-1036 0 0,-52 9 524 0 0,-180 57 1 0 0,247-63-671 0 0,11-4-10 0 0,-1 0 0 0 0,0-2 0 0 0,-1 1 0 0 0,1-2 0 0 0,-1-1-1 0 0,-18 2 1 0 0,27-6 228 0 0,8-3-55 0 0,13-7 110 0 0,25-9 62 0 0,-36 19-390 0 0,37-16 135 0 0,1 1-1 0 0,1 2 0 0 0,70-15 0 0 0,127-9-107 0 0,-157 27 13 0 0,475-47 26 0 0,-501 59-44 0 0,0 1 0 0 0,0 3 0 0 0,0 2 0 0 0,-1 3-1 0 0,67 21 1 0 0,-114-29-41 0 0,-3-2 0 0 0,1 1 0 0 0,-1 1 0 0 0,1-1 0 0 0,-1 0 0 0 0,0 1 0 0 0,1 0 0 0 0,4 3 0 0 0,-11-4 28 0 0,-1 0 0 0 0,1 0 0 0 0,0 0 0 0 0,-1 0 0 0 0,1-1 0 0 0,0 1 0 0 0,-6-1 0 0 0,-388-2 872 0 0,-471 6-648 0 0,746 3-230 0 0,-1 6-1 0 0,-235 56 0 0 0,350-67-21 0 0,4-2 0 0 0,0 1 0 0 0,0 0 0 0 0,0 0 0 0 0,0 1 0 0 0,0-1 0 0 0,0 1 0 0 0,1 0 0 0 0,-1 0 0 0 0,-3 2 0 0 0,6-4 0 0 0,1 1 0 0 0,0-1 0 0 0,0 0 0 0 0,0 0 0 0 0,0 0 0 0 0,0 0 0 0 0,0 0 0 0 0,0 0 0 0 0,0 0 0 0 0,0 1 0 0 0,0-1 0 0 0,-1 0 0 0 0,1 0 0 0 0,0 0 0 0 0,0 0 0 0 0,0 0 0 0 0,0 0 0 0 0,0 1 0 0 0,0-1 0 0 0,0 0 0 0 0,0 0 0 0 0,0 0 0 0 0,0 0 0 0 0,0 0 0 0 0,0 1 0 0 0,0-1 0 0 0,0 0 0 0 0,0 0 0 0 0,0 0 0 0 0,0 0 0 0 0,0 0 0 0 0,1 1 0 0 0,-1-1 0 0 0,0 0 0 0 0,0 0 0 0 0,0 0 0 0 0,0 0 0 0 0,0 0 0 0 0,0 0 0 0 0,0 0 0 0 0,0 1 0 0 0,0-1 0 0 0,1 0 0 0 0,-1 0 0 0 0,0 0 0 0 0,0 0 0 0 0,0 0 0 0 0,11 4 0 0 0,11-1 0 0 0,60-3 103 0 0,91-11 0 0 0,-35 0-21 0 0,561-11 46 0 0,-526 10-128 0 0,59 2 0 0 0,-217 10 0 0 0,-9 0 0 0 0,1 0 0 0 0,0 0 0 0 0,0 0 0 0 0,0 1 0 0 0,0 0 0 0 0,0 1 0 0 0,-1 0 0 0 0,1 0 0 0 0,10 4 0 0 0,-60-2 0 0 0,-23 0 32 0 0,0 3 0 0 0,1 3 0 0 0,-74 21 0 0 0,107-22-32 0 0,-49 17 0 0 0,116-27 144 0 0,22-7 101 0 0,111 0 0 0 0,-93 7-228 0 0,266-27 154 0 0,-285 20-44 0 0,1 3 0 0 0,0 2 1 0 0,85 6-1 0 0,-138-3-114 0 0,0 0-1 0 0,0-1 1 0 0,-1 1 0 0 0,1-1-1 0 0,0 1 1 0 0,0-1 0 0 0,0 0 0 0 0,-1 0-1 0 0,1-1 1 0 0,-1 1 0 0 0,1-1-1 0 0,-1 0 1 0 0,1 0 0 0 0,3-3 0 0 0,5-5 117 0 0,0 0 1 0 0,13-15-1 0 0,-14 15 37 0 0,2-4-25 0 0,-8 8-79 0 0,0 1 0 0 0,0-1 0 0 0,1 1-1 0 0,-1 1 1 0 0,1-1 0 0 0,0 1 0 0 0,1 0 0 0 0,-1 1 0 0 0,9-5 0 0 0,-9 6-56 0 0,0-1 0 0 0,-1 0 0 0 0,1 0 0 0 0,0-1 0 0 0,-1 1 0 0 0,0-1-1 0 0,0 0 1 0 0,0-1 0 0 0,-1 1 0 0 0,1-1 0 0 0,-1 0 0 0 0,0 0 0 0 0,-1 0 0 0 0,1-1 0 0 0,-1 0 0 0 0,0 1 0 0 0,0-1 0 0 0,-1 0 0 0 0,3-9 0 0 0,-2 6 57 0 0,-2 0 0 0 0,0 0 0 0 0,0 0 1 0 0,0 0-1 0 0,-1-1 0 0 0,0 1 0 0 0,-1 0 1 0 0,0 0-1 0 0,-4-13 0 0 0,3 11-7 0 0,0-1 0 0 0,1 0 0 0 0,0 0 1 0 0,2-23-1 0 0,7-14-19 0 0,3-34 71 0 0,-11 72-98 0 0,0 0-1 0 0,0 0 1 0 0,-1 0-1 0 0,0 0 1 0 0,-5-17-1 0 0,-5-5 65 0 0,-1 1 0 0 0,-1 0-1 0 0,-34-57 1 0 0,39 73-45 0 0,1-1 0 0 0,0 0 1 0 0,2-1-1 0 0,-7-27 0 0 0,-7-24 54 0 0,-4 11 12 0 0,15 42-49 0 0,1-1 0 0 0,1 0-1 0 0,0 0 1 0 0,-5-33 0 0 0,-8-80 89 0 0,19 120-131 0 0,-1 1 0 0 0,2-1 0 0 0,-1 1 0 0 0,1-1 0 0 0,0 1 0 0 0,1 0 1 0 0,0 0-1 0 0,5-12 0 0 0,4-23 13 0 0,-10 39-14 0 0,0-1-1 0 0,-1 0 1 0 0,0 0-1 0 0,0 0 1 0 0,-1 0 0 0 0,1 0-1 0 0,-1 1 1 0 0,-1-1-1 0 0,1 0 1 0 0,-1 1-1 0 0,0-1 1 0 0,0 1-1 0 0,0-1 1 0 0,-1 1 0 0 0,0 0-1 0 0,0 0 1 0 0,-1 0-1 0 0,1 0 1 0 0,-1 1-1 0 0,0 0 1 0 0,0-1-1 0 0,0 1 1 0 0,-1 1 0 0 0,1-1-1 0 0,-1 1 1 0 0,0-1-1 0 0,0 1 1 0 0,0 1-1 0 0,-1-1 1 0 0,1 1-1 0 0,-1 0 1 0 0,-6-2 0 0 0,-28-2-2 0 0,0 1 0 0 0,-1 2 1 0 0,-63 4-1 0 0,41-1-1 0 0,-100 13-1 0 0,61-3 0 0 0,-141 7 0 0 0,-12 13 0 0 0,102-8 0 0 0,-252 11 64 0 0,217-23-64 0 0,-126-1 0 0 0,295-10 13 0 0,-65-5 34 0 0,72 4-46 0 0,1 0-1 0 0,0 0 1 0 0,0-1 0 0 0,1-1 0 0 0,-16-6-1 0 0,24 8 0 0 0,0 1 1 0 0,0 0-1 0 0,-1 0 0 0 0,1 0 0 0 0,0 1 1 0 0,-1-1-1 0 0,1 0 0 0 0,-1 1 0 0 0,1 0 0 0 0,-1-1 1 0 0,1 1-1 0 0,-1 0 0 0 0,1 0 0 0 0,-1 0 1 0 0,1 1-1 0 0,0-1 0 0 0,-1 1 0 0 0,1-1 0 0 0,-1 1 1 0 0,1 0-1 0 0,0 0 0 0 0,-1 0 0 0 0,1 0 0 0 0,-3 3 1 0 0,2-2-6 0 0,0 1 0 0 0,0 0 1 0 0,0 0-1 0 0,1 0 1 0 0,-1 0-1 0 0,1 1 0 0 0,0-1 1 0 0,0 1-1 0 0,0-1 0 0 0,1 1 1 0 0,-1 0-1 0 0,1 0 0 0 0,0 0 1 0 0,-1 7-1 0 0,-1 14 5 0 0,1 0 0 0 0,2 1 0 0 0,0-1 0 0 0,2 1 0 0 0,4 24 0 0 0,-2-24 0 0 0,-1 0 0 0 0,-2 1 0 0 0,0-1 0 0 0,-6 45 0 0 0,-23 65 0 0 0,-11 73 0 0 0,36-175 0 0 0,-21 155 0 0 0,17-147 0 0 0,-3 0 0 0 0,-20 57 0 0 0,16-64 0 0 0,-2 6 0 0 0,-15 63 0 0 0,28-92 0 0 0,1-1 0 0 0,0 1 0 0 0,1 0 0 0 0,0 0 0 0 0,1 0 0 0 0,0 0 0 0 0,1 0 0 0 0,0 0 0 0 0,1 0 0 0 0,5 15 0 0 0,-7-24 0 0 0,1 0 0 0 0,0 0 0 0 0,0 0 0 0 0,1-1 0 0 0,-1 1 0 0 0,1-1 0 0 0,-1 1 0 0 0,1-1 0 0 0,0 1 0 0 0,0-1 0 0 0,0 0 0 0 0,0 0 0 0 0,0 0 0 0 0,0 0 0 0 0,1 0 0 0 0,-1 0 0 0 0,1 0 0 0 0,-1-1 0 0 0,1 0 0 0 0,0 1 0 0 0,4 0 0 0 0,-3 1-6 0 0,0 0 0 0 0,0 0 0 0 0,0 0 0 0 0,-1 0 0 0 0,1 0 0 0 0,-1 1 0 0 0,1 0 0 0 0,-1 0 0 0 0,-1-1 1 0 0,1 2-1 0 0,2 4 0 0 0,4 9-106 0 0,9 25 0 0 0,-16-39 95 0 0,39 120-2469 0 0,-28-80 1180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0:05.862"/>
    </inkml:context>
    <inkml:brush xml:id="br0">
      <inkml:brushProperty name="width" value="0.1" units="cm"/>
      <inkml:brushProperty name="height" value="0.1" units="cm"/>
      <inkml:brushProperty name="color" value="#E71224"/>
    </inkml:brush>
  </inkml:definitions>
  <inkml:trace contextRef="#ctx0" brushRef="#br0">1922 38 5063 0 0,'-3'-5'95'0'0,"-20"-20"212"0"0,22 24-294 0 0,1 0 0 0 0,-1 1 0 0 0,0-1 1 0 0,0 0-1 0 0,0 1 0 0 0,0-1 0 0 0,0 1 0 0 0,0-1 0 0 0,0 1 0 0 0,0-1 0 0 0,0 1 0 0 0,0 0 1 0 0,0 0-1 0 0,0-1 0 0 0,-1 1 0 0 0,1 0 0 0 0,0 0 0 0 0,0 0 0 0 0,0 0 0 0 0,0 0 1 0 0,0 0-1 0 0,0 1 0 0 0,0-1 0 0 0,0 0 0 0 0,-2 1 0 0 0,-15 7 352 0 0,-25 7 1 0 0,8-3-376 0 0,8-3-123 0 0,1-1 0 0 0,-1-2 0 0 0,-46 5 0 0 0,-84-1 181 0 0,135-9 72 0 0,-155-2 1230 0 0,-65 5 1031 0 0,-266 67-794 0 0,431-58-1551 0 0,-38 11-349 0 0,-140 49 0 0 0,190-53-91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31.946"/>
    </inkml:context>
    <inkml:brush xml:id="br0">
      <inkml:brushProperty name="width" value="0.1" units="cm"/>
      <inkml:brushProperty name="height" value="0.1" units="cm"/>
      <inkml:brushProperty name="color" value="#E71224"/>
    </inkml:brush>
  </inkml:definitions>
  <inkml:trace contextRef="#ctx0" brushRef="#br0">6 17 3223 0 0,'2'-6'136'0'0,"-2"3"40"0"0,0-1-176 0 0,0 2 0 0 0,0 0 0 0 0,-2 2 0 0 0,2 2 64 0 0,0 0-64 0 0,-1 0 80 0 0,-3 2-1552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33.050"/>
    </inkml:context>
    <inkml:brush xml:id="br0">
      <inkml:brushProperty name="width" value="0.1" units="cm"/>
      <inkml:brushProperty name="height" value="0.1" units="cm"/>
      <inkml:brushProperty name="color" value="#E71224"/>
    </inkml:brush>
  </inkml:definitions>
  <inkml:trace contextRef="#ctx0" brushRef="#br0">7561 15 919 0 0,'-6'-3'260'0'0,"1"1"0"0"0,-1 0 0 0 0,0 0 0 0 0,0 0 0 0 0,0 1 0 0 0,0 0 0 0 0,0 0 0 0 0,0 0 0 0 0,0 1 0 0 0,0 0 0 0 0,-11 2 0 0 0,-30 7-244 0 0,0 3 0 0 0,0 1 0 0 0,-83 38 0 0 0,97-36-287 0 0,-1-2-1 0 0,0-1 0 0 0,-67 15 1 0 0,-212 10 3747 0 0,259-32-3583 0 0,-4-3 372 0 0,-88-7 0 0 0,-21 1 618 0 0,46 14-592 0 0,-10 1-246 0 0,-140-8 19 0 0,240-3-53 0 0,-23-1 103 0 0,1 3 0 0 0,-80 12 1 0 0,69-1 44 0 0,-1-4 1 0 0,-86 3-1 0 0,108-14-136 0 0,-48-8-1 0 0,16 0-3 0 0,39 6 72 0 0,0 2 0 0 0,-1 0 0 0 0,1 3 0 0 0,-62 8 0 0 0,38 4-37 0 0,21-5-41 0 0,0 0-1 0 0,-76 3 1 0 0,90-11-2 0 0,0-1-1 0 0,1-1 1 0 0,-1-1 0 0 0,-35-10-1 0 0,15 3 142 0 0,-81-9-1 0 0,104 16-115 0 0,-29 0 14 0 0,-54 2 0 0 0,48 2-33 0 0,6-4 97 0 0,-91-16-1 0 0,91 11 8 0 0,-91-5 1 0 0,45 12-67 0 0,-105 2 76 0 0,26 14-40 0 0,52-4-38 0 0,-48 7-8 0 0,71-7-26 0 0,6 0-21 0 0,-194 14 79 0 0,-36-31 94 0 0,258 3-142 0 0,-88-3 16 0 0,-30 1-45 0 0,96 0 0 0 0,1 4 0 0 0,-106 12 0 0 0,149-7 9 0 0,1-2 1 0 0,-1-2-1 0 0,1-1 0 0 0,-1-3 0 0 0,1-2 0 0 0,-68-17 0 0 0,44 5-2 0 0,-87-19 178 0 0,116 30-137 0 0,0 1 0 0 0,-44 0 0 0 0,42 6-16 0 0,-1 2 0 0 0,1 1 0 0 0,-1 3 0 0 0,-76 19 0 0 0,55-5-885 0 0,-5-2-3110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34.211"/>
    </inkml:context>
    <inkml:brush xml:id="br0">
      <inkml:brushProperty name="width" value="0.1" units="cm"/>
      <inkml:brushProperty name="height" value="0.1" units="cm"/>
      <inkml:brushProperty name="color" value="#E71224"/>
    </inkml:brush>
  </inkml:definitions>
  <inkml:trace contextRef="#ctx0" brushRef="#br0">2235 4 2183 0 0,'0'0'1'0'0,"0"0"0"0"0,0 0 0 0 0,0 0-1 0 0,1 0 1 0 0,-1 0 0 0 0,0 0 0 0 0,0 0-1 0 0,0 0 1 0 0,0 0 0 0 0,0 0-1 0 0,0 0 1 0 0,0 0 0 0 0,0 0 0 0 0,0 0-1 0 0,0 0 1 0 0,0 0 0 0 0,0 0-1 0 0,0 0 1 0 0,0-1 0 0 0,0 1 0 0 0,0 0-1 0 0,1 0 1 0 0,-1 0 0 0 0,0 0 0 0 0,0 0-1 0 0,0 0 1 0 0,0 0 0 0 0,0 0-1 0 0,0 0 1 0 0,0 0 0 0 0,0 0 0 0 0,0-1-1 0 0,0 1 1 0 0,0 0 0 0 0,0 0-1 0 0,0 0 1 0 0,0 0 0 0 0,0 0 0 0 0,0 0-1 0 0,0 0 1 0 0,-1 0 0 0 0,1 0 0 0 0,0 0-1 0 0,0 0 1 0 0,0 0 0 0 0,0-1-1 0 0,0 1 1 0 0,0 0 0 0 0,0 0 0 0 0,0 0-1 0 0,0 0 1 0 0,0 0 0 0 0,0 0-1 0 0,0 0 1 0 0,0 0 0 0 0,0 0 0 0 0,0 0-1 0 0,0 0 1 0 0,-1 0 0 0 0,1 0 0 0 0,0 0-1 0 0,0 0 1 0 0,0 0 0 0 0,-9 0 100 0 0,-8 3 47 0 0,3 0 199 0 0,0-1-1 0 0,0-1 0 0 0,-18 0 0 0 0,19-1-7 0 0,-1 1 0 0 0,1 0 0 0 0,0 1-1 0 0,-14 3 1 0 0,-19 8 199 0 0,8-1-367 0 0,-1-1 0 0 0,0-2 0 0 0,-75 7 1 0 0,-346 22 1301 0 0,422-34-1343 0 0,0-2 0 0 0,-1-1 0 0 0,1-2-1 0 0,-45-7 1 0 0,-151-19 731 0 0,185 24-645 0 0,0 3 0 0 0,-88 9-1 0 0,-157 36-59 0 0,245-37-181 0 0,2 3-1 0 0,0 1 0 0 0,-68 29 1 0 0,53-14-169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35.299"/>
    </inkml:context>
    <inkml:brush xml:id="br0">
      <inkml:brushProperty name="width" value="0.1" units="cm"/>
      <inkml:brushProperty name="height" value="0.1" units="cm"/>
      <inkml:brushProperty name="color" value="#E71224"/>
    </inkml:brush>
  </inkml:definitions>
  <inkml:trace contextRef="#ctx0" brushRef="#br0">2349 121 919 0 0,'-10'-2'428'0'0,"0"0"0"0"0,0 0 0 0 0,0-1 0 0 0,1 0 0 0 0,-1-1 0 0 0,1 0 0 0 0,-17-10 0 0 0,6 2-84 0 0,-76-38 1193 0 0,85 45-1420 0 0,0 1 0 0 0,0 0 0 0 0,0 1 0 0 0,0 0 0 0 0,-1 1 0 0 0,1 1-1 0 0,-15-1 1 0 0,-219 19 322 0 0,1 0-82 0 0,-3-20 359 0 0,-79 1-228 0 0,186 3-450 0 0,-123 3 80 0 0,193 0-84 0 0,-122 25 0 0 0,-5 17-2615 0 0,87-23-342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37.177"/>
    </inkml:context>
    <inkml:brush xml:id="br0">
      <inkml:brushProperty name="width" value="0.1" units="cm"/>
      <inkml:brushProperty name="height" value="0.1" units="cm"/>
      <inkml:brushProperty name="color" value="#E71224"/>
    </inkml:brush>
  </inkml:definitions>
  <inkml:trace contextRef="#ctx0" brushRef="#br0">1933 28 455 0 0,'-7'-3'122'0'0,"0"1"0"0"0,-1 1 0 0 0,1-1 0 0 0,-1 1-1 0 0,1 0 1 0 0,-1 1 0 0 0,1 0 0 0 0,-1 0-1 0 0,-12 2 1 0 0,-13 0 656 0 0,-7-4 895 0 0,29 1-1247 0 0,0 1 0 0 0,0-1 0 0 0,-1 2 0 0 0,1-1 0 0 0,-18 5-1 0 0,7 0-16 0 0,-43 3 0 0 0,10-2-259 0 0,-216 25 317 0 0,206-29-221 0 0,0-2 0 0 0,-79-12 1 0 0,-10-10 146 0 0,-203-19 1186 0 0,35 45-850 0 0,256-2-1177 0 0,-35 2-155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38.235"/>
    </inkml:context>
    <inkml:brush xml:id="br0">
      <inkml:brushProperty name="width" value="0.1" units="cm"/>
      <inkml:brushProperty name="height" value="0.1" units="cm"/>
      <inkml:brushProperty name="color" value="#E71224"/>
    </inkml:brush>
  </inkml:definitions>
  <inkml:trace contextRef="#ctx0" brushRef="#br0">958 111 1375 0 0,'-28'-32'2840'0'0,"22"25"-2660"0"0,-1 0-1 0 0,1 1 1 0 0,-1 0-1 0 0,-1 0 1 0 0,1 1-1 0 0,-1 0 1 0 0,0 0-1 0 0,0 0 1 0 0,0 1-1 0 0,-1 1 1 0 0,1-1-1 0 0,-1 1 1 0 0,0 1-1 0 0,0 0 1 0 0,0 0-1 0 0,-11-1 1 0 0,-14 1 131 0 0,1 1 1 0 0,-1 1 0 0 0,-37 6 0 0 0,-69 5 238 0 0,-59 7-199 0 0,136-8-637 0 0,-92 27-1 0 0,101-22-2900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39.505"/>
    </inkml:context>
    <inkml:brush xml:id="br0">
      <inkml:brushProperty name="width" value="0.1" units="cm"/>
      <inkml:brushProperty name="height" value="0.1" units="cm"/>
      <inkml:brushProperty name="color" value="#E71224"/>
    </inkml:brush>
  </inkml:definitions>
  <inkml:trace contextRef="#ctx0" brushRef="#br0">859 50 919 0 0,'-41'-13'690'0'0,"32"10"168"0"0,1 0-1 0 0,-1 0 1 0 0,1 1 0 0 0,-18-2 0 0 0,-118-13-173 0 0,-58 13-90 0 0,165 5-440 0 0,0 2 1 0 0,0 2-1 0 0,-51 13 0 0 0,-69 30-4 0 0,101-33-294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40.045"/>
    </inkml:context>
    <inkml:brush xml:id="br0">
      <inkml:brushProperty name="width" value="0.1" units="cm"/>
      <inkml:brushProperty name="height" value="0.1" units="cm"/>
      <inkml:brushProperty name="color" value="#E71224"/>
    </inkml:brush>
  </inkml:definitions>
  <inkml:trace contextRef="#ctx0" brushRef="#br0">1257 134 919 0 0,'-88'-4'1526'0'0,"2"-4"-1"0"0,-112-25 0 0 0,41-2-225 0 0,-46-8-86 0 0,169 38-1100 0 0,0 2 1 0 0,0 1-1 0 0,-1 1 0 0 0,-36 5 1 0 0,-184 34-211 0 0,194-31-118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49:40.661"/>
    </inkml:context>
    <inkml:brush xml:id="br0">
      <inkml:brushProperty name="width" value="0.1" units="cm"/>
      <inkml:brushProperty name="height" value="0.1" units="cm"/>
      <inkml:brushProperty name="color" value="#E71224"/>
    </inkml:brush>
  </inkml:definitions>
  <inkml:trace contextRef="#ctx0" brushRef="#br0">1846 1 455 0 0,'-3'0'321'0'0,"-1"0"0"0"0,1 0-1 0 0,-1 1 1 0 0,1-1-1 0 0,-1 1 1 0 0,1 0-1 0 0,-6 2 1 0 0,-1 0-443 0 0,-23 2 225 0 0,-1-1 1 0 0,0-1-1 0 0,0-3 0 0 0,-49-4 0 0 0,11 1 468 0 0,-58 5 1107 0 0,-239 36 1 0 0,39 5-1340 0 0,-187 29 171 0 0,434-56-510 0 0,0-1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35.240"/>
    </inkml:context>
    <inkml:brush xml:id="br0">
      <inkml:brushProperty name="width" value="0.1" units="cm"/>
      <inkml:brushProperty name="height" value="0.1" units="cm"/>
      <inkml:brushProperty name="color" value="#E71224"/>
    </inkml:brush>
  </inkml:definitions>
  <inkml:trace contextRef="#ctx0" brushRef="#br0">1412 1385 4831 0 0,'-8'1'41'0'0,"1"0"-1"0"0,-1 0 0 0 0,1 0 0 0 0,-1 1 0 0 0,1 0 0 0 0,0 1 0 0 0,-8 3 0 0 0,-52 28 432 0 0,23-11-321 0 0,30-16-89 0 0,0-1 0 0 0,0-1 0 0 0,-1 0 0 0 0,0-1 0 0 0,0 0-1 0 0,0-1 1 0 0,0-1 0 0 0,0-1 0 0 0,0 0 0 0 0,-22-1-1 0 0,-35-7 1088 0 0,-177-9 1278 0 0,211 14-2224 0 0,0-2 0 0 0,-65-15 0 0 0,85 15-106 0 0,-13-1 238 0 0,-1 1 1 0 0,0 1-1 0 0,0 2 1 0 0,-48 4-1 0 0,36-1 148 0 0,33-2-22 0 0,-8 2 322 0 0,18-2-772 0 0,1 1-1 0 0,-1-1 1 0 0,1 0 0 0 0,-1 0-1 0 0,1 1 1 0 0,-1-1 0 0 0,1 1-1 0 0,-1-1 1 0 0,1 0 0 0 0,-1 1-1 0 0,1-1 1 0 0,0 1-1 0 0,-1-1 1 0 0,1 1 0 0 0,0-1-1 0 0,-1 1 1 0 0,1-1 0 0 0,0 1-1 0 0,-1-1 1 0 0,1 1 0 0 0,0-1-1 0 0,0 1 1 0 0,0-1 0 0 0,0 1-1 0 0,0 0 1 0 0,0-1 0 0 0,0 1-1 0 0,0-1 1 0 0,0 2 0 0 0,1-4 64 0 0,1 1 0 0 0,-1 0 1 0 0,1 0-1 0 0,0-1 0 0 0,0 1 0 0 0,0 1 1 0 0,0-1-1 0 0,0 0 0 0 0,0 0 1 0 0,0 1-1 0 0,0-1 0 0 0,3 0 1 0 0,-2 1-31 0 0,25-6 148 0 0,1 1 1 0 0,0 2 0 0 0,0 1 0 0 0,43 3 0 0 0,56-5-114 0 0,-111 3-23 0 0,1 0 1 0 0,-1 1-1 0 0,1 1 0 0 0,0 1 1 0 0,-1 0-1 0 0,28 8 0 0 0,-27-6-6 0 0,0-1-1 0 0,1 0 0 0 0,0-2 0 0 0,0 0 1 0 0,22-2-1 0 0,96-15 546 0 0,-42 3-342 0 0,-12 6 53 0 0,114 7 0 0 0,-181 0-277 0 0,1 2 1 0 0,0 0-1 0 0,-1 1 1 0 0,1 0-1 0 0,-1 2 1 0 0,0 0-1 0 0,0 0 1 0 0,25 14-1 0 0,-5 9 40 0 0,-29-22-71 0 0,2 1-1 0 0,-1-1 1 0 0,15 8-1 0 0,8 8 9 0 0,-28-19 6 0 0,0 0-1 0 0,1-1 0 0 0,-1 1 0 0 0,1-1 1 0 0,0 1-1 0 0,0-1 0 0 0,0-1 1 0 0,0 1-1 0 0,0 0 0 0 0,0-1 1 0 0,6 2-1 0 0,44 11 511 0 0,-36-9-377 0 0,-1 1 1 0 0,1 0-1 0 0,31 17 1 0 0,-28-12 1 0 0,38 12 0 0 0,-49-20-72 0 0,1 0-1 0 0,0-1 1 0 0,0 0-1 0 0,0-1 1 0 0,0 0-1 0 0,0-1 1 0 0,19-2 0 0 0,-12-1 116 0 0,0-1 0 0 0,0 0 0 0 0,31-13 0 0 0,-29 10-97 0 0,-7 2-11 0 0,0 0 0 0 0,15-8 0 0 0,-25 11-63 0 0,1-1 0 0 0,-1 1 0 0 0,1-1 0 0 0,-1 1 0 0 0,0-1-1 0 0,0 0 1 0 0,0 0 0 0 0,0 0 0 0 0,-1-1 0 0 0,1 1 0 0 0,2-7 0 0 0,2-2 98 0 0,-2-1 0 0 0,1 0 0 0 0,5-22 1 0 0,-10 28-77 0 0,0 0 1 0 0,0 1 0 0 0,-1-1 0 0 0,1 0 0 0 0,-1 0-1 0 0,-1 1 1 0 0,0-1 0 0 0,0 0 0 0 0,-3-11-1 0 0,-1-3 24 0 0,1 0-1 0 0,-1-27 1 0 0,4 31-14 0 0,-1 1 1 0 0,-1-1-1 0 0,0 1 1 0 0,-11-32-1 0 0,1 10-37 0 0,11 31-11 0 0,0-1 1 0 0,0 0-1 0 0,-1 1 0 0 0,-1 0 1 0 0,1 0-1 0 0,-1 0 0 0 0,0 0 1 0 0,-7-8-1 0 0,-2-1 2 0 0,0 1 0 0 0,2-2 0 0 0,0 1 1 0 0,0-1-1 0 0,2-1 0 0 0,0 0 0 0 0,1-1 0 0 0,-7-25 0 0 0,11 33-5 0 0,0 1 1 0 0,0 0-1 0 0,-1 0 0 0 0,0 0 1 0 0,-1 0-1 0 0,-8-10 0 0 0,-5-3 22 0 0,-24-22 0 0 0,34 36-8 0 0,0 0 0 0 0,1-1 0 0 0,-14-20 1 0 0,20 26-7 0 0,0 0 0 0 0,0 0 0 0 0,0-1 1 0 0,0 1-1 0 0,1-1 0 0 0,-1 1 0 0 0,1-1 1 0 0,0 1-1 0 0,1-1 0 0 0,-1 0 0 0 0,1 1 1 0 0,0-1-1 0 0,1-9 0 0 0,23-165 251 0 0,-21 156-227 0 0,-1 0 0 0 0,-1-1 0 0 0,0 1 0 0 0,-2 0-1 0 0,-5-32 1 0 0,6 55-34 0 0,-17-121 11 0 0,16 115-9 0 0,1-1 1 0 0,-1 1-1 0 0,0 0 1 0 0,-1-1-1 0 0,0 1 1 0 0,0 0 0 0 0,0 0-1 0 0,-1 0 1 0 0,0 0-1 0 0,0 1 1 0 0,0-1-1 0 0,-1 1 1 0 0,1-1-1 0 0,-1 1 1 0 0,-1 1-1 0 0,1-1 1 0 0,-1 0-1 0 0,0 1 1 0 0,0 0 0 0 0,-7-5-1 0 0,0 2-2 0 0,0 1 0 0 0,-1 0 0 0 0,1 1 0 0 0,-1 1 0 0 0,0 0 0 0 0,-1 0 0 0 0,1 1 0 0 0,-26-2 0 0 0,-5 3 0 0 0,-63 6 0 0 0,-8-1 0 0 0,-9-5 0 0 0,-167 19 0 0 0,-210 28 80 0 0,414-42-80 0 0,27-1 0 0 0,-1 2 0 0 0,-81 16 0 0 0,128-17-3 0 0,6-2-3 0 0,0 1 0 0 0,0 0 0 0 0,0 0 0 0 0,0 0 0 0 0,0 1 0 0 0,1 1-1 0 0,-1-1 1 0 0,1 1 0 0 0,-10 7 0 0 0,12-7 7 0 0,3-2-2 0 0,-1 0 1 0 0,0 0-1 0 0,1 0 1 0 0,-1 0 0 0 0,1 1-1 0 0,0-1 1 0 0,0 1-1 0 0,0-1 1 0 0,0 1 0 0 0,0 0-1 0 0,1 0 1 0 0,-1 0-1 0 0,1 0 1 0 0,0 0 0 0 0,-1 0-1 0 0,1 0 1 0 0,1 0-1 0 0,-1 0 1 0 0,0 0 0 0 0,1 6-1 0 0,1 6-3 0 0,0 0 0 0 0,2 0 0 0 0,5 20 0 0 0,1 3 4 0 0,-4-1-2 0 0,-1 0 1 0 0,-2 1-1 0 0,-1-1 0 0 0,-3 1 0 0 0,-6 44 0 0 0,-10 38-50 0 0,-4 33 51 0 0,20-124 1 0 0,1-1 0 0 0,1 1 0 0 0,6 40 0 0 0,-2-37 0 0 0,19 101 0 0 0,-20-119 0 0 0,1 30 0 0 0,1 8 0 0 0,-4-43-16 0 0,0 0 0 0 0,0 1-1 0 0,-1-1 1 0 0,0 0 0 0 0,-1 0-1 0 0,-2 15 1 0 0,-18 56-248 0 0,12-51 71 0 0,-33 121-2733 0 0,14-52 1175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1:38.187"/>
    </inkml:context>
    <inkml:brush xml:id="br0">
      <inkml:brushProperty name="width" value="0.1" units="cm"/>
      <inkml:brushProperty name="height" value="0.1" units="cm"/>
      <inkml:brushProperty name="color" value="#E71224"/>
    </inkml:brush>
  </inkml:definitions>
  <inkml:trace contextRef="#ctx0" brushRef="#br0">220 1619 3367 0 0,'-1'-1'63'0'0,"0"-1"-1"0"0,0 1 1 0 0,0-1-1 0 0,0 1 1 0 0,0 0-1 0 0,-1 0 1 0 0,1 0-1 0 0,0 0 0 0 0,-1 0 1 0 0,1 0-1 0 0,-1 0 1 0 0,1 0-1 0 0,-3-1 1 0 0,3 2 16 0 0,0 0 0 0 0,0-1 0 0 0,0 1 0 0 0,0-1 1 0 0,0 1-1 0 0,0-1 0 0 0,0 1 0 0 0,0-1 0 0 0,0 0 0 0 0,0 1 1 0 0,1-1-1 0 0,-1 0 0 0 0,0 0 0 0 0,0 1 0 0 0,1-1 1 0 0,-1 0-1 0 0,0 0 0 0 0,1 0 0 0 0,-1 0 0 0 0,1 0 1 0 0,-1 0-1 0 0,1 0 0 0 0,0 0 0 0 0,-1 0 0 0 0,1 0 1 0 0,0-1-1 0 0,0 1 0 0 0,0 0 0 0 0,0 0 0 0 0,0 0 0 0 0,0 0 1 0 0,0 0-1 0 0,0-2 0 0 0,1 2 105 0 0,-1-1 0 0 0,0 1 0 0 0,1-1 0 0 0,-1 1 0 0 0,1 0 0 0 0,0-1 1 0 0,-1 1-1 0 0,1-1 0 0 0,0 1 0 0 0,0 0 0 0 0,0 0 0 0 0,0 0 0 0 0,0-1 0 0 0,0 1 0 0 0,0 0 0 0 0,0 0 0 0 0,0 0 0 0 0,3-1 0 0 0,-4 2-141 0 0,0 0 0 0 0,1 0 0 0 0,-1 1 0 0 0,0-1 0 0 0,0 0 0 0 0,0 0 0 0 0,0 0 0 0 0,1 0 0 0 0,-1 0-1 0 0,0 1 1 0 0,0-1 0 0 0,0 0 0 0 0,0 0 0 0 0,0 0 0 0 0,0 1 0 0 0,0-1 0 0 0,1 0 0 0 0,-1 0 0 0 0,0 1 0 0 0,0-1 0 0 0,0 0-1 0 0,0 0 1 0 0,0 0 0 0 0,0 1 0 0 0,0-1 0 0 0,0 0 0 0 0,0 0 0 0 0,0 1 0 0 0,0-1 0 0 0,0 0 0 0 0,-1 0 0 0 0,1 0-1 0 0,0 1 1 0 0,0-1 0 0 0,0 0 0 0 0,0 0 0 0 0,0 0 0 0 0,0 1 0 0 0,0-1 0 0 0,0 0 0 0 0,-1 0 0 0 0,1 0 0 0 0,0 1 0 0 0,-4 10 611 0 0,0-4-303 0 0,-3 6 446 0 0,0 0-1 0 0,-2-1 0 0 0,1 0 1 0 0,-12 12-1 0 0,19-23-764 0 0,1-1 0 0 0,-1 0 0 0 0,1 0-1 0 0,0 1 1 0 0,0-1 0 0 0,-1 0 0 0 0,1 0 0 0 0,0 1 0 0 0,-1-1-1 0 0,1 0 1 0 0,0 1 0 0 0,0-1 0 0 0,-1 1 0 0 0,1-1-1 0 0,0 0 1 0 0,0 1 0 0 0,0-1 0 0 0,0 0 0 0 0,0 1-1 0 0,0-1 1 0 0,0 1 0 0 0,-1-1 0 0 0,1 1 0 0 0,0-1-1 0 0,0 0 1 0 0,0 1 0 0 0,1-1 0 0 0,-1 1 0 0 0,0-1 0 0 0,0 0-1 0 0,0 1 1 0 0,0-1 0 0 0,0 1 0 0 0,0-1 0 0 0,1 0-1 0 0,-1 1 1 0 0,0-1 0 0 0,0 0 0 0 0,0 1 0 0 0,1-1-1 0 0,-1 0 1 0 0,0 1 0 0 0,1-1 0 0 0,-1 0 0 0 0,0 1-1 0 0,1-1 1 0 0,-1 0 0 0 0,0 0 0 0 0,1 0 0 0 0,-1 1 0 0 0,0-1-1 0 0,1 0 1 0 0,-1 0 0 0 0,1 0 0 0 0,-1 0 0 0 0,0 0-1 0 0,1 0 1 0 0,0 0 0 0 0,31 6-29 0 0,-24-5 561 0 0,35 5 238 0 0,1-2 0 0 0,-1-2 0 0 0,47-4 0 0 0,-15 1-382 0 0,11 1 156 0 0,93-13 0 0 0,-155 10-558 0 0,128-14 369 0 0,-123 16-291 0 0,1 1 1 0 0,0 1 0 0 0,33 6 0 0 0,166 36 27 0 0,-167-37-59 0 0,98-1 1 0 0,-138-5-58 0 0,75 8 82 0 0,-54-2-51 0 0,96 10 21 0 0,19-1 68 0 0,-77-5-77 0 0,-35-3-30 0 0,93 5 223 0 0,14-7-101 0 0,-39-3-23 0 0,68 13-3 0 0,-100-13-117 0 0,-19-2 0 0 0,-31 0 14 0 0,0-2 1 0 0,51-8-1 0 0,7-2 7 0 0,97 7 43 0 0,-131 6-64 0 0,56 5 0 0 0,-56-3 0 0 0,0-2 0 0 0,80-10 0 0 0,-115 8 0 0 0,59-12 32 0 0,3-1 0 0 0,80 13 22 0 0,-112 3-17 0 0,101-9 0 0 0,-130 5-37 0 0,36 2 0 0 0,-30 0 0 0 0,37 0 32 0 0,85-11 0 0 0,-6-1 30 0 0,-127 11-60 0 0,7 1-2 0 0,1 1 0 0 0,27 5 0 0 0,6 0 0 0 0,-8 0 0 0 0,-30-3 0 0 0,28 1 0 0 0,-11-2 0 0 0,13 0 0 0 0,127-9 0 0 0,-86 0 65 0 0,131-5-66 0 0,-65 15 1 0 0,-96-2 1 0 0,-17 1 2 0 0,-1-3 0 0 0,73-10 1 0 0,-54 2 14 0 0,0 2-1 0 0,75 1 1 0 0,-87 6-18 0 0,75-2 0 0 0,-103 1 0 0 0,-14 1 0 0 0,0 0 0 0 0,-1-1 0 0 0,1 0 0 0 0,0 0 0 0 0,12-4 0 0 0,-16 3 8 0 0,0-1-1 0 0,0 0 1 0 0,0 1-1 0 0,-1-1 1 0 0,1 0-1 0 0,-1-1 1 0 0,4-4-1 0 0,15-12 8 0 0,7-3-2 0 0,-1-1 0 0 0,-1-2 1 0 0,30-35-1 0 0,-36 39-16 0 0,-11 11 31 0 0,0 0 0 0 0,15-22-1 0 0,-22 28-18 0 0,0 0-1 0 0,-1 0 1 0 0,1 0-1 0 0,-1 0 0 0 0,0-1 1 0 0,-1 1-1 0 0,0-1 1 0 0,1 1-1 0 0,-2-1 1 0 0,1 0-1 0 0,-1-5 0 0 0,2-12 79 0 0,1 0 0 0 0,1 1-1 0 0,0 0 1 0 0,2-1 0 0 0,16-39-1 0 0,-11 31 6 0 0,13-59 0 0 0,-22 79-78 0 0,-1 0-1 0 0,-1-1 0 0 0,0 1 0 0 0,0 0 0 0 0,-1 0 1 0 0,-1-1-1 0 0,1 1 0 0 0,-2 0 0 0 0,0 0 1 0 0,-6-15-1 0 0,-2 1 19 0 0,0 1 0 0 0,-2 0 1 0 0,-19-26-1 0 0,20 34-19 0 0,-1 1 0 0 0,0 0 0 0 0,-1 1 1 0 0,-21-16-1 0 0,20 18 2 0 0,0-2 1 0 0,1 0-1 0 0,-25-31 1 0 0,34 38-16 0 0,1 1 0 0 0,1-1 0 0 0,-1 0 0 0 0,1-1 0 0 0,0 1 0 0 0,1 0 0 0 0,0-1 0 0 0,-2-12 0 0 0,2 0 0 0 0,1-40 0 0 0,2 38 0 0 0,-5-38 0 0 0,-2 30 16 0 0,-1 2 0 0 0,-12-31 0 0 0,16 47 0 0 0,0 4-16 0 0,-1-1 0 0 0,1 1 0 0 0,-1 0 0 0 0,0 0 0 0 0,-1 1 0 0 0,0-1 0 0 0,0 1 0 0 0,-1 0 0 0 0,0 0 0 0 0,0 1 0 0 0,0-1 0 0 0,-1 2 0 0 0,0-1 0 0 0,-10-6 0 0 0,-3 0 0 0 0,-1 0 0 0 0,0 1 0 0 0,-1 1 0 0 0,-1 1 0 0 0,1 0 0 0 0,-1 2 0 0 0,-36-6 0 0 0,-10 1 0 0 0,28 4 0 0 0,-65-3 0 0 0,-373 10 0 0 0,463 2 0 0 0,-398 24 0 0 0,146 2-50 0 0,164-18 36 0 0,-57 7 14 0 0,-81 6 0 0 0,-32-22 0 0 0,43-3 0 0 0,-198 1 0 0 0,-57 0 0 0 0,121-4 0 0 0,317 4 0 0 0,-157 0 0 0 0,111 3 0 0 0,-28-2 0 0 0,-129-17 0 0 0,-106-7 0 0 0,-52-9 0 0 0,308 19 0 0 0,-1 3 0 0 0,-186 4 0 0 0,95 17 0 0 0,176-6-6 0 0,0 0-1 0 0,0 1 1 0 0,1 1-1 0 0,0 0 1 0 0,-1 1 0 0 0,2 1-1 0 0,-1 0 1 0 0,1 1-1 0 0,-28 20 1 0 0,-58 46 6 0 0,97-71-1 0 0,0 1-1 0 0,0 0 1 0 0,1-1-1 0 0,-1 1 1 0 0,1 1-1 0 0,0-1 1 0 0,0 0-1 0 0,0 1 1 0 0,0-1 0 0 0,1 1-1 0 0,0 0 1 0 0,-3 10-1 0 0,1 1-9 0 0,1 1 0 0 0,-3 29 0 0 0,-2 15-1 0 0,3-27-5 0 0,1 0 0 0 0,1 57 0 0 0,1-24 4 0 0,0 207 13 0 0,2-216 0 0 0,-9 70 0 0 0,4-85 0 0 0,2-1 0 0 0,2 1 0 0 0,7 77 0 0 0,0-94 0 0 0,2 1 0 0 0,0-1 0 0 0,18 37 0 0 0,-21-51 0 0 0,7 14-29 0 0,-7-17-37 0 0,-1 0 0 0 0,0 0-1 0 0,0 1 1 0 0,-1 0 0 0 0,-1-1 0 0 0,1 1 0 0 0,0 17-1 0 0,-3 3-927 0 0,-6 39-1 0 0,2-31-512 0 0,0 5-430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1:39.580"/>
    </inkml:context>
    <inkml:brush xml:id="br0">
      <inkml:brushProperty name="width" value="0.1" units="cm"/>
      <inkml:brushProperty name="height" value="0.1" units="cm"/>
      <inkml:brushProperty name="color" value="#E71224"/>
    </inkml:brush>
  </inkml:definitions>
  <inkml:trace contextRef="#ctx0" brushRef="#br0">1647 507 2303 0 0,'-11'-6'237'0'0,"-1"0"0"0"0,0 1-1 0 0,-14-4 1 0 0,25 8-84 0 0,0 1 0 0 0,0-1-1 0 0,0 0 1 0 0,0 0 0 0 0,0 0 0 0 0,0 0 0 0 0,0 0-1 0 0,0 0 1 0 0,0 0 0 0 0,0 0 0 0 0,1 0 0 0 0,-1 0-1 0 0,0 0 1 0 0,1 0 0 0 0,-1-1 0 0 0,1 1 0 0 0,-1-2-1 0 0,-7-26-1097 0 0,5 17 964 0 0,0 1-151 0 0,-3-14 1012 0 0,-2 0-1 0 0,0 1 1 0 0,-1 0-1 0 0,-2 1 1 0 0,-22-38-1 0 0,30 56-793 0 0,-1 0-1 0 0,0 0 1 0 0,0 0-1 0 0,0 0 0 0 0,-1 1 1 0 0,0-1-1 0 0,0 1 1 0 0,0 1-1 0 0,0-1 0 0 0,0 1 1 0 0,-1 0-1 0 0,0 0 1 0 0,1 0-1 0 0,-1 1 1 0 0,0 0-1 0 0,-9-2 0 0 0,-127-31-85 0 0,-77-30 872 0 0,204 62-782 0 0,0 0 0 0 0,0 1 0 0 0,0 1 0 0 0,-24 0 0 0 0,-62 10 112 0 0,54-5-152 0 0,-75 11 303 0 0,-147 36 0 0 0,254-47-310 0 0,0 0-1 0 0,1 1 1 0 0,0 1 0 0 0,0 1-1 0 0,1 0 1 0 0,0 0-1 0 0,0 1 1 0 0,0 1-1 0 0,1 0 1 0 0,0 1-1 0 0,1 0 1 0 0,0 1-1 0 0,1 0 1 0 0,0 1 0 0 0,-15 23-1 0 0,8-6 97 0 0,1 2-1 0 0,1 0 1 0 0,1 1-1 0 0,2 0 1 0 0,-15 63-1 0 0,3 31 406 0 0,-13 187 0 0 0,32-263-521 0 0,1-15 59 0 0,1-1 0 0 0,3 49-1 0 0,1-72-60 0 0,0 0-1 0 0,1 0 0 0 0,0 0 1 0 0,1 0-1 0 0,0 0 0 0 0,1-1 1 0 0,0 0-1 0 0,1 1 0 0 0,0-1 1 0 0,0-1-1 0 0,12 16 0 0 0,-5-11 99 0 0,0 0-1 0 0,2-1 0 0 0,-1-1 1 0 0,20 14-1 0 0,66 39 333 0 0,-10-7-256 0 0,178 129 75 0 0,-245-171-243 0 0,1-2-1 0 0,0 0 1 0 0,1-1-1 0 0,46 17 1 0 0,-58-26-5 0 0,0-1-1 0 0,-1 0 1 0 0,1-1 0 0 0,0-1-1 0 0,1 1 1 0 0,-1-2 0 0 0,0 0-1 0 0,0 0 1 0 0,0-2 0 0 0,0 1-1 0 0,0-1 1 0 0,0-1 0 0 0,13-4-1 0 0,15-9 171 0 0,-1-1 0 0 0,58-35 0 0 0,-5 2 140 0 0,35-22 146 0 0,-108 59-405 0 0,-2 1 0 0 0,0-2-1 0 0,-1 0 1 0 0,26-30 0 0 0,-24 21-25 0 0,-1-1 1 0 0,-2-1 0 0 0,0-1-1 0 0,-2 0 1 0 0,0 0 0 0 0,8-32-1 0 0,42-170 455 0 0,-62 225-496 0 0,12-55 223 0 0,-3-1 0 0 0,6-108 1 0 0,-16 126-85 0 0,-2 0 0 0 0,-1 0 0 0 0,-2 1 1 0 0,-2-1-1 0 0,-13-39 0 0 0,11 48-27 0 0,-3 0-1 0 0,0 1 1 0 0,-2 0 0 0 0,-1 1-1 0 0,-2 1 1 0 0,-1 0 0 0 0,-1 1-1 0 0,-31-34 1 0 0,34 45-112 0 0,0 0 0 0 0,-1 2 1 0 0,-1 0-1 0 0,0 1 0 0 0,-1 1 0 0 0,0 1 1 0 0,-1 1-1 0 0,-1 0 0 0 0,0 2 0 0 0,0 0 1 0 0,-1 1-1 0 0,0 1 0 0 0,-28-4 0 0 0,18 6-623 0 0,1 2 0 0 0,-1 2 0 0 0,1 1 1 0 0,-1 1-1 0 0,0 1 0 0 0,-36 9 0 0 0,-20 8-6770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3:29.326"/>
    </inkml:context>
    <inkml:brush xml:id="br0">
      <inkml:brushProperty name="width" value="0.1" units="cm"/>
      <inkml:brushProperty name="height" value="0.1" units="cm"/>
      <inkml:brushProperty name="color" value="#E71224"/>
    </inkml:brush>
  </inkml:definitions>
  <inkml:trace contextRef="#ctx0" brushRef="#br0">2584 1583 455 0 0,'-13'-23'9466'0'0,"11"22"-9052"0"0,1 1-389 0 0,0-1 1 0 0,0 1-1 0 0,0 0 1 0 0,0 0-1 0 0,1 0 1 0 0,-1 0 0 0 0,0 0-1 0 0,0 1 1 0 0,0-1-1 0 0,0 0 1 0 0,1 0-1 0 0,-1 0 1 0 0,0 1-1 0 0,-1 0 1 0 0,-3 0 113 0 0,1 1-1 0 0,-1 0 1 0 0,0-1 0 0 0,1 0-1 0 0,-1 0 1 0 0,0-1 0 0 0,0 1-1 0 0,1-1 1 0 0,-1 0-1 0 0,-6-1 1 0 0,-52-9 1493 0 0,22 2-676 0 0,16 7-656 0 0,0 0 0 0 0,0 2 0 0 0,0 1 0 0 0,0 1 0 0 0,-31 8 0 0 0,-33 4 508 0 0,14-5-13 0 0,-36 3-57 0 0,90-12-565 0 0,1-1 0 0 0,-1 0-1 0 0,-30-6 1 0 0,-28-11 522 0 0,45 9-442 0 0,0 2-1 0 0,0 1 0 0 0,-39-1 0 0 0,4 4 196 0 0,-113-18 0 0 0,135 15-221 0 0,1 2 1 0 0,-89 7-1 0 0,-26 0-48 0 0,-102-14 392 0 0,254 10-553 0 0,-25-3 52 0 0,0 2 0 0 0,-41 4 0 0 0,-13 0 129 0 0,58-3-62 0 0,0-1 0 0 0,0-1 1 0 0,-32-6-1 0 0,-43 0 306 0 0,92 7-399 0 0,1 0 0 0 0,0-1-1 0 0,0-1 1 0 0,-20-7 0 0 0,28 9 1 0 0,1-1-1 0 0,-1 1 1 0 0,1-1-1 0 0,0 0 1 0 0,0 0-1 0 0,0-1 1 0 0,0 1-1 0 0,0-1 1 0 0,0 1-1 0 0,1-1 1 0 0,-1 0-1 0 0,1 0 1 0 0,-1 0-1 0 0,1 0 1 0 0,0-1-1 0 0,1 1 1 0 0,-1 0-1 0 0,0-1 1 0 0,0-4-1 0 0,-1-4 86 0 0,1 0-1 0 0,0-1 0 0 0,0-21 1 0 0,0 1-69 0 0,-6-72 199 0 0,5-120 0 0 0,10 136-210 0 0,-3 41-6 0 0,-2 1-1 0 0,-4-60 1 0 0,-2 71-31 0 0,3-1 0 0 0,0 1-1 0 0,3 0 1 0 0,9-60 0 0 0,-9 81-10 0 0,0 1-1 0 0,-1-1 1 0 0,-1 0 0 0 0,-2-23-1 0 0,-14-57 25 0 0,10 65-19 0 0,1 1 0 0 0,-2-48 0 0 0,8 69-8 0 0,0 0 0 0 0,0 0 0 0 0,1 0 0 0 0,0 0 0 0 0,1 0 0 0 0,-1 0 0 0 0,2 1 0 0 0,-1-1 0 0 0,1 1 0 0 0,6-10 0 0 0,-8 15-1 0 0,0 0 0 0 0,1 0 0 0 0,-1 0 0 0 0,0 0 0 0 0,0 0 0 0 0,1 1 0 0 0,-1-1 0 0 0,1 1 1 0 0,0 0-1 0 0,-1-1 0 0 0,1 1 0 0 0,0 0 0 0 0,0 1 0 0 0,0-1 0 0 0,5 0 0 0 0,5-1-9 0 0,0 1-1 0 0,16 1 1 0 0,-17 0 3 0 0,185 9-4 0 0,-78-11 11 0 0,-36 0 0 0 0,127 12 0 0 0,-120-2-16 0 0,1-3 0 0 0,-1-5 0 0 0,143-17 0 0 0,31 1 16 0 0,-35 4 0 0 0,-182 11 0 0 0,0 1 0 0 0,71 10 0 0 0,-55-4 0 0 0,2 2 0 0 0,113 31 0 0 0,-133-25 0 0 0,56 26 0 0 0,-71-27 0 0 0,-19-9 0 0 0,0 1 0 0 0,0 0 0 0 0,0 0 0 0 0,-1 2 0 0 0,0-1 0 0 0,0 1 0 0 0,11 11 0 0 0,0 2 0 0 0,-15-16 0 0 0,-1 1 0 0 0,0 0 0 0 0,0 0 0 0 0,0 0 0 0 0,0 1 0 0 0,-1-1 0 0 0,0 1 0 0 0,0 0 0 0 0,-1 1 0 0 0,4 7 0 0 0,4 20-11 0 0,-1 1 1 0 0,-2 0-1 0 0,-2 1 0 0 0,0 0 1 0 0,-1 67-1 0 0,-1-8 11 0 0,18 101 0 0 0,-12-123 0 0 0,6 46 0 0 0,14 140 0 0 0,-29-249 0 0 0,-1 0 0 0 0,0 1 0 0 0,0-1 0 0 0,-1 0 0 0 0,0 0 0 0 0,-1 0 0 0 0,0 0 0 0 0,0 0 0 0 0,-1 0 0 0 0,-1 0 0 0 0,-6 13 0 0 0,-14 26-1159 0 0,2 1-1 0 0,2 1 1 0 0,-16 67-1 0 0,29-94 337 0 0,-14 43-7308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4:36.807"/>
    </inkml:context>
    <inkml:brush xml:id="br0">
      <inkml:brushProperty name="width" value="0.1" units="cm"/>
      <inkml:brushProperty name="height" value="0.1" units="cm"/>
      <inkml:brushProperty name="color" value="#66CC00"/>
    </inkml:brush>
  </inkml:definitions>
  <inkml:trace contextRef="#ctx0" brushRef="#br0">675 1813 2183 0 0,'0'0'41'0'0,"-1"-1"0"0"0,0 1-1 0 0,0-1 1 0 0,1 1 0 0 0,-1 0-1 0 0,0 0 1 0 0,0-1 0 0 0,0 1-1 0 0,1 0 1 0 0,-1 0 0 0 0,0 0-1 0 0,0 0 1 0 0,0 0-1 0 0,0 0 1 0 0,0 0 0 0 0,1 0-1 0 0,-1 0 1 0 0,0 0 0 0 0,0 1-1 0 0,-1-1 1 0 0,-26 11 1612 0 0,23-9-1253 0 0,0 0-1 0 0,-1 0 1 0 0,0 0-1 0 0,-6 1 0 0 0,-79 6 7444 0 0,91-9-7796 0 0,0 0-1 0 0,0 0 1 0 0,0 0 0 0 0,0 0-1 0 0,0 0 1 0 0,0 0 0 0 0,1 0-1 0 0,-1 0 1 0 0,12 12 1289 0 0,17 10-207 0 0,-21-16-973 0 0,0-1-1 0 0,1 0 1 0 0,-1 0-1 0 0,1-1 1 0 0,1 0-1 0 0,-1 0 1 0 0,0-1-1 0 0,1 0 1 0 0,0-1-1 0 0,0 0 1 0 0,-1-1-1 0 0,1 0 1 0 0,0 0-1 0 0,0-1 1 0 0,12-1-1 0 0,88-19 763 0 0,-9 1-125 0 0,-51 16-505 0 0,60 2 1 0 0,5 1-70 0 0,-90 1-113 0 0,1 0 1 0 0,-1 2-1 0 0,45 9 1 0 0,-48-6-18 0 0,1-2 0 0 0,0-1 0 0 0,-1 0 0 0 0,1-2 0 0 0,28-2 0 0 0,83-3 389 0 0,-96 5-415 0 0,19 1 3 0 0,73 14-1 0 0,-9-1 4 0 0,-89-11-64 0 0,43 12-1 0 0,-46-9 32 0 0,0-2 0 0 0,34 3 0 0 0,69-3 6 0 0,73 4-9 0 0,-79-3 7 0 0,-72-5-2 0 0,99 16 1 0 0,-130-13-37 0 0,0-1 0 0 0,0-2 0 0 0,0 0 0 0 0,27-3-1 0 0,89-16 17 0 0,-90 11 19 0 0,4 0-18 0 0,-28 4-10 0 0,0 0 0 0 0,0-2 1 0 0,0 0-1 0 0,0-2 1 0 0,29-12-1 0 0,16-9 21 0 0,-53 22-18 0 0,0 0 0 0 0,0-2 1 0 0,-1 1-1 0 0,0-2 0 0 0,0 0 1 0 0,-1-1-1 0 0,14-12 0 0 0,-12 5 9 0 0,-1-1-1 0 0,0 0 1 0 0,-1-1 0 0 0,-2-1-1 0 0,17-30 1 0 0,-22 32-8 0 0,-1 0-1 0 0,-1 0 0 0 0,0-1 1 0 0,-2 0-1 0 0,4-33 1 0 0,5-19-1 0 0,6-10 340 0 0,-4 0 0 0 0,7-109 0 0 0,-20-28-1068 0 0,-5 168 674 0 0,-2 0-1 0 0,-15-66 1 0 0,15 98 60 0 0,-1 1 1 0 0,0 0-1 0 0,-1 0 0 0 0,-1 0 0 0 0,-10-15 1 0 0,-57-76 1 0 0,3 4-22 0 0,65 93 11 0 0,-1-1-1 0 0,-1 2 1 0 0,0-1-1 0 0,0 1 1 0 0,-1 1-1 0 0,0 0 0 0 0,-19-13 1 0 0,-9-2 43 0 0,-40-19 0 0 0,21 12-32 0 0,24 13-20 0 0,-57-23 0 0 0,71 34 0 0 0,-1 1 0 0 0,-1 1 0 0 0,1 1 0 0 0,-32-3 0 0 0,-571-30 64 0 0,470 37-64 0 0,-65-4 0 0 0,37-9-4 0 0,-196 13 0 0 0,323-1 28 0 0,1-2 0 0 0,-65-13 0 0 0,-61-3-16 0 0,-6 23-8 0 0,38 1 0 0 0,-100-12 0 0 0,214 7 0 0 0,0 2 0 0 0,-47 7 0 0 0,55-5 0 0 0,18-3 0 0 0,-15 1 0 0 0,-1 2 0 0 0,1 1 0 0 0,-33 10 0 0 0,49-12 0 0 0,0-1 0 0 0,0 1 0 0 0,1 0 0 0 0,-1 0 0 0 0,1 1 0 0 0,-1-1 0 0 0,1 1 0 0 0,0 1 0 0 0,1-1 0 0 0,-1 0 0 0 0,1 1 0 0 0,0 0 0 0 0,0 0 0 0 0,0 1 0 0 0,1-1 0 0 0,0 1 0 0 0,-3 6 0 0 0,-4 13 0 0 0,1 0 0 0 0,2 1 0 0 0,0 0 0 0 0,2 0 0 0 0,1 0 0 0 0,-1 37 0 0 0,-1-7-13 0 0,-1-1-1 0 0,-17 58 1 0 0,-6 43-11 0 0,24-101 24 0 0,1 0 0 0 0,4 1 0 0 0,1-1 0 0 0,3 1 0 0 0,2-1 0 0 0,3 0 0 0 0,2-1 0 0 0,3 0 0 0 0,2-1 0 0 0,24 60 0 0 0,-18-59 29 0 0,-15-36-9 0 0,1 0 0 0 0,0-1-1 0 0,1 1 1 0 0,19 27 0 0 0,-25-39 235 0 0,-2-14-155 0 0,0 8-98 0 0,0-1 0 0 0,0 1 0 0 0,0-1 0 0 0,0 0 0 0 0,0 1 0 0 0,0-1 0 0 0,0 0 0 0 0,0 1 0 0 0,0-1 0 0 0,0 1 0 0 0,0-1 0 0 0,-1 1-1 0 0,1-1 1 0 0,0 0 0 0 0,0 1 0 0 0,-1-1 0 0 0,1 1 0 0 0,0-1 0 0 0,-1 1 0 0 0,1-1 0 0 0,0 1 0 0 0,-1-1 0 0 0,1 1 0 0 0,-1 0 0 0 0,1-1 0 0 0,-1 1 0 0 0,1 0 0 0 0,-1-1 0 0 0,0 0 0 0 0,0 1 22 0 0,-1 0 0 0 0,1 0 0 0 0,0 0-1 0 0,0 0 1 0 0,-1 0 0 0 0,1 1 0 0 0,0-1 0 0 0,0 0-1 0 0,0 1 1 0 0,-1-1 0 0 0,1 0 0 0 0,0 1 0 0 0,-2 0-1 0 0,-4 3 115 0 0,0 1-1 0 0,1-1 0 0 0,-9 8 0 0 0,-9 12-525 0 0,1 1 0 0 0,2 1 1 0 0,-37 57-1 0 0,45-63 6 0 0,-38 55-1645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4:39.833"/>
    </inkml:context>
    <inkml:brush xml:id="br0">
      <inkml:brushProperty name="width" value="0.1" units="cm"/>
      <inkml:brushProperty name="height" value="0.1" units="cm"/>
      <inkml:brushProperty name="color" value="#66CC00"/>
    </inkml:brush>
  </inkml:definitions>
  <inkml:trace contextRef="#ctx0" brushRef="#br0">147 1884 4143 0 0,'1'-7'503'0'0,"5"-14"-649"0"0,-5 20 413 0 0,0 1 0 0 0,-1-1 0 0 0,1 0 0 0 0,-1 1 0 0 0,1-1 0 0 0,0 1 0 0 0,-1-1 0 0 0,1 1 0 0 0,0-1 0 0 0,0 1 0 0 0,0-1 0 0 0,-1 1 0 0 0,1 0 0 0 0,0-1 0 0 0,0 1 0 0 0,0 0 0 0 0,0 0 0 0 0,0-1 0 0 0,-1 1 0 0 0,1 0 0 0 0,0 0 0 0 0,2 0 0 0 0,74 4 4021 0 0,36 13-3715 0 0,-90-13-396 0 0,0-1 0 0 0,0-1 0 0 0,0-1 0 0 0,0-1 0 0 0,0-1 0 0 0,0-1-1 0 0,-1-1 1 0 0,1 0 0 0 0,33-12 0 0 0,-4 0 414 0 0,0 2 0 0 0,1 2 0 0 0,1 3 0 0 0,91-4 0 0 0,3 14-349 0 0,90-1 201 0 0,-140-3-19 0 0,117 12 0 0 0,96 13 259 0 0,-245-20-542 0 0,24 5-5 0 0,167 34 0 0 0,-169-25-137 0 0,-47-11 76 0 0,63 19 0 0 0,-83-18-37 0 0,1-1-1 0 0,42 6 0 0 0,-52-11-24 0 0,1 0 0 0 0,-1-1 0 0 0,1 0 0 0 0,-1-1 0 0 0,0-1 0 0 0,22-5 0 0 0,-26 5-3 0 0,-1 0 0 0 0,0-1 0 0 0,0 0 0 0 0,0 0-1 0 0,0-1 1 0 0,0 0 0 0 0,-1 0 0 0 0,1 0 0 0 0,-1-1 0 0 0,-1 0-1 0 0,1 0 1 0 0,9-12 0 0 0,18-25 97 0 0,-21 26-51 0 0,1 0 0 0 0,0 1 0 0 0,20-17 0 0 0,-4 7-28 0 0,-1-2 0 0 0,-1-1 1 0 0,-2-1-1 0 0,42-61 0 0 0,-30 38 29 0 0,49-51-1 0 0,-40 49-33 0 0,4-2-5 0 0,29-38 55 0 0,-70 81-65 0 0,0-1-1 0 0,-1 0 1 0 0,0 0-1 0 0,-1 0 1 0 0,8-28-1 0 0,-9 20 6 0 0,-2 0 1 0 0,0 0-1 0 0,0-31 1 0 0,-4-69 8 0 0,-2 68 9 0 0,-4 1 1 0 0,-1 0-1 0 0,-3 0 0 0 0,-2 1 1 0 0,-19-52-1 0 0,25 90-31 0 0,0 0 0 0 0,-1 1 0 0 0,0 0 0 0 0,-1 0 0 0 0,-1 1 0 0 0,0 0 0 0 0,0 0 0 0 0,-1 1 0 0 0,-1 0 0 0 0,0 1 0 0 0,-20-15 0 0 0,12 12 0 0 0,-1 0 0 0 0,0 2 0 0 0,-1 1 0 0 0,0 0 0 0 0,0 2 0 0 0,-45-12 0 0 0,20 10 0 0 0,-1 2 0 0 0,-62-3 0 0 0,-97 13 0 0 0,-127-11 0 0 0,82-3 0 0 0,142 11 0 0 0,0-4 0 0 0,-140-24 0 0 0,205 20 0 0 0,-282-46 0 0 0,50 7 0 0 0,188 31 0 0 0,-98-6 0 0 0,130 19 0 0 0,0 3 0 0 0,0 2 0 0 0,0 3 0 0 0,1 2 0 0 0,-67 15 0 0 0,99-15 0 0 0,0 0 0 0 0,1 2 0 0 0,0 0 0 0 0,-32 17 0 0 0,41-18 0 0 0,1 1 0 0 0,0 1 0 0 0,0 0 0 0 0,1 0 0 0 0,0 1 0 0 0,0 1 0 0 0,1 0 0 0 0,-12 17 0 0 0,-23 42 203 0 0,-41 88 0 0 0,63-114 720 0 0,18-34-1028 0 0,1 1 0 0 0,0 0 0 0 0,0 0-1 0 0,1 1 1 0 0,1-1 0 0 0,0 1-1 0 0,0-1 1 0 0,1 1 0 0 0,1 0-1 0 0,0 0 1 0 0,0-1 0 0 0,3 14-1 0 0,4 15 109 0 0,2 0 0 0 0,16 45 0 0 0,4 17-36 0 0,20 101 33 0 0,-46-189 0 0 0,1 4 0 0 0,0-1 0 0 0,1 1 0 0 0,1-1 0 0 0,0 0 0 0 0,2-1 0 0 0,0 0 0 0 0,15 24 0 0 0,-1-9 252 0 0,-23-29-232 0 0,1-1-1 0 0,-1 1 0 0 0,0 0 1 0 0,1 0-1 0 0,-1 0 1 0 0,0-1-1 0 0,0 1 0 0 0,-2 2 1 0 0,-1 2 17 0 0,-50 117-3795 0 0,39-83-3908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4:52.862"/>
    </inkml:context>
    <inkml:brush xml:id="br0">
      <inkml:brushProperty name="width" value="0.1" units="cm"/>
      <inkml:brushProperty name="height" value="0.1" units="cm"/>
      <inkml:brushProperty name="color" value="#66CC00"/>
    </inkml:brush>
  </inkml:definitions>
  <inkml:trace contextRef="#ctx0" brushRef="#br0">260 1470 3367 0 0,'0'0'15'0'0,"-1"-1"-1"0"0,1 1 1 0 0,0 0-1 0 0,0 0 1 0 0,0-1-1 0 0,0 1 1 0 0,-1-1-1 0 0,1 1 1 0 0,0 0-1 0 0,0-1 1 0 0,0 1-1 0 0,0 0 1 0 0,0-1-1 0 0,0 1 1 0 0,0-1-1 0 0,0 1 1 0 0,0 0-1 0 0,0-1 0 0 0,0 1 1 0 0,0 0-1 0 0,0-1 1 0 0,0 1-1 0 0,0-1 1 0 0,1 1-1 0 0,-1 0 1 0 0,0-1-1 0 0,0 1 1 0 0,0 0-1 0 0,0-1 1 0 0,1 1-1 0 0,-1 0 1 0 0,0 0-1 0 0,0-1 1 0 0,1 1-1 0 0,-1 0 1 0 0,0 0-1 0 0,1-1 1 0 0,-1 1-1 0 0,0 0 0 0 0,1 0 1 0 0,0-1-1 0 0,-1 1-8 0 0,0 0-1 0 0,1 0 1 0 0,-1 0-1 0 0,0 0 0 0 0,0-1 1 0 0,1 1-1 0 0,-1 0 1 0 0,0 0-1 0 0,1-1 0 0 0,-1 1 1 0 0,0 0-1 0 0,0 0 0 0 0,0-1 1 0 0,1 1-1 0 0,-1 0 1 0 0,0-1-1 0 0,0 1 0 0 0,0 0 1 0 0,0-1-1 0 0,1 1 1 0 0,-1 0-1 0 0,0-1 0 0 0,0 1 1 0 0,0 0-1 0 0,0-1 1 0 0,0 1-1 0 0,0 0 0 0 0,0-1 1 0 0,0 1-1 0 0,0 0 0 0 0,0-1 1 0 0,0 1-1 0 0,0-1 1 0 0,-1 1-1 0 0,1 0 0 0 0,0-1 1 0 0,0 1-1 0 0,0 0 1 0 0,0-1-1 0 0,0 1 0 0 0,-1 0 1 0 0,1 0-1 0 0,0-1 1 0 0,0 1-1 0 0,-1 0 0 0 0,1 0 1 0 0,-1-1-1 0 0,1 0 116 0 0,0 0 0 0 0,-1 1 0 0 0,0-1 0 0 0,1 0 0 0 0,-1 1 0 0 0,1-1 0 0 0,-1 1 1 0 0,0-1-1 0 0,1 0 0 0 0,-1 1 0 0 0,0-1 0 0 0,0 1 0 0 0,1 0 0 0 0,-1-1 0 0 0,0 1 0 0 0,0 0 0 0 0,0-1 0 0 0,0 1 0 0 0,1 0 0 0 0,-1 0 0 0 0,0 0 0 0 0,0 0 0 0 0,0 0 0 0 0,0 0 0 0 0,-1 0 1 0 0,-1 0 73 0 0,1 1 1 0 0,0 0 0 0 0,0 0 0 0 0,0 0 0 0 0,-1 0 0 0 0,1 0 0 0 0,0 0 0 0 0,0 0 0 0 0,-3 3 0 0 0,-3 3 160 0 0,1 1 0 0 0,-1-1 0 0 0,-7 12 0 0 0,12-14-280 0 0,-5 4 54 0 0,1 1 0 0 0,-7 12-1 0 0,13-19-115 0 0,-1 0 1 0 0,1 1-1 0 0,0-1 0 0 0,0 0 0 0 0,0 0 1 0 0,0 0-1 0 0,0 1 0 0 0,1-1 0 0 0,-1 0 1 0 0,1 1-1 0 0,0-1 0 0 0,1 7 0 0 0,0-5-82 0 0,0 1 0 0 0,-1 0 0 0 0,0 0 0 0 0,0 1 0 0 0,0-1 0 0 0,-1 0 0 0 0,0-1 0 0 0,0 1 0 0 0,0 0 0 0 0,-1 0-1 0 0,0 0 1 0 0,0-1 0 0 0,0 1 0 0 0,-1-1 0 0 0,0 1 0 0 0,-3 4 0 0 0,5-9 43 0 0,0 0 1 0 0,0 0-1 0 0,0 0 1 0 0,1 0-1 0 0,-1-1 1 0 0,0 1-1 0 0,-1 0 1 0 0,1 0-1 0 0,0-1 1 0 0,0 1-1 0 0,0-1 1 0 0,0 1-1 0 0,0-1 1 0 0,-1 1-1 0 0,1-1 0 0 0,0 0 1 0 0,0 0-1 0 0,-1 0 1 0 0,-1 1-1 0 0,1-4 356 0 0,5-3 3 0 0,5-3 723 0 0,-5 7-702 0 0,0-1-1 0 0,1 1 1 0 0,-1-1 0 0 0,1 1 0 0 0,-1 1 0 0 0,1-1 0 0 0,0 0 0 0 0,0 1 0 0 0,-1 0-1 0 0,8-2 1 0 0,47-4 771 0 0,-27 3-758 0 0,20 0 364 0 0,-1 1 0 0 0,73 7 0 0 0,-88-3-584 0 0,25-1 304 0 0,67-8-1 0 0,27-2 614 0 0,-91 16-803 0 0,-11-1-144 0 0,-3-5 59 0 0,77-10-1 0 0,21 0 220 0 0,-26 16-175 0 0,-64-3-150 0 0,25 8 46 0 0,-34-3-98 0 0,39 10 87 0 0,-64-12-81 0 0,0-1 0 0 0,0-1 1 0 0,36 2-1 0 0,142-10 220 0 0,-46 11-172 0 0,-27 1-18 0 0,-34-16-41 0 0,-2 0 89 0 0,-85 8-98 0 0,0 0 0 0 0,0 0 0 0 0,-1-1 0 0 0,1 1 0 0 0,0-2 0 0 0,0 1 0 0 0,0-1 0 0 0,-1 0 0 0 0,1-1 0 0 0,-1 1 0 0 0,1-1 0 0 0,-1-1 0 0 0,0 1 0 0 0,0-1 0 0 0,0 0 0 0 0,-1 0 0 0 0,0-1 0 0 0,0 1 0 0 0,0-1 0 0 0,0-1-1 0 0,0 1 1 0 0,-1 0 0 0 0,0-1 0 0 0,-1 0 0 0 0,1 0 0 0 0,-1 0 0 0 0,4-10 0 0 0,2-8 53 0 0,2 0 1 0 0,1 0-1 0 0,0 1 0 0 0,2 1 1 0 0,1 0-1 0 0,17-20 0 0 0,-28 36-54 0 0,0 1 1 0 0,-1-1-1 0 0,0 1 0 0 0,0-1 0 0 0,0 0 0 0 0,-1 0 1 0 0,0 0-1 0 0,0-1 0 0 0,-1 1 0 0 0,0 0 0 0 0,0-1 1 0 0,0 1-1 0 0,-1-11 0 0 0,-1-8 29 0 0,-1-1 1 0 0,-6-29-1 0 0,0 2-3 0 0,4 9 0 0 0,-18-127 100 0 0,16 137-119 0 0,-2 0 0 0 0,-1 1-1 0 0,-14-32 1 0 0,10 33-19 0 0,3 11 18 0 0,1 0 1 0 0,1 0-1 0 0,1-1 0 0 0,1 0 1 0 0,1 0-1 0 0,-2-29 0 0 0,6 38 8 0 0,0-12 6 0 0,-9-46 0 0 0,8 63-24 0 0,0-1 0 0 0,-1 1 0 0 0,0-1-1 0 0,0 1 1 0 0,-1 0 0 0 0,0 1 0 0 0,-1-1 0 0 0,0 0-1 0 0,-6-6 1 0 0,0 2 0 0 0,0 0 0 0 0,-1 0 0 0 0,0 2 0 0 0,-1-1 0 0 0,-1 2 0 0 0,1 0 0 0 0,-2 0 0 0 0,1 1 0 0 0,-1 1 0 0 0,0 0 0 0 0,0 2 0 0 0,-1-1 0 0 0,-31-5 0 0 0,-42-3 478 0 0,-94-1 0 0 0,174 14-747 0 0,-184-1-102 0 0,111 3 253 0 0,-109-12 0 0 0,77-6 118 0 0,-208-18 0 0 0,287 33 6 0 0,1-2-1 0 0,-43-10 1 0 0,-67-23 25 0 0,4 1-15 0 0,77 24-16 0 0,-1 4 0 0 0,-128-2 0 0 0,146 9 0 0 0,25 0 0 0 0,1 0 0 0 0,0 2 0 0 0,-36 5 0 0 0,45-3 0 0 0,1 1 0 0 0,-1 0 0 0 0,1 1 0 0 0,0 0 0 0 0,1 1 0 0 0,-1 0 0 0 0,1 0 0 0 0,-10 9 0 0 0,10-6-5 0 0,0 1 1 0 0,0 0-1 0 0,1 1 0 0 0,0 0 1 0 0,-8 16-1 0 0,-28 64-30 0 0,38-77 34 0 0,1 0 1 0 0,0-1 0 0 0,1 1 0 0 0,0 0 0 0 0,2 1 0 0 0,-3 21 0 0 0,3 76 0 0 0,2-79 0 0 0,3 23 0 0 0,2 0 0 0 0,15 62 0 0 0,-1-2 0 0 0,-14-56-30 0 0,-3 89-1 0 0,-3-79 20 0 0,2-37 11 0 0,1-1 0 0 0,10 53 0 0 0,-10-72 0 0 0,5 16 0 0 0,-7-28 0 0 0,1 0 0 0 0,0 1 0 0 0,-1-1 0 0 0,1 0 0 0 0,0 0 0 0 0,0 1 0 0 0,0-1 0 0 0,0 0 0 0 0,0 0 0 0 0,0 0 0 0 0,0 0 0 0 0,0 0 0 0 0,1-1 0 0 0,-1 1 0 0 0,0 0 0 0 0,1 0 0 0 0,-1-1 0 0 0,2 1 0 0 0,-2-1 3 0 0,0 1 0 0 0,0-1 0 0 0,0 0 0 0 0,0 1 0 0 0,0-1 0 0 0,0 0 0 0 0,0 1 0 0 0,0-1 0 0 0,0 1 0 0 0,0 0 0 0 0,0-1 0 0 0,0 1 0 0 0,0 0 0 0 0,0-1 0 0 0,-1 1 0 0 0,1 0 0 0 0,0 0-1 0 0,-1 0 1 0 0,1 0 0 0 0,0 1 0 0 0,-1 0-25 0 0,0-1-1 0 0,0 1 0 0 0,0 0 0 0 0,0 0 0 0 0,-1 0 0 0 0,1 0 0 0 0,-1-1 1 0 0,1 1-1 0 0,-1 0 0 0 0,1 0 0 0 0,-1-1 0 0 0,-1 3 0 0 0,-21 53-2254 0 0,10-31 157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5:12.274"/>
    </inkml:context>
    <inkml:brush xml:id="br0">
      <inkml:brushProperty name="width" value="0.1" units="cm"/>
      <inkml:brushProperty name="height" value="0.1" units="cm"/>
      <inkml:brushProperty name="color" value="#66CC00"/>
    </inkml:brush>
  </inkml:definitions>
  <inkml:trace contextRef="#ctx0" brushRef="#br0">2087 6 3679 0 0,'4'-6'922'0'0,"2"12"1186"0"0,-3-2-1796 0 0,1 1-275 0 0,0 0 1 0 0,0-1-1 0 0,1 1 1 0 0,0-1-1 0 0,-1 0 1 0 0,7 4 0 0 0,-8-7 107 0 0,-1 1 0 0 0,0-1 0 0 0,0 0 0 0 0,1 0 0 0 0,-1-1 0 0 0,1 1 0 0 0,-1 0 0 0 0,1-1 0 0 0,-1 0 0 0 0,1 1 0 0 0,-1-1 0 0 0,1 0 0 0 0,-1 0 0 0 0,1-1 0 0 0,-1 1 0 0 0,1 0 0 0 0,-1-1 0 0 0,4-1 0 0 0,0 1 175 0 0,-1 0-1 0 0,1 1 0 0 0,-1-1 1 0 0,0 1-1 0 0,1 0 1 0 0,-1 1-1 0 0,1-1 0 0 0,6 3 1 0 0,27 0 45 0 0,117-27 1843 0 0,-154 24-2157 0 0,-1-1-1 0 0,1 1 1 0 0,0 0-1 0 0,0 0 1 0 0,0 0-1 0 0,0 1 0 0 0,0-1 1 0 0,-1 0-1 0 0,1 1 1 0 0,0-1-1 0 0,0 1 1 0 0,-1 0-1 0 0,1-1 1 0 0,3 3-1 0 0,21 18 557 0 0,-6-5-419 0 0,-19-16-173 0 0,0 1-1 0 0,0 0 1 0 0,0 0 0 0 0,0 0-1 0 0,0 0 1 0 0,0 0-1 0 0,0 0 1 0 0,-1 0-1 0 0,1 0 1 0 0,0 0 0 0 0,-1 0-1 0 0,1 0 1 0 0,-1 0-1 0 0,1 3 1 0 0,0-4-6 0 0,-1 0-1 0 0,0 0 1 0 0,0 0-1 0 0,0 0 1 0 0,0 1-1 0 0,0-1 1 0 0,0 0-1 0 0,0 0 1 0 0,0 0-1 0 0,0 1 1 0 0,0-1 0 0 0,0 0-1 0 0,-1 0 1 0 0,1 0-1 0 0,0 0 1 0 0,0 1-1 0 0,0-1 1 0 0,0 0-1 0 0,0 0 1 0 0,0 0 0 0 0,0 0-1 0 0,0 1 1 0 0,0-1-1 0 0,-1 0 1 0 0,1 0-1 0 0,0 0 1 0 0,0 0-1 0 0,0 0 1 0 0,0 1 0 0 0,0-1-1 0 0,-1 0 1 0 0,1 0-1 0 0,0 0 1 0 0,-12-2 443 0 0,-11 0 174 0 0,3 0-438 0 0,-38-10 42 0 0,7 1 163 0 0,-92-9 0 0 0,-163 12 327 0 0,178 13-37 0 0,93-2-550 0 0,-1-1 0 0 0,-64-6 1 0 0,-65-10 23 0 0,131 13-112 0 0,-1 2 1 0 0,-61 10-1 0 0,79-8-44 0 0,-198 43 62 0 0,134-26-63 0 0,-108 13 0 0 0,43-25 66 0 0,67-5-68 0 0,44 1 29 0 0,-37 8-1 0 0,16-2-15 0 0,25-5-11 0 0,-72 8 0 0 0,85-11 0 0 0,0-2 0 0 0,0-1 0 0 0,-33-5 0 0 0,-74-20 128 0 0,103 22-64 0 0,17 5-20 0 0,14 4-24 0 0,21 4 82 0 0,0 0 0 0 0,0-3 0 0 0,0 0 0 0 0,62 3-1 0 0,143 11 243 0 0,-33-4-144 0 0,-35-4-26 0 0,-149-10-169 0 0,144 12 134 0 0,-122-12-84 0 0,81-8-1 0 0,-69 1-22 0 0,93 2 0 0 0,52 20 32 0 0,-114-5-48 0 0,-52-6-4 0 0,-1-1 0 0 0,1-2 0 0 0,49-2 0 0 0,78-22 19 0 0,5 0 2 0 0,26 19-33 0 0,-94 4 0 0 0,-86-2 9 0 0,0 0 0 0 0,0-1 1 0 0,0 0-1 0 0,0 0 0 0 0,0-1 0 0 0,13-4 0 0 0,-6 2-9 0 0,-13 3 0 0 0,-14-2 0 0 0,-66-8 67 0 0,-93-20-17 0 0,135 23-47 0 0,1 1 0 0 0,-2 2 0 0 0,-68-1 0 0 0,-107 18-5 0 0,180-10 3 0 0,-179 8-1 0 0,33-3 0 0 0,-42 20 0 0 0,136-15 0 0 0,-152 4 0 0 0,118-18 0 0 0,-146 16 0 0 0,87 15 75 0 0,146-21-767 0 0,1 1-1 0 0,0 1 1 0 0,-53 26 0 0 0,42-13-1739 0 0,-2-1-4668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5:52.172"/>
    </inkml:context>
    <inkml:brush xml:id="br0">
      <inkml:brushProperty name="width" value="0.1" units="cm"/>
      <inkml:brushProperty name="height" value="0.1" units="cm"/>
      <inkml:brushProperty name="color" value="#66CC00"/>
    </inkml:brush>
  </inkml:definitions>
  <inkml:trace contextRef="#ctx0" brushRef="#br0">531 1594 2815 0 0,'-43'20'330'0'0,"26"-13"946"0"0,0 1-1 0 0,1 0 1 0 0,-28 20-1 0 0,43-28-1160 0 0,1 0-1 0 0,-1 1 0 0 0,0 0 0 0 0,1-1 0 0 0,-1 1 0 0 0,1-1 1 0 0,-1 1-1 0 0,1 0 0 0 0,-1-1 0 0 0,1 1 0 0 0,-1 0 1 0 0,1-1-1 0 0,0 1 0 0 0,-1 0 0 0 0,1 1 0 0 0,0-2-47 0 0,0 1 0 0 0,0-1 0 0 0,0 0 0 0 0,0 0 0 0 0,0 1 0 0 0,0-1 0 0 0,0 0 0 0 0,0 1 0 0 0,0-1 0 0 0,0 0 0 0 0,0 0 0 0 0,1 1 0 0 0,-1-1 0 0 0,0 0 0 0 0,0 0 0 0 0,0 1 0 0 0,1-1 0 0 0,-1 0 0 0 0,0 0 0 0 0,0 1-1 0 0,0-1 1 0 0,1 0 0 0 0,-1 0 0 0 0,0 0 0 0 0,0 0 0 0 0,1 0 0 0 0,-1 1 0 0 0,2-1 78 0 0,-1 1 0 0 0,1-1-1 0 0,0 0 1 0 0,-1 1 0 0 0,1-1-1 0 0,-1 0 1 0 0,1 0 0 0 0,0 0-1 0 0,-1 0 1 0 0,1 0 0 0 0,0-1-1 0 0,-1 1 1 0 0,1 0 0 0 0,1-1-1 0 0,135-60 3402 0 0,69-17-1901 0 0,-186 71-1422 0 0,23-6 1 0 0,13-4 106 0 0,-33 10-188 0 0,0 1-1 0 0,0 1 0 0 0,1 1 1 0 0,-1 2-1 0 0,48 0 0 0 0,121 7 147 0 0,-132-2 61 0 0,84 15 0 0 0,-99-11 921 0 0,-11 0-1701 0 0,-1 2-1 0 0,64 25 1 0 0,-16-5 643 0 0,-19-11-55 0 0,-42-11-110 0 0,-15-5-23 0 0,0 0-1 0 0,1 0 1 0 0,12 2-1 0 0,14 1 63 0 0,-25-3-60 0 0,0 0 0 0 0,0-1 0 0 0,0-1 0 0 0,13 1 0 0 0,-8-2 19 0 0,0 1-1 0 0,-1 1 0 0 0,1 0 1 0 0,0 1-1 0 0,-1 0 0 0 0,0 1 1 0 0,1 0-1 0 0,-1 1 0 0 0,0 1 1 0 0,20 10-1 0 0,-26-12-42 0 0,-1-1 12 0 0,0 1 0 0 0,0-1-1 0 0,1 0 1 0 0,9 3 0 0 0,-13-5-11 0 0,0 0 0 0 0,0 0 0 0 0,0 1 0 0 0,0-2 0 0 0,0 1 0 0 0,0 0 0 0 0,0 0 0 0 0,-1-1 0 0 0,1 1 0 0 0,0-1 0 0 0,0 1 0 0 0,0-1 0 0 0,0 0 0 0 0,-1 0 0 0 0,1 1 0 0 0,0-2 0 0 0,-1 1 0 0 0,3-1 0 0 0,7-6 49 0 0,2 0-1 0 0,-1 1 1 0 0,28-11 0 0 0,13-8 61 0 0,-50 24-102 0 0,0 0-1 0 0,0 0 1 0 0,0 0-1 0 0,-1-1 1 0 0,1 1-1 0 0,-1-1 1 0 0,0 0-1 0 0,0 0 1 0 0,0 1-1 0 0,0-2 1 0 0,0 1-1 0 0,-1 0 1 0 0,2-4-1 0 0,2-6 91 0 0,6-29 1 0 0,-4 16 75 0 0,44-110 234 0 0,-4 11-389 0 0,-39 99 2 0 0,8-22 28 0 0,-3-1 1 0 0,15-99-1 0 0,-28 141-51 0 0,-1-1 0 0 0,0 1-1 0 0,0-1 1 0 0,0 1-1 0 0,-1 0 1 0 0,0 0-1 0 0,0 0 1 0 0,-1 0-1 0 0,-3-8 1 0 0,2 8 8 0 0,1-1-1 0 0,0 0 1 0 0,0 1 0 0 0,1-1-1 0 0,1 0 1 0 0,-1 0-1 0 0,0-11 1 0 0,4-6 4 0 0,0-1 0 0 0,2 1-1 0 0,1 0 1 0 0,10-28 0 0 0,-8 28 0 0 0,-1 0 0 0 0,0-1-1 0 0,-2 1 1 0 0,1-32 0 0 0,-6 26-6 0 0,-1 1-1 0 0,-2-1 0 0 0,-1 0 1 0 0,-1 1-1 0 0,-2 0 1 0 0,-1 1-1 0 0,-1-1 0 0 0,-1 2 1 0 0,-17-31-1 0 0,21 47 14 0 0,-2 0-1 0 0,1 0 0 0 0,-2 1 1 0 0,1 0-1 0 0,-1 0 1 0 0,-1 1-1 0 0,0 1 1 0 0,0 0-1 0 0,-1 0 1 0 0,-1 1-1 0 0,1 0 1 0 0,-1 1-1 0 0,0 1 0 0 0,0 0 1 0 0,-1 1-1 0 0,0 0 1 0 0,0 1-1 0 0,0 1 1 0 0,-1 0-1 0 0,1 1 1 0 0,-17-1-1 0 0,-241 7-431 0 0,-252 20 813 0 0,-101 3-802 0 0,534-21 401 0 0,-165 31 0 0 0,195-27 0 0 0,-101 2 0 0 0,119-10 0 0 0,12-2 0 0 0,18-1 0 0 0,0 1 0 0 0,0 1 0 0 0,-17 3 0 0 0,27-3 0 0 0,0-1 0 0 0,-1 1 0 0 0,1 0 0 0 0,0 1 0 0 0,0-1 0 0 0,0 0 0 0 0,0 1 0 0 0,1 0 0 0 0,-1-1 0 0 0,0 1 0 0 0,1 0 0 0 0,-1 0 0 0 0,1 1 0 0 0,-1-1 0 0 0,1 1 0 0 0,0-1 0 0 0,0 1 0 0 0,-1 2 0 0 0,-3 6-8 0 0,2-1 0 0 0,-1 1 0 0 0,2 0 0 0 0,-1 0-1 0 0,2 0 1 0 0,-1 1 0 0 0,2-1 0 0 0,-1 0 0 0 0,2 1 0 0 0,-1-1 0 0 0,2 14-1 0 0,4 15 90 0 0,17 74 0 0 0,-5-36 611 0 0,44 295-1616 0 0,-47-215 924 0 0,-9-68 0 0 0,2 29-3 0 0,2 34 67 0 0,-6-137 163 0 0,0-1 0 0 0,0 1 0 0 0,1-1 0 0 0,11 25 0 0 0,-11-30-284 0 0,1-1-1 0 0,0 0 1 0 0,0 0-1 0 0,1 0 1 0 0,0-1-1 0 0,0 0 1 0 0,1 0-1 0 0,9 7 1 0 0,2-3-573 0 0,-17-12 638 0 0,-1 1-1 0 0,1-1 0 0 0,0 0 1 0 0,-1 1-1 0 0,1-1 1 0 0,0 0-1 0 0,0 0 0 0 0,-1 1 1 0 0,1-1-1 0 0,0 0 0 0 0,0 0 1 0 0,-1 0-1 0 0,1 0 1 0 0,0 0-1 0 0,0 0 0 0 0,0 0 1 0 0,-1 0-1 0 0,1 0 0 0 0,0 0 1 0 0,0 0-1 0 0,-1-1 0 0 0,2 1 1 0 0,-1-1 25 0 0,-1 1 0 0 0,0 0 0 0 0,0 0 0 0 0,0 0 0 0 0,0 0 0 0 0,0 0 1 0 0,0 0-1 0 0,0 0 0 0 0,0 0 0 0 0,0 0 0 0 0,0 0 0 0 0,0-1 0 0 0,1 1 0 0 0,-1 0 1 0 0,0 0-1 0 0,0 0 0 0 0,0 0 0 0 0,0 0 0 0 0,0 0 0 0 0,0 0 0 0 0,0-1 0 0 0,0 1 0 0 0,0 0 1 0 0,0 0-1 0 0,0 0 0 0 0,0 0 0 0 0,0 0 0 0 0,0 0 0 0 0,0-1 0 0 0,0 1 0 0 0,0 0 1 0 0,0 0-1 0 0,-1 0 0 0 0,1 0 0 0 0,0 0 0 0 0,0 0 0 0 0,0 0 0 0 0,0 0 0 0 0,0-1 0 0 0,0 1 1 0 0,0 0-1 0 0,0 0 0 0 0,0 0 0 0 0,0 0 0 0 0,-8-3-341 0 0,-7 2-793 0 0,10 2 977 0 0,1 0 1 0 0,-1 1-1 0 0,1 0 0 0 0,-1-1 0 0 0,1 2 1 0 0,0-1-1 0 0,-1 0 0 0 0,-6 7 1 0 0,1-2-2543 0 0,1 1 1 0 0,-11 13 0 0 0,6-4-4246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7:23.765"/>
    </inkml:context>
    <inkml:brush xml:id="br0">
      <inkml:brushProperty name="width" value="0.1" units="cm"/>
      <inkml:brushProperty name="height" value="0.1" units="cm"/>
      <inkml:brushProperty name="color" value="#66CC00"/>
    </inkml:brush>
  </inkml:definitions>
  <inkml:trace contextRef="#ctx0" brushRef="#br0">737 1521 455 0 0,'-3'-6'503'0'0,"0"1"0"0"0,1-1 0 0 0,-2 1 0 0 0,1 0 0 0 0,-1 0 0 0 0,1 0 0 0 0,-2 1 0 0 0,-6-7 0 0 0,-16-21 106 0 0,24 28-170 0 0,0-1 0 0 0,0 1 0 0 0,-1 0 0 0 0,1 0 0 0 0,-1 0 0 0 0,0 0 0 0 0,-5-4 0 0 0,8 9-334 0 0,1-1 0 0 0,-1 0 0 0 0,0 0 0 0 0,1 0 0 0 0,-1 1 0 0 0,1-1 0 0 0,-1 0-1 0 0,1 1 1 0 0,-1-1 0 0 0,1 0 0 0 0,-1 1 0 0 0,1-1 0 0 0,0 1 0 0 0,-1-1 0 0 0,1 1-1 0 0,0-1 1 0 0,-1 1 0 0 0,1-1 0 0 0,0 1 0 0 0,-1-1 0 0 0,1 1 0 0 0,0-1 0 0 0,0 1 0 0 0,0-1-1 0 0,-1 1 1 0 0,1 0 0 0 0,0-1 0 0 0,0 1 0 0 0,0-1 0 0 0,0 1 0 0 0,0 0 0 0 0,-3 21 906 0 0,3-17-862 0 0,0-1 1 0 0,1 0-1 0 0,-1 0 0 0 0,1 0 0 0 0,-1 0 0 0 0,1 0 0 0 0,0 0 1 0 0,1 0-1 0 0,-1 0 0 0 0,4 6 0 0 0,-4-8-51 0 0,1 0 0 0 0,-1 0-1 0 0,1-1 1 0 0,-1 1 0 0 0,1 0 0 0 0,0-1 0 0 0,0 1-1 0 0,0-1 1 0 0,0 1 0 0 0,0-1 0 0 0,0 0 0 0 0,0 0-1 0 0,0 0 1 0 0,0 0 0 0 0,1-1 0 0 0,-1 1 0 0 0,0 0-1 0 0,1-1 1 0 0,-1 0 0 0 0,3 1 0 0 0,15-1 317 0 0,1 0-1 0 0,-1-2 1 0 0,0 0 0 0 0,0-2-1 0 0,32-8 1 0 0,-10 2 108 0 0,-5 1 136 0 0,-23 5-468 0 0,0 1 0 0 0,0 0 0 0 0,0 1 0 0 0,17-1 0 0 0,12 3-130 0 0,225-5 329 0 0,-170 7-13 0 0,-71 0-269 0 0,110 3 311 0 0,-65-6-319 0 0,-29-1 19 0 0,-1 2-1 0 0,60 8 1 0 0,-60-3-85 0 0,-1-2 0 0 0,1-3 1 0 0,42-3-1 0 0,-39 0 2 0 0,0 2 0 0 0,59 7 0 0 0,-88-4-36 0 0,25 4 3 0 0,0-1-1 0 0,0-2 1 0 0,80-5 0 0 0,-77-2 20 0 0,0 3 1 0 0,1 1-1 0 0,-1 2 1 0 0,83 16-1 0 0,-89-13-23 0 0,39 0 0 0 0,-38-2 0 0 0,-12-2 0 0 0,19 3 3 0 0,0-2-1 0 0,0-2 1 0 0,58-7 0 0 0,-81 3 4 0 0,5-2 1 0 0,-1 2-1 0 0,0 1 1 0 0,1 1 0 0 0,-1 1-1 0 0,36 4 1 0 0,52 8 56 0 0,-83-5-35 0 0,32 11 0 0 0,19 3 17 0 0,-56-17-29 0 0,0-1 1 0 0,0-1-1 0 0,48-5 0 0 0,-40 1 79 0 0,49 2-1 0 0,-81 2-94 0 0,32 2 20 0 0,0-2 0 0 0,0-1-1 0 0,42-5 1 0 0,185-30 114 0 0,-227 32-126 0 0,42 3 0 0 0,15-1 22 0 0,-80 1-29 0 0,51-5 88 0 0,68 4-1 0 0,-37-1 28 0 0,-65 0-47 0 0,46 3-1 0 0,90 13 6 0 0,-148-12-61 0 0,-1-1 1 0 0,0-1-1 0 0,0 0 0 0 0,1-1 0 0 0,-1-1 0 0 0,0-1 1 0 0,0 0-1 0 0,29-11 0 0 0,-35 10 16 0 0,1-2 0 0 0,-2 0 1 0 0,1 0-1 0 0,-1 0 0 0 0,1-1 0 0 0,-2-1 0 0 0,1 1 0 0 0,-1-1 0 0 0,10-13 0 0 0,-8 10 14 0 0,0 1-1 0 0,1 0 1 0 0,0 0-1 0 0,1 2 0 0 0,0-1 1 0 0,0 1-1 0 0,15-6 0 0 0,3-3-19 0 0,16-14 124 0 0,75-67 0 0 0,-104 84-109 0 0,-15 12-17 0 0,1-1 0 0 0,0 0 1 0 0,-1 0-1 0 0,1-1 1 0 0,-1 1-1 0 0,0 0 0 0 0,0-1 1 0 0,0 1-1 0 0,-1-1 0 0 0,1 0 1 0 0,-1 0-1 0 0,1-3 0 0 0,1-7 19 0 0,-1 1 0 0 0,1-16-1 0 0,-3 28-39 0 0,1-54 138 0 0,-1 32-46 0 0,5-34-1 0 0,-2 38-67 0 0,-1 0-1 0 0,-1 0 0 0 0,-1 0 1 0 0,0 0-1 0 0,-5-27 1 0 0,4 38-8 0 0,-1 0 0 0 0,1-1 0 0 0,1 1 0 0 0,-1 0 0 0 0,2 0 0 0 0,-1-1 0 0 0,1 1 0 0 0,0 0 0 0 0,3-11 0 0 0,-2 10-16 0 0,-1 1 1 0 0,0-1-1 0 0,0 0 0 0 0,-1 0 0 0 0,0 0 0 0 0,-1 0 0 0 0,0 0 0 0 0,0 1 0 0 0,-4-14 0 0 0,5 21-1 0 0,-2-9 12 0 0,1 0 1 0 0,1-17-1 0 0,-1-13 15 0 0,-2 21-20 0 0,-1 1 0 0 0,0-1 0 0 0,-2 1 1 0 0,0 0-1 0 0,-1 0 0 0 0,-1 1 0 0 0,0-1 0 0 0,-20-28 0 0 0,18 31 4 0 0,-1 0-1 0 0,-1 1 1 0 0,0 0 0 0 0,0 1-1 0 0,-19-14 1 0 0,22 20-11 0 0,0 1 0 0 0,-1 0 0 0 0,0 0 0 0 0,0 1 0 0 0,0 0 0 0 0,-1 1 0 0 0,1 0 0 0 0,-1 1 0 0 0,-17-3 0 0 0,-135-30 0 0 0,17 13 0 0 0,21 4 0 0 0,74 12 11 0 0,0 2 0 0 0,-79 4 0 0 0,77 1-1 0 0,0-1 1 0 0,-69-11-1 0 0,-77-23-10 0 0,133 25 0 0 0,0 2 0 0 0,-1 3 0 0 0,0 3 0 0 0,0 3 0 0 0,-85 12 0 0 0,105-7 0 0 0,-1-3 0 0 0,1-2 0 0 0,-1-1 0 0 0,0-3 0 0 0,-54-10 0 0 0,74 9 0 0 0,1 1 0 0 0,-47 1 0 0 0,-57 10 0 0 0,-47-1 0 0 0,42-12 0 0 0,-232 23 0 0 0,263-6 0 0 0,-2-4 0 0 0,-206-11 0 0 0,3-15 64 0 0,-116-16-64 0 0,372 31 0 0 0,0 3 0 0 0,0 2 0 0 0,1 2 0 0 0,-66 14 0 0 0,79-11 0 0 0,1-2 0 0 0,-1-1 0 0 0,0-2 0 0 0,-47-5 0 0 0,1-7 0 0 0,-42-4 0 0 0,101 12 0 0 0,1 2 0 0 0,-49 5 0 0 0,28 2 0 0 0,-1 2 0 0 0,-78 24 0 0 0,109-26 0 0 0,-4 0 0 0 0,-31 15 0 0 0,45-18 0 0 0,0 1 0 0 0,1-1 0 0 0,-1 1 0 0 0,1 0 0 0 0,0 0 0 0 0,0 1 0 0 0,-9 11 0 0 0,-9 17 0 0 0,1 1 0 0 0,2 0 0 0 0,2 2 0 0 0,1 0 0 0 0,-14 47 0 0 0,25-63-3 0 0,2-1 0 0 0,0 1 0 0 0,1 1-1 0 0,2-1 1 0 0,0 0 0 0 0,1 1 0 0 0,2 22 0 0 0,24 153-32 0 0,-14-133 31 0 0,3 9-17 0 0,3-1-1 0 0,39 101 1 0 0,-51-159 21 0 0,1 0 0 0 0,0-1 0 0 0,0 0 0 0 0,2 0 0 0 0,-1-1 0 0 0,2 0 0 0 0,14 17 0 0 0,-23-29 0 0 0,1 0 0 0 0,-1 1 0 0 0,0-1 0 0 0,1 0 0 0 0,-1 1 0 0 0,0-1 0 0 0,1 1 0 0 0,-1-1 0 0 0,0 1 0 0 0,0-1 0 0 0,1 0 0 0 0,-1 1 0 0 0,0-1 0 0 0,0 1 0 0 0,0-1 0 0 0,0 1 0 0 0,0-1 0 0 0,0 1 0 0 0,0-1 0 0 0,0 1 0 0 0,0-1 0 0 0,0 1 0 0 0,0-1 0 0 0,0 1 0 0 0,0-1 0 0 0,0 1 0 0 0,0-1 0 0 0,0 1 0 0 0,-1-1 0 0 0,1 1 0 0 0,0-1 0 0 0,-1 1 0 0 0,-16 18 0 0 0,-1-1-303 0 0,0 1-1 0 0,-22 34 1 0 0,14-19-352 0 0,-31 46-3593 0 0,27-31-3843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58:48.125"/>
    </inkml:context>
    <inkml:brush xml:id="br0">
      <inkml:brushProperty name="width" value="0.1" units="cm"/>
      <inkml:brushProperty name="height" value="0.1" units="cm"/>
      <inkml:brushProperty name="color" value="#66CC00"/>
    </inkml:brush>
  </inkml:definitions>
  <inkml:trace contextRef="#ctx0" brushRef="#br0">5344 329 2127 0 0,'0'-1'48'0'0,"1"1"0"0"0,0 0-1 0 0,0 0 1 0 0,-1-1 0 0 0,1 1-1 0 0,0-1 1 0 0,-1 1 0 0 0,1 0-1 0 0,0-1 1 0 0,-1 1 0 0 0,1-1-1 0 0,0 0 1 0 0,-1 1 0 0 0,1-1-1 0 0,-1 1 1 0 0,1-1 0 0 0,-1 0-1 0 0,0 1 1 0 0,1-1 0 0 0,-1 0-1 0 0,0 0 1 0 0,1 1 0 0 0,-1-1-1 0 0,0 0 1 0 0,0-1 0 0 0,7-25 2380 0 0,-5 17-2064 0 0,1 0 213 0 0,-1-1 1 0 0,0 1-1 0 0,-1-1 0 0 0,1-13 0 0 0,-2 20-406 0 0,0 0 1 0 0,-1 0 0 0 0,1 1-1 0 0,-1-1 1 0 0,1 0-1 0 0,-1 1 1 0 0,0-1-1 0 0,-1 1 1 0 0,1-1 0 0 0,-1 1-1 0 0,1-1 1 0 0,-1 1-1 0 0,0 0 1 0 0,0 0-1 0 0,-5-5 1 0 0,6 7-120 0 0,0 0-1 0 0,0 1 1 0 0,0-1 0 0 0,0 0-1 0 0,0 1 1 0 0,0 0-1 0 0,0-1 1 0 0,0 1 0 0 0,-1 0-1 0 0,1-1 1 0 0,0 1 0 0 0,0 0-1 0 0,0 0 1 0 0,0 0 0 0 0,-1 0-1 0 0,1 0 1 0 0,-2 0 0 0 0,-25 6 998 0 0,2-1-101 0 0,3-4-285 0 0,1 1-1 0 0,0 2 0 0 0,-35 9 0 0 0,-27 4 156 0 0,67-16-589 0 0,0-1-1 0 0,0-1 0 0 0,-1 0 0 0 0,2-1 1 0 0,-1-1-1 0 0,-17-6 0 0 0,7 3 557 0 0,-31-3-1 0 0,5 4-440 0 0,-44-3-7 0 0,26 2 24 0 0,34 1-175 0 0,-106-3 381 0 0,73 5-336 0 0,-43-12 67 0 0,36 2-163 0 0,26 7-55 0 0,2-1 114 0 0,-54 0 1 0 0,9 9-90 0 0,-46-1 37 0 0,-19-6 50 0 0,111 5-103 0 0,-23 1 39 0 0,-111-13-1 0 0,171 10-127 0 0,-48-7 79 0 0,0 2 0 0 0,-90 1-1 0 0,42 7-79 0 0,-42 4 0 0 0,-135 11 58 0 0,218-14-52 0 0,-35 8 123 0 0,-24-1 67 0 0,42-7-83 0 0,-44-1-15 0 0,32-4-34 0 0,-100 10 0 0 0,150-3-64 0 0,-48 5 0 0 0,-108-5 0 0 0,-97-41 64 0 0,262 30-64 0 0,-8-1 0 0 0,-1 1 0 0 0,-49 0 0 0 0,-47-6 49 0 0,130 12-45 0 0,-43-9 8 0 0,35 6-12 0 0,0 1-1 0 0,-34-2 1 0 0,-21 2 0 0 0,-30 1 0 0 0,84 2 0 0 0,15 0 0 0 0,0 0 0 0 0,0 0 0 0 0,0 0 0 0 0,0 1 0 0 0,0 0 0 0 0,0 0 0 0 0,0 0 0 0 0,0 0 0 0 0,0 1 0 0 0,0 0 0 0 0,0 0 0 0 0,1 0 0 0 0,-1 0 0 0 0,-7 6 0 0 0,5 0-6 0 0,0 0-1 0 0,0 1 1 0 0,1-1 0 0 0,0 1-1 0 0,1 0 1 0 0,0 1 0 0 0,-7 17-1 0 0,-7 11-6 0 0,-28 63 13 0 0,18-48 0 0 0,3 2 0 0 0,-23 72 0 0 0,43-107 0 0 0,1 0 0 0 0,1 0 0 0 0,1 1 0 0 0,-2 38 0 0 0,12 83 0 0 0,-6-98 0 0 0,-2-33 0 0 0,1 0 0 0 0,0 0 0 0 0,4 20 0 0 0,24 119 64 0 0,-13-83-64 0 0,28 71 0 0 0,-40-129 10 0 0,2 0 0 0 0,-1-1 0 0 0,9 11 0 0 0,6 13 14 0 0,-16-26-23 0 0,22 38 33 0 0,-22-40-31 0 0,0-1 0 0 0,0 1 0 0 0,0-1 0 0 0,0 0-1 0 0,1 0 1 0 0,0 0 0 0 0,-1 0 0 0 0,1-1 0 0 0,5 3 0 0 0,76 44-3 0 0,-53-35 13 0 0,0 0 0 0 0,0-2-1 0 0,1-1 1 0 0,46 8 0 0 0,1-6 19 0 0,155 3 0 0 0,38 0 32 0 0,-26 4 0 0 0,-84-12-64 0 0,-70-4 0 0 0,56 7 0 0 0,193 1 0 0 0,85-20 64 0 0,-347 11-59 0 0,311-5 54 0 0,174-7 5 0 0,-354 7-64 0 0,-64 0 0 0 0,-51 5 0 0 0,1 4 0 0 0,150 31 0 0 0,-203-32-153 0 0,0-1 1 0 0,76-3-1 0 0,-1 0-250 0 0,25 3 1280 0 0,25-15-877 0 0,-158 9 0 0 0,7-3 9 0 0,-1 0 0 0 0,1-1-1 0 0,-1-1 1 0 0,0 0 0 0 0,-1-2-1 0 0,20-10 1 0 0,-17 8-6 0 0,-13 7-2 0 0,9-5 15 0 0,25-15 1 0 0,-35 19-13 0 0,0 0-1 0 0,-1 0 0 0 0,1 0 1 0 0,-1 0-1 0 0,0-1 0 0 0,0 1 0 0 0,-1-1 1 0 0,6-9-1 0 0,7-13 49 0 0,26-33-1 0 0,-18 27-26 0 0,-15 18-25 0 0,-1 0 0 0 0,0 0 0 0 0,-1-1-1 0 0,7-23 1 0 0,1-3 12 0 0,-3 5 71 0 0,-1-1 1 0 0,-2 0-1 0 0,-2 0 0 0 0,-1-1 1 0 0,-2 1-1 0 0,-1-1 1 0 0,-3 0-1 0 0,-7-73 0 0 0,0 74 40 0 0,-1 1-1 0 0,-2 0 1 0 0,-2 1-1 0 0,-1 0 1 0 0,-31-58-1 0 0,-12-4 11 0 0,48 85-133 0 0,-1 0-1 0 0,-1 1 0 0 0,0 1 1 0 0,0-1-1 0 0,-15-11 0 0 0,23 22-50 0 0,0-1 0 0 0,-1 1 0 0 0,1-1-1 0 0,-1 1 1 0 0,1 0 0 0 0,-1 0 0 0 0,1 0 0 0 0,-1 0-1 0 0,0 0 1 0 0,0 1 0 0 0,1-1 0 0 0,-1 1-1 0 0,0-1 1 0 0,0 1 0 0 0,-4 1 0 0 0,2-1-171 0 0,-1 1 0 0 0,1 0 1 0 0,0 1-1 0 0,0-1 0 0 0,0 1 0 0 0,0 0 1 0 0,-6 4-1 0 0,-24 16-1178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43.441"/>
    </inkml:context>
    <inkml:brush xml:id="br0">
      <inkml:brushProperty name="width" value="0.1" units="cm"/>
      <inkml:brushProperty name="height" value="0.1" units="cm"/>
      <inkml:brushProperty name="color" value="#E71224"/>
    </inkml:brush>
  </inkml:definitions>
  <inkml:trace contextRef="#ctx0" brushRef="#br0">0 7 2127 0 0,'10'-2'56'0'0,"0"0"-1"0"0,0 1 0 0 0,-1 0 0 0 0,1 1 1 0 0,0 0-1 0 0,0 0 0 0 0,0 1 0 0 0,0 1 1 0 0,0-1-1 0 0,-1 2 0 0 0,1-1 0 0 0,-1 1 1 0 0,1 1-1 0 0,-1-1 0 0 0,12 8 0 0 0,-3-2-49 0 0,0 0 0 0 0,1-1-1 0 0,26 7 1 0 0,-33-12 204 0 0,0 0 0 0 0,1 0 0 0 0,-1-1 0 0 0,21 1-1 0 0,-27-3-135 0 0,1 1 0 0 0,-1 0-1 0 0,1 0 1 0 0,-1 0-1 0 0,0 1 1 0 0,0 0 0 0 0,11 5-1 0 0,-1 1 36 0 0,23 16 0 0 0,-34-21-105 0 0,0 1-3 0 0,0 0-1 0 0,0-1 1 0 0,1 1 0 0 0,0-1 0 0 0,-1-1 0 0 0,1 1-1 0 0,0-1 1 0 0,0 0 0 0 0,0 0 0 0 0,1-1 0 0 0,10 2-1 0 0,3-2 110 0 0,1-1-1 0 0,-1 0 0 0 0,0-1 1 0 0,1-2-1 0 0,24-5 0 0 0,-35 7-62 0 0,-1 0 0 0 0,0 0 0 0 0,1 2 0 0 0,-1-1-1 0 0,0 1 1 0 0,0 0 0 0 0,13 4 0 0 0,-8-2 21 0 0,-1-1 0 0 0,19 0 0 0 0,-6 0 83 0 0,28 4-1 0 0,-27-3-80 0 0,28 1-1 0 0,-31-3-6 0 0,24 5 0 0 0,-31-3-64 0 0,9-1 23 0 0,0-2 0 0 0,0 0 0 0 0,34-5 0 0 0,-16-4 123 0 0,-35 7-110 0 0,0-1 1 0 0,0 2-1 0 0,1-1 1 0 0,-1 1-1 0 0,12 1 1 0 0,-5 0-33 0 0,0-1 1 0 0,29-5-1 0 0,-13 1-3 0 0,62-11 0 0 0,7 0 0 0 0,-62 13 34 0 0,48 4 0 0 0,-23 1-38 0 0,-24-2 40 0 0,0 2 0 0 0,0 2 0 0 0,41 9 0 0 0,-58-9-26 0 0,-1-2 0 0 0,1 0 0 0 0,0-2 0 0 0,33-2-1 0 0,11-1 6 0 0,-48 4-15 0 0,1 1 0 0 0,-1 0 0 0 0,38 11 0 0 0,-41-9 2 0 0,4 2 9 0 0,1-1-1 0 0,-1-1 0 0 0,1-1 1 0 0,0-1-1 0 0,31 0 0 0 0,-27-3-10 0 0,29 4 0 0 0,0-1 0 0 0,57 2 0 0 0,-90-5 0 0 0,0-1 0 0 0,32-6 0 0 0,-50 8 0 0 0,-1 0 0 0 0,1 1 0 0 0,-1-1 0 0 0,1 1 0 0 0,-1-1 0 0 0,1 1 0 0 0,-1 0 0 0 0,1 0 0 0 0,-1 0 0 0 0,0 0 0 0 0,1 0 0 0 0,-1 1 0 0 0,0-1 0 0 0,0 1 0 0 0,0-1 0 0 0,2 3 0 0 0,0 0 0 0 0,24 1 0 0 0,2 9 66 0 0,-17-7-140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3:40.902"/>
    </inkml:context>
    <inkml:brush xml:id="br0">
      <inkml:brushProperty name="width" value="0.1" units="cm"/>
      <inkml:brushProperty name="height" value="0.1" units="cm"/>
      <inkml:brushProperty name="color" value="#F4F91B"/>
    </inkml:brush>
  </inkml:definitions>
  <inkml:trace contextRef="#ctx0" brushRef="#br0">5754 10 919 0 0,'-48'-10'2944'0'0,"39"11"-2805"0"0,0 0-1 0 0,0 0 1 0 0,1 1-1 0 0,-1 0 0 0 0,1 0 1 0 0,0 1-1 0 0,-1 0 1 0 0,1 0-1 0 0,-13 9 0 0 0,9-7 173 0 0,0 0 0 0 0,0-1 0 0 0,0 0-1 0 0,-1-1 1 0 0,-22 3 0 0 0,-65-1 1241 0 0,3 0-657 0 0,-133 14-383 0 0,198-19-311 0 0,4-1 152 0 0,0 1 1 0 0,0 2-1 0 0,-42 8 1 0 0,7 4-74 0 0,-103 21-54 0 0,138-31-130 0 0,0-1 0 0 0,0-2 0 0 0,0-1-1 0 0,-30-3 1 0 0,-92-26 703 0 0,39 6-360 0 0,63 16-328 0 0,-76 0 1 0 0,-47 12 206 0 0,91-2-265 0 0,-85-9 21 0 0,114 2-34 0 0,-1 2-1 0 0,-69 7 0 0 0,-84 32-39 0 0,56-8 0 0 0,99-23 92 0 0,1-3 1 0 0,-60-4-1 0 0,54 0 149 0 0,-74 8 1 0 0,-140 38 44 0 0,126-18-172 0 0,97-22-102 0 0,-60 1-1 0 0,-20 1 41 0 0,-204 47 65 0 0,304-50-81 0 0,1-1-1 0 0,-1-1 0 0 0,-51-4 1 0 0,-74-18 232 0 0,4 0-110 0 0,-38 1-11 0 0,78 11-102 0 0,-149-7 25 0 0,203 15-69 0 0,1 2 0 0 0,-100 18-1 0 0,95-6-354 0 0,1 3-1 0 0,1 2 1 0 0,1 3 0 0 0,-62 34-1 0 0,51-21-625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3:57.755"/>
    </inkml:context>
    <inkml:brush xml:id="br0">
      <inkml:brushProperty name="width" value="0.1" units="cm"/>
      <inkml:brushProperty name="height" value="0.1" units="cm"/>
      <inkml:brushProperty name="color" value="#F4F91B"/>
    </inkml:brush>
  </inkml:definitions>
  <inkml:trace contextRef="#ctx0" brushRef="#br0">2777 69 455 0 0,'-15'-17'1926'0'0,"12"13"-1461"0"0,-1-1 0 0 0,0 1-1 0 0,0 0 1 0 0,-8-6 0 0 0,10 9-362 0 0,0 0 0 0 0,1 0 0 0 0,-1 0 0 0 0,0 1 0 0 0,0-1-1 0 0,0 0 1 0 0,0 1 0 0 0,0-1 0 0 0,0 1 0 0 0,-1 0 0 0 0,1-1 0 0 0,0 1 0 0 0,0 0-1 0 0,0 0 1 0 0,0 1 0 0 0,-4 0 0 0 0,0-1 39 0 0,-1 1 0 0 0,0-1 1 0 0,0 0-1 0 0,1 0 0 0 0,-9-2 0 0 0,8 1-29 0 0,-1 0 0 0 0,1 1 0 0 0,-1 0 0 0 0,-10 1-1 0 0,-55 15 401 0 0,53-11-433 0 0,0 0-1 0 0,0-1 0 0 0,-1-1 1 0 0,1-1-1 0 0,-42-2 1 0 0,-3-7 21 0 0,-91-8 572 0 0,116 14-522 0 0,1 1 0 0 0,-40 5-1 0 0,22 2-132 0 0,-128 11 92 0 0,-31-17-81 0 0,97-3 113 0 0,12 6 0 0 0,-28 0 41 0 0,-4-4 195 0 0,77 1-152 0 0,0-2 0 0 0,-81-12 0 0 0,41-7-1 0 0,-61-9-2 0 0,129 27-137 0 0,0 0-1 0 0,1 3 1 0 0,-1 0-1 0 0,-49 10 0 0 0,12 3-1926 0 0,-71 25-1 0 0,78-17-2006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3:59.817"/>
    </inkml:context>
    <inkml:brush xml:id="br0">
      <inkml:brushProperty name="width" value="0.1" units="cm"/>
      <inkml:brushProperty name="height" value="0.1" units="cm"/>
      <inkml:brushProperty name="color" value="#F4F91B"/>
    </inkml:brush>
  </inkml:definitions>
  <inkml:trace contextRef="#ctx0" brushRef="#br0">2095 1 2303 0 0,'-5'0'127'0'0,"0"0"0"0"0,1 1-1 0 0,-1-1 1 0 0,1 1 0 0 0,-1 0-1 0 0,1 0 1 0 0,0 1-1 0 0,-1 0 1 0 0,1-1 0 0 0,0 1-1 0 0,0 1 1 0 0,-6 3-1 0 0,-15 7-196 0 0,3-4 97 0 0,0-1 0 0 0,-1-1 0 0 0,0-1 0 0 0,0-1 0 0 0,0-1 0 0 0,0-1 0 0 0,-31 0 0 0 0,1 0 729 0 0,1 2 0 0 0,0 2 0 0 0,-75 22 0 0 0,-14-2-343 0 0,-42 11-298 0 0,94-14-19 0 0,-2-4 0 0 0,0-5 0 0 0,-1-3 0 0 0,-153 0 0 0 0,138-10 43 0 0,0 4 0 0 0,-175 33-1 0 0,201-22-138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02.502"/>
    </inkml:context>
    <inkml:brush xml:id="br0">
      <inkml:brushProperty name="width" value="0.1" units="cm"/>
      <inkml:brushProperty name="height" value="0.1" units="cm"/>
      <inkml:brushProperty name="color" value="#F4F91B"/>
    </inkml:brush>
  </inkml:definitions>
  <inkml:trace contextRef="#ctx0" brushRef="#br0">2399 195 799 0 0,'-6'-10'365'0'0,"-1"1"0"0"0,0 0-1 0 0,-1 0 1 0 0,0 1 0 0 0,0 0-1 0 0,-1 1 1 0 0,0 0 0 0 0,0 0-1 0 0,-13-6 1 0 0,11 6-70 0 0,-1 2 0 0 0,0-1 0 0 0,-1 2 0 0 0,1-1 0 0 0,-1 2 0 0 0,1 0 0 0 0,-26-3 0 0 0,-4 3 70 0 0,-48 3 1 0 0,51 1 18 0 0,-56-6 1 0 0,-65-20 547 0 0,85 11-489 0 0,0 3-1 0 0,-111-1 1 0 0,-14 19 57 0 0,-83 1-135 0 0,280-8-361 0 0,-326 5 527 0 0,230 1-353 0 0,-129 25 0 0 0,70 6-448 0 0,92-16-2795 0 0,12-1-787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3:43.472"/>
    </inkml:context>
    <inkml:brush xml:id="br0">
      <inkml:brushProperty name="width" value="0.1" units="cm"/>
      <inkml:brushProperty name="height" value="0.1" units="cm"/>
      <inkml:brushProperty name="color" value="#F4F91B"/>
    </inkml:brush>
  </inkml:definitions>
  <inkml:trace contextRef="#ctx0" brushRef="#br0">1716 124 3023 0 0,'-31'-2'1488'0'0,"-40"-6"-1"0"0,39 3-806 0 0,-42-1-1 0 0,-67 4 1212 0 0,-265-40 0 0 0,46 8-360 0 0,119 16-1016 0 0,199 14-437 0 0,-74 2 1 0 0,92 4-154 0 0,0 0 0 0 0,0 2 0 0 0,1 1 0 0 0,-38 12 1 0 0,15 0-341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3:44.115"/>
    </inkml:context>
    <inkml:brush xml:id="br0">
      <inkml:brushProperty name="width" value="0.1" units="cm"/>
      <inkml:brushProperty name="height" value="0.1" units="cm"/>
      <inkml:brushProperty name="color" value="#F4F91B"/>
    </inkml:brush>
  </inkml:definitions>
  <inkml:trace contextRef="#ctx0" brushRef="#br0">1659 56 455 0 0,'-68'-28'4887'0'0,"40"20"-4318"0"0,0 1-1 0 0,-1 2 1 0 0,0 1 0 0 0,-31 0-1 0 0,-119 7 752 0 0,130 0-1075 0 0,-2-1-24 0 0,-252 1 659 0 0,235-7-824 0 0,-279-2 244 0 0,47 35-3145 0 0,290-27 2630 0 0,-99 11-3277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3:45.301"/>
    </inkml:context>
    <inkml:brush xml:id="br0">
      <inkml:brushProperty name="width" value="0.1" units="cm"/>
      <inkml:brushProperty name="height" value="0.1" units="cm"/>
      <inkml:brushProperty name="color" value="#F4F91B"/>
    </inkml:brush>
  </inkml:definitions>
  <inkml:trace contextRef="#ctx0" brushRef="#br0">1478 217 455 0 0,'-6'-8'461'0'0,"4"6"-236"0"0,0 1 0 0 0,1-1 1 0 0,-1 0-1 0 0,0 1 0 0 0,0-1 1 0 0,0 1-1 0 0,0 0 0 0 0,-2-2 0 0 0,-24-11-73 0 0,15 6 112 0 0,-1 1 1 0 0,0 0 0 0 0,-1 1 0 0 0,0 1 0 0 0,0 0 0 0 0,0 1 0 0 0,-22-3 0 0 0,-215-11 2120 0 0,173 13-1758 0 0,1-2-1 0 0,-110-26 0 0 0,-72-20 231 0 0,207 45-785 0 0,1 4 0 0 0,-1 1 0 0 0,-55 5 0 0 0,27 5-88 0 0,-2 2-64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3:46.075"/>
    </inkml:context>
    <inkml:brush xml:id="br0">
      <inkml:brushProperty name="width" value="0.1" units="cm"/>
      <inkml:brushProperty name="height" value="0.1" units="cm"/>
      <inkml:brushProperty name="color" value="#F4F91B"/>
    </inkml:brush>
  </inkml:definitions>
  <inkml:trace contextRef="#ctx0" brushRef="#br0">1237 217 3223 0 0,'-335'-128'4187'0'0,"296"112"-3902"0"0,-1 2 0 0 0,0 1 0 0 0,-1 3 0 0 0,0 1 0 0 0,-1 1 0 0 0,-72-2 0 0 0,36 6-220 0 0,7 0-20 0 0,0 3-1 0 0,-115 13 0 0 0,118 0-193 0 0,-3 1-66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3:47.153"/>
    </inkml:context>
    <inkml:brush xml:id="br0">
      <inkml:brushProperty name="width" value="0.1" units="cm"/>
      <inkml:brushProperty name="height" value="0.1" units="cm"/>
      <inkml:brushProperty name="color" value="#F4F91B"/>
    </inkml:brush>
  </inkml:definitions>
  <inkml:trace contextRef="#ctx0" brushRef="#br0">2533 165 455 0 0,'-220'-16'2970'0'0,"0"0"-100"0"0,-14 4-1629 0 0,127 4-938 0 0,-283-29 1181 0 0,171 5-954 0 0,114 14-374 0 0,-165-7 0 0 0,-19 32-28 0 0,198-3-122 0 0,-201 23-2923 0 0,197-10-266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3:49.684"/>
    </inkml:context>
    <inkml:brush xml:id="br0">
      <inkml:brushProperty name="width" value="0.1" units="cm"/>
      <inkml:brushProperty name="height" value="0.1" units="cm"/>
      <inkml:brushProperty name="color" value="#F4F91B"/>
    </inkml:brush>
  </inkml:definitions>
  <inkml:trace contextRef="#ctx0" brushRef="#br0">2287 274 1439 0 0,'-25'-10'339'0'0,"0"0"1"0"0,-1 2-1 0 0,-28-5 0 0 0,4 0 1115 0 0,-180-38 2398 0 0,155 34-3244 0 0,-124-10 1 0 0,93 15-329 0 0,85 9-231 0 0,-335-52 781 0 0,203 31-622 0 0,0 6 1 0 0,-1 6-1 0 0,-195 11 0 0 0,280 5-240 0 0,-67 12 0 0 0,30 5-32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46.019"/>
    </inkml:context>
    <inkml:brush xml:id="br0">
      <inkml:brushProperty name="width" value="0.1" units="cm"/>
      <inkml:brushProperty name="height" value="0.1" units="cm"/>
      <inkml:brushProperty name="color" value="#E71224"/>
    </inkml:brush>
  </inkml:definitions>
  <inkml:trace contextRef="#ctx0" brushRef="#br0">1 116 455 0 0,'32'7'180'0'0,"1"-2"-1"0"0,0-1 1 0 0,0-1-1 0 0,0-2 1 0 0,0-1-1 0 0,39-5 0 0 0,-21-3-39 0 0,0 2-1 0 0,1 3 0 0 0,-1 2 0 0 0,54 5 0 0 0,-53 1-54 0 0,1-2-1 0 0,1-2 0 0 0,-1-3 1 0 0,92-15-1 0 0,-76 5 26 0 0,0 4 1 0 0,0 2 0 0 0,88 5-1 0 0,-98 5-100 0 0,54 0 44 0 0,142-24 0 0 0,-149 8-2 0 0,1 5 1 0 0,117 7-1 0 0,-141 0 81 0 0,-1-3-1 0 0,150-26 0 0 0,-189 22-68 0 0,1 1-1 0 0,-1 3 0 0 0,77 2 1 0 0,-22 16 180 0 0,-27-3 22 0 0,-68-12-336 0 0,-1 1-1 0 0,1-1 1 0 0,-1 1-1 0 0,1 0 1 0 0,-1 0-1 0 0,0 0 0 0 0,1 0 1 0 0,-1 0-1 0 0,0 0 1 0 0,0 1-1 0 0,1-1 0 0 0,-1 1 1 0 0,-1 0-1 0 0,1-1 1 0 0,3 5-1 0 0,-1-2-1468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3:51.343"/>
    </inkml:context>
    <inkml:brush xml:id="br0">
      <inkml:brushProperty name="width" value="0.1" units="cm"/>
      <inkml:brushProperty name="height" value="0.1" units="cm"/>
      <inkml:brushProperty name="color" value="#F4F91B"/>
    </inkml:brush>
  </inkml:definitions>
  <inkml:trace contextRef="#ctx0" brushRef="#br0">1931 124 455 0 0,'-4'-10'59'0'0,"3"5"109"0"0,0 1-1 0 0,0 0 1 0 0,-1-1 0 0 0,0 1 0 0 0,0 0 0 0 0,0 1-1 0 0,0-1 1 0 0,-1 0 0 0 0,0 0 0 0 0,-5-5-1 0 0,4 7-54 0 0,0 1-1 0 0,-1 0 1 0 0,1 1-1 0 0,0-1 1 0 0,-1 1-1 0 0,1-1 1 0 0,0 1-1 0 0,-8 1 1 0 0,-16-1-310 0 0,-75-18 522 0 0,70 10 633 0 0,1 2-1 0 0,-64-3 1 0 0,46 9-176 0 0,-64 8 1 0 0,-173 23 404 0 0,213-27-619 0 0,-141-11 0 0 0,50-14-303 0 0,46 5 108 0 0,-170-1-1 0 0,227 19-694 0 0,-79 11 0 0 0,96-6-50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3:51.985"/>
    </inkml:context>
    <inkml:brush xml:id="br0">
      <inkml:brushProperty name="width" value="0.1" units="cm"/>
      <inkml:brushProperty name="height" value="0.1" units="cm"/>
      <inkml:brushProperty name="color" value="#F4F91B"/>
    </inkml:brush>
  </inkml:definitions>
  <inkml:trace contextRef="#ctx0" brushRef="#br0">2318 129 455 0 0,'-1'-1'103'0'0,"0"-1"0"0"0,0 1 0 0 0,0 0 0 0 0,0-1 0 0 0,0 1 0 0 0,0 0-1 0 0,0 0 1 0 0,-1 0 0 0 0,1 0 0 0 0,0 0 0 0 0,-1 0 0 0 0,1 0 0 0 0,0 1-1 0 0,-1-1 1 0 0,1 0 0 0 0,-1 1 0 0 0,-1-1 0 0 0,-33-9 2447 0 0,23 7-2776 0 0,-77-24 1820 0 0,42 11-584 0 0,0 3 0 0 0,-52-7 0 0 0,-295 3 399 0 0,151 13-1154 0 0,-592 8-31 0 0,483 31-592 0 0,223-16-64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11.649"/>
    </inkml:context>
    <inkml:brush xml:id="br0">
      <inkml:brushProperty name="width" value="0.1" units="cm"/>
      <inkml:brushProperty name="height" value="0.1" units="cm"/>
      <inkml:brushProperty name="color" value="#F4F91B"/>
    </inkml:brush>
  </inkml:definitions>
  <inkml:trace contextRef="#ctx0" brushRef="#br0">628 137 455 0 0,'0'-2'134'0'0,"0"-1"-1"0"0,1 0 0 0 0,0 1 0 0 0,0-1 1 0 0,0 0-1 0 0,0 1 0 0 0,0-1 0 0 0,0 1 1 0 0,0 0-1 0 0,1-1 0 0 0,0 1 0 0 0,-1 0 1 0 0,1 0-1 0 0,0 0 0 0 0,0 0 0 0 0,0 0 0 0 0,0 0 1 0 0,0 1-1 0 0,0-1 0 0 0,1 1 0 0 0,-1-1 1 0 0,1 1-1 0 0,-1 0 0 0 0,1 0 0 0 0,-1 0 1 0 0,4 0-1 0 0,2-2-109 0 0,28-12-58 0 0,-35 15 50 0 0,1-1 0 0 0,0 0-1 0 0,0 0 1 0 0,0-1-1 0 0,-1 1 1 0 0,1 0-1 0 0,-1 0 1 0 0,1-1-1 0 0,-1 1 1 0 0,1-1 0 0 0,-1 0-1 0 0,0 1 1 0 0,0-1-1 0 0,2-3 1 0 0,-3 5 18 0 0,0 0 1 0 0,0-1 0 0 0,0 1-1 0 0,0 0 1 0 0,0 0 0 0 0,0 0-1 0 0,0 0 1 0 0,0-1-1 0 0,0 1 1 0 0,0 0 0 0 0,0 0-1 0 0,0 0 1 0 0,0-1-1 0 0,0 1 1 0 0,0 0 0 0 0,-1 0-1 0 0,1 0 1 0 0,0 0 0 0 0,0 0-1 0 0,0-1 1 0 0,0 1-1 0 0,0 0 1 0 0,0 0 0 0 0,-1 0-1 0 0,1 0 1 0 0,0 0 0 0 0,0 0-1 0 0,0-1 1 0 0,0 1-1 0 0,-1 0 1 0 0,1 0 0 0 0,0 0-1 0 0,0 0 1 0 0,0 0 0 0 0,0 0-1 0 0,-1 0 1 0 0,1 0-1 0 0,0 0 1 0 0,0 0 0 0 0,0 0-1 0 0,-1 0 1 0 0,1 0 0 0 0,0 0-1 0 0,0 0 1 0 0,0 0-1 0 0,0 0 1 0 0,-1 0 0 0 0,1 0-1 0 0,0 0 1 0 0,0 1-1 0 0,-1-1 1 0 0,-13 3 310 0 0,11-3-186 0 0,-17 1 156 0 0,-1 0 1 0 0,0-2 0 0 0,1-1 0 0 0,-37-7-1 0 0,13 2 85 0 0,-1 3-1 0 0,0 1 1 0 0,0 3-1 0 0,-58 6 1 0 0,53-4-177 0 0,1-2 0 0 0,-81-10 0 0 0,61-5 1762 0 0,123 15-1327 0 0,85 10 0 0 0,-88-2-448 0 0,12 3 60 0 0,108 4 0 0 0,-71-14-189 0 0,147-6 200 0 0,-213 2-269 0 0,241-15 342 0 0,-138 16-208 0 0,-61-1-122 0 0,34 2 16 0 0,261-7 152 0 0,-360 8-178 0 0,-10 0-10 0 0,1 0 0 0 0,0 0 0 0 0,0 0 1 0 0,0 0-1 0 0,-1 0 0 0 0,1 0 0 0 0,0 0 0 0 0,-1-1 1 0 0,1 1-1 0 0,0-1 0 0 0,2 0 0 0 0,-13 4 7 0 0,-1 0 1 0 0,0 0-1 0 0,-16 2 0 0 0,-7 2 19 0 0,-36 11-17 0 0,0-4 1 0 0,-1-3-1 0 0,-99 4 0 0 0,8-7 19 0 0,-220 39 0 0 0,162-14-32 0 0,5-3 0 0 0,39 9 0 0 0,199-37 0 0 0,72-5 0 0 0,18-1 0 0 0,-4 8 10 0 0,-20 0 18 0 0,0-4 0 0 0,92-12 0 0 0,-64-1 40 0 0,1 6 0 0 0,140 8 1 0 0,12 1-14 0 0,-70-3-46 0 0,-41 11 63 0 0,23 0 189 0 0,-130-11-117 0 0,59 2 214 0 0,-112-1-359 0 0,1 0 1 0 0,-1 0-1 0 0,0 0 1 0 0,1 0 0 0 0,-1 0-1 0 0,1 0 1 0 0,-1 0 0 0 0,0 0-1 0 0,1 0 1 0 0,-1 0 0 0 0,1 0-1 0 0,-1 0 1 0 0,0 0 0 0 0,1 0-1 0 0,-1 0 1 0 0,0 1-1 0 0,1-1 1 0 0,-1 0 0 0 0,1 0-1 0 0,-1 0 1 0 0,0 1 0 0 0,1-1-1 0 0,-1 0 1 0 0,0 0 0 0 0,0 1-1 0 0,1-1 1 0 0,-1 0-1 0 0,0 1 1 0 0,0-1 0 0 0,1 0-1 0 0,-1 1 1 0 0,0-1 0 0 0,0 0-1 0 0,0 1 1 0 0,1-1 0 0 0,-1 1-1 0 0,0-1 1 0 0,0 0 0 0 0,0 1-1 0 0,0-1 1 0 0,0 1-1 0 0,0-1 1 0 0,0 0 0 0 0,0 1-1 0 0,0 0 1 0 0,-1 1-105 0 0,0-1 0 0 0,0 1 0 0 0,0-1 0 0 0,0 1-1 0 0,0-1 1 0 0,0 1 0 0 0,0-1 0 0 0,-3 2 0 0 0,-7 8-530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9:16.257"/>
    </inkml:context>
    <inkml:brush xml:id="br0">
      <inkml:brushProperty name="width" value="0.1" units="cm"/>
      <inkml:brushProperty name="height" value="0.1" units="cm"/>
      <inkml:brushProperty name="color" value="#66CC00"/>
    </inkml:brush>
  </inkml:definitions>
  <inkml:trace contextRef="#ctx0" brushRef="#br0">349 1601 2759 0 0,'-1'-1'45'0'0,"-1"0"-1"0"0,0 1 0 0 0,1-1 0 0 0,-1 0 0 0 0,0 1 0 0 0,1-1 0 0 0,-1 1 0 0 0,0-1 0 0 0,1 1 0 0 0,-1 0 0 0 0,0 0 0 0 0,0 0 0 0 0,-3 0 0 0 0,-5 4 4377 0 0,8-3-4222 0 0,0 0 0 0 0,0 0 0 0 0,0-1 0 0 0,0 1 0 0 0,0-1 0 0 0,0 1 0 0 0,0-1 0 0 0,0 0 0 0 0,0 0 0 0 0,-4 0 0 0 0,6 0-140 0 0,-1 0-1 0 0,1 1 0 0 0,0-1 0 0 0,-1 0 1 0 0,1 0-1 0 0,0 0 0 0 0,-1 0 1 0 0,1 0-1 0 0,-1 0 0 0 0,1 0 1 0 0,0 0-1 0 0,-1 0 0 0 0,1-1 1 0 0,-1 1-1 0 0,1 0 0 0 0,0 0 0 0 0,-1 0 1 0 0,1 0-1 0 0,0 0 0 0 0,-1-1 1 0 0,1 1-1 0 0,0 0 0 0 0,-1 0 1 0 0,1-1-1 0 0,0 1 0 0 0,0 0 0 0 0,-1 0 1 0 0,1-1-1 0 0,0 1 0 0 0,0 0 1 0 0,-1-1-1 0 0,1 1 0 0 0,0 0 1 0 0,0-1-1 0 0,0 1 0 0 0,0 0 1 0 0,0-1-1 0 0,-1 1 0 0 0,1 0 0 0 0,0-1 1 0 0,0 1-1 0 0,0-1 0 0 0,0 1 1 0 0,0 0-1 0 0,0-1 0 0 0,0 1 1 0 0,0-1-1 0 0,0 1 0 0 0,1 0 1 0 0,-1-1-1 0 0,0 1 0 0 0,0 0 0 0 0,0-1 1 0 0,0 1-1 0 0,0 0 0 0 0,1-1 1 0 0,-1 1-1 0 0,0 0 0 0 0,1-1 1 0 0,0 0 39 0 0,0 1 0 0 0,0 0 0 0 0,1-1 0 0 0,-1 1 0 0 0,0 0 0 0 0,0 0 1 0 0,1 0-1 0 0,-1 0 0 0 0,0 0 0 0 0,0 0 0 0 0,1 0 0 0 0,-1 0 0 0 0,0 0 0 0 0,1 0 1 0 0,-1 1-1 0 0,0-1 0 0 0,0 1 0 0 0,2 0 0 0 0,26 12 415 0 0,45 45 1202 0 0,-68-53-1561 0 0,1-1 1 0 0,0 0 0 0 0,0 0 0 0 0,1 0 0 0 0,-1-1-1 0 0,1 0 1 0 0,-1-1 0 0 0,1 0 0 0 0,0 0 0 0 0,0 0-1 0 0,0-1 1 0 0,0 0 0 0 0,0-1 0 0 0,9 0 0 0 0,15-2 209 0 0,0-1 1 0 0,37-9 0 0 0,-52 9-207 0 0,30-3 125 0 0,1 2 1 0 0,84 4-1 0 0,-54 1-168 0 0,-32-3 15 0 0,72-13 0 0 0,-30 2-46 0 0,-55 11-13 0 0,-1 2-1 0 0,46 4 0 0 0,-30-1-14 0 0,91-2 64 0 0,-67-2 29 0 0,10-1 9 0 0,-12-5-41 0 0,45 3 12 0 0,-65 1-69 0 0,180-17 284 0 0,-183 20-268 0 0,-1 3 0 0 0,52 8 0 0 0,-66-7-37 0 0,30 8 30 0 0,-40-7-29 0 0,-1-1 0 0 0,23 1 0 0 0,12-4 29 0 0,72-10-1 0 0,-98 6-13 0 0,18-1-27 0 0,191-15 211 0 0,-66 6-111 0 0,-104 5-65 0 0,89-23 0 0 0,-9 0 68 0 0,-114 26-110 0 0,0 2 0 0 0,48 0 0 0 0,-52 5-19 0 0,34 1 18 0 0,1-3 1 0 0,97-12 0 0 0,-68-2-21 0 0,1 4 0 0 0,0 4 0 0 0,127 8 0 0 0,77 2 49 0 0,-161-6-34 0 0,145 24-15 0 0,-2 0 0 0 0,-118-32 0 0 0,-32 0 0 0 0,-72 7 0 0 0,-21 1 0 0 0,62 4 0 0 0,-44 2 0 0 0,0-3 0 0 0,73-7 0 0 0,113-27 0 0 0,-184 25 0 0 0,92-1 0 0 0,60 17 0 0 0,-131-7 0 0 0,131-15 0 0 0,18-1 0 0 0,-61 21 32 0 0,1 0 0 0 0,-97-9-7 0 0,100-18 1 0 0,-101 10 7 0 0,102-3 0 0 0,-87 15-21 0 0,19 0 56 0 0,160-18-1 0 0,-156 3-35 0 0,1 5 0 0 0,1 5 0 0 0,136 12 0 0 0,16-8-32 0 0,-36-2 0 0 0,-91 11 0 0 0,155 2 0 0 0,226-3 117 0 0,-451-6-71 0 0,126-15-1 0 0,-28 1-56 0 0,-129 11 12 0 0,1 2 0 0 0,57 9 0 0 0,129 27-1 0 0,-79-18 0 0 0,-50-7 0 0 0,9 2 0 0 0,-87-11 0 0 0,-1 1 0 0 0,0 0 0 0 0,0 1 0 0 0,0 1 0 0 0,13 7 0 0 0,-5-1 0 0 0,70 38 0 0 0,-76-43 0 0 0,1 0 0 0 0,-1-2 0 0 0,34 8 0 0 0,16 3 14 0 0,-39-9 5 0 0,29 3-1 0 0,-47-9-15 0 0,1 0 0 0 0,0-1 0 0 0,0 0 0 0 0,-1 0 0 0 0,1-1 0 0 0,17-5 0 0 0,-22 5-3 0 0,111-34 0 0 0,-58 15 0 0 0,-43 16 0 0 0,-1 0 0 0 0,1-1 0 0 0,-1-1 0 0 0,0 0 0 0 0,0-1 0 0 0,-1-1 0 0 0,15-11 0 0 0,-11 6 4 0 0,49-44 66 0 0,-57 48-59 0 0,-1-1 0 0 0,0 0 0 0 0,0 0-1 0 0,12-21 1 0 0,-8 6 6 0 0,-2 0 0 0 0,0 0 0 0 0,11-44 0 0 0,7-82 51 0 0,-26 137-63 0 0,-1 0 1 0 0,-1 1-1 0 0,0-1 0 0 0,-1 1 1 0 0,0-1-1 0 0,-1 1 0 0 0,0-1 1 0 0,-1 1-1 0 0,-1 0 0 0 0,0 0 1 0 0,-8-16-1 0 0,-9-26-5 0 0,-19-79 0 0 0,40 132 0 0 0,-4-11 0 0 0,0 0 0 0 0,-1 1 0 0 0,0-1 0 0 0,-1 1 0 0 0,0 0 0 0 0,-1 1 0 0 0,-1 0 0 0 0,0 0 0 0 0,-11-12 0 0 0,-1-2 0 0 0,1 0 0 0 0,-27-48 0 0 0,23 36 0 0 0,5 7 0 0 0,-24-28 0 0 0,34 49 0 0 0,0 0 0 0 0,-1 1 0 0 0,0-1 0 0 0,0 2 0 0 0,-1-1 0 0 0,-18-10 0 0 0,23 15 3 0 0,-45-25 35 0 0,-1 2 0 0 0,-99-36 0 0 0,117 52-116 0 0,-216-59 157 0 0,203 59-545 0 0,0 2 1 0 0,-1 2 0 0 0,-70 0-1 0 0,115 7 465 0 0,-506 2 1730 0 0,197 16-1729 0 0,27 1 0 0 0,257-20 0 0 0,-352 11 0 0 0,279-2 0 0 0,-143-7 0 0 0,175-6 0 0 0,-8-2 0 0 0,-137 8 0 0 0,93 8 0 0 0,-214-10 0 0 0,224-4 0 0 0,-190 15 0 0 0,-55 1 0 0 0,31-3 0 0 0,297-7 0 0 0,-43 5 0 0 0,0-4 0 0 0,-106-7 0 0 0,9-11 0 0 0,-182 9 0 0 0,38-13 0 0 0,211 8 0 0 0,-139 4 0 0 0,100 15 17 0 0,-134 2 30 0 0,-178-1-47 0 0,191-9 75 0 0,156-3-1008 0 0,-159 16 0 0 0,230-9 1220 0 0,-131 14 1006 0 0,122-15-1163 0 0,-81-6-1 0 0,-10-11-129 0 0,-165-11 0 0 0,186 23 0 0 0,-220-10 0 0 0,6 13 0 0 0,15 1 0 0 0,170-7 0 0 0,-188 17 0 0 0,254-7 0 0 0,-1-3 0 0 0,0-4 0 0 0,-139-21 0 0 0,120 11 0 0 0,-179 0 0 0 0,225 12 0 0 0,15 1 0 0 0,0-1 0 0 0,0-2 0 0 0,-36-7 0 0 0,13-3 47 0 0,25 4-57 0 0,-1 2 1 0 0,0 1 0 0 0,-1 1-1 0 0,-35 1 1 0 0,-268 28 9 0 0,308-20 7 0 0,0 1 0 0 0,-54 18 0 0 0,53-14-14 0 0,0-2 0 0 0,-49 8 0 0 0,75-15 7 0 0,-20 1 0 0 0,1 1 0 0 0,-1 1 0 0 0,-36 12 0 0 0,23-5 0 0 0,27-9 0 0 0,1 1 0 0 0,-1 0 0 0 0,1 1 0 0 0,-13 6 0 0 0,-8 6-12 0 0,-51 19 0 0 0,59-27 6 0 0,0 1-1 0 0,0 0 0 0 0,1 2 0 0 0,0 1 1 0 0,-24 18-1 0 0,18-5 7 0 0,1 2 0 0 0,1 1 0 0 0,-26 36 0 0 0,6-7 0 0 0,28-36-11 0 0,0 2 1 0 0,1 0-1 0 0,2 0 0 0 0,0 1 1 0 0,-13 34-1 0 0,17-35 7 0 0,2 1 0 0 0,1 1 0 0 0,0 0 0 0 0,2-1 0 0 0,1 2 0 0 0,1-1 0 0 0,1 0 0 0 0,2 1 0 0 0,0-1 0 0 0,2 0 0 0 0,0 1 0 0 0,2-1 0 0 0,1 0 0 0 0,1 0 0 0 0,11 31 0 0 0,-5-30 4 0 0,0-1 0 0 0,2 0 0 0 0,29 41 0 0 0,61 60 0 0 0,-59-73 0 0 0,-16-22 0 0 0,45 37 0 0 0,-49-46 0 0 0,50 48 64 0 0,-75-68-76 0 0,0 0 0 0 0,1 0 0 0 0,-1 0-1 0 0,0 0 1 0 0,0 0 0 0 0,0 0 0 0 0,0 0 0 0 0,0 0-1 0 0,0 0 1 0 0,-1 0 0 0 0,1 0 0 0 0,-1 0 0 0 0,1-1-1 0 0,-1 1 1 0 0,-1 3 0 0 0,0 1-149 0 0,-11 39-2362 0 0,7-15 1018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01.522"/>
    </inkml:context>
    <inkml:brush xml:id="br0">
      <inkml:brushProperty name="width" value="0.1" units="cm"/>
      <inkml:brushProperty name="height" value="0.1" units="cm"/>
      <inkml:brushProperty name="color" value="#F4F91B"/>
    </inkml:brush>
  </inkml:definitions>
  <inkml:trace contextRef="#ctx0" brushRef="#br0">7036 76 2471 0 0,'-17'0'598'0'0,"0"1"0"0"0,-24 3 0 0 0,34-3-481 0 0,0-1-1 0 0,0 0 1 0 0,0 0 0 0 0,0-1 0 0 0,0 0 0 0 0,-9-3-1 0 0,-16-1 489 0 0,-9 1 551 0 0,-52-12 0 0 0,67 10-872 0 0,0 1-1 0 0,0 2 1 0 0,0 1-1 0 0,0 1 1 0 0,-1 1-1 0 0,-26 3 0 0 0,-130 34 173 0 0,165-34-409 0 0,1 0 1 0 0,-30 0-1 0 0,32-2 25 0 0,0 0 0 0 0,0 0 0 0 0,0 1 0 0 0,-21 7 0 0 0,17-5-51 0 0,1 0 0 0 0,-1-2 1 0 0,1 0-1 0 0,-1 0 1 0 0,0-2-1 0 0,-23-2 0 0 0,-10 0 320 0 0,5-1-105 0 0,32 1-178 0 0,-29 0 0 0 0,-173 12 182 0 0,175-11 50 0 0,30 0-190 0 0,-1 0 1 0 0,-17 2 0 0 0,-220 16 102 0 0,235-17-121 0 0,0 1 0 0 0,-28 5-1 0 0,-28 14 47 0 0,-24-2 0 0 0,84-16-77 0 0,-1-1-1 0 0,0-1 0 0 0,0 0 1 0 0,0 0-1 0 0,0-1 0 0 0,-14-3 1 0 0,-35-2 156 0 0,-81 16-98 0 0,96-4-59 0 0,-81-2-1 0 0,78-6-17 0 0,-123-2 203 0 0,94 10-206 0 0,31-1 1 0 0,1-3-1 0 0,-80-5 0 0 0,-63-12-29 0 0,143 11 5 0 0,-30-4 24 0 0,-95 3 1 0 0,113 7 66 0 0,-102-11 0 0 0,64-8-46 0 0,59 9-11 0 0,-55-5 0 0 0,-19-3 25 0 0,-44 7 64 0 0,-90-12 64 0 0,-10 1-128 0 0,82 20-64 0 0,137 1 0 0 0,-1-2 0 0 0,1-1 0 0 0,-1-1 0 0 0,-58-14 0 0 0,61 12 14 0 0,0 2-1 0 0,0 1 1 0 0,-45 3-1 0 0,20 0-3 0 0,-100-9 142 0 0,93 4-112 0 0,33 3-21 0 0,0 2-1 0 0,0 2 0 0 0,0 1 0 0 0,1 1 1 0 0,-1 2-1 0 0,-39 14 0 0 0,40-10-18 0 0,-1-2 0 0 0,0-1 0 0 0,0-2 0 0 0,-43 3 0 0 0,-190-7 54 0 0,104-2 82 0 0,82 2 161 0 0,-111-12 0 0 0,172 8-255 0 0,1 0 0 0 0,-1 2 0 0 0,1 0 0 0 0,-1 1-1 0 0,0 0 1 0 0,-18 5 0 0 0,24-2-211 0 0,0-1 1 0 0,0 2-1 0 0,0 0 0 0 0,1 0 1 0 0,0 1-1 0 0,0 1 0 0 0,0 0 1 0 0,-20 17-1 0 0,-1 4-5310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6:41.968"/>
    </inkml:context>
    <inkml:brush xml:id="br0">
      <inkml:brushProperty name="width" value="0.1" units="cm"/>
      <inkml:brushProperty name="height" value="0.1" units="cm"/>
      <inkml:brushProperty name="color" value="#F4F91B"/>
    </inkml:brush>
  </inkml:definitions>
  <inkml:trace contextRef="#ctx0" brushRef="#br0">722 1846 1375 0 0,'1'-1'424'0'0,"-1"1"-213"0"0,0-1 1 0 0,0 1-1 0 0,1-1 1 0 0,-1 1-1 0 0,0-1 1 0 0,0 0-1 0 0,1 1 1 0 0,-1-1-1 0 0,0 1 1 0 0,0-1-1 0 0,0 1 1 0 0,0-1-1 0 0,0 0 1 0 0,0 1 0 0 0,0-2-1 0 0,0 2-152 0 0,0 0 0 0 0,0 0-1 0 0,0 0 1 0 0,0-1 0 0 0,0 1 0 0 0,0 0-1 0 0,0 0 1 0 0,0 0 0 0 0,0 0 0 0 0,0-1-1 0 0,-1 1 1 0 0,1 0 0 0 0,0 0 0 0 0,0 0-1 0 0,0 0 1 0 0,0-1 0 0 0,0 1 0 0 0,0 0 58 0 0,-1 0-58 0 0,1 0 0 0 0,0 0-1 0 0,0 0 1 0 0,0-1 0 0 0,0 1 0 0 0,0 0-1 0 0,-1 0 1 0 0,1 0 0 0 0,0 0 0 0 0,0 0-1 0 0,0 0 1 0 0,-1 0 0 0 0,1 0 0 0 0,0 0-1 0 0,0 0 1 0 0,0 0 0 0 0,0 0 0 0 0,-1 0-1 0 0,1 0 1 0 0,0 0 0 0 0,0 0 0 0 0,0 0-1 0 0,-1 0 1 0 0,1 0 0 0 0,0 0 0 0 0,0 0-1 0 0,0 0 1 0 0,0 0 0 0 0,-1 1 0 0 0,-10 1 1589 0 0,10-2-1565 0 0,1 0-1 0 0,-1 0 1 0 0,0 1 0 0 0,0-1 0 0 0,0 0 0 0 0,0 0 0 0 0,0 1 0 0 0,0-1 0 0 0,0 0 0 0 0,1 1 0 0 0,-1-1 0 0 0,0 0-1 0 0,0 1 1 0 0,0 0 0 0 0,1-1 0 0 0,-1 1 0 0 0,0-1 0 0 0,1 1 0 0 0,-1 0 0 0 0,0-1 0 0 0,1 1 0 0 0,-1 0 0 0 0,1 0 0 0 0,-1-1-1 0 0,1 1 1 0 0,-1 1 0 0 0,-4 14 856 0 0,5-15-890 0 0,0-1-1 0 0,-1 1 1 0 0,1-1 0 0 0,0 1-1 0 0,0-1 1 0 0,0 1-1 0 0,0-1 1 0 0,0 1-1 0 0,-1-1 1 0 0,1 1 0 0 0,0-1-1 0 0,0 1 1 0 0,0-1-1 0 0,0 1 1 0 0,0-1-1 0 0,1 1 1 0 0,-1-1 0 0 0,0 1-1 0 0,0-1 1 0 0,0 1-1 0 0,0-1 1 0 0,0 1-1 0 0,1-1 1 0 0,0 2 0 0 0,4-3 324 0 0,0 0 1 0 0,1-1-1 0 0,-1 1 1 0 0,8-4 0 0 0,3-1-98 0 0,87-24 578 0 0,-68 22-669 0 0,1 1-1 0 0,-1 2 1 0 0,1 2-1 0 0,0 1 0 0 0,67 6 1 0 0,-75-5-100 0 0,-1 0 1 0 0,50-9-1 0 0,-41 5-8 0 0,24-5 119 0 0,44-4 302 0 0,-55 14-363 0 0,-34 0-110 0 0,-1 0 0 0 0,1-1-1 0 0,18-3 1 0 0,-15 1 5 0 0,1 1 0 0 0,-1 1 0 0 0,0 0-1 0 0,1 1 1 0 0,18 4 0 0 0,-27-4-17 0 0,71 10-13 0 0,-56-5 51 0 0,1-2 0 0 0,-1-1 0 0 0,48-1 0 0 0,-63-1-17 0 0,0 1 0 0 0,1 0-1 0 0,-1 0 1 0 0,0 1 0 0 0,0 0-1 0 0,17 7 1 0 0,-17-6-6 0 0,0 0 0 0 0,0 0 1 0 0,1-1-1 0 0,-1 0 0 0 0,1-1 0 0 0,16 0 1 0 0,21-4 97 0 0,-13 2-46 0 0,0-1 0 0 0,0-2 0 0 0,64-17 0 0 0,-23-5 37 0 0,-32 10 3 0 0,61-14-1 0 0,-90 27-103 0 0,0 0 0 0 0,-1 1 0 0 0,1 1 0 0 0,0 1 0 0 0,0 0 0 0 0,0 0 0 0 0,21 5 0 0 0,52 7-16 0 0,-43-7 0 0 0,-21-3 75 0 0,47-3-1 0 0,10 2 97 0 0,-62 1-138 0 0,-1 0-9 0 0,-1-1-1 0 0,0 0 1 0 0,30-4 0 0 0,-9-3-17 0 0,-12 2 7 0 0,0 0 1 0 0,0 2-1 0 0,41 1 0 0 0,89 7 114 0 0,-128-5-121 0 0,-20-1-1 0 0,0 0-1 0 0,1 0 0 0 0,-1 1 0 0 0,0 0 0 0 0,0 1 0 0 0,0 0 1 0 0,0 0-1 0 0,0 1 0 0 0,0 0 0 0 0,9 5 0 0 0,-2 1 12 0 0,-10-5-11 0 0,0-1 0 0 0,0 0 0 0 0,1 0 0 0 0,-1 0 0 0 0,0-1-1 0 0,1 0 1 0 0,7 2 0 0 0,81 7 64 0 0,-51-8-76 0 0,-30-2 17 0 0,-1-1 1 0 0,1 0-1 0 0,-1-1 0 0 0,1 0 0 0 0,12-4 1 0 0,62-19-13 0 0,-6 1 62 0 0,-34 14-56 0 0,55-3 1 0 0,-88 11 1 0 0,0 0 1 0 0,0 1 0 0 0,-1 1-1 0 0,1 0 1 0 0,0 0 0 0 0,25 8-1 0 0,61 22-7 0 0,-90-30 0 0 0,0 0 0 0 0,-1-1 0 0 0,1 1 0 0 0,14-3 0 0 0,-14 1 0 0 0,0 1 0 0 0,1 0 0 0 0,-1 0 0 0 0,10 2 0 0 0,-4 0 0 0 0,0-1 0 0 0,0 0 0 0 0,0-1 0 0 0,32-4 0 0 0,-15 1 0 0 0,-6 2 0 0 0,27 3 0 0 0,-1 0 0 0 0,-18-1 0 0 0,-16 0 0 0 0,1-1 0 0 0,24-4 0 0 0,49-3 0 0 0,-84 8 0 0 0,0-1 0 0 0,1 2 0 0 0,-1-1 0 0 0,0 1 0 0 0,-1 1 0 0 0,1-1 0 0 0,0 2 0 0 0,-1-1 0 0 0,1 1 0 0 0,11 8 0 0 0,-12-7 0 0 0,-6-3 0 0 0,-1-1 1 0 0,1 1-1 0 0,0-1 1 0 0,0 0 0 0 0,0 0-1 0 0,0 0 1 0 0,0 1-1 0 0,0-2 1 0 0,1 1-1 0 0,-1 0 1 0 0,0 0 0 0 0,0-1-1 0 0,1 1 1 0 0,-1-1-1 0 0,0 0 1 0 0,1 0 0 0 0,-1 0-1 0 0,4 0 1 0 0,-2 0 5 0 0,-1 0 1 0 0,0 0-1 0 0,0 0 0 0 0,0 1 1 0 0,0-1-1 0 0,5 3 1 0 0,4 0 1 0 0,13 2 2 0 0,-21-4-6 0 0,1 0 0 0 0,-1 0-1 0 0,1 0 1 0 0,-1 0 0 0 0,1-1 0 0 0,0 0 0 0 0,-1 0 0 0 0,1 0 0 0 0,-1 0 0 0 0,1-1 0 0 0,0 0-1 0 0,-1 0 1 0 0,7-2 0 0 0,50-15-4 0 0,8-3 0 0 0,-58 16 4 0 0,-2 1 4 0 0,0 0 1 0 0,0 1 0 0 0,0 0-1 0 0,0 1 1 0 0,0 0 0 0 0,13-1-1 0 0,-18 2-8 0 0,0-1 0 0 0,-1 1 0 0 0,1-1 0 0 0,0 1 0 0 0,-1-1 0 0 0,1-1 0 0 0,-1 1 0 0 0,0 0 0 0 0,0-1 0 0 0,0 1 0 0 0,0-1 0 0 0,4-5 0 0 0,-2 2 0 0 0,-1 0 0 0 0,-1 0 0 0 0,1 0 0 0 0,-1-1 0 0 0,0 1 0 0 0,0-1 0 0 0,-1 0 0 0 0,0 0 0 0 0,0 0 0 0 0,1-9 0 0 0,6-8 0 0 0,-6-2 0 0 0,0 0 0 0 0,-2-1 0 0 0,-2 1 0 0 0,-4-36 0 0 0,5 58 0 0 0,-3-30 0 0 0,-12-49 0 0 0,10 56 7 0 0,0 0 0 0 0,2-1 0 0 0,0 1 1 0 0,2-1-1 0 0,2 1 0 0 0,0-1 0 0 0,2 0 0 0 0,5-26 0 0 0,-2 11-7 0 0,-2-1 0 0 0,-2 1 0 0 0,-6-77 0 0 0,4 118 0 0 0,0-22 3 0 0,1 1-1 0 0,5-30 0 0 0,-3 34 0 0 0,0 0 1 0 0,-2 0-1 0 0,-2-39 0 0 0,-8 2-2 0 0,5 29 0 0 0,-4-52 0 0 0,8 71 0 0 0,0-1 0 0 0,-1 1 0 0 0,-3-15 0 0 0,4 21 0 0 0,-1-1 0 0 0,0 1 0 0 0,0 0 0 0 0,0-1 0 0 0,0 1 0 0 0,0 0 0 0 0,0 0 0 0 0,0 0 0 0 0,-1 0 0 0 0,1 0 0 0 0,-1 0 0 0 0,1 0 0 0 0,-1 0 0 0 0,0 1 0 0 0,0-1 0 0 0,0 0 0 0 0,-2-1 0 0 0,-9-3 0 0 0,7 2 0 0 0,-1 1 0 0 0,1 0 0 0 0,-1 0 0 0 0,-10-2 0 0 0,-11-1 0 0 0,0 1 0 0 0,-31-1 0 0 0,50 6 0 0 0,0 0 0 0 0,0-1 0 0 0,0-1 0 0 0,0 0 0 0 0,0 0 0 0 0,0 0 0 0 0,1-1 0 0 0,-1-1 0 0 0,1 1 0 0 0,0-1 0 0 0,0-1 0 0 0,0 1 0 0 0,-8-8 0 0 0,-13-12 0 0 0,-32-20 0 0 0,48 35 0 0 0,-1 1 0 0 0,0 1 0 0 0,-1 0 0 0 0,0 1 0 0 0,-17-4 0 0 0,-309-64 53 0 0,286 67-44 0 0,-1 3-1 0 0,-68 3 0 0 0,19 0 42 0 0,-268 13-50 0 0,264-6 0 0 0,-78-3 48 0 0,132-3-32 0 0,-138 5 48 0 0,45 1-64 0 0,-68-3 0 0 0,140-11 64 0 0,-117-26 0 0 0,107 19-64 0 0,-107-5 0 0 0,185 19 0 0 0,-46-2 0 0 0,-1 3 0 0 0,-105 12 0 0 0,0 1 0 0 0,153-13 0 0 0,-43 2 0 0 0,15-1 0 0 0,-56 8 0 0 0,-181 52 0 0 0,209-47 0 0 0,-83 9 0 0 0,112-21 0 0 0,-1-1 0 0 0,-53-6 0 0 0,-31 1 0 0 0,78 4 0 0 0,24 0 0 0 0,1 0 0 0 0,0 1 0 0 0,-28 6 0 0 0,16-1 0 0 0,-222 47 0 0 0,239-52 0 0 0,0-1 0 0 0,0 0 0 0 0,0-1 0 0 0,0 0 0 0 0,1 0 0 0 0,-1-1 0 0 0,0-1 0 0 0,0 0 0 0 0,1 0 0 0 0,-11-5 0 0 0,1 1 0 0 0,-1 1 0 0 0,0 0 0 0 0,0 2 0 0 0,-32-2 0 0 0,9 4 0 0 0,-51 4 0 0 0,89-1 0 0 0,1 0 0 0 0,0 0 0 0 0,0 1 0 0 0,0 0 0 0 0,-1 0 0 0 0,2 0 0 0 0,-1 0 0 0 0,0 1 0 0 0,0-1 0 0 0,1 1 0 0 0,-1 0 0 0 0,1 1 0 0 0,0-1 0 0 0,-4 5 0 0 0,-7 8 0 0 0,0 1 0 0 0,-12 20 0 0 0,15-22 0 0 0,-29 38-8 0 0,-25 34-57 0 0,55-71 49 0 0,1 1 0 0 0,0 1 1 0 0,-10 25-1 0 0,8-11 16 0 0,1 0 0 0 0,2 1 0 0 0,-7 41 0 0 0,3 24-3 0 0,-37 203-47 0 0,45-267 49 0 0,0 0-1 0 0,2 0 1 0 0,2 0 0 0 0,1 0 0 0 0,1 1 0 0 0,2-1 0 0 0,2 0-1 0 0,9 37 1 0 0,-9-57 1 0 0,-1 0 0 0 0,12 23 0 0 0,-11-26 0 0 0,6 12 0 0 0,0-1 0 0 0,14 21 0 0 0,-3-15 0 0 0,1-1 0 0 0,32 30 0 0 0,-35-38 0 0 0,-10-8 0 0 0,1-1 0 0 0,0 0 0 0 0,22 14 0 0 0,-26-21 0 0 0,-1 1 0 0 0,1-1 0 0 0,0-1 0 0 0,0 1 0 0 0,0-1 0 0 0,0 0 0 0 0,0-1 0 0 0,1 0 0 0 0,11 1 0 0 0,26-2 0 0 0,45-7 0 0 0,-50 3 0 0 0,2-1-1 0 0,-19 2 47 0 0,0 1-1 0 0,0 1 1 0 0,36 3-1 0 0,-58-2-44 0 0,-1 1-1 0 0,1-1 0 0 0,0 0 1 0 0,-1 0-1 0 0,0 1 0 0 0,1-1 1 0 0,-1 0-1 0 0,1 0 0 0 0,-1 1 1 0 0,1-1-1 0 0,-1 1 0 0 0,0-1 1 0 0,1 0-1 0 0,-1 1 0 0 0,1-1 1 0 0,-1 1-1 0 0,0-1 0 0 0,0 1 1 0 0,1-1-1 0 0,-1 1 0 0 0,0-1 1 0 0,0 1-1 0 0,0-1 0 0 0,0 1 1 0 0,1-1-1 0 0,-1 1 0 0 0,0-1 1 0 0,0 1-1 0 0,0 0 0 0 0,0-1 1 0 0,0 2-1 0 0,-3 18 11 0 0,-62 255-3182 0 0,54-201 1579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9:26.444"/>
    </inkml:context>
    <inkml:brush xml:id="br0">
      <inkml:brushProperty name="width" value="0.1" units="cm"/>
      <inkml:brushProperty name="height" value="0.1" units="cm"/>
      <inkml:brushProperty name="color" value="#F4F91B"/>
    </inkml:brush>
  </inkml:definitions>
  <inkml:trace contextRef="#ctx0" brushRef="#br0">1903 1640 919 0 0,'0'1'239'0'0,"-1"-1"0"0"0,0 0-1 0 0,1 0 1 0 0,-1 0-1 0 0,0 0 1 0 0,0 0 0 0 0,1 0-1 0 0,-1 0 1 0 0,0 0-1 0 0,0 0 1 0 0,1 0-1 0 0,-1-1 1 0 0,0 1 0 0 0,1 0-1 0 0,-1 0 1 0 0,0-1-1 0 0,1 1 1 0 0,-1 0-1 0 0,-1-2 1 0 0,-20-10 1116 0 0,11 5-642 0 0,-22-14 912 0 0,26 16-1214 0 0,0 1 0 0 0,0-1 1 0 0,0 1-1 0 0,-1 0 0 0 0,-8-2 0 0 0,-10 0 584 0 0,-45-4 0 0 0,63 9-845 0 0,-1 0-15 0 0,0 1 0 0 0,1-1 0 0 0,-1 2 0 0 0,1 0 0 0 0,-1 0 1 0 0,0 0-1 0 0,-14 5 0 0 0,5 1 0 0 0,0 0 1 0 0,-23 14 0 0 0,32-16-1 0 0,-1-1 0 0 0,0 0 0 0 0,0 0 0 0 0,0-2 0 0 0,0 1 0 0 0,-1-1 0 0 0,1 0 0 0 0,-1-1 0 0 0,0 0 0 0 0,1-1 0 0 0,-1 0 0 0 0,1-1 0 0 0,-1 0 0 0 0,0-1 0 0 0,-17-5 0 0 0,12 2-60 0 0,1 1-1 0 0,-2 0 0 0 0,1 1 0 0 0,0 0 1 0 0,-1 2-1 0 0,-27 0 0 0 0,-101 15 398 0 0,116-11-432 0 0,0-1-1 0 0,-1-2 0 0 0,-41-5 1 0 0,49 5 13 0 0,0 1 0 0 0,0 1 0 0 0,0 0 0 0 0,-29 8 0 0 0,1 0-60 0 0,37-8 20 0 0,0-1 0 0 0,0 0 0 0 0,0 0 1 0 0,-1-2-1 0 0,-14-1 0 0 0,21 1 1 0 0,0-1 0 0 0,0 1-1 0 0,1-2 1 0 0,-1 1 0 0 0,0 0 0 0 0,1-1 0 0 0,0-1 0 0 0,0 1 0 0 0,0-1 0 0 0,0 0 0 0 0,-7-7 0 0 0,3 3 2 0 0,0-1 1 0 0,-1 1-1 0 0,1 1 1 0 0,-24-12-1 0 0,32 18-9 0 0,-1 0-1 0 0,0 0 0 0 0,1 0 1 0 0,-1 1-1 0 0,0 0 0 0 0,0-1 1 0 0,-5 1-1 0 0,7 0-4 0 0,0 0 1 0 0,0 0 0 0 0,0 0-1 0 0,0 1 1 0 0,0-1-1 0 0,0 0 1 0 0,0 0-1 0 0,0 1 1 0 0,0-1 0 0 0,0 0-1 0 0,0 1 1 0 0,0-1-1 0 0,1 1 1 0 0,-1-1-1 0 0,0 1 1 0 0,0-1-1 0 0,0 1 1 0 0,1 0 0 0 0,-1 0-1 0 0,0-1 1 0 0,1 1-1 0 0,-1 0 1 0 0,0 0-1 0 0,1 0 1 0 0,-1 1 0 0 0,1-2 3 0 0,0 1-1 0 0,0 0 1 0 0,0-1 0 0 0,0 1 0 0 0,0 0 0 0 0,1-1 0 0 0,-1 1 0 0 0,0 0 0 0 0,0-1 0 0 0,1 1 0 0 0,-1-1 0 0 0,0 1 0 0 0,1-1 0 0 0,-1 1 0 0 0,1-1 0 0 0,-1 1 0 0 0,0-1 0 0 0,1 1 0 0 0,-1-1 0 0 0,1 1 0 0 0,0-1 0 0 0,-1 0 0 0 0,1 1 0 0 0,-1-1 0 0 0,1 0 0 0 0,-1 0 0 0 0,1 1-1 0 0,0-1 1 0 0,-1 0 0 0 0,1 0 0 0 0,0 0 0 0 0,-1 0 0 0 0,1 0 0 0 0,1 0 0 0 0,24 4 258 0 0,-8-2-127 0 0,-14-1-112 0 0,-1 0 0 0 0,0-1 1 0 0,1 0-1 0 0,-1 1 0 0 0,0-1 1 0 0,4-1-1 0 0,0 1 19 0 0,1-1 0 0 0,0 2 0 0 0,10 0 0 0 0,9 1 63 0 0,51-3 1 0 0,71 2 141 0 0,173 25 87 0 0,-266-23-291 0 0,77-5-1 0 0,9 0-5 0 0,-3 11 25 0 0,216 43 0 0 0,-312-44-51 0 0,0-2 0 0 0,0-2 0 0 0,1-2-1 0 0,80-7 1 0 0,87-9 113 0 0,-159 14-79 0 0,-1 2 0 0 0,56 9 0 0 0,-55-4-29 0 0,0-4-1 0 0,0-1 1 0 0,0-2 0 0 0,0-3 0 0 0,69-13-1 0 0,-74 11 30 0 0,1 3 0 0 0,68 4-1 0 0,14 0-47 0 0,-82-3-7 0 0,99-7 80 0 0,-96 3-40 0 0,70 2 0 0 0,-37 10-32 0 0,90 19 0 0 0,-84-11 32 0 0,178 6 0 0 0,31-27 160 0 0,-248 7-125 0 0,1 2-1 0 0,81 17 1 0 0,-78-9-67 0 0,0-1 0 0 0,0-4 0 0 0,96 1 0 0 0,-104-6 11 0 0,0 2 0 0 0,-1 1 0 0 0,54 14 0 0 0,45 5 9 0 0,-101-18-28 0 0,159 12 89 0 0,-157-15-42 0 0,1-3 1 0 0,63-9 0 0 0,-40 1 21 0 0,1 2-1 0 0,90 3 0 0 0,14 8 15 0 0,-131-5-54 0 0,1-2 1 0 0,46-8-1 0 0,14 0 26 0 0,-53 8-30 0 0,11 0 19 0 0,-1 4 0 0 0,67 8 0 0 0,-99-6-27 0 0,149 27 3 0 0,-121-18-12 0 0,89 8-1 0 0,-106-18-108 0 0,103 1 1947 0 0,-130-4-2032 0 0,0 0 0 0 0,0-1 0 0 0,0-1 0 0 0,0 0 0 0 0,0-1-1 0 0,-1-1 1 0 0,25-11 0 0 0,-19 4 237 0 0,-1 0 1 0 0,19-18-1 0 0,-9 8 38 0 0,-17 13-52 0 0,0-1 0 0 0,-1 0 0 0 0,0 0 1 0 0,-1-1-1 0 0,10-15 0 0 0,32-62 78 0 0,-41 70-80 0 0,25-48 38 0 0,40-72 90 0 0,-56 109-139 0 0,0 0-1 0 0,36-39 1 0 0,-49 60 225 0 0,0 1 1 0 0,0-1 0 0 0,-1 0-1 0 0,0 0 1 0 0,-1-1 0 0 0,0 1-1 0 0,0-1 1 0 0,3-15 0 0 0,1-7-242 0 0,4-40 0 0 0,2-8 186 0 0,-9 57-151 0 0,0-1 0 0 0,-2 0 0 0 0,0 0 1 0 0,-2 0-1 0 0,0 0 0 0 0,-2-1 0 0 0,0 1 0 0 0,-7-31 0 0 0,2 25-28 0 0,-2 1 0 0 0,-1 1 0 0 0,-2-1 1 0 0,0 2-1 0 0,-2-1 0 0 0,-1 2 0 0 0,-1 0 0 0 0,-25-33 0 0 0,16 26-171 0 0,9 11-139 0 0,0 0 0 0 0,-2 2-1 0 0,0 0 1 0 0,-1 1-1 0 0,-21-17 1 0 0,25 24 301 0 0,-1 1 0 0 0,1 0-1 0 0,-2 1 1 0 0,0 1 0 0 0,0 1-1 0 0,-23-8 1 0 0,-48-10 865 0 0,-141-22 1 0 0,150 41-1758 0 0,-145 8 0 0 0,115 3 923 0 0,-444 8-61 0 0,105-31 32 0 0,351 14 0 0 0,-123 10 0 0 0,-54-1 0 0 0,236-7 0 0 0,-277-4 0 0 0,-8 29 0 0 0,-56-11 0 0 0,253-10 0 0 0,57-2 16 0 0,0-4 0 0 0,1-2 0 0 0,-96-22 0 0 0,-142-26-16 0 0,88 18 0 0 0,32 10 79 0 0,143 21-78 0 0,-23 1-1 0 0,-129 8 0 0 0,117 0 0 0 0,-82 10 0 0 0,46-2 0 0 0,38-6 0 0 0,-1-4 0 0 0,-77-6 0 0 0,-42-5 40 0 0,54 4-16 0 0,51 0-24 0 0,-263-10 0 0 0,241 17 0 0 0,-65-1 0 0 0,72-13 0 0 0,29 2 0 0 0,-55 4 0 0 0,-158 13 0 0 0,195-2 0 0 0,51-5 0 0 0,28-1 0 0 0,1 1 0 0 0,0 0 0 0 0,-1 2 0 0 0,1-1 0 0 0,-19 6 0 0 0,9 0 11 0 0,8-3 31 0 0,-28 13-1 0 0,39-15-34 0 0,-1 1-1 0 0,1 0 1 0 0,0 0-1 0 0,0 1 0 0 0,0 0 1 0 0,1 0-1 0 0,-1 0 1 0 0,-6 9-1 0 0,-2 2-15 0 0,1 1 0 0 0,1 0 0 0 0,1 1 0 0 0,0 0-1 0 0,1 1 1 0 0,-11 31 0 0 0,11-19 1 0 0,2 0 0 0 0,-6 57 0 0 0,5 63-28 0 0,6-94 32 0 0,-9 197 4 0 0,14-146 0 0 0,1-21 0 0 0,-5-66 0 0 0,0 1 0 0 0,-2-1 0 0 0,0 0 0 0 0,-1 1 0 0 0,-1-2 0 0 0,-11 27 0 0 0,0-6 0 0 0,-45 74 0 0 0,-56 129-3873 0 0,107-220 3506 0 0,-12 28-1521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0:30.390"/>
    </inkml:context>
    <inkml:brush xml:id="br0">
      <inkml:brushProperty name="width" value="0.1" units="cm"/>
      <inkml:brushProperty name="height" value="0.1" units="cm"/>
      <inkml:brushProperty name="color" value="#F4F91B"/>
    </inkml:brush>
  </inkml:definitions>
  <inkml:trace contextRef="#ctx0" brushRef="#br0">5332 1436 1375 0 0,'1'-2'210'0'0,"0"0"0"0"0,0 0 0 0 0,1 0-1 0 0,-1 1 1 0 0,0-1 0 0 0,1 1 0 0 0,-1-1-1 0 0,1 1 1 0 0,0-1 0 0 0,-1 1 0 0 0,1 0-1 0 0,0 0 1 0 0,0 0 0 0 0,0 0 0 0 0,0 0-1 0 0,0 0 1 0 0,0 0 0 0 0,0 1-1 0 0,0-1 1 0 0,0 1 0 0 0,0 0 0 0 0,0-1-1 0 0,1 1 1 0 0,-1 0 0 0 0,0 0 0 0 0,0 0-1 0 0,0 1 1 0 0,0-1 0 0 0,1 0 0 0 0,3 2-1 0 0,2 0-39 0 0,0 1-1 0 0,-1 0 0 0 0,1 0 0 0 0,-1 1 1 0 0,1 0-1 0 0,-1 0 0 0 0,7 6 0 0 0,4 2 130 0 0,1 0 0 0 0,0-1-1 0 0,0-2 1 0 0,1 0-1 0 0,41 13 1 0 0,110 15 2300 0 0,-133-31-2293 0 0,0-1 1 0 0,1-3-1 0 0,0-1 1 0 0,0-1-1 0 0,0-3 1 0 0,41-7-1 0 0,34-7 710 0 0,172-5 0 0 0,-196 16-632 0 0,95-20-1 0 0,-104 12 87 0 0,141-5 0 0 0,6 21-158 0 0,-161 1-155 0 0,2 1 113 0 0,87-7 0 0 0,-63-6 37 0 0,134-10 52 0 0,-170 17-153 0 0,-1-3 0 0 0,97-20 0 0 0,-111 16-134 0 0,-28 7-29 0 0,0-1 0 0 0,1-1 0 0 0,-1 0 0 0 0,0-1 0 0 0,-1 0 0 0 0,1-1 0 0 0,24-16 0 0 0,-24 12 37 0 0,0-1 0 0 0,0-1 0 0 0,-1 0 0 0 0,-1-1 0 0 0,21-28 0 0 0,-22 25 5 0 0,32-51 189 0 0,-38 58-240 0 0,0-1-1 0 0,-1 0 1 0 0,0 0-1 0 0,-1 0 1 0 0,4-16-1 0 0,-3 6 2 0 0,-1-1-1 0 0,-1 1 1 0 0,0 0 0 0 0,-2-1-1 0 0,-2-31 1 0 0,-3 0 34 0 0,3 31-39 0 0,0 0 0 0 0,-1 0 0 0 0,-7-23 0 0 0,-87-245 45 0 0,90 269-75 0 0,-9-23 0 0 0,-39-76 0 0 0,2 43 0 0 0,48 70 0 0 0,0-1 6 0 0,-2 0-1 0 0,1 1 1 0 0,-1 0-1 0 0,0 0 1 0 0,0 1-1 0 0,0 0 1 0 0,-9-5-1 0 0,-58-26 21 0 0,68 33-32 0 0,-87-28 6 0 0,75 26 0 0 0,-26-5 0 0 0,8 2 0 0 0,0 1 0 0 0,-58-4 0 0 0,87 11 0 0 0,-47-2 0 0 0,0 3 0 0 0,-71 10 0 0 0,-49 1 0 0 0,97-13 0 0 0,-79-13 0 0 0,96 8 0 0 0,-79 2 0 0 0,-59 12 0 0 0,126-7 0 0 0,-119-13 0 0 0,23 0 0 0 0,125 12 9 0 0,-80 10 0 0 0,-41 19 22 0 0,13-2-16 0 0,-21-16-15 0 0,26-3 0 0 0,-43 21 0 0 0,-49 5 0 0 0,190-34 0 0 0,0-1 0 0 0,-82-13 0 0 0,81 7 0 0 0,0 2 0 0 0,-74 2 0 0 0,120 3 0 0 0,-57 5 0 0 0,1-3 0 0 0,-1-3 0 0 0,-67-8 0 0 0,75 0 0 0 0,-203-27 0 0 0,222 35 0 0 0,0 1 0 0 0,-40 5 0 0 0,-4 0 0 0 0,-5-6 0 0 0,0-3 0 0 0,-134-26 0 0 0,150 21 0 0 0,-1 3 0 0 0,-118 4 0 0 0,18 6 0 0 0,85-2 0 0 0,-34 0 0 0 0,36-4 0 0 0,-83-6 0 0 0,107 6 0 0 0,-94 8 0 0 0,57-1 0 0 0,40-3 0 0 0,-104 2 0 0 0,123-5 0 0 0,-1-2 0 0 0,-53-11 0 0 0,42 4 9 0 0,0 3 0 0 0,-1 1 1 0 0,0 3-1 0 0,0 2 0 0 0,0 1 0 0 0,-74 11 0 0 0,68-5-9 0 0,-1-3 0 0 0,-80-6 0 0 0,112 1 0 0 0,0-2 0 0 0,-42-11 0 0 0,38 8 0 0 0,-40-6 0 0 0,40 10 0 0 0,0 1 0 0 0,0 1 0 0 0,1 1 0 0 0,-1 2 0 0 0,-38 6 0 0 0,42-5 0 0 0,1 0 0 0 0,-1-2 0 0 0,-35-2 0 0 0,16 1 0 0 0,17 0 0 0 0,-40 7 0 0 0,60-7 0 0 0,0 0 0 0 0,1 0 0 0 0,-1-1 0 0 0,0 0 0 0 0,0 1 0 0 0,-7-3 0 0 0,-12-3 0 0 0,-149-5 0 0 0,163 10 16 0 0,0 1 1 0 0,0 0-1 0 0,0 0 0 0 0,0 1 0 0 0,-15 3 0 0 0,-3 10-52 0 0,24-12 74 0 0,0-1-1 0 0,0 1 1 0 0,1 0 0 0 0,-1-1 0 0 0,0 0 0 0 0,0 1 0 0 0,0-1 0 0 0,-1 0 0 0 0,1-1 0 0 0,0 1 0 0 0,0-1 0 0 0,0 1 0 0 0,-1-1 0 0 0,1 0 0 0 0,0 0 0 0 0,0 0 0 0 0,-1-1 0 0 0,1 1 0 0 0,0-1 0 0 0,-5-1-1 0 0,-9-4 2068 0 0,14 4-2037 0 0,-1 1 1 0 0,1-1-1 0 0,-1 1 0 0 0,1 0 1 0 0,-1 0-1 0 0,0 0 1 0 0,0 1-1 0 0,1-1 0 0 0,-1 1 1 0 0,0 0-1 0 0,0 0 0 0 0,0 0 1 0 0,1 1-1 0 0,-1-1 1 0 0,-7 3-1 0 0,-21 4-1553 0 0,25-5 977 0 0,-1-1 1 0 0,1 1-1 0 0,0 0 0 0 0,-8 4 0 0 0,14-4 508 0 0,0-1 0 0 0,1 0 0 0 0,-1 0 0 0 0,1 1 0 0 0,-1-1 0 0 0,1 0 0 0 0,0 0 0 0 0,0 1 0 0 0,0-1 0 0 0,0 0 0 0 0,0 0 0 0 0,0 3 0 0 0,0 3 0 0 0,-5 26-11 0 0,2 0 1 0 0,1 0-1 0 0,2 0 0 0 0,1 0 1 0 0,10 63-1 0 0,-9-80 11 0 0,-1-1 0 0 0,-1 1 0 0 0,-1-1 0 0 0,0 1 0 0 0,-1-1 0 0 0,-1 0 0 0 0,0 0 0 0 0,-1 0 0 0 0,-7 18 0 0 0,7-18 0 0 0,0 1 0 0 0,0 0 0 0 0,2 0 0 0 0,0 1 0 0 0,1-1 0 0 0,0 0 0 0 0,1 1 0 0 0,1-1 0 0 0,4 19 0 0 0,1-3 0 0 0,2 1 0 0 0,2-1 0 0 0,18 44 0 0 0,-20-54 0 0 0,-1 2 0 0 0,-2-1 0 0 0,0 1 0 0 0,2 42 0 0 0,2 10 0 0 0,-1-29 0 0 0,25 130 0 0 0,-28-163 0 0 0,0 0 0 0 0,1 0 0 0 0,1 0 0 0 0,0-1 0 0 0,1 0 0 0 0,0-1 0 0 0,1 1 0 0 0,0-1 0 0 0,17 16 0 0 0,-10-15 0 0 0,0 0 0 0 0,2-1 0 0 0,-1 0 0 0 0,2-2 0 0 0,-1 0 0 0 0,1-1 0 0 0,24 8 0 0 0,4-2 0 0 0,1-3 0 0 0,0-1 0 0 0,0-3 0 0 0,66 4 0 0 0,174-9 0 0 0,-160-4 0 0 0,-28 0 59 0 0,186-24-1 0 0,-258 20-54 0 0,79-13 0 0 0,167-9-1 0 0,30 24-3 0 0,178 11 0 0 0,-123 4 0 0 0,-212-10 0 0 0,70 20 0 0 0,-100-6 0 0 0,-7-9 0 0 0,124-8 0 0 0,-180-1 0 0 0,39 4 0 0 0,100 15 0 0 0,-74-5 0 0 0,289-7 0 0 0,-396-5 0 0 0,331 1 0 0 0,-114 3 0 0 0,-58 1 0 0 0,-120-3 0 0 0,40-6-5 0 0,-62 2 40 0 0,48 1-1 0 0,-76 1-29 0 0,0 0 0 0 0,0 0 0 0 0,1 0 0 0 0,-1 1 0 0 0,0-1 0 0 0,0 0 0 0 0,0 0 0 0 0,0 1 0 0 0,0-1 0 0 0,0 1 0 0 0,0-1 0 0 0,0 1 0 0 0,-1-1 0 0 0,1 1 0 0 0,0-1 0 0 0,0 1 0 0 0,1 1 0 0 0,-2-2-21 0 0,0 1 1 0 0,1 0-1 0 0,-1-1 1 0 0,0 1 0 0 0,1 0-1 0 0,-1-1 1 0 0,0 1-1 0 0,0 0 1 0 0,0-1 0 0 0,0 1-1 0 0,0 0 1 0 0,0 0-1 0 0,0-1 1 0 0,0 1 0 0 0,0 0-1 0 0,0 0 1 0 0,0-1-1 0 0,-1 2 1 0 0,-1 3-216 0 0,0 0-1 0 0,0 0 1 0 0,-1 0 0 0 0,0 0-1 0 0,-4 5 1 0 0,6-8 146 0 0,-18 23-2108 0 0,-4 6-5210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0:44.443"/>
    </inkml:context>
    <inkml:brush xml:id="br0">
      <inkml:brushProperty name="width" value="0.1" units="cm"/>
      <inkml:brushProperty name="height" value="0.1" units="cm"/>
      <inkml:brushProperty name="color" value="#F4F91B"/>
    </inkml:brush>
  </inkml:definitions>
  <inkml:trace contextRef="#ctx0" brushRef="#br0">700 2073 2527 0 0,'-1'3'280'0'0,"6"-5"-136"0"0,10-9-8 0 0,5-10 904 0 0,-17 16-840 0 0,0 1 1 0 0,1 0 0 0 0,0 0-1 0 0,-1 0 1 0 0,1 1-1 0 0,1-1 1 0 0,-1 1-1 0 0,1 0 1 0 0,-1 0 0 0 0,1 1-1 0 0,0-1 1 0 0,0 1-1 0 0,0 0 1 0 0,8-2-1 0 0,-4 2 144 0 0,0 1-1 0 0,0 1 0 0 0,13 0 0 0 0,-6 0 348 0 0,67-5 731 0 0,-63 3-1212 0 0,-2 0-34 0 0,-7 1 2 0 0,0 0 1 0 0,0 0-1 0 0,0 1 1 0 0,13 2-1 0 0,-4 0-46 0 0,-1-1-1 0 0,0-1 1 0 0,0-1-1 0 0,33-5 1 0 0,-4 1 302 0 0,-41 4-367 0 0,1 1 0 0 0,-1 0 0 0 0,0 0 0 0 0,1 1 0 0 0,-1 0 0 0 0,0 1 0 0 0,1-1 0 0 0,-1 1-1 0 0,0 0 1 0 0,7 4 0 0 0,-9-5-32 0 0,0 0 0 0 0,0 0 1 0 0,0 0-1 0 0,0-1 0 0 0,0 1 0 0 0,0-1 0 0 0,0-1 0 0 0,0 1 0 0 0,0-1 0 0 0,5-1 0 0 0,10 0 83 0 0,42-3 778 0 0,102-22 0 0 0,-136 23-805 0 0,-1 0-1 0 0,54 1 0 0 0,-16 1-17 0 0,35 3 113 0 0,5 0 44 0 0,90-6 26 0 0,-132 7-169 0 0,-41 0-20 0 0,1-1 1 0 0,-1-1 0 0 0,37-6 0 0 0,-25 1 123 0 0,-16 3-122 0 0,0-2-1 0 0,20-5 1 0 0,-33 7-47 0 0,0 1 0 0 0,0-1 0 0 0,-1 0 0 0 0,1 0 0 0 0,0-1 0 0 0,-1 1 0 0 0,1-1 0 0 0,-1 0 0 0 0,0-1 0 0 0,0 1 0 0 0,0-1 0 0 0,0 1 0 0 0,-1-1 0 0 0,1 0 0 0 0,3-6 0 0 0,-2 2 32 0 0,0 1 1 0 0,0 0-1 0 0,1 1 1 0 0,0-1-1 0 0,0 1 1 0 0,0 1-1 0 0,1-1 0 0 0,0 1 1 0 0,0 0-1 0 0,1 0 1 0 0,7-3-1 0 0,-10 5-45 0 0,0-1 0 0 0,0 0 0 0 0,-1 0 1 0 0,1 0-1 0 0,-1 0 0 0 0,0-1 0 0 0,0 0 0 0 0,0 1 0 0 0,3-8 0 0 0,4-9 130 0 0,10-22 1 0 0,-18 36-71 0 0,3-10 63 0 0,-1 0 0 0 0,0 0 1 0 0,-1-1-1 0 0,2-23 0 0 0,-3 17 77 0 0,11-37 0 0 0,-7 36-110 0 0,0 0 0 0 0,3-31 1 0 0,-9 44-65 0 0,0 0 1 0 0,-1 0 0 0 0,0 0 0 0 0,-1 0-1 0 0,0 0 1 0 0,-1 0 0 0 0,-4-13 0 0 0,-5-15 262 0 0,2 0 1 0 0,-7-73 0 0 0,14 97-288 0 0,0 0 1 0 0,-1 0 0 0 0,0 0 0 0 0,-1 0 0 0 0,-1 1 0 0 0,0 0 0 0 0,-2 0 0 0 0,1 0-1 0 0,-2 1 1 0 0,-9-16 0 0 0,10 21-5 0 0,2-1-1 0 0,-1 0 0 0 0,1 0 1 0 0,1 0-1 0 0,0-1 1 0 0,0 1-1 0 0,1-1 0 0 0,0 0 1 0 0,-1-13-1 0 0,-1-10-6 0 0,-2 0 0 0 0,-18-55 0 0 0,15 55 0 0 0,6 18 14 0 0,1-1 0 0 0,1 1 0 0 0,0 0 0 0 0,1-19 0 0 0,1 12 15 0 0,-6-31 0 0 0,0 24 6 0 0,-13-35 0 0 0,8 31-41 0 0,4 10 6 0 0,5 14 0 0 0,-1 0 0 0 0,0 1 0 0 0,0-1 0 0 0,-1 1 0 0 0,-1 0 0 0 0,1 0 0 0 0,-2 0 0 0 0,-7-11 0 0 0,-4-2 21 0 0,2-1 1 0 0,-18-35-1 0 0,31 55-21 0 0,-1 0 0 0 0,1 0 0 0 0,0 0 0 0 0,-1 0 0 0 0,0 0 0 0 0,1 0 0 0 0,-1 1 0 0 0,0 0 0 0 0,0-1 0 0 0,-1 1 0 0 0,1 0 0 0 0,0 1 0 0 0,-1-1 0 0 0,1 0 0 0 0,-1 1 0 0 0,0 0 0 0 0,1 0 0 0 0,-1 0 0 0 0,-4 0 0 0 0,-3-1 0 0 0,1 2 0 0 0,0-1 0 0 0,0 1 0 0 0,0 1 0 0 0,-20 3 0 0 0,-33 2 0 0 0,17 2 0 0 0,12-1 0 0 0,0-1 0 0 0,-49 1 0 0 0,29-10 0 0 0,-62-10 0 0 0,108 12 0 0 0,-39-3 0 0 0,0 2 0 0 0,-66 6 0 0 0,3 0 0 0 0,-99 7 0 0 0,157-7 0 0 0,-80-2 0 0 0,102-2 0 0 0,0 1 0 0 0,0 1 0 0 0,0 2 0 0 0,0 1 0 0 0,1 2 0 0 0,-52 18 0 0 0,2-2 0 0 0,0-3 0 0 0,-109 14 0 0 0,149-28 0 0 0,-34 4 0 0 0,21-3 0 0 0,-74 19 0 0 0,111-20 6 0 0,0 0-1 0 0,0 0 1 0 0,0 2-1 0 0,1-1 1 0 0,-21 17-1 0 0,14-8-409 0 0,0 1 0 0 0,-30 33-1 0 0,38-35-1719 0 0,0 1-1 0 0,-13 22 1 0 0,2 5-4211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0:55.460"/>
    </inkml:context>
    <inkml:brush xml:id="br0">
      <inkml:brushProperty name="width" value="0.1" units="cm"/>
      <inkml:brushProperty name="height" value="0.1" units="cm"/>
      <inkml:brushProperty name="color" value="#F4F91B"/>
    </inkml:brush>
  </inkml:definitions>
  <inkml:trace contextRef="#ctx0" brushRef="#br0">969 1456 2071 0 0,'-1'-2'97'0'0,"-1"0"0"0"0,0-1 0 0 0,0 1 0 0 0,0 0-1 0 0,0 0 1 0 0,0 0 0 0 0,0 0 0 0 0,0 1-1 0 0,0-1 1 0 0,-6-2 0 0 0,-9-9 464 0 0,13 11-423 0 0,1-1 1 0 0,-1 1-1 0 0,0 0 1 0 0,0 0-1 0 0,0 0 1 0 0,0 0 0 0 0,0 1-1 0 0,0 0 1 0 0,0 0-1 0 0,-1 0 1 0 0,1 0-1 0 0,0 0 1 0 0,-1 1-1 0 0,1 0 1 0 0,0 0-1 0 0,-1 0 1 0 0,1 1 0 0 0,0-1-1 0 0,-1 1 1 0 0,1 0-1 0 0,-6 2 1 0 0,-10 5 142 0 0,1-2 0 0 0,-1 0 0 0 0,0-1 0 0 0,-1-1 0 0 0,1-1 0 0 0,-1-1 0 0 0,-27 0 0 0 0,40-2-168 0 0,-1 1 0 0 0,1 1 0 0 0,-1 0 0 0 0,1 0 0 0 0,-16 6 1 0 0,15-5-18 0 0,0 1-1 0 0,0-2 1 0 0,0 0 0 0 0,-11 2 0 0 0,-10 1 252 0 0,-5 1 208 0 0,29-8-271 0 0,-1 1 310 0 0,10 3-133 0 0,3 0-409 0 0,-1 1 1 0 0,0-2-1 0 0,1 1 1 0 0,-1-1-1 0 0,1 0 1 0 0,0 0 0 0 0,-1 0-1 0 0,8-1 1 0 0,48-4 356 0 0,-10 0 132 0 0,168-4 45 0 0,-120-10-403 0 0,-67 11 159 0 0,50-6 1 0 0,-68 12-271 0 0,8 0 33 0 0,31 1-1 0 0,-24 1-56 0 0,0 3 1 0 0,47 10 0 0 0,-62-10-16 0 0,-1-1 0 0 0,1 0 0 0 0,0-1 0 0 0,-1-1 0 0 0,1 0 0 0 0,0 0 0 0 0,0-2 1 0 0,23-2-1 0 0,-17-1 95 0 0,23-4 244 0 0,53-16-1 0 0,-93 23-318 0 0,-1 0 0 0 0,1-1 1 0 0,-1 1-1 0 0,1-1 0 0 0,-1 0 0 0 0,0 0 0 0 0,0 0 0 0 0,0 0 0 0 0,0 0 0 0 0,0 0 0 0 0,0 0 0 0 0,2-4 0 0 0,18-35 1525 0 0,-14 26-2357 0 0,2-2 674 0 0,-6 11 95 0 0,0-1 0 0 0,0 0 1 0 0,-1 1-1 0 0,0-1 1 0 0,0-1-1 0 0,-1 1 0 0 0,0 0 1 0 0,0 0-1 0 0,-1-1 0 0 0,1 1 1 0 0,-1-11-1 0 0,-1-4 76 0 0,1 0-1 0 0,1 1 0 0 0,1-1 1 0 0,11-38-1 0 0,-4 25-20 0 0,-1-1-1 0 0,-2 1 0 0 0,-2-1 1 0 0,1-47-1 0 0,-6 75-15 0 0,-1 1 0 0 0,-1-1-1 0 0,0 0 1 0 0,0 1 0 0 0,0-1 0 0 0,-1 1 0 0 0,0 0 0 0 0,0 0 0 0 0,-1 0-1 0 0,-4-7 1 0 0,2 4-13 0 0,0-1-1 0 0,-8-23 0 0 0,11 24-10 0 0,1 0 0 0 0,-1 0 0 0 0,2-1-1 0 0,-1 1 1 0 0,2 0 0 0 0,-1-1 0 0 0,1 1 0 0 0,1-1 0 0 0,0 1-1 0 0,2-11 1 0 0,4-14 6 0 0,0 1 59 0 0,3-47-1 0 0,-9 69-57 0 0,-1 0 0 0 0,-1-1 0 0 0,0 1 0 0 0,0 0-1 0 0,-1 0 1 0 0,-1 0 0 0 0,-6-19 0 0 0,5 22-10 0 0,3 3 6 0 0,-1 1 0 0 0,0-1 0 0 0,0 1 0 0 0,-1 0 0 0 0,1-1 0 0 0,-1 1 0 0 0,0 0 0 0 0,-1 1 0 0 0,1-1-1 0 0,-1 1 1 0 0,0-1 0 0 0,0 1 0 0 0,-9-7 0 0 0,-82-56-9 0 0,80 57 8 0 0,0 0 0 0 0,-1 1 0 0 0,0 0 0 0 0,-1 2 0 0 0,1 0 0 0 0,-1 0 0 0 0,-30-6 0 0 0,-53 0-8 0 0,43 4 0 0 0,-62-18 0 0 0,109 25 0 0 0,1 1 0 0 0,-1 0 0 0 0,0 0 0 0 0,1 1 0 0 0,-1 0 0 0 0,0 1 0 0 0,1 0 0 0 0,-17 4 0 0 0,13-3 0 0 0,-1 0 0 0 0,1 0 0 0 0,-20-1 0 0 0,3-5 35 0 0,-34-7-1 0 0,37 5-36 0 0,-46-4-1 0 0,50 8 3 0 0,0-1 0 0 0,-29-9 0 0 0,26 6 0 0 0,-33-4 0 0 0,50 9 0 0 0,0 0 0 0 0,0 1 0 0 0,0 1 0 0 0,1-1 0 0 0,-1 1 0 0 0,0 1 0 0 0,-15 4 0 0 0,17-4 0 0 0,-89 26 0 0 0,91-27 0 0 0,1 0 0 0 0,-1 1 0 0 0,1 0 0 0 0,0 0 0 0 0,0 0 0 0 0,0 0 0 0 0,0 0 0 0 0,0 1 0 0 0,-6 6 0 0 0,-30 33 0 0 0,5-5 0 0 0,31-32-2 0 0,-1-1-1 0 0,1 1 1 0 0,0 0 0 0 0,0 0-1 0 0,1 1 1 0 0,-1-1-1 0 0,1 1 1 0 0,1-1 0 0 0,-1 1-1 0 0,1 0 1 0 0,-3 11-1 0 0,0 3-12 0 0,2 1-1 0 0,-1 26 1 0 0,-2 9 26 0 0,-4 28-11 0 0,-8 42 0 0 0,-6-33 0 0 0,-8 47 0 0 0,28-120 0 0 0,0 0 0 0 0,-2 0 0 0 0,-13 29 0 0 0,-5-12 208 0 0,18-18-458 0 0,1-1 0 0 0,1 0 0 0 0,1 1 0 0 0,0 0 0 0 0,1 0 0 0 0,1 21 0 0 0,1-2-752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47.994"/>
    </inkml:context>
    <inkml:brush xml:id="br0">
      <inkml:brushProperty name="width" value="0.1" units="cm"/>
      <inkml:brushProperty name="height" value="0.1" units="cm"/>
      <inkml:brushProperty name="color" value="#E71224"/>
    </inkml:brush>
  </inkml:definitions>
  <inkml:trace contextRef="#ctx0" brushRef="#br0">0 1 655 0 0,'22'8'71'0'0,"0"-1"-1"0"0,34 6 1 0 0,2 0 16 0 0,-25-4 139 0 0,1 2 0 0 0,47 22-1 0 0,-67-27-186 0 0,-1 0 0 0 0,1-1 0 0 0,1-1 0 0 0,-1 0 0 0 0,17 1 0 0 0,74 4 69 0 0,-50-9-50 0 0,-35-1-29 0 0,0 1 1 0 0,27 4-1 0 0,247 49 355 0 0,-269-49-342 0 0,1-1 0 0 0,-1-1 0 0 0,1-1 0 0 0,0-1-1 0 0,0-1 1 0 0,-1-2 0 0 0,1 0 0 0 0,30-9-1 0 0,120-44 691 0 0,-37 10-329 0 0,-127 43-354 0 0,-1 0-1 0 0,1 1 1 0 0,0 1 0 0 0,0 0-1 0 0,-1 1 1 0 0,14 0 0 0 0,-18 1-144 0 0,0 0 0 0 0,0 0 0 0 0,-1 0 0 0 0,1 1 0 0 0,0 0 0 0 0,-1 0 0 0 0,1 1 0 0 0,-1 0 0 0 0,0 0 0 0 0,1 1 0 0 0,7 6 0 0 0,-4-2-1281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1:11.753"/>
    </inkml:context>
    <inkml:brush xml:id="br0">
      <inkml:brushProperty name="width" value="0.1" units="cm"/>
      <inkml:brushProperty name="height" value="0.1" units="cm"/>
      <inkml:brushProperty name="color" value="#F4F91B"/>
    </inkml:brush>
  </inkml:definitions>
  <inkml:trace contextRef="#ctx0" brushRef="#br0">370 1294 943 0 0,'-22'1'232'0'0,"-38"7"-1"0"0,8-1 66 0 0,43-6-244 0 0,-1 0-1 0 0,0 1 0 0 0,1 0 0 0 0,-1 0 1 0 0,1 1-1 0 0,0 0 0 0 0,-10 6 0 0 0,15-7-33 0 0,0 0 0 0 0,0 1 0 0 0,1 0 0 0 0,-1-1 0 0 0,1 1 0 0 0,0 1 0 0 0,0-1 0 0 0,0 0 0 0 0,0 1 0 0 0,1-1 0 0 0,-1 1 0 0 0,1 0 0 0 0,0 0 0 0 0,0 0 0 0 0,0 0 0 0 0,1 0 0 0 0,-3 8 0 0 0,0 9-168 0 0,3-14 35 0 0,0 0 1 0 0,-1 0-1 0 0,0-1 1 0 0,0 1-1 0 0,0 0 0 0 0,-1-1 1 0 0,0 0-1 0 0,0 1 1 0 0,-8 10-1 0 0,11-17 173 0 0,0 1 0 0 0,0-1 0 0 0,0 0 0 0 0,-1 1 0 0 0,1-1 0 0 0,0 0-1 0 0,0 0 1 0 0,-1 1 0 0 0,1-1 0 0 0,0 0 0 0 0,-1 0 0 0 0,1 0 0 0 0,0 1 0 0 0,0-1 0 0 0,-1 0-1 0 0,1 0 1 0 0,0 0 0 0 0,-1 0 0 0 0,1 0 0 0 0,0 1 0 0 0,-1-1 0 0 0,1 0 0 0 0,-1 0 0 0 0,1 0 0 0 0,0 0-1 0 0,-1 0 1 0 0,1 0 0 0 0,0 0 0 0 0,-1-1 0 0 0,1 1 0 0 0,0 0 0 0 0,-1 0 0 0 0,1 0 0 0 0,0 0-1 0 0,-1 0 1 0 0,1 0 0 0 0,0-1 0 0 0,-1 1 0 0 0,1 0 0 0 0,0 0 0 0 0,0 0 0 0 0,-1-1 0 0 0,1 1 0 0 0,0 0-1 0 0,0 0 1 0 0,-1-1 0 0 0,1 1 0 0 0,0 0 0 0 0,0-1 0 0 0,0 1 0 0 0,-1 0 0 0 0,1-1 0 0 0,0 1 0 0 0,0 0-1 0 0,0-1 1 0 0,0 1 0 0 0,0 0 0 0 0,0-1 0 0 0,0 1 0 0 0,0-1 0 0 0,0 0 81 0 0,-1 1 1 0 0,1-1 0 0 0,0 0 0 0 0,0 0-1 0 0,0 1 1 0 0,0-1 0 0 0,0 0-1 0 0,0 0 1 0 0,0 1 0 0 0,0-1-1 0 0,0 0 1 0 0,1 1 0 0 0,-1-1-1 0 0,0 0 1 0 0,0 0 0 0 0,1 1-1 0 0,-1-1 1 0 0,0 0 0 0 0,1 1 0 0 0,-1-1-1 0 0,1 1 1 0 0,-1-1 0 0 0,1 0-1 0 0,-1 1 1 0 0,1-1 0 0 0,-1 1-1 0 0,1-1 1 0 0,-1 1 0 0 0,2-1-1 0 0,6-4 1110 0 0,-7 5-1203 0 0,-1 0-1 0 0,1-1 0 0 0,-1 1 1 0 0,1 0-1 0 0,-1-1 0 0 0,1 1 0 0 0,-1 0 1 0 0,1 0-1 0 0,-1 0 0 0 0,1 0 1 0 0,-1-1-1 0 0,1 1 0 0 0,-1 0 0 0 0,1 0 1 0 0,0 0-1 0 0,-1 0 0 0 0,1 0 1 0 0,-1 0-1 0 0,1 0 0 0 0,-1 0 0 0 0,1 1 1 0 0,-1-1-1 0 0,1 0 0 0 0,-1 0 1 0 0,1 0-1 0 0,0 0 0 0 0,-1 1 0 0 0,1-1 1 0 0,0 1-1 0 0,12 4 446 0 0,-9-3-380 0 0,0 0 1 0 0,0 0-1 0 0,0 0 0 0 0,0-1 0 0 0,0 0 1 0 0,0 1-1 0 0,1-2 0 0 0,-1 1 1 0 0,0 0-1 0 0,1-1 0 0 0,-1 0 1 0 0,0 0-1 0 0,1 0 0 0 0,-1-1 1 0 0,0 1-1 0 0,8-3 0 0 0,3-2 156 0 0,0 0-1 0 0,1 2 0 0 0,-1 0 1 0 0,1 0-1 0 0,0 1 0 0 0,-1 1 1 0 0,26 2-1 0 0,45 2 284 0 0,-44-2-36 0 0,65 10 0 0 0,-32-3 0 0 0,-22-3-166 0 0,-19-1-250 0 0,0-1 0 0 0,1-2 0 0 0,42-3 0 0 0,-43-3-57 0 0,-2 1 190 0 0,0 1 1 0 0,45 1 0 0 0,160 3 107 0 0,-191-2-225 0 0,74 10-1 0 0,12-1-75 0 0,-107-6-20 0 0,0 1 0 0 0,0 0 0 0 0,46 14 0 0 0,-24-5-31 0 0,-29-9 12 0 0,0-1 0 0 0,0-1 0 0 0,35-2 0 0 0,-13 0 0 0 0,50-6 69 0 0,-63 4 34 0 0,0 1 1 0 0,35 1-1 0 0,-40 3-69 0 0,26 2 66 0 0,70-4 1 0 0,-111-1-90 0 0,-1 1 0 0 0,0 0 0 0 0,1 0 0 0 0,-1 0 0 0 0,1 1 0 0 0,-1 0 0 0 0,0 0 0 0 0,0 1 0 0 0,0-1 0 0 0,0 2 0 0 0,0-1 0 0 0,0 0 0 0 0,8 6 0 0 0,-12-7-8 0 0,0 0 0 0 0,-1 0-1 0 0,1 0 1 0 0,0-1 0 0 0,0 1 0 0 0,0 0-1 0 0,0-1 1 0 0,0 1 0 0 0,0-1 0 0 0,1 0 0 0 0,-1 0-1 0 0,0 0 1 0 0,0 0 0 0 0,0 0 0 0 0,0 0-1 0 0,0 0 1 0 0,3-1 0 0 0,1-1 42 0 0,0-1-1 0 0,-1 1 1 0 0,1-1 0 0 0,7-5-1 0 0,12-6 137 0 0,-2 6-95 0 0,-20 7-80 0 0,0 1 1 0 0,0-1 0 0 0,-1 0 0 0 0,1 0 0 0 0,-1 0 0 0 0,1 0 0 0 0,-1-1-1 0 0,1 1 1 0 0,-1-1 0 0 0,0 1 0 0 0,1-1 0 0 0,-1 0 0 0 0,0 0 0 0 0,0 0-1 0 0,0 0 1 0 0,1-3 0 0 0,14-22 276 0 0,-1 0 1 0 0,-2-1-1 0 0,17-43 0 0 0,-24 50-208 0 0,-1 0-1 0 0,0 0 1 0 0,-2-1-1 0 0,0 1 1 0 0,1-41-1 0 0,-6 48-51 0 0,0 0 0 0 0,-1 0 0 0 0,0 0 1 0 0,-1 0-1 0 0,-1 0 0 0 0,0 0 0 0 0,-1 1 0 0 0,-8-17 0 0 0,8 17-7 0 0,0 0 1 0 0,2 0-1 0 0,-1 0 1 0 0,2 0-1 0 0,0-1 0 0 0,0 1 1 0 0,1-1-1 0 0,2-19 0 0 0,-1 13 9 0 0,-1 0-1 0 0,-7-37 0 0 0,4 29-4 0 0,0 0 0 0 0,2 0 1 0 0,1-1-1 0 0,4-42 0 0 0,-1-8 7 0 0,-2 71-27 0 0,0 0 0 0 0,-1-1 0 0 0,0 1 0 0 0,0 0 0 0 0,-1 0 0 0 0,0 0 0 0 0,0 0 0 0 0,-1 0 0 0 0,0 0 0 0 0,-1 1 0 0 0,-8-15 0 0 0,-7-12 0 0 0,-19-53 0 0 0,10 22 0 0 0,24 57 0 0 0,0 1 0 0 0,0 0 0 0 0,-1 0 0 0 0,0 0 0 0 0,0 1 0 0 0,0 0 0 0 0,-1 0 0 0 0,0 0 0 0 0,0 0 0 0 0,-1 1 0 0 0,1 0 0 0 0,-15-7 0 0 0,-26-22-20 0 0,37 25 13 0 0,-1 1 0 0 0,0 0-1 0 0,-1 1 1 0 0,1 0 0 0 0,-19-7-1 0 0,12 8 8 0 0,0 1 0 0 0,-1 1 0 0 0,1 1 0 0 0,-33-2 0 0 0,-79 6 0 0 0,50 1 0 0 0,25 0 0 0 0,-85 16 0 0 0,9-1 0 0 0,103-15 0 0 0,0-1 0 0 0,-48-5 0 0 0,21-3 0 0 0,4 0 0 0 0,-1 2 0 0 0,-92 2 0 0 0,100 5 0 0 0,0-1 0 0 0,-55-8 0 0 0,-85-21 0 0 0,94 12 0 0 0,56 12 13 0 0,1 1 0 0 0,-1 2 0 0 0,0 1-1 0 0,-59 8 1 0 0,79-5-18 0 0,1 0-1 0 0,0 1 1 0 0,0 0 0 0 0,0 1-1 0 0,1 1 1 0 0,0 0 0 0 0,0 1-1 0 0,0 0 1 0 0,1 0 0 0 0,0 1-1 0 0,-17 17 1 0 0,18-16 5 0 0,0 1 0 0 0,1 0 0 0 0,0 0 0 0 0,1 1 0 0 0,0 0 0 0 0,0 0 0 0 0,1 1 0 0 0,-7 18 0 0 0,-18 59 0 0 0,-21 105 0 0 0,45-162 0 0 0,4-8 0 0 0,1 1 0 0 0,0 0 0 0 0,2 27 0 0 0,-1 11 0 0 0,-11 45 0 0 0,7-65 0 0 0,2-1 0 0 0,1 66 0 0 0,3-107 0 0 0,3 37 0 0 0,-2 1 0 0 0,-7 70 0 0 0,4-99 0 0 0,0 1 0 0 0,0-1 0 0 0,-1 0 0 0 0,-5 12 0 0 0,7-22 0 0 0,1 0 0 0 0,-1-1 0 0 0,0 1 0 0 0,1 0 0 0 0,-1-1 0 0 0,1 1 0 0 0,-1 0 0 0 0,1-1 0 0 0,-1 1 0 0 0,1-1 0 0 0,-1 1 0 0 0,1 0 0 0 0,-1-1 0 0 0,1 0 0 0 0,-1 1 0 0 0,1-1 0 0 0,0 1 0 0 0,-1-1 0 0 0,1 1 0 0 0,0-1 0 0 0,-1 0 0 0 0,1 0 0 0 0,-11-19 0 0 0,11 20-1 0 0,0-1 0 0 0,0 1 0 0 0,0 0 0 0 0,0 0 0 0 0,0 0 0 0 0,0 0 0 0 0,0-1 1 0 0,-1 1-1 0 0,1 0 0 0 0,0 0 0 0 0,0 0 0 0 0,0 0 0 0 0,0-1 0 0 0,0 1 0 0 0,0 0 0 0 0,-1 0 0 0 0,1 0 0 0 0,0 0 0 0 0,0 0 0 0 0,0 0 0 0 0,0 0 0 0 0,0-1 0 0 0,-1 1 0 0 0,1 0 0 0 0,0 0 0 0 0,0 0 0 0 0,0 0 0 0 0,-1 0 0 0 0,1 0 1 0 0,0 0-1 0 0,0 0 0 0 0,0 0 0 0 0,0 0 0 0 0,-1 0 0 0 0,1 0 0 0 0,0 0 0 0 0,0 0 0 0 0,0 0 0 0 0,-1 0 0 0 0,1 0 0 0 0,0 1 0 0 0,-9 7-101 0 0,-5 15-182 0 0,13-22 262 0 0,-12 24-1613 0 0,0 3-3387 0 0,13-27 4970 0 0,-16 36-7159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1:27.032"/>
    </inkml:context>
    <inkml:brush xml:id="br0">
      <inkml:brushProperty name="width" value="0.1" units="cm"/>
      <inkml:brushProperty name="height" value="0.1" units="cm"/>
      <inkml:brushProperty name="color" value="#F4F91B"/>
    </inkml:brush>
  </inkml:definitions>
  <inkml:trace contextRef="#ctx0" brushRef="#br0">2411 1781 4031 0 0,'-1'0'11'0'0,"-24"-8"293"0"0,23 8-297 0 0,1-1 1 0 0,-1 1-1 0 0,1-1 0 0 0,-1 0 0 0 0,1 0 1 0 0,-1 1-1 0 0,1-1 0 0 0,0 0 0 0 0,-1-1 0 0 0,1 1 1 0 0,0 0-1 0 0,0 0 0 0 0,-1-2 0 0 0,1 1 41 0 0,1 0-1 0 0,0 1 1 0 0,0-1-1 0 0,0 0 1 0 0,0 0-1 0 0,0 1 0 0 0,0-1 1 0 0,0 0-1 0 0,1 0 1 0 0,-1 1-1 0 0,1-1 0 0 0,-1 0 1 0 0,1 1-1 0 0,0-3 1 0 0,0 2 16 0 0,0 0 0 0 0,0-1 0 0 0,0 1 0 0 0,-1 0 0 0 0,1-1 0 0 0,-1 1 0 0 0,0-4 0 0 0,-2-36-50 0 0,3 35-7 0 0,-1 0 0 0 0,-1 1-1 0 0,1-1 1 0 0,-1 0-1 0 0,0 0 1 0 0,-1 0 0 0 0,1 1-1 0 0,-6-13 1 0 0,6 15-94 0 0,1 3 23 0 0,0 1 1 0 0,0-1-1 0 0,0 1 0 0 0,0 0 1 0 0,0-1-1 0 0,0 1 0 0 0,0 0 0 0 0,0-1 1 0 0,0 1-1 0 0,-1 0 0 0 0,1-1 1 0 0,0 1-1 0 0,0 0 0 0 0,0-1 0 0 0,-1 1 1 0 0,1 0-1 0 0,0-1 0 0 0,0 1 1 0 0,-1 0-1 0 0,1 0 0 0 0,0-1 1 0 0,0 1-1 0 0,-1 0 0 0 0,1 0 0 0 0,0 0 1 0 0,-1-1-1 0 0,1 1 0 0 0,0 0 1 0 0,-1 0-1 0 0,1 0 0 0 0,-1 0 0 0 0,-9-3 380 0 0,0 1 0 0 0,0 0-1 0 0,-11 0 1 0 0,10 1 589 0 0,1-1 1 0 0,-1 1-1 0 0,-12-5 0 0 0,10 2-339 0 0,-1 0-1 0 0,0 1 1 0 0,0 1-1 0 0,0 0 0 0 0,0 1 1 0 0,-18 1-1 0 0,5 1-109 0 0,0 3 0 0 0,-35 7 0 0 0,9 3-133 0 0,36-8-157 0 0,0-2 0 0 0,-1 0 1 0 0,1-1-1 0 0,-28 2 0 0 0,8-6 437 0 0,1-2 0 0 0,-53-10-1 0 0,-115-9 257 0 0,178 20-758 0 0,-8 1 60 0 0,-1 2-1 0 0,0 2 0 0 0,-42 8 1 0 0,45-6-67 0 0,-77 19 102 0 0,9-2-5 0 0,55-17 10 0 0,1-2 0 0 0,-88-6 0 0 0,26 0 201 0 0,77 4-282 0 0,-32 6-1 0 0,32-3-13 0 0,-32 0 0 0 0,36-5 42 0 0,0-1 1 0 0,0-1-1 0 0,-44-11 0 0 0,49 9-70 0 0,0-1 0 0 0,0-1 0 0 0,0-1 0 0 0,1 0 0 0 0,-31-19 0 0 0,40 20-12 0 0,1-1 1 0 0,0 1-1 0 0,0-1 0 0 0,1-1 0 0 0,-1 0 0 0 0,2 0 0 0 0,-1 0 1 0 0,2-1-1 0 0,-1 0 0 0 0,1-1 0 0 0,1 1 0 0 0,0-1 0 0 0,0 0 0 0 0,1 0 1 0 0,-4-18-1 0 0,-2-15 126 0 0,1 0 1 0 0,-3-55-1 0 0,-8-30-76 0 0,3 24-44 0 0,9-96 68 0 0,9 131-54 0 0,0 10-35 0 0,-12-114 0 0 0,2 93-51 0 0,7 48 0 0 0,-13-56 0 0 0,13 82 4 0 0,1 1 0 0 0,0-1 0 0 0,0 0 0 0 0,0 1-1 0 0,1-1 1 0 0,0 0 0 0 0,1-12 0 0 0,0 16-2 0 0,0-1 0 0 0,0 0 0 0 0,0 1 0 0 0,1-1 0 0 0,0 1 0 0 0,-1-1 1 0 0,1 1-1 0 0,0 0 0 0 0,0 0 0 0 0,1 0 0 0 0,-1 0 0 0 0,1 0 0 0 0,-1 0 0 0 0,1 1 0 0 0,4-4 0 0 0,17-13-2 0 0,-12 9 0 0 0,1 0 0 0 0,20-12 0 0 0,-28 19 0 0 0,1 0 0 0 0,0 1 0 0 0,0 0 0 0 0,0 0 0 0 0,0 0 0 0 0,0 1 0 0 0,0 0 0 0 0,1 0 0 0 0,10 0 0 0 0,117-6 0 0 0,65-9 0 0 0,14 0 0 0 0,-20 10 0 0 0,-170 6 0 0 0,93-3 0 0 0,214-10 0 0 0,-256 16 0 0 0,115 21 0 0 0,-110-12 0 0 0,11-5 0 0 0,16 3 0 0 0,16 18 0 0 0,-108-24 0 0 0,-5-2 0 0 0,1 1 0 0 0,15 7 0 0 0,-14-5 0 0 0,1-1 0 0 0,19 6 0 0 0,-19-8 0 0 0,-1 1 0 0 0,0 1 0 0 0,15 7 0 0 0,1 4 0 0 0,-1 2 0 0 0,35 27 0 0 0,-41-26 0 0 0,0 0 0 0 0,-1 2 0 0 0,-2 0 0 0 0,20 27 0 0 0,-34-42-1 0 0,-1 0-1 0 0,1 0 1 0 0,-1 0 0 0 0,0 1 0 0 0,0-1-1 0 0,-1 1 1 0 0,0-1 0 0 0,0 1-1 0 0,0 0 1 0 0,0-1 0 0 0,-1 1-1 0 0,0 0 1 0 0,0-1 0 0 0,-1 1-1 0 0,-2 10 1 0 0,-1 5-147 0 0,-2 0 0 0 0,-15 36 0 0 0,-55 112-2364 0 0,42-103 265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1:32.046"/>
    </inkml:context>
    <inkml:brush xml:id="br0">
      <inkml:brushProperty name="width" value="0.1" units="cm"/>
      <inkml:brushProperty name="height" value="0.1" units="cm"/>
      <inkml:brushProperty name="color" value="#F4F91B"/>
    </inkml:brush>
  </inkml:definitions>
  <inkml:trace contextRef="#ctx0" brushRef="#br0">1653 1648 919 0 0,'-21'-4'303'0'0,"20"3"-10"0"0,-1 1 0 0 0,1-1-1 0 0,-1 0 1 0 0,1 1 0 0 0,-1 0 0 0 0,0-1-1 0 0,1 1 1 0 0,-1 0 0 0 0,0 0 0 0 0,1 0-1 0 0,-1 0 1 0 0,0 0 0 0 0,1 0-1 0 0,-1 1 1 0 0,1-1 0 0 0,-1 0 0 0 0,-2 2-1 0 0,-11 4 205 0 0,-1 0-1 0 0,1 0 1 0 0,-1-2-1 0 0,0 0 1 0 0,0-1-1 0 0,-19 2 1 0 0,-100 0 1653 0 0,124-5-2014 0 0,-133 6 1172 0 0,-170 30 1 0 0,275-30-1165 0 0,-37 3 349 0 0,-91 0-1 0 0,142-7-323 0 0,0 0-1 0 0,-28 7 1 0 0,6-1 8 0 0,39-9 160 0 0,15-4-68 0 0,15-4-47 0 0,17-5-31 0 0,1 2 0 0 0,0 2 0 0 0,1 1 0 0 0,44-2 0 0 0,-2 5 27 0 0,86 5 0 0 0,118-1-133 0 0,-264 4-55 0 0,1 1-1 0 0,0 0 1 0 0,29 10 0 0 0,68 26 56 0 0,-75-22-66 0 0,82 17 0 0 0,199 20 372 0 0,-280-48-241 0 0,0-2 0 0 0,0-2-1 0 0,1-2 1 0 0,-1-2 0 0 0,73-13-1 0 0,-58 5 76 0 0,0 3-1 0 0,90 1 0 0 0,-15 10-101 0 0,6-6 42 0 0,-49-1-76 0 0,-36 8-90 0 0,-49-3 0 0 0,0 0 0 0 0,0-1 0 0 0,0 0 0 0 0,0-1 0 0 0,0 0 0 0 0,0 0 0 0 0,0-1 0 0 0,18-4 0 0 0,-1-3 14 0 0,-14 5 7 0 0,-1-1-1 0 0,0 0 0 0 0,0 0 0 0 0,-1-1 0 0 0,1 0 1 0 0,-1-1-1 0 0,0 0 0 0 0,15-12 0 0 0,-17 10-5 0 0,0-1 0 0 0,-1 1 0 0 0,0-1-1 0 0,-1-1 1 0 0,0 1 0 0 0,10-21 0 0 0,-6 7 17 0 0,-1 0 1 0 0,6-28-1 0 0,-8 25-11 0 0,-1-1 0 0 0,-1 0 0 0 0,-1 1 0 0 0,-2-1 0 0 0,-1-1 0 0 0,-3-46 0 0 0,-6-4-33 0 0,3 20 38 0 0,-2 0-1 0 0,-18-66 0 0 0,-10-21-25 0 0,19 72 78 0 0,-28-78 0 0 0,34 126-67 0 0,-2 1 1 0 0,0 0-1 0 0,-2 1 0 0 0,-1 0 1 0 0,-1 1-1 0 0,0 1 0 0 0,-2 0 0 0 0,0 2 1 0 0,-1 0-1 0 0,-40-30 0 0 0,35 33-11 0 0,0 2 0 0 0,-1 1 0 0 0,0 1 0 0 0,-35-12 0 0 0,20 8 0 0 0,-82-40 0 0 0,-26-11 0 0 0,63 36 0 0 0,-98-39 0 0 0,136 54 0 0 0,-1 2 0 0 0,-1 2 0 0 0,-76-9 0 0 0,70 16 0 0 0,-85 2 0 0 0,94 3 0 0 0,-89 7 0 0 0,85-2 0 0 0,-86-4 0 0 0,59-8 0 0 0,25 1 0 0 0,-82 2 0 0 0,60 5 0 0 0,48-1 0 0 0,-1 0 0 0 0,1 2 0 0 0,0 0 0 0 0,-35 10 0 0 0,-34 9 0 0 0,-19 6 0 0 0,72-16 0 0 0,-1-2 0 0 0,-75 5 0 0 0,56-7 0 0 0,42-5 0 0 0,-156 25 0 0 0,153-21 0 0 0,1 0 0 0 0,0 1 0 0 0,0 1 0 0 0,1 2 0 0 0,-33 19 0 0 0,42-22 0 0 0,0 2-1 0 0,1-1 0 0 0,0 2 1 0 0,0-1-1 0 0,1 2 1 0 0,1-1-1 0 0,-10 14 0 0 0,14-17 6 0 0,0 1-1 0 0,0 0 1 0 0,1 0-1 0 0,0 1 1 0 0,1-1-1 0 0,-1 1 1 0 0,2 0-1 0 0,-1 0 1 0 0,1 0-1 0 0,1 0 1 0 0,-1 0-1 0 0,1 10 1 0 0,6 62 95 0 0,-3-56-65 0 0,1 41-17 0 0,2 24 39 0 0,2 36 189 0 0,-2-14 112 0 0,0-43-179 0 0,-9 126 1 0 0,4-97-55 0 0,-2 9-9 0 0,0-74-65 0 0,0 0 0 0 0,3 0 0 0 0,6 51 0 0 0,-5-75-23 0 0,1 17 424 0 0,-3-25-399 0 0,0 0-31 0 0,-1-2 55 0 0,-3 5-42 0 0,-4 7-30 0 0,0 8-1644 0 0,-10 38 1 0 0,9-23-6189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1:48.960"/>
    </inkml:context>
    <inkml:brush xml:id="br0">
      <inkml:brushProperty name="width" value="0.1" units="cm"/>
      <inkml:brushProperty name="height" value="0.1" units="cm"/>
      <inkml:brushProperty name="color" value="#F4F91B"/>
    </inkml:brush>
  </inkml:definitions>
  <inkml:trace contextRef="#ctx0" brushRef="#br0">429 1655 919 0 0,'-12'-16'-9'0'0,"11"15"216"0"0,-1-1 1 0 0,1 1 0 0 0,0-1-1 0 0,-1 0 1 0 0,1 1 0 0 0,0-1-1 0 0,0 0 1 0 0,0 0 0 0 0,1 1-1 0 0,-1-1 1 0 0,0 0-1 0 0,1 0 1 0 0,-1-3 0 0 0,0-2 451 0 0,0 0 0 0 0,1 0 0 0 0,1-14-1 0 0,0 19-432 0 0,-1 0-1 0 0,0 0 0 0 0,0 0 1 0 0,1 0-1 0 0,-1 0 1 0 0,1 0-1 0 0,0 0 0 0 0,-1 0 1 0 0,1 1-1 0 0,0-1 0 0 0,0 0 1 0 0,0 0-1 0 0,0 1 0 0 0,0-1 1 0 0,1 1-1 0 0,-1-1 0 0 0,0 1 1 0 0,1 0-1 0 0,2-2 0 0 0,-4 3-158 0 0,1 0-1 0 0,-1 0 1 0 0,1 0-1 0 0,-1 0 1 0 0,1 0-1 0 0,0 0 0 0 0,-1 0 1 0 0,1 0-1 0 0,-1 0 1 0 0,1 0-1 0 0,-1 1 1 0 0,1-1-1 0 0,-1 0 0 0 0,1 0 1 0 0,-1 1-1 0 0,1-1 1 0 0,-1 0-1 0 0,0 1 1 0 0,1-1-1 0 0,-1 0 1 0 0,1 1-1 0 0,-1-1 0 0 0,0 1 1 0 0,1-1-1 0 0,-1 1 1 0 0,0-1-1 0 0,1 1 1 0 0,-1-1-1 0 0,0 1 1 0 0,0 0-1 0 0,10 18 583 0 0,-9-17-483 0 0,2 5-43 0 0,4 11 155 0 0,1 1 1 0 0,1-2-1 0 0,14 20 1 0 0,-20-33-205 0 0,0 0 0 0 0,0 0 0 0 0,0 0 1 0 0,1 0-1 0 0,0 0 0 0 0,0-1 0 0 0,0 0 1 0 0,0 0-1 0 0,1 0 0 0 0,-1 0 0 0 0,1-1 1 0 0,-1 0-1 0 0,1 0 0 0 0,0 0 0 0 0,0 0 1 0 0,0-1-1 0 0,6 2 0 0 0,52 1 812 0 0,-1-2-1 0 0,78-9 1 0 0,-54 2-415 0 0,-56 4-325 0 0,10-1 120 0 0,0 1 0 0 0,52 6 0 0 0,19 3 119 0 0,-31-4-260 0 0,136 8 565 0 0,-37-3-298 0 0,-113-4-272 0 0,104 4 304 0 0,-105-8-215 0 0,137-7 99 0 0,72-13-158 0 0,-169 15-42 0 0,168-5 176 0 0,-152 6-237 0 0,19-1 0 0 0,-108 5-19 0 0,-1 1 0 0 0,46 10 0 0 0,-72-11-26 0 0,23 6 10 0 0,0-1 0 0 0,0-2 1 0 0,1 0-1 0 0,-1-2 0 0 0,37-2 0 0 0,253-37 324 0 0,-188 33-272 0 0,198-33 53 0 0,-214 10-41 0 0,-35 7-77 0 0,49-13 118 0 0,-117 30-111 0 0,0 0 0 0 0,0-1 0 0 0,0 0-1 0 0,-1-1 1 0 0,0 0 0 0 0,0 0 0 0 0,0-1-1 0 0,0-1 1 0 0,-1 1 0 0 0,0-1 0 0 0,0-1-1 0 0,7-9 1 0 0,15-19 28 0 0,-18 22-3 0 0,0-1 1 0 0,19-31-1 0 0,16-49 2 0 0,-3 5-2 0 0,-15 45-31 0 0,-24 36 0 0 0,1 0 0 0 0,-1 0 0 0 0,-1 0 0 0 0,0-1 0 0 0,0 0 0 0 0,-1 0 0 0 0,4-11 0 0 0,-4 0 17 0 0,-1 0 0 0 0,1-25 0 0 0,-2 23-10 0 0,5-33-1 0 0,27-129-6 0 0,-32 169 5 0 0,0 0 0 0 0,-1 0 0 0 0,0 0 0 0 0,-2 0 0 0 0,1-1 0 0 0,-2 2 0 0 0,-1-1 0 0 0,0 0-1 0 0,0 0 1 0 0,-2 1 0 0 0,0-1 0 0 0,-11-21 0 0 0,-58-92-5 0 0,15 30 0 0 0,56 92 0 0 0,-1 0 0 0 0,1 0 0 0 0,-1 1 0 0 0,-1 0 0 0 0,1 0 0 0 0,-1 0 0 0 0,0 0 0 0 0,0 1 0 0 0,-1-1 0 0 0,1 1 0 0 0,-1 1 0 0 0,0-1 0 0 0,-1 1 0 0 0,-11-6 0 0 0,-6 1 0 0 0,0 1 0 0 0,-1 1 0 0 0,0 1 0 0 0,0 1 0 0 0,-40-2 0 0 0,9 5 0 0 0,-82 7 0 0 0,74-1 0 0 0,1-4 0 0 0,-1-2 0 0 0,0-3 0 0 0,1-3 0 0 0,-104-27 0 0 0,18 1 0 0 0,-205-19 0 0 0,214 42 0 0 0,-168 8 0 0 0,-132 2 0 0 0,380 0 0 0 0,-1 3 0 0 0,-82 13 0 0 0,62-5 0 0 0,0-4 0 0 0,-158-8 0 0 0,103-8 0 0 0,-152-5 0 0 0,128 14 0 0 0,-199 4 0 0 0,322 2 0 0 0,1 1 0 0 0,0 2 0 0 0,0 1 0 0 0,-51 21 0 0 0,30-10 0 0 0,31-11-4 0 0,0 1 0 0 0,0 2 0 0 0,-42 25 0 0 0,53-27-4 0 0,1 0-1 0 0,-1 2 0 0 0,2 0 1 0 0,0 0-1 0 0,0 1 1 0 0,-21 29-1 0 0,19-18-13 0 0,1 0 1 0 0,1 2-1 0 0,0-1 0 0 0,3 2 1 0 0,-11 34-1 0 0,-26 143 36 0 0,34-139-22 0 0,-4 53-20 0 0,-5 20-8 0 0,16-111 36 0 0,2 1 0 0 0,-2 46 0 0 0,8 57 0 0 0,0-42 0 0 0,0-44 0 0 0,0-35 0 0 0,-1 0 0 0 0,-1 0 0 0 0,0 1 0 0 0,0-1 0 0 0,-1 0 0 0 0,0 1 0 0 0,-3 10 0 0 0,2-20 5 0 0,0 0 0 0 0,1 0 0 0 0,-1 0 0 0 0,0 0 0 0 0,0 0 0 0 0,0-1 0 0 0,0 1 0 0 0,0 0 0 0 0,-3-1 0 0 0,-6 4 17 0 0,5 1-37 0 0,1-1 1 0 0,0 1-1 0 0,0 0 0 0 0,0 1 0 0 0,0-1 1 0 0,1 1-1 0 0,-5 8 0 0 0,0 0-19 0 0,-9 12-1490 0 0,-21 44 0 0 0,21-32-132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7:51.947"/>
    </inkml:context>
    <inkml:brush xml:id="br0">
      <inkml:brushProperty name="width" value="0.1" units="cm"/>
      <inkml:brushProperty name="height" value="0.1" units="cm"/>
      <inkml:brushProperty name="color" value="#F4F91B"/>
    </inkml:brush>
  </inkml:definitions>
  <inkml:trace contextRef="#ctx0" brushRef="#br0">295 1516 455 0 0,'-1'-10'5628'0'0,"0"8"-5460"0"0,1 1-1 0 0,0-1 1 0 0,0 1 0 0 0,-1 0 0 0 0,1-1-1 0 0,0 1 1 0 0,0-1 0 0 0,1 1 0 0 0,-1-1-1 0 0,0 1 1 0 0,0 0 0 0 0,2-4-1 0 0,-1-5 433 0 0,-1 10-591 0 0,0 0 0 0 0,0 0 0 0 0,0 0 0 0 0,0 0 0 0 0,0 0 0 0 0,0 0 0 0 0,0 0 0 0 0,-1 0 0 0 0,1 1 0 0 0,0-1 0 0 0,0 0 1 0 0,0 0-1 0 0,0 0 0 0 0,0 0 0 0 0,0 0 0 0 0,0 0 0 0 0,0 0 0 0 0,-1 0 0 0 0,1 0 0 0 0,0 0 0 0 0,0 0 0 0 0,0 0 0 0 0,0 0 0 0 0,0 0 0 0 0,0 0 0 0 0,0 0 0 0 0,-1 0 0 0 0,1 0 0 0 0,0 0 0 0 0,0 0 0 0 0,0 0 0 0 0,0 0 0 0 0,0 0 0 0 0,0 0 0 0 0,0 0 0 0 0,0 0 1 0 0,-1 0-1 0 0,1-1 0 0 0,0 1 0 0 0,0 0 0 0 0,0 0 0 0 0,0 0 0 0 0,0 0 0 0 0,0 0 0 0 0,0 0 0 0 0,0 0 0 0 0,0 0 0 0 0,0 0 0 0 0,0 0 0 0 0,0-1 0 0 0,0 1 0 0 0,-1 0 0 0 0,1 0 0 0 0,0 0 0 0 0,0 0 0 0 0,0 0 0 0 0,0 0 0 0 0,0 0 0 0 0,0-1 0 0 0,0 1 0 0 0,0 0 1 0 0,0 0-1 0 0,0 0 0 0 0,0 0 0 0 0,0 0 0 0 0,1 0 0 0 0,3-6 14 0 0,-3 4 62 0 0,0 0 0 0 0,0 1 0 0 0,0-1 0 0 0,0 1 0 0 0,1-1 0 0 0,-1 1 0 0 0,0 0 0 0 0,0 0 0 0 0,1-1 0 0 0,-1 1 0 0 0,1 0 0 0 0,-1 0 0 0 0,1 0 0 0 0,3-1 0 0 0,17 0 832 0 0,-19 1-776 0 0,0 0-1 0 0,0 1 1 0 0,0 0 0 0 0,0-1-1 0 0,0 1 1 0 0,0 0 0 0 0,0 1-1 0 0,0-1 1 0 0,0 0 0 0 0,5 2-1 0 0,-6-1-94 0 0,1-1-1 0 0,-1 0 1 0 0,1 1 0 0 0,-1-1-1 0 0,1 0 1 0 0,0 0-1 0 0,-1 0 1 0 0,1-1-1 0 0,-1 1 1 0 0,1-1 0 0 0,-1 1-1 0 0,5-3 1 0 0,33-15 782 0 0,-7 2-265 0 0,-6 6-227 0 0,-20 6-257 0 0,0 2 1 0 0,0-1 0 0 0,0 1-1 0 0,1 0 1 0 0,8-1 0 0 0,32-4 284 0 0,-27 3 35 0 0,41-1 0 0 0,20 3-68 0 0,55 1 408 0 0,-77 8-570 0 0,-42-4-93 0 0,1-1-1 0 0,0-1 0 0 0,-1 0 1 0 0,28-3-1 0 0,-9-1 200 0 0,0 1 0 0 0,68 6 0 0 0,-93-3-252 0 0,18 0 77 0 0,-1-1 1 0 0,1-1-1 0 0,0-2 0 0 0,29-7 1 0 0,-14 4 5 0 0,0 1 1 0 0,0 3 0 0 0,84 5-1 0 0,-108-3-2 0 0,1 0 1 0 0,0-2-1 0 0,-1-1 0 0 0,25-6 1 0 0,43-4 45 0 0,-21 5-90 0 0,-42 4-43 0 0,0 1 0 0 0,1 2 0 0 0,44 2 0 0 0,4 11 42 0 0,92 26 0 0 0,-149-33-27 0 0,0-1 1 0 0,0 0 0 0 0,1-1 0 0 0,-1-1 0 0 0,1-1 0 0 0,0 0 0 0 0,-1-2 0 0 0,1 0 0 0 0,0-1 0 0 0,27-7 0 0 0,-16 1 76 0 0,-1-1 1 0 0,1-1-1 0 0,-2-2 0 0 0,0-1 1 0 0,44-28-1 0 0,-60 32-63 0 0,0-2 1 0 0,-1 1-1 0 0,-1-2 0 0 0,0 1 0 0 0,0-1 0 0 0,-1-1 1 0 0,-1 0-1 0 0,10-18 0 0 0,-2-6 76 0 0,0 0 1 0 0,17-71-1 0 0,-27 88-113 0 0,1-11 12 0 0,0 0 1 0 0,3-53-1 0 0,-6-65 43 0 0,-4 113-17 0 0,-2 0 1 0 0,-1 0-1 0 0,-2 0 0 0 0,-1 0 0 0 0,-2 0 1 0 0,-20-58-1 0 0,14 57-27 0 0,6 16 11 0 0,-14-31 0 0 0,18 45-27 0 0,0 1 0 0 0,0-1 0 0 0,-1 1 0 0 0,1 0 0 0 0,-1 0-1 0 0,-1 1 1 0 0,1-1 0 0 0,-9-5 0 0 0,-3-1-4 0 0,0 2 0 0 0,0 0 0 0 0,-1 1 0 0 0,-26-9 0 0 0,-79-19 0 0 0,36 12 0 0 0,42 12 0 0 0,1 3 0 0 0,-1 1 0 0 0,-54-2 0 0 0,28 7 0 0 0,-96 7 0 0 0,83 3 0 0 0,-151 4 0 0 0,-275 7 0 0 0,473-14 0 0 0,0-1 0 0 0,0-2 0 0 0,-54-6 0 0 0,19 2 0 0 0,7 0 0 0 0,-9-8 77 0 0,47 7 118 0 0,0 1 0 0 0,-1 1 0 0 0,-52 1 0 0 0,56 2-307 0 0,-38-3 0 0 0,-13 1-457 0 0,36 5 553 0 0,-1 1 0 0 0,1 3 0 0 0,-53 15 0 0 0,77-19 16 0 0,0-1 0 0 0,0 0 0 0 0,0-1 0 0 0,0 0 0 0 0,-20-3 0 0 0,17 1 0 0 0,0 1 0 0 0,1 0 0 0 0,-22 4 0 0 0,31-2-6 0 0,0 1 0 0 0,0 0 0 0 0,0 0 0 0 0,1 1 0 0 0,-1 0 0 0 0,1 1-1 0 0,0-1 1 0 0,0 1 0 0 0,0 1 0 0 0,1-1 0 0 0,0 1 0 0 0,0 0 0 0 0,0 1 0 0 0,1 0 0 0 0,0-1 0 0 0,0 1 0 0 0,0 1-1 0 0,1-1 1 0 0,1 1 0 0 0,-4 8 0 0 0,5-7 2 0 0,0 1-1 0 0,0-1 1 0 0,1 0 0 0 0,1 1-1 0 0,-1-1 1 0 0,2 1-1 0 0,0 10 1 0 0,16 68-58 0 0,-7-46 42 0 0,2 20 11 0 0,34 218 7 0 0,-18 13 2 0 0,-26-215 0 0 0,-3-72 37 0 0,-3-7 3 0 0,-4-11 54 0 0,4 6-20 0 0,0 2-71 0 0,-1 0 0 0 0,1 1-1 0 0,-1-1 1 0 0,-5-2 0 0 0,10 5-3 0 0,-1 1 0 0 0,0-1 0 0 0,0 1-1 0 0,0-1 1 0 0,0 1 0 0 0,0-1 0 0 0,1 1 0 0 0,-1 0 0 0 0,0-1 0 0 0,0 1 0 0 0,0 0 0 0 0,0 0 0 0 0,0-1 0 0 0,0 1 0 0 0,0 0 0 0 0,0 0-1 0 0,0 0 1 0 0,0 0 0 0 0,0 1 0 0 0,0-1 0 0 0,0 0 0 0 0,0 0 0 0 0,0 1 0 0 0,0-1 0 0 0,0 0 0 0 0,0 1 0 0 0,0-1 0 0 0,0 1-1 0 0,1-1 1 0 0,-1 1 0 0 0,0-1 0 0 0,-1 2 0 0 0,1 2-49 0 0,0-1 1 0 0,0 1-1 0 0,0-1 0 0 0,0 1 0 0 0,1 0 0 0 0,-1 0 1 0 0,1-1-1 0 0,0 1 0 0 0,0 0 0 0 0,2 6 1 0 0,-2 3-253 0 0,-1 46-1996 0 0,2-24 943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8:24.691"/>
    </inkml:context>
    <inkml:brush xml:id="br0">
      <inkml:brushProperty name="width" value="0.1" units="cm"/>
      <inkml:brushProperty name="height" value="0.1" units="cm"/>
      <inkml:brushProperty name="color" value="#F4F91B"/>
    </inkml:brush>
  </inkml:definitions>
  <inkml:trace contextRef="#ctx0" brushRef="#br0">879 25 3167 0 0,'1'0'18'0'0,"0"0"-1"0"0,-1 1 1 0 0,1-1-1 0 0,-1 0 1 0 0,1 0-1 0 0,-1 1 0 0 0,1-1 1 0 0,-1 0-1 0 0,1 1 1 0 0,-1-1-1 0 0,1 1 1 0 0,-1-1-1 0 0,0 0 0 0 0,1 1 1 0 0,-1-1-1 0 0,1 1 1 0 0,-1-1-1 0 0,0 1 0 0 0,0-1 1 0 0,1 1-1 0 0,-1 0 1 0 0,0-1-1 0 0,0 1 1 0 0,0-1-1 0 0,1 1 0 0 0,-1 0 1 0 0,0-1-1 0 0,0 1 1 0 0,0-1-1 0 0,0 1 1 0 0,0 0-1 0 0,0-1 0 0 0,0 1 1 0 0,-1-1-1 0 0,1 1 1 0 0,0 0-1 0 0,0 0 1 0 0,-6 29 500 0 0,5-25-515 0 0,0-2 28 0 0,1 0 0 0 0,-1-1 0 0 0,1 1 0 0 0,-1 0 0 0 0,0 0 0 0 0,0-1 0 0 0,0 1 0 0 0,-1-1 0 0 0,1 1 0 0 0,0-1 0 0 0,-1 1 0 0 0,0-1 0 0 0,1 0 0 0 0,-1 0 0 0 0,0 0 0 0 0,0 0 0 0 0,0 0 0 0 0,-1 0 0 0 0,1 0 0 0 0,0-1 0 0 0,-1 1 0 0 0,1-1 0 0 0,-1 0 0 0 0,1 1 0 0 0,-1-1 0 0 0,0-1 0 0 0,1 1 0 0 0,-1 0 0 0 0,-5 0 0 0 0,-24 2 910 0 0,-1-2 0 0 0,1-2 0 0 0,-1 0 0 0 0,-44-9 0 0 0,43 5-13 0 0,20 4-473 0 0,-1-1 0 0 0,1-1 0 0 0,0 0 0 0 0,0-1 1 0 0,-16-7-1 0 0,29 11-417 0 0,1 0-1 0 0,-1 0 1 0 0,1-1 0 0 0,0 1 0 0 0,-1 0 0 0 0,1 0 0 0 0,0 0 0 0 0,-1 0 0 0 0,1 0 0 0 0,-1-1-1 0 0,1 1 1 0 0,0 0 0 0 0,-1 0 0 0 0,1-1 0 0 0,0 1 0 0 0,0 0 0 0 0,-1-1 0 0 0,1 1 0 0 0,0 0 0 0 0,0-1-1 0 0,-1 1 1 0 0,1 0 0 0 0,0-1 0 0 0,0 1 0 0 0,0 0 0 0 0,0-1 0 0 0,-1 1 0 0 0,1-1 0 0 0,0 1-1 0 0,0 0 1 0 0,0-1 0 0 0,12-5 401 0 0,31 2-388 0 0,-37 4 55 0 0,29-1-16 0 0,-1 2 1 0 0,0 1 0 0 0,41 8-1 0 0,-4-3 65 0 0,-1-3 0 0 0,105-6 0 0 0,-39-1-28 0 0,-117 5-105 0 0,-15-2-15 0 0,0 1 0 0 0,0-1 0 0 0,0 0 0 0 0,0 0 0 0 0,5 0 0 0 0,-6-2 4 0 0,-17-4 377 0 0,-4 5-215 0 0,0-1-1 0 0,1 2 1 0 0,-1 0 0 0 0,0 1 0 0 0,-22 5-1 0 0,-5-1-84 0 0,-166-4 85 0 0,160-4-134 0 0,-1 3 0 0 0,0 1-1 0 0,-82 14 1 0 0,11 18 14 0 0,131-28-53 0 0,7-1 0 0 0,24-2 34 0 0,42-5 1 0 0,39 3 32 0 0,139 31-3 0 0,-254-31-64 0 0,-2 1 0 0 0,0-1 0 0 0,0 0 0 0 0,0 0 0 0 0,0 0 0 0 0,0 0 0 0 0,6-1 0 0 0,-10 0 0 0 0,1 0 0 0 0,-1 1 0 0 0,1-1 0 0 0,-1 0 0 0 0,0 1 0 0 0,1-1 0 0 0,-1 0 0 0 0,1 1 0 0 0,-1-1 0 0 0,0 1 0 0 0,0-1 0 0 0,1 1 0 0 0,-1 0 0 0 0,-1-1 0 0 0,1 0 0 0 0,-11-4 43 0 0,-1 0-1 0 0,0 1 0 0 0,0 1 1 0 0,0 0-1 0 0,-17-2 0 0 0,-1-1 32 0 0,-427-118 1822 0 0,440 118-1798 0 0,0 1 0 0 0,-1 1 0 0 0,1 0 0 0 0,-36-2 0 0 0,46 6-90 0 0,0 1 0 0 0,1-1 0 0 0,-1 1 0 0 0,0 0 0 0 0,0 1-1 0 0,0 0 1 0 0,1 0 0 0 0,-1 0 0 0 0,1 1 0 0 0,-1 1 0 0 0,1-1 0 0 0,0 1-1 0 0,1 0 1 0 0,-9 6 0 0 0,-6 9-395 0 0,1 0-1 0 0,-21 28 1 0 0,38-43 219 0 0,-27 30-1302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28:47.992"/>
    </inkml:context>
    <inkml:brush xml:id="br0">
      <inkml:brushProperty name="width" value="0.1" units="cm"/>
      <inkml:brushProperty name="height" value="0.1" units="cm"/>
      <inkml:brushProperty name="color" value="#F4F91B"/>
    </inkml:brush>
  </inkml:definitions>
  <inkml:trace contextRef="#ctx0" brushRef="#br0">2888 1412 919 0 0,'7'-6'314'0'0,"0"1"-1"0"0,1 0 0 0 0,-1 0 0 0 0,1 1 1 0 0,0 0-1 0 0,17-6 0 0 0,21-12 1050 0 0,-45 22-1307 0 0,-1 0 0 0 0,0-1 0 0 0,0 1 0 0 0,0 0 0 0 0,0 0 0 0 0,1 0 0 0 0,-1 0 0 0 0,0 0 0 0 0,0-1 0 0 0,0 1 0 0 0,1 0 0 0 0,-1 0 0 0 0,0 0 0 0 0,0 0 0 0 0,0 0 0 0 0,1 0 0 0 0,-1 0 0 0 0,0 0 0 0 0,0 0 0 0 0,1 0 0 0 0,-1 0 0 0 0,0 0 0 0 0,0 0 0 0 0,1 0 0 0 0,-1 0 0 0 0,0 0 0 0 0,0 0 0 0 0,1 0 0 0 0,-1 0 0 0 0,0 0 0 0 0,0 0 0 0 0,0 0 0 0 0,1 0 0 0 0,-1 1 0 0 0,-1 8 865 0 0,-10 13-489 0 0,10-20-374 0 0,-1 2 6 0 0,-1 1 0 0 0,0-1 0 0 0,1 0 0 0 0,-2 0 0 0 0,1 0 0 0 0,0 0 0 0 0,-1-1 0 0 0,1 1 0 0 0,-1-1 0 0 0,0 0 0 0 0,0 0 0 0 0,-1 0 0 0 0,1 0 0 0 0,0-1 0 0 0,-1 0 0 0 0,0 0 0 0 0,1 0 0 0 0,-1 0 0 0 0,-7 1 0 0 0,-73 26 2111 0 0,32-10-1519 0 0,41-16-458 0 0,-1 0 0 0 0,0-1 0 0 0,0-1 0 0 0,1 0 0 0 0,-1-1 0 0 0,0 0 1 0 0,0-1-1 0 0,-16-3 0 0 0,8 1 254 0 0,0 2-1 0 0,-21 0 1 0 0,-27 3 9 0 0,-40 4-34 0 0,77-4-265 0 0,-1-2 0 0 0,-45-4 0 0 0,39 1 63 0 0,-44 3 0 0 0,-121 11 1727 0 0,137-5-2339 0 0,-25 1-378 0 0,36-4 779 0 0,44-2 20 0 0,0 0 0 0 0,0 0-1 0 0,-1-1 1 0 0,1 0 0 0 0,0-1 0 0 0,0-1 0 0 0,0 0 0 0 0,0-1-1 0 0,-16-5 1 0 0,-8-5 104 0 0,0 2 0 0 0,-1 2 0 0 0,-44-6 0 0 0,48 9-106 0 0,5 1 20 0 0,0 1-1 0 0,-33 0 1 0 0,-39 0 191 0 0,59-1-181 0 0,26 2-43 0 0,1 2 0 0 0,-1-1 0 0 0,-21 2 0 0 0,12 2-19 0 0,-44 9 0 0 0,59-10 5 0 0,1-1-1 0 0,-1 1 0 0 0,1-2 1 0 0,0 1-1 0 0,-1-1 0 0 0,1 0 1 0 0,0-1-1 0 0,-1 0 0 0 0,1 0 1 0 0,-11-6-1 0 0,-21-3 96 0 0,-22-2-58 0 0,-63-16 40 0 0,105 25-74 0 0,0 1 0 0 0,0 0 0 0 0,-30 1 0 0 0,30 2 0 0 0,-1-1 0 0 0,1-1 0 0 0,-29-7 0 0 0,43 7-8 0 0,-1 0 1 0 0,0 0-1 0 0,1 0 0 0 0,-1-1 0 0 0,-6-4 0 0 0,11 6 16 0 0,-1-1 0 0 0,1 0-1 0 0,0 0 1 0 0,0 0 0 0 0,0 0-1 0 0,0 0 1 0 0,1-1 0 0 0,-1 1-1 0 0,0 0 1 0 0,1-1 0 0 0,0 1-1 0 0,-1-1 1 0 0,1 0 0 0 0,0 1 0 0 0,-1-5-1 0 0,-4-14 147 0 0,0-1 0 0 0,2 0 0 0 0,0 0 1 0 0,1-1-1 0 0,2 1 0 0 0,1-39 0 0 0,3 30-85 0 0,-2 0-1 0 0,-3-32 1 0 0,1 53-69 0 0,0 1 0 0 0,-1 0 0 0 0,0-1 1 0 0,0 1-1 0 0,-1 0 0 0 0,0 0 0 0 0,-1 1 0 0 0,1-1 0 0 0,-2 1 1 0 0,1 0-1 0 0,-8-10 0 0 0,-1 3 25 0 0,-1 2 0 0 0,-16-15 0 0 0,17 18-30 0 0,2-1 1 0 0,-1 0 0 0 0,2-1-1 0 0,-12-14 1 0 0,-9-18 16 0 0,16 25 34 0 0,-18-31 0 0 0,30 42-51 0 0,0-1 0 0 0,0 1 0 0 0,1-1 0 0 0,-1 0 0 0 0,2 1 0 0 0,-1-10 0 0 0,0 7 30 0 0,2 3-32 0 0,1 0 0 0 0,0 0 0 0 0,0 0 0 0 0,1 0 0 0 0,-1 0 0 0 0,2 0 0 0 0,-1 0 0 0 0,1 1 0 0 0,7-15 0 0 0,-6 14 3 0 0,0 0 1 0 0,1 0-1 0 0,0 1 0 0 0,0-1 1 0 0,0 1-1 0 0,1 0 0 0 0,0 0 0 0 0,0 1 1 0 0,1 0-1 0 0,0 0 0 0 0,0 1 0 0 0,1-1 1 0 0,-1 1-1 0 0,12-5 0 0 0,35-21-4 0 0,82-60 0 0 0,-109 74 26 0 0,31-16 0 0 0,-23 14-14 0 0,-23 12-10 0 0,17-9 18 0 0,0 1 1 0 0,60-22 0 0 0,-62 30-21 0 0,0 1 0 0 0,48-4 0 0 0,58 5 0 0 0,48-5 0 0 0,-48-7 32 0 0,160-1 0 0 0,-163 26-32 0 0,0-1 0 0 0,165-20 11 0 0,-215 7 13 0 0,150 9 0 0 0,-171 0-19 0 0,11-4-7 0 0,-39 0 30 0 0,44 5-1 0 0,1 11-15 0 0,-14-1-13 0 0,-16-7 1 0 0,108 23 0 0 0,-145-26 0 0 0,0 0 0 0 0,0 0 0 0 0,0 1 0 0 0,0 0 0 0 0,-1 1 0 0 0,0 0 0 0 0,0 0 0 0 0,14 14 0 0 0,15 11 0 0 0,-32-26 0 0 0,0-1 0 0 0,0 1 0 0 0,-1 0 0 0 0,1 0 0 0 0,-1 0 0 0 0,0 1 0 0 0,0-1 0 0 0,-1 1 0 0 0,0 0 0 0 0,0 0 0 0 0,0 0 0 0 0,-1 1 0 0 0,3 10 0 0 0,0 6 0 0 0,-1 0 0 0 0,1 39 0 0 0,0 1 0 0 0,-3-52 0 0 0,4 28 0 0 0,-1 0 0 0 0,-3 1 0 0 0,-1-1 0 0 0,-4 41 0 0 0,-4-29 0 0 0,0 4 0 0 0,-1 65 0 0 0,-6 61 0 0 0,13-171 0 0 0,-1 14 0 0 0,1-10 0 0 0,0-1 0 0 0,-1 0 0 0 0,-1 0 0 0 0,-7 21 0 0 0,-55 111 0 0 0,63-140 0 0 0,-1 1 0 0 0,1 0 0 0 0,-1 0 0 0 0,-7 9 0 0 0,8-13 0 0 0,0-1 0 0 0,0 1 0 0 0,0 0 0 0 0,0 0 0 0 0,0-1 0 0 0,-1 0 0 0 0,1 1 0 0 0,0-1 0 0 0,-1 0 0 0 0,1 0 0 0 0,-1 0 0 0 0,1 0 0 0 0,-1 0 0 0 0,-2 0 0 0 0,-1 0 20 0 0,0 1 0 0 0,-1 0 0 0 0,1 0 0 0 0,1 0 0 0 0,-1 1 0 0 0,0 0-1 0 0,1 0 1 0 0,-1 0 0 0 0,1 1 0 0 0,0 0 0 0 0,0 0 0 0 0,0 0 0 0 0,1 1 0 0 0,0 0 0 0 0,-7 8-1 0 0,3 0-199 0 0,0 0-1 0 0,1 0 1 0 0,1 1-1 0 0,0 0 0 0 0,-6 23 1 0 0,-1 8-455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30.814"/>
    </inkml:context>
    <inkml:brush xml:id="br0">
      <inkml:brushProperty name="width" value="0.1" units="cm"/>
      <inkml:brushProperty name="height" value="0.1" units="cm"/>
      <inkml:brushProperty name="color" value="#F4F91B"/>
    </inkml:brush>
  </inkml:definitions>
  <inkml:trace contextRef="#ctx0" brushRef="#br0">2130 30 919 0 0,'-2'-2'222'0'0,"0"1"-1"0"0,0-1 0 0 0,0 1 1 0 0,-1 0-1 0 0,1 0 0 0 0,0 0 1 0 0,-1 0-1 0 0,1 0 0 0 0,-1 0 1 0 0,1 0-1 0 0,-1 1 0 0 0,1 0 0 0 0,-1-1 1 0 0,0 1-1 0 0,1 0 0 0 0,-1 0 1 0 0,1 0-1 0 0,-1 0 0 0 0,1 1 1 0 0,-4 0-1 0 0,-8 2-51 0 0,0 1-1 0 0,-21 8 1 0 0,9-2 305 0 0,-5-3-34 0 0,0-1 0 0 0,0-1-1 0 0,-34 0 1 0 0,25-2-228 0 0,-160 3 394 0 0,65-3-238 0 0,18-4 746 0 0,-187-26-1 0 0,274 24-1025 0 0,-72-10 245 0 0,-179-18 18 0 0,-2 25-214 0 0,239 9-181 0 0,1 2 1 0 0,-70 17 0 0 0,31 4-3309 0 0,28-5-585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31.612"/>
    </inkml:context>
    <inkml:brush xml:id="br0">
      <inkml:brushProperty name="width" value="0.1" units="cm"/>
      <inkml:brushProperty name="height" value="0.1" units="cm"/>
      <inkml:brushProperty name="color" value="#F4F91B"/>
    </inkml:brush>
  </inkml:definitions>
  <inkml:trace contextRef="#ctx0" brushRef="#br0">1622 56 3167 0 0,'-12'-4'121'0'0,"-1"0"-1"0"0,1 1 0 0 0,0 0 1 0 0,-22-1-1 0 0,-55 1 749 0 0,12 2-260 0 0,-165-3 1391 0 0,-23-1-444 0 0,182-3-1283 0 0,-201-8 312 0 0,-132 54-635 0 0,334-27-58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33.082"/>
    </inkml:context>
    <inkml:brush xml:id="br0">
      <inkml:brushProperty name="width" value="0.1" units="cm"/>
      <inkml:brushProperty name="height" value="0.1" units="cm"/>
      <inkml:brushProperty name="color" value="#F4F91B"/>
    </inkml:brush>
  </inkml:definitions>
  <inkml:trace contextRef="#ctx0" brushRef="#br0">2549 160 2327 0 0,'0'-4'173'0'0,"-1"0"-1"0"0,1 1 1 0 0,-1-1-1 0 0,1 1 0 0 0,-1-1 1 0 0,0 1-1 0 0,0-1 0 0 0,-1 1 1 0 0,1-1-1 0 0,-1 1 1 0 0,1 0-1 0 0,-1 0 0 0 0,0 0 1 0 0,0 0-1 0 0,-1 0 0 0 0,1 0 1 0 0,-1 1-1 0 0,1-1 1 0 0,-1 1-1 0 0,0-1 0 0 0,0 1 1 0 0,0 0-1 0 0,0 0 0 0 0,0 1 1 0 0,0-1-1 0 0,-6-2 1 0 0,-9-2 48 0 0,1 1 1 0 0,-1 0-1 0 0,-1 1 1 0 0,-21-1 0 0 0,-1-2 143 0 0,-21-6-22 0 0,15 2 75 0 0,-2 2 0 0 0,0 2 0 0 0,-71 0 0 0 0,-36 14-87 0 0,-94 0-241 0 0,121-11-18 0 0,-312-3 268 0 0,226 7-115 0 0,-27 0-63 0 0,163 4-115 0 0,-85 15-1 0 0,-100 38-154 0 0,192-37 16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8T23:36:57.172"/>
    </inkml:context>
    <inkml:brush xml:id="br0">
      <inkml:brushProperty name="width" value="0.1" units="cm"/>
      <inkml:brushProperty name="height" value="0.1" units="cm"/>
      <inkml:brushProperty name="color" value="#E71224"/>
    </inkml:brush>
  </inkml:definitions>
  <inkml:trace contextRef="#ctx0" brushRef="#br0">3066 1551 1839 0 0,'-20'-16'4322'0'0,"19"16"-4268"0"0,0-1-1 0 0,1 1 1 0 0,-1 0 0 0 0,1 0 0 0 0,-1 0 0 0 0,0 0 0 0 0,1 0 0 0 0,-1 0 0 0 0,0 0-1 0 0,1 0 1 0 0,-1 0 0 0 0,0 0 0 0 0,1 0 0 0 0,-1 0 0 0 0,0 0 0 0 0,1 0-1 0 0,-1 1 1 0 0,0-1 0 0 0,1 0 0 0 0,-2 1 0 0 0,-8 1 1334 0 0,9-3-1339 0 0,1 1-1 0 0,0-1 0 0 0,0 1 0 0 0,-1 0 1 0 0,1-1-1 0 0,0 1 0 0 0,0-1 1 0 0,0 1-1 0 0,0-1 0 0 0,0 1 1 0 0,0-1-1 0 0,-1 0 0 0 0,1 1 1 0 0,1-1-1 0 0,-1 1 0 0 0,0-1 1 0 0,0 1-1 0 0,0-1 0 0 0,0 1 0 0 0,0-1 1 0 0,0 1-1 0 0,0-1 0 0 0,1 1 1 0 0,-1-1-1 0 0,0 1 0 0 0,1-1 1 0 0,1-12 1046 0 0,-3 13-1066 0 0,1 0 0 0 0,-1 0 0 0 0,1 0 0 0 0,0 0 0 0 0,-1 0-1 0 0,1 0 1 0 0,-1 0 0 0 0,1 1 0 0 0,0-1 0 0 0,-1 0 0 0 0,1 0-1 0 0,-1 0 1 0 0,1 0 0 0 0,0 1 0 0 0,-1-1 0 0 0,1 0 0 0 0,0 1 0 0 0,-1-1-1 0 0,1 0 1 0 0,0 0 0 0 0,0 1 0 0 0,-1-1 0 0 0,1 1 0 0 0,-4 1 99 0 0,1 1 0 0 0,-1-1 1 0 0,1-1-1 0 0,-1 1 1 0 0,0 0-1 0 0,0-1 0 0 0,0 0 1 0 0,0 0-1 0 0,0 0 1 0 0,0 0-1 0 0,-6 0 0 0 0,-14 3 326 0 0,10 0-248 0 0,0-2-1 0 0,0 0 1 0 0,0 0-1 0 0,0-1 1 0 0,-1-1-1 0 0,-24-3 1 0 0,27 2-89 0 0,1 0 1 0 0,-1 1 0 0 0,1 1-1 0 0,-21 3 1 0 0,26-3-74 0 0,1 1 1 0 0,-1-1-1 0 0,1 1 0 0 0,-1 0 1 0 0,1 1-1 0 0,0-1 1 0 0,0 1-1 0 0,0 0 1 0 0,0 1-1 0 0,1-1 1 0 0,-7 6-1 0 0,8-6-36 0 0,0 0-1 0 0,-1 0 1 0 0,1 0-1 0 0,-1 0 1 0 0,1 0 0 0 0,-1-1-1 0 0,0 0 1 0 0,0 0-1 0 0,0 0 1 0 0,-1 0-1 0 0,1-1 1 0 0,0 0-1 0 0,-1 0 1 0 0,1 0 0 0 0,-1 0-1 0 0,1 0 1 0 0,-1-1-1 0 0,1 0 1 0 0,-1 0-1 0 0,1 0 1 0 0,-1-1-1 0 0,1 1 1 0 0,-5-2 0 0 0,-27-14 813 0 0,-49-28 0 0 0,81 42-808 0 0,0 0-1 0 0,0 0 1 0 0,0 0-1 0 0,-1 1 1 0 0,1 0-1 0 0,-1-1 1 0 0,1 1-1 0 0,-1 1 1 0 0,1-1-1 0 0,-1 1 1 0 0,1 0-1 0 0,-1 0 1 0 0,0 0-1 0 0,1 1 1 0 0,-6 0-1 0 0,1 1 24 0 0,1-1 0 0 0,-1 0 0 0 0,0-1-1 0 0,0 1 1 0 0,0-2 0 0 0,0 1 0 0 0,1-1 0 0 0,-1-1-1 0 0,-9-2 1 0 0,5 1 28 0 0,-1 1 0 0 0,-19-1 0 0 0,-51 0 146 0 0,61 4-207 0 0,19 0 2 0 0,0 0-1 0 0,0-1 0 0 0,0 0 1 0 0,0 0-1 0 0,0 0 0 0 0,0 0 1 0 0,0-1-1 0 0,0 0 0 0 0,0 0 1 0 0,0 0-1 0 0,1 0 0 0 0,-1 0 1 0 0,-5-3-1 0 0,4 1 37 0 0,-1 0 1 0 0,0 0-1 0 0,0 1 0 0 0,0 0 0 0 0,0 0 0 0 0,0 1 0 0 0,-1-1 0 0 0,-11 0 1 0 0,-1 2 75 0 0,-32 2 1 0 0,37 0-91 0 0,1-1 1 0 0,-1-1 0 0 0,0 0 0 0 0,-27-4-1 0 0,24 1 21 0 0,1 1 0 0 0,-1 1 0 0 0,1 0 0 0 0,-1 1 0 0 0,0 1 0 0 0,1 0 0 0 0,-25 6 0 0 0,3-1-16 0 0,-1-1 0 0 0,1-2 0 0 0,-44-2 0 0 0,62-1 22 0 0,3-1-29 0 0,-1 2 0 0 0,-20 2-1 0 0,30-2-13 0 0,0-1-1 0 0,0 0 1 0 0,0-1-1 0 0,0 0 1 0 0,0 0-1 0 0,-12-4 1 0 0,3 2 39 0 0,12 2-28 0 0,1 1 1 0 0,-1 1-1 0 0,1-1 0 0 0,-1 1 1 0 0,1 0-1 0 0,-7 1 0 0 0,-3 1-8 0 0,0-1 1 0 0,-1 0-1 0 0,1-1 0 0 0,-18-1 1 0 0,27 0-12 0 0,-5 1 19 0 0,-1 0 0 0 0,1 1 1 0 0,-11 2-1 0 0,-10 3 17 0 0,-21 2 18 0 0,31-4-37 0 0,0-2 0 0 0,-34 2 0 0 0,2-10 139 0 0,41 3-110 0 0,0 1 1 0 0,0 0-1 0 0,-23 1 0 0 0,28 0-37 0 0,1 1 0 0 0,-1-1-1 0 0,0-1 1 0 0,0 1 0 0 0,0-1 0 0 0,1 0-1 0 0,-1-1 1 0 0,0 0 0 0 0,1 0 0 0 0,0 0-1 0 0,-1-1 1 0 0,1 0 0 0 0,0 0 0 0 0,0 0-1 0 0,-7-6 1 0 0,1 2 16 0 0,0 2-1 0 0,0 0 0 0 0,0 0 1 0 0,0 1-1 0 0,-1 1 1 0 0,-20-4-1 0 0,-9-2-26 0 0,-33-6 226 0 0,51 11-184 0 0,-27-8 1 0 0,-15-2-7 0 0,62 13-28 0 0,-1-1 0 0 0,1 0 0 0 0,0 0-1 0 0,-1 0 1 0 0,1-1 0 0 0,0 1 0 0 0,1-1 0 0 0,-1 0 0 0 0,0 0-1 0 0,1-1 1 0 0,-1 1 0 0 0,-4-7 0 0 0,-12-10 15 0 0,7 10 13 0 0,1-1 0 0 0,1 0 1 0 0,0-1-1 0 0,0 0 0 0 0,1-1 1 0 0,-13-21-1 0 0,21 29-26 0 0,-39-68 42 0 0,38 67-36 0 0,-1 0 0 0 0,1-1-1 0 0,0 0 1 0 0,0 0 0 0 0,0 0-1 0 0,1 0 1 0 0,1 0 0 0 0,-3-10 0 0 0,2-6-20 0 0,1-31 0 0 0,2 33 2 0 0,-6-41 1 0 0,-2 5-5 0 0,6 40 32 0 0,-1-1 0 0 0,-1 0-1 0 0,-1 1 1 0 0,-9-27-1 0 0,11 37-17 0 0,0-1-1 0 0,1 1 0 0 0,-1-1 1 0 0,1 1-1 0 0,1-1 1 0 0,0-9-1 0 0,-1 8-7 0 0,1-1 1 0 0,-1 1-1 0 0,-2-10 0 0 0,2 16-1 0 0,-1-1 0 0 0,1 1 0 0 0,-1 0 0 0 0,0-1 0 0 0,0 1 0 0 0,-2-3 0 0 0,-9-17 0 0 0,12 18 4 0 0,0-1 1 0 0,0 0-1 0 0,1 1 1 0 0,0-1-1 0 0,0 1 0 0 0,0-1 1 0 0,1 0-1 0 0,0 1 0 0 0,0-1 1 0 0,0 1-1 0 0,1-1 0 0 0,3-7 1 0 0,2-8 2 0 0,4-17-7 0 0,2 1 0 0 0,25-52 0 0 0,-30 74 0 0 0,7-13 0 0 0,-2-1 0 0 0,17-51 0 0 0,-28 72 0 0 0,1 1 0 0 0,0-1 0 0 0,1 1 0 0 0,-1 0 0 0 0,2 1 0 0 0,-1-1 0 0 0,1 1 0 0 0,0-1 0 0 0,0 1 0 0 0,0 1 0 0 0,1-1 0 0 0,0 1 0 0 0,0 0 0 0 0,0 0 0 0 0,1 1 0 0 0,0 0 0 0 0,0 0 0 0 0,0 0 0 0 0,0 1 0 0 0,12-4 0 0 0,-4 2 0 0 0,1 0 0 0 0,0 0 0 0 0,0 2 0 0 0,0 0 0 0 0,27-2 0 0 0,-14 4 0 0 0,48-9 0 0 0,-27 3 0 0 0,-33 5 0 0 0,0 0 0 0 0,0 2 0 0 0,0 0 0 0 0,0 1 0 0 0,0 1 0 0 0,18 4 0 0 0,-16-2 0 0 0,1 0 0 0 0,-1-2 0 0 0,1 0 0 0 0,-1-1 0 0 0,1-1 0 0 0,0-1 0 0 0,-1-1 0 0 0,20-4 0 0 0,1-6 0 0 0,-24 7 0 0 0,-1 0 0 0 0,22-3 0 0 0,3 4 0 0 0,0 1 0 0 0,50 3 0 0 0,-52 0 0 0 0,55-6 0 0 0,-59 2 0 0 0,-1 2 0 0 0,51 3 0 0 0,-43 3 0 0 0,69 5 0 0 0,192-20 0 0 0,11 0 0 0 0,-290 12 0 0 0,36 6 0 0 0,4 2 0 0 0,-9-5 0 0 0,46 2 0 0 0,-67-4 0 0 0,1 2 0 0 0,47 10 0 0 0,32 4 0 0 0,-81-14 0 0 0,-1 2 0 0 0,-1 1 0 0 0,31 11 0 0 0,-33-9 0 0 0,26 1 0 0 0,-45-9 0 0 0,0 0 0 0 0,0 1 0 0 0,0 0 0 0 0,0 0 0 0 0,-1 1 0 0 0,1 0 0 0 0,-1 0 0 0 0,15 9 0 0 0,-18-8 0 0 0,0 1 0 0 0,0 0 0 0 0,0 0 0 0 0,-1 0 0 0 0,0 1 0 0 0,0-1 0 0 0,4 8 0 0 0,-4-5 0 0 0,1 0 0 0 0,1-1 0 0 0,7 9 0 0 0,-10-12 0 0 0,-1-1 0 0 0,0 1 0 0 0,0 0 0 0 0,0 0 0 0 0,0 0 0 0 0,-1 0 0 0 0,0 0 0 0 0,0 1 0 0 0,0-1 0 0 0,1 7 0 0 0,6 20 0 0 0,3 4 0 0 0,-9-28 0 0 0,0 1 0 0 0,0-1 0 0 0,1 0 0 0 0,0 0 0 0 0,1 0 0 0 0,5 9 0 0 0,41 44 0 0 0,-48-56 0 0 0,0 1 0 0 0,0 0 0 0 0,0 0 0 0 0,-1 0 0 0 0,1 1 0 0 0,-1-1 0 0 0,0 0 0 0 0,0 11 0 0 0,4 18 0 0 0,-2-21 0 0 0,-1 0 0 0 0,0 0 0 0 0,0 0 0 0 0,-1 0 0 0 0,-1 0 0 0 0,0 0 0 0 0,-4 22 0 0 0,3-30 0 0 0,1 0 0 0 0,0-1 0 0 0,0 1 0 0 0,0-1 0 0 0,0 1 0 0 0,1-1 0 0 0,0 1 0 0 0,0-1 0 0 0,0 1 0 0 0,0-1 0 0 0,1 1 0 0 0,0-1 0 0 0,-1 0 0 0 0,2 0 0 0 0,2 5 0 0 0,-2-4 0 0 0,0 0 0 0 0,-1 0 0 0 0,0 1 0 0 0,3 8 0 0 0,-4-10 0 0 0,0 1 0 0 0,0-1 0 0 0,1 0 0 0 0,0 0 0 0 0,-1-1 0 0 0,1 1 0 0 0,1 0 0 0 0,-1 0 0 0 0,5 4 0 0 0,7 8 0 0 0,-5-8 0 0 0,-1 1 0 0 0,12 8 0 0 0,-16-13 0 0 0,0-1 0 0 0,0 1 0 0 0,0 0 0 0 0,-1 1 0 0 0,1-1 0 0 0,-1 1 0 0 0,-1-1 0 0 0,1 1 0 0 0,0 0 0 0 0,3 10 0 0 0,-4-6 0 0 0,1-1 0 0 0,-1 1 0 0 0,0 0 0 0 0,-1 0 0 0 0,1 17 0 0 0,-3-3 0 0 0,-1 0 0 0 0,-1 1 0 0 0,-1-1 0 0 0,-13 41 0 0 0,-1-26 0 0 0,7-20 0 0 0,-7 24 0 0 0,12-27 0 0 0,-1 0 0 0 0,-1 0 0 0 0,-8 13 0 0 0,-38 59 0 0 0,48-80-18 0 0,0 0 0 0 0,0-1 1 0 0,-1 0-1 0 0,-8 6 0 0 0,9-6-12 0 0,-1-1 0 0 0,0 1 0 0 0,1 0 0 0 0,-10 13 0 0 0,10-8-339 0 0,0 0-1 0 0,0 1 0 0 0,-6 17 0 0 0,-2 14-5584 0 0,3-10-694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34.640"/>
    </inkml:context>
    <inkml:brush xml:id="br0">
      <inkml:brushProperty name="width" value="0.1" units="cm"/>
      <inkml:brushProperty name="height" value="0.1" units="cm"/>
      <inkml:brushProperty name="color" value="#F4F91B"/>
    </inkml:brush>
  </inkml:definitions>
  <inkml:trace contextRef="#ctx0" brushRef="#br0">2930 109 1583 0 0,'-41'3'283'0'0,"1"-3"0"0"0,-68-7-1 0 0,-78-24 830 0 0,135 23-602 0 0,-88-4-1 0 0,-53 12-134 0 0,-64-4-1 0 0,185-2-179 0 0,-261-8 644 0 0,196 17-273 0 0,-209-23 1 0 0,252 12-396 0 0,-1 4 0 0 0,-113 9 0 0 0,-12 4 42 0 0,-110 10-2498 0 0,239-8-251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36.248"/>
    </inkml:context>
    <inkml:brush xml:id="br0">
      <inkml:brushProperty name="width" value="0.1" units="cm"/>
      <inkml:brushProperty name="height" value="0.1" units="cm"/>
      <inkml:brushProperty name="color" value="#F4F91B"/>
    </inkml:brush>
  </inkml:definitions>
  <inkml:trace contextRef="#ctx0" brushRef="#br0">2174 47 2527 0 0,'-18'7'94'0'0,"-1"-2"0"0"0,-35 8 0 0 0,23-7-46 0 0,14-3 543 0 0,-1-1 1 0 0,-22-1-1 0 0,7 1-315 0 0,-76-1 626 0 0,-177-19 0 0 0,46 0-102 0 0,-199-17 54 0 0,333 25-749 0 0,0 4-1 0 0,-141 12 1 0 0,-62 26-2470 0 0,207-16-342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37.429"/>
    </inkml:context>
    <inkml:brush xml:id="br0">
      <inkml:brushProperty name="width" value="0.1" units="cm"/>
      <inkml:brushProperty name="height" value="0.1" units="cm"/>
      <inkml:brushProperty name="color" value="#F4F91B"/>
    </inkml:brush>
  </inkml:definitions>
  <inkml:trace contextRef="#ctx0" brushRef="#br0">1768 54 919 0 0,'-143'-16'1902'0'0,"-70"-3"-94"0"0,-30 27-917 0 0,142-2-404 0 0,-127-8 1 0 0,112-8-180 0 0,-124-8 163 0 0,167 16-372 0 0,-97 9-1 0 0,14 9-174 0 0,72-7 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38.252"/>
    </inkml:context>
    <inkml:brush xml:id="br0">
      <inkml:brushProperty name="width" value="0.1" units="cm"/>
      <inkml:brushProperty name="height" value="0.1" units="cm"/>
      <inkml:brushProperty name="color" value="#F4F91B"/>
    </inkml:brush>
  </inkml:definitions>
  <inkml:trace contextRef="#ctx0" brushRef="#br0">2108 60 1839 0 0,'-135'-24'3759'0'0,"-6"-2"-2439"0"0,86 21-1192 0 0,1 2 1 0 0,0 2-1 0 0,-1 2 0 0 0,-95 16 0 0 0,22 9-128 0 0,56-10 0 0 0,-103 9 0 0 0,-6-16 0 0 0,-39 2 0 0 0,87-4 27 0 0,-196-14 0 0 0,290 5-705 0 0,0 2-1 0 0,-69 7 1 0 0,69 0-1717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38.799"/>
    </inkml:context>
    <inkml:brush xml:id="br0">
      <inkml:brushProperty name="width" value="0.1" units="cm"/>
      <inkml:brushProperty name="height" value="0.1" units="cm"/>
      <inkml:brushProperty name="color" value="#F4F91B"/>
    </inkml:brush>
  </inkml:definitions>
  <inkml:trace contextRef="#ctx0" brushRef="#br0">1940 116 3223 0 0,'-9'-3'32'0'0,"0"1"-1"0"0,-1 0 1 0 0,1 1 0 0 0,-1 0-1 0 0,1 1 1 0 0,-1 0-1 0 0,0 0 1 0 0,1 1-1 0 0,-19 4 1 0 0,-4-1-1 0 0,-58 6 18 0 0,0 2 10 0 0,-179-3 1 0 0,-148-61 1593 0 0,226 23-639 0 0,35 5-510 0 0,-92-11 395 0 0,193 30-1630 0 0,0 2 0 0 0,-85 8 0 0 0,56 5-1685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40.249"/>
    </inkml:context>
    <inkml:brush xml:id="br0">
      <inkml:brushProperty name="width" value="0.1" units="cm"/>
      <inkml:brushProperty name="height" value="0.1" units="cm"/>
      <inkml:brushProperty name="color" value="#F4F91B"/>
    </inkml:brush>
  </inkml:definitions>
  <inkml:trace contextRef="#ctx0" brushRef="#br0">1698 129 919 0 0,'-9'-2'81'0'0,"1"1"0"0"0,0 1 0 0 0,-1 0 0 0 0,1 0 0 0 0,0 1 0 0 0,-15 2 0 0 0,-51 17 303 0 0,38-10-487 0 0,-10 2 135 0 0,-1-2 0 0 0,0-2 0 0 0,-1-2 0 0 0,0-2 0 0 0,1-2 0 0 0,-1-3 0 0 0,0-1 0 0 0,-58-11 0 0 0,-429-93 1687 0 0,409 82-1556 0 0,-184-27 54 0 0,251 47-204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41.067"/>
    </inkml:context>
    <inkml:brush xml:id="br0">
      <inkml:brushProperty name="width" value="0.1" units="cm"/>
      <inkml:brushProperty name="height" value="0.1" units="cm"/>
      <inkml:brushProperty name="color" value="#F4F91B"/>
    </inkml:brush>
  </inkml:definitions>
  <inkml:trace contextRef="#ctx0" brushRef="#br0">2665 63 2815 0 0,'-1'-2'47'0'0,"0"0"-1"0"0,-1 0 0 0 0,1 1 1 0 0,-1-1-1 0 0,0 0 1 0 0,0 1-1 0 0,0-1 0 0 0,0 1 1 0 0,0 0-1 0 0,0-1 0 0 0,0 1 1 0 0,0 0-1 0 0,0 0 0 0 0,0 0 1 0 0,-1 1-1 0 0,1-1 0 0 0,0 1 1 0 0,-5-1-1 0 0,-6-1 101 0 0,0 1 0 0 0,-16 0 0 0 0,23 1-205 0 0,-62 1 125 0 0,-128-5 684 0 0,-304-28 1911 0 0,-612 40-1550 0 0,522 55-1297 0 0,493-49 66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42.571"/>
    </inkml:context>
    <inkml:brush xml:id="br0">
      <inkml:brushProperty name="width" value="0.1" units="cm"/>
      <inkml:brushProperty name="height" value="0.1" units="cm"/>
      <inkml:brushProperty name="color" value="#F4F91B"/>
    </inkml:brush>
  </inkml:definitions>
  <inkml:trace contextRef="#ctx0" brushRef="#br0">1952 89 3967 0 0,'-1'-2'14'0'0,"0"0"-1"0"0,0 0 1 0 0,0 1-1 0 0,0-1 1 0 0,0 0-1 0 0,0 1 1 0 0,-1-1-1 0 0,1 1 1 0 0,0 0-1 0 0,-1-1 1 0 0,1 1-1 0 0,-1 0 1 0 0,0 0-1 0 0,1 0 0 0 0,-1 0 1 0 0,0 0-1 0 0,0 0 1 0 0,1 0-1 0 0,-1 1 1 0 0,0-1-1 0 0,0 1 1 0 0,-4-1-1 0 0,-3 0 74 0 0,1 0 1 0 0,-1 1-1 0 0,-18 2 0 0 0,6 0-34 0 0,-28-2 45 0 0,-90-10-1 0 0,-48-23 208 0 0,137 25 60 0 0,-1 2-1 0 0,-73 1 0 0 0,-102 14 1 0 0,217-8-363 0 0,-276-1 55 0 0,48-1-34 0 0,-180 6-476 0 0,351-5-1814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04:43.306"/>
    </inkml:context>
    <inkml:brush xml:id="br0">
      <inkml:brushProperty name="width" value="0.1" units="cm"/>
      <inkml:brushProperty name="height" value="0.1" units="cm"/>
      <inkml:brushProperty name="color" value="#F4F91B"/>
    </inkml:brush>
  </inkml:definitions>
  <inkml:trace contextRef="#ctx0" brushRef="#br0">2567 66 455 0 0,'-19'-2'-191'0'0,"-98"-7"3453"0"0,-295-20-1553 0 0,231 13-1303 0 0,-116 9 264 0 0,91 5-350 0 0,-425 10 187 0 0,362 1-491 0 0,-60 14 37 0 0,223-6-53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9T00:15:19.874"/>
    </inkml:context>
    <inkml:brush xml:id="br0">
      <inkml:brushProperty name="width" value="0.1" units="cm"/>
      <inkml:brushProperty name="height" value="0.1" units="cm"/>
      <inkml:brushProperty name="color" value="#F4F91B"/>
    </inkml:brush>
  </inkml:definitions>
  <inkml:trace contextRef="#ctx0" brushRef="#br0">3163 75 2615 0 0,'-5'-4'442'0'0,"1"0"-1"0"0,0-1 1 0 0,1 0-1 0 0,-6-7 1 0 0,8 10-304 0 0,0 0 0 0 0,0 0 1 0 0,0 0-1 0 0,1-1 0 0 0,-1 1 1 0 0,0 0-1 0 0,1 0 0 0 0,0 0 1 0 0,-1 0-1 0 0,1-1 0 0 0,0 1 1 0 0,0 0-1 0 0,0 0 0 0 0,0-1 1 0 0,1 1-1 0 0,-1 0 0 0 0,1-3 1 0 0,-1 5-134 0 0,0 0 1 0 0,0 0-1 0 0,0 0 1 0 0,0 0-1 0 0,0 0 1 0 0,0-1-1 0 0,1 1 1 0 0,-1 0-1 0 0,0 0 1 0 0,0 0-1 0 0,0 0 1 0 0,0 0-1 0 0,0 0 1 0 0,0 0-1 0 0,0-1 1 0 0,0 1-1 0 0,0 0 1 0 0,0 0-1 0 0,1 0 0 0 0,-1 0 1 0 0,0 0-1 0 0,0 0 1 0 0,0 0-1 0 0,0 0 1 0 0,0 0-1 0 0,0 0 1 0 0,0 0-1 0 0,1 0 1 0 0,-1 0-1 0 0,0 0 1 0 0,0 0-1 0 0,0 0 1 0 0,0 0-1 0 0,0 0 1 0 0,0 0-1 0 0,1 0 1 0 0,-1 0-1 0 0,0 0 1 0 0,0 0-1 0 0,0 0 1 0 0,0 0-1 0 0,0 0 1 0 0,0 0-1 0 0,1 0 1 0 0,-1 0-1 0 0,0 0 1 0 0,0 0-1 0 0,0 0 1 0 0,0 0-1 0 0,7 8 435 0 0,4 10 148 0 0,-11-17-577 0 0,0 0 0 0 0,0 0 0 0 0,0 0 0 0 0,1 0-1 0 0,-1 0 1 0 0,0 0 0 0 0,0 0 0 0 0,0 0 0 0 0,-1 0-1 0 0,1 0 1 0 0,0 0 0 0 0,0 0 0 0 0,0-1 0 0 0,-1 1-1 0 0,1 0 1 0 0,0 0 0 0 0,-1 0 0 0 0,1 0 0 0 0,-1 0-1 0 0,1 0 1 0 0,-1-1 0 0 0,1 1 0 0 0,-2 1 0 0 0,1-1 43 0 0,-1 0-1 0 0,0 1 1 0 0,0-1 0 0 0,0 0 0 0 0,1 0-1 0 0,-1 0 1 0 0,0-1 0 0 0,0 1 0 0 0,-1 0 0 0 0,-1 0-1 0 0,-7 1 213 0 0,0-1 0 0 0,0 0 0 0 0,-15-1 0 0 0,20 0-229 0 0,-40 3 415 0 0,-1 1-1 0 0,-66 14 1 0 0,-115 30-79 0 0,168-40-43 0 0,-106 1-1 0 0,83-7-209 0 0,-40 7-3 0 0,46-15-33 0 0,24 1 28 0 0,-91 4 359 0 0,73 2-466 0 0,-26-3 62 0 0,-79 2-6 0 0,3 9-61 0 0,-28 3 0 0 0,160-8 7 0 0,-71 6-21 0 0,94-10 30 0 0,1-1 1 0 0,-1 0-1 0 0,1-1 1 0 0,-26-6-1 0 0,-20-10 59 0 0,12 3 124 0 0,-77-11 0 0 0,99 23-136 0 0,-31 3-1 0 0,-1-1-52 0 0,27 0 15 0 0,-50 7 0 0 0,-8 0 42 0 0,81-7-67 0 0,0 1 0 0 0,-1 0 0 0 0,1 1 0 0 0,-20 3 0 0 0,26-3 9 0 0,1-1 1 0 0,-1 0-1 0 0,1 0 0 0 0,0-1 0 0 0,-1 1 0 0 0,1-1 0 0 0,-1 0 0 0 0,1 0 0 0 0,0-1 1 0 0,0 1-1 0 0,-1-1 0 0 0,1 0 0 0 0,0 0 0 0 0,-6-5 0 0 0,-27-10 46 0 0,34 16-55 0 0,-5-1 0 0 0,0 0 0 0 0,0 0 0 0 0,0 0 0 0 0,-9 0 0 0 0,14 2 0 0 0,-1 1 0 0 0,1-1 0 0 0,0 0 0 0 0,0 1 0 0 0,0 0 0 0 0,0 0 0 0 0,0 0 0 0 0,0 0 0 0 0,0 0 0 0 0,0 0 0 0 0,0 1 0 0 0,0 0 0 0 0,1-1 0 0 0,-3 3 0 0 0,-1 1-280 0 0,1 0 1 0 0,0 1-1 0 0,0-1 0 0 0,0 1 0 0 0,-3 6 0 0 0,4-7 37 0 0,-11 16-795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88605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56597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535446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056877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358605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87162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448174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81188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70372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40009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20215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14892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11/8/2023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11/8/2023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11/8/2023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11/8/2023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11/8/2023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11/8/2023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11/8/2023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11/8/2023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11/8/2023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11/8/2023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11/8/2023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11/8/2023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five18Minist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166.png"/><Relationship Id="rId18" Type="http://schemas.openxmlformats.org/officeDocument/2006/relationships/customXml" Target="../ink/ink163.xml"/><Relationship Id="rId26" Type="http://schemas.openxmlformats.org/officeDocument/2006/relationships/customXml" Target="../ink/ink167.xml"/><Relationship Id="rId21" Type="http://schemas.openxmlformats.org/officeDocument/2006/relationships/image" Target="../media/image170.png"/><Relationship Id="rId34" Type="http://schemas.openxmlformats.org/officeDocument/2006/relationships/customXml" Target="../ink/ink171.xml"/><Relationship Id="rId7" Type="http://schemas.openxmlformats.org/officeDocument/2006/relationships/image" Target="../media/image163.png"/><Relationship Id="rId12" Type="http://schemas.openxmlformats.org/officeDocument/2006/relationships/customXml" Target="../ink/ink160.xml"/><Relationship Id="rId17" Type="http://schemas.openxmlformats.org/officeDocument/2006/relationships/image" Target="../media/image168.png"/><Relationship Id="rId25" Type="http://schemas.openxmlformats.org/officeDocument/2006/relationships/image" Target="../media/image172.png"/><Relationship Id="rId33" Type="http://schemas.openxmlformats.org/officeDocument/2006/relationships/image" Target="../media/image176.png"/><Relationship Id="rId2" Type="http://schemas.openxmlformats.org/officeDocument/2006/relationships/notesSlide" Target="../notesSlides/notesSlide10.xml"/><Relationship Id="rId16" Type="http://schemas.openxmlformats.org/officeDocument/2006/relationships/customXml" Target="../ink/ink162.xml"/><Relationship Id="rId20" Type="http://schemas.openxmlformats.org/officeDocument/2006/relationships/customXml" Target="../ink/ink164.xml"/><Relationship Id="rId29" Type="http://schemas.openxmlformats.org/officeDocument/2006/relationships/image" Target="../media/image174.png"/><Relationship Id="rId1" Type="http://schemas.openxmlformats.org/officeDocument/2006/relationships/slideLayout" Target="../slideLayouts/slideLayout1.xml"/><Relationship Id="rId6" Type="http://schemas.openxmlformats.org/officeDocument/2006/relationships/customXml" Target="../ink/ink157.xml"/><Relationship Id="rId11" Type="http://schemas.openxmlformats.org/officeDocument/2006/relationships/image" Target="../media/image165.png"/><Relationship Id="rId24" Type="http://schemas.openxmlformats.org/officeDocument/2006/relationships/customXml" Target="../ink/ink166.xml"/><Relationship Id="rId32" Type="http://schemas.openxmlformats.org/officeDocument/2006/relationships/customXml" Target="../ink/ink170.xml"/><Relationship Id="rId37" Type="http://schemas.openxmlformats.org/officeDocument/2006/relationships/image" Target="../media/image178.png"/><Relationship Id="rId5" Type="http://schemas.openxmlformats.org/officeDocument/2006/relationships/image" Target="../media/image162.png"/><Relationship Id="rId15" Type="http://schemas.openxmlformats.org/officeDocument/2006/relationships/image" Target="../media/image167.png"/><Relationship Id="rId23" Type="http://schemas.openxmlformats.org/officeDocument/2006/relationships/image" Target="../media/image171.png"/><Relationship Id="rId28" Type="http://schemas.openxmlformats.org/officeDocument/2006/relationships/customXml" Target="../ink/ink168.xml"/><Relationship Id="rId36" Type="http://schemas.openxmlformats.org/officeDocument/2006/relationships/customXml" Target="../ink/ink172.xml"/><Relationship Id="rId10" Type="http://schemas.openxmlformats.org/officeDocument/2006/relationships/customXml" Target="../ink/ink159.xml"/><Relationship Id="rId19" Type="http://schemas.openxmlformats.org/officeDocument/2006/relationships/image" Target="../media/image169.png"/><Relationship Id="rId31" Type="http://schemas.openxmlformats.org/officeDocument/2006/relationships/image" Target="../media/image175.png"/><Relationship Id="rId4" Type="http://schemas.openxmlformats.org/officeDocument/2006/relationships/customXml" Target="../ink/ink156.xml"/><Relationship Id="rId9" Type="http://schemas.openxmlformats.org/officeDocument/2006/relationships/image" Target="../media/image164.png"/><Relationship Id="rId14" Type="http://schemas.openxmlformats.org/officeDocument/2006/relationships/customXml" Target="../ink/ink161.xml"/><Relationship Id="rId22" Type="http://schemas.openxmlformats.org/officeDocument/2006/relationships/customXml" Target="../ink/ink165.xml"/><Relationship Id="rId27" Type="http://schemas.openxmlformats.org/officeDocument/2006/relationships/image" Target="../media/image173.png"/><Relationship Id="rId30" Type="http://schemas.openxmlformats.org/officeDocument/2006/relationships/customXml" Target="../ink/ink169.xml"/><Relationship Id="rId35" Type="http://schemas.openxmlformats.org/officeDocument/2006/relationships/image" Target="../media/image177.png"/><Relationship Id="rId8" Type="http://schemas.openxmlformats.org/officeDocument/2006/relationships/customXml" Target="../ink/ink158.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3" Type="http://schemas.openxmlformats.org/officeDocument/2006/relationships/image" Target="../media/image183.png"/><Relationship Id="rId18" Type="http://schemas.openxmlformats.org/officeDocument/2006/relationships/customXml" Target="../ink/ink180.xml"/><Relationship Id="rId26" Type="http://schemas.openxmlformats.org/officeDocument/2006/relationships/customXml" Target="../ink/ink184.xml"/><Relationship Id="rId3" Type="http://schemas.openxmlformats.org/officeDocument/2006/relationships/image" Target="../media/image3.png"/><Relationship Id="rId21" Type="http://schemas.openxmlformats.org/officeDocument/2006/relationships/image" Target="../media/image187.png"/><Relationship Id="rId34" Type="http://schemas.openxmlformats.org/officeDocument/2006/relationships/customXml" Target="../ink/ink188.xml"/><Relationship Id="rId7" Type="http://schemas.openxmlformats.org/officeDocument/2006/relationships/image" Target="../media/image180.png"/><Relationship Id="rId12" Type="http://schemas.openxmlformats.org/officeDocument/2006/relationships/customXml" Target="../ink/ink177.xml"/><Relationship Id="rId17" Type="http://schemas.openxmlformats.org/officeDocument/2006/relationships/image" Target="../media/image185.png"/><Relationship Id="rId25" Type="http://schemas.openxmlformats.org/officeDocument/2006/relationships/image" Target="../media/image189.png"/><Relationship Id="rId33" Type="http://schemas.openxmlformats.org/officeDocument/2006/relationships/image" Target="../media/image193.png"/><Relationship Id="rId2" Type="http://schemas.openxmlformats.org/officeDocument/2006/relationships/notesSlide" Target="../notesSlides/notesSlide11.xml"/><Relationship Id="rId16" Type="http://schemas.openxmlformats.org/officeDocument/2006/relationships/customXml" Target="../ink/ink179.xml"/><Relationship Id="rId20" Type="http://schemas.openxmlformats.org/officeDocument/2006/relationships/customXml" Target="../ink/ink181.xml"/><Relationship Id="rId29" Type="http://schemas.openxmlformats.org/officeDocument/2006/relationships/image" Target="../media/image191.png"/><Relationship Id="rId1" Type="http://schemas.openxmlformats.org/officeDocument/2006/relationships/slideLayout" Target="../slideLayouts/slideLayout1.xml"/><Relationship Id="rId6" Type="http://schemas.openxmlformats.org/officeDocument/2006/relationships/customXml" Target="../ink/ink174.xml"/><Relationship Id="rId11" Type="http://schemas.openxmlformats.org/officeDocument/2006/relationships/image" Target="../media/image182.png"/><Relationship Id="rId24" Type="http://schemas.openxmlformats.org/officeDocument/2006/relationships/customXml" Target="../ink/ink183.xml"/><Relationship Id="rId32" Type="http://schemas.openxmlformats.org/officeDocument/2006/relationships/customXml" Target="../ink/ink187.xml"/><Relationship Id="rId5" Type="http://schemas.openxmlformats.org/officeDocument/2006/relationships/image" Target="../media/image179.png"/><Relationship Id="rId15" Type="http://schemas.openxmlformats.org/officeDocument/2006/relationships/image" Target="../media/image184.png"/><Relationship Id="rId23" Type="http://schemas.openxmlformats.org/officeDocument/2006/relationships/image" Target="../media/image188.png"/><Relationship Id="rId28" Type="http://schemas.openxmlformats.org/officeDocument/2006/relationships/customXml" Target="../ink/ink185.xml"/><Relationship Id="rId10" Type="http://schemas.openxmlformats.org/officeDocument/2006/relationships/customXml" Target="../ink/ink176.xml"/><Relationship Id="rId19" Type="http://schemas.openxmlformats.org/officeDocument/2006/relationships/image" Target="../media/image186.png"/><Relationship Id="rId31" Type="http://schemas.openxmlformats.org/officeDocument/2006/relationships/image" Target="../media/image192.png"/><Relationship Id="rId4" Type="http://schemas.openxmlformats.org/officeDocument/2006/relationships/customXml" Target="../ink/ink173.xml"/><Relationship Id="rId9" Type="http://schemas.openxmlformats.org/officeDocument/2006/relationships/image" Target="../media/image181.png"/><Relationship Id="rId14" Type="http://schemas.openxmlformats.org/officeDocument/2006/relationships/customXml" Target="../ink/ink178.xml"/><Relationship Id="rId22" Type="http://schemas.openxmlformats.org/officeDocument/2006/relationships/customXml" Target="../ink/ink182.xml"/><Relationship Id="rId27" Type="http://schemas.openxmlformats.org/officeDocument/2006/relationships/image" Target="../media/image190.png"/><Relationship Id="rId30" Type="http://schemas.openxmlformats.org/officeDocument/2006/relationships/customXml" Target="../ink/ink186.xml"/><Relationship Id="rId35" Type="http://schemas.openxmlformats.org/officeDocument/2006/relationships/image" Target="../media/image194.png"/><Relationship Id="rId8" Type="http://schemas.openxmlformats.org/officeDocument/2006/relationships/customXml" Target="../ink/ink175.xml"/></Relationships>
</file>

<file path=ppt/slides/_rels/slide12.xml.rels><?xml version="1.0" encoding="UTF-8" standalone="yes"?>
<Relationships xmlns="http://schemas.openxmlformats.org/package/2006/relationships"><Relationship Id="rId13" Type="http://schemas.openxmlformats.org/officeDocument/2006/relationships/image" Target="../media/image199.png"/><Relationship Id="rId18" Type="http://schemas.openxmlformats.org/officeDocument/2006/relationships/customXml" Target="../ink/ink196.xml"/><Relationship Id="rId26" Type="http://schemas.openxmlformats.org/officeDocument/2006/relationships/customXml" Target="../ink/ink200.xml"/><Relationship Id="rId3" Type="http://schemas.openxmlformats.org/officeDocument/2006/relationships/image" Target="../media/image3.png"/><Relationship Id="rId21" Type="http://schemas.openxmlformats.org/officeDocument/2006/relationships/image" Target="../media/image203.png"/><Relationship Id="rId34" Type="http://schemas.openxmlformats.org/officeDocument/2006/relationships/customXml" Target="../ink/ink204.xml"/><Relationship Id="rId7" Type="http://schemas.openxmlformats.org/officeDocument/2006/relationships/image" Target="../media/image196.png"/><Relationship Id="rId12" Type="http://schemas.openxmlformats.org/officeDocument/2006/relationships/customXml" Target="../ink/ink193.xml"/><Relationship Id="rId17" Type="http://schemas.openxmlformats.org/officeDocument/2006/relationships/image" Target="../media/image201.png"/><Relationship Id="rId25" Type="http://schemas.openxmlformats.org/officeDocument/2006/relationships/image" Target="../media/image205.png"/><Relationship Id="rId33" Type="http://schemas.openxmlformats.org/officeDocument/2006/relationships/image" Target="../media/image209.png"/><Relationship Id="rId2" Type="http://schemas.openxmlformats.org/officeDocument/2006/relationships/notesSlide" Target="../notesSlides/notesSlide12.xml"/><Relationship Id="rId16" Type="http://schemas.openxmlformats.org/officeDocument/2006/relationships/customXml" Target="../ink/ink195.xml"/><Relationship Id="rId20" Type="http://schemas.openxmlformats.org/officeDocument/2006/relationships/customXml" Target="../ink/ink197.xml"/><Relationship Id="rId29" Type="http://schemas.openxmlformats.org/officeDocument/2006/relationships/image" Target="../media/image207.png"/><Relationship Id="rId1" Type="http://schemas.openxmlformats.org/officeDocument/2006/relationships/slideLayout" Target="../slideLayouts/slideLayout1.xml"/><Relationship Id="rId6" Type="http://schemas.openxmlformats.org/officeDocument/2006/relationships/customXml" Target="../ink/ink190.xml"/><Relationship Id="rId11" Type="http://schemas.openxmlformats.org/officeDocument/2006/relationships/image" Target="../media/image198.png"/><Relationship Id="rId24" Type="http://schemas.openxmlformats.org/officeDocument/2006/relationships/customXml" Target="../ink/ink199.xml"/><Relationship Id="rId32" Type="http://schemas.openxmlformats.org/officeDocument/2006/relationships/customXml" Target="../ink/ink203.xml"/><Relationship Id="rId5" Type="http://schemas.openxmlformats.org/officeDocument/2006/relationships/image" Target="../media/image195.png"/><Relationship Id="rId15" Type="http://schemas.openxmlformats.org/officeDocument/2006/relationships/image" Target="../media/image200.png"/><Relationship Id="rId23" Type="http://schemas.openxmlformats.org/officeDocument/2006/relationships/image" Target="../media/image204.png"/><Relationship Id="rId28" Type="http://schemas.openxmlformats.org/officeDocument/2006/relationships/customXml" Target="../ink/ink201.xml"/><Relationship Id="rId10" Type="http://schemas.openxmlformats.org/officeDocument/2006/relationships/customXml" Target="../ink/ink192.xml"/><Relationship Id="rId19" Type="http://schemas.openxmlformats.org/officeDocument/2006/relationships/image" Target="../media/image202.png"/><Relationship Id="rId31" Type="http://schemas.openxmlformats.org/officeDocument/2006/relationships/image" Target="../media/image208.png"/><Relationship Id="rId4" Type="http://schemas.openxmlformats.org/officeDocument/2006/relationships/customXml" Target="../ink/ink189.xml"/><Relationship Id="rId9" Type="http://schemas.openxmlformats.org/officeDocument/2006/relationships/image" Target="../media/image197.png"/><Relationship Id="rId14" Type="http://schemas.openxmlformats.org/officeDocument/2006/relationships/customXml" Target="../ink/ink194.xml"/><Relationship Id="rId22" Type="http://schemas.openxmlformats.org/officeDocument/2006/relationships/customXml" Target="../ink/ink198.xml"/><Relationship Id="rId27" Type="http://schemas.openxmlformats.org/officeDocument/2006/relationships/image" Target="../media/image206.png"/><Relationship Id="rId30" Type="http://schemas.openxmlformats.org/officeDocument/2006/relationships/customXml" Target="../ink/ink202.xml"/><Relationship Id="rId35" Type="http://schemas.openxmlformats.org/officeDocument/2006/relationships/image" Target="../media/image210.png"/><Relationship Id="rId8" Type="http://schemas.openxmlformats.org/officeDocument/2006/relationships/customXml" Target="../ink/ink19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3" Type="http://schemas.openxmlformats.org/officeDocument/2006/relationships/image" Target="../media/image215.png"/><Relationship Id="rId18" Type="http://schemas.openxmlformats.org/officeDocument/2006/relationships/customXml" Target="../ink/ink212.xml"/><Relationship Id="rId26" Type="http://schemas.openxmlformats.org/officeDocument/2006/relationships/customXml" Target="../ink/ink216.xml"/><Relationship Id="rId39" Type="http://schemas.openxmlformats.org/officeDocument/2006/relationships/image" Target="../media/image228.png"/><Relationship Id="rId21" Type="http://schemas.openxmlformats.org/officeDocument/2006/relationships/image" Target="../media/image219.png"/><Relationship Id="rId34" Type="http://schemas.openxmlformats.org/officeDocument/2006/relationships/customXml" Target="../ink/ink220.xml"/><Relationship Id="rId42" Type="http://schemas.openxmlformats.org/officeDocument/2006/relationships/customXml" Target="../ink/ink224.xml"/><Relationship Id="rId7" Type="http://schemas.openxmlformats.org/officeDocument/2006/relationships/image" Target="../media/image212.png"/><Relationship Id="rId2" Type="http://schemas.openxmlformats.org/officeDocument/2006/relationships/notesSlide" Target="../notesSlides/notesSlide14.xml"/><Relationship Id="rId16" Type="http://schemas.openxmlformats.org/officeDocument/2006/relationships/customXml" Target="../ink/ink211.xml"/><Relationship Id="rId29" Type="http://schemas.openxmlformats.org/officeDocument/2006/relationships/image" Target="../media/image223.png"/><Relationship Id="rId1" Type="http://schemas.openxmlformats.org/officeDocument/2006/relationships/slideLayout" Target="../slideLayouts/slideLayout1.xml"/><Relationship Id="rId6" Type="http://schemas.openxmlformats.org/officeDocument/2006/relationships/customXml" Target="../ink/ink206.xml"/><Relationship Id="rId11" Type="http://schemas.openxmlformats.org/officeDocument/2006/relationships/image" Target="../media/image214.png"/><Relationship Id="rId24" Type="http://schemas.openxmlformats.org/officeDocument/2006/relationships/customXml" Target="../ink/ink215.xml"/><Relationship Id="rId32" Type="http://schemas.openxmlformats.org/officeDocument/2006/relationships/customXml" Target="../ink/ink219.xml"/><Relationship Id="rId37" Type="http://schemas.openxmlformats.org/officeDocument/2006/relationships/image" Target="../media/image227.png"/><Relationship Id="rId40" Type="http://schemas.openxmlformats.org/officeDocument/2006/relationships/customXml" Target="../ink/ink223.xml"/><Relationship Id="rId45" Type="http://schemas.openxmlformats.org/officeDocument/2006/relationships/image" Target="../media/image231.png"/><Relationship Id="rId5" Type="http://schemas.openxmlformats.org/officeDocument/2006/relationships/image" Target="../media/image211.png"/><Relationship Id="rId15" Type="http://schemas.openxmlformats.org/officeDocument/2006/relationships/image" Target="../media/image216.png"/><Relationship Id="rId23" Type="http://schemas.openxmlformats.org/officeDocument/2006/relationships/image" Target="../media/image220.png"/><Relationship Id="rId28" Type="http://schemas.openxmlformats.org/officeDocument/2006/relationships/customXml" Target="../ink/ink217.xml"/><Relationship Id="rId36" Type="http://schemas.openxmlformats.org/officeDocument/2006/relationships/customXml" Target="../ink/ink221.xml"/><Relationship Id="rId10" Type="http://schemas.openxmlformats.org/officeDocument/2006/relationships/customXml" Target="../ink/ink208.xml"/><Relationship Id="rId19" Type="http://schemas.openxmlformats.org/officeDocument/2006/relationships/image" Target="../media/image218.png"/><Relationship Id="rId31" Type="http://schemas.openxmlformats.org/officeDocument/2006/relationships/image" Target="../media/image224.png"/><Relationship Id="rId44" Type="http://schemas.openxmlformats.org/officeDocument/2006/relationships/customXml" Target="../ink/ink225.xml"/><Relationship Id="rId4" Type="http://schemas.openxmlformats.org/officeDocument/2006/relationships/customXml" Target="../ink/ink205.xml"/><Relationship Id="rId9" Type="http://schemas.openxmlformats.org/officeDocument/2006/relationships/image" Target="../media/image213.png"/><Relationship Id="rId14" Type="http://schemas.openxmlformats.org/officeDocument/2006/relationships/customXml" Target="../ink/ink210.xml"/><Relationship Id="rId22" Type="http://schemas.openxmlformats.org/officeDocument/2006/relationships/customXml" Target="../ink/ink214.xml"/><Relationship Id="rId27" Type="http://schemas.openxmlformats.org/officeDocument/2006/relationships/image" Target="../media/image222.png"/><Relationship Id="rId30" Type="http://schemas.openxmlformats.org/officeDocument/2006/relationships/customXml" Target="../ink/ink218.xml"/><Relationship Id="rId35" Type="http://schemas.openxmlformats.org/officeDocument/2006/relationships/image" Target="../media/image226.png"/><Relationship Id="rId43" Type="http://schemas.openxmlformats.org/officeDocument/2006/relationships/image" Target="../media/image230.png"/><Relationship Id="rId8" Type="http://schemas.openxmlformats.org/officeDocument/2006/relationships/customXml" Target="../ink/ink207.xml"/><Relationship Id="rId3" Type="http://schemas.openxmlformats.org/officeDocument/2006/relationships/image" Target="../media/image3.png"/><Relationship Id="rId12" Type="http://schemas.openxmlformats.org/officeDocument/2006/relationships/customXml" Target="../ink/ink209.xml"/><Relationship Id="rId17" Type="http://schemas.openxmlformats.org/officeDocument/2006/relationships/image" Target="../media/image217.png"/><Relationship Id="rId25" Type="http://schemas.openxmlformats.org/officeDocument/2006/relationships/image" Target="../media/image221.png"/><Relationship Id="rId33" Type="http://schemas.openxmlformats.org/officeDocument/2006/relationships/image" Target="../media/image225.png"/><Relationship Id="rId38" Type="http://schemas.openxmlformats.org/officeDocument/2006/relationships/customXml" Target="../ink/ink222.xml"/><Relationship Id="rId20" Type="http://schemas.openxmlformats.org/officeDocument/2006/relationships/customXml" Target="../ink/ink213.xml"/><Relationship Id="rId41" Type="http://schemas.openxmlformats.org/officeDocument/2006/relationships/image" Target="../media/image229.png"/></Relationships>
</file>

<file path=ppt/slides/_rels/slide15.xml.rels><?xml version="1.0" encoding="UTF-8" standalone="yes"?>
<Relationships xmlns="http://schemas.openxmlformats.org/package/2006/relationships"><Relationship Id="rId8" Type="http://schemas.openxmlformats.org/officeDocument/2006/relationships/customXml" Target="../ink/ink228.xml"/><Relationship Id="rId3" Type="http://schemas.openxmlformats.org/officeDocument/2006/relationships/image" Target="../media/image3.png"/><Relationship Id="rId7" Type="http://schemas.openxmlformats.org/officeDocument/2006/relationships/image" Target="../media/image23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27.xml"/><Relationship Id="rId11" Type="http://schemas.openxmlformats.org/officeDocument/2006/relationships/image" Target="../media/image235.png"/><Relationship Id="rId5" Type="http://schemas.openxmlformats.org/officeDocument/2006/relationships/image" Target="../media/image232.png"/><Relationship Id="rId10" Type="http://schemas.openxmlformats.org/officeDocument/2006/relationships/customXml" Target="../ink/ink229.xml"/><Relationship Id="rId4" Type="http://schemas.openxmlformats.org/officeDocument/2006/relationships/customXml" Target="../ink/ink226.xml"/><Relationship Id="rId9" Type="http://schemas.openxmlformats.org/officeDocument/2006/relationships/image" Target="../media/image234.png"/></Relationships>
</file>

<file path=ppt/slides/_rels/slide16.xml.rels><?xml version="1.0" encoding="UTF-8" standalone="yes"?>
<Relationships xmlns="http://schemas.openxmlformats.org/package/2006/relationships"><Relationship Id="rId8" Type="http://schemas.openxmlformats.org/officeDocument/2006/relationships/customXml" Target="../ink/ink232.xml"/><Relationship Id="rId13" Type="http://schemas.openxmlformats.org/officeDocument/2006/relationships/image" Target="../media/image240.png"/><Relationship Id="rId18" Type="http://schemas.openxmlformats.org/officeDocument/2006/relationships/customXml" Target="../ink/ink237.xml"/><Relationship Id="rId3" Type="http://schemas.openxmlformats.org/officeDocument/2006/relationships/image" Target="../media/image3.png"/><Relationship Id="rId21" Type="http://schemas.openxmlformats.org/officeDocument/2006/relationships/image" Target="../media/image244.png"/><Relationship Id="rId7" Type="http://schemas.openxmlformats.org/officeDocument/2006/relationships/image" Target="../media/image237.png"/><Relationship Id="rId12" Type="http://schemas.openxmlformats.org/officeDocument/2006/relationships/customXml" Target="../ink/ink234.xml"/><Relationship Id="rId17" Type="http://schemas.openxmlformats.org/officeDocument/2006/relationships/image" Target="../media/image242.png"/><Relationship Id="rId2" Type="http://schemas.openxmlformats.org/officeDocument/2006/relationships/notesSlide" Target="../notesSlides/notesSlide16.xml"/><Relationship Id="rId16" Type="http://schemas.openxmlformats.org/officeDocument/2006/relationships/customXml" Target="../ink/ink236.xml"/><Relationship Id="rId20" Type="http://schemas.openxmlformats.org/officeDocument/2006/relationships/customXml" Target="../ink/ink238.xml"/><Relationship Id="rId1" Type="http://schemas.openxmlformats.org/officeDocument/2006/relationships/slideLayout" Target="../slideLayouts/slideLayout1.xml"/><Relationship Id="rId6" Type="http://schemas.openxmlformats.org/officeDocument/2006/relationships/customXml" Target="../ink/ink231.xml"/><Relationship Id="rId11" Type="http://schemas.openxmlformats.org/officeDocument/2006/relationships/image" Target="../media/image239.png"/><Relationship Id="rId5" Type="http://schemas.openxmlformats.org/officeDocument/2006/relationships/image" Target="../media/image236.png"/><Relationship Id="rId15" Type="http://schemas.openxmlformats.org/officeDocument/2006/relationships/image" Target="../media/image241.png"/><Relationship Id="rId23" Type="http://schemas.openxmlformats.org/officeDocument/2006/relationships/image" Target="../media/image245.png"/><Relationship Id="rId10" Type="http://schemas.openxmlformats.org/officeDocument/2006/relationships/customXml" Target="../ink/ink233.xml"/><Relationship Id="rId19" Type="http://schemas.openxmlformats.org/officeDocument/2006/relationships/image" Target="../media/image243.png"/><Relationship Id="rId4" Type="http://schemas.openxmlformats.org/officeDocument/2006/relationships/customXml" Target="../ink/ink230.xml"/><Relationship Id="rId9" Type="http://schemas.openxmlformats.org/officeDocument/2006/relationships/image" Target="../media/image238.png"/><Relationship Id="rId14" Type="http://schemas.openxmlformats.org/officeDocument/2006/relationships/customXml" Target="../ink/ink235.xml"/><Relationship Id="rId22" Type="http://schemas.openxmlformats.org/officeDocument/2006/relationships/customXml" Target="../ink/ink239.xml"/></Relationships>
</file>

<file path=ppt/slides/_rels/slide17.xml.rels><?xml version="1.0" encoding="UTF-8" standalone="yes"?>
<Relationships xmlns="http://schemas.openxmlformats.org/package/2006/relationships"><Relationship Id="rId8" Type="http://schemas.openxmlformats.org/officeDocument/2006/relationships/customXml" Target="../ink/ink242.xml"/><Relationship Id="rId13" Type="http://schemas.openxmlformats.org/officeDocument/2006/relationships/image" Target="../media/image250.png"/><Relationship Id="rId18" Type="http://schemas.openxmlformats.org/officeDocument/2006/relationships/customXml" Target="../ink/ink247.xml"/><Relationship Id="rId3" Type="http://schemas.openxmlformats.org/officeDocument/2006/relationships/image" Target="../media/image3.png"/><Relationship Id="rId21" Type="http://schemas.openxmlformats.org/officeDocument/2006/relationships/image" Target="../media/image254.png"/><Relationship Id="rId7" Type="http://schemas.openxmlformats.org/officeDocument/2006/relationships/image" Target="../media/image247.png"/><Relationship Id="rId12" Type="http://schemas.openxmlformats.org/officeDocument/2006/relationships/customXml" Target="../ink/ink244.xml"/><Relationship Id="rId17" Type="http://schemas.openxmlformats.org/officeDocument/2006/relationships/image" Target="../media/image252.png"/><Relationship Id="rId2" Type="http://schemas.openxmlformats.org/officeDocument/2006/relationships/notesSlide" Target="../notesSlides/notesSlide17.xml"/><Relationship Id="rId16" Type="http://schemas.openxmlformats.org/officeDocument/2006/relationships/customXml" Target="../ink/ink246.xml"/><Relationship Id="rId20" Type="http://schemas.openxmlformats.org/officeDocument/2006/relationships/customXml" Target="../ink/ink248.xml"/><Relationship Id="rId1" Type="http://schemas.openxmlformats.org/officeDocument/2006/relationships/slideLayout" Target="../slideLayouts/slideLayout1.xml"/><Relationship Id="rId6" Type="http://schemas.openxmlformats.org/officeDocument/2006/relationships/customXml" Target="../ink/ink241.xml"/><Relationship Id="rId11" Type="http://schemas.openxmlformats.org/officeDocument/2006/relationships/image" Target="../media/image249.png"/><Relationship Id="rId5" Type="http://schemas.openxmlformats.org/officeDocument/2006/relationships/image" Target="../media/image246.png"/><Relationship Id="rId15" Type="http://schemas.openxmlformats.org/officeDocument/2006/relationships/image" Target="../media/image251.png"/><Relationship Id="rId10" Type="http://schemas.openxmlformats.org/officeDocument/2006/relationships/customXml" Target="../ink/ink243.xml"/><Relationship Id="rId19" Type="http://schemas.openxmlformats.org/officeDocument/2006/relationships/image" Target="../media/image253.png"/><Relationship Id="rId4" Type="http://schemas.openxmlformats.org/officeDocument/2006/relationships/customXml" Target="../ink/ink240.xml"/><Relationship Id="rId9" Type="http://schemas.openxmlformats.org/officeDocument/2006/relationships/image" Target="../media/image248.png"/><Relationship Id="rId14" Type="http://schemas.openxmlformats.org/officeDocument/2006/relationships/customXml" Target="../ink/ink245.xml"/></Relationships>
</file>

<file path=ppt/slides/_rels/slide18.xml.rels><?xml version="1.0" encoding="UTF-8" standalone="yes"?>
<Relationships xmlns="http://schemas.openxmlformats.org/package/2006/relationships"><Relationship Id="rId8" Type="http://schemas.openxmlformats.org/officeDocument/2006/relationships/customXml" Target="../ink/ink251.xml"/><Relationship Id="rId13" Type="http://schemas.openxmlformats.org/officeDocument/2006/relationships/image" Target="../media/image259.png"/><Relationship Id="rId18" Type="http://schemas.openxmlformats.org/officeDocument/2006/relationships/customXml" Target="../ink/ink256.xml"/><Relationship Id="rId3" Type="http://schemas.openxmlformats.org/officeDocument/2006/relationships/image" Target="../media/image3.png"/><Relationship Id="rId21" Type="http://schemas.openxmlformats.org/officeDocument/2006/relationships/image" Target="../media/image263.png"/><Relationship Id="rId7" Type="http://schemas.openxmlformats.org/officeDocument/2006/relationships/image" Target="../media/image256.png"/><Relationship Id="rId12" Type="http://schemas.openxmlformats.org/officeDocument/2006/relationships/customXml" Target="../ink/ink253.xml"/><Relationship Id="rId17" Type="http://schemas.openxmlformats.org/officeDocument/2006/relationships/image" Target="../media/image261.png"/><Relationship Id="rId25" Type="http://schemas.openxmlformats.org/officeDocument/2006/relationships/image" Target="../media/image265.png"/><Relationship Id="rId2" Type="http://schemas.openxmlformats.org/officeDocument/2006/relationships/notesSlide" Target="../notesSlides/notesSlide18.xml"/><Relationship Id="rId16" Type="http://schemas.openxmlformats.org/officeDocument/2006/relationships/customXml" Target="../ink/ink255.xml"/><Relationship Id="rId20" Type="http://schemas.openxmlformats.org/officeDocument/2006/relationships/customXml" Target="../ink/ink257.xml"/><Relationship Id="rId1" Type="http://schemas.openxmlformats.org/officeDocument/2006/relationships/slideLayout" Target="../slideLayouts/slideLayout1.xml"/><Relationship Id="rId6" Type="http://schemas.openxmlformats.org/officeDocument/2006/relationships/customXml" Target="../ink/ink250.xml"/><Relationship Id="rId11" Type="http://schemas.openxmlformats.org/officeDocument/2006/relationships/image" Target="../media/image258.png"/><Relationship Id="rId24" Type="http://schemas.openxmlformats.org/officeDocument/2006/relationships/customXml" Target="../ink/ink259.xml"/><Relationship Id="rId5" Type="http://schemas.openxmlformats.org/officeDocument/2006/relationships/image" Target="../media/image255.png"/><Relationship Id="rId15" Type="http://schemas.openxmlformats.org/officeDocument/2006/relationships/image" Target="../media/image260.png"/><Relationship Id="rId23" Type="http://schemas.openxmlformats.org/officeDocument/2006/relationships/image" Target="../media/image264.png"/><Relationship Id="rId10" Type="http://schemas.openxmlformats.org/officeDocument/2006/relationships/customXml" Target="../ink/ink252.xml"/><Relationship Id="rId19" Type="http://schemas.openxmlformats.org/officeDocument/2006/relationships/image" Target="../media/image262.png"/><Relationship Id="rId4" Type="http://schemas.openxmlformats.org/officeDocument/2006/relationships/customXml" Target="../ink/ink249.xml"/><Relationship Id="rId9" Type="http://schemas.openxmlformats.org/officeDocument/2006/relationships/image" Target="../media/image257.png"/><Relationship Id="rId14" Type="http://schemas.openxmlformats.org/officeDocument/2006/relationships/customXml" Target="../ink/ink254.xml"/><Relationship Id="rId22" Type="http://schemas.openxmlformats.org/officeDocument/2006/relationships/customXml" Target="../ink/ink25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3.png"/><Relationship Id="rId21" Type="http://schemas.openxmlformats.org/officeDocument/2006/relationships/image" Target="../media/image14.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7.png"/><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customXml" Target="../ink/ink7.xml"/><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2.png"/><Relationship Id="rId40" Type="http://schemas.openxmlformats.org/officeDocument/2006/relationships/customXml" Target="../ink/ink19.xml"/><Relationship Id="rId45" Type="http://schemas.openxmlformats.org/officeDocument/2006/relationships/image" Target="../media/image26.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3.png"/><Relationship Id="rId31" Type="http://schemas.openxmlformats.org/officeDocument/2006/relationships/image" Target="../media/image19.png"/><Relationship Id="rId44" Type="http://schemas.openxmlformats.org/officeDocument/2006/relationships/customXml" Target="../ink/ink21.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 Id="rId35" Type="http://schemas.openxmlformats.org/officeDocument/2006/relationships/image" Target="../media/image21.png"/><Relationship Id="rId43" Type="http://schemas.openxmlformats.org/officeDocument/2006/relationships/image" Target="../media/image25.png"/><Relationship Id="rId8" Type="http://schemas.openxmlformats.org/officeDocument/2006/relationships/customXml" Target="../ink/ink3.xml"/><Relationship Id="rId3"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8.xml"/><Relationship Id="rId46" Type="http://schemas.openxmlformats.org/officeDocument/2006/relationships/customXml" Target="../ink/ink22.xml"/><Relationship Id="rId20" Type="http://schemas.openxmlformats.org/officeDocument/2006/relationships/customXml" Target="../ink/ink9.xml"/><Relationship Id="rId41"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84.png"/><Relationship Id="rId21" Type="http://schemas.openxmlformats.org/officeDocument/2006/relationships/image" Target="../media/image36.png"/><Relationship Id="rId42" Type="http://schemas.openxmlformats.org/officeDocument/2006/relationships/customXml" Target="../ink/ink42.xml"/><Relationship Id="rId63" Type="http://schemas.openxmlformats.org/officeDocument/2006/relationships/image" Target="../media/image57.png"/><Relationship Id="rId84" Type="http://schemas.openxmlformats.org/officeDocument/2006/relationships/customXml" Target="../ink/ink63.xml"/><Relationship Id="rId138" Type="http://schemas.openxmlformats.org/officeDocument/2006/relationships/customXml" Target="../ink/ink90.xml"/><Relationship Id="rId159" Type="http://schemas.openxmlformats.org/officeDocument/2006/relationships/image" Target="../media/image105.png"/><Relationship Id="rId170" Type="http://schemas.openxmlformats.org/officeDocument/2006/relationships/customXml" Target="../ink/ink106.xml"/><Relationship Id="rId191" Type="http://schemas.openxmlformats.org/officeDocument/2006/relationships/image" Target="../media/image121.png"/><Relationship Id="rId205" Type="http://schemas.openxmlformats.org/officeDocument/2006/relationships/image" Target="../media/image128.png"/><Relationship Id="rId107" Type="http://schemas.openxmlformats.org/officeDocument/2006/relationships/image" Target="../media/image79.png"/><Relationship Id="rId11" Type="http://schemas.openxmlformats.org/officeDocument/2006/relationships/image" Target="../media/image31.png"/><Relationship Id="rId32" Type="http://schemas.openxmlformats.org/officeDocument/2006/relationships/customXml" Target="../ink/ink37.xml"/><Relationship Id="rId53" Type="http://schemas.openxmlformats.org/officeDocument/2006/relationships/image" Target="../media/image52.png"/><Relationship Id="rId74" Type="http://schemas.openxmlformats.org/officeDocument/2006/relationships/customXml" Target="../ink/ink58.xml"/><Relationship Id="rId128" Type="http://schemas.openxmlformats.org/officeDocument/2006/relationships/customXml" Target="../ink/ink85.xml"/><Relationship Id="rId149" Type="http://schemas.openxmlformats.org/officeDocument/2006/relationships/image" Target="../media/image100.png"/><Relationship Id="rId5" Type="http://schemas.openxmlformats.org/officeDocument/2006/relationships/image" Target="../media/image28.png"/><Relationship Id="rId95" Type="http://schemas.openxmlformats.org/officeDocument/2006/relationships/image" Target="../media/image73.png"/><Relationship Id="rId160" Type="http://schemas.openxmlformats.org/officeDocument/2006/relationships/customXml" Target="../ink/ink101.xml"/><Relationship Id="rId181" Type="http://schemas.openxmlformats.org/officeDocument/2006/relationships/image" Target="../media/image116.png"/><Relationship Id="rId216" Type="http://schemas.openxmlformats.org/officeDocument/2006/relationships/customXml" Target="../ink/ink129.xml"/><Relationship Id="rId22" Type="http://schemas.openxmlformats.org/officeDocument/2006/relationships/customXml" Target="../ink/ink32.xml"/><Relationship Id="rId43" Type="http://schemas.openxmlformats.org/officeDocument/2006/relationships/image" Target="../media/image47.png"/><Relationship Id="rId64" Type="http://schemas.openxmlformats.org/officeDocument/2006/relationships/customXml" Target="../ink/ink53.xml"/><Relationship Id="rId118" Type="http://schemas.openxmlformats.org/officeDocument/2006/relationships/customXml" Target="../ink/ink80.xml"/><Relationship Id="rId139" Type="http://schemas.openxmlformats.org/officeDocument/2006/relationships/image" Target="../media/image95.png"/><Relationship Id="rId85" Type="http://schemas.openxmlformats.org/officeDocument/2006/relationships/image" Target="../media/image68.png"/><Relationship Id="rId150" Type="http://schemas.openxmlformats.org/officeDocument/2006/relationships/customXml" Target="../ink/ink96.xml"/><Relationship Id="rId171" Type="http://schemas.openxmlformats.org/officeDocument/2006/relationships/image" Target="../media/image111.png"/><Relationship Id="rId192" Type="http://schemas.openxmlformats.org/officeDocument/2006/relationships/customXml" Target="../ink/ink117.xml"/><Relationship Id="rId206" Type="http://schemas.openxmlformats.org/officeDocument/2006/relationships/customXml" Target="../ink/ink124.xml"/><Relationship Id="rId12" Type="http://schemas.openxmlformats.org/officeDocument/2006/relationships/customXml" Target="../ink/ink27.xml"/><Relationship Id="rId33" Type="http://schemas.openxmlformats.org/officeDocument/2006/relationships/image" Target="../media/image42.png"/><Relationship Id="rId108" Type="http://schemas.openxmlformats.org/officeDocument/2006/relationships/customXml" Target="../ink/ink75.xml"/><Relationship Id="rId129" Type="http://schemas.openxmlformats.org/officeDocument/2006/relationships/image" Target="../media/image90.png"/><Relationship Id="rId54" Type="http://schemas.openxmlformats.org/officeDocument/2006/relationships/customXml" Target="../ink/ink48.xml"/><Relationship Id="rId75" Type="http://schemas.openxmlformats.org/officeDocument/2006/relationships/image" Target="../media/image63.png"/><Relationship Id="rId96" Type="http://schemas.openxmlformats.org/officeDocument/2006/relationships/customXml" Target="../ink/ink69.xml"/><Relationship Id="rId140" Type="http://schemas.openxmlformats.org/officeDocument/2006/relationships/customXml" Target="../ink/ink91.xml"/><Relationship Id="rId161" Type="http://schemas.openxmlformats.org/officeDocument/2006/relationships/image" Target="../media/image106.png"/><Relationship Id="rId182" Type="http://schemas.openxmlformats.org/officeDocument/2006/relationships/customXml" Target="../ink/ink112.xml"/><Relationship Id="rId217" Type="http://schemas.openxmlformats.org/officeDocument/2006/relationships/image" Target="../media/image134.png"/><Relationship Id="rId6" Type="http://schemas.openxmlformats.org/officeDocument/2006/relationships/customXml" Target="../ink/ink24.xml"/><Relationship Id="rId23" Type="http://schemas.openxmlformats.org/officeDocument/2006/relationships/image" Target="../media/image37.png"/><Relationship Id="rId119" Type="http://schemas.openxmlformats.org/officeDocument/2006/relationships/image" Target="../media/image85.png"/><Relationship Id="rId44" Type="http://schemas.openxmlformats.org/officeDocument/2006/relationships/customXml" Target="../ink/ink43.xml"/><Relationship Id="rId65" Type="http://schemas.openxmlformats.org/officeDocument/2006/relationships/image" Target="../media/image58.png"/><Relationship Id="rId86" Type="http://schemas.openxmlformats.org/officeDocument/2006/relationships/customXml" Target="../ink/ink64.xml"/><Relationship Id="rId130" Type="http://schemas.openxmlformats.org/officeDocument/2006/relationships/customXml" Target="../ink/ink86.xml"/><Relationship Id="rId151" Type="http://schemas.openxmlformats.org/officeDocument/2006/relationships/image" Target="../media/image101.png"/><Relationship Id="rId172" Type="http://schemas.openxmlformats.org/officeDocument/2006/relationships/customXml" Target="../ink/ink107.xml"/><Relationship Id="rId193" Type="http://schemas.openxmlformats.org/officeDocument/2006/relationships/image" Target="../media/image122.png"/><Relationship Id="rId207" Type="http://schemas.openxmlformats.org/officeDocument/2006/relationships/image" Target="../media/image129.png"/><Relationship Id="rId13" Type="http://schemas.openxmlformats.org/officeDocument/2006/relationships/image" Target="../media/image32.png"/><Relationship Id="rId109" Type="http://schemas.openxmlformats.org/officeDocument/2006/relationships/image" Target="../media/image80.png"/><Relationship Id="rId34" Type="http://schemas.openxmlformats.org/officeDocument/2006/relationships/customXml" Target="../ink/ink38.xml"/><Relationship Id="rId55" Type="http://schemas.openxmlformats.org/officeDocument/2006/relationships/image" Target="../media/image53.png"/><Relationship Id="rId76" Type="http://schemas.openxmlformats.org/officeDocument/2006/relationships/customXml" Target="../ink/ink59.xml"/><Relationship Id="rId97" Type="http://schemas.openxmlformats.org/officeDocument/2006/relationships/image" Target="../media/image74.png"/><Relationship Id="rId120" Type="http://schemas.openxmlformats.org/officeDocument/2006/relationships/customXml" Target="../ink/ink81.xml"/><Relationship Id="rId141" Type="http://schemas.openxmlformats.org/officeDocument/2006/relationships/image" Target="../media/image96.png"/><Relationship Id="rId7" Type="http://schemas.openxmlformats.org/officeDocument/2006/relationships/image" Target="../media/image29.png"/><Relationship Id="rId162" Type="http://schemas.openxmlformats.org/officeDocument/2006/relationships/customXml" Target="../ink/ink102.xml"/><Relationship Id="rId183" Type="http://schemas.openxmlformats.org/officeDocument/2006/relationships/image" Target="../media/image117.png"/><Relationship Id="rId218" Type="http://schemas.openxmlformats.org/officeDocument/2006/relationships/customXml" Target="../ink/ink130.xml"/><Relationship Id="rId24" Type="http://schemas.openxmlformats.org/officeDocument/2006/relationships/customXml" Target="../ink/ink33.xml"/><Relationship Id="rId45" Type="http://schemas.openxmlformats.org/officeDocument/2006/relationships/image" Target="../media/image48.png"/><Relationship Id="rId66" Type="http://schemas.openxmlformats.org/officeDocument/2006/relationships/customXml" Target="../ink/ink54.xml"/><Relationship Id="rId87" Type="http://schemas.openxmlformats.org/officeDocument/2006/relationships/image" Target="../media/image69.png"/><Relationship Id="rId110" Type="http://schemas.openxmlformats.org/officeDocument/2006/relationships/customXml" Target="../ink/ink76.xml"/><Relationship Id="rId131" Type="http://schemas.openxmlformats.org/officeDocument/2006/relationships/image" Target="../media/image91.png"/><Relationship Id="rId152" Type="http://schemas.openxmlformats.org/officeDocument/2006/relationships/customXml" Target="../ink/ink97.xml"/><Relationship Id="rId173" Type="http://schemas.openxmlformats.org/officeDocument/2006/relationships/image" Target="../media/image112.png"/><Relationship Id="rId194" Type="http://schemas.openxmlformats.org/officeDocument/2006/relationships/customXml" Target="../ink/ink118.xml"/><Relationship Id="rId208" Type="http://schemas.openxmlformats.org/officeDocument/2006/relationships/customXml" Target="../ink/ink125.xml"/><Relationship Id="rId14" Type="http://schemas.openxmlformats.org/officeDocument/2006/relationships/customXml" Target="../ink/ink28.xml"/><Relationship Id="rId30" Type="http://schemas.openxmlformats.org/officeDocument/2006/relationships/customXml" Target="../ink/ink36.xml"/><Relationship Id="rId35" Type="http://schemas.openxmlformats.org/officeDocument/2006/relationships/image" Target="../media/image43.png"/><Relationship Id="rId56" Type="http://schemas.openxmlformats.org/officeDocument/2006/relationships/customXml" Target="../ink/ink49.xml"/><Relationship Id="rId77" Type="http://schemas.openxmlformats.org/officeDocument/2006/relationships/image" Target="../media/image64.png"/><Relationship Id="rId100" Type="http://schemas.openxmlformats.org/officeDocument/2006/relationships/customXml" Target="../ink/ink71.xml"/><Relationship Id="rId105" Type="http://schemas.openxmlformats.org/officeDocument/2006/relationships/image" Target="../media/image78.png"/><Relationship Id="rId126" Type="http://schemas.openxmlformats.org/officeDocument/2006/relationships/customXml" Target="../ink/ink84.xml"/><Relationship Id="rId147" Type="http://schemas.openxmlformats.org/officeDocument/2006/relationships/image" Target="../media/image99.png"/><Relationship Id="rId168" Type="http://schemas.openxmlformats.org/officeDocument/2006/relationships/customXml" Target="../ink/ink105.xml"/><Relationship Id="rId8" Type="http://schemas.openxmlformats.org/officeDocument/2006/relationships/customXml" Target="../ink/ink25.xml"/><Relationship Id="rId51" Type="http://schemas.openxmlformats.org/officeDocument/2006/relationships/image" Target="../media/image51.png"/><Relationship Id="rId72" Type="http://schemas.openxmlformats.org/officeDocument/2006/relationships/customXml" Target="../ink/ink57.xml"/><Relationship Id="rId93" Type="http://schemas.openxmlformats.org/officeDocument/2006/relationships/image" Target="../media/image72.png"/><Relationship Id="rId98" Type="http://schemas.openxmlformats.org/officeDocument/2006/relationships/customXml" Target="../ink/ink70.xml"/><Relationship Id="rId121" Type="http://schemas.openxmlformats.org/officeDocument/2006/relationships/image" Target="../media/image86.png"/><Relationship Id="rId142" Type="http://schemas.openxmlformats.org/officeDocument/2006/relationships/customXml" Target="../ink/ink92.xml"/><Relationship Id="rId163" Type="http://schemas.openxmlformats.org/officeDocument/2006/relationships/image" Target="../media/image107.png"/><Relationship Id="rId184" Type="http://schemas.openxmlformats.org/officeDocument/2006/relationships/customXml" Target="../ink/ink113.xml"/><Relationship Id="rId189" Type="http://schemas.openxmlformats.org/officeDocument/2006/relationships/image" Target="../media/image120.png"/><Relationship Id="rId219" Type="http://schemas.openxmlformats.org/officeDocument/2006/relationships/image" Target="../media/image135.png"/><Relationship Id="rId3" Type="http://schemas.openxmlformats.org/officeDocument/2006/relationships/image" Target="../media/image3.png"/><Relationship Id="rId214" Type="http://schemas.openxmlformats.org/officeDocument/2006/relationships/customXml" Target="../ink/ink128.xml"/><Relationship Id="rId25" Type="http://schemas.openxmlformats.org/officeDocument/2006/relationships/image" Target="../media/image38.png"/><Relationship Id="rId46" Type="http://schemas.openxmlformats.org/officeDocument/2006/relationships/customXml" Target="../ink/ink44.xml"/><Relationship Id="rId67" Type="http://schemas.openxmlformats.org/officeDocument/2006/relationships/image" Target="../media/image59.png"/><Relationship Id="rId116" Type="http://schemas.openxmlformats.org/officeDocument/2006/relationships/customXml" Target="../ink/ink79.xml"/><Relationship Id="rId137" Type="http://schemas.openxmlformats.org/officeDocument/2006/relationships/image" Target="../media/image94.png"/><Relationship Id="rId158" Type="http://schemas.openxmlformats.org/officeDocument/2006/relationships/customXml" Target="../ink/ink100.xml"/><Relationship Id="rId20" Type="http://schemas.openxmlformats.org/officeDocument/2006/relationships/customXml" Target="../ink/ink31.xml"/><Relationship Id="rId41" Type="http://schemas.openxmlformats.org/officeDocument/2006/relationships/image" Target="../media/image46.png"/><Relationship Id="rId62" Type="http://schemas.openxmlformats.org/officeDocument/2006/relationships/customXml" Target="../ink/ink52.xml"/><Relationship Id="rId83" Type="http://schemas.openxmlformats.org/officeDocument/2006/relationships/image" Target="../media/image67.png"/><Relationship Id="rId88" Type="http://schemas.openxmlformats.org/officeDocument/2006/relationships/customXml" Target="../ink/ink65.xml"/><Relationship Id="rId111" Type="http://schemas.openxmlformats.org/officeDocument/2006/relationships/image" Target="../media/image81.png"/><Relationship Id="rId132" Type="http://schemas.openxmlformats.org/officeDocument/2006/relationships/customXml" Target="../ink/ink87.xml"/><Relationship Id="rId153" Type="http://schemas.openxmlformats.org/officeDocument/2006/relationships/image" Target="../media/image102.png"/><Relationship Id="rId174" Type="http://schemas.openxmlformats.org/officeDocument/2006/relationships/customXml" Target="../ink/ink108.xml"/><Relationship Id="rId179" Type="http://schemas.openxmlformats.org/officeDocument/2006/relationships/image" Target="../media/image115.png"/><Relationship Id="rId195" Type="http://schemas.openxmlformats.org/officeDocument/2006/relationships/image" Target="../media/image123.png"/><Relationship Id="rId209" Type="http://schemas.openxmlformats.org/officeDocument/2006/relationships/image" Target="../media/image130.png"/><Relationship Id="rId190" Type="http://schemas.openxmlformats.org/officeDocument/2006/relationships/customXml" Target="../ink/ink116.xml"/><Relationship Id="rId204" Type="http://schemas.openxmlformats.org/officeDocument/2006/relationships/customXml" Target="../ink/ink123.xml"/><Relationship Id="rId15" Type="http://schemas.openxmlformats.org/officeDocument/2006/relationships/image" Target="../media/image33.png"/><Relationship Id="rId36" Type="http://schemas.openxmlformats.org/officeDocument/2006/relationships/customXml" Target="../ink/ink39.xml"/><Relationship Id="rId57" Type="http://schemas.openxmlformats.org/officeDocument/2006/relationships/image" Target="../media/image54.png"/><Relationship Id="rId106" Type="http://schemas.openxmlformats.org/officeDocument/2006/relationships/customXml" Target="../ink/ink74.xml"/><Relationship Id="rId127" Type="http://schemas.openxmlformats.org/officeDocument/2006/relationships/image" Target="../media/image89.png"/><Relationship Id="rId10" Type="http://schemas.openxmlformats.org/officeDocument/2006/relationships/customXml" Target="../ink/ink26.xml"/><Relationship Id="rId31" Type="http://schemas.openxmlformats.org/officeDocument/2006/relationships/image" Target="../media/image41.png"/><Relationship Id="rId52" Type="http://schemas.openxmlformats.org/officeDocument/2006/relationships/customXml" Target="../ink/ink47.xml"/><Relationship Id="rId73" Type="http://schemas.openxmlformats.org/officeDocument/2006/relationships/image" Target="../media/image62.png"/><Relationship Id="rId78" Type="http://schemas.openxmlformats.org/officeDocument/2006/relationships/customXml" Target="../ink/ink60.xml"/><Relationship Id="rId94" Type="http://schemas.openxmlformats.org/officeDocument/2006/relationships/customXml" Target="../ink/ink68.xml"/><Relationship Id="rId99" Type="http://schemas.openxmlformats.org/officeDocument/2006/relationships/image" Target="../media/image75.png"/><Relationship Id="rId101" Type="http://schemas.openxmlformats.org/officeDocument/2006/relationships/image" Target="../media/image76.png"/><Relationship Id="rId122" Type="http://schemas.openxmlformats.org/officeDocument/2006/relationships/customXml" Target="../ink/ink82.xml"/><Relationship Id="rId143" Type="http://schemas.openxmlformats.org/officeDocument/2006/relationships/image" Target="../media/image97.png"/><Relationship Id="rId148" Type="http://schemas.openxmlformats.org/officeDocument/2006/relationships/customXml" Target="../ink/ink95.xml"/><Relationship Id="rId164" Type="http://schemas.openxmlformats.org/officeDocument/2006/relationships/customXml" Target="../ink/ink103.xml"/><Relationship Id="rId169" Type="http://schemas.openxmlformats.org/officeDocument/2006/relationships/image" Target="../media/image110.png"/><Relationship Id="rId185" Type="http://schemas.openxmlformats.org/officeDocument/2006/relationships/image" Target="../media/image118.png"/><Relationship Id="rId4" Type="http://schemas.openxmlformats.org/officeDocument/2006/relationships/customXml" Target="../ink/ink23.xml"/><Relationship Id="rId9" Type="http://schemas.openxmlformats.org/officeDocument/2006/relationships/image" Target="../media/image30.png"/><Relationship Id="rId180" Type="http://schemas.openxmlformats.org/officeDocument/2006/relationships/customXml" Target="../ink/ink111.xml"/><Relationship Id="rId210" Type="http://schemas.openxmlformats.org/officeDocument/2006/relationships/customXml" Target="../ink/ink126.xml"/><Relationship Id="rId215" Type="http://schemas.openxmlformats.org/officeDocument/2006/relationships/image" Target="../media/image133.png"/><Relationship Id="rId26" Type="http://schemas.openxmlformats.org/officeDocument/2006/relationships/customXml" Target="../ink/ink34.xml"/><Relationship Id="rId47" Type="http://schemas.openxmlformats.org/officeDocument/2006/relationships/image" Target="../media/image49.png"/><Relationship Id="rId68" Type="http://schemas.openxmlformats.org/officeDocument/2006/relationships/customXml" Target="../ink/ink55.xml"/><Relationship Id="rId89" Type="http://schemas.openxmlformats.org/officeDocument/2006/relationships/image" Target="../media/image70.png"/><Relationship Id="rId112" Type="http://schemas.openxmlformats.org/officeDocument/2006/relationships/customXml" Target="../ink/ink77.xml"/><Relationship Id="rId133" Type="http://schemas.openxmlformats.org/officeDocument/2006/relationships/image" Target="../media/image92.png"/><Relationship Id="rId154" Type="http://schemas.openxmlformats.org/officeDocument/2006/relationships/customXml" Target="../ink/ink98.xml"/><Relationship Id="rId175" Type="http://schemas.openxmlformats.org/officeDocument/2006/relationships/image" Target="../media/image113.png"/><Relationship Id="rId196" Type="http://schemas.openxmlformats.org/officeDocument/2006/relationships/customXml" Target="../ink/ink119.xml"/><Relationship Id="rId200" Type="http://schemas.openxmlformats.org/officeDocument/2006/relationships/customXml" Target="../ink/ink121.xml"/><Relationship Id="rId16" Type="http://schemas.openxmlformats.org/officeDocument/2006/relationships/customXml" Target="../ink/ink29.xml"/><Relationship Id="rId37" Type="http://schemas.openxmlformats.org/officeDocument/2006/relationships/image" Target="../media/image44.png"/><Relationship Id="rId58" Type="http://schemas.openxmlformats.org/officeDocument/2006/relationships/customXml" Target="../ink/ink50.xml"/><Relationship Id="rId79" Type="http://schemas.openxmlformats.org/officeDocument/2006/relationships/image" Target="../media/image65.png"/><Relationship Id="rId102" Type="http://schemas.openxmlformats.org/officeDocument/2006/relationships/customXml" Target="../ink/ink72.xml"/><Relationship Id="rId123" Type="http://schemas.openxmlformats.org/officeDocument/2006/relationships/image" Target="../media/image87.png"/><Relationship Id="rId144" Type="http://schemas.openxmlformats.org/officeDocument/2006/relationships/customXml" Target="../ink/ink93.xml"/><Relationship Id="rId90" Type="http://schemas.openxmlformats.org/officeDocument/2006/relationships/customXml" Target="../ink/ink66.xml"/><Relationship Id="rId165" Type="http://schemas.openxmlformats.org/officeDocument/2006/relationships/image" Target="../media/image108.png"/><Relationship Id="rId186" Type="http://schemas.openxmlformats.org/officeDocument/2006/relationships/customXml" Target="../ink/ink114.xml"/><Relationship Id="rId211" Type="http://schemas.openxmlformats.org/officeDocument/2006/relationships/image" Target="../media/image131.png"/><Relationship Id="rId27" Type="http://schemas.openxmlformats.org/officeDocument/2006/relationships/image" Target="../media/image39.png"/><Relationship Id="rId48" Type="http://schemas.openxmlformats.org/officeDocument/2006/relationships/customXml" Target="../ink/ink45.xml"/><Relationship Id="rId69" Type="http://schemas.openxmlformats.org/officeDocument/2006/relationships/image" Target="../media/image60.png"/><Relationship Id="rId113" Type="http://schemas.openxmlformats.org/officeDocument/2006/relationships/image" Target="../media/image82.png"/><Relationship Id="rId134" Type="http://schemas.openxmlformats.org/officeDocument/2006/relationships/customXml" Target="../ink/ink88.xml"/><Relationship Id="rId80" Type="http://schemas.openxmlformats.org/officeDocument/2006/relationships/customXml" Target="../ink/ink61.xml"/><Relationship Id="rId155" Type="http://schemas.openxmlformats.org/officeDocument/2006/relationships/image" Target="../media/image103.png"/><Relationship Id="rId176" Type="http://schemas.openxmlformats.org/officeDocument/2006/relationships/customXml" Target="../ink/ink109.xml"/><Relationship Id="rId197" Type="http://schemas.openxmlformats.org/officeDocument/2006/relationships/image" Target="../media/image124.png"/><Relationship Id="rId201" Type="http://schemas.openxmlformats.org/officeDocument/2006/relationships/image" Target="../media/image126.png"/><Relationship Id="rId17" Type="http://schemas.openxmlformats.org/officeDocument/2006/relationships/image" Target="../media/image34.png"/><Relationship Id="rId38" Type="http://schemas.openxmlformats.org/officeDocument/2006/relationships/customXml" Target="../ink/ink40.xml"/><Relationship Id="rId59" Type="http://schemas.openxmlformats.org/officeDocument/2006/relationships/image" Target="../media/image55.png"/><Relationship Id="rId103" Type="http://schemas.openxmlformats.org/officeDocument/2006/relationships/image" Target="../media/image77.png"/><Relationship Id="rId124" Type="http://schemas.openxmlformats.org/officeDocument/2006/relationships/customXml" Target="../ink/ink83.xml"/><Relationship Id="rId70" Type="http://schemas.openxmlformats.org/officeDocument/2006/relationships/customXml" Target="../ink/ink56.xml"/><Relationship Id="rId91" Type="http://schemas.openxmlformats.org/officeDocument/2006/relationships/image" Target="../media/image71.png"/><Relationship Id="rId145" Type="http://schemas.openxmlformats.org/officeDocument/2006/relationships/image" Target="../media/image98.png"/><Relationship Id="rId166" Type="http://schemas.openxmlformats.org/officeDocument/2006/relationships/customXml" Target="../ink/ink104.xml"/><Relationship Id="rId187" Type="http://schemas.openxmlformats.org/officeDocument/2006/relationships/image" Target="../media/image119.png"/><Relationship Id="rId1" Type="http://schemas.openxmlformats.org/officeDocument/2006/relationships/slideLayout" Target="../slideLayouts/slideLayout1.xml"/><Relationship Id="rId212" Type="http://schemas.openxmlformats.org/officeDocument/2006/relationships/customXml" Target="../ink/ink127.xml"/><Relationship Id="rId28" Type="http://schemas.openxmlformats.org/officeDocument/2006/relationships/customXml" Target="../ink/ink35.xml"/><Relationship Id="rId49" Type="http://schemas.openxmlformats.org/officeDocument/2006/relationships/image" Target="../media/image50.png"/><Relationship Id="rId114" Type="http://schemas.openxmlformats.org/officeDocument/2006/relationships/customXml" Target="../ink/ink78.xml"/><Relationship Id="rId60" Type="http://schemas.openxmlformats.org/officeDocument/2006/relationships/customXml" Target="../ink/ink51.xml"/><Relationship Id="rId81" Type="http://schemas.openxmlformats.org/officeDocument/2006/relationships/image" Target="../media/image66.png"/><Relationship Id="rId135" Type="http://schemas.openxmlformats.org/officeDocument/2006/relationships/image" Target="../media/image93.png"/><Relationship Id="rId156" Type="http://schemas.openxmlformats.org/officeDocument/2006/relationships/customXml" Target="../ink/ink99.xml"/><Relationship Id="rId177" Type="http://schemas.openxmlformats.org/officeDocument/2006/relationships/image" Target="../media/image114.png"/><Relationship Id="rId198" Type="http://schemas.openxmlformats.org/officeDocument/2006/relationships/customXml" Target="../ink/ink120.xml"/><Relationship Id="rId202" Type="http://schemas.openxmlformats.org/officeDocument/2006/relationships/customXml" Target="../ink/ink122.xml"/><Relationship Id="rId18" Type="http://schemas.openxmlformats.org/officeDocument/2006/relationships/customXml" Target="../ink/ink30.xml"/><Relationship Id="rId39" Type="http://schemas.openxmlformats.org/officeDocument/2006/relationships/image" Target="../media/image45.png"/><Relationship Id="rId50" Type="http://schemas.openxmlformats.org/officeDocument/2006/relationships/customXml" Target="../ink/ink46.xml"/><Relationship Id="rId104" Type="http://schemas.openxmlformats.org/officeDocument/2006/relationships/customXml" Target="../ink/ink73.xml"/><Relationship Id="rId125" Type="http://schemas.openxmlformats.org/officeDocument/2006/relationships/image" Target="../media/image88.png"/><Relationship Id="rId146" Type="http://schemas.openxmlformats.org/officeDocument/2006/relationships/customXml" Target="../ink/ink94.xml"/><Relationship Id="rId167" Type="http://schemas.openxmlformats.org/officeDocument/2006/relationships/image" Target="../media/image109.png"/><Relationship Id="rId188" Type="http://schemas.openxmlformats.org/officeDocument/2006/relationships/customXml" Target="../ink/ink115.xml"/><Relationship Id="rId71" Type="http://schemas.openxmlformats.org/officeDocument/2006/relationships/image" Target="../media/image61.png"/><Relationship Id="rId92" Type="http://schemas.openxmlformats.org/officeDocument/2006/relationships/customXml" Target="../ink/ink67.xml"/><Relationship Id="rId213" Type="http://schemas.openxmlformats.org/officeDocument/2006/relationships/image" Target="../media/image132.png"/><Relationship Id="rId2" Type="http://schemas.openxmlformats.org/officeDocument/2006/relationships/notesSlide" Target="../notesSlides/notesSlide6.xml"/><Relationship Id="rId29" Type="http://schemas.openxmlformats.org/officeDocument/2006/relationships/image" Target="../media/image40.png"/><Relationship Id="rId40" Type="http://schemas.openxmlformats.org/officeDocument/2006/relationships/customXml" Target="../ink/ink41.xml"/><Relationship Id="rId115" Type="http://schemas.openxmlformats.org/officeDocument/2006/relationships/image" Target="../media/image83.png"/><Relationship Id="rId136" Type="http://schemas.openxmlformats.org/officeDocument/2006/relationships/customXml" Target="../ink/ink89.xml"/><Relationship Id="rId157" Type="http://schemas.openxmlformats.org/officeDocument/2006/relationships/image" Target="../media/image104.png"/><Relationship Id="rId178" Type="http://schemas.openxmlformats.org/officeDocument/2006/relationships/customXml" Target="../ink/ink110.xml"/><Relationship Id="rId61" Type="http://schemas.openxmlformats.org/officeDocument/2006/relationships/image" Target="../media/image56.png"/><Relationship Id="rId82" Type="http://schemas.openxmlformats.org/officeDocument/2006/relationships/customXml" Target="../ink/ink62.xml"/><Relationship Id="rId199" Type="http://schemas.openxmlformats.org/officeDocument/2006/relationships/image" Target="../media/image125.png"/><Relationship Id="rId203" Type="http://schemas.openxmlformats.org/officeDocument/2006/relationships/image" Target="../media/image127.png"/><Relationship Id="rId1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customXml" Target="../ink/ink135.xml"/><Relationship Id="rId18" Type="http://schemas.openxmlformats.org/officeDocument/2006/relationships/image" Target="../media/image143.png"/><Relationship Id="rId26" Type="http://schemas.openxmlformats.org/officeDocument/2006/relationships/image" Target="../media/image147.png"/><Relationship Id="rId3" Type="http://schemas.openxmlformats.org/officeDocument/2006/relationships/image" Target="../media/image3.png"/><Relationship Id="rId21" Type="http://schemas.openxmlformats.org/officeDocument/2006/relationships/customXml" Target="../ink/ink139.xml"/><Relationship Id="rId7" Type="http://schemas.openxmlformats.org/officeDocument/2006/relationships/customXml" Target="../ink/ink132.xml"/><Relationship Id="rId12" Type="http://schemas.openxmlformats.org/officeDocument/2006/relationships/image" Target="../media/image140.png"/><Relationship Id="rId17" Type="http://schemas.openxmlformats.org/officeDocument/2006/relationships/customXml" Target="../ink/ink137.xml"/><Relationship Id="rId25" Type="http://schemas.openxmlformats.org/officeDocument/2006/relationships/customXml" Target="../ink/ink141.xml"/><Relationship Id="rId2" Type="http://schemas.openxmlformats.org/officeDocument/2006/relationships/notesSlide" Target="../notesSlides/notesSlide7.xml"/><Relationship Id="rId16" Type="http://schemas.openxmlformats.org/officeDocument/2006/relationships/image" Target="../media/image142.png"/><Relationship Id="rId20" Type="http://schemas.openxmlformats.org/officeDocument/2006/relationships/image" Target="../media/image144.png"/><Relationship Id="rId29" Type="http://schemas.openxmlformats.org/officeDocument/2006/relationships/customXml" Target="../ink/ink143.xml"/><Relationship Id="rId1" Type="http://schemas.openxmlformats.org/officeDocument/2006/relationships/slideLayout" Target="../slideLayouts/slideLayout1.xml"/><Relationship Id="rId6" Type="http://schemas.openxmlformats.org/officeDocument/2006/relationships/image" Target="../media/image137.png"/><Relationship Id="rId11" Type="http://schemas.openxmlformats.org/officeDocument/2006/relationships/customXml" Target="../ink/ink134.xml"/><Relationship Id="rId24" Type="http://schemas.openxmlformats.org/officeDocument/2006/relationships/image" Target="../media/image146.png"/><Relationship Id="rId32" Type="http://schemas.openxmlformats.org/officeDocument/2006/relationships/image" Target="../media/image150.png"/><Relationship Id="rId5" Type="http://schemas.openxmlformats.org/officeDocument/2006/relationships/customXml" Target="../ink/ink131.xml"/><Relationship Id="rId15" Type="http://schemas.openxmlformats.org/officeDocument/2006/relationships/customXml" Target="../ink/ink136.xml"/><Relationship Id="rId23" Type="http://schemas.openxmlformats.org/officeDocument/2006/relationships/customXml" Target="../ink/ink140.xml"/><Relationship Id="rId28" Type="http://schemas.openxmlformats.org/officeDocument/2006/relationships/image" Target="../media/image148.png"/><Relationship Id="rId10" Type="http://schemas.openxmlformats.org/officeDocument/2006/relationships/image" Target="../media/image139.png"/><Relationship Id="rId19" Type="http://schemas.openxmlformats.org/officeDocument/2006/relationships/customXml" Target="../ink/ink138.xml"/><Relationship Id="rId31" Type="http://schemas.openxmlformats.org/officeDocument/2006/relationships/customXml" Target="../ink/ink144.xml"/><Relationship Id="rId4" Type="http://schemas.openxmlformats.org/officeDocument/2006/relationships/image" Target="../media/image136.png"/><Relationship Id="rId9" Type="http://schemas.openxmlformats.org/officeDocument/2006/relationships/customXml" Target="../ink/ink133.xml"/><Relationship Id="rId14" Type="http://schemas.openxmlformats.org/officeDocument/2006/relationships/image" Target="../media/image141.png"/><Relationship Id="rId22" Type="http://schemas.openxmlformats.org/officeDocument/2006/relationships/image" Target="../media/image145.png"/><Relationship Id="rId27" Type="http://schemas.openxmlformats.org/officeDocument/2006/relationships/customXml" Target="../ink/ink142.xml"/><Relationship Id="rId30" Type="http://schemas.openxmlformats.org/officeDocument/2006/relationships/image" Target="../media/image149.png"/></Relationships>
</file>

<file path=ppt/slides/_rels/slide8.xml.rels><?xml version="1.0" encoding="UTF-8" standalone="yes"?>
<Relationships xmlns="http://schemas.openxmlformats.org/package/2006/relationships"><Relationship Id="rId8" Type="http://schemas.openxmlformats.org/officeDocument/2006/relationships/customXml" Target="../ink/ink147.xml"/><Relationship Id="rId13" Type="http://schemas.openxmlformats.org/officeDocument/2006/relationships/image" Target="../media/image155.png"/><Relationship Id="rId3" Type="http://schemas.openxmlformats.org/officeDocument/2006/relationships/image" Target="../media/image3.png"/><Relationship Id="rId7" Type="http://schemas.openxmlformats.org/officeDocument/2006/relationships/image" Target="../media/image152.png"/><Relationship Id="rId12" Type="http://schemas.openxmlformats.org/officeDocument/2006/relationships/customXml" Target="../ink/ink14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46.xml"/><Relationship Id="rId11" Type="http://schemas.openxmlformats.org/officeDocument/2006/relationships/image" Target="../media/image154.png"/><Relationship Id="rId5" Type="http://schemas.openxmlformats.org/officeDocument/2006/relationships/image" Target="../media/image151.png"/><Relationship Id="rId10" Type="http://schemas.openxmlformats.org/officeDocument/2006/relationships/customXml" Target="../ink/ink148.xml"/><Relationship Id="rId4" Type="http://schemas.openxmlformats.org/officeDocument/2006/relationships/customXml" Target="../ink/ink145.xml"/><Relationship Id="rId9" Type="http://schemas.openxmlformats.org/officeDocument/2006/relationships/image" Target="../media/image153.png"/></Relationships>
</file>

<file path=ppt/slides/_rels/slide9.xml.rels><?xml version="1.0" encoding="UTF-8" standalone="yes"?>
<Relationships xmlns="http://schemas.openxmlformats.org/package/2006/relationships"><Relationship Id="rId8" Type="http://schemas.openxmlformats.org/officeDocument/2006/relationships/customXml" Target="../ink/ink152.xml"/><Relationship Id="rId13" Type="http://schemas.openxmlformats.org/officeDocument/2006/relationships/image" Target="../media/image160.png"/><Relationship Id="rId3" Type="http://schemas.openxmlformats.org/officeDocument/2006/relationships/image" Target="../media/image3.png"/><Relationship Id="rId7" Type="http://schemas.openxmlformats.org/officeDocument/2006/relationships/image" Target="../media/image157.png"/><Relationship Id="rId12" Type="http://schemas.openxmlformats.org/officeDocument/2006/relationships/customXml" Target="../ink/ink15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51.xml"/><Relationship Id="rId11" Type="http://schemas.openxmlformats.org/officeDocument/2006/relationships/image" Target="../media/image159.png"/><Relationship Id="rId5" Type="http://schemas.openxmlformats.org/officeDocument/2006/relationships/image" Target="../media/image156.png"/><Relationship Id="rId15" Type="http://schemas.openxmlformats.org/officeDocument/2006/relationships/image" Target="../media/image161.png"/><Relationship Id="rId10" Type="http://schemas.openxmlformats.org/officeDocument/2006/relationships/customXml" Target="../ink/ink153.xml"/><Relationship Id="rId4" Type="http://schemas.openxmlformats.org/officeDocument/2006/relationships/customXml" Target="../ink/ink150.xml"/><Relationship Id="rId9" Type="http://schemas.openxmlformats.org/officeDocument/2006/relationships/image" Target="../media/image158.png"/><Relationship Id="rId14" Type="http://schemas.openxmlformats.org/officeDocument/2006/relationships/customXml" Target="../ink/ink1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518Ministries</a:t>
              </a:r>
            </a:p>
            <a:p>
              <a:r>
                <a:rPr lang="en-US">
                  <a:solidFill>
                    <a:srgbClr val="00B0F0"/>
                  </a:solidFill>
                  <a:hlinkClick r:id="rId5">
                    <a:extLst>
                      <a:ext uri="{A12FA001-AC4F-418D-AE19-62706E023703}">
                        <ahyp:hlinkClr xmlns:ahyp="http://schemas.microsoft.com/office/drawing/2018/hyperlinkcolor" val="tx"/>
                      </a:ext>
                    </a:extLst>
                  </a:hlinkClick>
                </a:rPr>
                <a:t>https://t.me/five18Ministries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מא:יג-יח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41:13-18</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1093450" cy="627380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5900" y="205534"/>
            <a:ext cx="10623550" cy="6063198"/>
          </a:xfrm>
          <a:prstGeom prst="rect">
            <a:avLst/>
          </a:prstGeom>
          <a:noFill/>
        </p:spPr>
        <p:txBody>
          <a:bodyPr wrap="square" rtlCol="0">
            <a:spAutoFit/>
          </a:bodyPr>
          <a:lstStyle/>
          <a:p>
            <a:pPr algn="ctr"/>
            <a:r>
              <a:rPr lang="en-US" sz="2800" b="1">
                <a:solidFill>
                  <a:srgbClr val="FFC000"/>
                </a:solidFill>
                <a:cs typeface="+mj-cs"/>
              </a:rPr>
              <a:t>The Meaning and Application of Isaiah 41:17-18 for Our Lives</a:t>
            </a:r>
          </a:p>
          <a:p>
            <a:endParaRPr lang="en-US" sz="1050" b="1">
              <a:solidFill>
                <a:srgbClr val="FFC000"/>
              </a:solidFill>
              <a:cs typeface="+mj-cs"/>
            </a:endParaRPr>
          </a:p>
          <a:p>
            <a:pPr marL="342900" indent="-342900">
              <a:buFont typeface="Arial" panose="020B0604020202020204" pitchFamily="34" charset="0"/>
              <a:buChar char="•"/>
            </a:pPr>
            <a:r>
              <a:rPr lang="en-US" sz="2000" b="1" u="sng">
                <a:solidFill>
                  <a:srgbClr val="FFC000"/>
                </a:solidFill>
                <a:cs typeface="+mj-cs"/>
              </a:rPr>
              <a:t>God’s compassion for the needy</a:t>
            </a:r>
            <a:r>
              <a:rPr lang="en-US" sz="2000">
                <a:solidFill>
                  <a:srgbClr val="FFC000"/>
                </a:solidFill>
                <a:cs typeface="+mj-cs"/>
              </a:rPr>
              <a:t>: Isaiah 41:17-18 describes the situation of the poor and needy who are searching for water and are thirsty. God promises to answer them and not forsake them. He will provide them with water in the desert and make rivers flow on barren heights. This shows God’s compassion and care for the oppressed and suffering people, who depend on Him for their survival.</a:t>
            </a:r>
          </a:p>
          <a:p>
            <a:pPr marL="342900" indent="-342900">
              <a:buFont typeface="Arial" panose="020B0604020202020204" pitchFamily="34" charset="0"/>
              <a:buChar char="•"/>
            </a:pPr>
            <a:r>
              <a:rPr lang="en-US" sz="2000" b="1" u="sng">
                <a:solidFill>
                  <a:srgbClr val="92D050"/>
                </a:solidFill>
                <a:cs typeface="+mj-cs"/>
              </a:rPr>
              <a:t>God’s power over nature</a:t>
            </a:r>
            <a:r>
              <a:rPr lang="en-US" sz="2000">
                <a:solidFill>
                  <a:srgbClr val="92D050"/>
                </a:solidFill>
                <a:cs typeface="+mj-cs"/>
              </a:rPr>
              <a:t>: The verses also demonstrate God’s power over nature, as He can create water sources in the most unlikely places. He can turn the desert into pools of water and the parched ground into springs. This shows God’s ability to do miracles and to provide for His people in times of need.</a:t>
            </a:r>
          </a:p>
          <a:p>
            <a:pPr marL="342900" indent="-342900">
              <a:buFont typeface="Arial" panose="020B0604020202020204" pitchFamily="34" charset="0"/>
              <a:buChar char="•"/>
            </a:pPr>
            <a:r>
              <a:rPr lang="en-US" sz="2000" b="1" u="sng">
                <a:solidFill>
                  <a:srgbClr val="00B0F0"/>
                </a:solidFill>
                <a:cs typeface="+mj-cs"/>
              </a:rPr>
              <a:t>God’s fulfillment of His promises</a:t>
            </a:r>
            <a:r>
              <a:rPr lang="en-US" sz="2000">
                <a:solidFill>
                  <a:srgbClr val="00B0F0"/>
                </a:solidFill>
                <a:cs typeface="+mj-cs"/>
              </a:rPr>
              <a:t>: The verses also point to God’s fulfillment of His promises to His people, especially in relation to the restoration of Israel after the exile. God will bring them back to their land and bless them with abundance and prosperity. He will also make them a light to the nations and a witness to His glory which is a Torah based principle.</a:t>
            </a:r>
          </a:p>
          <a:p>
            <a:pPr marL="342900" indent="-342900">
              <a:buFont typeface="Arial" panose="020B0604020202020204" pitchFamily="34" charset="0"/>
              <a:buChar char="•"/>
            </a:pPr>
            <a:r>
              <a:rPr lang="en-US" sz="2000" b="1" u="sng">
                <a:solidFill>
                  <a:srgbClr val="FFC000"/>
                </a:solidFill>
                <a:cs typeface="+mj-cs"/>
              </a:rPr>
              <a:t>God’s invitation to trust Him</a:t>
            </a:r>
            <a:r>
              <a:rPr lang="en-US" sz="2000">
                <a:solidFill>
                  <a:srgbClr val="FFC000"/>
                </a:solidFill>
                <a:cs typeface="+mj-cs"/>
              </a:rPr>
              <a:t>: The verses also invite us to trust God and His word, as He is faithful and true. He is the only God who can save us and deliver us from our troubles. He is the first and the last, and there is no one like Him. He calls us to remember His deeds and His plans, and to rely on His grace and mercy.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9A8A0CB-4FCD-44D6-0BE9-796783C06933}"/>
                  </a:ext>
                </a:extLst>
              </p14:cNvPr>
              <p14:cNvContentPartPr/>
              <p14:nvPr/>
            </p14:nvContentPartPr>
            <p14:xfrm>
              <a:off x="157200" y="827140"/>
              <a:ext cx="303480" cy="361080"/>
            </p14:xfrm>
          </p:contentPart>
        </mc:Choice>
        <mc:Fallback xmlns="">
          <p:pic>
            <p:nvPicPr>
              <p:cNvPr id="2" name="Ink 1">
                <a:extLst>
                  <a:ext uri="{FF2B5EF4-FFF2-40B4-BE49-F238E27FC236}">
                    <a16:creationId xmlns:a16="http://schemas.microsoft.com/office/drawing/2014/main" id="{A9A8A0CB-4FCD-44D6-0BE9-796783C06933}"/>
                  </a:ext>
                </a:extLst>
              </p:cNvPr>
              <p:cNvPicPr/>
              <p:nvPr/>
            </p:nvPicPr>
            <p:blipFill>
              <a:blip r:embed="rId5"/>
              <a:stretch>
                <a:fillRect/>
              </a:stretch>
            </p:blipFill>
            <p:spPr>
              <a:xfrm>
                <a:off x="139560" y="809500"/>
                <a:ext cx="33912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0D2F97B-019C-83DC-8C2E-8D33E638D664}"/>
                  </a:ext>
                </a:extLst>
              </p14:cNvPr>
              <p14:cNvContentPartPr/>
              <p14:nvPr/>
            </p14:nvContentPartPr>
            <p14:xfrm>
              <a:off x="4351560" y="1173460"/>
              <a:ext cx="1139400" cy="42480"/>
            </p14:xfrm>
          </p:contentPart>
        </mc:Choice>
        <mc:Fallback xmlns="">
          <p:pic>
            <p:nvPicPr>
              <p:cNvPr id="4" name="Ink 3">
                <a:extLst>
                  <a:ext uri="{FF2B5EF4-FFF2-40B4-BE49-F238E27FC236}">
                    <a16:creationId xmlns:a16="http://schemas.microsoft.com/office/drawing/2014/main" id="{30D2F97B-019C-83DC-8C2E-8D33E638D664}"/>
                  </a:ext>
                </a:extLst>
              </p:cNvPr>
              <p:cNvPicPr/>
              <p:nvPr/>
            </p:nvPicPr>
            <p:blipFill>
              <a:blip r:embed="rId7"/>
              <a:stretch>
                <a:fillRect/>
              </a:stretch>
            </p:blipFill>
            <p:spPr>
              <a:xfrm>
                <a:off x="4333560" y="1155820"/>
                <a:ext cx="1175040" cy="78120"/>
              </a:xfrm>
              <a:prstGeom prst="rect">
                <a:avLst/>
              </a:prstGeom>
            </p:spPr>
          </p:pic>
        </mc:Fallback>
      </mc:AlternateContent>
      <p:grpSp>
        <p:nvGrpSpPr>
          <p:cNvPr id="12" name="Group 11">
            <a:extLst>
              <a:ext uri="{FF2B5EF4-FFF2-40B4-BE49-F238E27FC236}">
                <a16:creationId xmlns:a16="http://schemas.microsoft.com/office/drawing/2014/main" id="{6F0C4554-0209-F07D-EA8F-FE063B6E690C}"/>
              </a:ext>
            </a:extLst>
          </p:cNvPr>
          <p:cNvGrpSpPr/>
          <p:nvPr/>
        </p:nvGrpSpPr>
        <p:grpSpPr>
          <a:xfrm>
            <a:off x="691080" y="2068060"/>
            <a:ext cx="6598080" cy="112320"/>
            <a:chOff x="691080" y="2068060"/>
            <a:chExt cx="6598080" cy="11232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E63785E-2601-EB1B-5681-0796AE690293}"/>
                    </a:ext>
                  </a:extLst>
                </p14:cNvPr>
                <p14:cNvContentPartPr/>
                <p14:nvPr/>
              </p14:nvContentPartPr>
              <p14:xfrm>
                <a:off x="691080" y="2084260"/>
                <a:ext cx="1514160" cy="96120"/>
              </p14:xfrm>
            </p:contentPart>
          </mc:Choice>
          <mc:Fallback xmlns="">
            <p:pic>
              <p:nvPicPr>
                <p:cNvPr id="5" name="Ink 4">
                  <a:extLst>
                    <a:ext uri="{FF2B5EF4-FFF2-40B4-BE49-F238E27FC236}">
                      <a16:creationId xmlns:a16="http://schemas.microsoft.com/office/drawing/2014/main" id="{8E63785E-2601-EB1B-5681-0796AE690293}"/>
                    </a:ext>
                  </a:extLst>
                </p:cNvPr>
                <p:cNvPicPr/>
                <p:nvPr/>
              </p:nvPicPr>
              <p:blipFill>
                <a:blip r:embed="rId9"/>
                <a:stretch>
                  <a:fillRect/>
                </a:stretch>
              </p:blipFill>
              <p:spPr>
                <a:xfrm>
                  <a:off x="673080" y="2066620"/>
                  <a:ext cx="1549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FC05003-2D6B-74FD-E194-BBCC541EFEA6}"/>
                    </a:ext>
                  </a:extLst>
                </p14:cNvPr>
                <p14:cNvContentPartPr/>
                <p14:nvPr/>
              </p14:nvContentPartPr>
              <p14:xfrm>
                <a:off x="3026040" y="2085700"/>
                <a:ext cx="451080" cy="44640"/>
              </p14:xfrm>
            </p:contentPart>
          </mc:Choice>
          <mc:Fallback xmlns="">
            <p:pic>
              <p:nvPicPr>
                <p:cNvPr id="7" name="Ink 6">
                  <a:extLst>
                    <a:ext uri="{FF2B5EF4-FFF2-40B4-BE49-F238E27FC236}">
                      <a16:creationId xmlns:a16="http://schemas.microsoft.com/office/drawing/2014/main" id="{CFC05003-2D6B-74FD-E194-BBCC541EFEA6}"/>
                    </a:ext>
                  </a:extLst>
                </p:cNvPr>
                <p:cNvPicPr/>
                <p:nvPr/>
              </p:nvPicPr>
              <p:blipFill>
                <a:blip r:embed="rId11"/>
                <a:stretch>
                  <a:fillRect/>
                </a:stretch>
              </p:blipFill>
              <p:spPr>
                <a:xfrm>
                  <a:off x="3008400" y="2068060"/>
                  <a:ext cx="486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A4C9497-250C-008C-9A64-BD9EAE432C3A}"/>
                    </a:ext>
                  </a:extLst>
                </p14:cNvPr>
                <p14:cNvContentPartPr/>
                <p14:nvPr/>
              </p14:nvContentPartPr>
              <p14:xfrm>
                <a:off x="4442280" y="2105500"/>
                <a:ext cx="712080" cy="38160"/>
              </p14:xfrm>
            </p:contentPart>
          </mc:Choice>
          <mc:Fallback xmlns="">
            <p:pic>
              <p:nvPicPr>
                <p:cNvPr id="9" name="Ink 8">
                  <a:extLst>
                    <a:ext uri="{FF2B5EF4-FFF2-40B4-BE49-F238E27FC236}">
                      <a16:creationId xmlns:a16="http://schemas.microsoft.com/office/drawing/2014/main" id="{EA4C9497-250C-008C-9A64-BD9EAE432C3A}"/>
                    </a:ext>
                  </a:extLst>
                </p:cNvPr>
                <p:cNvPicPr/>
                <p:nvPr/>
              </p:nvPicPr>
              <p:blipFill>
                <a:blip r:embed="rId13"/>
                <a:stretch>
                  <a:fillRect/>
                </a:stretch>
              </p:blipFill>
              <p:spPr>
                <a:xfrm>
                  <a:off x="4424280" y="2087860"/>
                  <a:ext cx="747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B9F041B-E30A-D762-E460-21E7BF4D11BE}"/>
                    </a:ext>
                  </a:extLst>
                </p14:cNvPr>
                <p14:cNvContentPartPr/>
                <p14:nvPr/>
              </p14:nvContentPartPr>
              <p14:xfrm>
                <a:off x="6057600" y="2068060"/>
                <a:ext cx="1231560" cy="44280"/>
              </p14:xfrm>
            </p:contentPart>
          </mc:Choice>
          <mc:Fallback xmlns="">
            <p:pic>
              <p:nvPicPr>
                <p:cNvPr id="11" name="Ink 10">
                  <a:extLst>
                    <a:ext uri="{FF2B5EF4-FFF2-40B4-BE49-F238E27FC236}">
                      <a16:creationId xmlns:a16="http://schemas.microsoft.com/office/drawing/2014/main" id="{CB9F041B-E30A-D762-E460-21E7BF4D11BE}"/>
                    </a:ext>
                  </a:extLst>
                </p:cNvPr>
                <p:cNvPicPr/>
                <p:nvPr/>
              </p:nvPicPr>
              <p:blipFill>
                <a:blip r:embed="rId15"/>
                <a:stretch>
                  <a:fillRect/>
                </a:stretch>
              </p:blipFill>
              <p:spPr>
                <a:xfrm>
                  <a:off x="6039600" y="2050420"/>
                  <a:ext cx="1267200" cy="7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AFBD771-EB06-3A73-A38B-305A8ED88FAE}"/>
                  </a:ext>
                </a:extLst>
              </p14:cNvPr>
              <p14:cNvContentPartPr/>
              <p14:nvPr/>
            </p14:nvContentPartPr>
            <p14:xfrm>
              <a:off x="141000" y="2320420"/>
              <a:ext cx="331560" cy="282600"/>
            </p14:xfrm>
          </p:contentPart>
        </mc:Choice>
        <mc:Fallback xmlns="">
          <p:pic>
            <p:nvPicPr>
              <p:cNvPr id="13" name="Ink 12">
                <a:extLst>
                  <a:ext uri="{FF2B5EF4-FFF2-40B4-BE49-F238E27FC236}">
                    <a16:creationId xmlns:a16="http://schemas.microsoft.com/office/drawing/2014/main" id="{3AFBD771-EB06-3A73-A38B-305A8ED88FAE}"/>
                  </a:ext>
                </a:extLst>
              </p:cNvPr>
              <p:cNvPicPr/>
              <p:nvPr/>
            </p:nvPicPr>
            <p:blipFill>
              <a:blip r:embed="rId17"/>
              <a:stretch>
                <a:fillRect/>
              </a:stretch>
            </p:blipFill>
            <p:spPr>
              <a:xfrm>
                <a:off x="123000" y="2302420"/>
                <a:ext cx="3672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C08E608-CB26-3A1A-C0C3-389A1BE0016C}"/>
                  </a:ext>
                </a:extLst>
              </p14:cNvPr>
              <p14:cNvContentPartPr/>
              <p14:nvPr/>
            </p14:nvContentPartPr>
            <p14:xfrm>
              <a:off x="7221840" y="2659540"/>
              <a:ext cx="1304280" cy="47520"/>
            </p14:xfrm>
          </p:contentPart>
        </mc:Choice>
        <mc:Fallback xmlns="">
          <p:pic>
            <p:nvPicPr>
              <p:cNvPr id="14" name="Ink 13">
                <a:extLst>
                  <a:ext uri="{FF2B5EF4-FFF2-40B4-BE49-F238E27FC236}">
                    <a16:creationId xmlns:a16="http://schemas.microsoft.com/office/drawing/2014/main" id="{6C08E608-CB26-3A1A-C0C3-389A1BE0016C}"/>
                  </a:ext>
                </a:extLst>
              </p:cNvPr>
              <p:cNvPicPr/>
              <p:nvPr/>
            </p:nvPicPr>
            <p:blipFill>
              <a:blip r:embed="rId19"/>
              <a:stretch>
                <a:fillRect/>
              </a:stretch>
            </p:blipFill>
            <p:spPr>
              <a:xfrm>
                <a:off x="7204200" y="2641900"/>
                <a:ext cx="1339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67B10317-B493-69D1-7698-1711A2A81474}"/>
                  </a:ext>
                </a:extLst>
              </p14:cNvPr>
              <p14:cNvContentPartPr/>
              <p14:nvPr/>
            </p14:nvContentPartPr>
            <p14:xfrm>
              <a:off x="774240" y="2939980"/>
              <a:ext cx="4724640" cy="79920"/>
            </p14:xfrm>
          </p:contentPart>
        </mc:Choice>
        <mc:Fallback xmlns="">
          <p:pic>
            <p:nvPicPr>
              <p:cNvPr id="15" name="Ink 14">
                <a:extLst>
                  <a:ext uri="{FF2B5EF4-FFF2-40B4-BE49-F238E27FC236}">
                    <a16:creationId xmlns:a16="http://schemas.microsoft.com/office/drawing/2014/main" id="{67B10317-B493-69D1-7698-1711A2A81474}"/>
                  </a:ext>
                </a:extLst>
              </p:cNvPr>
              <p:cNvPicPr/>
              <p:nvPr/>
            </p:nvPicPr>
            <p:blipFill>
              <a:blip r:embed="rId21"/>
              <a:stretch>
                <a:fillRect/>
              </a:stretch>
            </p:blipFill>
            <p:spPr>
              <a:xfrm>
                <a:off x="756240" y="2922340"/>
                <a:ext cx="4760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94B0E721-7E6A-C195-9C7C-7184BD833C51}"/>
                  </a:ext>
                </a:extLst>
              </p14:cNvPr>
              <p14:cNvContentPartPr/>
              <p14:nvPr/>
            </p14:nvContentPartPr>
            <p14:xfrm>
              <a:off x="10071240" y="3012700"/>
              <a:ext cx="17640" cy="24480"/>
            </p14:xfrm>
          </p:contentPart>
        </mc:Choice>
        <mc:Fallback xmlns="">
          <p:pic>
            <p:nvPicPr>
              <p:cNvPr id="16" name="Ink 15">
                <a:extLst>
                  <a:ext uri="{FF2B5EF4-FFF2-40B4-BE49-F238E27FC236}">
                    <a16:creationId xmlns:a16="http://schemas.microsoft.com/office/drawing/2014/main" id="{94B0E721-7E6A-C195-9C7C-7184BD833C51}"/>
                  </a:ext>
                </a:extLst>
              </p:cNvPr>
              <p:cNvPicPr/>
              <p:nvPr/>
            </p:nvPicPr>
            <p:blipFill>
              <a:blip r:embed="rId23"/>
              <a:stretch>
                <a:fillRect/>
              </a:stretch>
            </p:blipFill>
            <p:spPr>
              <a:xfrm>
                <a:off x="10053240" y="2994700"/>
                <a:ext cx="53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AB3F4D30-689C-47A7-50DA-DCE597204516}"/>
                  </a:ext>
                </a:extLst>
              </p14:cNvPr>
              <p14:cNvContentPartPr/>
              <p14:nvPr/>
            </p14:nvContentPartPr>
            <p14:xfrm>
              <a:off x="7254600" y="3283420"/>
              <a:ext cx="570960" cy="28440"/>
            </p14:xfrm>
          </p:contentPart>
        </mc:Choice>
        <mc:Fallback xmlns="">
          <p:pic>
            <p:nvPicPr>
              <p:cNvPr id="17" name="Ink 16">
                <a:extLst>
                  <a:ext uri="{FF2B5EF4-FFF2-40B4-BE49-F238E27FC236}">
                    <a16:creationId xmlns:a16="http://schemas.microsoft.com/office/drawing/2014/main" id="{AB3F4D30-689C-47A7-50DA-DCE597204516}"/>
                  </a:ext>
                </a:extLst>
              </p:cNvPr>
              <p:cNvPicPr/>
              <p:nvPr/>
            </p:nvPicPr>
            <p:blipFill>
              <a:blip r:embed="rId25"/>
              <a:stretch>
                <a:fillRect/>
              </a:stretch>
            </p:blipFill>
            <p:spPr>
              <a:xfrm>
                <a:off x="7236960" y="3265780"/>
                <a:ext cx="606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3DDCC3B0-7F10-A2DB-15D5-8B1044A7BA65}"/>
                  </a:ext>
                </a:extLst>
              </p14:cNvPr>
              <p14:cNvContentPartPr/>
              <p14:nvPr/>
            </p14:nvContentPartPr>
            <p14:xfrm>
              <a:off x="86280" y="3528940"/>
              <a:ext cx="474480" cy="388800"/>
            </p14:xfrm>
          </p:contentPart>
        </mc:Choice>
        <mc:Fallback xmlns="">
          <p:pic>
            <p:nvPicPr>
              <p:cNvPr id="18" name="Ink 17">
                <a:extLst>
                  <a:ext uri="{FF2B5EF4-FFF2-40B4-BE49-F238E27FC236}">
                    <a16:creationId xmlns:a16="http://schemas.microsoft.com/office/drawing/2014/main" id="{3DDCC3B0-7F10-A2DB-15D5-8B1044A7BA65}"/>
                  </a:ext>
                </a:extLst>
              </p:cNvPr>
              <p:cNvPicPr/>
              <p:nvPr/>
            </p:nvPicPr>
            <p:blipFill>
              <a:blip r:embed="rId27"/>
              <a:stretch>
                <a:fillRect/>
              </a:stretch>
            </p:blipFill>
            <p:spPr>
              <a:xfrm>
                <a:off x="68280" y="3510940"/>
                <a:ext cx="51012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E0662056-58BF-490F-B7DC-93BDB0A846AA}"/>
                  </a:ext>
                </a:extLst>
              </p14:cNvPr>
              <p14:cNvContentPartPr/>
              <p14:nvPr/>
            </p14:nvContentPartPr>
            <p14:xfrm>
              <a:off x="4676640" y="4164700"/>
              <a:ext cx="2814120" cy="78840"/>
            </p14:xfrm>
          </p:contentPart>
        </mc:Choice>
        <mc:Fallback xmlns="">
          <p:pic>
            <p:nvPicPr>
              <p:cNvPr id="19" name="Ink 18">
                <a:extLst>
                  <a:ext uri="{FF2B5EF4-FFF2-40B4-BE49-F238E27FC236}">
                    <a16:creationId xmlns:a16="http://schemas.microsoft.com/office/drawing/2014/main" id="{E0662056-58BF-490F-B7DC-93BDB0A846AA}"/>
                  </a:ext>
                </a:extLst>
              </p:cNvPr>
              <p:cNvPicPr/>
              <p:nvPr/>
            </p:nvPicPr>
            <p:blipFill>
              <a:blip r:embed="rId29"/>
              <a:stretch>
                <a:fillRect/>
              </a:stretch>
            </p:blipFill>
            <p:spPr>
              <a:xfrm>
                <a:off x="4658640" y="4147060"/>
                <a:ext cx="2849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2DE0568C-C919-8FEA-ABBF-83D573D89C1D}"/>
                  </a:ext>
                </a:extLst>
              </p14:cNvPr>
              <p14:cNvContentPartPr/>
              <p14:nvPr/>
            </p14:nvContentPartPr>
            <p14:xfrm>
              <a:off x="124080" y="4818100"/>
              <a:ext cx="370080" cy="311760"/>
            </p14:xfrm>
          </p:contentPart>
        </mc:Choice>
        <mc:Fallback xmlns="">
          <p:pic>
            <p:nvPicPr>
              <p:cNvPr id="20" name="Ink 19">
                <a:extLst>
                  <a:ext uri="{FF2B5EF4-FFF2-40B4-BE49-F238E27FC236}">
                    <a16:creationId xmlns:a16="http://schemas.microsoft.com/office/drawing/2014/main" id="{2DE0568C-C919-8FEA-ABBF-83D573D89C1D}"/>
                  </a:ext>
                </a:extLst>
              </p:cNvPr>
              <p:cNvPicPr/>
              <p:nvPr/>
            </p:nvPicPr>
            <p:blipFill>
              <a:blip r:embed="rId31"/>
              <a:stretch>
                <a:fillRect/>
              </a:stretch>
            </p:blipFill>
            <p:spPr>
              <a:xfrm>
                <a:off x="106080" y="4800100"/>
                <a:ext cx="405720" cy="347400"/>
              </a:xfrm>
              <a:prstGeom prst="rect">
                <a:avLst/>
              </a:prstGeom>
            </p:spPr>
          </p:pic>
        </mc:Fallback>
      </mc:AlternateContent>
      <p:grpSp>
        <p:nvGrpSpPr>
          <p:cNvPr id="24" name="Group 23">
            <a:extLst>
              <a:ext uri="{FF2B5EF4-FFF2-40B4-BE49-F238E27FC236}">
                <a16:creationId xmlns:a16="http://schemas.microsoft.com/office/drawing/2014/main" id="{CF4B08A2-B5B2-391F-117D-8B69E0294B79}"/>
              </a:ext>
            </a:extLst>
          </p:cNvPr>
          <p:cNvGrpSpPr/>
          <p:nvPr/>
        </p:nvGrpSpPr>
        <p:grpSpPr>
          <a:xfrm>
            <a:off x="6584640" y="5094580"/>
            <a:ext cx="3976560" cy="43920"/>
            <a:chOff x="6584640" y="5094580"/>
            <a:chExt cx="3976560" cy="43920"/>
          </a:xfrm>
        </p:grpSpPr>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B12CC5BD-E9A0-3729-9698-84F0BA918849}"/>
                    </a:ext>
                  </a:extLst>
                </p14:cNvPr>
                <p14:cNvContentPartPr/>
                <p14:nvPr/>
              </p14:nvContentPartPr>
              <p14:xfrm>
                <a:off x="6584640" y="5094580"/>
                <a:ext cx="2190240" cy="43920"/>
              </p14:xfrm>
            </p:contentPart>
          </mc:Choice>
          <mc:Fallback xmlns="">
            <p:pic>
              <p:nvPicPr>
                <p:cNvPr id="21" name="Ink 20">
                  <a:extLst>
                    <a:ext uri="{FF2B5EF4-FFF2-40B4-BE49-F238E27FC236}">
                      <a16:creationId xmlns:a16="http://schemas.microsoft.com/office/drawing/2014/main" id="{B12CC5BD-E9A0-3729-9698-84F0BA918849}"/>
                    </a:ext>
                  </a:extLst>
                </p:cNvPr>
                <p:cNvPicPr/>
                <p:nvPr/>
              </p:nvPicPr>
              <p:blipFill>
                <a:blip r:embed="rId33"/>
                <a:stretch>
                  <a:fillRect/>
                </a:stretch>
              </p:blipFill>
              <p:spPr>
                <a:xfrm>
                  <a:off x="6566640" y="5076940"/>
                  <a:ext cx="2225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E5292324-0C22-A6E4-2C35-723A1CD0319E}"/>
                    </a:ext>
                  </a:extLst>
                </p14:cNvPr>
                <p14:cNvContentPartPr/>
                <p14:nvPr/>
              </p14:nvContentPartPr>
              <p14:xfrm>
                <a:off x="9482280" y="5106100"/>
                <a:ext cx="1078920" cy="27720"/>
              </p14:xfrm>
            </p:contentPart>
          </mc:Choice>
          <mc:Fallback xmlns="">
            <p:pic>
              <p:nvPicPr>
                <p:cNvPr id="22" name="Ink 21">
                  <a:extLst>
                    <a:ext uri="{FF2B5EF4-FFF2-40B4-BE49-F238E27FC236}">
                      <a16:creationId xmlns:a16="http://schemas.microsoft.com/office/drawing/2014/main" id="{E5292324-0C22-A6E4-2C35-723A1CD0319E}"/>
                    </a:ext>
                  </a:extLst>
                </p:cNvPr>
                <p:cNvPicPr/>
                <p:nvPr/>
              </p:nvPicPr>
              <p:blipFill>
                <a:blip r:embed="rId35"/>
                <a:stretch>
                  <a:fillRect/>
                </a:stretch>
              </p:blipFill>
              <p:spPr>
                <a:xfrm>
                  <a:off x="9464280" y="5088100"/>
                  <a:ext cx="111456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10AEB9F0-5135-F6AC-68EA-35D53336DE36}"/>
                  </a:ext>
                </a:extLst>
              </p14:cNvPr>
              <p14:cNvContentPartPr/>
              <p14:nvPr/>
            </p14:nvContentPartPr>
            <p14:xfrm>
              <a:off x="700440" y="5448460"/>
              <a:ext cx="532440" cy="54360"/>
            </p14:xfrm>
          </p:contentPart>
        </mc:Choice>
        <mc:Fallback xmlns="">
          <p:pic>
            <p:nvPicPr>
              <p:cNvPr id="23" name="Ink 22">
                <a:extLst>
                  <a:ext uri="{FF2B5EF4-FFF2-40B4-BE49-F238E27FC236}">
                    <a16:creationId xmlns:a16="http://schemas.microsoft.com/office/drawing/2014/main" id="{10AEB9F0-5135-F6AC-68EA-35D53336DE36}"/>
                  </a:ext>
                </a:extLst>
              </p:cNvPr>
              <p:cNvPicPr/>
              <p:nvPr/>
            </p:nvPicPr>
            <p:blipFill>
              <a:blip r:embed="rId37"/>
              <a:stretch>
                <a:fillRect/>
              </a:stretch>
            </p:blipFill>
            <p:spPr>
              <a:xfrm>
                <a:off x="682440" y="5430460"/>
                <a:ext cx="568080" cy="90000"/>
              </a:xfrm>
              <a:prstGeom prst="rect">
                <a:avLst/>
              </a:prstGeom>
            </p:spPr>
          </p:pic>
        </mc:Fallback>
      </mc:AlternateContent>
    </p:spTree>
    <p:extLst>
      <p:ext uri="{BB962C8B-B14F-4D97-AF65-F5344CB8AC3E}">
        <p14:creationId xmlns:p14="http://schemas.microsoft.com/office/powerpoint/2010/main" val="301068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213850" cy="62738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5100" y="205534"/>
            <a:ext cx="8801100" cy="5832366"/>
          </a:xfrm>
          <a:prstGeom prst="rect">
            <a:avLst/>
          </a:prstGeom>
          <a:noFill/>
        </p:spPr>
        <p:txBody>
          <a:bodyPr wrap="square" rtlCol="0">
            <a:spAutoFit/>
          </a:bodyPr>
          <a:lstStyle/>
          <a:p>
            <a:pPr algn="ctr"/>
            <a:r>
              <a:rPr lang="en-US" sz="2800" b="1">
                <a:solidFill>
                  <a:srgbClr val="FFC000"/>
                </a:solidFill>
                <a:cs typeface="+mj-cs"/>
              </a:rPr>
              <a:t>Thirst and Lack of Water a Spiritual Deficit</a:t>
            </a:r>
          </a:p>
          <a:p>
            <a:pPr algn="ctr"/>
            <a:endParaRPr lang="en-US" sz="900" b="1">
              <a:solidFill>
                <a:srgbClr val="FFC000"/>
              </a:solidFill>
              <a:cs typeface="+mj-cs"/>
            </a:endParaRPr>
          </a:p>
          <a:p>
            <a:pPr marL="285750" indent="-285750">
              <a:buFont typeface="Arial" panose="020B0604020202020204" pitchFamily="34" charset="0"/>
              <a:buChar char="•"/>
            </a:pPr>
            <a:r>
              <a:rPr lang="en-US" sz="2400" b="1" u="sng">
                <a:solidFill>
                  <a:srgbClr val="FFC000"/>
                </a:solidFill>
                <a:cs typeface="+mj-cs"/>
              </a:rPr>
              <a:t>Tehillim / Psalm 42:1-2</a:t>
            </a:r>
            <a:r>
              <a:rPr lang="en-US" sz="2400">
                <a:solidFill>
                  <a:srgbClr val="FFC000"/>
                </a:solidFill>
                <a:cs typeface="+mj-cs"/>
              </a:rPr>
              <a:t>, the psalmist expresses his longing for God as a deer pants for water. He says: “As the deer pants for streams of water, so my soul pants for you, my God. My soul thirsts for God, for the living God. When can I go and meet with God?” This shows that the psalmist feels a spiritual dryness and emptiness without God’s presence and fellowship.</a:t>
            </a:r>
          </a:p>
          <a:p>
            <a:pPr marL="285750" indent="-285750">
              <a:buFont typeface="Arial" panose="020B0604020202020204" pitchFamily="34" charset="0"/>
              <a:buChar char="•"/>
            </a:pPr>
            <a:r>
              <a:rPr lang="en-US" sz="2400" b="1" u="sng">
                <a:solidFill>
                  <a:srgbClr val="92D050"/>
                </a:solidFill>
                <a:cs typeface="+mj-cs"/>
              </a:rPr>
              <a:t>Jeremiah 2:13</a:t>
            </a:r>
            <a:r>
              <a:rPr lang="en-US" sz="2400">
                <a:solidFill>
                  <a:srgbClr val="92D050"/>
                </a:solidFill>
                <a:cs typeface="+mj-cs"/>
              </a:rPr>
              <a:t>, God rebukes Israel for forsaking Him, the fountain of living water, and digging their own broken cisterns that cannot hold water. He says: “My people have committed two sins: They have forsaken me, the spring of living water, and have dug their own cisterns, broken cisterns that cannot hold water.” This shows that Israel has turned away from God, the source of life and blessing, and has relied on their own idols and alliances, which are futile and worthless.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9EC8808-3684-B0E5-8F4B-13D243635A31}"/>
                  </a:ext>
                </a:extLst>
              </p14:cNvPr>
              <p14:cNvContentPartPr/>
              <p14:nvPr/>
            </p14:nvContentPartPr>
            <p14:xfrm>
              <a:off x="88080" y="878620"/>
              <a:ext cx="301320" cy="281520"/>
            </p14:xfrm>
          </p:contentPart>
        </mc:Choice>
        <mc:Fallback xmlns="">
          <p:pic>
            <p:nvPicPr>
              <p:cNvPr id="2" name="Ink 1">
                <a:extLst>
                  <a:ext uri="{FF2B5EF4-FFF2-40B4-BE49-F238E27FC236}">
                    <a16:creationId xmlns:a16="http://schemas.microsoft.com/office/drawing/2014/main" id="{D9EC8808-3684-B0E5-8F4B-13D243635A31}"/>
                  </a:ext>
                </a:extLst>
              </p:cNvPr>
              <p:cNvPicPr/>
              <p:nvPr/>
            </p:nvPicPr>
            <p:blipFill>
              <a:blip r:embed="rId5"/>
              <a:stretch>
                <a:fillRect/>
              </a:stretch>
            </p:blipFill>
            <p:spPr>
              <a:xfrm>
                <a:off x="70080" y="860620"/>
                <a:ext cx="3369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4A34B8C-41B7-025A-1A3D-760B7BB50134}"/>
                  </a:ext>
                </a:extLst>
              </p14:cNvPr>
              <p14:cNvContentPartPr/>
              <p14:nvPr/>
            </p14:nvContentPartPr>
            <p14:xfrm>
              <a:off x="6067320" y="1886620"/>
              <a:ext cx="2347920" cy="87120"/>
            </p14:xfrm>
          </p:contentPart>
        </mc:Choice>
        <mc:Fallback xmlns="">
          <p:pic>
            <p:nvPicPr>
              <p:cNvPr id="4" name="Ink 3">
                <a:extLst>
                  <a:ext uri="{FF2B5EF4-FFF2-40B4-BE49-F238E27FC236}">
                    <a16:creationId xmlns:a16="http://schemas.microsoft.com/office/drawing/2014/main" id="{74A34B8C-41B7-025A-1A3D-760B7BB50134}"/>
                  </a:ext>
                </a:extLst>
              </p:cNvPr>
              <p:cNvPicPr/>
              <p:nvPr/>
            </p:nvPicPr>
            <p:blipFill>
              <a:blip r:embed="rId7"/>
              <a:stretch>
                <a:fillRect/>
              </a:stretch>
            </p:blipFill>
            <p:spPr>
              <a:xfrm>
                <a:off x="6049680" y="1868980"/>
                <a:ext cx="2383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68D3987-6C3B-3636-7AAB-94C5C0B33726}"/>
                  </a:ext>
                </a:extLst>
              </p14:cNvPr>
              <p14:cNvContentPartPr/>
              <p14:nvPr/>
            </p14:nvContentPartPr>
            <p14:xfrm>
              <a:off x="717000" y="2291980"/>
              <a:ext cx="1609560" cy="59760"/>
            </p14:xfrm>
          </p:contentPart>
        </mc:Choice>
        <mc:Fallback xmlns="">
          <p:pic>
            <p:nvPicPr>
              <p:cNvPr id="5" name="Ink 4">
                <a:extLst>
                  <a:ext uri="{FF2B5EF4-FFF2-40B4-BE49-F238E27FC236}">
                    <a16:creationId xmlns:a16="http://schemas.microsoft.com/office/drawing/2014/main" id="{F68D3987-6C3B-3636-7AAB-94C5C0B33726}"/>
                  </a:ext>
                </a:extLst>
              </p:cNvPr>
              <p:cNvPicPr/>
              <p:nvPr/>
            </p:nvPicPr>
            <p:blipFill>
              <a:blip r:embed="rId9"/>
              <a:stretch>
                <a:fillRect/>
              </a:stretch>
            </p:blipFill>
            <p:spPr>
              <a:xfrm>
                <a:off x="699360" y="2274340"/>
                <a:ext cx="1645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6D64747-9A4E-C3A2-1956-E22E21B4AD5B}"/>
                  </a:ext>
                </a:extLst>
              </p14:cNvPr>
              <p14:cNvContentPartPr/>
              <p14:nvPr/>
            </p14:nvContentPartPr>
            <p14:xfrm>
              <a:off x="3931440" y="2618140"/>
              <a:ext cx="1216440" cy="46440"/>
            </p14:xfrm>
          </p:contentPart>
        </mc:Choice>
        <mc:Fallback xmlns="">
          <p:pic>
            <p:nvPicPr>
              <p:cNvPr id="7" name="Ink 6">
                <a:extLst>
                  <a:ext uri="{FF2B5EF4-FFF2-40B4-BE49-F238E27FC236}">
                    <a16:creationId xmlns:a16="http://schemas.microsoft.com/office/drawing/2014/main" id="{06D64747-9A4E-C3A2-1956-E22E21B4AD5B}"/>
                  </a:ext>
                </a:extLst>
              </p:cNvPr>
              <p:cNvPicPr/>
              <p:nvPr/>
            </p:nvPicPr>
            <p:blipFill>
              <a:blip r:embed="rId11"/>
              <a:stretch>
                <a:fillRect/>
              </a:stretch>
            </p:blipFill>
            <p:spPr>
              <a:xfrm>
                <a:off x="3913440" y="2600140"/>
                <a:ext cx="1252080" cy="82080"/>
              </a:xfrm>
              <a:prstGeom prst="rect">
                <a:avLst/>
              </a:prstGeom>
            </p:spPr>
          </p:pic>
        </mc:Fallback>
      </mc:AlternateContent>
      <p:grpSp>
        <p:nvGrpSpPr>
          <p:cNvPr id="12" name="Group 11">
            <a:extLst>
              <a:ext uri="{FF2B5EF4-FFF2-40B4-BE49-F238E27FC236}">
                <a16:creationId xmlns:a16="http://schemas.microsoft.com/office/drawing/2014/main" id="{204E2F78-F5F5-7CD0-D478-9E7536055F39}"/>
              </a:ext>
            </a:extLst>
          </p:cNvPr>
          <p:cNvGrpSpPr/>
          <p:nvPr/>
        </p:nvGrpSpPr>
        <p:grpSpPr>
          <a:xfrm>
            <a:off x="6447480" y="2610580"/>
            <a:ext cx="1636920" cy="25920"/>
            <a:chOff x="6447480" y="2610580"/>
            <a:chExt cx="1636920" cy="259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3944B6E-250C-6489-3266-D87F102F4938}"/>
                    </a:ext>
                  </a:extLst>
                </p14:cNvPr>
                <p14:cNvContentPartPr/>
                <p14:nvPr/>
              </p14:nvContentPartPr>
              <p14:xfrm>
                <a:off x="6447480" y="2622100"/>
                <a:ext cx="426960" cy="14400"/>
              </p14:xfrm>
            </p:contentPart>
          </mc:Choice>
          <mc:Fallback xmlns="">
            <p:pic>
              <p:nvPicPr>
                <p:cNvPr id="9" name="Ink 8">
                  <a:extLst>
                    <a:ext uri="{FF2B5EF4-FFF2-40B4-BE49-F238E27FC236}">
                      <a16:creationId xmlns:a16="http://schemas.microsoft.com/office/drawing/2014/main" id="{E3944B6E-250C-6489-3266-D87F102F4938}"/>
                    </a:ext>
                  </a:extLst>
                </p:cNvPr>
                <p:cNvPicPr/>
                <p:nvPr/>
              </p:nvPicPr>
              <p:blipFill>
                <a:blip r:embed="rId13"/>
                <a:stretch>
                  <a:fillRect/>
                </a:stretch>
              </p:blipFill>
              <p:spPr>
                <a:xfrm>
                  <a:off x="6429480" y="2604460"/>
                  <a:ext cx="462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AF4B0396-E9FB-83D5-4AB0-E14493B6BF71}"/>
                    </a:ext>
                  </a:extLst>
                </p14:cNvPr>
                <p14:cNvContentPartPr/>
                <p14:nvPr/>
              </p14:nvContentPartPr>
              <p14:xfrm>
                <a:off x="7848960" y="2610580"/>
                <a:ext cx="235440" cy="11880"/>
              </p14:xfrm>
            </p:contentPart>
          </mc:Choice>
          <mc:Fallback xmlns="">
            <p:pic>
              <p:nvPicPr>
                <p:cNvPr id="11" name="Ink 10">
                  <a:extLst>
                    <a:ext uri="{FF2B5EF4-FFF2-40B4-BE49-F238E27FC236}">
                      <a16:creationId xmlns:a16="http://schemas.microsoft.com/office/drawing/2014/main" id="{AF4B0396-E9FB-83D5-4AB0-E14493B6BF71}"/>
                    </a:ext>
                  </a:extLst>
                </p:cNvPr>
                <p:cNvPicPr/>
                <p:nvPr/>
              </p:nvPicPr>
              <p:blipFill>
                <a:blip r:embed="rId15"/>
                <a:stretch>
                  <a:fillRect/>
                </a:stretch>
              </p:blipFill>
              <p:spPr>
                <a:xfrm>
                  <a:off x="7830960" y="2592940"/>
                  <a:ext cx="27108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2C960907-3E3C-48E7-990F-FD50743A1DA3}"/>
                  </a:ext>
                </a:extLst>
              </p14:cNvPr>
              <p14:cNvContentPartPr/>
              <p14:nvPr/>
            </p14:nvContentPartPr>
            <p14:xfrm>
              <a:off x="1030200" y="2951500"/>
              <a:ext cx="2874960" cy="100080"/>
            </p14:xfrm>
          </p:contentPart>
        </mc:Choice>
        <mc:Fallback xmlns="">
          <p:pic>
            <p:nvPicPr>
              <p:cNvPr id="13" name="Ink 12">
                <a:extLst>
                  <a:ext uri="{FF2B5EF4-FFF2-40B4-BE49-F238E27FC236}">
                    <a16:creationId xmlns:a16="http://schemas.microsoft.com/office/drawing/2014/main" id="{2C960907-3E3C-48E7-990F-FD50743A1DA3}"/>
                  </a:ext>
                </a:extLst>
              </p:cNvPr>
              <p:cNvPicPr/>
              <p:nvPr/>
            </p:nvPicPr>
            <p:blipFill>
              <a:blip r:embed="rId17"/>
              <a:stretch>
                <a:fillRect/>
              </a:stretch>
            </p:blipFill>
            <p:spPr>
              <a:xfrm>
                <a:off x="1012200" y="2933860"/>
                <a:ext cx="2910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EF06946-F105-A31F-3D97-7A39607C7C12}"/>
                  </a:ext>
                </a:extLst>
              </p14:cNvPr>
              <p14:cNvContentPartPr/>
              <p14:nvPr/>
            </p14:nvContentPartPr>
            <p14:xfrm>
              <a:off x="38760" y="3046900"/>
              <a:ext cx="367560" cy="365400"/>
            </p14:xfrm>
          </p:contentPart>
        </mc:Choice>
        <mc:Fallback xmlns="">
          <p:pic>
            <p:nvPicPr>
              <p:cNvPr id="14" name="Ink 13">
                <a:extLst>
                  <a:ext uri="{FF2B5EF4-FFF2-40B4-BE49-F238E27FC236}">
                    <a16:creationId xmlns:a16="http://schemas.microsoft.com/office/drawing/2014/main" id="{8EF06946-F105-A31F-3D97-7A39607C7C12}"/>
                  </a:ext>
                </a:extLst>
              </p:cNvPr>
              <p:cNvPicPr/>
              <p:nvPr/>
            </p:nvPicPr>
            <p:blipFill>
              <a:blip r:embed="rId19"/>
              <a:stretch>
                <a:fillRect/>
              </a:stretch>
            </p:blipFill>
            <p:spPr>
              <a:xfrm>
                <a:off x="21120" y="3029260"/>
                <a:ext cx="40320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274753B-316D-79E7-5D03-DA366C50CA7B}"/>
                  </a:ext>
                </a:extLst>
              </p14:cNvPr>
              <p14:cNvContentPartPr/>
              <p14:nvPr/>
            </p14:nvContentPartPr>
            <p14:xfrm>
              <a:off x="7762920" y="3355060"/>
              <a:ext cx="398160" cy="10440"/>
            </p14:xfrm>
          </p:contentPart>
        </mc:Choice>
        <mc:Fallback xmlns="">
          <p:pic>
            <p:nvPicPr>
              <p:cNvPr id="15" name="Ink 14">
                <a:extLst>
                  <a:ext uri="{FF2B5EF4-FFF2-40B4-BE49-F238E27FC236}">
                    <a16:creationId xmlns:a16="http://schemas.microsoft.com/office/drawing/2014/main" id="{A274753B-316D-79E7-5D03-DA366C50CA7B}"/>
                  </a:ext>
                </a:extLst>
              </p:cNvPr>
              <p:cNvPicPr/>
              <p:nvPr/>
            </p:nvPicPr>
            <p:blipFill>
              <a:blip r:embed="rId21"/>
              <a:stretch>
                <a:fillRect/>
              </a:stretch>
            </p:blipFill>
            <p:spPr>
              <a:xfrm>
                <a:off x="7744920" y="3337420"/>
                <a:ext cx="433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887859C-E0C1-C184-F18E-176FDF7410DC}"/>
                  </a:ext>
                </a:extLst>
              </p14:cNvPr>
              <p14:cNvContentPartPr/>
              <p14:nvPr/>
            </p14:nvContentPartPr>
            <p14:xfrm>
              <a:off x="545640" y="3846460"/>
              <a:ext cx="1187640" cy="36360"/>
            </p14:xfrm>
          </p:contentPart>
        </mc:Choice>
        <mc:Fallback xmlns="">
          <p:pic>
            <p:nvPicPr>
              <p:cNvPr id="16" name="Ink 15">
                <a:extLst>
                  <a:ext uri="{FF2B5EF4-FFF2-40B4-BE49-F238E27FC236}">
                    <a16:creationId xmlns:a16="http://schemas.microsoft.com/office/drawing/2014/main" id="{6887859C-E0C1-C184-F18E-176FDF7410DC}"/>
                  </a:ext>
                </a:extLst>
              </p:cNvPr>
              <p:cNvPicPr/>
              <p:nvPr/>
            </p:nvPicPr>
            <p:blipFill>
              <a:blip r:embed="rId23"/>
              <a:stretch>
                <a:fillRect/>
              </a:stretch>
            </p:blipFill>
            <p:spPr>
              <a:xfrm>
                <a:off x="527640" y="3828820"/>
                <a:ext cx="12232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173608A8-5498-43AD-7394-AB622D94EF97}"/>
                  </a:ext>
                </a:extLst>
              </p14:cNvPr>
              <p14:cNvContentPartPr/>
              <p14:nvPr/>
            </p14:nvContentPartPr>
            <p14:xfrm>
              <a:off x="4269840" y="3711100"/>
              <a:ext cx="3792960" cy="103680"/>
            </p14:xfrm>
          </p:contentPart>
        </mc:Choice>
        <mc:Fallback xmlns="">
          <p:pic>
            <p:nvPicPr>
              <p:cNvPr id="17" name="Ink 16">
                <a:extLst>
                  <a:ext uri="{FF2B5EF4-FFF2-40B4-BE49-F238E27FC236}">
                    <a16:creationId xmlns:a16="http://schemas.microsoft.com/office/drawing/2014/main" id="{173608A8-5498-43AD-7394-AB622D94EF97}"/>
                  </a:ext>
                </a:extLst>
              </p:cNvPr>
              <p:cNvPicPr/>
              <p:nvPr/>
            </p:nvPicPr>
            <p:blipFill>
              <a:blip r:embed="rId25"/>
              <a:stretch>
                <a:fillRect/>
              </a:stretch>
            </p:blipFill>
            <p:spPr>
              <a:xfrm>
                <a:off x="4252200" y="3693100"/>
                <a:ext cx="3828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8BCFCA26-4A13-3D58-215A-F6215519F8E7}"/>
                  </a:ext>
                </a:extLst>
              </p14:cNvPr>
              <p14:cNvContentPartPr/>
              <p14:nvPr/>
            </p14:nvContentPartPr>
            <p14:xfrm>
              <a:off x="737520" y="4108540"/>
              <a:ext cx="730800" cy="51120"/>
            </p14:xfrm>
          </p:contentPart>
        </mc:Choice>
        <mc:Fallback xmlns="">
          <p:pic>
            <p:nvPicPr>
              <p:cNvPr id="18" name="Ink 17">
                <a:extLst>
                  <a:ext uri="{FF2B5EF4-FFF2-40B4-BE49-F238E27FC236}">
                    <a16:creationId xmlns:a16="http://schemas.microsoft.com/office/drawing/2014/main" id="{8BCFCA26-4A13-3D58-215A-F6215519F8E7}"/>
                  </a:ext>
                </a:extLst>
              </p:cNvPr>
              <p:cNvPicPr/>
              <p:nvPr/>
            </p:nvPicPr>
            <p:blipFill>
              <a:blip r:embed="rId27"/>
              <a:stretch>
                <a:fillRect/>
              </a:stretch>
            </p:blipFill>
            <p:spPr>
              <a:xfrm>
                <a:off x="719880" y="4090540"/>
                <a:ext cx="766440" cy="86760"/>
              </a:xfrm>
              <a:prstGeom prst="rect">
                <a:avLst/>
              </a:prstGeom>
            </p:spPr>
          </p:pic>
        </mc:Fallback>
      </mc:AlternateContent>
      <p:grpSp>
        <p:nvGrpSpPr>
          <p:cNvPr id="21" name="Group 20">
            <a:extLst>
              <a:ext uri="{FF2B5EF4-FFF2-40B4-BE49-F238E27FC236}">
                <a16:creationId xmlns:a16="http://schemas.microsoft.com/office/drawing/2014/main" id="{74813C49-329E-D48E-11E1-F02A810D81C9}"/>
              </a:ext>
            </a:extLst>
          </p:cNvPr>
          <p:cNvGrpSpPr/>
          <p:nvPr/>
        </p:nvGrpSpPr>
        <p:grpSpPr>
          <a:xfrm>
            <a:off x="1461480" y="4421380"/>
            <a:ext cx="4294440" cy="133920"/>
            <a:chOff x="1461480" y="4421380"/>
            <a:chExt cx="4294440" cy="133920"/>
          </a:xfrm>
        </p:grpSpPr>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A47E35DF-11EF-6D44-6B37-D83E52ACB53E}"/>
                    </a:ext>
                  </a:extLst>
                </p14:cNvPr>
                <p14:cNvContentPartPr/>
                <p14:nvPr/>
              </p14:nvContentPartPr>
              <p14:xfrm>
                <a:off x="1461480" y="4421380"/>
                <a:ext cx="907200" cy="55080"/>
              </p14:xfrm>
            </p:contentPart>
          </mc:Choice>
          <mc:Fallback xmlns="">
            <p:pic>
              <p:nvPicPr>
                <p:cNvPr id="19" name="Ink 18">
                  <a:extLst>
                    <a:ext uri="{FF2B5EF4-FFF2-40B4-BE49-F238E27FC236}">
                      <a16:creationId xmlns:a16="http://schemas.microsoft.com/office/drawing/2014/main" id="{A47E35DF-11EF-6D44-6B37-D83E52ACB53E}"/>
                    </a:ext>
                  </a:extLst>
                </p:cNvPr>
                <p:cNvPicPr/>
                <p:nvPr/>
              </p:nvPicPr>
              <p:blipFill>
                <a:blip r:embed="rId29"/>
                <a:stretch>
                  <a:fillRect/>
                </a:stretch>
              </p:blipFill>
              <p:spPr>
                <a:xfrm>
                  <a:off x="1443840" y="4403740"/>
                  <a:ext cx="942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ADEE5084-76C3-22AE-F332-ED2A8C88F66B}"/>
                    </a:ext>
                  </a:extLst>
                </p14:cNvPr>
                <p14:cNvContentPartPr/>
                <p14:nvPr/>
              </p14:nvContentPartPr>
              <p14:xfrm>
                <a:off x="3383880" y="4477540"/>
                <a:ext cx="2372040" cy="77760"/>
              </p14:xfrm>
            </p:contentPart>
          </mc:Choice>
          <mc:Fallback xmlns="">
            <p:pic>
              <p:nvPicPr>
                <p:cNvPr id="20" name="Ink 19">
                  <a:extLst>
                    <a:ext uri="{FF2B5EF4-FFF2-40B4-BE49-F238E27FC236}">
                      <a16:creationId xmlns:a16="http://schemas.microsoft.com/office/drawing/2014/main" id="{ADEE5084-76C3-22AE-F332-ED2A8C88F66B}"/>
                    </a:ext>
                  </a:extLst>
                </p:cNvPr>
                <p:cNvPicPr/>
                <p:nvPr/>
              </p:nvPicPr>
              <p:blipFill>
                <a:blip r:embed="rId31"/>
                <a:stretch>
                  <a:fillRect/>
                </a:stretch>
              </p:blipFill>
              <p:spPr>
                <a:xfrm>
                  <a:off x="3366240" y="4459900"/>
                  <a:ext cx="2407680" cy="11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71ABFB0E-8519-513F-BE5E-70EBE8B9A1DD}"/>
                  </a:ext>
                </a:extLst>
              </p14:cNvPr>
              <p14:cNvContentPartPr/>
              <p14:nvPr/>
            </p14:nvContentPartPr>
            <p14:xfrm>
              <a:off x="7388880" y="4421380"/>
              <a:ext cx="834840" cy="75240"/>
            </p14:xfrm>
          </p:contentPart>
        </mc:Choice>
        <mc:Fallback xmlns="">
          <p:pic>
            <p:nvPicPr>
              <p:cNvPr id="22" name="Ink 21">
                <a:extLst>
                  <a:ext uri="{FF2B5EF4-FFF2-40B4-BE49-F238E27FC236}">
                    <a16:creationId xmlns:a16="http://schemas.microsoft.com/office/drawing/2014/main" id="{71ABFB0E-8519-513F-BE5E-70EBE8B9A1DD}"/>
                  </a:ext>
                </a:extLst>
              </p:cNvPr>
              <p:cNvPicPr/>
              <p:nvPr/>
            </p:nvPicPr>
            <p:blipFill>
              <a:blip r:embed="rId33"/>
              <a:stretch>
                <a:fillRect/>
              </a:stretch>
            </p:blipFill>
            <p:spPr>
              <a:xfrm>
                <a:off x="7370880" y="4403740"/>
                <a:ext cx="870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2246A4BB-6283-62BB-A470-701A25D7005E}"/>
                  </a:ext>
                </a:extLst>
              </p14:cNvPr>
              <p14:cNvContentPartPr/>
              <p14:nvPr/>
            </p14:nvContentPartPr>
            <p14:xfrm>
              <a:off x="739680" y="4772020"/>
              <a:ext cx="6134040" cy="92880"/>
            </p14:xfrm>
          </p:contentPart>
        </mc:Choice>
        <mc:Fallback xmlns="">
          <p:pic>
            <p:nvPicPr>
              <p:cNvPr id="23" name="Ink 22">
                <a:extLst>
                  <a:ext uri="{FF2B5EF4-FFF2-40B4-BE49-F238E27FC236}">
                    <a16:creationId xmlns:a16="http://schemas.microsoft.com/office/drawing/2014/main" id="{2246A4BB-6283-62BB-A470-701A25D7005E}"/>
                  </a:ext>
                </a:extLst>
              </p:cNvPr>
              <p:cNvPicPr/>
              <p:nvPr/>
            </p:nvPicPr>
            <p:blipFill>
              <a:blip r:embed="rId35"/>
              <a:stretch>
                <a:fillRect/>
              </a:stretch>
            </p:blipFill>
            <p:spPr>
              <a:xfrm>
                <a:off x="722040" y="4754380"/>
                <a:ext cx="6169680" cy="128520"/>
              </a:xfrm>
              <a:prstGeom prst="rect">
                <a:avLst/>
              </a:prstGeom>
            </p:spPr>
          </p:pic>
        </mc:Fallback>
      </mc:AlternateContent>
    </p:spTree>
    <p:extLst>
      <p:ext uri="{BB962C8B-B14F-4D97-AF65-F5344CB8AC3E}">
        <p14:creationId xmlns:p14="http://schemas.microsoft.com/office/powerpoint/2010/main" val="202016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66350" cy="62738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5100" y="205534"/>
            <a:ext cx="9829800" cy="5832366"/>
          </a:xfrm>
          <a:prstGeom prst="rect">
            <a:avLst/>
          </a:prstGeom>
          <a:noFill/>
        </p:spPr>
        <p:txBody>
          <a:bodyPr wrap="square" rtlCol="0">
            <a:spAutoFit/>
          </a:bodyPr>
          <a:lstStyle/>
          <a:p>
            <a:pPr algn="ctr"/>
            <a:r>
              <a:rPr lang="en-US" sz="2800" b="1">
                <a:solidFill>
                  <a:srgbClr val="FFC000"/>
                </a:solidFill>
                <a:cs typeface="+mj-cs"/>
              </a:rPr>
              <a:t>Thirst and Lack of Water a Spiritual Deficit</a:t>
            </a:r>
          </a:p>
          <a:p>
            <a:pPr algn="ctr"/>
            <a:endParaRPr lang="en-US" sz="900" b="1">
              <a:solidFill>
                <a:srgbClr val="FFC000"/>
              </a:solidFill>
              <a:cs typeface="+mj-cs"/>
            </a:endParaRPr>
          </a:p>
          <a:p>
            <a:pPr marL="285750" indent="-285750">
              <a:buFont typeface="Arial" panose="020B0604020202020204" pitchFamily="34" charset="0"/>
              <a:buChar char="•"/>
            </a:pPr>
            <a:r>
              <a:rPr lang="en-US" sz="2400" b="1" u="sng">
                <a:solidFill>
                  <a:srgbClr val="00B0F0"/>
                </a:solidFill>
                <a:cs typeface="+mj-cs"/>
              </a:rPr>
              <a:t>John 4:13-14</a:t>
            </a:r>
            <a:r>
              <a:rPr lang="en-US" sz="2400">
                <a:solidFill>
                  <a:srgbClr val="00B0F0"/>
                </a:solidFill>
                <a:cs typeface="+mj-cs"/>
              </a:rPr>
              <a:t>, Yeshua offers the Samaritan woman at the well the living water that can quench her thirst forever. He says: “Everyone who drinks this water will be thirsty again, but whoever drinks the water I give them will never thirst. Indeed, the water I give them will become in them a spring of water welling up to eternal life.” This shows that Jesus is the fulfillment of God’s promise to provide water for the thirsty. He is the Messiah who can give the Holy Spirit and eternal life to those who believe in Him.</a:t>
            </a:r>
          </a:p>
          <a:p>
            <a:pPr marL="285750" indent="-285750">
              <a:buFont typeface="Arial" panose="020B0604020202020204" pitchFamily="34" charset="0"/>
              <a:buChar char="•"/>
            </a:pPr>
            <a:r>
              <a:rPr lang="en-US" sz="2400" b="1" u="sng">
                <a:solidFill>
                  <a:srgbClr val="FFC000"/>
                </a:solidFill>
                <a:cs typeface="+mj-cs"/>
              </a:rPr>
              <a:t>Revelation 22:17</a:t>
            </a:r>
            <a:r>
              <a:rPr lang="en-US" sz="2400">
                <a:solidFill>
                  <a:srgbClr val="FFC000"/>
                </a:solidFill>
                <a:cs typeface="+mj-cs"/>
              </a:rPr>
              <a:t>, the Spirit and the bride invite everyone who is thirsty to come and take the free gift of the water of life. They say: “The Spirit and the bride say, ‘Come!’ And let the one who hears say, ‘Come!’ Let the one who is thirsty come; and let the one who wishes take the free gift of the water of life.” This shows that God’s invitation to quench our spiritual thirst is open and gracious. He offers us His salvation and His presence through His Son and His Spirit.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40B6BE5-24E1-B732-71C1-0CB511331986}"/>
                  </a:ext>
                </a:extLst>
              </p14:cNvPr>
              <p14:cNvContentPartPr/>
              <p14:nvPr/>
            </p14:nvContentPartPr>
            <p14:xfrm>
              <a:off x="38760" y="858820"/>
              <a:ext cx="408240" cy="401400"/>
            </p14:xfrm>
          </p:contentPart>
        </mc:Choice>
        <mc:Fallback xmlns="">
          <p:pic>
            <p:nvPicPr>
              <p:cNvPr id="2" name="Ink 1">
                <a:extLst>
                  <a:ext uri="{FF2B5EF4-FFF2-40B4-BE49-F238E27FC236}">
                    <a16:creationId xmlns:a16="http://schemas.microsoft.com/office/drawing/2014/main" id="{D40B6BE5-24E1-B732-71C1-0CB511331986}"/>
                  </a:ext>
                </a:extLst>
              </p:cNvPr>
              <p:cNvPicPr/>
              <p:nvPr/>
            </p:nvPicPr>
            <p:blipFill>
              <a:blip r:embed="rId5"/>
              <a:stretch>
                <a:fillRect/>
              </a:stretch>
            </p:blipFill>
            <p:spPr>
              <a:xfrm>
                <a:off x="20760" y="841180"/>
                <a:ext cx="4438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54BA891-537A-E31C-E5E4-4DEA8EF2AD4A}"/>
                  </a:ext>
                </a:extLst>
              </p14:cNvPr>
              <p14:cNvContentPartPr/>
              <p14:nvPr/>
            </p14:nvContentPartPr>
            <p14:xfrm>
              <a:off x="8470680" y="1198660"/>
              <a:ext cx="660600" cy="15480"/>
            </p14:xfrm>
          </p:contentPart>
        </mc:Choice>
        <mc:Fallback xmlns="">
          <p:pic>
            <p:nvPicPr>
              <p:cNvPr id="4" name="Ink 3">
                <a:extLst>
                  <a:ext uri="{FF2B5EF4-FFF2-40B4-BE49-F238E27FC236}">
                    <a16:creationId xmlns:a16="http://schemas.microsoft.com/office/drawing/2014/main" id="{C54BA891-537A-E31C-E5E4-4DEA8EF2AD4A}"/>
                  </a:ext>
                </a:extLst>
              </p:cNvPr>
              <p:cNvPicPr/>
              <p:nvPr/>
            </p:nvPicPr>
            <p:blipFill>
              <a:blip r:embed="rId7"/>
              <a:stretch>
                <a:fillRect/>
              </a:stretch>
            </p:blipFill>
            <p:spPr>
              <a:xfrm>
                <a:off x="8452680" y="1181020"/>
                <a:ext cx="696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E9C3FB9-970C-0735-E492-D570C9A6F19E}"/>
                  </a:ext>
                </a:extLst>
              </p14:cNvPr>
              <p14:cNvContentPartPr/>
              <p14:nvPr/>
            </p14:nvContentPartPr>
            <p14:xfrm>
              <a:off x="522960" y="1579180"/>
              <a:ext cx="4868640" cy="66960"/>
            </p14:xfrm>
          </p:contentPart>
        </mc:Choice>
        <mc:Fallback xmlns="">
          <p:pic>
            <p:nvPicPr>
              <p:cNvPr id="5" name="Ink 4">
                <a:extLst>
                  <a:ext uri="{FF2B5EF4-FFF2-40B4-BE49-F238E27FC236}">
                    <a16:creationId xmlns:a16="http://schemas.microsoft.com/office/drawing/2014/main" id="{5E9C3FB9-970C-0735-E492-D570C9A6F19E}"/>
                  </a:ext>
                </a:extLst>
              </p:cNvPr>
              <p:cNvPicPr/>
              <p:nvPr/>
            </p:nvPicPr>
            <p:blipFill>
              <a:blip r:embed="rId9"/>
              <a:stretch>
                <a:fillRect/>
              </a:stretch>
            </p:blipFill>
            <p:spPr>
              <a:xfrm>
                <a:off x="504960" y="1561540"/>
                <a:ext cx="4904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F2AE4E6-2D97-F324-BAB9-447952B29CFF}"/>
                  </a:ext>
                </a:extLst>
              </p14:cNvPr>
              <p14:cNvContentPartPr/>
              <p14:nvPr/>
            </p14:nvContentPartPr>
            <p14:xfrm>
              <a:off x="6639720" y="2637220"/>
              <a:ext cx="494640" cy="38520"/>
            </p14:xfrm>
          </p:contentPart>
        </mc:Choice>
        <mc:Fallback xmlns="">
          <p:pic>
            <p:nvPicPr>
              <p:cNvPr id="7" name="Ink 6">
                <a:extLst>
                  <a:ext uri="{FF2B5EF4-FFF2-40B4-BE49-F238E27FC236}">
                    <a16:creationId xmlns:a16="http://schemas.microsoft.com/office/drawing/2014/main" id="{CF2AE4E6-2D97-F324-BAB9-447952B29CFF}"/>
                  </a:ext>
                </a:extLst>
              </p:cNvPr>
              <p:cNvPicPr/>
              <p:nvPr/>
            </p:nvPicPr>
            <p:blipFill>
              <a:blip r:embed="rId11"/>
              <a:stretch>
                <a:fillRect/>
              </a:stretch>
            </p:blipFill>
            <p:spPr>
              <a:xfrm>
                <a:off x="6621720" y="2619580"/>
                <a:ext cx="530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8C1B007-96F9-9595-2466-1D6E0D9470A5}"/>
                  </a:ext>
                </a:extLst>
              </p14:cNvPr>
              <p14:cNvContentPartPr/>
              <p14:nvPr/>
            </p14:nvContentPartPr>
            <p14:xfrm>
              <a:off x="5226000" y="3067060"/>
              <a:ext cx="446760" cy="16560"/>
            </p14:xfrm>
          </p:contentPart>
        </mc:Choice>
        <mc:Fallback xmlns="">
          <p:pic>
            <p:nvPicPr>
              <p:cNvPr id="9" name="Ink 8">
                <a:extLst>
                  <a:ext uri="{FF2B5EF4-FFF2-40B4-BE49-F238E27FC236}">
                    <a16:creationId xmlns:a16="http://schemas.microsoft.com/office/drawing/2014/main" id="{78C1B007-96F9-9595-2466-1D6E0D9470A5}"/>
                  </a:ext>
                </a:extLst>
              </p:cNvPr>
              <p:cNvPicPr/>
              <p:nvPr/>
            </p:nvPicPr>
            <p:blipFill>
              <a:blip r:embed="rId13"/>
              <a:stretch>
                <a:fillRect/>
              </a:stretch>
            </p:blipFill>
            <p:spPr>
              <a:xfrm>
                <a:off x="5208360" y="3049420"/>
                <a:ext cx="482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3DAE19ED-EA8D-8ADB-D98A-94696446A2E8}"/>
                  </a:ext>
                </a:extLst>
              </p14:cNvPr>
              <p14:cNvContentPartPr/>
              <p14:nvPr/>
            </p14:nvContentPartPr>
            <p14:xfrm>
              <a:off x="7357560" y="3029260"/>
              <a:ext cx="1101960" cy="40320"/>
            </p14:xfrm>
          </p:contentPart>
        </mc:Choice>
        <mc:Fallback xmlns="">
          <p:pic>
            <p:nvPicPr>
              <p:cNvPr id="11" name="Ink 10">
                <a:extLst>
                  <a:ext uri="{FF2B5EF4-FFF2-40B4-BE49-F238E27FC236}">
                    <a16:creationId xmlns:a16="http://schemas.microsoft.com/office/drawing/2014/main" id="{3DAE19ED-EA8D-8ADB-D98A-94696446A2E8}"/>
                  </a:ext>
                </a:extLst>
              </p:cNvPr>
              <p:cNvPicPr/>
              <p:nvPr/>
            </p:nvPicPr>
            <p:blipFill>
              <a:blip r:embed="rId15"/>
              <a:stretch>
                <a:fillRect/>
              </a:stretch>
            </p:blipFill>
            <p:spPr>
              <a:xfrm>
                <a:off x="7339560" y="3011620"/>
                <a:ext cx="1137600" cy="75960"/>
              </a:xfrm>
              <a:prstGeom prst="rect">
                <a:avLst/>
              </a:prstGeom>
            </p:spPr>
          </p:pic>
        </mc:Fallback>
      </mc:AlternateContent>
      <p:grpSp>
        <p:nvGrpSpPr>
          <p:cNvPr id="14" name="Group 13">
            <a:extLst>
              <a:ext uri="{FF2B5EF4-FFF2-40B4-BE49-F238E27FC236}">
                <a16:creationId xmlns:a16="http://schemas.microsoft.com/office/drawing/2014/main" id="{C9C59626-648B-3288-54CA-CAD314600BFF}"/>
              </a:ext>
            </a:extLst>
          </p:cNvPr>
          <p:cNvGrpSpPr/>
          <p:nvPr/>
        </p:nvGrpSpPr>
        <p:grpSpPr>
          <a:xfrm>
            <a:off x="1669920" y="3317620"/>
            <a:ext cx="6170040" cy="148680"/>
            <a:chOff x="1669920" y="3317620"/>
            <a:chExt cx="6170040" cy="14868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957874DB-C30D-B200-4D2F-44D5F1C09B77}"/>
                    </a:ext>
                  </a:extLst>
                </p14:cNvPr>
                <p14:cNvContentPartPr/>
                <p14:nvPr/>
              </p14:nvContentPartPr>
              <p14:xfrm>
                <a:off x="1669920" y="3317620"/>
                <a:ext cx="1054800" cy="46080"/>
              </p14:xfrm>
            </p:contentPart>
          </mc:Choice>
          <mc:Fallback xmlns="">
            <p:pic>
              <p:nvPicPr>
                <p:cNvPr id="12" name="Ink 11">
                  <a:extLst>
                    <a:ext uri="{FF2B5EF4-FFF2-40B4-BE49-F238E27FC236}">
                      <a16:creationId xmlns:a16="http://schemas.microsoft.com/office/drawing/2014/main" id="{957874DB-C30D-B200-4D2F-44D5F1C09B77}"/>
                    </a:ext>
                  </a:extLst>
                </p:cNvPr>
                <p:cNvPicPr/>
                <p:nvPr/>
              </p:nvPicPr>
              <p:blipFill>
                <a:blip r:embed="rId17"/>
                <a:stretch>
                  <a:fillRect/>
                </a:stretch>
              </p:blipFill>
              <p:spPr>
                <a:xfrm>
                  <a:off x="1651920" y="3299620"/>
                  <a:ext cx="1090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634A4C47-2282-1E0D-67EE-DC350E821759}"/>
                    </a:ext>
                  </a:extLst>
                </p14:cNvPr>
                <p14:cNvContentPartPr/>
                <p14:nvPr/>
              </p14:nvContentPartPr>
              <p14:xfrm>
                <a:off x="3629760" y="3377380"/>
                <a:ext cx="4210200" cy="88920"/>
              </p14:xfrm>
            </p:contentPart>
          </mc:Choice>
          <mc:Fallback xmlns="">
            <p:pic>
              <p:nvPicPr>
                <p:cNvPr id="13" name="Ink 12">
                  <a:extLst>
                    <a:ext uri="{FF2B5EF4-FFF2-40B4-BE49-F238E27FC236}">
                      <a16:creationId xmlns:a16="http://schemas.microsoft.com/office/drawing/2014/main" id="{634A4C47-2282-1E0D-67EE-DC350E821759}"/>
                    </a:ext>
                  </a:extLst>
                </p:cNvPr>
                <p:cNvPicPr/>
                <p:nvPr/>
              </p:nvPicPr>
              <p:blipFill>
                <a:blip r:embed="rId19"/>
                <a:stretch>
                  <a:fillRect/>
                </a:stretch>
              </p:blipFill>
              <p:spPr>
                <a:xfrm>
                  <a:off x="3611760" y="3359380"/>
                  <a:ext cx="424584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422C950-4481-A4AD-1DA6-FCEB296B10EC}"/>
                  </a:ext>
                </a:extLst>
              </p14:cNvPr>
              <p14:cNvContentPartPr/>
              <p14:nvPr/>
            </p14:nvContentPartPr>
            <p14:xfrm>
              <a:off x="-26760" y="3347140"/>
              <a:ext cx="444960" cy="400320"/>
            </p14:xfrm>
          </p:contentPart>
        </mc:Choice>
        <mc:Fallback xmlns="">
          <p:pic>
            <p:nvPicPr>
              <p:cNvPr id="15" name="Ink 14">
                <a:extLst>
                  <a:ext uri="{FF2B5EF4-FFF2-40B4-BE49-F238E27FC236}">
                    <a16:creationId xmlns:a16="http://schemas.microsoft.com/office/drawing/2014/main" id="{2422C950-4481-A4AD-1DA6-FCEB296B10EC}"/>
                  </a:ext>
                </a:extLst>
              </p:cNvPr>
              <p:cNvPicPr/>
              <p:nvPr/>
            </p:nvPicPr>
            <p:blipFill>
              <a:blip r:embed="rId21"/>
              <a:stretch>
                <a:fillRect/>
              </a:stretch>
            </p:blipFill>
            <p:spPr>
              <a:xfrm>
                <a:off x="-44760" y="3329500"/>
                <a:ext cx="48060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2AA2929A-B0C0-4717-DFB7-E33CC941DAF0}"/>
                  </a:ext>
                </a:extLst>
              </p14:cNvPr>
              <p14:cNvContentPartPr/>
              <p14:nvPr/>
            </p14:nvContentPartPr>
            <p14:xfrm>
              <a:off x="8673360" y="3716500"/>
              <a:ext cx="865080" cy="76320"/>
            </p14:xfrm>
          </p:contentPart>
        </mc:Choice>
        <mc:Fallback xmlns="">
          <p:pic>
            <p:nvPicPr>
              <p:cNvPr id="16" name="Ink 15">
                <a:extLst>
                  <a:ext uri="{FF2B5EF4-FFF2-40B4-BE49-F238E27FC236}">
                    <a16:creationId xmlns:a16="http://schemas.microsoft.com/office/drawing/2014/main" id="{2AA2929A-B0C0-4717-DFB7-E33CC941DAF0}"/>
                  </a:ext>
                </a:extLst>
              </p:cNvPr>
              <p:cNvPicPr/>
              <p:nvPr/>
            </p:nvPicPr>
            <p:blipFill>
              <a:blip r:embed="rId23"/>
              <a:stretch>
                <a:fillRect/>
              </a:stretch>
            </p:blipFill>
            <p:spPr>
              <a:xfrm>
                <a:off x="8655720" y="3698500"/>
                <a:ext cx="900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92849510-6DDB-88A5-602E-1B564254AF4D}"/>
                  </a:ext>
                </a:extLst>
              </p14:cNvPr>
              <p14:cNvContentPartPr/>
              <p14:nvPr/>
            </p14:nvContentPartPr>
            <p14:xfrm>
              <a:off x="695040" y="4076860"/>
              <a:ext cx="5380200" cy="129960"/>
            </p14:xfrm>
          </p:contentPart>
        </mc:Choice>
        <mc:Fallback xmlns="">
          <p:pic>
            <p:nvPicPr>
              <p:cNvPr id="17" name="Ink 16">
                <a:extLst>
                  <a:ext uri="{FF2B5EF4-FFF2-40B4-BE49-F238E27FC236}">
                    <a16:creationId xmlns:a16="http://schemas.microsoft.com/office/drawing/2014/main" id="{92849510-6DDB-88A5-602E-1B564254AF4D}"/>
                  </a:ext>
                </a:extLst>
              </p:cNvPr>
              <p:cNvPicPr/>
              <p:nvPr/>
            </p:nvPicPr>
            <p:blipFill>
              <a:blip r:embed="rId25"/>
              <a:stretch>
                <a:fillRect/>
              </a:stretch>
            </p:blipFill>
            <p:spPr>
              <a:xfrm>
                <a:off x="677040" y="4059220"/>
                <a:ext cx="5415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B4FEE352-92E1-B75D-B3DF-018D28109569}"/>
                  </a:ext>
                </a:extLst>
              </p14:cNvPr>
              <p14:cNvContentPartPr/>
              <p14:nvPr/>
            </p14:nvContentPartPr>
            <p14:xfrm>
              <a:off x="6621720" y="5222380"/>
              <a:ext cx="3100680" cy="55440"/>
            </p14:xfrm>
          </p:contentPart>
        </mc:Choice>
        <mc:Fallback xmlns="">
          <p:pic>
            <p:nvPicPr>
              <p:cNvPr id="18" name="Ink 17">
                <a:extLst>
                  <a:ext uri="{FF2B5EF4-FFF2-40B4-BE49-F238E27FC236}">
                    <a16:creationId xmlns:a16="http://schemas.microsoft.com/office/drawing/2014/main" id="{B4FEE352-92E1-B75D-B3DF-018D28109569}"/>
                  </a:ext>
                </a:extLst>
              </p:cNvPr>
              <p:cNvPicPr/>
              <p:nvPr/>
            </p:nvPicPr>
            <p:blipFill>
              <a:blip r:embed="rId27"/>
              <a:stretch>
                <a:fillRect/>
              </a:stretch>
            </p:blipFill>
            <p:spPr>
              <a:xfrm>
                <a:off x="6603720" y="5204380"/>
                <a:ext cx="3136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4C2A3335-0FAB-F135-2EBA-A5A9A8BE5912}"/>
                  </a:ext>
                </a:extLst>
              </p14:cNvPr>
              <p14:cNvContentPartPr/>
              <p14:nvPr/>
            </p14:nvContentPartPr>
            <p14:xfrm>
              <a:off x="596040" y="5574460"/>
              <a:ext cx="2310480" cy="117000"/>
            </p14:xfrm>
          </p:contentPart>
        </mc:Choice>
        <mc:Fallback xmlns="">
          <p:pic>
            <p:nvPicPr>
              <p:cNvPr id="19" name="Ink 18">
                <a:extLst>
                  <a:ext uri="{FF2B5EF4-FFF2-40B4-BE49-F238E27FC236}">
                    <a16:creationId xmlns:a16="http://schemas.microsoft.com/office/drawing/2014/main" id="{4C2A3335-0FAB-F135-2EBA-A5A9A8BE5912}"/>
                  </a:ext>
                </a:extLst>
              </p:cNvPr>
              <p:cNvPicPr/>
              <p:nvPr/>
            </p:nvPicPr>
            <p:blipFill>
              <a:blip r:embed="rId29"/>
              <a:stretch>
                <a:fillRect/>
              </a:stretch>
            </p:blipFill>
            <p:spPr>
              <a:xfrm>
                <a:off x="578400" y="5556460"/>
                <a:ext cx="2346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59892D02-5962-9D18-54D4-BDF99BE0FA69}"/>
                  </a:ext>
                </a:extLst>
              </p14:cNvPr>
              <p14:cNvContentPartPr/>
              <p14:nvPr/>
            </p14:nvContentPartPr>
            <p14:xfrm>
              <a:off x="3796440" y="5578780"/>
              <a:ext cx="2235240" cy="93960"/>
            </p14:xfrm>
          </p:contentPart>
        </mc:Choice>
        <mc:Fallback xmlns="">
          <p:pic>
            <p:nvPicPr>
              <p:cNvPr id="20" name="Ink 19">
                <a:extLst>
                  <a:ext uri="{FF2B5EF4-FFF2-40B4-BE49-F238E27FC236}">
                    <a16:creationId xmlns:a16="http://schemas.microsoft.com/office/drawing/2014/main" id="{59892D02-5962-9D18-54D4-BDF99BE0FA69}"/>
                  </a:ext>
                </a:extLst>
              </p:cNvPr>
              <p:cNvPicPr/>
              <p:nvPr/>
            </p:nvPicPr>
            <p:blipFill>
              <a:blip r:embed="rId31"/>
              <a:stretch>
                <a:fillRect/>
              </a:stretch>
            </p:blipFill>
            <p:spPr>
              <a:xfrm>
                <a:off x="3778800" y="5560780"/>
                <a:ext cx="2270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ECA284BD-3EE9-1F0B-6820-988D24375E0E}"/>
                  </a:ext>
                </a:extLst>
              </p14:cNvPr>
              <p14:cNvContentPartPr/>
              <p14:nvPr/>
            </p14:nvContentPartPr>
            <p14:xfrm>
              <a:off x="7523880" y="5682100"/>
              <a:ext cx="1324440" cy="35280"/>
            </p14:xfrm>
          </p:contentPart>
        </mc:Choice>
        <mc:Fallback xmlns="">
          <p:pic>
            <p:nvPicPr>
              <p:cNvPr id="21" name="Ink 20">
                <a:extLst>
                  <a:ext uri="{FF2B5EF4-FFF2-40B4-BE49-F238E27FC236}">
                    <a16:creationId xmlns:a16="http://schemas.microsoft.com/office/drawing/2014/main" id="{ECA284BD-3EE9-1F0B-6820-988D24375E0E}"/>
                  </a:ext>
                </a:extLst>
              </p:cNvPr>
              <p:cNvPicPr/>
              <p:nvPr/>
            </p:nvPicPr>
            <p:blipFill>
              <a:blip r:embed="rId33"/>
              <a:stretch>
                <a:fillRect/>
              </a:stretch>
            </p:blipFill>
            <p:spPr>
              <a:xfrm>
                <a:off x="7505880" y="5664100"/>
                <a:ext cx="1360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A829E967-EB84-09A8-EFE4-915E6DAFBCFC}"/>
                  </a:ext>
                </a:extLst>
              </p14:cNvPr>
              <p14:cNvContentPartPr/>
              <p14:nvPr/>
            </p14:nvContentPartPr>
            <p14:xfrm>
              <a:off x="886560" y="5974780"/>
              <a:ext cx="1944000" cy="81000"/>
            </p14:xfrm>
          </p:contentPart>
        </mc:Choice>
        <mc:Fallback xmlns="">
          <p:pic>
            <p:nvPicPr>
              <p:cNvPr id="22" name="Ink 21">
                <a:extLst>
                  <a:ext uri="{FF2B5EF4-FFF2-40B4-BE49-F238E27FC236}">
                    <a16:creationId xmlns:a16="http://schemas.microsoft.com/office/drawing/2014/main" id="{A829E967-EB84-09A8-EFE4-915E6DAFBCFC}"/>
                  </a:ext>
                </a:extLst>
              </p:cNvPr>
              <p:cNvPicPr/>
              <p:nvPr/>
            </p:nvPicPr>
            <p:blipFill>
              <a:blip r:embed="rId35"/>
              <a:stretch>
                <a:fillRect/>
              </a:stretch>
            </p:blipFill>
            <p:spPr>
              <a:xfrm>
                <a:off x="868920" y="5956780"/>
                <a:ext cx="1979640" cy="116640"/>
              </a:xfrm>
              <a:prstGeom prst="rect">
                <a:avLst/>
              </a:prstGeom>
            </p:spPr>
          </p:pic>
        </mc:Fallback>
      </mc:AlternateContent>
    </p:spTree>
    <p:extLst>
      <p:ext uri="{BB962C8B-B14F-4D97-AF65-F5344CB8AC3E}">
        <p14:creationId xmlns:p14="http://schemas.microsoft.com/office/powerpoint/2010/main" val="392601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66350" cy="627380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4068"/>
            <a:ext cx="9559925" cy="6186309"/>
          </a:xfrm>
          <a:prstGeom prst="rect">
            <a:avLst/>
          </a:prstGeom>
          <a:noFill/>
        </p:spPr>
        <p:txBody>
          <a:bodyPr wrap="square" rtlCol="0">
            <a:spAutoFit/>
          </a:bodyPr>
          <a:lstStyle/>
          <a:p>
            <a:r>
              <a:rPr lang="en-US" sz="2800" b="1">
                <a:solidFill>
                  <a:srgbClr val="FFC000"/>
                </a:solidFill>
                <a:cs typeface="+mj-cs"/>
              </a:rPr>
              <a:t>Targum Jonathan son of Uziel Isaiah 41:13-18</a:t>
            </a:r>
          </a:p>
          <a:p>
            <a:r>
              <a:rPr lang="en-US" sz="2250">
                <a:solidFill>
                  <a:srgbClr val="FFC000"/>
                </a:solidFill>
                <a:cs typeface="+mj-cs"/>
              </a:rPr>
              <a:t>41:13 For I am the Lord thy God, that will hold thee fast by thy right hand; who saith unto thee, Fear not, my WORD shall be thy help. 41:14 Fear ye not, ye tribes of the house of Jacob, ye seed of Israel, my WORD shall be your help, saith the Lord, and your Redeemer, the Holy One of Israel. </a:t>
            </a:r>
            <a:r>
              <a:rPr lang="en-US" sz="2250">
                <a:solidFill>
                  <a:srgbClr val="92D050"/>
                </a:solidFill>
                <a:cs typeface="+mj-cs"/>
              </a:rPr>
              <a:t>41:15 Behold, I will make you a mighty threshing-instrument full of sharp edges: thou shalt slay the nations, thou shalt consume the kingdoms, thou shalt make them like chaff. 41:16 Thou shalt fan them, and the wind shall carry them away, and my WORD shall scatter them as the whirlwind scattereth the chaff; but as for thee, thou shalt rejoice in the WORD of the Lord, thou shalt glory in the Holy One of Israel. </a:t>
            </a:r>
            <a:r>
              <a:rPr lang="en-US" sz="2250">
                <a:solidFill>
                  <a:srgbClr val="00B0F0"/>
                </a:solidFill>
                <a:cs typeface="+mj-cs"/>
              </a:rPr>
              <a:t>41:17 The poor and the needy long after instruction, as the thirsty after water, but do not find it; their spirit faints in affliction. I, the Lord, will hear their prayer; I, the God of Israel, will not cast them off. 41:18 I will gather their captives from the midst of the nations, and I will lead them in the right path; and I will open for them rivers in torrentbeds, and fountains in the midst of the valleys: I will make the desert pools of water, and the land that is a thirsty place springs of water.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BC82179-7526-F78F-C23B-53E793F2FF3D}"/>
                  </a:ext>
                </a:extLst>
              </p14:cNvPr>
              <p14:cNvContentPartPr/>
              <p14:nvPr/>
            </p14:nvContentPartPr>
            <p14:xfrm>
              <a:off x="3915960" y="1322500"/>
              <a:ext cx="874440" cy="29880"/>
            </p14:xfrm>
          </p:contentPart>
        </mc:Choice>
        <mc:Fallback xmlns="">
          <p:pic>
            <p:nvPicPr>
              <p:cNvPr id="2" name="Ink 1">
                <a:extLst>
                  <a:ext uri="{FF2B5EF4-FFF2-40B4-BE49-F238E27FC236}">
                    <a16:creationId xmlns:a16="http://schemas.microsoft.com/office/drawing/2014/main" id="{FBC82179-7526-F78F-C23B-53E793F2FF3D}"/>
                  </a:ext>
                </a:extLst>
              </p:cNvPr>
              <p:cNvPicPr/>
              <p:nvPr/>
            </p:nvPicPr>
            <p:blipFill>
              <a:blip r:embed="rId5"/>
              <a:stretch>
                <a:fillRect/>
              </a:stretch>
            </p:blipFill>
            <p:spPr>
              <a:xfrm>
                <a:off x="3898320" y="1304860"/>
                <a:ext cx="910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0F09470-8709-04EF-D808-C347DE55CEB3}"/>
                  </a:ext>
                </a:extLst>
              </p14:cNvPr>
              <p14:cNvContentPartPr/>
              <p14:nvPr/>
            </p14:nvContentPartPr>
            <p14:xfrm>
              <a:off x="6184320" y="1620940"/>
              <a:ext cx="826200" cy="31320"/>
            </p14:xfrm>
          </p:contentPart>
        </mc:Choice>
        <mc:Fallback xmlns="">
          <p:pic>
            <p:nvPicPr>
              <p:cNvPr id="4" name="Ink 3">
                <a:extLst>
                  <a:ext uri="{FF2B5EF4-FFF2-40B4-BE49-F238E27FC236}">
                    <a16:creationId xmlns:a16="http://schemas.microsoft.com/office/drawing/2014/main" id="{80F09470-8709-04EF-D808-C347DE55CEB3}"/>
                  </a:ext>
                </a:extLst>
              </p:cNvPr>
              <p:cNvPicPr/>
              <p:nvPr/>
            </p:nvPicPr>
            <p:blipFill>
              <a:blip r:embed="rId7"/>
              <a:stretch>
                <a:fillRect/>
              </a:stretch>
            </p:blipFill>
            <p:spPr>
              <a:xfrm>
                <a:off x="6166320" y="1603300"/>
                <a:ext cx="861840" cy="66960"/>
              </a:xfrm>
              <a:prstGeom prst="rect">
                <a:avLst/>
              </a:prstGeom>
            </p:spPr>
          </p:pic>
        </mc:Fallback>
      </mc:AlternateContent>
      <p:grpSp>
        <p:nvGrpSpPr>
          <p:cNvPr id="9" name="Group 8">
            <a:extLst>
              <a:ext uri="{FF2B5EF4-FFF2-40B4-BE49-F238E27FC236}">
                <a16:creationId xmlns:a16="http://schemas.microsoft.com/office/drawing/2014/main" id="{72397AA3-AD7D-7930-255F-7F3114A11E22}"/>
              </a:ext>
            </a:extLst>
          </p:cNvPr>
          <p:cNvGrpSpPr/>
          <p:nvPr/>
        </p:nvGrpSpPr>
        <p:grpSpPr>
          <a:xfrm>
            <a:off x="2295600" y="1944940"/>
            <a:ext cx="3605400" cy="108000"/>
            <a:chOff x="2295600" y="1944940"/>
            <a:chExt cx="3605400" cy="10800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1CD2C60-EAE2-4C2A-6DDA-704A18B6FE5B}"/>
                    </a:ext>
                  </a:extLst>
                </p14:cNvPr>
                <p14:cNvContentPartPr/>
                <p14:nvPr/>
              </p14:nvContentPartPr>
              <p14:xfrm>
                <a:off x="2295600" y="1944940"/>
                <a:ext cx="1547280" cy="108000"/>
              </p14:xfrm>
            </p:contentPart>
          </mc:Choice>
          <mc:Fallback xmlns="">
            <p:pic>
              <p:nvPicPr>
                <p:cNvPr id="5" name="Ink 4">
                  <a:extLst>
                    <a:ext uri="{FF2B5EF4-FFF2-40B4-BE49-F238E27FC236}">
                      <a16:creationId xmlns:a16="http://schemas.microsoft.com/office/drawing/2014/main" id="{81CD2C60-EAE2-4C2A-6DDA-704A18B6FE5B}"/>
                    </a:ext>
                  </a:extLst>
                </p:cNvPr>
                <p:cNvPicPr/>
                <p:nvPr/>
              </p:nvPicPr>
              <p:blipFill>
                <a:blip r:embed="rId9"/>
                <a:stretch>
                  <a:fillRect/>
                </a:stretch>
              </p:blipFill>
              <p:spPr>
                <a:xfrm>
                  <a:off x="2277600" y="1927300"/>
                  <a:ext cx="1582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44CDD65-287F-F19E-F900-1CF4E97A3F60}"/>
                    </a:ext>
                  </a:extLst>
                </p14:cNvPr>
                <p14:cNvContentPartPr/>
                <p14:nvPr/>
              </p14:nvContentPartPr>
              <p14:xfrm>
                <a:off x="4602480" y="1961140"/>
                <a:ext cx="1298520" cy="37080"/>
              </p14:xfrm>
            </p:contentPart>
          </mc:Choice>
          <mc:Fallback xmlns="">
            <p:pic>
              <p:nvPicPr>
                <p:cNvPr id="7" name="Ink 6">
                  <a:extLst>
                    <a:ext uri="{FF2B5EF4-FFF2-40B4-BE49-F238E27FC236}">
                      <a16:creationId xmlns:a16="http://schemas.microsoft.com/office/drawing/2014/main" id="{644CDD65-287F-F19E-F900-1CF4E97A3F60}"/>
                    </a:ext>
                  </a:extLst>
                </p:cNvPr>
                <p:cNvPicPr/>
                <p:nvPr/>
              </p:nvPicPr>
              <p:blipFill>
                <a:blip r:embed="rId11"/>
                <a:stretch>
                  <a:fillRect/>
                </a:stretch>
              </p:blipFill>
              <p:spPr>
                <a:xfrm>
                  <a:off x="4584840" y="1943140"/>
                  <a:ext cx="1334160" cy="7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ECB0248-E74D-5EC2-0CC3-590CB292FAA1}"/>
                  </a:ext>
                </a:extLst>
              </p14:cNvPr>
              <p14:cNvContentPartPr/>
              <p14:nvPr/>
            </p14:nvContentPartPr>
            <p14:xfrm>
              <a:off x="7812240" y="2345260"/>
              <a:ext cx="1036800" cy="58680"/>
            </p14:xfrm>
          </p:contentPart>
        </mc:Choice>
        <mc:Fallback xmlns="">
          <p:pic>
            <p:nvPicPr>
              <p:cNvPr id="11" name="Ink 10">
                <a:extLst>
                  <a:ext uri="{FF2B5EF4-FFF2-40B4-BE49-F238E27FC236}">
                    <a16:creationId xmlns:a16="http://schemas.microsoft.com/office/drawing/2014/main" id="{FECB0248-E74D-5EC2-0CC3-590CB292FAA1}"/>
                  </a:ext>
                </a:extLst>
              </p:cNvPr>
              <p:cNvPicPr/>
              <p:nvPr/>
            </p:nvPicPr>
            <p:blipFill>
              <a:blip r:embed="rId13"/>
              <a:stretch>
                <a:fillRect/>
              </a:stretch>
            </p:blipFill>
            <p:spPr>
              <a:xfrm>
                <a:off x="7794240" y="2327260"/>
                <a:ext cx="1072440" cy="94320"/>
              </a:xfrm>
              <a:prstGeom prst="rect">
                <a:avLst/>
              </a:prstGeom>
            </p:spPr>
          </p:pic>
        </mc:Fallback>
      </mc:AlternateContent>
      <p:grpSp>
        <p:nvGrpSpPr>
          <p:cNvPr id="14" name="Group 13">
            <a:extLst>
              <a:ext uri="{FF2B5EF4-FFF2-40B4-BE49-F238E27FC236}">
                <a16:creationId xmlns:a16="http://schemas.microsoft.com/office/drawing/2014/main" id="{DE74743E-30B1-CC00-DF5E-6DF7ADA6C4FC}"/>
              </a:ext>
            </a:extLst>
          </p:cNvPr>
          <p:cNvGrpSpPr/>
          <p:nvPr/>
        </p:nvGrpSpPr>
        <p:grpSpPr>
          <a:xfrm>
            <a:off x="463920" y="2645140"/>
            <a:ext cx="4693320" cy="64440"/>
            <a:chOff x="463920" y="2645140"/>
            <a:chExt cx="4693320" cy="6444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18093BB-A4EB-5DE3-1340-E4FF6FD75A48}"/>
                    </a:ext>
                  </a:extLst>
                </p14:cNvPr>
                <p14:cNvContentPartPr/>
                <p14:nvPr/>
              </p14:nvContentPartPr>
              <p14:xfrm>
                <a:off x="463920" y="2665660"/>
                <a:ext cx="601920" cy="42480"/>
              </p14:xfrm>
            </p:contentPart>
          </mc:Choice>
          <mc:Fallback xmlns="">
            <p:pic>
              <p:nvPicPr>
                <p:cNvPr id="12" name="Ink 11">
                  <a:extLst>
                    <a:ext uri="{FF2B5EF4-FFF2-40B4-BE49-F238E27FC236}">
                      <a16:creationId xmlns:a16="http://schemas.microsoft.com/office/drawing/2014/main" id="{F18093BB-A4EB-5DE3-1340-E4FF6FD75A48}"/>
                    </a:ext>
                  </a:extLst>
                </p:cNvPr>
                <p:cNvPicPr/>
                <p:nvPr/>
              </p:nvPicPr>
              <p:blipFill>
                <a:blip r:embed="rId15"/>
                <a:stretch>
                  <a:fillRect/>
                </a:stretch>
              </p:blipFill>
              <p:spPr>
                <a:xfrm>
                  <a:off x="446280" y="2647660"/>
                  <a:ext cx="637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2ECF2E7-17BE-FDB6-DDFA-23798408A6D1}"/>
                    </a:ext>
                  </a:extLst>
                </p14:cNvPr>
                <p14:cNvContentPartPr/>
                <p14:nvPr/>
              </p14:nvContentPartPr>
              <p14:xfrm>
                <a:off x="2088600" y="2645140"/>
                <a:ext cx="3068640" cy="64440"/>
              </p14:xfrm>
            </p:contentPart>
          </mc:Choice>
          <mc:Fallback xmlns="">
            <p:pic>
              <p:nvPicPr>
                <p:cNvPr id="13" name="Ink 12">
                  <a:extLst>
                    <a:ext uri="{FF2B5EF4-FFF2-40B4-BE49-F238E27FC236}">
                      <a16:creationId xmlns:a16="http://schemas.microsoft.com/office/drawing/2014/main" id="{B2ECF2E7-17BE-FDB6-DDFA-23798408A6D1}"/>
                    </a:ext>
                  </a:extLst>
                </p:cNvPr>
                <p:cNvPicPr/>
                <p:nvPr/>
              </p:nvPicPr>
              <p:blipFill>
                <a:blip r:embed="rId17"/>
                <a:stretch>
                  <a:fillRect/>
                </a:stretch>
              </p:blipFill>
              <p:spPr>
                <a:xfrm>
                  <a:off x="2070600" y="2627500"/>
                  <a:ext cx="3104280" cy="10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C5B4B590-03B1-701E-9458-4CDF6BD60E20}"/>
                  </a:ext>
                </a:extLst>
              </p14:cNvPr>
              <p14:cNvContentPartPr/>
              <p14:nvPr/>
            </p14:nvContentPartPr>
            <p14:xfrm>
              <a:off x="8451240" y="2976340"/>
              <a:ext cx="964440" cy="42840"/>
            </p14:xfrm>
          </p:contentPart>
        </mc:Choice>
        <mc:Fallback xmlns="">
          <p:pic>
            <p:nvPicPr>
              <p:cNvPr id="15" name="Ink 14">
                <a:extLst>
                  <a:ext uri="{FF2B5EF4-FFF2-40B4-BE49-F238E27FC236}">
                    <a16:creationId xmlns:a16="http://schemas.microsoft.com/office/drawing/2014/main" id="{C5B4B590-03B1-701E-9458-4CDF6BD60E20}"/>
                  </a:ext>
                </a:extLst>
              </p:cNvPr>
              <p:cNvPicPr/>
              <p:nvPr/>
            </p:nvPicPr>
            <p:blipFill>
              <a:blip r:embed="rId19"/>
              <a:stretch>
                <a:fillRect/>
              </a:stretch>
            </p:blipFill>
            <p:spPr>
              <a:xfrm>
                <a:off x="8433240" y="2958340"/>
                <a:ext cx="1000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3BE8433A-F369-C908-0CA4-2D80E35155FD}"/>
                  </a:ext>
                </a:extLst>
              </p14:cNvPr>
              <p14:cNvContentPartPr/>
              <p14:nvPr/>
            </p14:nvContentPartPr>
            <p14:xfrm>
              <a:off x="2348160" y="3653140"/>
              <a:ext cx="2350080" cy="65160"/>
            </p14:xfrm>
          </p:contentPart>
        </mc:Choice>
        <mc:Fallback xmlns="">
          <p:pic>
            <p:nvPicPr>
              <p:cNvPr id="16" name="Ink 15">
                <a:extLst>
                  <a:ext uri="{FF2B5EF4-FFF2-40B4-BE49-F238E27FC236}">
                    <a16:creationId xmlns:a16="http://schemas.microsoft.com/office/drawing/2014/main" id="{3BE8433A-F369-C908-0CA4-2D80E35155FD}"/>
                  </a:ext>
                </a:extLst>
              </p:cNvPr>
              <p:cNvPicPr/>
              <p:nvPr/>
            </p:nvPicPr>
            <p:blipFill>
              <a:blip r:embed="rId21"/>
              <a:stretch>
                <a:fillRect/>
              </a:stretch>
            </p:blipFill>
            <p:spPr>
              <a:xfrm>
                <a:off x="2330520" y="3635140"/>
                <a:ext cx="2385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221EC0DD-E8EE-F49C-64F2-46BF287B65D6}"/>
                  </a:ext>
                </a:extLst>
              </p14:cNvPr>
              <p14:cNvContentPartPr/>
              <p14:nvPr/>
            </p14:nvContentPartPr>
            <p14:xfrm>
              <a:off x="7922400" y="3678340"/>
              <a:ext cx="1462320" cy="54360"/>
            </p14:xfrm>
          </p:contentPart>
        </mc:Choice>
        <mc:Fallback xmlns="">
          <p:pic>
            <p:nvPicPr>
              <p:cNvPr id="17" name="Ink 16">
                <a:extLst>
                  <a:ext uri="{FF2B5EF4-FFF2-40B4-BE49-F238E27FC236}">
                    <a16:creationId xmlns:a16="http://schemas.microsoft.com/office/drawing/2014/main" id="{221EC0DD-E8EE-F49C-64F2-46BF287B65D6}"/>
                  </a:ext>
                </a:extLst>
              </p:cNvPr>
              <p:cNvPicPr/>
              <p:nvPr/>
            </p:nvPicPr>
            <p:blipFill>
              <a:blip r:embed="rId23"/>
              <a:stretch>
                <a:fillRect/>
              </a:stretch>
            </p:blipFill>
            <p:spPr>
              <a:xfrm>
                <a:off x="7904400" y="3660700"/>
                <a:ext cx="1497960" cy="90000"/>
              </a:xfrm>
              <a:prstGeom prst="rect">
                <a:avLst/>
              </a:prstGeom>
            </p:spPr>
          </p:pic>
        </mc:Fallback>
      </mc:AlternateContent>
      <p:grpSp>
        <p:nvGrpSpPr>
          <p:cNvPr id="20" name="Group 19">
            <a:extLst>
              <a:ext uri="{FF2B5EF4-FFF2-40B4-BE49-F238E27FC236}">
                <a16:creationId xmlns:a16="http://schemas.microsoft.com/office/drawing/2014/main" id="{3A67CD8F-3904-328D-F112-BBDBA5CFBF94}"/>
              </a:ext>
            </a:extLst>
          </p:cNvPr>
          <p:cNvGrpSpPr/>
          <p:nvPr/>
        </p:nvGrpSpPr>
        <p:grpSpPr>
          <a:xfrm>
            <a:off x="4293960" y="4009540"/>
            <a:ext cx="5028840" cy="54720"/>
            <a:chOff x="4293960" y="4009540"/>
            <a:chExt cx="5028840" cy="5472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FF3EDF8A-C69B-4B19-26B2-EF30D654284E}"/>
                    </a:ext>
                  </a:extLst>
                </p14:cNvPr>
                <p14:cNvContentPartPr/>
                <p14:nvPr/>
              </p14:nvContentPartPr>
              <p14:xfrm>
                <a:off x="7161000" y="4021420"/>
                <a:ext cx="2161800" cy="42840"/>
              </p14:xfrm>
            </p:contentPart>
          </mc:Choice>
          <mc:Fallback xmlns="">
            <p:pic>
              <p:nvPicPr>
                <p:cNvPr id="18" name="Ink 17">
                  <a:extLst>
                    <a:ext uri="{FF2B5EF4-FFF2-40B4-BE49-F238E27FC236}">
                      <a16:creationId xmlns:a16="http://schemas.microsoft.com/office/drawing/2014/main" id="{FF3EDF8A-C69B-4B19-26B2-EF30D654284E}"/>
                    </a:ext>
                  </a:extLst>
                </p:cNvPr>
                <p:cNvPicPr/>
                <p:nvPr/>
              </p:nvPicPr>
              <p:blipFill>
                <a:blip r:embed="rId25"/>
                <a:stretch>
                  <a:fillRect/>
                </a:stretch>
              </p:blipFill>
              <p:spPr>
                <a:xfrm>
                  <a:off x="7143360" y="4003780"/>
                  <a:ext cx="2197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B905C8CF-5AF0-4F35-FE3E-EE0F374AACF7}"/>
                    </a:ext>
                  </a:extLst>
                </p14:cNvPr>
                <p14:cNvContentPartPr/>
                <p14:nvPr/>
              </p14:nvContentPartPr>
              <p14:xfrm>
                <a:off x="4293960" y="4009540"/>
                <a:ext cx="2053080" cy="35640"/>
              </p14:xfrm>
            </p:contentPart>
          </mc:Choice>
          <mc:Fallback xmlns="">
            <p:pic>
              <p:nvPicPr>
                <p:cNvPr id="19" name="Ink 18">
                  <a:extLst>
                    <a:ext uri="{FF2B5EF4-FFF2-40B4-BE49-F238E27FC236}">
                      <a16:creationId xmlns:a16="http://schemas.microsoft.com/office/drawing/2014/main" id="{B905C8CF-5AF0-4F35-FE3E-EE0F374AACF7}"/>
                    </a:ext>
                  </a:extLst>
                </p:cNvPr>
                <p:cNvPicPr/>
                <p:nvPr/>
              </p:nvPicPr>
              <p:blipFill>
                <a:blip r:embed="rId27"/>
                <a:stretch>
                  <a:fillRect/>
                </a:stretch>
              </p:blipFill>
              <p:spPr>
                <a:xfrm>
                  <a:off x="4276320" y="3991900"/>
                  <a:ext cx="2088720" cy="7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0BDCF33D-E36D-A0BC-82A5-341129AC6FD7}"/>
                  </a:ext>
                </a:extLst>
              </p14:cNvPr>
              <p14:cNvContentPartPr/>
              <p14:nvPr/>
            </p14:nvContentPartPr>
            <p14:xfrm>
              <a:off x="3584760" y="4363420"/>
              <a:ext cx="1917360" cy="63720"/>
            </p14:xfrm>
          </p:contentPart>
        </mc:Choice>
        <mc:Fallback xmlns="">
          <p:pic>
            <p:nvPicPr>
              <p:cNvPr id="21" name="Ink 20">
                <a:extLst>
                  <a:ext uri="{FF2B5EF4-FFF2-40B4-BE49-F238E27FC236}">
                    <a16:creationId xmlns:a16="http://schemas.microsoft.com/office/drawing/2014/main" id="{0BDCF33D-E36D-A0BC-82A5-341129AC6FD7}"/>
                  </a:ext>
                </a:extLst>
              </p:cNvPr>
              <p:cNvPicPr/>
              <p:nvPr/>
            </p:nvPicPr>
            <p:blipFill>
              <a:blip r:embed="rId29"/>
              <a:stretch>
                <a:fillRect/>
              </a:stretch>
            </p:blipFill>
            <p:spPr>
              <a:xfrm>
                <a:off x="3567120" y="4345780"/>
                <a:ext cx="1953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0AE09177-EA6C-1A5A-9CCB-B594F0D23609}"/>
                  </a:ext>
                </a:extLst>
              </p14:cNvPr>
              <p14:cNvContentPartPr/>
              <p14:nvPr/>
            </p14:nvContentPartPr>
            <p14:xfrm>
              <a:off x="3223680" y="4714420"/>
              <a:ext cx="1850760" cy="67680"/>
            </p14:xfrm>
          </p:contentPart>
        </mc:Choice>
        <mc:Fallback xmlns="">
          <p:pic>
            <p:nvPicPr>
              <p:cNvPr id="22" name="Ink 21">
                <a:extLst>
                  <a:ext uri="{FF2B5EF4-FFF2-40B4-BE49-F238E27FC236}">
                    <a16:creationId xmlns:a16="http://schemas.microsoft.com/office/drawing/2014/main" id="{0AE09177-EA6C-1A5A-9CCB-B594F0D23609}"/>
                  </a:ext>
                </a:extLst>
              </p:cNvPr>
              <p:cNvPicPr/>
              <p:nvPr/>
            </p:nvPicPr>
            <p:blipFill>
              <a:blip r:embed="rId31"/>
              <a:stretch>
                <a:fillRect/>
              </a:stretch>
            </p:blipFill>
            <p:spPr>
              <a:xfrm>
                <a:off x="3205680" y="4696780"/>
                <a:ext cx="1886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DF395B0F-2749-277F-9530-E1EF99187D9A}"/>
                  </a:ext>
                </a:extLst>
              </p14:cNvPr>
              <p14:cNvContentPartPr/>
              <p14:nvPr/>
            </p14:nvContentPartPr>
            <p14:xfrm>
              <a:off x="9581280" y="435100"/>
              <a:ext cx="332280" cy="1553040"/>
            </p14:xfrm>
          </p:contentPart>
        </mc:Choice>
        <mc:Fallback xmlns="">
          <p:pic>
            <p:nvPicPr>
              <p:cNvPr id="23" name="Ink 22">
                <a:extLst>
                  <a:ext uri="{FF2B5EF4-FFF2-40B4-BE49-F238E27FC236}">
                    <a16:creationId xmlns:a16="http://schemas.microsoft.com/office/drawing/2014/main" id="{DF395B0F-2749-277F-9530-E1EF99187D9A}"/>
                  </a:ext>
                </a:extLst>
              </p:cNvPr>
              <p:cNvPicPr/>
              <p:nvPr/>
            </p:nvPicPr>
            <p:blipFill>
              <a:blip r:embed="rId33"/>
              <a:stretch>
                <a:fillRect/>
              </a:stretch>
            </p:blipFill>
            <p:spPr>
              <a:xfrm>
                <a:off x="9563640" y="417100"/>
                <a:ext cx="367920" cy="1588680"/>
              </a:xfrm>
              <a:prstGeom prst="rect">
                <a:avLst/>
              </a:prstGeom>
            </p:spPr>
          </p:pic>
        </mc:Fallback>
      </mc:AlternateContent>
      <p:grpSp>
        <p:nvGrpSpPr>
          <p:cNvPr id="27" name="Group 26">
            <a:extLst>
              <a:ext uri="{FF2B5EF4-FFF2-40B4-BE49-F238E27FC236}">
                <a16:creationId xmlns:a16="http://schemas.microsoft.com/office/drawing/2014/main" id="{19F59462-4006-E822-C8D0-BB149350422B}"/>
              </a:ext>
            </a:extLst>
          </p:cNvPr>
          <p:cNvGrpSpPr/>
          <p:nvPr/>
        </p:nvGrpSpPr>
        <p:grpSpPr>
          <a:xfrm>
            <a:off x="3466680" y="1270660"/>
            <a:ext cx="587160" cy="72360"/>
            <a:chOff x="3466680" y="1270660"/>
            <a:chExt cx="587160" cy="72360"/>
          </a:xfrm>
        </p:grpSpPr>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0392928C-E1E7-DEC9-1AC0-B3DCE6695599}"/>
                    </a:ext>
                  </a:extLst>
                </p14:cNvPr>
                <p14:cNvContentPartPr/>
                <p14:nvPr/>
              </p14:nvContentPartPr>
              <p14:xfrm>
                <a:off x="4044840" y="1283260"/>
                <a:ext cx="9000" cy="1080"/>
              </p14:xfrm>
            </p:contentPart>
          </mc:Choice>
          <mc:Fallback xmlns="">
            <p:pic>
              <p:nvPicPr>
                <p:cNvPr id="24" name="Ink 23">
                  <a:extLst>
                    <a:ext uri="{FF2B5EF4-FFF2-40B4-BE49-F238E27FC236}">
                      <a16:creationId xmlns:a16="http://schemas.microsoft.com/office/drawing/2014/main" id="{0392928C-E1E7-DEC9-1AC0-B3DCE6695599}"/>
                    </a:ext>
                  </a:extLst>
                </p:cNvPr>
                <p:cNvPicPr/>
                <p:nvPr/>
              </p:nvPicPr>
              <p:blipFill>
                <a:blip r:embed="rId35"/>
                <a:stretch>
                  <a:fillRect/>
                </a:stretch>
              </p:blipFill>
              <p:spPr>
                <a:xfrm>
                  <a:off x="4027200" y="1265260"/>
                  <a:ext cx="44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75FA9115-F2ED-1401-90CD-F010DA9C3FD0}"/>
                    </a:ext>
                  </a:extLst>
                </p14:cNvPr>
                <p14:cNvContentPartPr/>
                <p14:nvPr/>
              </p14:nvContentPartPr>
              <p14:xfrm>
                <a:off x="3466680" y="1270660"/>
                <a:ext cx="565920" cy="72360"/>
              </p14:xfrm>
            </p:contentPart>
          </mc:Choice>
          <mc:Fallback xmlns="">
            <p:pic>
              <p:nvPicPr>
                <p:cNvPr id="25" name="Ink 24">
                  <a:extLst>
                    <a:ext uri="{FF2B5EF4-FFF2-40B4-BE49-F238E27FC236}">
                      <a16:creationId xmlns:a16="http://schemas.microsoft.com/office/drawing/2014/main" id="{75FA9115-F2ED-1401-90CD-F010DA9C3FD0}"/>
                    </a:ext>
                  </a:extLst>
                </p:cNvPr>
                <p:cNvPicPr/>
                <p:nvPr/>
              </p:nvPicPr>
              <p:blipFill>
                <a:blip r:embed="rId37"/>
                <a:stretch>
                  <a:fillRect/>
                </a:stretch>
              </p:blipFill>
              <p:spPr>
                <a:xfrm>
                  <a:off x="3449040" y="1252660"/>
                  <a:ext cx="60156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46B70AE4-E3D7-E409-2180-2295CA096E5A}"/>
                  </a:ext>
                </a:extLst>
              </p14:cNvPr>
              <p14:cNvContentPartPr/>
              <p14:nvPr/>
            </p14:nvContentPartPr>
            <p14:xfrm>
              <a:off x="5755200" y="1633180"/>
              <a:ext cx="864720" cy="50400"/>
            </p14:xfrm>
          </p:contentPart>
        </mc:Choice>
        <mc:Fallback xmlns="">
          <p:pic>
            <p:nvPicPr>
              <p:cNvPr id="26" name="Ink 25">
                <a:extLst>
                  <a:ext uri="{FF2B5EF4-FFF2-40B4-BE49-F238E27FC236}">
                    <a16:creationId xmlns:a16="http://schemas.microsoft.com/office/drawing/2014/main" id="{46B70AE4-E3D7-E409-2180-2295CA096E5A}"/>
                  </a:ext>
                </a:extLst>
              </p:cNvPr>
              <p:cNvPicPr/>
              <p:nvPr/>
            </p:nvPicPr>
            <p:blipFill>
              <a:blip r:embed="rId39"/>
              <a:stretch>
                <a:fillRect/>
              </a:stretch>
            </p:blipFill>
            <p:spPr>
              <a:xfrm>
                <a:off x="5737560" y="1615540"/>
                <a:ext cx="900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37433B8C-F0F7-0BC5-8260-376A9D0377DE}"/>
                  </a:ext>
                </a:extLst>
              </p14:cNvPr>
              <p14:cNvContentPartPr/>
              <p14:nvPr/>
            </p14:nvContentPartPr>
            <p14:xfrm>
              <a:off x="532680" y="1555420"/>
              <a:ext cx="2836800" cy="94320"/>
            </p14:xfrm>
          </p:contentPart>
        </mc:Choice>
        <mc:Fallback xmlns="">
          <p:pic>
            <p:nvPicPr>
              <p:cNvPr id="28" name="Ink 27">
                <a:extLst>
                  <a:ext uri="{FF2B5EF4-FFF2-40B4-BE49-F238E27FC236}">
                    <a16:creationId xmlns:a16="http://schemas.microsoft.com/office/drawing/2014/main" id="{37433B8C-F0F7-0BC5-8260-376A9D0377DE}"/>
                  </a:ext>
                </a:extLst>
              </p:cNvPr>
              <p:cNvPicPr/>
              <p:nvPr/>
            </p:nvPicPr>
            <p:blipFill>
              <a:blip r:embed="rId41"/>
              <a:stretch>
                <a:fillRect/>
              </a:stretch>
            </p:blipFill>
            <p:spPr>
              <a:xfrm>
                <a:off x="515040" y="1537420"/>
                <a:ext cx="2872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1D884FC5-5C1B-7847-FFFE-00B63727A7F3}"/>
                  </a:ext>
                </a:extLst>
              </p14:cNvPr>
              <p14:cNvContentPartPr/>
              <p14:nvPr/>
            </p14:nvContentPartPr>
            <p14:xfrm>
              <a:off x="4081200" y="1596460"/>
              <a:ext cx="540720" cy="58320"/>
            </p14:xfrm>
          </p:contentPart>
        </mc:Choice>
        <mc:Fallback xmlns="">
          <p:pic>
            <p:nvPicPr>
              <p:cNvPr id="29" name="Ink 28">
                <a:extLst>
                  <a:ext uri="{FF2B5EF4-FFF2-40B4-BE49-F238E27FC236}">
                    <a16:creationId xmlns:a16="http://schemas.microsoft.com/office/drawing/2014/main" id="{1D884FC5-5C1B-7847-FFFE-00B63727A7F3}"/>
                  </a:ext>
                </a:extLst>
              </p:cNvPr>
              <p:cNvPicPr/>
              <p:nvPr/>
            </p:nvPicPr>
            <p:blipFill>
              <a:blip r:embed="rId43"/>
              <a:stretch>
                <a:fillRect/>
              </a:stretch>
            </p:blipFill>
            <p:spPr>
              <a:xfrm>
                <a:off x="4063200" y="1578820"/>
                <a:ext cx="576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E063805A-2C4A-D004-0688-EAEC17529322}"/>
                  </a:ext>
                </a:extLst>
              </p14:cNvPr>
              <p14:cNvContentPartPr/>
              <p14:nvPr/>
            </p14:nvContentPartPr>
            <p14:xfrm>
              <a:off x="5661600" y="1228900"/>
              <a:ext cx="3561840" cy="447120"/>
            </p14:xfrm>
          </p:contentPart>
        </mc:Choice>
        <mc:Fallback xmlns="">
          <p:pic>
            <p:nvPicPr>
              <p:cNvPr id="30" name="Ink 29">
                <a:extLst>
                  <a:ext uri="{FF2B5EF4-FFF2-40B4-BE49-F238E27FC236}">
                    <a16:creationId xmlns:a16="http://schemas.microsoft.com/office/drawing/2014/main" id="{E063805A-2C4A-D004-0688-EAEC17529322}"/>
                  </a:ext>
                </a:extLst>
              </p:cNvPr>
              <p:cNvPicPr/>
              <p:nvPr/>
            </p:nvPicPr>
            <p:blipFill>
              <a:blip r:embed="rId45"/>
              <a:stretch>
                <a:fillRect/>
              </a:stretch>
            </p:blipFill>
            <p:spPr>
              <a:xfrm>
                <a:off x="5643600" y="1211260"/>
                <a:ext cx="3597480" cy="482760"/>
              </a:xfrm>
              <a:prstGeom prst="rect">
                <a:avLst/>
              </a:prstGeom>
            </p:spPr>
          </p:pic>
        </mc:Fallback>
      </mc:AlternateContent>
    </p:spTree>
    <p:extLst>
      <p:ext uri="{BB962C8B-B14F-4D97-AF65-F5344CB8AC3E}">
        <p14:creationId xmlns:p14="http://schemas.microsoft.com/office/powerpoint/2010/main" val="108721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27380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1300" y="134068"/>
            <a:ext cx="11855450" cy="5932393"/>
          </a:xfrm>
          <a:prstGeom prst="rect">
            <a:avLst/>
          </a:prstGeom>
          <a:noFill/>
        </p:spPr>
        <p:txBody>
          <a:bodyPr wrap="square" rtlCol="0">
            <a:spAutoFit/>
          </a:bodyPr>
          <a:lstStyle/>
          <a:p>
            <a:r>
              <a:rPr lang="en-US" sz="2800" b="1">
                <a:solidFill>
                  <a:srgbClr val="FFC000"/>
                </a:solidFill>
                <a:cs typeface="+mj-cs"/>
              </a:rPr>
              <a:t>Midrash Tanchuma, Beshalach 9:2</a:t>
            </a:r>
          </a:p>
          <a:p>
            <a:r>
              <a:rPr lang="en-US" sz="1850">
                <a:solidFill>
                  <a:srgbClr val="FFC000"/>
                </a:solidFill>
                <a:cs typeface="+mj-cs"/>
              </a:rPr>
              <a:t>Furthermore it says: Fear not, thou worm Jacob (</a:t>
            </a:r>
            <a:r>
              <a:rPr lang="en-US" sz="1850">
                <a:solidFill>
                  <a:srgbClr val="00B0F0"/>
                </a:solidFill>
                <a:cs typeface="+mj-cs"/>
              </a:rPr>
              <a:t>Isa. 41:14</a:t>
            </a:r>
            <a:r>
              <a:rPr lang="en-US" sz="1850">
                <a:solidFill>
                  <a:srgbClr val="FFC000"/>
                </a:solidFill>
                <a:cs typeface="+mj-cs"/>
              </a:rPr>
              <a:t>). Why is Israel compared to a worm? To teach us that just as a worm has only a soft and tender mouth with which to strike at a hard cedar tree, so Israel has only its prayers. Idolaters are likened to a cedar, as Scripture states: Behold, the Assyrian was a cedar in Lebanon (</a:t>
            </a:r>
            <a:r>
              <a:rPr lang="en-US" sz="1850">
                <a:solidFill>
                  <a:srgbClr val="00B0F0"/>
                </a:solidFill>
                <a:cs typeface="+mj-cs"/>
              </a:rPr>
              <a:t>Exod. 31:3</a:t>
            </a:r>
            <a:r>
              <a:rPr lang="en-US" sz="1850">
                <a:solidFill>
                  <a:srgbClr val="FFC000"/>
                </a:solidFill>
                <a:cs typeface="+mj-cs"/>
              </a:rPr>
              <a:t>). And yea, the Lord breaketh in pieces the cedars in Lebanon (</a:t>
            </a:r>
            <a:r>
              <a:rPr lang="en-US" sz="1850">
                <a:solidFill>
                  <a:srgbClr val="00B0F0"/>
                </a:solidFill>
                <a:cs typeface="+mj-cs"/>
              </a:rPr>
              <a:t>Ps. 29:5</a:t>
            </a:r>
            <a:r>
              <a:rPr lang="en-US" sz="1850">
                <a:solidFill>
                  <a:srgbClr val="FFC000"/>
                </a:solidFill>
                <a:cs typeface="+mj-cs"/>
              </a:rPr>
              <a:t>). Whenever their enemies overpowered them, the Israelites would become penitent and would plead and pray. Hence it says: I have given to thee one portion above thy brethren which I took out of the hand of the Amorites, with my sword and with my bow (</a:t>
            </a:r>
            <a:r>
              <a:rPr lang="en-US" sz="1850">
                <a:solidFill>
                  <a:srgbClr val="00B0F0"/>
                </a:solidFill>
                <a:cs typeface="+mj-cs"/>
              </a:rPr>
              <a:t>Gen 48:29</a:t>
            </a:r>
            <a:r>
              <a:rPr lang="en-US" sz="1850">
                <a:solidFill>
                  <a:srgbClr val="FFC000"/>
                </a:solidFill>
                <a:cs typeface="+mj-cs"/>
              </a:rPr>
              <a:t>). Did he actually seize it with his sword and his bow? Has it not already been said: For I trust not in my bow, neither can my sword save me (</a:t>
            </a:r>
            <a:r>
              <a:rPr lang="en-US" sz="1850">
                <a:solidFill>
                  <a:srgbClr val="00B0F0"/>
                </a:solidFill>
                <a:cs typeface="+mj-cs"/>
              </a:rPr>
              <a:t>Ps. 44:7</a:t>
            </a:r>
            <a:r>
              <a:rPr lang="en-US" sz="1850">
                <a:solidFill>
                  <a:srgbClr val="FFC000"/>
                </a:solidFill>
                <a:cs typeface="+mj-cs"/>
              </a:rPr>
              <a:t>)? This implies that my sword refers to prayer and my bow to beseeching. Scripture says: And this for Judah, and he said: “Hear Lord, the voice of Judah,” etc. (</a:t>
            </a:r>
            <a:r>
              <a:rPr lang="en-US" sz="1850">
                <a:solidFill>
                  <a:srgbClr val="00B0F0"/>
                </a:solidFill>
                <a:cs typeface="+mj-cs"/>
              </a:rPr>
              <a:t>Deut. 33:7</a:t>
            </a:r>
            <a:r>
              <a:rPr lang="en-US" sz="1850">
                <a:solidFill>
                  <a:srgbClr val="FFC000"/>
                </a:solidFill>
                <a:cs typeface="+mj-cs"/>
              </a:rPr>
              <a:t>). Similarly, David said: Thou comest to me with a sword, and with a spear, and with a javelin; but I come to thee in the name of the Lord of hosts, the God of the armies of Israel, whom thou hast taunted (</a:t>
            </a:r>
            <a:r>
              <a:rPr lang="en-US" sz="1850">
                <a:solidFill>
                  <a:srgbClr val="00B0F0"/>
                </a:solidFill>
                <a:cs typeface="+mj-cs"/>
              </a:rPr>
              <a:t>I Sam. 17:45</a:t>
            </a:r>
            <a:r>
              <a:rPr lang="en-US" sz="1850">
                <a:solidFill>
                  <a:srgbClr val="FFC000"/>
                </a:solidFill>
                <a:cs typeface="+mj-cs"/>
              </a:rPr>
              <a:t>). It says also: Some trust in chariots, and some in horses, but we will make mention of the name of the Lord his God (</a:t>
            </a:r>
            <a:r>
              <a:rPr lang="en-US" sz="1850">
                <a:solidFill>
                  <a:srgbClr val="00B0F0"/>
                </a:solidFill>
                <a:cs typeface="+mj-cs"/>
              </a:rPr>
              <a:t>Ps. 20:8</a:t>
            </a:r>
            <a:r>
              <a:rPr lang="en-US" sz="1850">
                <a:solidFill>
                  <a:srgbClr val="FFC000"/>
                </a:solidFill>
                <a:cs typeface="+mj-cs"/>
              </a:rPr>
              <a:t>), and it is said: There is none beside Thee to help, between the mighty and him that hath no strength; help us, O Lord our God; for we rely on Thee, and in Thy name are we come against this multitude. Thou art the Lord our God; let not man prevail against thee (</a:t>
            </a:r>
            <a:r>
              <a:rPr lang="en-US" sz="1850">
                <a:solidFill>
                  <a:srgbClr val="00B0F0"/>
                </a:solidFill>
                <a:cs typeface="+mj-cs"/>
              </a:rPr>
              <a:t>II Chron. 14:10</a:t>
            </a:r>
            <a:r>
              <a:rPr lang="en-US" sz="1850">
                <a:solidFill>
                  <a:srgbClr val="FFC000"/>
                </a:solidFill>
                <a:cs typeface="+mj-cs"/>
              </a:rPr>
              <a:t>). Concerning Moses it states: And Moses sent messengers from Kadesh unto the king of Edom … how our fathers went down into Egypt, and when we cried unto the Lord, He heard our voice (</a:t>
            </a:r>
            <a:r>
              <a:rPr lang="en-US" sz="1850">
                <a:solidFill>
                  <a:srgbClr val="00B0F0"/>
                </a:solidFill>
                <a:cs typeface="+mj-cs"/>
              </a:rPr>
              <a:t>Num. 20:14–15</a:t>
            </a:r>
            <a:r>
              <a:rPr lang="en-US" sz="1850">
                <a:solidFill>
                  <a:srgbClr val="FFC000"/>
                </a:solidFill>
                <a:cs typeface="+mj-cs"/>
              </a:rPr>
              <a:t>). He said to them: Ye exalt yourselves because of your fathers’ legacy to you, but the voice is the voice of Jacob, and the hands are the hands of Esau (</a:t>
            </a:r>
            <a:r>
              <a:rPr lang="en-US" sz="1850">
                <a:solidFill>
                  <a:srgbClr val="00B0F0"/>
                </a:solidFill>
                <a:cs typeface="+mj-cs"/>
              </a:rPr>
              <a:t>Gen. 27:40</a:t>
            </a:r>
            <a:r>
              <a:rPr lang="en-US" sz="1850">
                <a:solidFill>
                  <a:srgbClr val="FFC000"/>
                </a:solidFill>
                <a:cs typeface="+mj-cs"/>
              </a:rPr>
              <a:t>). Thus the verse The children of Israel cried out unto the Lord indicates that they followed the practices of their fathers. After they cried out to Him, the Holy One, blessed be He, revealed Himself to them, as it is said: But from thence ye will seek the Lord thy God; and thou shall find him (</a:t>
            </a:r>
            <a:r>
              <a:rPr lang="en-US" sz="1850">
                <a:solidFill>
                  <a:srgbClr val="00B0F0"/>
                </a:solidFill>
                <a:cs typeface="+mj-cs"/>
              </a:rPr>
              <a:t>Deut. 4:29</a:t>
            </a:r>
            <a:r>
              <a:rPr lang="en-US" sz="1850">
                <a:solidFill>
                  <a:srgbClr val="FFC000"/>
                </a:solidFill>
                <a:cs typeface="+mj-cs"/>
              </a:rPr>
              <a:t>).</a:t>
            </a:r>
            <a:endParaRPr lang="en-US" sz="185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31B9DC4-8860-F2A9-01CC-E8396B950A2D}"/>
                  </a:ext>
                </a:extLst>
              </p14:cNvPr>
              <p14:cNvContentPartPr/>
              <p14:nvPr/>
            </p14:nvContentPartPr>
            <p14:xfrm>
              <a:off x="7072440" y="1460020"/>
              <a:ext cx="1447200" cy="59040"/>
            </p14:xfrm>
          </p:contentPart>
        </mc:Choice>
        <mc:Fallback xmlns="">
          <p:pic>
            <p:nvPicPr>
              <p:cNvPr id="2" name="Ink 1">
                <a:extLst>
                  <a:ext uri="{FF2B5EF4-FFF2-40B4-BE49-F238E27FC236}">
                    <a16:creationId xmlns:a16="http://schemas.microsoft.com/office/drawing/2014/main" id="{C31B9DC4-8860-F2A9-01CC-E8396B950A2D}"/>
                  </a:ext>
                </a:extLst>
              </p:cNvPr>
              <p:cNvPicPr/>
              <p:nvPr/>
            </p:nvPicPr>
            <p:blipFill>
              <a:blip r:embed="rId5"/>
              <a:stretch>
                <a:fillRect/>
              </a:stretch>
            </p:blipFill>
            <p:spPr>
              <a:xfrm>
                <a:off x="7054440" y="1442380"/>
                <a:ext cx="1482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FB6B922-0847-4D5B-DFF6-81CE6C69F2F9}"/>
                  </a:ext>
                </a:extLst>
              </p14:cNvPr>
              <p14:cNvContentPartPr/>
              <p14:nvPr/>
            </p14:nvContentPartPr>
            <p14:xfrm>
              <a:off x="1192560" y="2820820"/>
              <a:ext cx="4636440" cy="67320"/>
            </p14:xfrm>
          </p:contentPart>
        </mc:Choice>
        <mc:Fallback xmlns="">
          <p:pic>
            <p:nvPicPr>
              <p:cNvPr id="4" name="Ink 3">
                <a:extLst>
                  <a:ext uri="{FF2B5EF4-FFF2-40B4-BE49-F238E27FC236}">
                    <a16:creationId xmlns:a16="http://schemas.microsoft.com/office/drawing/2014/main" id="{9FB6B922-0847-4D5B-DFF6-81CE6C69F2F9}"/>
                  </a:ext>
                </a:extLst>
              </p:cNvPr>
              <p:cNvPicPr/>
              <p:nvPr/>
            </p:nvPicPr>
            <p:blipFill>
              <a:blip r:embed="rId7"/>
              <a:stretch>
                <a:fillRect/>
              </a:stretch>
            </p:blipFill>
            <p:spPr>
              <a:xfrm>
                <a:off x="1174560" y="2803180"/>
                <a:ext cx="4672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9E9C4C3-0E86-EB75-73F2-F4A9D9923558}"/>
                  </a:ext>
                </a:extLst>
              </p14:cNvPr>
              <p14:cNvContentPartPr/>
              <p14:nvPr/>
            </p14:nvContentPartPr>
            <p14:xfrm>
              <a:off x="10083120" y="3726940"/>
              <a:ext cx="1496880" cy="66600"/>
            </p14:xfrm>
          </p:contentPart>
        </mc:Choice>
        <mc:Fallback xmlns="">
          <p:pic>
            <p:nvPicPr>
              <p:cNvPr id="5" name="Ink 4">
                <a:extLst>
                  <a:ext uri="{FF2B5EF4-FFF2-40B4-BE49-F238E27FC236}">
                    <a16:creationId xmlns:a16="http://schemas.microsoft.com/office/drawing/2014/main" id="{69E9C4C3-0E86-EB75-73F2-F4A9D9923558}"/>
                  </a:ext>
                </a:extLst>
              </p:cNvPr>
              <p:cNvPicPr/>
              <p:nvPr/>
            </p:nvPicPr>
            <p:blipFill>
              <a:blip r:embed="rId9"/>
              <a:stretch>
                <a:fillRect/>
              </a:stretch>
            </p:blipFill>
            <p:spPr>
              <a:xfrm>
                <a:off x="10065120" y="3709300"/>
                <a:ext cx="1532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40B16E9-B903-B448-151E-EB4101715E4E}"/>
                  </a:ext>
                </a:extLst>
              </p14:cNvPr>
              <p14:cNvContentPartPr/>
              <p14:nvPr/>
            </p14:nvContentPartPr>
            <p14:xfrm>
              <a:off x="423240" y="4029700"/>
              <a:ext cx="96480" cy="9000"/>
            </p14:xfrm>
          </p:contentPart>
        </mc:Choice>
        <mc:Fallback xmlns="">
          <p:pic>
            <p:nvPicPr>
              <p:cNvPr id="7" name="Ink 6">
                <a:extLst>
                  <a:ext uri="{FF2B5EF4-FFF2-40B4-BE49-F238E27FC236}">
                    <a16:creationId xmlns:a16="http://schemas.microsoft.com/office/drawing/2014/main" id="{240B16E9-B903-B448-151E-EB4101715E4E}"/>
                  </a:ext>
                </a:extLst>
              </p:cNvPr>
              <p:cNvPicPr/>
              <p:nvPr/>
            </p:nvPicPr>
            <p:blipFill>
              <a:blip r:embed="rId11"/>
              <a:stretch>
                <a:fillRect/>
              </a:stretch>
            </p:blipFill>
            <p:spPr>
              <a:xfrm>
                <a:off x="405600" y="4011700"/>
                <a:ext cx="132120" cy="44640"/>
              </a:xfrm>
              <a:prstGeom prst="rect">
                <a:avLst/>
              </a:prstGeom>
            </p:spPr>
          </p:pic>
        </mc:Fallback>
      </mc:AlternateContent>
    </p:spTree>
    <p:extLst>
      <p:ext uri="{BB962C8B-B14F-4D97-AF65-F5344CB8AC3E}">
        <p14:creationId xmlns:p14="http://schemas.microsoft.com/office/powerpoint/2010/main" val="3827735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82550" y="-30367"/>
            <a:ext cx="9213850" cy="62738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E8DBA9A5-6B36-5982-D3FF-C714DA4B9928}"/>
              </a:ext>
            </a:extLst>
          </p:cNvPr>
          <p:cNvSpPr txBox="1"/>
          <p:nvPr/>
        </p:nvSpPr>
        <p:spPr>
          <a:xfrm>
            <a:off x="544512" y="364262"/>
            <a:ext cx="8289925" cy="1815882"/>
          </a:xfrm>
          <a:prstGeom prst="rect">
            <a:avLst/>
          </a:prstGeom>
          <a:noFill/>
        </p:spPr>
        <p:txBody>
          <a:bodyPr wrap="square">
            <a:spAutoFit/>
          </a:bodyPr>
          <a:lstStyle/>
          <a:p>
            <a:pPr algn="ctr" rtl="0">
              <a:spcBef>
                <a:spcPts val="0"/>
              </a:spcBef>
              <a:spcAft>
                <a:spcPts val="0"/>
              </a:spcAft>
            </a:pPr>
            <a:r>
              <a:rPr lang="en-US" sz="2800" b="1" i="0" u="none" strike="noStrike">
                <a:solidFill>
                  <a:srgbClr val="FFFF00"/>
                </a:solidFill>
                <a:effectLst/>
                <a:latin typeface="Arial" panose="020B0604020202020204" pitchFamily="34" charset="0"/>
              </a:rPr>
              <a:t>To call someone a killjoy when referring to the commands of God means to have a negative or critical attitude towards God’s Torah (laws) and to discourage others from following them. </a:t>
            </a:r>
            <a:endParaRPr lang="en-US" sz="2800" b="0">
              <a:solidFill>
                <a:srgbClr val="FFFF00"/>
              </a:solidFill>
              <a:effectLst/>
            </a:endParaRPr>
          </a:p>
        </p:txBody>
      </p:sp>
      <p:sp>
        <p:nvSpPr>
          <p:cNvPr id="7" name="TextBox 6">
            <a:extLst>
              <a:ext uri="{FF2B5EF4-FFF2-40B4-BE49-F238E27FC236}">
                <a16:creationId xmlns:a16="http://schemas.microsoft.com/office/drawing/2014/main" id="{0566344C-24FC-A89C-D75E-48DF5DFBB6F3}"/>
              </a:ext>
            </a:extLst>
          </p:cNvPr>
          <p:cNvSpPr txBox="1"/>
          <p:nvPr/>
        </p:nvSpPr>
        <p:spPr>
          <a:xfrm>
            <a:off x="698500" y="2743201"/>
            <a:ext cx="8001000" cy="2893100"/>
          </a:xfrm>
          <a:prstGeom prst="rect">
            <a:avLst/>
          </a:prstGeom>
          <a:noFill/>
        </p:spPr>
        <p:txBody>
          <a:bodyPr wrap="square">
            <a:spAutoFit/>
          </a:bodyPr>
          <a:lstStyle/>
          <a:p>
            <a:pPr marL="285750" indent="-285750">
              <a:buFont typeface="Arial" panose="020B0604020202020204" pitchFamily="34" charset="0"/>
              <a:buChar char="•"/>
            </a:pPr>
            <a:r>
              <a:rPr lang="en-US" sz="2000" b="0" i="0" u="none" strike="noStrike">
                <a:solidFill>
                  <a:srgbClr val="92D050"/>
                </a:solidFill>
                <a:effectLst/>
                <a:latin typeface="Arial" panose="020B0604020202020204" pitchFamily="34" charset="0"/>
              </a:rPr>
              <a:t>A person who calls others a killjoy may think that God’s commands are too strict, too boring, or too irrelevant for today’s world. </a:t>
            </a:r>
          </a:p>
          <a:p>
            <a:pPr marL="285750" indent="-285750">
              <a:buFont typeface="Arial" panose="020B0604020202020204" pitchFamily="34" charset="0"/>
              <a:buChar char="•"/>
            </a:pPr>
            <a:r>
              <a:rPr lang="en-US" sz="2000" b="0" i="0" u="none" strike="noStrike">
                <a:solidFill>
                  <a:srgbClr val="92D050"/>
                </a:solidFill>
                <a:effectLst/>
                <a:latin typeface="Arial" panose="020B0604020202020204" pitchFamily="34" charset="0"/>
              </a:rPr>
              <a:t>A person who calls others a killjoy may also mock, judge, or persecute those who try to obey God and please him. </a:t>
            </a:r>
          </a:p>
          <a:p>
            <a:endParaRPr lang="en-US">
              <a:solidFill>
                <a:srgbClr val="FFC000"/>
              </a:solidFill>
              <a:latin typeface="Arial" panose="020B0604020202020204" pitchFamily="34" charset="0"/>
            </a:endParaRPr>
          </a:p>
          <a:p>
            <a:pPr algn="ctr"/>
            <a:r>
              <a:rPr lang="en-US" sz="2800" b="0" i="0" u="none" strike="noStrike">
                <a:solidFill>
                  <a:srgbClr val="FFC000"/>
                </a:solidFill>
                <a:effectLst/>
                <a:latin typeface="Arial" panose="020B0604020202020204" pitchFamily="34" charset="0"/>
              </a:rPr>
              <a:t>The actually Bible teaches that God’s commands are not meant to be a burden or a hindrance, but a blessing and a guide for our lives.</a:t>
            </a:r>
            <a:endParaRPr lang="en-US" sz="2800">
              <a:solidFill>
                <a:srgbClr val="FFC000"/>
              </a:solidFil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233B8B2-A2E9-57AC-33C6-EF0956CAD06D}"/>
                  </a:ext>
                </a:extLst>
              </p14:cNvPr>
              <p14:cNvContentPartPr/>
              <p14:nvPr/>
            </p14:nvContentPartPr>
            <p14:xfrm>
              <a:off x="6794160" y="1227820"/>
              <a:ext cx="897480" cy="80640"/>
            </p14:xfrm>
          </p:contentPart>
        </mc:Choice>
        <mc:Fallback xmlns="">
          <p:pic>
            <p:nvPicPr>
              <p:cNvPr id="2" name="Ink 1">
                <a:extLst>
                  <a:ext uri="{FF2B5EF4-FFF2-40B4-BE49-F238E27FC236}">
                    <a16:creationId xmlns:a16="http://schemas.microsoft.com/office/drawing/2014/main" id="{E233B8B2-A2E9-57AC-33C6-EF0956CAD06D}"/>
                  </a:ext>
                </a:extLst>
              </p:cNvPr>
              <p:cNvPicPr/>
              <p:nvPr/>
            </p:nvPicPr>
            <p:blipFill>
              <a:blip r:embed="rId5"/>
              <a:stretch>
                <a:fillRect/>
              </a:stretch>
            </p:blipFill>
            <p:spPr>
              <a:xfrm>
                <a:off x="6776160" y="1209820"/>
                <a:ext cx="933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BFE36500-6D9B-9402-63EA-8F858ED25DF3}"/>
                  </a:ext>
                </a:extLst>
              </p14:cNvPr>
              <p14:cNvContentPartPr/>
              <p14:nvPr/>
            </p14:nvContentPartPr>
            <p14:xfrm>
              <a:off x="6829800" y="1241500"/>
              <a:ext cx="1746360" cy="80280"/>
            </p14:xfrm>
          </p:contentPart>
        </mc:Choice>
        <mc:Fallback xmlns="">
          <p:pic>
            <p:nvPicPr>
              <p:cNvPr id="3" name="Ink 2">
                <a:extLst>
                  <a:ext uri="{FF2B5EF4-FFF2-40B4-BE49-F238E27FC236}">
                    <a16:creationId xmlns:a16="http://schemas.microsoft.com/office/drawing/2014/main" id="{BFE36500-6D9B-9402-63EA-8F858ED25DF3}"/>
                  </a:ext>
                </a:extLst>
              </p:cNvPr>
              <p:cNvPicPr/>
              <p:nvPr/>
            </p:nvPicPr>
            <p:blipFill>
              <a:blip r:embed="rId7"/>
              <a:stretch>
                <a:fillRect/>
              </a:stretch>
            </p:blipFill>
            <p:spPr>
              <a:xfrm>
                <a:off x="6812160" y="1223500"/>
                <a:ext cx="1782000" cy="115920"/>
              </a:xfrm>
              <a:prstGeom prst="rect">
                <a:avLst/>
              </a:prstGeom>
            </p:spPr>
          </p:pic>
        </mc:Fallback>
      </mc:AlternateContent>
      <p:grpSp>
        <p:nvGrpSpPr>
          <p:cNvPr id="11" name="Group 10">
            <a:extLst>
              <a:ext uri="{FF2B5EF4-FFF2-40B4-BE49-F238E27FC236}">
                <a16:creationId xmlns:a16="http://schemas.microsoft.com/office/drawing/2014/main" id="{806A8BC1-1C2D-4D97-53D1-8BD3F736CFD4}"/>
              </a:ext>
            </a:extLst>
          </p:cNvPr>
          <p:cNvGrpSpPr/>
          <p:nvPr/>
        </p:nvGrpSpPr>
        <p:grpSpPr>
          <a:xfrm>
            <a:off x="741840" y="1655860"/>
            <a:ext cx="6941160" cy="145080"/>
            <a:chOff x="741840" y="1655860"/>
            <a:chExt cx="6941160" cy="14508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BB21C06-D85B-5D40-D9DE-5BCFFB0811BE}"/>
                    </a:ext>
                  </a:extLst>
                </p14:cNvPr>
                <p14:cNvContentPartPr/>
                <p14:nvPr/>
              </p14:nvContentPartPr>
              <p14:xfrm>
                <a:off x="741840" y="1655860"/>
                <a:ext cx="2253240" cy="122760"/>
              </p14:xfrm>
            </p:contentPart>
          </mc:Choice>
          <mc:Fallback xmlns="">
            <p:pic>
              <p:nvPicPr>
                <p:cNvPr id="5" name="Ink 4">
                  <a:extLst>
                    <a:ext uri="{FF2B5EF4-FFF2-40B4-BE49-F238E27FC236}">
                      <a16:creationId xmlns:a16="http://schemas.microsoft.com/office/drawing/2014/main" id="{BBB21C06-D85B-5D40-D9DE-5BCFFB0811BE}"/>
                    </a:ext>
                  </a:extLst>
                </p:cNvPr>
                <p:cNvPicPr/>
                <p:nvPr/>
              </p:nvPicPr>
              <p:blipFill>
                <a:blip r:embed="rId9"/>
                <a:stretch>
                  <a:fillRect/>
                </a:stretch>
              </p:blipFill>
              <p:spPr>
                <a:xfrm>
                  <a:off x="723840" y="1637860"/>
                  <a:ext cx="2288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F5F4FCD-B55E-5C21-E8A5-9EEDBCB1B68B}"/>
                    </a:ext>
                  </a:extLst>
                </p14:cNvPr>
                <p14:cNvContentPartPr/>
                <p14:nvPr/>
              </p14:nvContentPartPr>
              <p14:xfrm>
                <a:off x="5156520" y="1726420"/>
                <a:ext cx="2526480" cy="74520"/>
              </p14:xfrm>
            </p:contentPart>
          </mc:Choice>
          <mc:Fallback xmlns="">
            <p:pic>
              <p:nvPicPr>
                <p:cNvPr id="9" name="Ink 8">
                  <a:extLst>
                    <a:ext uri="{FF2B5EF4-FFF2-40B4-BE49-F238E27FC236}">
                      <a16:creationId xmlns:a16="http://schemas.microsoft.com/office/drawing/2014/main" id="{0F5F4FCD-B55E-5C21-E8A5-9EEDBCB1B68B}"/>
                    </a:ext>
                  </a:extLst>
                </p:cNvPr>
                <p:cNvPicPr/>
                <p:nvPr/>
              </p:nvPicPr>
              <p:blipFill>
                <a:blip r:embed="rId11"/>
                <a:stretch>
                  <a:fillRect/>
                </a:stretch>
              </p:blipFill>
              <p:spPr>
                <a:xfrm>
                  <a:off x="5138880" y="1708780"/>
                  <a:ext cx="2562120" cy="11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AC6CE534-624A-CA75-C479-29438D09BB4A}"/>
                  </a:ext>
                </a:extLst>
              </p14:cNvPr>
              <p14:cNvContentPartPr/>
              <p14:nvPr/>
            </p14:nvContentPartPr>
            <p14:xfrm>
              <a:off x="1888800" y="2117740"/>
              <a:ext cx="5491080" cy="111960"/>
            </p14:xfrm>
          </p:contentPart>
        </mc:Choice>
        <mc:Fallback xmlns="">
          <p:pic>
            <p:nvPicPr>
              <p:cNvPr id="12" name="Ink 11">
                <a:extLst>
                  <a:ext uri="{FF2B5EF4-FFF2-40B4-BE49-F238E27FC236}">
                    <a16:creationId xmlns:a16="http://schemas.microsoft.com/office/drawing/2014/main" id="{AC6CE534-624A-CA75-C479-29438D09BB4A}"/>
                  </a:ext>
                </a:extLst>
              </p:cNvPr>
              <p:cNvPicPr/>
              <p:nvPr/>
            </p:nvPicPr>
            <p:blipFill>
              <a:blip r:embed="rId13"/>
              <a:stretch>
                <a:fillRect/>
              </a:stretch>
            </p:blipFill>
            <p:spPr>
              <a:xfrm>
                <a:off x="1871160" y="2099740"/>
                <a:ext cx="5526720" cy="147600"/>
              </a:xfrm>
              <a:prstGeom prst="rect">
                <a:avLst/>
              </a:prstGeom>
            </p:spPr>
          </p:pic>
        </mc:Fallback>
      </mc:AlternateContent>
      <p:grpSp>
        <p:nvGrpSpPr>
          <p:cNvPr id="15" name="Group 14">
            <a:extLst>
              <a:ext uri="{FF2B5EF4-FFF2-40B4-BE49-F238E27FC236}">
                <a16:creationId xmlns:a16="http://schemas.microsoft.com/office/drawing/2014/main" id="{97BCB4DD-C6B8-5C04-9706-6296EEF3D629}"/>
              </a:ext>
            </a:extLst>
          </p:cNvPr>
          <p:cNvGrpSpPr/>
          <p:nvPr/>
        </p:nvGrpSpPr>
        <p:grpSpPr>
          <a:xfrm>
            <a:off x="1662000" y="3352540"/>
            <a:ext cx="5378040" cy="96480"/>
            <a:chOff x="1662000" y="3352540"/>
            <a:chExt cx="5378040" cy="9648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30303E44-C5DC-9868-128A-AE862D0B9322}"/>
                    </a:ext>
                  </a:extLst>
                </p14:cNvPr>
                <p14:cNvContentPartPr/>
                <p14:nvPr/>
              </p14:nvContentPartPr>
              <p14:xfrm>
                <a:off x="1662000" y="3352540"/>
                <a:ext cx="1926720" cy="69120"/>
              </p14:xfrm>
            </p:contentPart>
          </mc:Choice>
          <mc:Fallback xmlns="">
            <p:pic>
              <p:nvPicPr>
                <p:cNvPr id="13" name="Ink 12">
                  <a:extLst>
                    <a:ext uri="{FF2B5EF4-FFF2-40B4-BE49-F238E27FC236}">
                      <a16:creationId xmlns:a16="http://schemas.microsoft.com/office/drawing/2014/main" id="{30303E44-C5DC-9868-128A-AE862D0B9322}"/>
                    </a:ext>
                  </a:extLst>
                </p:cNvPr>
                <p:cNvPicPr/>
                <p:nvPr/>
              </p:nvPicPr>
              <p:blipFill>
                <a:blip r:embed="rId15"/>
                <a:stretch>
                  <a:fillRect/>
                </a:stretch>
              </p:blipFill>
              <p:spPr>
                <a:xfrm>
                  <a:off x="1644000" y="3334540"/>
                  <a:ext cx="1962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7C892A6E-0E64-AE2A-843B-1A7952B9C5F7}"/>
                    </a:ext>
                  </a:extLst>
                </p14:cNvPr>
                <p14:cNvContentPartPr/>
                <p14:nvPr/>
              </p14:nvContentPartPr>
              <p14:xfrm>
                <a:off x="4516440" y="3414460"/>
                <a:ext cx="2523600" cy="34560"/>
              </p14:xfrm>
            </p:contentPart>
          </mc:Choice>
          <mc:Fallback xmlns="">
            <p:pic>
              <p:nvPicPr>
                <p:cNvPr id="14" name="Ink 13">
                  <a:extLst>
                    <a:ext uri="{FF2B5EF4-FFF2-40B4-BE49-F238E27FC236}">
                      <a16:creationId xmlns:a16="http://schemas.microsoft.com/office/drawing/2014/main" id="{7C892A6E-0E64-AE2A-843B-1A7952B9C5F7}"/>
                    </a:ext>
                  </a:extLst>
                </p:cNvPr>
                <p:cNvPicPr/>
                <p:nvPr/>
              </p:nvPicPr>
              <p:blipFill>
                <a:blip r:embed="rId17"/>
                <a:stretch>
                  <a:fillRect/>
                </a:stretch>
              </p:blipFill>
              <p:spPr>
                <a:xfrm>
                  <a:off x="4498440" y="3396820"/>
                  <a:ext cx="255924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5A3D4C8A-7966-CA8E-BDD5-775E7456E2F6}"/>
                  </a:ext>
                </a:extLst>
              </p14:cNvPr>
              <p14:cNvContentPartPr/>
              <p14:nvPr/>
            </p14:nvContentPartPr>
            <p14:xfrm>
              <a:off x="6138240" y="3757180"/>
              <a:ext cx="1375200" cy="54360"/>
            </p14:xfrm>
          </p:contentPart>
        </mc:Choice>
        <mc:Fallback xmlns="">
          <p:pic>
            <p:nvPicPr>
              <p:cNvPr id="16" name="Ink 15">
                <a:extLst>
                  <a:ext uri="{FF2B5EF4-FFF2-40B4-BE49-F238E27FC236}">
                    <a16:creationId xmlns:a16="http://schemas.microsoft.com/office/drawing/2014/main" id="{5A3D4C8A-7966-CA8E-BDD5-775E7456E2F6}"/>
                  </a:ext>
                </a:extLst>
              </p:cNvPr>
              <p:cNvPicPr/>
              <p:nvPr/>
            </p:nvPicPr>
            <p:blipFill>
              <a:blip r:embed="rId19"/>
              <a:stretch>
                <a:fillRect/>
              </a:stretch>
            </p:blipFill>
            <p:spPr>
              <a:xfrm>
                <a:off x="6120600" y="3739540"/>
                <a:ext cx="1410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3AC94305-BA3F-BD30-912B-A64A84E8BBA0}"/>
                  </a:ext>
                </a:extLst>
              </p14:cNvPr>
              <p14:cNvContentPartPr/>
              <p14:nvPr/>
            </p14:nvContentPartPr>
            <p14:xfrm>
              <a:off x="1238640" y="4019620"/>
              <a:ext cx="4923360" cy="74160"/>
            </p14:xfrm>
          </p:contentPart>
        </mc:Choice>
        <mc:Fallback xmlns="">
          <p:pic>
            <p:nvPicPr>
              <p:cNvPr id="17" name="Ink 16">
                <a:extLst>
                  <a:ext uri="{FF2B5EF4-FFF2-40B4-BE49-F238E27FC236}">
                    <a16:creationId xmlns:a16="http://schemas.microsoft.com/office/drawing/2014/main" id="{3AC94305-BA3F-BD30-912B-A64A84E8BBA0}"/>
                  </a:ext>
                </a:extLst>
              </p:cNvPr>
              <p:cNvPicPr/>
              <p:nvPr/>
            </p:nvPicPr>
            <p:blipFill>
              <a:blip r:embed="rId21"/>
              <a:stretch>
                <a:fillRect/>
              </a:stretch>
            </p:blipFill>
            <p:spPr>
              <a:xfrm>
                <a:off x="1220640" y="4001980"/>
                <a:ext cx="4959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98E4C6E5-FCE3-26AE-2EFB-A5AE5A3DB8E5}"/>
                  </a:ext>
                </a:extLst>
              </p14:cNvPr>
              <p14:cNvContentPartPr/>
              <p14:nvPr/>
            </p14:nvContentPartPr>
            <p14:xfrm>
              <a:off x="10636800" y="4487620"/>
              <a:ext cx="311400" cy="393480"/>
            </p14:xfrm>
          </p:contentPart>
        </mc:Choice>
        <mc:Fallback xmlns="">
          <p:pic>
            <p:nvPicPr>
              <p:cNvPr id="18" name="Ink 17">
                <a:extLst>
                  <a:ext uri="{FF2B5EF4-FFF2-40B4-BE49-F238E27FC236}">
                    <a16:creationId xmlns:a16="http://schemas.microsoft.com/office/drawing/2014/main" id="{98E4C6E5-FCE3-26AE-2EFB-A5AE5A3DB8E5}"/>
                  </a:ext>
                </a:extLst>
              </p:cNvPr>
              <p:cNvPicPr/>
              <p:nvPr/>
            </p:nvPicPr>
            <p:blipFill>
              <a:blip r:embed="rId23"/>
              <a:stretch>
                <a:fillRect/>
              </a:stretch>
            </p:blipFill>
            <p:spPr>
              <a:xfrm>
                <a:off x="10618800" y="4469980"/>
                <a:ext cx="347040" cy="429120"/>
              </a:xfrm>
              <a:prstGeom prst="rect">
                <a:avLst/>
              </a:prstGeom>
            </p:spPr>
          </p:pic>
        </mc:Fallback>
      </mc:AlternateContent>
    </p:spTree>
    <p:extLst>
      <p:ext uri="{BB962C8B-B14F-4D97-AF65-F5344CB8AC3E}">
        <p14:creationId xmlns:p14="http://schemas.microsoft.com/office/powerpoint/2010/main" val="2280748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66350" cy="5797550"/>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4068"/>
            <a:ext cx="9559925" cy="5324535"/>
          </a:xfrm>
          <a:prstGeom prst="rect">
            <a:avLst/>
          </a:prstGeom>
          <a:noFill/>
        </p:spPr>
        <p:txBody>
          <a:bodyPr wrap="square" rtlCol="0">
            <a:spAutoFit/>
          </a:bodyPr>
          <a:lstStyle/>
          <a:p>
            <a:r>
              <a:rPr lang="en-US" sz="2800" b="1">
                <a:solidFill>
                  <a:srgbClr val="FFC000"/>
                </a:solidFill>
                <a:cs typeface="+mj-cs"/>
              </a:rPr>
              <a:t>Mei HaShiloach, Volume I, Genesis, Lech Lecha 1</a:t>
            </a:r>
          </a:p>
          <a:p>
            <a:r>
              <a:rPr lang="he-IL" sz="2400">
                <a:solidFill>
                  <a:srgbClr val="FFC000"/>
                </a:solidFill>
                <a:cs typeface="+mj-cs"/>
              </a:rPr>
              <a:t>“</a:t>
            </a:r>
            <a:r>
              <a:rPr lang="en-US" sz="2400">
                <a:solidFill>
                  <a:srgbClr val="00B0F0"/>
                </a:solidFill>
                <a:cs typeface="+mj-cs"/>
              </a:rPr>
              <a:t>And God said to Avram, get yourself from your country ….” </a:t>
            </a:r>
            <a:r>
              <a:rPr lang="en-US" sz="2400">
                <a:solidFill>
                  <a:srgbClr val="FFC000"/>
                </a:solidFill>
                <a:cs typeface="+mj-cs"/>
              </a:rPr>
              <a:t>(</a:t>
            </a:r>
            <a:r>
              <a:rPr lang="en-US" sz="2400">
                <a:solidFill>
                  <a:srgbClr val="00B0F0"/>
                </a:solidFill>
                <a:cs typeface="+mj-cs"/>
              </a:rPr>
              <a:t>Bereshit, 12:1</a:t>
            </a:r>
            <a:r>
              <a:rPr lang="en-US" sz="2400">
                <a:solidFill>
                  <a:srgbClr val="FFC000"/>
                </a:solidFill>
                <a:cs typeface="+mj-cs"/>
              </a:rPr>
              <a:t>) It is written (</a:t>
            </a:r>
            <a:r>
              <a:rPr lang="en-US" sz="2400">
                <a:solidFill>
                  <a:srgbClr val="00B0F0"/>
                </a:solidFill>
                <a:cs typeface="+mj-cs"/>
              </a:rPr>
              <a:t>Yesahya, 44:3</a:t>
            </a:r>
            <a:r>
              <a:rPr lang="en-US" sz="2400">
                <a:solidFill>
                  <a:srgbClr val="FFC000"/>
                </a:solidFill>
                <a:cs typeface="+mj-cs"/>
              </a:rPr>
              <a:t>), </a:t>
            </a:r>
            <a:r>
              <a:rPr lang="en-US" sz="2400">
                <a:solidFill>
                  <a:srgbClr val="00B0F0"/>
                </a:solidFill>
                <a:cs typeface="+mj-cs"/>
              </a:rPr>
              <a:t>“When I will pour water on the thirsty, and drip moisture on the dry lands, thus I will pour My Spirit ….”</a:t>
            </a:r>
            <a:r>
              <a:rPr lang="en-US" sz="2400">
                <a:solidFill>
                  <a:srgbClr val="FFC000"/>
                </a:solidFill>
                <a:cs typeface="+mj-cs"/>
              </a:rPr>
              <a:t> Avraham Avinu began to investigate and seek after the own source of his life, for he realized that it is inconceivable that all the lusts of this world could be called true life, for all worldly desires and lusts only serve to remove the numerous anxieties and obstacles we face. Then once all anxieties are negated, what will be the true core of life upon which the world was created? Concerning this God said to him, </a:t>
            </a:r>
            <a:r>
              <a:rPr lang="en-US" sz="2400">
                <a:solidFill>
                  <a:srgbClr val="00B0F0"/>
                </a:solidFill>
                <a:cs typeface="+mj-cs"/>
              </a:rPr>
              <a:t>“Lech L’cha,” </a:t>
            </a:r>
            <a:r>
              <a:rPr lang="en-US" sz="2400">
                <a:solidFill>
                  <a:srgbClr val="FFC000"/>
                </a:solidFill>
                <a:cs typeface="+mj-cs"/>
              </a:rPr>
              <a:t>move yourself forward, meaning to yourself, to your true source, for truly all the matters of this world cannot be termed “life,” and the main point of life you shall find in yourself. </a:t>
            </a:r>
            <a:r>
              <a:rPr lang="en-US" sz="2400">
                <a:solidFill>
                  <a:srgbClr val="00B0F0"/>
                </a:solidFill>
                <a:cs typeface="+mj-cs"/>
              </a:rPr>
              <a:t>“You will rejoice in God, in the holy One of Israel you will glory”</a:t>
            </a:r>
            <a:r>
              <a:rPr lang="en-US" sz="2400">
                <a:solidFill>
                  <a:srgbClr val="FFC000"/>
                </a:solidFill>
                <a:cs typeface="+mj-cs"/>
              </a:rPr>
              <a:t> (</a:t>
            </a:r>
            <a:r>
              <a:rPr lang="en-US" sz="2400">
                <a:solidFill>
                  <a:srgbClr val="00B0F0"/>
                </a:solidFill>
                <a:cs typeface="+mj-cs"/>
              </a:rPr>
              <a:t>Yesahya, 41:16</a:t>
            </a:r>
            <a:r>
              <a:rPr lang="en-US" sz="2400">
                <a:solidFill>
                  <a:srgbClr val="FFC000"/>
                </a:solidFill>
                <a:cs typeface="+mj-cs"/>
              </a:rPr>
              <a:t>), this is the life.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DC317F0-30CA-F9DA-293D-6BB790E92AFC}"/>
                  </a:ext>
                </a:extLst>
              </p14:cNvPr>
              <p14:cNvContentPartPr/>
              <p14:nvPr/>
            </p14:nvContentPartPr>
            <p14:xfrm>
              <a:off x="2043960" y="1319260"/>
              <a:ext cx="1675800" cy="57600"/>
            </p14:xfrm>
          </p:contentPart>
        </mc:Choice>
        <mc:Fallback xmlns="">
          <p:pic>
            <p:nvPicPr>
              <p:cNvPr id="2" name="Ink 1">
                <a:extLst>
                  <a:ext uri="{FF2B5EF4-FFF2-40B4-BE49-F238E27FC236}">
                    <a16:creationId xmlns:a16="http://schemas.microsoft.com/office/drawing/2014/main" id="{5DC317F0-30CA-F9DA-293D-6BB790E92AFC}"/>
                  </a:ext>
                </a:extLst>
              </p:cNvPr>
              <p:cNvPicPr/>
              <p:nvPr/>
            </p:nvPicPr>
            <p:blipFill>
              <a:blip r:embed="rId5"/>
              <a:stretch>
                <a:fillRect/>
              </a:stretch>
            </p:blipFill>
            <p:spPr>
              <a:xfrm>
                <a:off x="2025960" y="1301620"/>
                <a:ext cx="1711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7252088-0829-04DB-3C05-1638B3306D6E}"/>
                  </a:ext>
                </a:extLst>
              </p14:cNvPr>
              <p14:cNvContentPartPr/>
              <p14:nvPr/>
            </p14:nvContentPartPr>
            <p14:xfrm>
              <a:off x="6241200" y="2462620"/>
              <a:ext cx="2558520" cy="60840"/>
            </p14:xfrm>
          </p:contentPart>
        </mc:Choice>
        <mc:Fallback xmlns="">
          <p:pic>
            <p:nvPicPr>
              <p:cNvPr id="4" name="Ink 3">
                <a:extLst>
                  <a:ext uri="{FF2B5EF4-FFF2-40B4-BE49-F238E27FC236}">
                    <a16:creationId xmlns:a16="http://schemas.microsoft.com/office/drawing/2014/main" id="{D7252088-0829-04DB-3C05-1638B3306D6E}"/>
                  </a:ext>
                </a:extLst>
              </p:cNvPr>
              <p:cNvPicPr/>
              <p:nvPr/>
            </p:nvPicPr>
            <p:blipFill>
              <a:blip r:embed="rId7"/>
              <a:stretch>
                <a:fillRect/>
              </a:stretch>
            </p:blipFill>
            <p:spPr>
              <a:xfrm>
                <a:off x="6223200" y="2444980"/>
                <a:ext cx="2594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7B40A5E-288D-4BB1-073C-2DACB443C552}"/>
                  </a:ext>
                </a:extLst>
              </p14:cNvPr>
              <p14:cNvContentPartPr/>
              <p14:nvPr/>
            </p14:nvContentPartPr>
            <p14:xfrm>
              <a:off x="627720" y="2762140"/>
              <a:ext cx="8337600" cy="100440"/>
            </p14:xfrm>
          </p:contentPart>
        </mc:Choice>
        <mc:Fallback xmlns="">
          <p:pic>
            <p:nvPicPr>
              <p:cNvPr id="5" name="Ink 4">
                <a:extLst>
                  <a:ext uri="{FF2B5EF4-FFF2-40B4-BE49-F238E27FC236}">
                    <a16:creationId xmlns:a16="http://schemas.microsoft.com/office/drawing/2014/main" id="{47B40A5E-288D-4BB1-073C-2DACB443C552}"/>
                  </a:ext>
                </a:extLst>
              </p:cNvPr>
              <p:cNvPicPr/>
              <p:nvPr/>
            </p:nvPicPr>
            <p:blipFill>
              <a:blip r:embed="rId9"/>
              <a:stretch>
                <a:fillRect/>
              </a:stretch>
            </p:blipFill>
            <p:spPr>
              <a:xfrm>
                <a:off x="609720" y="2744500"/>
                <a:ext cx="8373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5CEBDCB-0771-C3C7-DFFE-0431DF4CD3D5}"/>
                  </a:ext>
                </a:extLst>
              </p14:cNvPr>
              <p14:cNvContentPartPr/>
              <p14:nvPr/>
            </p14:nvContentPartPr>
            <p14:xfrm>
              <a:off x="1172400" y="3185860"/>
              <a:ext cx="4335840" cy="55080"/>
            </p14:xfrm>
          </p:contentPart>
        </mc:Choice>
        <mc:Fallback xmlns="">
          <p:pic>
            <p:nvPicPr>
              <p:cNvPr id="7" name="Ink 6">
                <a:extLst>
                  <a:ext uri="{FF2B5EF4-FFF2-40B4-BE49-F238E27FC236}">
                    <a16:creationId xmlns:a16="http://schemas.microsoft.com/office/drawing/2014/main" id="{A5CEBDCB-0771-C3C7-DFFE-0431DF4CD3D5}"/>
                  </a:ext>
                </a:extLst>
              </p:cNvPr>
              <p:cNvPicPr/>
              <p:nvPr/>
            </p:nvPicPr>
            <p:blipFill>
              <a:blip r:embed="rId11"/>
              <a:stretch>
                <a:fillRect/>
              </a:stretch>
            </p:blipFill>
            <p:spPr>
              <a:xfrm>
                <a:off x="1154760" y="3167860"/>
                <a:ext cx="4371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BB7A165-3006-DAD9-73BA-08C1FB41C10F}"/>
                  </a:ext>
                </a:extLst>
              </p14:cNvPr>
              <p14:cNvContentPartPr/>
              <p14:nvPr/>
            </p14:nvContentPartPr>
            <p14:xfrm>
              <a:off x="5927280" y="3878860"/>
              <a:ext cx="1007280" cy="37800"/>
            </p14:xfrm>
          </p:contentPart>
        </mc:Choice>
        <mc:Fallback xmlns="">
          <p:pic>
            <p:nvPicPr>
              <p:cNvPr id="9" name="Ink 8">
                <a:extLst>
                  <a:ext uri="{FF2B5EF4-FFF2-40B4-BE49-F238E27FC236}">
                    <a16:creationId xmlns:a16="http://schemas.microsoft.com/office/drawing/2014/main" id="{9BB7A165-3006-DAD9-73BA-08C1FB41C10F}"/>
                  </a:ext>
                </a:extLst>
              </p:cNvPr>
              <p:cNvPicPr/>
              <p:nvPr/>
            </p:nvPicPr>
            <p:blipFill>
              <a:blip r:embed="rId13"/>
              <a:stretch>
                <a:fillRect/>
              </a:stretch>
            </p:blipFill>
            <p:spPr>
              <a:xfrm>
                <a:off x="5909280" y="3860860"/>
                <a:ext cx="1042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BA47175-3C46-8A75-9ABE-DD5B3CB61448}"/>
                  </a:ext>
                </a:extLst>
              </p14:cNvPr>
              <p14:cNvContentPartPr/>
              <p14:nvPr/>
            </p14:nvContentPartPr>
            <p14:xfrm>
              <a:off x="2586120" y="4945180"/>
              <a:ext cx="6827040" cy="159840"/>
            </p14:xfrm>
          </p:contentPart>
        </mc:Choice>
        <mc:Fallback xmlns="">
          <p:pic>
            <p:nvPicPr>
              <p:cNvPr id="11" name="Ink 10">
                <a:extLst>
                  <a:ext uri="{FF2B5EF4-FFF2-40B4-BE49-F238E27FC236}">
                    <a16:creationId xmlns:a16="http://schemas.microsoft.com/office/drawing/2014/main" id="{7BA47175-3C46-8A75-9ABE-DD5B3CB61448}"/>
                  </a:ext>
                </a:extLst>
              </p:cNvPr>
              <p:cNvPicPr/>
              <p:nvPr/>
            </p:nvPicPr>
            <p:blipFill>
              <a:blip r:embed="rId15"/>
              <a:stretch>
                <a:fillRect/>
              </a:stretch>
            </p:blipFill>
            <p:spPr>
              <a:xfrm>
                <a:off x="2568120" y="4927540"/>
                <a:ext cx="6862680" cy="195480"/>
              </a:xfrm>
              <a:prstGeom prst="rect">
                <a:avLst/>
              </a:prstGeom>
            </p:spPr>
          </p:pic>
        </mc:Fallback>
      </mc:AlternateContent>
      <p:grpSp>
        <p:nvGrpSpPr>
          <p:cNvPr id="15" name="Group 14">
            <a:extLst>
              <a:ext uri="{FF2B5EF4-FFF2-40B4-BE49-F238E27FC236}">
                <a16:creationId xmlns:a16="http://schemas.microsoft.com/office/drawing/2014/main" id="{E35A55B2-4EEB-4B7C-47CD-BB2DE1A6822D}"/>
              </a:ext>
            </a:extLst>
          </p:cNvPr>
          <p:cNvGrpSpPr/>
          <p:nvPr/>
        </p:nvGrpSpPr>
        <p:grpSpPr>
          <a:xfrm>
            <a:off x="362400" y="5441260"/>
            <a:ext cx="4588200" cy="93240"/>
            <a:chOff x="362400" y="5441260"/>
            <a:chExt cx="4588200" cy="9324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1A134C9E-BA48-E409-DBD2-7E0B8B231910}"/>
                    </a:ext>
                  </a:extLst>
                </p14:cNvPr>
                <p14:cNvContentPartPr/>
                <p14:nvPr/>
              </p14:nvContentPartPr>
              <p14:xfrm>
                <a:off x="362400" y="5477980"/>
                <a:ext cx="493920" cy="28440"/>
              </p14:xfrm>
            </p:contentPart>
          </mc:Choice>
          <mc:Fallback xmlns="">
            <p:pic>
              <p:nvPicPr>
                <p:cNvPr id="12" name="Ink 11">
                  <a:extLst>
                    <a:ext uri="{FF2B5EF4-FFF2-40B4-BE49-F238E27FC236}">
                      <a16:creationId xmlns:a16="http://schemas.microsoft.com/office/drawing/2014/main" id="{1A134C9E-BA48-E409-DBD2-7E0B8B231910}"/>
                    </a:ext>
                  </a:extLst>
                </p:cNvPr>
                <p:cNvPicPr/>
                <p:nvPr/>
              </p:nvPicPr>
              <p:blipFill>
                <a:blip r:embed="rId17"/>
                <a:stretch>
                  <a:fillRect/>
                </a:stretch>
              </p:blipFill>
              <p:spPr>
                <a:xfrm>
                  <a:off x="344760" y="5460340"/>
                  <a:ext cx="529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939654D8-60C1-C378-91F0-73D8C6165AE6}"/>
                    </a:ext>
                  </a:extLst>
                </p14:cNvPr>
                <p14:cNvContentPartPr/>
                <p14:nvPr/>
              </p14:nvContentPartPr>
              <p14:xfrm>
                <a:off x="1387680" y="5441260"/>
                <a:ext cx="1491480" cy="93240"/>
              </p14:xfrm>
            </p:contentPart>
          </mc:Choice>
          <mc:Fallback xmlns="">
            <p:pic>
              <p:nvPicPr>
                <p:cNvPr id="13" name="Ink 12">
                  <a:extLst>
                    <a:ext uri="{FF2B5EF4-FFF2-40B4-BE49-F238E27FC236}">
                      <a16:creationId xmlns:a16="http://schemas.microsoft.com/office/drawing/2014/main" id="{939654D8-60C1-C378-91F0-73D8C6165AE6}"/>
                    </a:ext>
                  </a:extLst>
                </p:cNvPr>
                <p:cNvPicPr/>
                <p:nvPr/>
              </p:nvPicPr>
              <p:blipFill>
                <a:blip r:embed="rId19"/>
                <a:stretch>
                  <a:fillRect/>
                </a:stretch>
              </p:blipFill>
              <p:spPr>
                <a:xfrm>
                  <a:off x="1370040" y="5423620"/>
                  <a:ext cx="1527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2E92AC0A-2430-2058-E50A-FBA57B3852AD}"/>
                    </a:ext>
                  </a:extLst>
                </p14:cNvPr>
                <p14:cNvContentPartPr/>
                <p14:nvPr/>
              </p14:nvContentPartPr>
              <p14:xfrm>
                <a:off x="3715800" y="5461780"/>
                <a:ext cx="1234800" cy="43920"/>
              </p14:xfrm>
            </p:contentPart>
          </mc:Choice>
          <mc:Fallback xmlns="">
            <p:pic>
              <p:nvPicPr>
                <p:cNvPr id="14" name="Ink 13">
                  <a:extLst>
                    <a:ext uri="{FF2B5EF4-FFF2-40B4-BE49-F238E27FC236}">
                      <a16:creationId xmlns:a16="http://schemas.microsoft.com/office/drawing/2014/main" id="{2E92AC0A-2430-2058-E50A-FBA57B3852AD}"/>
                    </a:ext>
                  </a:extLst>
                </p:cNvPr>
                <p:cNvPicPr/>
                <p:nvPr/>
              </p:nvPicPr>
              <p:blipFill>
                <a:blip r:embed="rId21"/>
                <a:stretch>
                  <a:fillRect/>
                </a:stretch>
              </p:blipFill>
              <p:spPr>
                <a:xfrm>
                  <a:off x="3697800" y="5444140"/>
                  <a:ext cx="1270440" cy="79560"/>
                </a:xfrm>
                <a:prstGeom prst="rect">
                  <a:avLst/>
                </a:prstGeom>
              </p:spPr>
            </p:pic>
          </mc:Fallback>
        </mc:AlternateContent>
      </p:grpSp>
    </p:spTree>
    <p:extLst>
      <p:ext uri="{BB962C8B-B14F-4D97-AF65-F5344CB8AC3E}">
        <p14:creationId xmlns:p14="http://schemas.microsoft.com/office/powerpoint/2010/main" val="3014587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66350" cy="6419850"/>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9559925" cy="6186309"/>
          </a:xfrm>
          <a:prstGeom prst="rect">
            <a:avLst/>
          </a:prstGeom>
          <a:noFill/>
        </p:spPr>
        <p:txBody>
          <a:bodyPr wrap="square" rtlCol="0">
            <a:spAutoFit/>
          </a:bodyPr>
          <a:lstStyle/>
          <a:p>
            <a:r>
              <a:rPr lang="en-US" sz="2800" b="1">
                <a:solidFill>
                  <a:srgbClr val="FFC000"/>
                </a:solidFill>
                <a:cs typeface="+mj-cs"/>
              </a:rPr>
              <a:t>Bereshit Rabbah 83:5</a:t>
            </a:r>
          </a:p>
          <a:p>
            <a:r>
              <a:rPr lang="en-US" sz="2300">
                <a:solidFill>
                  <a:srgbClr val="FFC000"/>
                </a:solidFill>
                <a:cs typeface="+mj-cs"/>
              </a:rPr>
              <a:t>with one another. This one said: </a:t>
            </a:r>
            <a:r>
              <a:rPr lang="en-US" sz="2300">
                <a:solidFill>
                  <a:srgbClr val="00B0F0"/>
                </a:solidFill>
                <a:cs typeface="+mj-cs"/>
              </a:rPr>
              <a:t>‘The field was sown for my sake,’ </a:t>
            </a:r>
            <a:r>
              <a:rPr lang="en-US" sz="2300">
                <a:solidFill>
                  <a:srgbClr val="FFC000"/>
                </a:solidFill>
                <a:cs typeface="+mj-cs"/>
              </a:rPr>
              <a:t>and that one said: </a:t>
            </a:r>
            <a:r>
              <a:rPr lang="en-US" sz="2300">
                <a:solidFill>
                  <a:srgbClr val="00B0F0"/>
                </a:solidFill>
                <a:cs typeface="+mj-cs"/>
              </a:rPr>
              <a:t>‘The field was sown for my sake.’ </a:t>
            </a:r>
            <a:r>
              <a:rPr lang="en-US" sz="2300">
                <a:solidFill>
                  <a:srgbClr val="FFC000"/>
                </a:solidFill>
                <a:cs typeface="+mj-cs"/>
              </a:rPr>
              <a:t>The wheat said: </a:t>
            </a:r>
            <a:r>
              <a:rPr lang="en-US" sz="2300">
                <a:solidFill>
                  <a:srgbClr val="00B0F0"/>
                </a:solidFill>
                <a:cs typeface="+mj-cs"/>
              </a:rPr>
              <a:t>‘Wait until you come to the threshing floor, and we will know for what the field was sown.’ </a:t>
            </a:r>
            <a:r>
              <a:rPr lang="en-US" sz="2300">
                <a:solidFill>
                  <a:srgbClr val="FFC000"/>
                </a:solidFill>
                <a:cs typeface="+mj-cs"/>
              </a:rPr>
              <a:t>They came to the threshing floor and the landowner went out to winnow it. The chaff was carried away with the wind, he took the stubble and cast it to the ground, he took the straw and burned it, he took the wheat and made it into a grain pile. Anyone who saw it kissed it, just as it says: </a:t>
            </a:r>
            <a:r>
              <a:rPr lang="en-US" sz="2300">
                <a:solidFill>
                  <a:srgbClr val="00B0F0"/>
                </a:solidFill>
                <a:cs typeface="+mj-cs"/>
              </a:rPr>
              <a:t>“Kiss the grain lest He be angry” </a:t>
            </a:r>
            <a:r>
              <a:rPr lang="en-US" sz="2300">
                <a:solidFill>
                  <a:srgbClr val="FFC000"/>
                </a:solidFill>
                <a:cs typeface="+mj-cs"/>
              </a:rPr>
              <a:t>(</a:t>
            </a:r>
            <a:r>
              <a:rPr lang="en-US" sz="2300">
                <a:solidFill>
                  <a:srgbClr val="00B0F0"/>
                </a:solidFill>
                <a:cs typeface="+mj-cs"/>
              </a:rPr>
              <a:t>Psalms 2:12</a:t>
            </a:r>
            <a:r>
              <a:rPr lang="en-US" sz="2300">
                <a:solidFill>
                  <a:srgbClr val="FFC000"/>
                </a:solidFill>
                <a:cs typeface="+mj-cs"/>
              </a:rPr>
              <a:t>). So it is with the nations of the world; these say: </a:t>
            </a:r>
            <a:r>
              <a:rPr lang="en-US" sz="2300">
                <a:solidFill>
                  <a:srgbClr val="00B0F0"/>
                </a:solidFill>
                <a:cs typeface="+mj-cs"/>
              </a:rPr>
              <a:t>‘We are primary and the world was created for our sake’</a:t>
            </a:r>
            <a:r>
              <a:rPr lang="en-US" sz="2300">
                <a:solidFill>
                  <a:srgbClr val="FFC000"/>
                </a:solidFill>
                <a:cs typeface="+mj-cs"/>
              </a:rPr>
              <a:t> and those say: </a:t>
            </a:r>
            <a:r>
              <a:rPr lang="en-US" sz="2300">
                <a:solidFill>
                  <a:srgbClr val="00B0F0"/>
                </a:solidFill>
                <a:cs typeface="+mj-cs"/>
              </a:rPr>
              <a:t>‘The world was created for our sake.’ </a:t>
            </a:r>
            <a:r>
              <a:rPr lang="en-US" sz="2300">
                <a:solidFill>
                  <a:srgbClr val="FFC000"/>
                </a:solidFill>
                <a:cs typeface="+mj-cs"/>
              </a:rPr>
              <a:t>Israel says to them: </a:t>
            </a:r>
            <a:r>
              <a:rPr lang="en-US" sz="2300">
                <a:solidFill>
                  <a:srgbClr val="00B0F0"/>
                </a:solidFill>
                <a:cs typeface="+mj-cs"/>
              </a:rPr>
              <a:t>‘Wait until the day arrives when we will know for whose sake the world was created.’ </a:t>
            </a:r>
            <a:r>
              <a:rPr lang="en-US" sz="2300">
                <a:solidFill>
                  <a:srgbClr val="FFC000"/>
                </a:solidFill>
                <a:cs typeface="+mj-cs"/>
              </a:rPr>
              <a:t>That is what is written: </a:t>
            </a:r>
            <a:r>
              <a:rPr lang="en-US" sz="2300">
                <a:solidFill>
                  <a:srgbClr val="00B0F0"/>
                </a:solidFill>
                <a:cs typeface="+mj-cs"/>
              </a:rPr>
              <a:t>“For, behold, the day is coming, burning like a furnace, [and all the wicked and all the evildoers will be straw]”</a:t>
            </a:r>
            <a:r>
              <a:rPr lang="en-US" sz="2300">
                <a:solidFill>
                  <a:srgbClr val="FFC000"/>
                </a:solidFill>
                <a:cs typeface="+mj-cs"/>
              </a:rPr>
              <a:t> (</a:t>
            </a:r>
            <a:r>
              <a:rPr lang="en-US" sz="2300">
                <a:solidFill>
                  <a:srgbClr val="00B0F0"/>
                </a:solidFill>
                <a:cs typeface="+mj-cs"/>
              </a:rPr>
              <a:t>Malachi 3:19</a:t>
            </a:r>
            <a:r>
              <a:rPr lang="en-US" sz="2300">
                <a:solidFill>
                  <a:srgbClr val="FFC000"/>
                </a:solidFill>
                <a:cs typeface="+mj-cs"/>
              </a:rPr>
              <a:t>). And in their regard it is written: </a:t>
            </a:r>
            <a:r>
              <a:rPr lang="en-US" sz="2300">
                <a:solidFill>
                  <a:srgbClr val="00B0F0"/>
                </a:solidFill>
                <a:cs typeface="+mj-cs"/>
              </a:rPr>
              <a:t>“You will winnow them and the wind will carry them and the storm will scatter them”</a:t>
            </a:r>
            <a:r>
              <a:rPr lang="en-US" sz="2300">
                <a:solidFill>
                  <a:srgbClr val="FFC000"/>
                </a:solidFill>
                <a:cs typeface="+mj-cs"/>
              </a:rPr>
              <a:t> (</a:t>
            </a:r>
            <a:r>
              <a:rPr lang="en-US" sz="2300">
                <a:solidFill>
                  <a:srgbClr val="00B0F0"/>
                </a:solidFill>
                <a:cs typeface="+mj-cs"/>
              </a:rPr>
              <a:t>Isaiah 41:16</a:t>
            </a:r>
            <a:r>
              <a:rPr lang="en-US" sz="2300">
                <a:solidFill>
                  <a:srgbClr val="FFC000"/>
                </a:solidFill>
                <a:cs typeface="+mj-cs"/>
              </a:rPr>
              <a:t>). But Israel: </a:t>
            </a:r>
            <a:r>
              <a:rPr lang="en-US" sz="2300">
                <a:solidFill>
                  <a:srgbClr val="00B0F0"/>
                </a:solidFill>
                <a:cs typeface="+mj-cs"/>
              </a:rPr>
              <a:t>“But you will rejoice in the Lord, you will be glorified in the Holy One of Israel” </a:t>
            </a:r>
            <a:r>
              <a:rPr lang="en-US" sz="2300">
                <a:solidFill>
                  <a:srgbClr val="FFC000"/>
                </a:solidFill>
                <a:cs typeface="+mj-cs"/>
              </a:rPr>
              <a:t>(</a:t>
            </a:r>
            <a:r>
              <a:rPr lang="en-US" sz="2300">
                <a:solidFill>
                  <a:srgbClr val="00B0F0"/>
                </a:solidFill>
                <a:cs typeface="+mj-cs"/>
              </a:rPr>
              <a:t>Isaiah 41:16</a:t>
            </a:r>
            <a:r>
              <a:rPr lang="en-US" sz="23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30594CD-FC75-CB9E-5CEB-D9CD82985606}"/>
                  </a:ext>
                </a:extLst>
              </p14:cNvPr>
              <p14:cNvContentPartPr/>
              <p14:nvPr/>
            </p14:nvContentPartPr>
            <p14:xfrm>
              <a:off x="5503200" y="1229260"/>
              <a:ext cx="1251720" cy="89280"/>
            </p14:xfrm>
          </p:contentPart>
        </mc:Choice>
        <mc:Fallback xmlns="">
          <p:pic>
            <p:nvPicPr>
              <p:cNvPr id="2" name="Ink 1">
                <a:extLst>
                  <a:ext uri="{FF2B5EF4-FFF2-40B4-BE49-F238E27FC236}">
                    <a16:creationId xmlns:a16="http://schemas.microsoft.com/office/drawing/2014/main" id="{C30594CD-FC75-CB9E-5CEB-D9CD82985606}"/>
                  </a:ext>
                </a:extLst>
              </p:cNvPr>
              <p:cNvPicPr/>
              <p:nvPr/>
            </p:nvPicPr>
            <p:blipFill>
              <a:blip r:embed="rId5"/>
              <a:stretch>
                <a:fillRect/>
              </a:stretch>
            </p:blipFill>
            <p:spPr>
              <a:xfrm>
                <a:off x="5485560" y="1211620"/>
                <a:ext cx="1287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07E8FE7-A06F-0FF3-9A19-E1CC4A67CB21}"/>
                  </a:ext>
                </a:extLst>
              </p14:cNvPr>
              <p14:cNvContentPartPr/>
              <p14:nvPr/>
            </p14:nvContentPartPr>
            <p14:xfrm>
              <a:off x="637440" y="2993980"/>
              <a:ext cx="5760" cy="16920"/>
            </p14:xfrm>
          </p:contentPart>
        </mc:Choice>
        <mc:Fallback xmlns="">
          <p:pic>
            <p:nvPicPr>
              <p:cNvPr id="4" name="Ink 3">
                <a:extLst>
                  <a:ext uri="{FF2B5EF4-FFF2-40B4-BE49-F238E27FC236}">
                    <a16:creationId xmlns:a16="http://schemas.microsoft.com/office/drawing/2014/main" id="{607E8FE7-A06F-0FF3-9A19-E1CC4A67CB21}"/>
                  </a:ext>
                </a:extLst>
              </p:cNvPr>
              <p:cNvPicPr/>
              <p:nvPr/>
            </p:nvPicPr>
            <p:blipFill>
              <a:blip r:embed="rId7"/>
              <a:stretch>
                <a:fillRect/>
              </a:stretch>
            </p:blipFill>
            <p:spPr>
              <a:xfrm>
                <a:off x="619800" y="2975980"/>
                <a:ext cx="41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26E41FC-263A-9CE9-FC0E-F1FB8A001309}"/>
                  </a:ext>
                </a:extLst>
              </p14:cNvPr>
              <p14:cNvContentPartPr/>
              <p14:nvPr/>
            </p14:nvContentPartPr>
            <p14:xfrm>
              <a:off x="2484600" y="3353260"/>
              <a:ext cx="43200" cy="38520"/>
            </p14:xfrm>
          </p:contentPart>
        </mc:Choice>
        <mc:Fallback xmlns="">
          <p:pic>
            <p:nvPicPr>
              <p:cNvPr id="5" name="Ink 4">
                <a:extLst>
                  <a:ext uri="{FF2B5EF4-FFF2-40B4-BE49-F238E27FC236}">
                    <a16:creationId xmlns:a16="http://schemas.microsoft.com/office/drawing/2014/main" id="{526E41FC-263A-9CE9-FC0E-F1FB8A001309}"/>
                  </a:ext>
                </a:extLst>
              </p:cNvPr>
              <p:cNvPicPr/>
              <p:nvPr/>
            </p:nvPicPr>
            <p:blipFill>
              <a:blip r:embed="rId9"/>
              <a:stretch>
                <a:fillRect/>
              </a:stretch>
            </p:blipFill>
            <p:spPr>
              <a:xfrm>
                <a:off x="2466600" y="3335260"/>
                <a:ext cx="78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E6F2BD8-78D2-A667-95F0-A660576F768F}"/>
                  </a:ext>
                </a:extLst>
              </p14:cNvPr>
              <p14:cNvContentPartPr/>
              <p14:nvPr/>
            </p14:nvContentPartPr>
            <p14:xfrm>
              <a:off x="5745480" y="3707860"/>
              <a:ext cx="45720" cy="7920"/>
            </p14:xfrm>
          </p:contentPart>
        </mc:Choice>
        <mc:Fallback xmlns="">
          <p:pic>
            <p:nvPicPr>
              <p:cNvPr id="7" name="Ink 6">
                <a:extLst>
                  <a:ext uri="{FF2B5EF4-FFF2-40B4-BE49-F238E27FC236}">
                    <a16:creationId xmlns:a16="http://schemas.microsoft.com/office/drawing/2014/main" id="{5E6F2BD8-78D2-A667-95F0-A660576F768F}"/>
                  </a:ext>
                </a:extLst>
              </p:cNvPr>
              <p:cNvPicPr/>
              <p:nvPr/>
            </p:nvPicPr>
            <p:blipFill>
              <a:blip r:embed="rId11"/>
              <a:stretch>
                <a:fillRect/>
              </a:stretch>
            </p:blipFill>
            <p:spPr>
              <a:xfrm>
                <a:off x="5727840" y="3689860"/>
                <a:ext cx="813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124A46F-4E97-0F07-CE17-C44E7060B4A1}"/>
                  </a:ext>
                </a:extLst>
              </p14:cNvPr>
              <p14:cNvContentPartPr/>
              <p14:nvPr/>
            </p14:nvContentPartPr>
            <p14:xfrm>
              <a:off x="8085840" y="4363780"/>
              <a:ext cx="991800" cy="54360"/>
            </p14:xfrm>
          </p:contentPart>
        </mc:Choice>
        <mc:Fallback xmlns="">
          <p:pic>
            <p:nvPicPr>
              <p:cNvPr id="9" name="Ink 8">
                <a:extLst>
                  <a:ext uri="{FF2B5EF4-FFF2-40B4-BE49-F238E27FC236}">
                    <a16:creationId xmlns:a16="http://schemas.microsoft.com/office/drawing/2014/main" id="{A124A46F-4E97-0F07-CE17-C44E7060B4A1}"/>
                  </a:ext>
                </a:extLst>
              </p:cNvPr>
              <p:cNvPicPr/>
              <p:nvPr/>
            </p:nvPicPr>
            <p:blipFill>
              <a:blip r:embed="rId13"/>
              <a:stretch>
                <a:fillRect/>
              </a:stretch>
            </p:blipFill>
            <p:spPr>
              <a:xfrm>
                <a:off x="8068200" y="4345780"/>
                <a:ext cx="1027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D022DC98-0833-4658-A4D4-3A7F3067A9C1}"/>
                  </a:ext>
                </a:extLst>
              </p14:cNvPr>
              <p14:cNvContentPartPr/>
              <p14:nvPr/>
            </p14:nvContentPartPr>
            <p14:xfrm>
              <a:off x="527280" y="4691380"/>
              <a:ext cx="8297280" cy="105480"/>
            </p14:xfrm>
          </p:contentPart>
        </mc:Choice>
        <mc:Fallback xmlns="">
          <p:pic>
            <p:nvPicPr>
              <p:cNvPr id="11" name="Ink 10">
                <a:extLst>
                  <a:ext uri="{FF2B5EF4-FFF2-40B4-BE49-F238E27FC236}">
                    <a16:creationId xmlns:a16="http://schemas.microsoft.com/office/drawing/2014/main" id="{D022DC98-0833-4658-A4D4-3A7F3067A9C1}"/>
                  </a:ext>
                </a:extLst>
              </p:cNvPr>
              <p:cNvPicPr/>
              <p:nvPr/>
            </p:nvPicPr>
            <p:blipFill>
              <a:blip r:embed="rId15"/>
              <a:stretch>
                <a:fillRect/>
              </a:stretch>
            </p:blipFill>
            <p:spPr>
              <a:xfrm>
                <a:off x="509640" y="4673380"/>
                <a:ext cx="8332920" cy="141120"/>
              </a:xfrm>
              <a:prstGeom prst="rect">
                <a:avLst/>
              </a:prstGeom>
            </p:spPr>
          </p:pic>
        </mc:Fallback>
      </mc:AlternateContent>
      <p:grpSp>
        <p:nvGrpSpPr>
          <p:cNvPr id="14" name="Group 13">
            <a:extLst>
              <a:ext uri="{FF2B5EF4-FFF2-40B4-BE49-F238E27FC236}">
                <a16:creationId xmlns:a16="http://schemas.microsoft.com/office/drawing/2014/main" id="{A10900A1-0344-EA36-5236-8C8C5B894D11}"/>
              </a:ext>
            </a:extLst>
          </p:cNvPr>
          <p:cNvGrpSpPr/>
          <p:nvPr/>
        </p:nvGrpSpPr>
        <p:grpSpPr>
          <a:xfrm>
            <a:off x="333240" y="5092060"/>
            <a:ext cx="4613400" cy="61920"/>
            <a:chOff x="333240" y="5092060"/>
            <a:chExt cx="4613400" cy="6192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19614BFF-CEEF-1E6F-B9B6-BFEDD8B41FA4}"/>
                    </a:ext>
                  </a:extLst>
                </p14:cNvPr>
                <p14:cNvContentPartPr/>
                <p14:nvPr/>
              </p14:nvContentPartPr>
              <p14:xfrm>
                <a:off x="333240" y="5092060"/>
                <a:ext cx="2772000" cy="61920"/>
              </p14:xfrm>
            </p:contentPart>
          </mc:Choice>
          <mc:Fallback xmlns="">
            <p:pic>
              <p:nvPicPr>
                <p:cNvPr id="12" name="Ink 11">
                  <a:extLst>
                    <a:ext uri="{FF2B5EF4-FFF2-40B4-BE49-F238E27FC236}">
                      <a16:creationId xmlns:a16="http://schemas.microsoft.com/office/drawing/2014/main" id="{19614BFF-CEEF-1E6F-B9B6-BFEDD8B41FA4}"/>
                    </a:ext>
                  </a:extLst>
                </p:cNvPr>
                <p:cNvPicPr/>
                <p:nvPr/>
              </p:nvPicPr>
              <p:blipFill>
                <a:blip r:embed="rId17"/>
                <a:stretch>
                  <a:fillRect/>
                </a:stretch>
              </p:blipFill>
              <p:spPr>
                <a:xfrm>
                  <a:off x="315240" y="5074060"/>
                  <a:ext cx="2807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D3B20089-D3A3-549C-27D6-8E56A763A689}"/>
                    </a:ext>
                  </a:extLst>
                </p14:cNvPr>
                <p14:cNvContentPartPr/>
                <p14:nvPr/>
              </p14:nvContentPartPr>
              <p14:xfrm>
                <a:off x="3685560" y="5099980"/>
                <a:ext cx="1261080" cy="52920"/>
              </p14:xfrm>
            </p:contentPart>
          </mc:Choice>
          <mc:Fallback xmlns="">
            <p:pic>
              <p:nvPicPr>
                <p:cNvPr id="13" name="Ink 12">
                  <a:extLst>
                    <a:ext uri="{FF2B5EF4-FFF2-40B4-BE49-F238E27FC236}">
                      <a16:creationId xmlns:a16="http://schemas.microsoft.com/office/drawing/2014/main" id="{D3B20089-D3A3-549C-27D6-8E56A763A689}"/>
                    </a:ext>
                  </a:extLst>
                </p:cNvPr>
                <p:cNvPicPr/>
                <p:nvPr/>
              </p:nvPicPr>
              <p:blipFill>
                <a:blip r:embed="rId19"/>
                <a:stretch>
                  <a:fillRect/>
                </a:stretch>
              </p:blipFill>
              <p:spPr>
                <a:xfrm>
                  <a:off x="3667920" y="5082340"/>
                  <a:ext cx="1296720" cy="8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D5E8BFC0-2CC4-D168-6AD4-EB1C096CE057}"/>
                  </a:ext>
                </a:extLst>
              </p14:cNvPr>
              <p14:cNvContentPartPr/>
              <p14:nvPr/>
            </p14:nvContentPartPr>
            <p14:xfrm>
              <a:off x="1455000" y="5774260"/>
              <a:ext cx="1142640" cy="37080"/>
            </p14:xfrm>
          </p:contentPart>
        </mc:Choice>
        <mc:Fallback xmlns="">
          <p:pic>
            <p:nvPicPr>
              <p:cNvPr id="15" name="Ink 14">
                <a:extLst>
                  <a:ext uri="{FF2B5EF4-FFF2-40B4-BE49-F238E27FC236}">
                    <a16:creationId xmlns:a16="http://schemas.microsoft.com/office/drawing/2014/main" id="{D5E8BFC0-2CC4-D168-6AD4-EB1C096CE057}"/>
                  </a:ext>
                </a:extLst>
              </p:cNvPr>
              <p:cNvPicPr/>
              <p:nvPr/>
            </p:nvPicPr>
            <p:blipFill>
              <a:blip r:embed="rId21"/>
              <a:stretch>
                <a:fillRect/>
              </a:stretch>
            </p:blipFill>
            <p:spPr>
              <a:xfrm>
                <a:off x="1437000" y="5756620"/>
                <a:ext cx="1178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8C2F1F68-8B0B-B38B-0EFD-6CC456E82CA1}"/>
                  </a:ext>
                </a:extLst>
              </p14:cNvPr>
              <p14:cNvContentPartPr/>
              <p14:nvPr/>
            </p14:nvContentPartPr>
            <p14:xfrm>
              <a:off x="3609600" y="5773900"/>
              <a:ext cx="435960" cy="38160"/>
            </p14:xfrm>
          </p:contentPart>
        </mc:Choice>
        <mc:Fallback xmlns="">
          <p:pic>
            <p:nvPicPr>
              <p:cNvPr id="16" name="Ink 15">
                <a:extLst>
                  <a:ext uri="{FF2B5EF4-FFF2-40B4-BE49-F238E27FC236}">
                    <a16:creationId xmlns:a16="http://schemas.microsoft.com/office/drawing/2014/main" id="{8C2F1F68-8B0B-B38B-0EFD-6CC456E82CA1}"/>
                  </a:ext>
                </a:extLst>
              </p:cNvPr>
              <p:cNvPicPr/>
              <p:nvPr/>
            </p:nvPicPr>
            <p:blipFill>
              <a:blip r:embed="rId23"/>
              <a:stretch>
                <a:fillRect/>
              </a:stretch>
            </p:blipFill>
            <p:spPr>
              <a:xfrm>
                <a:off x="3591600" y="5756260"/>
                <a:ext cx="471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802AFEB5-CA5A-990B-D268-9DF9202EB597}"/>
                  </a:ext>
                </a:extLst>
              </p14:cNvPr>
              <p14:cNvContentPartPr/>
              <p14:nvPr/>
            </p14:nvContentPartPr>
            <p14:xfrm>
              <a:off x="4787520" y="6119140"/>
              <a:ext cx="1263240" cy="66960"/>
            </p14:xfrm>
          </p:contentPart>
        </mc:Choice>
        <mc:Fallback xmlns="">
          <p:pic>
            <p:nvPicPr>
              <p:cNvPr id="17" name="Ink 16">
                <a:extLst>
                  <a:ext uri="{FF2B5EF4-FFF2-40B4-BE49-F238E27FC236}">
                    <a16:creationId xmlns:a16="http://schemas.microsoft.com/office/drawing/2014/main" id="{802AFEB5-CA5A-990B-D268-9DF9202EB597}"/>
                  </a:ext>
                </a:extLst>
              </p:cNvPr>
              <p:cNvPicPr/>
              <p:nvPr/>
            </p:nvPicPr>
            <p:blipFill>
              <a:blip r:embed="rId25"/>
              <a:stretch>
                <a:fillRect/>
              </a:stretch>
            </p:blipFill>
            <p:spPr>
              <a:xfrm>
                <a:off x="4769520" y="6101500"/>
                <a:ext cx="1298880" cy="102600"/>
              </a:xfrm>
              <a:prstGeom prst="rect">
                <a:avLst/>
              </a:prstGeom>
            </p:spPr>
          </p:pic>
        </mc:Fallback>
      </mc:AlternateContent>
    </p:spTree>
    <p:extLst>
      <p:ext uri="{BB962C8B-B14F-4D97-AF65-F5344CB8AC3E}">
        <p14:creationId xmlns:p14="http://schemas.microsoft.com/office/powerpoint/2010/main" val="48539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41:13-18</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מא:יג-יח</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806432" y="4696550"/>
            <a:ext cx="8372485" cy="1200329"/>
          </a:xfrm>
          <a:prstGeom prst="rect">
            <a:avLst/>
          </a:prstGeom>
          <a:noFill/>
        </p:spPr>
        <p:txBody>
          <a:bodyPr wrap="none" rtlCol="0">
            <a:spAutoFit/>
          </a:bodyPr>
          <a:lstStyle/>
          <a:p>
            <a:pPr algn="ctr"/>
            <a:r>
              <a:rPr lang="en-US" sz="3600">
                <a:solidFill>
                  <a:srgbClr val="FFFF00"/>
                </a:solidFill>
              </a:rPr>
              <a:t>What Does It Mean </a:t>
            </a:r>
          </a:p>
          <a:p>
            <a:pPr algn="ctr"/>
            <a:r>
              <a:rPr lang="en-US" sz="3600">
                <a:solidFill>
                  <a:srgbClr val="FFFF00"/>
                </a:solidFill>
              </a:rPr>
              <a:t>"The Angel of the Lord Will Go Before You?"</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547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58800" y="311177"/>
            <a:ext cx="8496109" cy="5609228"/>
          </a:xfrm>
          <a:prstGeom prst="rect">
            <a:avLst/>
          </a:prstGeom>
          <a:noFill/>
        </p:spPr>
        <p:txBody>
          <a:bodyPr wrap="square" rtlCol="0">
            <a:spAutoFit/>
          </a:bodyPr>
          <a:lstStyle/>
          <a:p>
            <a:pPr algn="ctr"/>
            <a:r>
              <a:rPr lang="en-US" sz="2800" b="1">
                <a:solidFill>
                  <a:srgbClr val="FFC000"/>
                </a:solidFill>
                <a:cs typeface="+mj-cs"/>
              </a:rPr>
              <a:t>The Hebrew text of Isaiah 41:15:</a:t>
            </a:r>
          </a:p>
          <a:p>
            <a:endParaRPr lang="en-US" sz="1050" b="1">
              <a:solidFill>
                <a:schemeClr val="bg1"/>
              </a:solidFill>
              <a:cs typeface="+mj-cs"/>
            </a:endParaRPr>
          </a:p>
          <a:p>
            <a:pPr algn="r"/>
            <a:r>
              <a:rPr lang="he-IL" sz="2800">
                <a:solidFill>
                  <a:srgbClr val="FFFF00"/>
                </a:solidFill>
                <a:cs typeface="+mj-cs"/>
              </a:rPr>
              <a:t>טו   הִנֵּה שַֹמְתִּיךְ לְמוֹרַג חָרוּץ חָדָשׁ בַּעַל פִּיפִיּוֹת תָּדוּשׁ הָרִים וְתָדֹק וּגְבָעוֹת כַּמֹּץ תָּשִֹים: </a:t>
            </a:r>
          </a:p>
          <a:p>
            <a:endParaRPr lang="he-IL" sz="1100" b="1">
              <a:solidFill>
                <a:schemeClr val="bg1"/>
              </a:solidFill>
              <a:cs typeface="+mj-cs"/>
            </a:endParaRPr>
          </a:p>
          <a:p>
            <a:r>
              <a:rPr lang="he-IL" sz="2000">
                <a:solidFill>
                  <a:srgbClr val="92D050"/>
                </a:solidFill>
                <a:cs typeface="+mj-cs"/>
              </a:rPr>
              <a:t>41:15</a:t>
            </a:r>
            <a:r>
              <a:rPr lang="en-US" sz="2000">
                <a:solidFill>
                  <a:srgbClr val="92D050"/>
                </a:solidFill>
                <a:cs typeface="+mj-cs"/>
              </a:rPr>
              <a:t> </a:t>
            </a:r>
            <a:r>
              <a:rPr lang="he-IL" sz="2000">
                <a:solidFill>
                  <a:srgbClr val="92D050"/>
                </a:solidFill>
                <a:cs typeface="+mj-cs"/>
              </a:rPr>
              <a:t>  </a:t>
            </a:r>
            <a:r>
              <a:rPr lang="en-US" sz="2000">
                <a:solidFill>
                  <a:srgbClr val="92D050"/>
                </a:solidFill>
                <a:cs typeface="+mj-cs"/>
              </a:rPr>
              <a:t>Behold, I will make thee a new sharp threshing instrument having teeth: thou shalt thresh the mountains, and beat them small, and shalt make the hills as chaff. (KJV)</a:t>
            </a:r>
          </a:p>
          <a:p>
            <a:endParaRPr lang="en-US" sz="2400" b="1">
              <a:solidFill>
                <a:schemeClr val="bg1"/>
              </a:solidFill>
              <a:cs typeface="+mj-cs"/>
            </a:endParaRPr>
          </a:p>
          <a:p>
            <a:pPr algn="ctr"/>
            <a:r>
              <a:rPr lang="en-US" sz="2800" b="1">
                <a:solidFill>
                  <a:srgbClr val="FFC000"/>
                </a:solidFill>
                <a:cs typeface="+mj-cs"/>
              </a:rPr>
              <a:t>The Targum translation of Isaiah 41:15:</a:t>
            </a:r>
          </a:p>
          <a:p>
            <a:endParaRPr lang="en-US" sz="1100" b="1">
              <a:solidFill>
                <a:schemeClr val="bg1"/>
              </a:solidFill>
              <a:cs typeface="+mj-cs"/>
            </a:endParaRPr>
          </a:p>
          <a:p>
            <a:pPr algn="r"/>
            <a:r>
              <a:rPr lang="he-IL" sz="2800">
                <a:solidFill>
                  <a:srgbClr val="FFFF00"/>
                </a:solidFill>
                <a:cs typeface="+mj-cs"/>
              </a:rPr>
              <a:t>טו      הָא שַוִיתְכֹון לְמֹורַג תַקִיף חְדַת מְלֵי סַמפֵיריָן תְקַטֵיל בְעַמְמַיָא וּתשֵיצֵי וּמַלכְוָותָא כְמֹוצָא תְשַוֵי׃ </a:t>
            </a:r>
          </a:p>
          <a:p>
            <a:endParaRPr lang="he-IL" sz="1400" b="1">
              <a:solidFill>
                <a:schemeClr val="bg1"/>
              </a:solidFill>
              <a:cs typeface="+mj-cs"/>
            </a:endParaRPr>
          </a:p>
          <a:p>
            <a:r>
              <a:rPr lang="he-IL" sz="2000">
                <a:solidFill>
                  <a:srgbClr val="92D050"/>
                </a:solidFill>
                <a:cs typeface="+mj-cs"/>
              </a:rPr>
              <a:t>41:15 </a:t>
            </a:r>
            <a:r>
              <a:rPr lang="en-US" sz="2000">
                <a:solidFill>
                  <a:srgbClr val="92D050"/>
                </a:solidFill>
                <a:cs typeface="+mj-cs"/>
              </a:rPr>
              <a:t> Behold, I will make you a mighty threshing-instrument full of sharp edges: thou shalt slay the nations, thou shalt consume the kingdoms, thou shalt make them like chaff.</a:t>
            </a:r>
            <a:endParaRPr lang="en-US" sz="2000" dirty="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27" name="Group 26">
            <a:extLst>
              <a:ext uri="{FF2B5EF4-FFF2-40B4-BE49-F238E27FC236}">
                <a16:creationId xmlns:a16="http://schemas.microsoft.com/office/drawing/2014/main" id="{DFC2F6A7-7D41-8BE0-C278-8444182BFA28}"/>
              </a:ext>
            </a:extLst>
          </p:cNvPr>
          <p:cNvGrpSpPr/>
          <p:nvPr/>
        </p:nvGrpSpPr>
        <p:grpSpPr>
          <a:xfrm>
            <a:off x="6854640" y="1831540"/>
            <a:ext cx="2154240" cy="45720"/>
            <a:chOff x="6854640" y="1831540"/>
            <a:chExt cx="2154240" cy="45720"/>
          </a:xfrm>
        </p:grpSpPr>
        <mc:AlternateContent xmlns:mc="http://schemas.openxmlformats.org/markup-compatibility/2006" xmlns:p14="http://schemas.microsoft.com/office/powerpoint/2010/main">
          <mc:Choice Requires="p14">
            <p:contentPart p14:bwMode="auto" r:id="rId4">
              <p14:nvContentPartPr>
                <p14:cNvPr id="24" name="Ink 23">
                  <a:extLst>
                    <a:ext uri="{FF2B5EF4-FFF2-40B4-BE49-F238E27FC236}">
                      <a16:creationId xmlns:a16="http://schemas.microsoft.com/office/drawing/2014/main" id="{FE378B98-ECF6-0F82-6153-2F4566D74875}"/>
                    </a:ext>
                  </a:extLst>
                </p14:cNvPr>
                <p14:cNvContentPartPr/>
                <p14:nvPr/>
              </p14:nvContentPartPr>
              <p14:xfrm>
                <a:off x="8247480" y="1839100"/>
                <a:ext cx="761400" cy="16560"/>
              </p14:xfrm>
            </p:contentPart>
          </mc:Choice>
          <mc:Fallback xmlns="">
            <p:pic>
              <p:nvPicPr>
                <p:cNvPr id="24" name="Ink 23">
                  <a:extLst>
                    <a:ext uri="{FF2B5EF4-FFF2-40B4-BE49-F238E27FC236}">
                      <a16:creationId xmlns:a16="http://schemas.microsoft.com/office/drawing/2014/main" id="{FE378B98-ECF6-0F82-6153-2F4566D74875}"/>
                    </a:ext>
                  </a:extLst>
                </p:cNvPr>
                <p:cNvPicPr/>
                <p:nvPr/>
              </p:nvPicPr>
              <p:blipFill>
                <a:blip r:embed="rId5"/>
                <a:stretch>
                  <a:fillRect/>
                </a:stretch>
              </p:blipFill>
              <p:spPr>
                <a:xfrm>
                  <a:off x="8229840" y="1821460"/>
                  <a:ext cx="797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BA7538AE-3F52-353B-6BAC-7CD9CE0843E0}"/>
                    </a:ext>
                  </a:extLst>
                </p14:cNvPr>
                <p14:cNvContentPartPr/>
                <p14:nvPr/>
              </p14:nvContentPartPr>
              <p14:xfrm>
                <a:off x="7587960" y="1837300"/>
                <a:ext cx="420480" cy="27000"/>
              </p14:xfrm>
            </p:contentPart>
          </mc:Choice>
          <mc:Fallback xmlns="">
            <p:pic>
              <p:nvPicPr>
                <p:cNvPr id="25" name="Ink 24">
                  <a:extLst>
                    <a:ext uri="{FF2B5EF4-FFF2-40B4-BE49-F238E27FC236}">
                      <a16:creationId xmlns:a16="http://schemas.microsoft.com/office/drawing/2014/main" id="{BA7538AE-3F52-353B-6BAC-7CD9CE0843E0}"/>
                    </a:ext>
                  </a:extLst>
                </p:cNvPr>
                <p:cNvPicPr/>
                <p:nvPr/>
              </p:nvPicPr>
              <p:blipFill>
                <a:blip r:embed="rId7"/>
                <a:stretch>
                  <a:fillRect/>
                </a:stretch>
              </p:blipFill>
              <p:spPr>
                <a:xfrm>
                  <a:off x="7569960" y="1819660"/>
                  <a:ext cx="456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702499DD-5EFE-01A3-8616-80F4A91CF75B}"/>
                    </a:ext>
                  </a:extLst>
                </p14:cNvPr>
                <p14:cNvContentPartPr/>
                <p14:nvPr/>
              </p14:nvContentPartPr>
              <p14:xfrm>
                <a:off x="6854640" y="1831540"/>
                <a:ext cx="631440" cy="45720"/>
              </p14:xfrm>
            </p:contentPart>
          </mc:Choice>
          <mc:Fallback xmlns="">
            <p:pic>
              <p:nvPicPr>
                <p:cNvPr id="26" name="Ink 25">
                  <a:extLst>
                    <a:ext uri="{FF2B5EF4-FFF2-40B4-BE49-F238E27FC236}">
                      <a16:creationId xmlns:a16="http://schemas.microsoft.com/office/drawing/2014/main" id="{702499DD-5EFE-01A3-8616-80F4A91CF75B}"/>
                    </a:ext>
                  </a:extLst>
                </p:cNvPr>
                <p:cNvPicPr/>
                <p:nvPr/>
              </p:nvPicPr>
              <p:blipFill>
                <a:blip r:embed="rId9"/>
                <a:stretch>
                  <a:fillRect/>
                </a:stretch>
              </p:blipFill>
              <p:spPr>
                <a:xfrm>
                  <a:off x="6837000" y="1813900"/>
                  <a:ext cx="66708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18E239EF-A14A-C776-FAB0-599658DA0A22}"/>
                  </a:ext>
                </a:extLst>
              </p14:cNvPr>
              <p14:cNvContentPartPr/>
              <p14:nvPr/>
            </p14:nvContentPartPr>
            <p14:xfrm>
              <a:off x="3338520" y="878260"/>
              <a:ext cx="1044360" cy="696600"/>
            </p14:xfrm>
          </p:contentPart>
        </mc:Choice>
        <mc:Fallback xmlns="">
          <p:pic>
            <p:nvPicPr>
              <p:cNvPr id="28" name="Ink 27">
                <a:extLst>
                  <a:ext uri="{FF2B5EF4-FFF2-40B4-BE49-F238E27FC236}">
                    <a16:creationId xmlns:a16="http://schemas.microsoft.com/office/drawing/2014/main" id="{18E239EF-A14A-C776-FAB0-599658DA0A22}"/>
                  </a:ext>
                </a:extLst>
              </p:cNvPr>
              <p:cNvPicPr/>
              <p:nvPr/>
            </p:nvPicPr>
            <p:blipFill>
              <a:blip r:embed="rId11"/>
              <a:stretch>
                <a:fillRect/>
              </a:stretch>
            </p:blipFill>
            <p:spPr>
              <a:xfrm>
                <a:off x="3320880" y="860260"/>
                <a:ext cx="1080000" cy="732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 name="Ink 29">
                <a:extLst>
                  <a:ext uri="{FF2B5EF4-FFF2-40B4-BE49-F238E27FC236}">
                    <a16:creationId xmlns:a16="http://schemas.microsoft.com/office/drawing/2014/main" id="{3483194D-073C-92C9-479C-506FEF6F06DA}"/>
                  </a:ext>
                </a:extLst>
              </p14:cNvPr>
              <p14:cNvContentPartPr/>
              <p14:nvPr/>
            </p14:nvContentPartPr>
            <p14:xfrm>
              <a:off x="1936320" y="863500"/>
              <a:ext cx="831960" cy="621000"/>
            </p14:xfrm>
          </p:contentPart>
        </mc:Choice>
        <mc:Fallback xmlns="">
          <p:pic>
            <p:nvPicPr>
              <p:cNvPr id="30" name="Ink 29">
                <a:extLst>
                  <a:ext uri="{FF2B5EF4-FFF2-40B4-BE49-F238E27FC236}">
                    <a16:creationId xmlns:a16="http://schemas.microsoft.com/office/drawing/2014/main" id="{3483194D-073C-92C9-479C-506FEF6F06DA}"/>
                  </a:ext>
                </a:extLst>
              </p:cNvPr>
              <p:cNvPicPr/>
              <p:nvPr/>
            </p:nvPicPr>
            <p:blipFill>
              <a:blip r:embed="rId13"/>
              <a:stretch>
                <a:fillRect/>
              </a:stretch>
            </p:blipFill>
            <p:spPr>
              <a:xfrm>
                <a:off x="1918320" y="845500"/>
                <a:ext cx="86760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Ink 31">
                <a:extLst>
                  <a:ext uri="{FF2B5EF4-FFF2-40B4-BE49-F238E27FC236}">
                    <a16:creationId xmlns:a16="http://schemas.microsoft.com/office/drawing/2014/main" id="{409B54CE-9A9A-F6C4-0CAD-BE01826EE008}"/>
                  </a:ext>
                </a:extLst>
              </p14:cNvPr>
              <p14:cNvContentPartPr/>
              <p14:nvPr/>
            </p14:nvContentPartPr>
            <p14:xfrm>
              <a:off x="2011200" y="5489500"/>
              <a:ext cx="1078200" cy="86760"/>
            </p14:xfrm>
          </p:contentPart>
        </mc:Choice>
        <mc:Fallback xmlns="">
          <p:pic>
            <p:nvPicPr>
              <p:cNvPr id="32" name="Ink 31">
                <a:extLst>
                  <a:ext uri="{FF2B5EF4-FFF2-40B4-BE49-F238E27FC236}">
                    <a16:creationId xmlns:a16="http://schemas.microsoft.com/office/drawing/2014/main" id="{409B54CE-9A9A-F6C4-0CAD-BE01826EE008}"/>
                  </a:ext>
                </a:extLst>
              </p:cNvPr>
              <p:cNvPicPr/>
              <p:nvPr/>
            </p:nvPicPr>
            <p:blipFill>
              <a:blip r:embed="rId15"/>
              <a:stretch>
                <a:fillRect/>
              </a:stretch>
            </p:blipFill>
            <p:spPr>
              <a:xfrm>
                <a:off x="1993200" y="5471860"/>
                <a:ext cx="1113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 name="Ink 32">
                <a:extLst>
                  <a:ext uri="{FF2B5EF4-FFF2-40B4-BE49-F238E27FC236}">
                    <a16:creationId xmlns:a16="http://schemas.microsoft.com/office/drawing/2014/main" id="{62D2774C-8A88-8B9B-9237-ACEC01D6E3B1}"/>
                  </a:ext>
                </a:extLst>
              </p14:cNvPr>
              <p14:cNvContentPartPr/>
              <p14:nvPr/>
            </p14:nvContentPartPr>
            <p14:xfrm>
              <a:off x="5732880" y="5636740"/>
              <a:ext cx="1088640" cy="49320"/>
            </p14:xfrm>
          </p:contentPart>
        </mc:Choice>
        <mc:Fallback xmlns="">
          <p:pic>
            <p:nvPicPr>
              <p:cNvPr id="33" name="Ink 32">
                <a:extLst>
                  <a:ext uri="{FF2B5EF4-FFF2-40B4-BE49-F238E27FC236}">
                    <a16:creationId xmlns:a16="http://schemas.microsoft.com/office/drawing/2014/main" id="{62D2774C-8A88-8B9B-9237-ACEC01D6E3B1}"/>
                  </a:ext>
                </a:extLst>
              </p:cNvPr>
              <p:cNvPicPr/>
              <p:nvPr/>
            </p:nvPicPr>
            <p:blipFill>
              <a:blip r:embed="rId17"/>
              <a:stretch>
                <a:fillRect/>
              </a:stretch>
            </p:blipFill>
            <p:spPr>
              <a:xfrm>
                <a:off x="5715240" y="5618740"/>
                <a:ext cx="1124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 name="Ink 33">
                <a:extLst>
                  <a:ext uri="{FF2B5EF4-FFF2-40B4-BE49-F238E27FC236}">
                    <a16:creationId xmlns:a16="http://schemas.microsoft.com/office/drawing/2014/main" id="{34E4EE13-3FCB-5781-74C9-5EC4AA466DE0}"/>
                  </a:ext>
                </a:extLst>
              </p14:cNvPr>
              <p14:cNvContentPartPr/>
              <p14:nvPr/>
            </p14:nvContentPartPr>
            <p14:xfrm>
              <a:off x="982320" y="5843020"/>
              <a:ext cx="618120" cy="72000"/>
            </p14:xfrm>
          </p:contentPart>
        </mc:Choice>
        <mc:Fallback xmlns="">
          <p:pic>
            <p:nvPicPr>
              <p:cNvPr id="34" name="Ink 33">
                <a:extLst>
                  <a:ext uri="{FF2B5EF4-FFF2-40B4-BE49-F238E27FC236}">
                    <a16:creationId xmlns:a16="http://schemas.microsoft.com/office/drawing/2014/main" id="{34E4EE13-3FCB-5781-74C9-5EC4AA466DE0}"/>
                  </a:ext>
                </a:extLst>
              </p:cNvPr>
              <p:cNvPicPr/>
              <p:nvPr/>
            </p:nvPicPr>
            <p:blipFill>
              <a:blip r:embed="rId19"/>
              <a:stretch>
                <a:fillRect/>
              </a:stretch>
            </p:blipFill>
            <p:spPr>
              <a:xfrm>
                <a:off x="964320" y="5825380"/>
                <a:ext cx="653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Ink 34">
                <a:extLst>
                  <a:ext uri="{FF2B5EF4-FFF2-40B4-BE49-F238E27FC236}">
                    <a16:creationId xmlns:a16="http://schemas.microsoft.com/office/drawing/2014/main" id="{5C74FE04-2F7B-F9E9-350B-407D0F73257B}"/>
                  </a:ext>
                </a:extLst>
              </p14:cNvPr>
              <p14:cNvContentPartPr/>
              <p14:nvPr/>
            </p14:nvContentPartPr>
            <p14:xfrm>
              <a:off x="1065840" y="3783820"/>
              <a:ext cx="1244520" cy="595800"/>
            </p14:xfrm>
          </p:contentPart>
        </mc:Choice>
        <mc:Fallback xmlns="">
          <p:pic>
            <p:nvPicPr>
              <p:cNvPr id="35" name="Ink 34">
                <a:extLst>
                  <a:ext uri="{FF2B5EF4-FFF2-40B4-BE49-F238E27FC236}">
                    <a16:creationId xmlns:a16="http://schemas.microsoft.com/office/drawing/2014/main" id="{5C74FE04-2F7B-F9E9-350B-407D0F73257B}"/>
                  </a:ext>
                </a:extLst>
              </p:cNvPr>
              <p:cNvPicPr/>
              <p:nvPr/>
            </p:nvPicPr>
            <p:blipFill>
              <a:blip r:embed="rId21"/>
              <a:stretch>
                <a:fillRect/>
              </a:stretch>
            </p:blipFill>
            <p:spPr>
              <a:xfrm>
                <a:off x="1048200" y="3766180"/>
                <a:ext cx="128016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Ink 35">
                <a:extLst>
                  <a:ext uri="{FF2B5EF4-FFF2-40B4-BE49-F238E27FC236}">
                    <a16:creationId xmlns:a16="http://schemas.microsoft.com/office/drawing/2014/main" id="{6DC7C9E3-AAF8-07F9-C9B0-67E7D0FB3C74}"/>
                  </a:ext>
                </a:extLst>
              </p14:cNvPr>
              <p14:cNvContentPartPr/>
              <p14:nvPr/>
            </p14:nvContentPartPr>
            <p14:xfrm>
              <a:off x="6771840" y="4185940"/>
              <a:ext cx="1380960" cy="613800"/>
            </p14:xfrm>
          </p:contentPart>
        </mc:Choice>
        <mc:Fallback xmlns="">
          <p:pic>
            <p:nvPicPr>
              <p:cNvPr id="36" name="Ink 35">
                <a:extLst>
                  <a:ext uri="{FF2B5EF4-FFF2-40B4-BE49-F238E27FC236}">
                    <a16:creationId xmlns:a16="http://schemas.microsoft.com/office/drawing/2014/main" id="{6DC7C9E3-AAF8-07F9-C9B0-67E7D0FB3C74}"/>
                  </a:ext>
                </a:extLst>
              </p:cNvPr>
              <p:cNvPicPr/>
              <p:nvPr/>
            </p:nvPicPr>
            <p:blipFill>
              <a:blip r:embed="rId23"/>
              <a:stretch>
                <a:fillRect/>
              </a:stretch>
            </p:blipFill>
            <p:spPr>
              <a:xfrm>
                <a:off x="6754200" y="4167940"/>
                <a:ext cx="1416600" cy="649440"/>
              </a:xfrm>
              <a:prstGeom prst="rect">
                <a:avLst/>
              </a:prstGeom>
            </p:spPr>
          </p:pic>
        </mc:Fallback>
      </mc:AlternateContent>
      <p:grpSp>
        <p:nvGrpSpPr>
          <p:cNvPr id="38" name="Group 37">
            <a:extLst>
              <a:ext uri="{FF2B5EF4-FFF2-40B4-BE49-F238E27FC236}">
                <a16:creationId xmlns:a16="http://schemas.microsoft.com/office/drawing/2014/main" id="{249ED088-6C9E-BBF5-52CD-A24DB475E712}"/>
              </a:ext>
            </a:extLst>
          </p:cNvPr>
          <p:cNvGrpSpPr/>
          <p:nvPr/>
        </p:nvGrpSpPr>
        <p:grpSpPr>
          <a:xfrm>
            <a:off x="1475520" y="1330780"/>
            <a:ext cx="7508160" cy="289440"/>
            <a:chOff x="1475520" y="1330780"/>
            <a:chExt cx="7508160" cy="289440"/>
          </a:xfrm>
        </p:grpSpPr>
        <mc:AlternateContent xmlns:mc="http://schemas.openxmlformats.org/markup-compatibility/2006" xmlns:p14="http://schemas.microsoft.com/office/powerpoint/2010/main">
          <mc:Choice Requires="p14">
            <p:contentPart p14:bwMode="auto" r:id="rId24">
              <p14:nvContentPartPr>
                <p14:cNvPr id="2" name="Ink 1">
                  <a:extLst>
                    <a:ext uri="{FF2B5EF4-FFF2-40B4-BE49-F238E27FC236}">
                      <a16:creationId xmlns:a16="http://schemas.microsoft.com/office/drawing/2014/main" id="{5AADF301-3B08-FDC2-4444-F6F14615CBDD}"/>
                    </a:ext>
                  </a:extLst>
                </p14:cNvPr>
                <p14:cNvContentPartPr/>
                <p14:nvPr/>
              </p14:nvContentPartPr>
              <p14:xfrm>
                <a:off x="8671560" y="1407460"/>
                <a:ext cx="312120" cy="38880"/>
              </p14:xfrm>
            </p:contentPart>
          </mc:Choice>
          <mc:Fallback xmlns="">
            <p:pic>
              <p:nvPicPr>
                <p:cNvPr id="2" name="Ink 1">
                  <a:extLst>
                    <a:ext uri="{FF2B5EF4-FFF2-40B4-BE49-F238E27FC236}">
                      <a16:creationId xmlns:a16="http://schemas.microsoft.com/office/drawing/2014/main" id="{5AADF301-3B08-FDC2-4444-F6F14615CBDD}"/>
                    </a:ext>
                  </a:extLst>
                </p:cNvPr>
                <p:cNvPicPr/>
                <p:nvPr/>
              </p:nvPicPr>
              <p:blipFill>
                <a:blip r:embed="rId25"/>
                <a:stretch>
                  <a:fillRect/>
                </a:stretch>
              </p:blipFill>
              <p:spPr>
                <a:xfrm>
                  <a:off x="8653560" y="1389820"/>
                  <a:ext cx="347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 name="Ink 3">
                  <a:extLst>
                    <a:ext uri="{FF2B5EF4-FFF2-40B4-BE49-F238E27FC236}">
                      <a16:creationId xmlns:a16="http://schemas.microsoft.com/office/drawing/2014/main" id="{420219BE-8C02-3B32-F360-4008AC781C8A}"/>
                    </a:ext>
                  </a:extLst>
                </p14:cNvPr>
                <p14:cNvContentPartPr/>
                <p14:nvPr/>
              </p14:nvContentPartPr>
              <p14:xfrm>
                <a:off x="8153880" y="1330780"/>
                <a:ext cx="300240" cy="62280"/>
              </p14:xfrm>
            </p:contentPart>
          </mc:Choice>
          <mc:Fallback xmlns="">
            <p:pic>
              <p:nvPicPr>
                <p:cNvPr id="4" name="Ink 3">
                  <a:extLst>
                    <a:ext uri="{FF2B5EF4-FFF2-40B4-BE49-F238E27FC236}">
                      <a16:creationId xmlns:a16="http://schemas.microsoft.com/office/drawing/2014/main" id="{420219BE-8C02-3B32-F360-4008AC781C8A}"/>
                    </a:ext>
                  </a:extLst>
                </p:cNvPr>
                <p:cNvPicPr/>
                <p:nvPr/>
              </p:nvPicPr>
              <p:blipFill>
                <a:blip r:embed="rId27"/>
                <a:stretch>
                  <a:fillRect/>
                </a:stretch>
              </p:blipFill>
              <p:spPr>
                <a:xfrm>
                  <a:off x="8136240" y="1313140"/>
                  <a:ext cx="335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 name="Ink 4">
                  <a:extLst>
                    <a:ext uri="{FF2B5EF4-FFF2-40B4-BE49-F238E27FC236}">
                      <a16:creationId xmlns:a16="http://schemas.microsoft.com/office/drawing/2014/main" id="{0BF98976-292C-0562-AD98-94CD780EF7AD}"/>
                    </a:ext>
                  </a:extLst>
                </p14:cNvPr>
                <p14:cNvContentPartPr/>
                <p14:nvPr/>
              </p14:nvContentPartPr>
              <p14:xfrm>
                <a:off x="7202400" y="1362100"/>
                <a:ext cx="737640" cy="31680"/>
              </p14:xfrm>
            </p:contentPart>
          </mc:Choice>
          <mc:Fallback xmlns="">
            <p:pic>
              <p:nvPicPr>
                <p:cNvPr id="5" name="Ink 4">
                  <a:extLst>
                    <a:ext uri="{FF2B5EF4-FFF2-40B4-BE49-F238E27FC236}">
                      <a16:creationId xmlns:a16="http://schemas.microsoft.com/office/drawing/2014/main" id="{0BF98976-292C-0562-AD98-94CD780EF7AD}"/>
                    </a:ext>
                  </a:extLst>
                </p:cNvPr>
                <p:cNvPicPr/>
                <p:nvPr/>
              </p:nvPicPr>
              <p:blipFill>
                <a:blip r:embed="rId29"/>
                <a:stretch>
                  <a:fillRect/>
                </a:stretch>
              </p:blipFill>
              <p:spPr>
                <a:xfrm>
                  <a:off x="7184760" y="1344460"/>
                  <a:ext cx="773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 name="Ink 8">
                  <a:extLst>
                    <a:ext uri="{FF2B5EF4-FFF2-40B4-BE49-F238E27FC236}">
                      <a16:creationId xmlns:a16="http://schemas.microsoft.com/office/drawing/2014/main" id="{19DAE361-A1CB-3EC5-301D-5DB447E75CE7}"/>
                    </a:ext>
                  </a:extLst>
                </p14:cNvPr>
                <p14:cNvContentPartPr/>
                <p14:nvPr/>
              </p14:nvContentPartPr>
              <p14:xfrm>
                <a:off x="6213840" y="1404220"/>
                <a:ext cx="822960" cy="66960"/>
              </p14:xfrm>
            </p:contentPart>
          </mc:Choice>
          <mc:Fallback xmlns="">
            <p:pic>
              <p:nvPicPr>
                <p:cNvPr id="9" name="Ink 8">
                  <a:extLst>
                    <a:ext uri="{FF2B5EF4-FFF2-40B4-BE49-F238E27FC236}">
                      <a16:creationId xmlns:a16="http://schemas.microsoft.com/office/drawing/2014/main" id="{19DAE361-A1CB-3EC5-301D-5DB447E75CE7}"/>
                    </a:ext>
                  </a:extLst>
                </p:cNvPr>
                <p:cNvPicPr/>
                <p:nvPr/>
              </p:nvPicPr>
              <p:blipFill>
                <a:blip r:embed="rId31"/>
                <a:stretch>
                  <a:fillRect/>
                </a:stretch>
              </p:blipFill>
              <p:spPr>
                <a:xfrm>
                  <a:off x="6195840" y="1386220"/>
                  <a:ext cx="858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 name="Ink 11">
                  <a:extLst>
                    <a:ext uri="{FF2B5EF4-FFF2-40B4-BE49-F238E27FC236}">
                      <a16:creationId xmlns:a16="http://schemas.microsoft.com/office/drawing/2014/main" id="{1834558C-2EC2-CED6-F671-7857E07366F2}"/>
                    </a:ext>
                  </a:extLst>
                </p14:cNvPr>
                <p14:cNvContentPartPr/>
                <p14:nvPr/>
              </p14:nvContentPartPr>
              <p14:xfrm>
                <a:off x="5663400" y="1388740"/>
                <a:ext cx="609840" cy="43200"/>
              </p14:xfrm>
            </p:contentPart>
          </mc:Choice>
          <mc:Fallback xmlns="">
            <p:pic>
              <p:nvPicPr>
                <p:cNvPr id="12" name="Ink 11">
                  <a:extLst>
                    <a:ext uri="{FF2B5EF4-FFF2-40B4-BE49-F238E27FC236}">
                      <a16:creationId xmlns:a16="http://schemas.microsoft.com/office/drawing/2014/main" id="{1834558C-2EC2-CED6-F671-7857E07366F2}"/>
                    </a:ext>
                  </a:extLst>
                </p:cNvPr>
                <p:cNvPicPr/>
                <p:nvPr/>
              </p:nvPicPr>
              <p:blipFill>
                <a:blip r:embed="rId33"/>
                <a:stretch>
                  <a:fillRect/>
                </a:stretch>
              </p:blipFill>
              <p:spPr>
                <a:xfrm>
                  <a:off x="5645760" y="1370740"/>
                  <a:ext cx="645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 name="Ink 12">
                  <a:extLst>
                    <a:ext uri="{FF2B5EF4-FFF2-40B4-BE49-F238E27FC236}">
                      <a16:creationId xmlns:a16="http://schemas.microsoft.com/office/drawing/2014/main" id="{15A1FC25-9C39-51B1-E307-9ED8BE57882E}"/>
                    </a:ext>
                  </a:extLst>
                </p14:cNvPr>
                <p14:cNvContentPartPr/>
                <p14:nvPr/>
              </p14:nvContentPartPr>
              <p14:xfrm>
                <a:off x="4999200" y="1436620"/>
                <a:ext cx="449640" cy="20880"/>
              </p14:xfrm>
            </p:contentPart>
          </mc:Choice>
          <mc:Fallback xmlns="">
            <p:pic>
              <p:nvPicPr>
                <p:cNvPr id="13" name="Ink 12">
                  <a:extLst>
                    <a:ext uri="{FF2B5EF4-FFF2-40B4-BE49-F238E27FC236}">
                      <a16:creationId xmlns:a16="http://schemas.microsoft.com/office/drawing/2014/main" id="{15A1FC25-9C39-51B1-E307-9ED8BE57882E}"/>
                    </a:ext>
                  </a:extLst>
                </p:cNvPr>
                <p:cNvPicPr/>
                <p:nvPr/>
              </p:nvPicPr>
              <p:blipFill>
                <a:blip r:embed="rId35"/>
                <a:stretch>
                  <a:fillRect/>
                </a:stretch>
              </p:blipFill>
              <p:spPr>
                <a:xfrm>
                  <a:off x="4981200" y="1418620"/>
                  <a:ext cx="485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 name="Ink 14">
                  <a:extLst>
                    <a:ext uri="{FF2B5EF4-FFF2-40B4-BE49-F238E27FC236}">
                      <a16:creationId xmlns:a16="http://schemas.microsoft.com/office/drawing/2014/main" id="{1866D977-D9AA-DB0E-BEE3-C1AC98343FDE}"/>
                    </a:ext>
                  </a:extLst>
                </p14:cNvPr>
                <p14:cNvContentPartPr/>
                <p14:nvPr/>
              </p14:nvContentPartPr>
              <p14:xfrm>
                <a:off x="4494480" y="1412140"/>
                <a:ext cx="331560" cy="41760"/>
              </p14:xfrm>
            </p:contentPart>
          </mc:Choice>
          <mc:Fallback xmlns="">
            <p:pic>
              <p:nvPicPr>
                <p:cNvPr id="15" name="Ink 14">
                  <a:extLst>
                    <a:ext uri="{FF2B5EF4-FFF2-40B4-BE49-F238E27FC236}">
                      <a16:creationId xmlns:a16="http://schemas.microsoft.com/office/drawing/2014/main" id="{1866D977-D9AA-DB0E-BEE3-C1AC98343FDE}"/>
                    </a:ext>
                  </a:extLst>
                </p:cNvPr>
                <p:cNvPicPr/>
                <p:nvPr/>
              </p:nvPicPr>
              <p:blipFill>
                <a:blip r:embed="rId37"/>
                <a:stretch>
                  <a:fillRect/>
                </a:stretch>
              </p:blipFill>
              <p:spPr>
                <a:xfrm>
                  <a:off x="4476480" y="1394140"/>
                  <a:ext cx="367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 name="Ink 16">
                  <a:extLst>
                    <a:ext uri="{FF2B5EF4-FFF2-40B4-BE49-F238E27FC236}">
                      <a16:creationId xmlns:a16="http://schemas.microsoft.com/office/drawing/2014/main" id="{9C7E4E67-89C5-5ECD-2C17-6675359495FC}"/>
                    </a:ext>
                  </a:extLst>
                </p14:cNvPr>
                <p14:cNvContentPartPr/>
                <p14:nvPr/>
              </p14:nvContentPartPr>
              <p14:xfrm>
                <a:off x="3594120" y="1440940"/>
                <a:ext cx="677520" cy="31680"/>
              </p14:xfrm>
            </p:contentPart>
          </mc:Choice>
          <mc:Fallback xmlns="">
            <p:pic>
              <p:nvPicPr>
                <p:cNvPr id="17" name="Ink 16">
                  <a:extLst>
                    <a:ext uri="{FF2B5EF4-FFF2-40B4-BE49-F238E27FC236}">
                      <a16:creationId xmlns:a16="http://schemas.microsoft.com/office/drawing/2014/main" id="{9C7E4E67-89C5-5ECD-2C17-6675359495FC}"/>
                    </a:ext>
                  </a:extLst>
                </p:cNvPr>
                <p:cNvPicPr/>
                <p:nvPr/>
              </p:nvPicPr>
              <p:blipFill>
                <a:blip r:embed="rId39"/>
                <a:stretch>
                  <a:fillRect/>
                </a:stretch>
              </p:blipFill>
              <p:spPr>
                <a:xfrm>
                  <a:off x="3576480" y="1422940"/>
                  <a:ext cx="713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 name="Ink 18">
                  <a:extLst>
                    <a:ext uri="{FF2B5EF4-FFF2-40B4-BE49-F238E27FC236}">
                      <a16:creationId xmlns:a16="http://schemas.microsoft.com/office/drawing/2014/main" id="{F52FF84C-B7F1-35BF-A7CD-EE9D739059EF}"/>
                    </a:ext>
                  </a:extLst>
                </p14:cNvPr>
                <p14:cNvContentPartPr/>
                <p14:nvPr/>
              </p14:nvContentPartPr>
              <p14:xfrm>
                <a:off x="2902560" y="1404580"/>
                <a:ext cx="558000" cy="35280"/>
              </p14:xfrm>
            </p:contentPart>
          </mc:Choice>
          <mc:Fallback xmlns="">
            <p:pic>
              <p:nvPicPr>
                <p:cNvPr id="19" name="Ink 18">
                  <a:extLst>
                    <a:ext uri="{FF2B5EF4-FFF2-40B4-BE49-F238E27FC236}">
                      <a16:creationId xmlns:a16="http://schemas.microsoft.com/office/drawing/2014/main" id="{F52FF84C-B7F1-35BF-A7CD-EE9D739059EF}"/>
                    </a:ext>
                  </a:extLst>
                </p:cNvPr>
                <p:cNvPicPr/>
                <p:nvPr/>
              </p:nvPicPr>
              <p:blipFill>
                <a:blip r:embed="rId41"/>
                <a:stretch>
                  <a:fillRect/>
                </a:stretch>
              </p:blipFill>
              <p:spPr>
                <a:xfrm>
                  <a:off x="2884560" y="1386940"/>
                  <a:ext cx="593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 name="Ink 20">
                  <a:extLst>
                    <a:ext uri="{FF2B5EF4-FFF2-40B4-BE49-F238E27FC236}">
                      <a16:creationId xmlns:a16="http://schemas.microsoft.com/office/drawing/2014/main" id="{19C4CBBB-0098-8415-5C7E-D68B77794B60}"/>
                    </a:ext>
                  </a:extLst>
                </p14:cNvPr>
                <p14:cNvContentPartPr/>
                <p14:nvPr/>
              </p14:nvContentPartPr>
              <p14:xfrm>
                <a:off x="2358240" y="1418980"/>
                <a:ext cx="348840" cy="30240"/>
              </p14:xfrm>
            </p:contentPart>
          </mc:Choice>
          <mc:Fallback xmlns="">
            <p:pic>
              <p:nvPicPr>
                <p:cNvPr id="21" name="Ink 20">
                  <a:extLst>
                    <a:ext uri="{FF2B5EF4-FFF2-40B4-BE49-F238E27FC236}">
                      <a16:creationId xmlns:a16="http://schemas.microsoft.com/office/drawing/2014/main" id="{19C4CBBB-0098-8415-5C7E-D68B77794B60}"/>
                    </a:ext>
                  </a:extLst>
                </p:cNvPr>
                <p:cNvPicPr/>
                <p:nvPr/>
              </p:nvPicPr>
              <p:blipFill>
                <a:blip r:embed="rId43"/>
                <a:stretch>
                  <a:fillRect/>
                </a:stretch>
              </p:blipFill>
              <p:spPr>
                <a:xfrm>
                  <a:off x="2340600" y="1400980"/>
                  <a:ext cx="384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 name="Ink 21">
                  <a:extLst>
                    <a:ext uri="{FF2B5EF4-FFF2-40B4-BE49-F238E27FC236}">
                      <a16:creationId xmlns:a16="http://schemas.microsoft.com/office/drawing/2014/main" id="{E1DC6BAA-7546-AFCA-D7AF-380755DB895D}"/>
                    </a:ext>
                  </a:extLst>
                </p14:cNvPr>
                <p14:cNvContentPartPr/>
                <p14:nvPr/>
              </p14:nvContentPartPr>
              <p14:xfrm>
                <a:off x="1475520" y="1413220"/>
                <a:ext cx="529920" cy="58680"/>
              </p14:xfrm>
            </p:contentPart>
          </mc:Choice>
          <mc:Fallback xmlns="">
            <p:pic>
              <p:nvPicPr>
                <p:cNvPr id="22" name="Ink 21">
                  <a:extLst>
                    <a:ext uri="{FF2B5EF4-FFF2-40B4-BE49-F238E27FC236}">
                      <a16:creationId xmlns:a16="http://schemas.microsoft.com/office/drawing/2014/main" id="{E1DC6BAA-7546-AFCA-D7AF-380755DB895D}"/>
                    </a:ext>
                  </a:extLst>
                </p:cNvPr>
                <p:cNvPicPr/>
                <p:nvPr/>
              </p:nvPicPr>
              <p:blipFill>
                <a:blip r:embed="rId45"/>
                <a:stretch>
                  <a:fillRect/>
                </a:stretch>
              </p:blipFill>
              <p:spPr>
                <a:xfrm>
                  <a:off x="1457880" y="1395580"/>
                  <a:ext cx="565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22D8EC35-FC88-01E1-9015-7A01BA7B9200}"/>
                    </a:ext>
                  </a:extLst>
                </p14:cNvPr>
                <p14:cNvContentPartPr/>
                <p14:nvPr/>
              </p14:nvContentPartPr>
              <p14:xfrm>
                <a:off x="3719760" y="1434820"/>
                <a:ext cx="243000" cy="185400"/>
              </p14:xfrm>
            </p:contentPart>
          </mc:Choice>
          <mc:Fallback xmlns="">
            <p:pic>
              <p:nvPicPr>
                <p:cNvPr id="37" name="Ink 36">
                  <a:extLst>
                    <a:ext uri="{FF2B5EF4-FFF2-40B4-BE49-F238E27FC236}">
                      <a16:creationId xmlns:a16="http://schemas.microsoft.com/office/drawing/2014/main" id="{22D8EC35-FC88-01E1-9015-7A01BA7B9200}"/>
                    </a:ext>
                  </a:extLst>
                </p:cNvPr>
                <p:cNvPicPr/>
                <p:nvPr/>
              </p:nvPicPr>
              <p:blipFill>
                <a:blip r:embed="rId47"/>
                <a:stretch>
                  <a:fillRect/>
                </a:stretch>
              </p:blipFill>
              <p:spPr>
                <a:xfrm>
                  <a:off x="3702120" y="1416820"/>
                  <a:ext cx="278640" cy="221040"/>
                </a:xfrm>
                <a:prstGeom prst="rect">
                  <a:avLst/>
                </a:prstGeom>
              </p:spPr>
            </p:pic>
          </mc:Fallback>
        </mc:AlternateContent>
      </p:grpSp>
    </p:spTree>
    <p:extLst>
      <p:ext uri="{BB962C8B-B14F-4D97-AF65-F5344CB8AC3E}">
        <p14:creationId xmlns:p14="http://schemas.microsoft.com/office/powerpoint/2010/main" val="3853067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616922"/>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מא</a:t>
            </a:r>
            <a:endParaRPr lang="he-IL" sz="4400" b="1" dirty="0">
              <a:solidFill>
                <a:srgbClr val="FFFF00"/>
              </a:solidFill>
              <a:cs typeface="+mj-cs"/>
            </a:endParaRPr>
          </a:p>
          <a:p>
            <a:pPr algn="r"/>
            <a:r>
              <a:rPr lang="he-IL" sz="3500">
                <a:solidFill>
                  <a:srgbClr val="FFFF00"/>
                </a:solidFill>
                <a:cs typeface="+mj-cs"/>
              </a:rPr>
              <a:t>יג   כִּי אֲנִי יְהֹוָה אֱלֹהֶיךָ מַחֲזִיק יְמִינֶךָ הָאֹמֵר לְךָ אַל-תִּירָא אֲנִי עֲזַרְתִּיךָ:       יד   אַל-תִּירְאִי תּוֹלַעַת יַעֲקֹב מְתֵי יִשְֹרָאֵל אֲנִי עֲזַרְתִּיךְ נְאֻם-יְהֹוָה וְגֹאֲלֵךְ קְדוֹשׁ יִשְֹרָאֵל: </a:t>
            </a:r>
            <a:r>
              <a:rPr lang="he-IL" sz="3500">
                <a:solidFill>
                  <a:srgbClr val="FFC000"/>
                </a:solidFill>
                <a:cs typeface="+mj-cs"/>
              </a:rPr>
              <a:t>טו   הִנֵּה שַֹמְתִּיךְ לְמוֹרַג חָרוּץ חָדָשׁ בַּעַל פִּיפִיּוֹת תָּדוּשׁ הָרִים וְתָדֹק וּגְבָעוֹת כַּמֹּץ תָּשִֹים: טז   תִּזְרֵם וְרוּחַ תִּשָּׂאֵם וּסְעָרָה תָּפִיץ אוֹתָם וְאַתָּה תָּגִיל בַּיהֹוָה בִּקְדוֹשׁ יִשְֹרָאֵל תִּתְהַלָּל:      </a:t>
            </a:r>
            <a:r>
              <a:rPr lang="he-IL" sz="3500">
                <a:solidFill>
                  <a:schemeClr val="bg1"/>
                </a:solidFill>
                <a:cs typeface="+mj-cs"/>
              </a:rPr>
              <a:t> </a:t>
            </a:r>
            <a:r>
              <a:rPr lang="he-IL" sz="3500">
                <a:solidFill>
                  <a:srgbClr val="92D050"/>
                </a:solidFill>
                <a:cs typeface="+mj-cs"/>
              </a:rPr>
              <a:t>יז   הָעֲנִיִּים וְהָאֶבְיוֹנִים מְבַקְשִׁים מַיִם וָאַיִן לְשׁוֹנָם בַּצָּמָא נָשָׁתָּה אֲנִי יְהֹוָה אֶעֱנֵם אֱלֹהֵי יִשְֹרָאֵל לֹא אֶעֶזְבֵם: יח   אֶפְתַּח עַל-שְׁפָיִים נְהָרוֹת וּבְתוֹךְ בְּקָעוֹת מַעְיָנוֹת אָשִֹים מִדְבָּר לַאֲגַם-מַיִם וְאֶרֶץ צִיָּה לְמוֹצָאֵי מָיִם: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4" name="Ink 23">
                <a:extLst>
                  <a:ext uri="{FF2B5EF4-FFF2-40B4-BE49-F238E27FC236}">
                    <a16:creationId xmlns:a16="http://schemas.microsoft.com/office/drawing/2014/main" id="{4F81BB5B-369D-060C-006E-1A4B71DA4E59}"/>
                  </a:ext>
                </a:extLst>
              </p14:cNvPr>
              <p14:cNvContentPartPr/>
              <p14:nvPr/>
            </p14:nvContentPartPr>
            <p14:xfrm>
              <a:off x="5259480" y="1802740"/>
              <a:ext cx="1389240" cy="47160"/>
            </p14:xfrm>
          </p:contentPart>
        </mc:Choice>
        <mc:Fallback xmlns="">
          <p:pic>
            <p:nvPicPr>
              <p:cNvPr id="24" name="Ink 23">
                <a:extLst>
                  <a:ext uri="{FF2B5EF4-FFF2-40B4-BE49-F238E27FC236}">
                    <a16:creationId xmlns:a16="http://schemas.microsoft.com/office/drawing/2014/main" id="{4F81BB5B-369D-060C-006E-1A4B71DA4E59}"/>
                  </a:ext>
                </a:extLst>
              </p:cNvPr>
              <p:cNvPicPr/>
              <p:nvPr/>
            </p:nvPicPr>
            <p:blipFill>
              <a:blip r:embed="rId5"/>
              <a:stretch>
                <a:fillRect/>
              </a:stretch>
            </p:blipFill>
            <p:spPr>
              <a:xfrm>
                <a:off x="5241840" y="1784740"/>
                <a:ext cx="1424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8A7C56EB-694B-743F-ED09-F73F82BD1F5C}"/>
                  </a:ext>
                </a:extLst>
              </p14:cNvPr>
              <p14:cNvContentPartPr/>
              <p14:nvPr/>
            </p14:nvContentPartPr>
            <p14:xfrm>
              <a:off x="9249720" y="808420"/>
              <a:ext cx="203040" cy="1441800"/>
            </p14:xfrm>
          </p:contentPart>
        </mc:Choice>
        <mc:Fallback xmlns="">
          <p:pic>
            <p:nvPicPr>
              <p:cNvPr id="2" name="Ink 1">
                <a:extLst>
                  <a:ext uri="{FF2B5EF4-FFF2-40B4-BE49-F238E27FC236}">
                    <a16:creationId xmlns:a16="http://schemas.microsoft.com/office/drawing/2014/main" id="{8A7C56EB-694B-743F-ED09-F73F82BD1F5C}"/>
                  </a:ext>
                </a:extLst>
              </p:cNvPr>
              <p:cNvPicPr/>
              <p:nvPr/>
            </p:nvPicPr>
            <p:blipFill>
              <a:blip r:embed="rId7"/>
              <a:stretch>
                <a:fillRect/>
              </a:stretch>
            </p:blipFill>
            <p:spPr>
              <a:xfrm>
                <a:off x="9232080" y="790780"/>
                <a:ext cx="238680" cy="147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2E30B723-5A61-6F3F-3969-125D5C720325}"/>
                  </a:ext>
                </a:extLst>
              </p14:cNvPr>
              <p14:cNvContentPartPr/>
              <p14:nvPr/>
            </p14:nvContentPartPr>
            <p14:xfrm>
              <a:off x="9283560" y="2421580"/>
              <a:ext cx="142920" cy="1436760"/>
            </p14:xfrm>
          </p:contentPart>
        </mc:Choice>
        <mc:Fallback xmlns="">
          <p:pic>
            <p:nvPicPr>
              <p:cNvPr id="4" name="Ink 3">
                <a:extLst>
                  <a:ext uri="{FF2B5EF4-FFF2-40B4-BE49-F238E27FC236}">
                    <a16:creationId xmlns:a16="http://schemas.microsoft.com/office/drawing/2014/main" id="{2E30B723-5A61-6F3F-3969-125D5C720325}"/>
                  </a:ext>
                </a:extLst>
              </p:cNvPr>
              <p:cNvPicPr/>
              <p:nvPr/>
            </p:nvPicPr>
            <p:blipFill>
              <a:blip r:embed="rId9"/>
              <a:stretch>
                <a:fillRect/>
              </a:stretch>
            </p:blipFill>
            <p:spPr>
              <a:xfrm>
                <a:off x="9265560" y="2403580"/>
                <a:ext cx="178560" cy="147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3003CEB8-D883-54D7-63B0-0B29EECE1610}"/>
                  </a:ext>
                </a:extLst>
              </p14:cNvPr>
              <p14:cNvContentPartPr/>
              <p14:nvPr/>
            </p14:nvContentPartPr>
            <p14:xfrm>
              <a:off x="9255840" y="4062460"/>
              <a:ext cx="147240" cy="1501560"/>
            </p14:xfrm>
          </p:contentPart>
        </mc:Choice>
        <mc:Fallback xmlns="">
          <p:pic>
            <p:nvPicPr>
              <p:cNvPr id="5" name="Ink 4">
                <a:extLst>
                  <a:ext uri="{FF2B5EF4-FFF2-40B4-BE49-F238E27FC236}">
                    <a16:creationId xmlns:a16="http://schemas.microsoft.com/office/drawing/2014/main" id="{3003CEB8-D883-54D7-63B0-0B29EECE1610}"/>
                  </a:ext>
                </a:extLst>
              </p:cNvPr>
              <p:cNvPicPr/>
              <p:nvPr/>
            </p:nvPicPr>
            <p:blipFill>
              <a:blip r:embed="rId11"/>
              <a:stretch>
                <a:fillRect/>
              </a:stretch>
            </p:blipFill>
            <p:spPr>
              <a:xfrm>
                <a:off x="9237840" y="4044460"/>
                <a:ext cx="182880" cy="153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1">
                <a:extLst>
                  <a:ext uri="{FF2B5EF4-FFF2-40B4-BE49-F238E27FC236}">
                    <a16:creationId xmlns:a16="http://schemas.microsoft.com/office/drawing/2014/main" id="{4602C457-824E-CFFD-E681-B99D3382CADF}"/>
                  </a:ext>
                </a:extLst>
              </p14:cNvPr>
              <p14:cNvContentPartPr/>
              <p14:nvPr/>
            </p14:nvContentPartPr>
            <p14:xfrm>
              <a:off x="8190960" y="2417620"/>
              <a:ext cx="1062000" cy="27000"/>
            </p14:xfrm>
          </p:contentPart>
        </mc:Choice>
        <mc:Fallback xmlns="">
          <p:pic>
            <p:nvPicPr>
              <p:cNvPr id="32" name="Ink 31">
                <a:extLst>
                  <a:ext uri="{FF2B5EF4-FFF2-40B4-BE49-F238E27FC236}">
                    <a16:creationId xmlns:a16="http://schemas.microsoft.com/office/drawing/2014/main" id="{4602C457-824E-CFFD-E681-B99D3382CADF}"/>
                  </a:ext>
                </a:extLst>
              </p:cNvPr>
              <p:cNvPicPr/>
              <p:nvPr/>
            </p:nvPicPr>
            <p:blipFill>
              <a:blip r:embed="rId13"/>
              <a:stretch>
                <a:fillRect/>
              </a:stretch>
            </p:blipFill>
            <p:spPr>
              <a:xfrm>
                <a:off x="8172960" y="2399980"/>
                <a:ext cx="1097640" cy="62640"/>
              </a:xfrm>
              <a:prstGeom prst="rect">
                <a:avLst/>
              </a:prstGeom>
            </p:spPr>
          </p:pic>
        </mc:Fallback>
      </mc:AlternateContent>
      <p:grpSp>
        <p:nvGrpSpPr>
          <p:cNvPr id="41" name="Group 40">
            <a:extLst>
              <a:ext uri="{FF2B5EF4-FFF2-40B4-BE49-F238E27FC236}">
                <a16:creationId xmlns:a16="http://schemas.microsoft.com/office/drawing/2014/main" id="{D861388C-FE73-0F57-487E-A2BED7A355E0}"/>
              </a:ext>
            </a:extLst>
          </p:cNvPr>
          <p:cNvGrpSpPr/>
          <p:nvPr/>
        </p:nvGrpSpPr>
        <p:grpSpPr>
          <a:xfrm>
            <a:off x="3730560" y="2323300"/>
            <a:ext cx="4283640" cy="62640"/>
            <a:chOff x="3730560" y="2323300"/>
            <a:chExt cx="4283640" cy="62640"/>
          </a:xfrm>
        </p:grpSpPr>
        <mc:AlternateContent xmlns:mc="http://schemas.openxmlformats.org/markup-compatibility/2006" xmlns:p14="http://schemas.microsoft.com/office/powerpoint/2010/main">
          <mc:Choice Requires="p14">
            <p:contentPart p14:bwMode="auto" r:id="rId14">
              <p14:nvContentPartPr>
                <p14:cNvPr id="34" name="Ink 33">
                  <a:extLst>
                    <a:ext uri="{FF2B5EF4-FFF2-40B4-BE49-F238E27FC236}">
                      <a16:creationId xmlns:a16="http://schemas.microsoft.com/office/drawing/2014/main" id="{4F9B8505-0272-BA6E-5285-1EE77A862847}"/>
                    </a:ext>
                  </a:extLst>
                </p14:cNvPr>
                <p14:cNvContentPartPr/>
                <p14:nvPr/>
              </p14:nvContentPartPr>
              <p14:xfrm>
                <a:off x="7585800" y="2375500"/>
                <a:ext cx="428400" cy="10440"/>
              </p14:xfrm>
            </p:contentPart>
          </mc:Choice>
          <mc:Fallback xmlns="">
            <p:pic>
              <p:nvPicPr>
                <p:cNvPr id="34" name="Ink 33">
                  <a:extLst>
                    <a:ext uri="{FF2B5EF4-FFF2-40B4-BE49-F238E27FC236}">
                      <a16:creationId xmlns:a16="http://schemas.microsoft.com/office/drawing/2014/main" id="{4F9B8505-0272-BA6E-5285-1EE77A862847}"/>
                    </a:ext>
                  </a:extLst>
                </p:cNvPr>
                <p:cNvPicPr/>
                <p:nvPr/>
              </p:nvPicPr>
              <p:blipFill>
                <a:blip r:embed="rId15"/>
                <a:stretch>
                  <a:fillRect/>
                </a:stretch>
              </p:blipFill>
              <p:spPr>
                <a:xfrm>
                  <a:off x="7568160" y="2357860"/>
                  <a:ext cx="464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Ink 34">
                  <a:extLst>
                    <a:ext uri="{FF2B5EF4-FFF2-40B4-BE49-F238E27FC236}">
                      <a16:creationId xmlns:a16="http://schemas.microsoft.com/office/drawing/2014/main" id="{D870176A-24A6-9735-7A3D-60DC0FEF879F}"/>
                    </a:ext>
                  </a:extLst>
                </p14:cNvPr>
                <p14:cNvContentPartPr/>
                <p14:nvPr/>
              </p14:nvContentPartPr>
              <p14:xfrm>
                <a:off x="6831960" y="2328340"/>
                <a:ext cx="474480" cy="34560"/>
              </p14:xfrm>
            </p:contentPart>
          </mc:Choice>
          <mc:Fallback xmlns="">
            <p:pic>
              <p:nvPicPr>
                <p:cNvPr id="35" name="Ink 34">
                  <a:extLst>
                    <a:ext uri="{FF2B5EF4-FFF2-40B4-BE49-F238E27FC236}">
                      <a16:creationId xmlns:a16="http://schemas.microsoft.com/office/drawing/2014/main" id="{D870176A-24A6-9735-7A3D-60DC0FEF879F}"/>
                    </a:ext>
                  </a:extLst>
                </p:cNvPr>
                <p:cNvPicPr/>
                <p:nvPr/>
              </p:nvPicPr>
              <p:blipFill>
                <a:blip r:embed="rId17"/>
                <a:stretch>
                  <a:fillRect/>
                </a:stretch>
              </p:blipFill>
              <p:spPr>
                <a:xfrm>
                  <a:off x="6814320" y="2310340"/>
                  <a:ext cx="510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6" name="Ink 35">
                  <a:extLst>
                    <a:ext uri="{FF2B5EF4-FFF2-40B4-BE49-F238E27FC236}">
                      <a16:creationId xmlns:a16="http://schemas.microsoft.com/office/drawing/2014/main" id="{632819BE-769B-F697-C68F-B643A334F7AB}"/>
                    </a:ext>
                  </a:extLst>
                </p14:cNvPr>
                <p14:cNvContentPartPr/>
                <p14:nvPr/>
              </p14:nvContentPartPr>
              <p14:xfrm>
                <a:off x="5724240" y="2345260"/>
                <a:ext cx="859680" cy="32760"/>
              </p14:xfrm>
            </p:contentPart>
          </mc:Choice>
          <mc:Fallback xmlns="">
            <p:pic>
              <p:nvPicPr>
                <p:cNvPr id="36" name="Ink 35">
                  <a:extLst>
                    <a:ext uri="{FF2B5EF4-FFF2-40B4-BE49-F238E27FC236}">
                      <a16:creationId xmlns:a16="http://schemas.microsoft.com/office/drawing/2014/main" id="{632819BE-769B-F697-C68F-B643A334F7AB}"/>
                    </a:ext>
                  </a:extLst>
                </p:cNvPr>
                <p:cNvPicPr/>
                <p:nvPr/>
              </p:nvPicPr>
              <p:blipFill>
                <a:blip r:embed="rId19"/>
                <a:stretch>
                  <a:fillRect/>
                </a:stretch>
              </p:blipFill>
              <p:spPr>
                <a:xfrm>
                  <a:off x="5706600" y="2327260"/>
                  <a:ext cx="895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 name="Ink 37">
                  <a:extLst>
                    <a:ext uri="{FF2B5EF4-FFF2-40B4-BE49-F238E27FC236}">
                      <a16:creationId xmlns:a16="http://schemas.microsoft.com/office/drawing/2014/main" id="{844D21B6-52C9-7D96-EAEC-CE184BA24F28}"/>
                    </a:ext>
                  </a:extLst>
                </p14:cNvPr>
                <p14:cNvContentPartPr/>
                <p14:nvPr/>
              </p14:nvContentPartPr>
              <p14:xfrm>
                <a:off x="4788960" y="2342020"/>
                <a:ext cx="668160" cy="32040"/>
              </p14:xfrm>
            </p:contentPart>
          </mc:Choice>
          <mc:Fallback xmlns="">
            <p:pic>
              <p:nvPicPr>
                <p:cNvPr id="38" name="Ink 37">
                  <a:extLst>
                    <a:ext uri="{FF2B5EF4-FFF2-40B4-BE49-F238E27FC236}">
                      <a16:creationId xmlns:a16="http://schemas.microsoft.com/office/drawing/2014/main" id="{844D21B6-52C9-7D96-EAEC-CE184BA24F28}"/>
                    </a:ext>
                  </a:extLst>
                </p:cNvPr>
                <p:cNvPicPr/>
                <p:nvPr/>
              </p:nvPicPr>
              <p:blipFill>
                <a:blip r:embed="rId21"/>
                <a:stretch>
                  <a:fillRect/>
                </a:stretch>
              </p:blipFill>
              <p:spPr>
                <a:xfrm>
                  <a:off x="4770960" y="2324020"/>
                  <a:ext cx="703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a:extLst>
                    <a:ext uri="{FF2B5EF4-FFF2-40B4-BE49-F238E27FC236}">
                      <a16:creationId xmlns:a16="http://schemas.microsoft.com/office/drawing/2014/main" id="{E1BDAC68-47CA-67A7-DFBB-C7013F303F88}"/>
                    </a:ext>
                  </a:extLst>
                </p14:cNvPr>
                <p14:cNvContentPartPr/>
                <p14:nvPr/>
              </p14:nvContentPartPr>
              <p14:xfrm>
                <a:off x="3730560" y="2323300"/>
                <a:ext cx="829080" cy="24120"/>
              </p14:xfrm>
            </p:contentPart>
          </mc:Choice>
          <mc:Fallback xmlns="">
            <p:pic>
              <p:nvPicPr>
                <p:cNvPr id="40" name="Ink 39">
                  <a:extLst>
                    <a:ext uri="{FF2B5EF4-FFF2-40B4-BE49-F238E27FC236}">
                      <a16:creationId xmlns:a16="http://schemas.microsoft.com/office/drawing/2014/main" id="{E1BDAC68-47CA-67A7-DFBB-C7013F303F88}"/>
                    </a:ext>
                  </a:extLst>
                </p:cNvPr>
                <p:cNvPicPr/>
                <p:nvPr/>
              </p:nvPicPr>
              <p:blipFill>
                <a:blip r:embed="rId23"/>
                <a:stretch>
                  <a:fillRect/>
                </a:stretch>
              </p:blipFill>
              <p:spPr>
                <a:xfrm>
                  <a:off x="3712560" y="2305660"/>
                  <a:ext cx="86472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46" name="Ink 45">
                <a:extLst>
                  <a:ext uri="{FF2B5EF4-FFF2-40B4-BE49-F238E27FC236}">
                    <a16:creationId xmlns:a16="http://schemas.microsoft.com/office/drawing/2014/main" id="{6643BD14-9601-07A0-3E7A-279B6F86CA25}"/>
                  </a:ext>
                </a:extLst>
              </p14:cNvPr>
              <p14:cNvContentPartPr/>
              <p14:nvPr/>
            </p14:nvContentPartPr>
            <p14:xfrm>
              <a:off x="3961680" y="728500"/>
              <a:ext cx="1973520" cy="666000"/>
            </p14:xfrm>
          </p:contentPart>
        </mc:Choice>
        <mc:Fallback xmlns="">
          <p:pic>
            <p:nvPicPr>
              <p:cNvPr id="46" name="Ink 45">
                <a:extLst>
                  <a:ext uri="{FF2B5EF4-FFF2-40B4-BE49-F238E27FC236}">
                    <a16:creationId xmlns:a16="http://schemas.microsoft.com/office/drawing/2014/main" id="{6643BD14-9601-07A0-3E7A-279B6F86CA25}"/>
                  </a:ext>
                </a:extLst>
              </p:cNvPr>
              <p:cNvPicPr/>
              <p:nvPr/>
            </p:nvPicPr>
            <p:blipFill>
              <a:blip r:embed="rId25"/>
              <a:stretch>
                <a:fillRect/>
              </a:stretch>
            </p:blipFill>
            <p:spPr>
              <a:xfrm>
                <a:off x="3943680" y="710500"/>
                <a:ext cx="2009160" cy="701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8" name="Ink 47">
                <a:extLst>
                  <a:ext uri="{FF2B5EF4-FFF2-40B4-BE49-F238E27FC236}">
                    <a16:creationId xmlns:a16="http://schemas.microsoft.com/office/drawing/2014/main" id="{099B8918-D8D7-71E1-DC0C-653903A818CE}"/>
                  </a:ext>
                </a:extLst>
              </p14:cNvPr>
              <p14:cNvContentPartPr/>
              <p14:nvPr/>
            </p14:nvContentPartPr>
            <p14:xfrm>
              <a:off x="1094640" y="669460"/>
              <a:ext cx="1424520" cy="675360"/>
            </p14:xfrm>
          </p:contentPart>
        </mc:Choice>
        <mc:Fallback xmlns="">
          <p:pic>
            <p:nvPicPr>
              <p:cNvPr id="48" name="Ink 47">
                <a:extLst>
                  <a:ext uri="{FF2B5EF4-FFF2-40B4-BE49-F238E27FC236}">
                    <a16:creationId xmlns:a16="http://schemas.microsoft.com/office/drawing/2014/main" id="{099B8918-D8D7-71E1-DC0C-653903A818CE}"/>
                  </a:ext>
                </a:extLst>
              </p:cNvPr>
              <p:cNvPicPr/>
              <p:nvPr/>
            </p:nvPicPr>
            <p:blipFill>
              <a:blip r:embed="rId27"/>
              <a:stretch>
                <a:fillRect/>
              </a:stretch>
            </p:blipFill>
            <p:spPr>
              <a:xfrm>
                <a:off x="1076640" y="651460"/>
                <a:ext cx="1460160" cy="711000"/>
              </a:xfrm>
              <a:prstGeom prst="rect">
                <a:avLst/>
              </a:prstGeom>
            </p:spPr>
          </p:pic>
        </mc:Fallback>
      </mc:AlternateContent>
      <p:grpSp>
        <p:nvGrpSpPr>
          <p:cNvPr id="51" name="Group 50">
            <a:extLst>
              <a:ext uri="{FF2B5EF4-FFF2-40B4-BE49-F238E27FC236}">
                <a16:creationId xmlns:a16="http://schemas.microsoft.com/office/drawing/2014/main" id="{5CC62DD4-35E9-E3B8-BD63-CA4B4A67C7A7}"/>
              </a:ext>
            </a:extLst>
          </p:cNvPr>
          <p:cNvGrpSpPr/>
          <p:nvPr/>
        </p:nvGrpSpPr>
        <p:grpSpPr>
          <a:xfrm>
            <a:off x="520080" y="683860"/>
            <a:ext cx="8678520" cy="1281600"/>
            <a:chOff x="520080" y="683860"/>
            <a:chExt cx="8678520" cy="1281600"/>
          </a:xfrm>
        </p:grpSpPr>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24DBB754-7E02-6992-0494-5F5298D5BB74}"/>
                    </a:ext>
                  </a:extLst>
                </p14:cNvPr>
                <p14:cNvContentPartPr/>
                <p14:nvPr/>
              </p14:nvContentPartPr>
              <p14:xfrm>
                <a:off x="8128680" y="1913620"/>
                <a:ext cx="1069920" cy="27720"/>
              </p14:xfrm>
            </p:contentPart>
          </mc:Choice>
          <mc:Fallback xmlns="">
            <p:pic>
              <p:nvPicPr>
                <p:cNvPr id="23" name="Ink 22">
                  <a:extLst>
                    <a:ext uri="{FF2B5EF4-FFF2-40B4-BE49-F238E27FC236}">
                      <a16:creationId xmlns:a16="http://schemas.microsoft.com/office/drawing/2014/main" id="{24DBB754-7E02-6992-0494-5F5298D5BB74}"/>
                    </a:ext>
                  </a:extLst>
                </p:cNvPr>
                <p:cNvPicPr/>
                <p:nvPr/>
              </p:nvPicPr>
              <p:blipFill>
                <a:blip r:embed="rId29"/>
                <a:stretch>
                  <a:fillRect/>
                </a:stretch>
              </p:blipFill>
              <p:spPr>
                <a:xfrm>
                  <a:off x="8111040" y="1895620"/>
                  <a:ext cx="1105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B59D2206-2FF4-57BF-B753-A43C2A42BB07}"/>
                    </a:ext>
                  </a:extLst>
                </p14:cNvPr>
                <p14:cNvContentPartPr/>
                <p14:nvPr/>
              </p14:nvContentPartPr>
              <p14:xfrm>
                <a:off x="4371360" y="1818580"/>
                <a:ext cx="641520" cy="26640"/>
              </p14:xfrm>
            </p:contentPart>
          </mc:Choice>
          <mc:Fallback xmlns="">
            <p:pic>
              <p:nvPicPr>
                <p:cNvPr id="25" name="Ink 24">
                  <a:extLst>
                    <a:ext uri="{FF2B5EF4-FFF2-40B4-BE49-F238E27FC236}">
                      <a16:creationId xmlns:a16="http://schemas.microsoft.com/office/drawing/2014/main" id="{B59D2206-2FF4-57BF-B753-A43C2A42BB07}"/>
                    </a:ext>
                  </a:extLst>
                </p:cNvPr>
                <p:cNvPicPr/>
                <p:nvPr/>
              </p:nvPicPr>
              <p:blipFill>
                <a:blip r:embed="rId31"/>
                <a:stretch>
                  <a:fillRect/>
                </a:stretch>
              </p:blipFill>
              <p:spPr>
                <a:xfrm>
                  <a:off x="4353720" y="1800940"/>
                  <a:ext cx="677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60834755-A118-789F-87B4-258A73F63736}"/>
                    </a:ext>
                  </a:extLst>
                </p14:cNvPr>
                <p14:cNvContentPartPr/>
                <p14:nvPr/>
              </p14:nvContentPartPr>
              <p14:xfrm>
                <a:off x="3124320" y="1814620"/>
                <a:ext cx="833760" cy="60480"/>
              </p14:xfrm>
            </p:contentPart>
          </mc:Choice>
          <mc:Fallback xmlns="">
            <p:pic>
              <p:nvPicPr>
                <p:cNvPr id="26" name="Ink 25">
                  <a:extLst>
                    <a:ext uri="{FF2B5EF4-FFF2-40B4-BE49-F238E27FC236}">
                      <a16:creationId xmlns:a16="http://schemas.microsoft.com/office/drawing/2014/main" id="{60834755-A118-789F-87B4-258A73F63736}"/>
                    </a:ext>
                  </a:extLst>
                </p:cNvPr>
                <p:cNvPicPr/>
                <p:nvPr/>
              </p:nvPicPr>
              <p:blipFill>
                <a:blip r:embed="rId33"/>
                <a:stretch>
                  <a:fillRect/>
                </a:stretch>
              </p:blipFill>
              <p:spPr>
                <a:xfrm>
                  <a:off x="3106320" y="1796980"/>
                  <a:ext cx="869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4101DD87-0F58-FC59-785A-6B6AC9CA65D6}"/>
                    </a:ext>
                  </a:extLst>
                </p14:cNvPr>
                <p14:cNvContentPartPr/>
                <p14:nvPr/>
              </p14:nvContentPartPr>
              <p14:xfrm>
                <a:off x="2563800" y="1800940"/>
                <a:ext cx="526680" cy="35640"/>
              </p14:xfrm>
            </p:contentPart>
          </mc:Choice>
          <mc:Fallback xmlns="">
            <p:pic>
              <p:nvPicPr>
                <p:cNvPr id="28" name="Ink 27">
                  <a:extLst>
                    <a:ext uri="{FF2B5EF4-FFF2-40B4-BE49-F238E27FC236}">
                      <a16:creationId xmlns:a16="http://schemas.microsoft.com/office/drawing/2014/main" id="{4101DD87-0F58-FC59-785A-6B6AC9CA65D6}"/>
                    </a:ext>
                  </a:extLst>
                </p:cNvPr>
                <p:cNvPicPr/>
                <p:nvPr/>
              </p:nvPicPr>
              <p:blipFill>
                <a:blip r:embed="rId35"/>
                <a:stretch>
                  <a:fillRect/>
                </a:stretch>
              </p:blipFill>
              <p:spPr>
                <a:xfrm>
                  <a:off x="2546160" y="1782940"/>
                  <a:ext cx="562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4BC58B2D-61DC-5242-49BB-DE5789E1432F}"/>
                    </a:ext>
                  </a:extLst>
                </p14:cNvPr>
                <p14:cNvContentPartPr/>
                <p14:nvPr/>
              </p14:nvContentPartPr>
              <p14:xfrm>
                <a:off x="1605840" y="1778980"/>
                <a:ext cx="871560" cy="79200"/>
              </p14:xfrm>
            </p:contentPart>
          </mc:Choice>
          <mc:Fallback xmlns="">
            <p:pic>
              <p:nvPicPr>
                <p:cNvPr id="29" name="Ink 28">
                  <a:extLst>
                    <a:ext uri="{FF2B5EF4-FFF2-40B4-BE49-F238E27FC236}">
                      <a16:creationId xmlns:a16="http://schemas.microsoft.com/office/drawing/2014/main" id="{4BC58B2D-61DC-5242-49BB-DE5789E1432F}"/>
                    </a:ext>
                  </a:extLst>
                </p:cNvPr>
                <p:cNvPicPr/>
                <p:nvPr/>
              </p:nvPicPr>
              <p:blipFill>
                <a:blip r:embed="rId37"/>
                <a:stretch>
                  <a:fillRect/>
                </a:stretch>
              </p:blipFill>
              <p:spPr>
                <a:xfrm>
                  <a:off x="1587840" y="1761340"/>
                  <a:ext cx="907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FD11403A-44D3-4F5F-A7F4-690D495BAADB}"/>
                    </a:ext>
                  </a:extLst>
                </p14:cNvPr>
                <p14:cNvContentPartPr/>
                <p14:nvPr/>
              </p14:nvContentPartPr>
              <p14:xfrm>
                <a:off x="637440" y="1862140"/>
                <a:ext cx="692280" cy="103320"/>
              </p14:xfrm>
            </p:contentPart>
          </mc:Choice>
          <mc:Fallback xmlns="">
            <p:pic>
              <p:nvPicPr>
                <p:cNvPr id="30" name="Ink 29">
                  <a:extLst>
                    <a:ext uri="{FF2B5EF4-FFF2-40B4-BE49-F238E27FC236}">
                      <a16:creationId xmlns:a16="http://schemas.microsoft.com/office/drawing/2014/main" id="{FD11403A-44D3-4F5F-A7F4-690D495BAADB}"/>
                    </a:ext>
                  </a:extLst>
                </p:cNvPr>
                <p:cNvPicPr/>
                <p:nvPr/>
              </p:nvPicPr>
              <p:blipFill>
                <a:blip r:embed="rId39"/>
                <a:stretch>
                  <a:fillRect/>
                </a:stretch>
              </p:blipFill>
              <p:spPr>
                <a:xfrm>
                  <a:off x="619800" y="1844140"/>
                  <a:ext cx="727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 name="Ink 8">
                  <a:extLst>
                    <a:ext uri="{FF2B5EF4-FFF2-40B4-BE49-F238E27FC236}">
                      <a16:creationId xmlns:a16="http://schemas.microsoft.com/office/drawing/2014/main" id="{9E6FBB4F-3352-54B4-7745-DD382785CD30}"/>
                    </a:ext>
                  </a:extLst>
                </p14:cNvPr>
                <p14:cNvContentPartPr/>
                <p14:nvPr/>
              </p14:nvContentPartPr>
              <p14:xfrm>
                <a:off x="8784240" y="1215220"/>
                <a:ext cx="2880" cy="6480"/>
              </p14:xfrm>
            </p:contentPart>
          </mc:Choice>
          <mc:Fallback xmlns="">
            <p:pic>
              <p:nvPicPr>
                <p:cNvPr id="9" name="Ink 8">
                  <a:extLst>
                    <a:ext uri="{FF2B5EF4-FFF2-40B4-BE49-F238E27FC236}">
                      <a16:creationId xmlns:a16="http://schemas.microsoft.com/office/drawing/2014/main" id="{9E6FBB4F-3352-54B4-7745-DD382785CD30}"/>
                    </a:ext>
                  </a:extLst>
                </p:cNvPr>
                <p:cNvPicPr/>
                <p:nvPr/>
              </p:nvPicPr>
              <p:blipFill>
                <a:blip r:embed="rId41"/>
                <a:stretch>
                  <a:fillRect/>
                </a:stretch>
              </p:blipFill>
              <p:spPr>
                <a:xfrm>
                  <a:off x="8766600" y="1197220"/>
                  <a:ext cx="38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 name="Ink 10">
                  <a:extLst>
                    <a:ext uri="{FF2B5EF4-FFF2-40B4-BE49-F238E27FC236}">
                      <a16:creationId xmlns:a16="http://schemas.microsoft.com/office/drawing/2014/main" id="{74AF0F5B-41D4-C9ED-4778-752A36AF7564}"/>
                    </a:ext>
                  </a:extLst>
                </p14:cNvPr>
                <p14:cNvContentPartPr/>
                <p14:nvPr/>
              </p14:nvContentPartPr>
              <p14:xfrm>
                <a:off x="6016560" y="1213420"/>
                <a:ext cx="2721960" cy="101880"/>
              </p14:xfrm>
            </p:contentPart>
          </mc:Choice>
          <mc:Fallback xmlns="">
            <p:pic>
              <p:nvPicPr>
                <p:cNvPr id="11" name="Ink 10">
                  <a:extLst>
                    <a:ext uri="{FF2B5EF4-FFF2-40B4-BE49-F238E27FC236}">
                      <a16:creationId xmlns:a16="http://schemas.microsoft.com/office/drawing/2014/main" id="{74AF0F5B-41D4-C9ED-4778-752A36AF7564}"/>
                    </a:ext>
                  </a:extLst>
                </p:cNvPr>
                <p:cNvPicPr/>
                <p:nvPr/>
              </p:nvPicPr>
              <p:blipFill>
                <a:blip r:embed="rId43"/>
                <a:stretch>
                  <a:fillRect/>
                </a:stretch>
              </p:blipFill>
              <p:spPr>
                <a:xfrm>
                  <a:off x="5998920" y="1195420"/>
                  <a:ext cx="2757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 name="Ink 11">
                  <a:extLst>
                    <a:ext uri="{FF2B5EF4-FFF2-40B4-BE49-F238E27FC236}">
                      <a16:creationId xmlns:a16="http://schemas.microsoft.com/office/drawing/2014/main" id="{811E5F7C-8D2B-0C81-2713-6ED21E646395}"/>
                    </a:ext>
                  </a:extLst>
                </p14:cNvPr>
                <p14:cNvContentPartPr/>
                <p14:nvPr/>
              </p14:nvContentPartPr>
              <p14:xfrm>
                <a:off x="5059320" y="1295860"/>
                <a:ext cx="805320" cy="86400"/>
              </p14:xfrm>
            </p:contentPart>
          </mc:Choice>
          <mc:Fallback xmlns="">
            <p:pic>
              <p:nvPicPr>
                <p:cNvPr id="12" name="Ink 11">
                  <a:extLst>
                    <a:ext uri="{FF2B5EF4-FFF2-40B4-BE49-F238E27FC236}">
                      <a16:creationId xmlns:a16="http://schemas.microsoft.com/office/drawing/2014/main" id="{811E5F7C-8D2B-0C81-2713-6ED21E646395}"/>
                    </a:ext>
                  </a:extLst>
                </p:cNvPr>
                <p:cNvPicPr/>
                <p:nvPr/>
              </p:nvPicPr>
              <p:blipFill>
                <a:blip r:embed="rId45"/>
                <a:stretch>
                  <a:fillRect/>
                </a:stretch>
              </p:blipFill>
              <p:spPr>
                <a:xfrm>
                  <a:off x="5041320" y="1278220"/>
                  <a:ext cx="840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Ink 13">
                  <a:extLst>
                    <a:ext uri="{FF2B5EF4-FFF2-40B4-BE49-F238E27FC236}">
                      <a16:creationId xmlns:a16="http://schemas.microsoft.com/office/drawing/2014/main" id="{827091BC-0C4F-C320-ADE4-E6B7DB49D02D}"/>
                    </a:ext>
                  </a:extLst>
                </p14:cNvPr>
                <p14:cNvContentPartPr/>
                <p14:nvPr/>
              </p14:nvContentPartPr>
              <p14:xfrm>
                <a:off x="4095600" y="1298740"/>
                <a:ext cx="845640" cy="49680"/>
              </p14:xfrm>
            </p:contentPart>
          </mc:Choice>
          <mc:Fallback xmlns="">
            <p:pic>
              <p:nvPicPr>
                <p:cNvPr id="14" name="Ink 13">
                  <a:extLst>
                    <a:ext uri="{FF2B5EF4-FFF2-40B4-BE49-F238E27FC236}">
                      <a16:creationId xmlns:a16="http://schemas.microsoft.com/office/drawing/2014/main" id="{827091BC-0C4F-C320-ADE4-E6B7DB49D02D}"/>
                    </a:ext>
                  </a:extLst>
                </p:cNvPr>
                <p:cNvPicPr/>
                <p:nvPr/>
              </p:nvPicPr>
              <p:blipFill>
                <a:blip r:embed="rId47"/>
                <a:stretch>
                  <a:fillRect/>
                </a:stretch>
              </p:blipFill>
              <p:spPr>
                <a:xfrm>
                  <a:off x="4077960" y="1281100"/>
                  <a:ext cx="881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6" name="Ink 15">
                  <a:extLst>
                    <a:ext uri="{FF2B5EF4-FFF2-40B4-BE49-F238E27FC236}">
                      <a16:creationId xmlns:a16="http://schemas.microsoft.com/office/drawing/2014/main" id="{21AE36F8-8E3F-8932-A982-C0EF1020B6C3}"/>
                    </a:ext>
                  </a:extLst>
                </p14:cNvPr>
                <p14:cNvContentPartPr/>
                <p14:nvPr/>
              </p14:nvContentPartPr>
              <p14:xfrm>
                <a:off x="3231600" y="1290100"/>
                <a:ext cx="696240" cy="27360"/>
              </p14:xfrm>
            </p:contentPart>
          </mc:Choice>
          <mc:Fallback xmlns="">
            <p:pic>
              <p:nvPicPr>
                <p:cNvPr id="16" name="Ink 15">
                  <a:extLst>
                    <a:ext uri="{FF2B5EF4-FFF2-40B4-BE49-F238E27FC236}">
                      <a16:creationId xmlns:a16="http://schemas.microsoft.com/office/drawing/2014/main" id="{21AE36F8-8E3F-8932-A982-C0EF1020B6C3}"/>
                    </a:ext>
                  </a:extLst>
                </p:cNvPr>
                <p:cNvPicPr/>
                <p:nvPr/>
              </p:nvPicPr>
              <p:blipFill>
                <a:blip r:embed="rId49"/>
                <a:stretch>
                  <a:fillRect/>
                </a:stretch>
              </p:blipFill>
              <p:spPr>
                <a:xfrm>
                  <a:off x="3213960" y="1272460"/>
                  <a:ext cx="731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 name="Ink 16">
                  <a:extLst>
                    <a:ext uri="{FF2B5EF4-FFF2-40B4-BE49-F238E27FC236}">
                      <a16:creationId xmlns:a16="http://schemas.microsoft.com/office/drawing/2014/main" id="{2D70D73D-CD71-5B4B-75E3-B68F25FCF29A}"/>
                    </a:ext>
                  </a:extLst>
                </p14:cNvPr>
                <p14:cNvContentPartPr/>
                <p14:nvPr/>
              </p14:nvContentPartPr>
              <p14:xfrm>
                <a:off x="2601240" y="1287580"/>
                <a:ext cx="344880" cy="39960"/>
              </p14:xfrm>
            </p:contentPart>
          </mc:Choice>
          <mc:Fallback xmlns="">
            <p:pic>
              <p:nvPicPr>
                <p:cNvPr id="17" name="Ink 16">
                  <a:extLst>
                    <a:ext uri="{FF2B5EF4-FFF2-40B4-BE49-F238E27FC236}">
                      <a16:creationId xmlns:a16="http://schemas.microsoft.com/office/drawing/2014/main" id="{2D70D73D-CD71-5B4B-75E3-B68F25FCF29A}"/>
                    </a:ext>
                  </a:extLst>
                </p:cNvPr>
                <p:cNvPicPr/>
                <p:nvPr/>
              </p:nvPicPr>
              <p:blipFill>
                <a:blip r:embed="rId51"/>
                <a:stretch>
                  <a:fillRect/>
                </a:stretch>
              </p:blipFill>
              <p:spPr>
                <a:xfrm>
                  <a:off x="2583600" y="1269940"/>
                  <a:ext cx="380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 name="Ink 18">
                  <a:extLst>
                    <a:ext uri="{FF2B5EF4-FFF2-40B4-BE49-F238E27FC236}">
                      <a16:creationId xmlns:a16="http://schemas.microsoft.com/office/drawing/2014/main" id="{34414CC4-290F-7DFA-E5DD-826EE20FEF20}"/>
                    </a:ext>
                  </a:extLst>
                </p14:cNvPr>
                <p14:cNvContentPartPr/>
                <p14:nvPr/>
              </p14:nvContentPartPr>
              <p14:xfrm>
                <a:off x="2213520" y="1281460"/>
                <a:ext cx="309600" cy="32760"/>
              </p14:xfrm>
            </p:contentPart>
          </mc:Choice>
          <mc:Fallback xmlns="">
            <p:pic>
              <p:nvPicPr>
                <p:cNvPr id="19" name="Ink 18">
                  <a:extLst>
                    <a:ext uri="{FF2B5EF4-FFF2-40B4-BE49-F238E27FC236}">
                      <a16:creationId xmlns:a16="http://schemas.microsoft.com/office/drawing/2014/main" id="{34414CC4-290F-7DFA-E5DD-826EE20FEF20}"/>
                    </a:ext>
                  </a:extLst>
                </p:cNvPr>
                <p:cNvPicPr/>
                <p:nvPr/>
              </p:nvPicPr>
              <p:blipFill>
                <a:blip r:embed="rId53"/>
                <a:stretch>
                  <a:fillRect/>
                </a:stretch>
              </p:blipFill>
              <p:spPr>
                <a:xfrm>
                  <a:off x="2195520" y="1263820"/>
                  <a:ext cx="345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0" name="Ink 19">
                  <a:extLst>
                    <a:ext uri="{FF2B5EF4-FFF2-40B4-BE49-F238E27FC236}">
                      <a16:creationId xmlns:a16="http://schemas.microsoft.com/office/drawing/2014/main" id="{EA5C079A-A29B-21E8-6F8A-80F89A4F579B}"/>
                    </a:ext>
                  </a:extLst>
                </p14:cNvPr>
                <p14:cNvContentPartPr/>
                <p14:nvPr/>
              </p14:nvContentPartPr>
              <p14:xfrm>
                <a:off x="1355280" y="1325380"/>
                <a:ext cx="452520" cy="48600"/>
              </p14:xfrm>
            </p:contentPart>
          </mc:Choice>
          <mc:Fallback xmlns="">
            <p:pic>
              <p:nvPicPr>
                <p:cNvPr id="20" name="Ink 19">
                  <a:extLst>
                    <a:ext uri="{FF2B5EF4-FFF2-40B4-BE49-F238E27FC236}">
                      <a16:creationId xmlns:a16="http://schemas.microsoft.com/office/drawing/2014/main" id="{EA5C079A-A29B-21E8-6F8A-80F89A4F579B}"/>
                    </a:ext>
                  </a:extLst>
                </p:cNvPr>
                <p:cNvPicPr/>
                <p:nvPr/>
              </p:nvPicPr>
              <p:blipFill>
                <a:blip r:embed="rId55"/>
                <a:stretch>
                  <a:fillRect/>
                </a:stretch>
              </p:blipFill>
              <p:spPr>
                <a:xfrm>
                  <a:off x="1337640" y="1307380"/>
                  <a:ext cx="488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1" name="Ink 20">
                  <a:extLst>
                    <a:ext uri="{FF2B5EF4-FFF2-40B4-BE49-F238E27FC236}">
                      <a16:creationId xmlns:a16="http://schemas.microsoft.com/office/drawing/2014/main" id="{CB0C3E74-00D6-7CE1-F46A-89530B39B66C}"/>
                    </a:ext>
                  </a:extLst>
                </p14:cNvPr>
                <p14:cNvContentPartPr/>
                <p14:nvPr/>
              </p14:nvContentPartPr>
              <p14:xfrm>
                <a:off x="520080" y="1364620"/>
                <a:ext cx="664560" cy="72360"/>
              </p14:xfrm>
            </p:contentPart>
          </mc:Choice>
          <mc:Fallback xmlns="">
            <p:pic>
              <p:nvPicPr>
                <p:cNvPr id="21" name="Ink 20">
                  <a:extLst>
                    <a:ext uri="{FF2B5EF4-FFF2-40B4-BE49-F238E27FC236}">
                      <a16:creationId xmlns:a16="http://schemas.microsoft.com/office/drawing/2014/main" id="{CB0C3E74-00D6-7CE1-F46A-89530B39B66C}"/>
                    </a:ext>
                  </a:extLst>
                </p:cNvPr>
                <p:cNvPicPr/>
                <p:nvPr/>
              </p:nvPicPr>
              <p:blipFill>
                <a:blip r:embed="rId57"/>
                <a:stretch>
                  <a:fillRect/>
                </a:stretch>
              </p:blipFill>
              <p:spPr>
                <a:xfrm>
                  <a:off x="502440" y="1346980"/>
                  <a:ext cx="700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EBA36C19-69D5-31EB-9003-D35F96B47100}"/>
                    </a:ext>
                  </a:extLst>
                </p14:cNvPr>
                <p14:cNvContentPartPr/>
                <p14:nvPr/>
              </p14:nvContentPartPr>
              <p14:xfrm>
                <a:off x="5831520" y="683860"/>
                <a:ext cx="2473560" cy="651240"/>
              </p14:xfrm>
            </p:contentPart>
          </mc:Choice>
          <mc:Fallback xmlns="">
            <p:pic>
              <p:nvPicPr>
                <p:cNvPr id="42" name="Ink 41">
                  <a:extLst>
                    <a:ext uri="{FF2B5EF4-FFF2-40B4-BE49-F238E27FC236}">
                      <a16:creationId xmlns:a16="http://schemas.microsoft.com/office/drawing/2014/main" id="{EBA36C19-69D5-31EB-9003-D35F96B47100}"/>
                    </a:ext>
                  </a:extLst>
                </p:cNvPr>
                <p:cNvPicPr/>
                <p:nvPr/>
              </p:nvPicPr>
              <p:blipFill>
                <a:blip r:embed="rId59"/>
                <a:stretch>
                  <a:fillRect/>
                </a:stretch>
              </p:blipFill>
              <p:spPr>
                <a:xfrm>
                  <a:off x="5813880" y="665860"/>
                  <a:ext cx="2509200" cy="68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EEE60D8A-F58F-A874-1F7C-EF8F97D94D8A}"/>
                    </a:ext>
                  </a:extLst>
                </p14:cNvPr>
                <p14:cNvContentPartPr/>
                <p14:nvPr/>
              </p14:nvContentPartPr>
              <p14:xfrm>
                <a:off x="8212920" y="697540"/>
                <a:ext cx="596160" cy="651240"/>
              </p14:xfrm>
            </p:contentPart>
          </mc:Choice>
          <mc:Fallback xmlns="">
            <p:pic>
              <p:nvPicPr>
                <p:cNvPr id="44" name="Ink 43">
                  <a:extLst>
                    <a:ext uri="{FF2B5EF4-FFF2-40B4-BE49-F238E27FC236}">
                      <a16:creationId xmlns:a16="http://schemas.microsoft.com/office/drawing/2014/main" id="{EEE60D8A-F58F-A874-1F7C-EF8F97D94D8A}"/>
                    </a:ext>
                  </a:extLst>
                </p:cNvPr>
                <p:cNvPicPr/>
                <p:nvPr/>
              </p:nvPicPr>
              <p:blipFill>
                <a:blip r:embed="rId61"/>
                <a:stretch>
                  <a:fillRect/>
                </a:stretch>
              </p:blipFill>
              <p:spPr>
                <a:xfrm>
                  <a:off x="8195280" y="679900"/>
                  <a:ext cx="631800" cy="686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Ink 49">
                  <a:extLst>
                    <a:ext uri="{FF2B5EF4-FFF2-40B4-BE49-F238E27FC236}">
                      <a16:creationId xmlns:a16="http://schemas.microsoft.com/office/drawing/2014/main" id="{C3F3AE38-7891-02DE-9F3A-A101AE6AA4B2}"/>
                    </a:ext>
                  </a:extLst>
                </p14:cNvPr>
                <p14:cNvContentPartPr/>
                <p14:nvPr/>
              </p14:nvContentPartPr>
              <p14:xfrm>
                <a:off x="5129880" y="1269220"/>
                <a:ext cx="988200" cy="644760"/>
              </p14:xfrm>
            </p:contentPart>
          </mc:Choice>
          <mc:Fallback xmlns="">
            <p:pic>
              <p:nvPicPr>
                <p:cNvPr id="50" name="Ink 49">
                  <a:extLst>
                    <a:ext uri="{FF2B5EF4-FFF2-40B4-BE49-F238E27FC236}">
                      <a16:creationId xmlns:a16="http://schemas.microsoft.com/office/drawing/2014/main" id="{C3F3AE38-7891-02DE-9F3A-A101AE6AA4B2}"/>
                    </a:ext>
                  </a:extLst>
                </p:cNvPr>
                <p:cNvPicPr/>
                <p:nvPr/>
              </p:nvPicPr>
              <p:blipFill>
                <a:blip r:embed="rId63"/>
                <a:stretch>
                  <a:fillRect/>
                </a:stretch>
              </p:blipFill>
              <p:spPr>
                <a:xfrm>
                  <a:off x="5112240" y="1251580"/>
                  <a:ext cx="1023840" cy="68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C0963E35-2E41-5624-182F-435F36286F6C}"/>
                  </a:ext>
                </a:extLst>
              </p14:cNvPr>
              <p14:cNvContentPartPr/>
              <p14:nvPr/>
            </p14:nvContentPartPr>
            <p14:xfrm>
              <a:off x="7973160" y="1198300"/>
              <a:ext cx="1394280" cy="730440"/>
            </p14:xfrm>
          </p:contentPart>
        </mc:Choice>
        <mc:Fallback xmlns="">
          <p:pic>
            <p:nvPicPr>
              <p:cNvPr id="52" name="Ink 51">
                <a:extLst>
                  <a:ext uri="{FF2B5EF4-FFF2-40B4-BE49-F238E27FC236}">
                    <a16:creationId xmlns:a16="http://schemas.microsoft.com/office/drawing/2014/main" id="{C0963E35-2E41-5624-182F-435F36286F6C}"/>
                  </a:ext>
                </a:extLst>
              </p:cNvPr>
              <p:cNvPicPr/>
              <p:nvPr/>
            </p:nvPicPr>
            <p:blipFill>
              <a:blip r:embed="rId65"/>
              <a:stretch>
                <a:fillRect/>
              </a:stretch>
            </p:blipFill>
            <p:spPr>
              <a:xfrm>
                <a:off x="7955160" y="1180660"/>
                <a:ext cx="1429920" cy="766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DF5A5653-C51B-35E2-270C-CEEC1E3C1F56}"/>
                  </a:ext>
                </a:extLst>
              </p14:cNvPr>
              <p14:cNvContentPartPr/>
              <p14:nvPr/>
            </p14:nvContentPartPr>
            <p14:xfrm>
              <a:off x="8063880" y="1740820"/>
              <a:ext cx="1296360" cy="704520"/>
            </p14:xfrm>
          </p:contentPart>
        </mc:Choice>
        <mc:Fallback xmlns="">
          <p:pic>
            <p:nvPicPr>
              <p:cNvPr id="53" name="Ink 52">
                <a:extLst>
                  <a:ext uri="{FF2B5EF4-FFF2-40B4-BE49-F238E27FC236}">
                    <a16:creationId xmlns:a16="http://schemas.microsoft.com/office/drawing/2014/main" id="{DF5A5653-C51B-35E2-270C-CEEC1E3C1F56}"/>
                  </a:ext>
                </a:extLst>
              </p:cNvPr>
              <p:cNvPicPr/>
              <p:nvPr/>
            </p:nvPicPr>
            <p:blipFill>
              <a:blip r:embed="rId67"/>
              <a:stretch>
                <a:fillRect/>
              </a:stretch>
            </p:blipFill>
            <p:spPr>
              <a:xfrm>
                <a:off x="8046240" y="1723180"/>
                <a:ext cx="133200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Ink 53">
                <a:extLst>
                  <a:ext uri="{FF2B5EF4-FFF2-40B4-BE49-F238E27FC236}">
                    <a16:creationId xmlns:a16="http://schemas.microsoft.com/office/drawing/2014/main" id="{4C008801-864D-6D92-1530-7E2E5F3C0FBB}"/>
                  </a:ext>
                </a:extLst>
              </p14:cNvPr>
              <p14:cNvContentPartPr/>
              <p14:nvPr/>
            </p14:nvContentPartPr>
            <p14:xfrm>
              <a:off x="5647560" y="1781140"/>
              <a:ext cx="995400" cy="610200"/>
            </p14:xfrm>
          </p:contentPart>
        </mc:Choice>
        <mc:Fallback xmlns="">
          <p:pic>
            <p:nvPicPr>
              <p:cNvPr id="54" name="Ink 53">
                <a:extLst>
                  <a:ext uri="{FF2B5EF4-FFF2-40B4-BE49-F238E27FC236}">
                    <a16:creationId xmlns:a16="http://schemas.microsoft.com/office/drawing/2014/main" id="{4C008801-864D-6D92-1530-7E2E5F3C0FBB}"/>
                  </a:ext>
                </a:extLst>
              </p:cNvPr>
              <p:cNvPicPr/>
              <p:nvPr/>
            </p:nvPicPr>
            <p:blipFill>
              <a:blip r:embed="rId69"/>
              <a:stretch>
                <a:fillRect/>
              </a:stretch>
            </p:blipFill>
            <p:spPr>
              <a:xfrm>
                <a:off x="5629920" y="1763140"/>
                <a:ext cx="103104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351121EF-F714-B959-AF8B-08D87E4BC667}"/>
                  </a:ext>
                </a:extLst>
              </p14:cNvPr>
              <p14:cNvContentPartPr/>
              <p14:nvPr/>
            </p14:nvContentPartPr>
            <p14:xfrm>
              <a:off x="4045560" y="1758100"/>
              <a:ext cx="909720" cy="147960"/>
            </p14:xfrm>
          </p:contentPart>
        </mc:Choice>
        <mc:Fallback xmlns="">
          <p:pic>
            <p:nvPicPr>
              <p:cNvPr id="55" name="Ink 54">
                <a:extLst>
                  <a:ext uri="{FF2B5EF4-FFF2-40B4-BE49-F238E27FC236}">
                    <a16:creationId xmlns:a16="http://schemas.microsoft.com/office/drawing/2014/main" id="{351121EF-F714-B959-AF8B-08D87E4BC667}"/>
                  </a:ext>
                </a:extLst>
              </p:cNvPr>
              <p:cNvPicPr/>
              <p:nvPr/>
            </p:nvPicPr>
            <p:blipFill>
              <a:blip r:embed="rId71"/>
              <a:stretch>
                <a:fillRect/>
              </a:stretch>
            </p:blipFill>
            <p:spPr>
              <a:xfrm>
                <a:off x="4027920" y="1740100"/>
                <a:ext cx="945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262510EF-34BA-A388-12F3-E20564BC674A}"/>
                  </a:ext>
                </a:extLst>
              </p14:cNvPr>
              <p14:cNvContentPartPr/>
              <p14:nvPr/>
            </p14:nvContentPartPr>
            <p14:xfrm>
              <a:off x="3163560" y="1226380"/>
              <a:ext cx="928440" cy="612720"/>
            </p14:xfrm>
          </p:contentPart>
        </mc:Choice>
        <mc:Fallback xmlns="">
          <p:pic>
            <p:nvPicPr>
              <p:cNvPr id="56" name="Ink 55">
                <a:extLst>
                  <a:ext uri="{FF2B5EF4-FFF2-40B4-BE49-F238E27FC236}">
                    <a16:creationId xmlns:a16="http://schemas.microsoft.com/office/drawing/2014/main" id="{262510EF-34BA-A388-12F3-E20564BC674A}"/>
                  </a:ext>
                </a:extLst>
              </p:cNvPr>
              <p:cNvPicPr/>
              <p:nvPr/>
            </p:nvPicPr>
            <p:blipFill>
              <a:blip r:embed="rId73"/>
              <a:stretch>
                <a:fillRect/>
              </a:stretch>
            </p:blipFill>
            <p:spPr>
              <a:xfrm>
                <a:off x="3145560" y="1208380"/>
                <a:ext cx="964080" cy="648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Ink 56">
                <a:extLst>
                  <a:ext uri="{FF2B5EF4-FFF2-40B4-BE49-F238E27FC236}">
                    <a16:creationId xmlns:a16="http://schemas.microsoft.com/office/drawing/2014/main" id="{6EAB9629-F245-4F19-C030-B66293D68B42}"/>
                  </a:ext>
                </a:extLst>
              </p14:cNvPr>
              <p14:cNvContentPartPr/>
              <p14:nvPr/>
            </p14:nvContentPartPr>
            <p14:xfrm>
              <a:off x="3500160" y="1820380"/>
              <a:ext cx="2116800" cy="574200"/>
            </p14:xfrm>
          </p:contentPart>
        </mc:Choice>
        <mc:Fallback xmlns="">
          <p:pic>
            <p:nvPicPr>
              <p:cNvPr id="57" name="Ink 56">
                <a:extLst>
                  <a:ext uri="{FF2B5EF4-FFF2-40B4-BE49-F238E27FC236}">
                    <a16:creationId xmlns:a16="http://schemas.microsoft.com/office/drawing/2014/main" id="{6EAB9629-F245-4F19-C030-B66293D68B42}"/>
                  </a:ext>
                </a:extLst>
              </p:cNvPr>
              <p:cNvPicPr/>
              <p:nvPr/>
            </p:nvPicPr>
            <p:blipFill>
              <a:blip r:embed="rId75"/>
              <a:stretch>
                <a:fillRect/>
              </a:stretch>
            </p:blipFill>
            <p:spPr>
              <a:xfrm>
                <a:off x="3482160" y="1802740"/>
                <a:ext cx="215244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Ink 57">
                <a:extLst>
                  <a:ext uri="{FF2B5EF4-FFF2-40B4-BE49-F238E27FC236}">
                    <a16:creationId xmlns:a16="http://schemas.microsoft.com/office/drawing/2014/main" id="{E2DAA354-E2CE-FC62-A834-372BF0DAD9D5}"/>
                  </a:ext>
                </a:extLst>
              </p14:cNvPr>
              <p14:cNvContentPartPr/>
              <p14:nvPr/>
            </p14:nvContentPartPr>
            <p14:xfrm>
              <a:off x="3919560" y="732460"/>
              <a:ext cx="1963080" cy="597240"/>
            </p14:xfrm>
          </p:contentPart>
        </mc:Choice>
        <mc:Fallback xmlns="">
          <p:pic>
            <p:nvPicPr>
              <p:cNvPr id="58" name="Ink 57">
                <a:extLst>
                  <a:ext uri="{FF2B5EF4-FFF2-40B4-BE49-F238E27FC236}">
                    <a16:creationId xmlns:a16="http://schemas.microsoft.com/office/drawing/2014/main" id="{E2DAA354-E2CE-FC62-A834-372BF0DAD9D5}"/>
                  </a:ext>
                </a:extLst>
              </p:cNvPr>
              <p:cNvPicPr/>
              <p:nvPr/>
            </p:nvPicPr>
            <p:blipFill>
              <a:blip r:embed="rId77"/>
              <a:stretch>
                <a:fillRect/>
              </a:stretch>
            </p:blipFill>
            <p:spPr>
              <a:xfrm>
                <a:off x="3901560" y="714820"/>
                <a:ext cx="1998720" cy="632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CAAC4F66-2ACA-EEFA-679A-D40CEF5F6354}"/>
                  </a:ext>
                </a:extLst>
              </p14:cNvPr>
              <p14:cNvContentPartPr/>
              <p14:nvPr/>
            </p14:nvContentPartPr>
            <p14:xfrm>
              <a:off x="836520" y="2331580"/>
              <a:ext cx="2071440" cy="151200"/>
            </p14:xfrm>
          </p:contentPart>
        </mc:Choice>
        <mc:Fallback xmlns="">
          <p:pic>
            <p:nvPicPr>
              <p:cNvPr id="59" name="Ink 58">
                <a:extLst>
                  <a:ext uri="{FF2B5EF4-FFF2-40B4-BE49-F238E27FC236}">
                    <a16:creationId xmlns:a16="http://schemas.microsoft.com/office/drawing/2014/main" id="{CAAC4F66-2ACA-EEFA-679A-D40CEF5F6354}"/>
                  </a:ext>
                </a:extLst>
              </p:cNvPr>
              <p:cNvPicPr/>
              <p:nvPr/>
            </p:nvPicPr>
            <p:blipFill>
              <a:blip r:embed="rId79"/>
              <a:stretch>
                <a:fillRect/>
              </a:stretch>
            </p:blipFill>
            <p:spPr>
              <a:xfrm>
                <a:off x="818880" y="2313580"/>
                <a:ext cx="2107080" cy="186840"/>
              </a:xfrm>
              <a:prstGeom prst="rect">
                <a:avLst/>
              </a:prstGeom>
            </p:spPr>
          </p:pic>
        </mc:Fallback>
      </mc:AlternateContent>
      <p:grpSp>
        <p:nvGrpSpPr>
          <p:cNvPr id="75" name="Group 74">
            <a:extLst>
              <a:ext uri="{FF2B5EF4-FFF2-40B4-BE49-F238E27FC236}">
                <a16:creationId xmlns:a16="http://schemas.microsoft.com/office/drawing/2014/main" id="{8FAA53E6-CC6D-1A69-1A80-F9836AE0E913}"/>
              </a:ext>
            </a:extLst>
          </p:cNvPr>
          <p:cNvGrpSpPr/>
          <p:nvPr/>
        </p:nvGrpSpPr>
        <p:grpSpPr>
          <a:xfrm>
            <a:off x="313080" y="2840980"/>
            <a:ext cx="1762560" cy="125280"/>
            <a:chOff x="313080" y="2840980"/>
            <a:chExt cx="1762560" cy="125280"/>
          </a:xfrm>
        </p:grpSpPr>
        <mc:AlternateContent xmlns:mc="http://schemas.openxmlformats.org/markup-compatibility/2006" xmlns:p14="http://schemas.microsoft.com/office/powerpoint/2010/main">
          <mc:Choice Requires="p14">
            <p:contentPart p14:bwMode="auto" r:id="rId80">
              <p14:nvContentPartPr>
                <p14:cNvPr id="73" name="Ink 72">
                  <a:extLst>
                    <a:ext uri="{FF2B5EF4-FFF2-40B4-BE49-F238E27FC236}">
                      <a16:creationId xmlns:a16="http://schemas.microsoft.com/office/drawing/2014/main" id="{FC0326D1-4F32-5E9A-C48E-EABDA6249756}"/>
                    </a:ext>
                  </a:extLst>
                </p14:cNvPr>
                <p14:cNvContentPartPr/>
                <p14:nvPr/>
              </p14:nvContentPartPr>
              <p14:xfrm>
                <a:off x="1075560" y="2934580"/>
                <a:ext cx="1000080" cy="31680"/>
              </p14:xfrm>
            </p:contentPart>
          </mc:Choice>
          <mc:Fallback xmlns="">
            <p:pic>
              <p:nvPicPr>
                <p:cNvPr id="73" name="Ink 72">
                  <a:extLst>
                    <a:ext uri="{FF2B5EF4-FFF2-40B4-BE49-F238E27FC236}">
                      <a16:creationId xmlns:a16="http://schemas.microsoft.com/office/drawing/2014/main" id="{FC0326D1-4F32-5E9A-C48E-EABDA6249756}"/>
                    </a:ext>
                  </a:extLst>
                </p:cNvPr>
                <p:cNvPicPr/>
                <p:nvPr/>
              </p:nvPicPr>
              <p:blipFill>
                <a:blip r:embed="rId81"/>
                <a:stretch>
                  <a:fillRect/>
                </a:stretch>
              </p:blipFill>
              <p:spPr>
                <a:xfrm>
                  <a:off x="1057920" y="2916580"/>
                  <a:ext cx="1035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4" name="Ink 73">
                  <a:extLst>
                    <a:ext uri="{FF2B5EF4-FFF2-40B4-BE49-F238E27FC236}">
                      <a16:creationId xmlns:a16="http://schemas.microsoft.com/office/drawing/2014/main" id="{01E655B5-7C49-C8AE-45DD-3B75F6D8EAC0}"/>
                    </a:ext>
                  </a:extLst>
                </p14:cNvPr>
                <p14:cNvContentPartPr/>
                <p14:nvPr/>
              </p14:nvContentPartPr>
              <p14:xfrm>
                <a:off x="313080" y="2840980"/>
                <a:ext cx="754200" cy="120600"/>
              </p14:xfrm>
            </p:contentPart>
          </mc:Choice>
          <mc:Fallback xmlns="">
            <p:pic>
              <p:nvPicPr>
                <p:cNvPr id="74" name="Ink 73">
                  <a:extLst>
                    <a:ext uri="{FF2B5EF4-FFF2-40B4-BE49-F238E27FC236}">
                      <a16:creationId xmlns:a16="http://schemas.microsoft.com/office/drawing/2014/main" id="{01E655B5-7C49-C8AE-45DD-3B75F6D8EAC0}"/>
                    </a:ext>
                  </a:extLst>
                </p:cNvPr>
                <p:cNvPicPr/>
                <p:nvPr/>
              </p:nvPicPr>
              <p:blipFill>
                <a:blip r:embed="rId83"/>
                <a:stretch>
                  <a:fillRect/>
                </a:stretch>
              </p:blipFill>
              <p:spPr>
                <a:xfrm>
                  <a:off x="295440" y="2823340"/>
                  <a:ext cx="789840" cy="15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76" name="Ink 75">
                <a:extLst>
                  <a:ext uri="{FF2B5EF4-FFF2-40B4-BE49-F238E27FC236}">
                    <a16:creationId xmlns:a16="http://schemas.microsoft.com/office/drawing/2014/main" id="{7053AE7B-383F-597C-8AC4-8DB49482D45B}"/>
                  </a:ext>
                </a:extLst>
              </p14:cNvPr>
              <p14:cNvContentPartPr/>
              <p14:nvPr/>
            </p14:nvContentPartPr>
            <p14:xfrm>
              <a:off x="8338200" y="3383500"/>
              <a:ext cx="863640" cy="70200"/>
            </p14:xfrm>
          </p:contentPart>
        </mc:Choice>
        <mc:Fallback xmlns="">
          <p:pic>
            <p:nvPicPr>
              <p:cNvPr id="76" name="Ink 75">
                <a:extLst>
                  <a:ext uri="{FF2B5EF4-FFF2-40B4-BE49-F238E27FC236}">
                    <a16:creationId xmlns:a16="http://schemas.microsoft.com/office/drawing/2014/main" id="{7053AE7B-383F-597C-8AC4-8DB49482D45B}"/>
                  </a:ext>
                </a:extLst>
              </p:cNvPr>
              <p:cNvPicPr/>
              <p:nvPr/>
            </p:nvPicPr>
            <p:blipFill>
              <a:blip r:embed="rId85"/>
              <a:stretch>
                <a:fillRect/>
              </a:stretch>
            </p:blipFill>
            <p:spPr>
              <a:xfrm>
                <a:off x="8320560" y="3365500"/>
                <a:ext cx="899280" cy="105840"/>
              </a:xfrm>
              <a:prstGeom prst="rect">
                <a:avLst/>
              </a:prstGeom>
            </p:spPr>
          </p:pic>
        </mc:Fallback>
      </mc:AlternateContent>
      <p:grpSp>
        <p:nvGrpSpPr>
          <p:cNvPr id="78" name="Group 77">
            <a:extLst>
              <a:ext uri="{FF2B5EF4-FFF2-40B4-BE49-F238E27FC236}">
                <a16:creationId xmlns:a16="http://schemas.microsoft.com/office/drawing/2014/main" id="{1D74CE82-35FE-5341-B565-B34AA6595578}"/>
              </a:ext>
            </a:extLst>
          </p:cNvPr>
          <p:cNvGrpSpPr/>
          <p:nvPr/>
        </p:nvGrpSpPr>
        <p:grpSpPr>
          <a:xfrm>
            <a:off x="2232600" y="2848540"/>
            <a:ext cx="6937560" cy="108000"/>
            <a:chOff x="2232600" y="2848540"/>
            <a:chExt cx="6937560" cy="108000"/>
          </a:xfrm>
        </p:grpSpPr>
        <mc:AlternateContent xmlns:mc="http://schemas.openxmlformats.org/markup-compatibility/2006" xmlns:p14="http://schemas.microsoft.com/office/powerpoint/2010/main">
          <mc:Choice Requires="p14">
            <p:contentPart p14:bwMode="auto" r:id="rId86">
              <p14:nvContentPartPr>
                <p14:cNvPr id="60" name="Ink 59">
                  <a:extLst>
                    <a:ext uri="{FF2B5EF4-FFF2-40B4-BE49-F238E27FC236}">
                      <a16:creationId xmlns:a16="http://schemas.microsoft.com/office/drawing/2014/main" id="{B2E83908-7754-7F59-0732-C9C035DB8136}"/>
                    </a:ext>
                  </a:extLst>
                </p14:cNvPr>
                <p14:cNvContentPartPr/>
                <p14:nvPr/>
              </p14:nvContentPartPr>
              <p14:xfrm>
                <a:off x="8552040" y="2878780"/>
                <a:ext cx="618120" cy="44640"/>
              </p14:xfrm>
            </p:contentPart>
          </mc:Choice>
          <mc:Fallback xmlns="">
            <p:pic>
              <p:nvPicPr>
                <p:cNvPr id="60" name="Ink 59">
                  <a:extLst>
                    <a:ext uri="{FF2B5EF4-FFF2-40B4-BE49-F238E27FC236}">
                      <a16:creationId xmlns:a16="http://schemas.microsoft.com/office/drawing/2014/main" id="{B2E83908-7754-7F59-0732-C9C035DB8136}"/>
                    </a:ext>
                  </a:extLst>
                </p:cNvPr>
                <p:cNvPicPr/>
                <p:nvPr/>
              </p:nvPicPr>
              <p:blipFill>
                <a:blip r:embed="rId87"/>
                <a:stretch>
                  <a:fillRect/>
                </a:stretch>
              </p:blipFill>
              <p:spPr>
                <a:xfrm>
                  <a:off x="8534040" y="2861140"/>
                  <a:ext cx="653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BAE47BCE-CB0A-2FAB-A490-A57245ACCB5B}"/>
                    </a:ext>
                  </a:extLst>
                </p14:cNvPr>
                <p14:cNvContentPartPr/>
                <p14:nvPr/>
              </p14:nvContentPartPr>
              <p14:xfrm>
                <a:off x="7609200" y="2903980"/>
                <a:ext cx="597240" cy="20160"/>
              </p14:xfrm>
            </p:contentPart>
          </mc:Choice>
          <mc:Fallback xmlns="">
            <p:pic>
              <p:nvPicPr>
                <p:cNvPr id="61" name="Ink 60">
                  <a:extLst>
                    <a:ext uri="{FF2B5EF4-FFF2-40B4-BE49-F238E27FC236}">
                      <a16:creationId xmlns:a16="http://schemas.microsoft.com/office/drawing/2014/main" id="{BAE47BCE-CB0A-2FAB-A490-A57245ACCB5B}"/>
                    </a:ext>
                  </a:extLst>
                </p:cNvPr>
                <p:cNvPicPr/>
                <p:nvPr/>
              </p:nvPicPr>
              <p:blipFill>
                <a:blip r:embed="rId89"/>
                <a:stretch>
                  <a:fillRect/>
                </a:stretch>
              </p:blipFill>
              <p:spPr>
                <a:xfrm>
                  <a:off x="7591560" y="2885980"/>
                  <a:ext cx="6328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Ink 62">
                  <a:extLst>
                    <a:ext uri="{FF2B5EF4-FFF2-40B4-BE49-F238E27FC236}">
                      <a16:creationId xmlns:a16="http://schemas.microsoft.com/office/drawing/2014/main" id="{D8F8358A-738A-1053-A2A7-48D74918C5A3}"/>
                    </a:ext>
                  </a:extLst>
                </p14:cNvPr>
                <p14:cNvContentPartPr/>
                <p14:nvPr/>
              </p14:nvContentPartPr>
              <p14:xfrm>
                <a:off x="6842760" y="2869420"/>
                <a:ext cx="532440" cy="78480"/>
              </p14:xfrm>
            </p:contentPart>
          </mc:Choice>
          <mc:Fallback xmlns="">
            <p:pic>
              <p:nvPicPr>
                <p:cNvPr id="63" name="Ink 62">
                  <a:extLst>
                    <a:ext uri="{FF2B5EF4-FFF2-40B4-BE49-F238E27FC236}">
                      <a16:creationId xmlns:a16="http://schemas.microsoft.com/office/drawing/2014/main" id="{D8F8358A-738A-1053-A2A7-48D74918C5A3}"/>
                    </a:ext>
                  </a:extLst>
                </p:cNvPr>
                <p:cNvPicPr/>
                <p:nvPr/>
              </p:nvPicPr>
              <p:blipFill>
                <a:blip r:embed="rId91"/>
                <a:stretch>
                  <a:fillRect/>
                </a:stretch>
              </p:blipFill>
              <p:spPr>
                <a:xfrm>
                  <a:off x="6824760" y="2851420"/>
                  <a:ext cx="568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Ink 63">
                  <a:extLst>
                    <a:ext uri="{FF2B5EF4-FFF2-40B4-BE49-F238E27FC236}">
                      <a16:creationId xmlns:a16="http://schemas.microsoft.com/office/drawing/2014/main" id="{D2A4567F-F54C-FCFA-B10B-D2B32795B9DB}"/>
                    </a:ext>
                  </a:extLst>
                </p14:cNvPr>
                <p14:cNvContentPartPr/>
                <p14:nvPr/>
              </p14:nvContentPartPr>
              <p14:xfrm>
                <a:off x="6129600" y="2878060"/>
                <a:ext cx="445680" cy="78480"/>
              </p14:xfrm>
            </p:contentPart>
          </mc:Choice>
          <mc:Fallback xmlns="">
            <p:pic>
              <p:nvPicPr>
                <p:cNvPr id="64" name="Ink 63">
                  <a:extLst>
                    <a:ext uri="{FF2B5EF4-FFF2-40B4-BE49-F238E27FC236}">
                      <a16:creationId xmlns:a16="http://schemas.microsoft.com/office/drawing/2014/main" id="{D2A4567F-F54C-FCFA-B10B-D2B32795B9DB}"/>
                    </a:ext>
                  </a:extLst>
                </p:cNvPr>
                <p:cNvPicPr/>
                <p:nvPr/>
              </p:nvPicPr>
              <p:blipFill>
                <a:blip r:embed="rId93"/>
                <a:stretch>
                  <a:fillRect/>
                </a:stretch>
              </p:blipFill>
              <p:spPr>
                <a:xfrm>
                  <a:off x="6111600" y="2860060"/>
                  <a:ext cx="481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B575E13F-299D-1FA6-38CE-9E91058E1A01}"/>
                    </a:ext>
                  </a:extLst>
                </p14:cNvPr>
                <p14:cNvContentPartPr/>
                <p14:nvPr/>
              </p14:nvContentPartPr>
              <p14:xfrm>
                <a:off x="5015040" y="2890660"/>
                <a:ext cx="911880" cy="59400"/>
              </p14:xfrm>
            </p:contentPart>
          </mc:Choice>
          <mc:Fallback xmlns="">
            <p:pic>
              <p:nvPicPr>
                <p:cNvPr id="66" name="Ink 65">
                  <a:extLst>
                    <a:ext uri="{FF2B5EF4-FFF2-40B4-BE49-F238E27FC236}">
                      <a16:creationId xmlns:a16="http://schemas.microsoft.com/office/drawing/2014/main" id="{B575E13F-299D-1FA6-38CE-9E91058E1A01}"/>
                    </a:ext>
                  </a:extLst>
                </p:cNvPr>
                <p:cNvPicPr/>
                <p:nvPr/>
              </p:nvPicPr>
              <p:blipFill>
                <a:blip r:embed="rId95"/>
                <a:stretch>
                  <a:fillRect/>
                </a:stretch>
              </p:blipFill>
              <p:spPr>
                <a:xfrm>
                  <a:off x="4997400" y="2873020"/>
                  <a:ext cx="947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8" name="Ink 67">
                  <a:extLst>
                    <a:ext uri="{FF2B5EF4-FFF2-40B4-BE49-F238E27FC236}">
                      <a16:creationId xmlns:a16="http://schemas.microsoft.com/office/drawing/2014/main" id="{022AAF4C-3AFF-B787-53B5-64BCF7A50B07}"/>
                    </a:ext>
                  </a:extLst>
                </p14:cNvPr>
                <p14:cNvContentPartPr/>
                <p14:nvPr/>
              </p14:nvContentPartPr>
              <p14:xfrm>
                <a:off x="3932160" y="2854660"/>
                <a:ext cx="823680" cy="99000"/>
              </p14:xfrm>
            </p:contentPart>
          </mc:Choice>
          <mc:Fallback xmlns="">
            <p:pic>
              <p:nvPicPr>
                <p:cNvPr id="68" name="Ink 67">
                  <a:extLst>
                    <a:ext uri="{FF2B5EF4-FFF2-40B4-BE49-F238E27FC236}">
                      <a16:creationId xmlns:a16="http://schemas.microsoft.com/office/drawing/2014/main" id="{022AAF4C-3AFF-B787-53B5-64BCF7A50B07}"/>
                    </a:ext>
                  </a:extLst>
                </p:cNvPr>
                <p:cNvPicPr/>
                <p:nvPr/>
              </p:nvPicPr>
              <p:blipFill>
                <a:blip r:embed="rId97"/>
                <a:stretch>
                  <a:fillRect/>
                </a:stretch>
              </p:blipFill>
              <p:spPr>
                <a:xfrm>
                  <a:off x="3914160" y="2836660"/>
                  <a:ext cx="859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Ink 69">
                  <a:extLst>
                    <a:ext uri="{FF2B5EF4-FFF2-40B4-BE49-F238E27FC236}">
                      <a16:creationId xmlns:a16="http://schemas.microsoft.com/office/drawing/2014/main" id="{2CBD6E01-C77B-2230-BAC7-65D2DA480D1F}"/>
                    </a:ext>
                  </a:extLst>
                </p14:cNvPr>
                <p14:cNvContentPartPr/>
                <p14:nvPr/>
              </p14:nvContentPartPr>
              <p14:xfrm>
                <a:off x="3208920" y="2894620"/>
                <a:ext cx="695520" cy="45000"/>
              </p14:xfrm>
            </p:contentPart>
          </mc:Choice>
          <mc:Fallback xmlns="">
            <p:pic>
              <p:nvPicPr>
                <p:cNvPr id="70" name="Ink 69">
                  <a:extLst>
                    <a:ext uri="{FF2B5EF4-FFF2-40B4-BE49-F238E27FC236}">
                      <a16:creationId xmlns:a16="http://schemas.microsoft.com/office/drawing/2014/main" id="{2CBD6E01-C77B-2230-BAC7-65D2DA480D1F}"/>
                    </a:ext>
                  </a:extLst>
                </p:cNvPr>
                <p:cNvPicPr/>
                <p:nvPr/>
              </p:nvPicPr>
              <p:blipFill>
                <a:blip r:embed="rId99"/>
                <a:stretch>
                  <a:fillRect/>
                </a:stretch>
              </p:blipFill>
              <p:spPr>
                <a:xfrm>
                  <a:off x="3191280" y="2876620"/>
                  <a:ext cx="731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Ink 70">
                  <a:extLst>
                    <a:ext uri="{FF2B5EF4-FFF2-40B4-BE49-F238E27FC236}">
                      <a16:creationId xmlns:a16="http://schemas.microsoft.com/office/drawing/2014/main" id="{93A90A13-E0A2-7D00-D6B5-8123BDD9A4CB}"/>
                    </a:ext>
                  </a:extLst>
                </p14:cNvPr>
                <p14:cNvContentPartPr/>
                <p14:nvPr/>
              </p14:nvContentPartPr>
              <p14:xfrm>
                <a:off x="2232600" y="2898220"/>
                <a:ext cx="834480" cy="46440"/>
              </p14:xfrm>
            </p:contentPart>
          </mc:Choice>
          <mc:Fallback xmlns="">
            <p:pic>
              <p:nvPicPr>
                <p:cNvPr id="71" name="Ink 70">
                  <a:extLst>
                    <a:ext uri="{FF2B5EF4-FFF2-40B4-BE49-F238E27FC236}">
                      <a16:creationId xmlns:a16="http://schemas.microsoft.com/office/drawing/2014/main" id="{93A90A13-E0A2-7D00-D6B5-8123BDD9A4CB}"/>
                    </a:ext>
                  </a:extLst>
                </p:cNvPr>
                <p:cNvPicPr/>
                <p:nvPr/>
              </p:nvPicPr>
              <p:blipFill>
                <a:blip r:embed="rId101"/>
                <a:stretch>
                  <a:fillRect/>
                </a:stretch>
              </p:blipFill>
              <p:spPr>
                <a:xfrm>
                  <a:off x="2214960" y="2880580"/>
                  <a:ext cx="870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7" name="Ink 76">
                  <a:extLst>
                    <a:ext uri="{FF2B5EF4-FFF2-40B4-BE49-F238E27FC236}">
                      <a16:creationId xmlns:a16="http://schemas.microsoft.com/office/drawing/2014/main" id="{9A9960D1-E81E-7040-451C-F0E38E8B5555}"/>
                    </a:ext>
                  </a:extLst>
                </p14:cNvPr>
                <p14:cNvContentPartPr/>
                <p14:nvPr/>
              </p14:nvContentPartPr>
              <p14:xfrm>
                <a:off x="4937640" y="2848540"/>
                <a:ext cx="879120" cy="96840"/>
              </p14:xfrm>
            </p:contentPart>
          </mc:Choice>
          <mc:Fallback xmlns="">
            <p:pic>
              <p:nvPicPr>
                <p:cNvPr id="77" name="Ink 76">
                  <a:extLst>
                    <a:ext uri="{FF2B5EF4-FFF2-40B4-BE49-F238E27FC236}">
                      <a16:creationId xmlns:a16="http://schemas.microsoft.com/office/drawing/2014/main" id="{9A9960D1-E81E-7040-451C-F0E38E8B5555}"/>
                    </a:ext>
                  </a:extLst>
                </p:cNvPr>
                <p:cNvPicPr/>
                <p:nvPr/>
              </p:nvPicPr>
              <p:blipFill>
                <a:blip r:embed="rId103"/>
                <a:stretch>
                  <a:fillRect/>
                </a:stretch>
              </p:blipFill>
              <p:spPr>
                <a:xfrm>
                  <a:off x="4920000" y="2830900"/>
                  <a:ext cx="914760" cy="13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
            <p14:nvContentPartPr>
              <p14:cNvPr id="99" name="Ink 98">
                <a:extLst>
                  <a:ext uri="{FF2B5EF4-FFF2-40B4-BE49-F238E27FC236}">
                    <a16:creationId xmlns:a16="http://schemas.microsoft.com/office/drawing/2014/main" id="{D87B931B-9526-D92B-A986-8A3D372518C2}"/>
                  </a:ext>
                </a:extLst>
              </p14:cNvPr>
              <p14:cNvContentPartPr/>
              <p14:nvPr/>
            </p14:nvContentPartPr>
            <p14:xfrm>
              <a:off x="213000" y="2354260"/>
              <a:ext cx="4691160" cy="617400"/>
            </p14:xfrm>
          </p:contentPart>
        </mc:Choice>
        <mc:Fallback xmlns="">
          <p:pic>
            <p:nvPicPr>
              <p:cNvPr id="99" name="Ink 98">
                <a:extLst>
                  <a:ext uri="{FF2B5EF4-FFF2-40B4-BE49-F238E27FC236}">
                    <a16:creationId xmlns:a16="http://schemas.microsoft.com/office/drawing/2014/main" id="{D87B931B-9526-D92B-A986-8A3D372518C2}"/>
                  </a:ext>
                </a:extLst>
              </p:cNvPr>
              <p:cNvPicPr/>
              <p:nvPr/>
            </p:nvPicPr>
            <p:blipFill>
              <a:blip r:embed="rId105"/>
              <a:stretch>
                <a:fillRect/>
              </a:stretch>
            </p:blipFill>
            <p:spPr>
              <a:xfrm>
                <a:off x="195360" y="2336620"/>
                <a:ext cx="472680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4" name="Ink 123">
                <a:extLst>
                  <a:ext uri="{FF2B5EF4-FFF2-40B4-BE49-F238E27FC236}">
                    <a16:creationId xmlns:a16="http://schemas.microsoft.com/office/drawing/2014/main" id="{CE05EF44-1EE8-6812-3DF2-C45C0CB88519}"/>
                  </a:ext>
                </a:extLst>
              </p14:cNvPr>
              <p14:cNvContentPartPr/>
              <p14:nvPr/>
            </p14:nvContentPartPr>
            <p14:xfrm>
              <a:off x="3190920" y="5031940"/>
              <a:ext cx="2532960" cy="68400"/>
            </p14:xfrm>
          </p:contentPart>
        </mc:Choice>
        <mc:Fallback xmlns="">
          <p:pic>
            <p:nvPicPr>
              <p:cNvPr id="124" name="Ink 123">
                <a:extLst>
                  <a:ext uri="{FF2B5EF4-FFF2-40B4-BE49-F238E27FC236}">
                    <a16:creationId xmlns:a16="http://schemas.microsoft.com/office/drawing/2014/main" id="{CE05EF44-1EE8-6812-3DF2-C45C0CB88519}"/>
                  </a:ext>
                </a:extLst>
              </p:cNvPr>
              <p:cNvPicPr/>
              <p:nvPr/>
            </p:nvPicPr>
            <p:blipFill>
              <a:blip r:embed="rId107"/>
              <a:stretch>
                <a:fillRect/>
              </a:stretch>
            </p:blipFill>
            <p:spPr>
              <a:xfrm>
                <a:off x="3173280" y="5013940"/>
                <a:ext cx="2568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3" name="Ink 142">
                <a:extLst>
                  <a:ext uri="{FF2B5EF4-FFF2-40B4-BE49-F238E27FC236}">
                    <a16:creationId xmlns:a16="http://schemas.microsoft.com/office/drawing/2014/main" id="{BBC5BFA7-437C-892C-3B24-B6EFF3FA4E05}"/>
                  </a:ext>
                </a:extLst>
              </p14:cNvPr>
              <p14:cNvContentPartPr/>
              <p14:nvPr/>
            </p14:nvContentPartPr>
            <p14:xfrm>
              <a:off x="1146480" y="4979740"/>
              <a:ext cx="2045880" cy="776160"/>
            </p14:xfrm>
          </p:contentPart>
        </mc:Choice>
        <mc:Fallback xmlns="">
          <p:pic>
            <p:nvPicPr>
              <p:cNvPr id="143" name="Ink 142">
                <a:extLst>
                  <a:ext uri="{FF2B5EF4-FFF2-40B4-BE49-F238E27FC236}">
                    <a16:creationId xmlns:a16="http://schemas.microsoft.com/office/drawing/2014/main" id="{BBC5BFA7-437C-892C-3B24-B6EFF3FA4E05}"/>
                  </a:ext>
                </a:extLst>
              </p:cNvPr>
              <p:cNvPicPr/>
              <p:nvPr/>
            </p:nvPicPr>
            <p:blipFill>
              <a:blip r:embed="rId109"/>
              <a:stretch>
                <a:fillRect/>
              </a:stretch>
            </p:blipFill>
            <p:spPr>
              <a:xfrm>
                <a:off x="1128840" y="4962100"/>
                <a:ext cx="2081520" cy="811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8" name="Ink 147">
                <a:extLst>
                  <a:ext uri="{FF2B5EF4-FFF2-40B4-BE49-F238E27FC236}">
                    <a16:creationId xmlns:a16="http://schemas.microsoft.com/office/drawing/2014/main" id="{99B3B820-18E9-706B-FE51-25C58230AB7B}"/>
                  </a:ext>
                </a:extLst>
              </p14:cNvPr>
              <p14:cNvContentPartPr/>
              <p14:nvPr/>
            </p14:nvContentPartPr>
            <p14:xfrm>
              <a:off x="685680" y="3341740"/>
              <a:ext cx="3009600" cy="671040"/>
            </p14:xfrm>
          </p:contentPart>
        </mc:Choice>
        <mc:Fallback xmlns="">
          <p:pic>
            <p:nvPicPr>
              <p:cNvPr id="148" name="Ink 147">
                <a:extLst>
                  <a:ext uri="{FF2B5EF4-FFF2-40B4-BE49-F238E27FC236}">
                    <a16:creationId xmlns:a16="http://schemas.microsoft.com/office/drawing/2014/main" id="{99B3B820-18E9-706B-FE51-25C58230AB7B}"/>
                  </a:ext>
                </a:extLst>
              </p:cNvPr>
              <p:cNvPicPr/>
              <p:nvPr/>
            </p:nvPicPr>
            <p:blipFill>
              <a:blip r:embed="rId111"/>
              <a:stretch>
                <a:fillRect/>
              </a:stretch>
            </p:blipFill>
            <p:spPr>
              <a:xfrm>
                <a:off x="668040" y="3323740"/>
                <a:ext cx="304524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3" name="Ink 152">
                <a:extLst>
                  <a:ext uri="{FF2B5EF4-FFF2-40B4-BE49-F238E27FC236}">
                    <a16:creationId xmlns:a16="http://schemas.microsoft.com/office/drawing/2014/main" id="{D151F3D6-4B62-8A28-D7B0-6C1E61EC7D05}"/>
                  </a:ext>
                </a:extLst>
              </p14:cNvPr>
              <p14:cNvContentPartPr/>
              <p14:nvPr/>
            </p14:nvContentPartPr>
            <p14:xfrm>
              <a:off x="3624000" y="3956980"/>
              <a:ext cx="3079800" cy="631080"/>
            </p14:xfrm>
          </p:contentPart>
        </mc:Choice>
        <mc:Fallback xmlns="">
          <p:pic>
            <p:nvPicPr>
              <p:cNvPr id="153" name="Ink 152">
                <a:extLst>
                  <a:ext uri="{FF2B5EF4-FFF2-40B4-BE49-F238E27FC236}">
                    <a16:creationId xmlns:a16="http://schemas.microsoft.com/office/drawing/2014/main" id="{D151F3D6-4B62-8A28-D7B0-6C1E61EC7D05}"/>
                  </a:ext>
                </a:extLst>
              </p:cNvPr>
              <p:cNvPicPr/>
              <p:nvPr/>
            </p:nvPicPr>
            <p:blipFill>
              <a:blip r:embed="rId113"/>
              <a:stretch>
                <a:fillRect/>
              </a:stretch>
            </p:blipFill>
            <p:spPr>
              <a:xfrm>
                <a:off x="3606000" y="3939340"/>
                <a:ext cx="311544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55" name="Ink 154">
                <a:extLst>
                  <a:ext uri="{FF2B5EF4-FFF2-40B4-BE49-F238E27FC236}">
                    <a16:creationId xmlns:a16="http://schemas.microsoft.com/office/drawing/2014/main" id="{77B53045-5766-7DB5-E8F6-F1AA0087BC6C}"/>
                  </a:ext>
                </a:extLst>
              </p14:cNvPr>
              <p14:cNvContentPartPr/>
              <p14:nvPr/>
            </p14:nvContentPartPr>
            <p14:xfrm>
              <a:off x="3630840" y="3843580"/>
              <a:ext cx="1022040" cy="747720"/>
            </p14:xfrm>
          </p:contentPart>
        </mc:Choice>
        <mc:Fallback xmlns="">
          <p:pic>
            <p:nvPicPr>
              <p:cNvPr id="155" name="Ink 154">
                <a:extLst>
                  <a:ext uri="{FF2B5EF4-FFF2-40B4-BE49-F238E27FC236}">
                    <a16:creationId xmlns:a16="http://schemas.microsoft.com/office/drawing/2014/main" id="{77B53045-5766-7DB5-E8F6-F1AA0087BC6C}"/>
                  </a:ext>
                </a:extLst>
              </p:cNvPr>
              <p:cNvPicPr/>
              <p:nvPr/>
            </p:nvPicPr>
            <p:blipFill>
              <a:blip r:embed="rId115"/>
              <a:stretch>
                <a:fillRect/>
              </a:stretch>
            </p:blipFill>
            <p:spPr>
              <a:xfrm>
                <a:off x="3613200" y="3825580"/>
                <a:ext cx="1057680" cy="783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57" name="Ink 156">
                <a:extLst>
                  <a:ext uri="{FF2B5EF4-FFF2-40B4-BE49-F238E27FC236}">
                    <a16:creationId xmlns:a16="http://schemas.microsoft.com/office/drawing/2014/main" id="{E8FF19B2-147C-628B-F884-FBFF5B8AEE9B}"/>
                  </a:ext>
                </a:extLst>
              </p14:cNvPr>
              <p14:cNvContentPartPr/>
              <p14:nvPr/>
            </p14:nvContentPartPr>
            <p14:xfrm>
              <a:off x="3060600" y="3968860"/>
              <a:ext cx="623160" cy="537480"/>
            </p14:xfrm>
          </p:contentPart>
        </mc:Choice>
        <mc:Fallback xmlns="">
          <p:pic>
            <p:nvPicPr>
              <p:cNvPr id="157" name="Ink 156">
                <a:extLst>
                  <a:ext uri="{FF2B5EF4-FFF2-40B4-BE49-F238E27FC236}">
                    <a16:creationId xmlns:a16="http://schemas.microsoft.com/office/drawing/2014/main" id="{E8FF19B2-147C-628B-F884-FBFF5B8AEE9B}"/>
                  </a:ext>
                </a:extLst>
              </p:cNvPr>
              <p:cNvPicPr/>
              <p:nvPr/>
            </p:nvPicPr>
            <p:blipFill>
              <a:blip r:embed="rId117"/>
              <a:stretch>
                <a:fillRect/>
              </a:stretch>
            </p:blipFill>
            <p:spPr>
              <a:xfrm>
                <a:off x="3042960" y="3950860"/>
                <a:ext cx="65880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9" name="Ink 158">
                <a:extLst>
                  <a:ext uri="{FF2B5EF4-FFF2-40B4-BE49-F238E27FC236}">
                    <a16:creationId xmlns:a16="http://schemas.microsoft.com/office/drawing/2014/main" id="{EBA893E6-1ABC-B163-0295-8FB59702B2AC}"/>
                  </a:ext>
                </a:extLst>
              </p14:cNvPr>
              <p14:cNvContentPartPr/>
              <p14:nvPr/>
            </p14:nvContentPartPr>
            <p14:xfrm>
              <a:off x="1356000" y="3948700"/>
              <a:ext cx="965160" cy="562680"/>
            </p14:xfrm>
          </p:contentPart>
        </mc:Choice>
        <mc:Fallback xmlns="">
          <p:pic>
            <p:nvPicPr>
              <p:cNvPr id="159" name="Ink 158">
                <a:extLst>
                  <a:ext uri="{FF2B5EF4-FFF2-40B4-BE49-F238E27FC236}">
                    <a16:creationId xmlns:a16="http://schemas.microsoft.com/office/drawing/2014/main" id="{EBA893E6-1ABC-B163-0295-8FB59702B2AC}"/>
                  </a:ext>
                </a:extLst>
              </p:cNvPr>
              <p:cNvPicPr/>
              <p:nvPr/>
            </p:nvPicPr>
            <p:blipFill>
              <a:blip r:embed="rId119"/>
              <a:stretch>
                <a:fillRect/>
              </a:stretch>
            </p:blipFill>
            <p:spPr>
              <a:xfrm>
                <a:off x="1338360" y="3930700"/>
                <a:ext cx="100080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1" name="Ink 160">
                <a:extLst>
                  <a:ext uri="{FF2B5EF4-FFF2-40B4-BE49-F238E27FC236}">
                    <a16:creationId xmlns:a16="http://schemas.microsoft.com/office/drawing/2014/main" id="{DF358D51-61F0-3ED9-E4ED-850707D55EEA}"/>
                  </a:ext>
                </a:extLst>
              </p14:cNvPr>
              <p14:cNvContentPartPr/>
              <p14:nvPr/>
            </p14:nvContentPartPr>
            <p14:xfrm>
              <a:off x="488400" y="3944740"/>
              <a:ext cx="891360" cy="641520"/>
            </p14:xfrm>
          </p:contentPart>
        </mc:Choice>
        <mc:Fallback xmlns="">
          <p:pic>
            <p:nvPicPr>
              <p:cNvPr id="161" name="Ink 160">
                <a:extLst>
                  <a:ext uri="{FF2B5EF4-FFF2-40B4-BE49-F238E27FC236}">
                    <a16:creationId xmlns:a16="http://schemas.microsoft.com/office/drawing/2014/main" id="{DF358D51-61F0-3ED9-E4ED-850707D55EEA}"/>
                  </a:ext>
                </a:extLst>
              </p:cNvPr>
              <p:cNvPicPr/>
              <p:nvPr/>
            </p:nvPicPr>
            <p:blipFill>
              <a:blip r:embed="rId121"/>
              <a:stretch>
                <a:fillRect/>
              </a:stretch>
            </p:blipFill>
            <p:spPr>
              <a:xfrm>
                <a:off x="470760" y="3927100"/>
                <a:ext cx="92700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3" name="Ink 162">
                <a:extLst>
                  <a:ext uri="{FF2B5EF4-FFF2-40B4-BE49-F238E27FC236}">
                    <a16:creationId xmlns:a16="http://schemas.microsoft.com/office/drawing/2014/main" id="{30FD1C8A-EE6F-6C13-76C0-539A22D9C110}"/>
                  </a:ext>
                </a:extLst>
              </p14:cNvPr>
              <p14:cNvContentPartPr/>
              <p14:nvPr/>
            </p14:nvContentPartPr>
            <p14:xfrm>
              <a:off x="8180880" y="4378540"/>
              <a:ext cx="1225800" cy="671760"/>
            </p14:xfrm>
          </p:contentPart>
        </mc:Choice>
        <mc:Fallback xmlns="">
          <p:pic>
            <p:nvPicPr>
              <p:cNvPr id="163" name="Ink 162">
                <a:extLst>
                  <a:ext uri="{FF2B5EF4-FFF2-40B4-BE49-F238E27FC236}">
                    <a16:creationId xmlns:a16="http://schemas.microsoft.com/office/drawing/2014/main" id="{30FD1C8A-EE6F-6C13-76C0-539A22D9C110}"/>
                  </a:ext>
                </a:extLst>
              </p:cNvPr>
              <p:cNvPicPr/>
              <p:nvPr/>
            </p:nvPicPr>
            <p:blipFill>
              <a:blip r:embed="rId123"/>
              <a:stretch>
                <a:fillRect/>
              </a:stretch>
            </p:blipFill>
            <p:spPr>
              <a:xfrm>
                <a:off x="8162880" y="4360900"/>
                <a:ext cx="126144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5" name="Ink 164">
                <a:extLst>
                  <a:ext uri="{FF2B5EF4-FFF2-40B4-BE49-F238E27FC236}">
                    <a16:creationId xmlns:a16="http://schemas.microsoft.com/office/drawing/2014/main" id="{8657DA5B-52F0-BE05-BECC-AB1C51B2D473}"/>
                  </a:ext>
                </a:extLst>
              </p14:cNvPr>
              <p14:cNvContentPartPr/>
              <p14:nvPr/>
            </p14:nvContentPartPr>
            <p14:xfrm>
              <a:off x="6395280" y="4435420"/>
              <a:ext cx="1812600" cy="633240"/>
            </p14:xfrm>
          </p:contentPart>
        </mc:Choice>
        <mc:Fallback xmlns="">
          <p:pic>
            <p:nvPicPr>
              <p:cNvPr id="165" name="Ink 164">
                <a:extLst>
                  <a:ext uri="{FF2B5EF4-FFF2-40B4-BE49-F238E27FC236}">
                    <a16:creationId xmlns:a16="http://schemas.microsoft.com/office/drawing/2014/main" id="{8657DA5B-52F0-BE05-BECC-AB1C51B2D473}"/>
                  </a:ext>
                </a:extLst>
              </p:cNvPr>
              <p:cNvPicPr/>
              <p:nvPr/>
            </p:nvPicPr>
            <p:blipFill>
              <a:blip r:embed="rId125"/>
              <a:stretch>
                <a:fillRect/>
              </a:stretch>
            </p:blipFill>
            <p:spPr>
              <a:xfrm>
                <a:off x="6377640" y="4417420"/>
                <a:ext cx="184824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67" name="Ink 166">
                <a:extLst>
                  <a:ext uri="{FF2B5EF4-FFF2-40B4-BE49-F238E27FC236}">
                    <a16:creationId xmlns:a16="http://schemas.microsoft.com/office/drawing/2014/main" id="{37DA43C2-01D0-5F08-429C-6969E3625CCC}"/>
                  </a:ext>
                </a:extLst>
              </p14:cNvPr>
              <p14:cNvContentPartPr/>
              <p14:nvPr/>
            </p14:nvContentPartPr>
            <p14:xfrm>
              <a:off x="4811640" y="4511740"/>
              <a:ext cx="1101240" cy="545760"/>
            </p14:xfrm>
          </p:contentPart>
        </mc:Choice>
        <mc:Fallback xmlns="">
          <p:pic>
            <p:nvPicPr>
              <p:cNvPr id="167" name="Ink 166">
                <a:extLst>
                  <a:ext uri="{FF2B5EF4-FFF2-40B4-BE49-F238E27FC236}">
                    <a16:creationId xmlns:a16="http://schemas.microsoft.com/office/drawing/2014/main" id="{37DA43C2-01D0-5F08-429C-6969E3625CCC}"/>
                  </a:ext>
                </a:extLst>
              </p:cNvPr>
              <p:cNvPicPr/>
              <p:nvPr/>
            </p:nvPicPr>
            <p:blipFill>
              <a:blip r:embed="rId127"/>
              <a:stretch>
                <a:fillRect/>
              </a:stretch>
            </p:blipFill>
            <p:spPr>
              <a:xfrm>
                <a:off x="4793640" y="4494100"/>
                <a:ext cx="113688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69" name="Ink 168">
                <a:extLst>
                  <a:ext uri="{FF2B5EF4-FFF2-40B4-BE49-F238E27FC236}">
                    <a16:creationId xmlns:a16="http://schemas.microsoft.com/office/drawing/2014/main" id="{5CCA2DB5-A55B-CFFD-3E33-4D88729D8A95}"/>
                  </a:ext>
                </a:extLst>
              </p14:cNvPr>
              <p14:cNvContentPartPr/>
              <p14:nvPr/>
            </p14:nvContentPartPr>
            <p14:xfrm>
              <a:off x="4318800" y="4973620"/>
              <a:ext cx="437400" cy="69120"/>
            </p14:xfrm>
          </p:contentPart>
        </mc:Choice>
        <mc:Fallback xmlns="">
          <p:pic>
            <p:nvPicPr>
              <p:cNvPr id="169" name="Ink 168">
                <a:extLst>
                  <a:ext uri="{FF2B5EF4-FFF2-40B4-BE49-F238E27FC236}">
                    <a16:creationId xmlns:a16="http://schemas.microsoft.com/office/drawing/2014/main" id="{5CCA2DB5-A55B-CFFD-3E33-4D88729D8A95}"/>
                  </a:ext>
                </a:extLst>
              </p:cNvPr>
              <p:cNvPicPr/>
              <p:nvPr/>
            </p:nvPicPr>
            <p:blipFill>
              <a:blip r:embed="rId129"/>
              <a:stretch>
                <a:fillRect/>
              </a:stretch>
            </p:blipFill>
            <p:spPr>
              <a:xfrm>
                <a:off x="4300800" y="4955620"/>
                <a:ext cx="473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0" name="Ink 169">
                <a:extLst>
                  <a:ext uri="{FF2B5EF4-FFF2-40B4-BE49-F238E27FC236}">
                    <a16:creationId xmlns:a16="http://schemas.microsoft.com/office/drawing/2014/main" id="{6630C4B4-B2CE-C9EA-0606-F006B3A86F39}"/>
                  </a:ext>
                </a:extLst>
              </p14:cNvPr>
              <p14:cNvContentPartPr/>
              <p14:nvPr/>
            </p14:nvContentPartPr>
            <p14:xfrm>
              <a:off x="2154840" y="4497700"/>
              <a:ext cx="1123200" cy="580680"/>
            </p14:xfrm>
          </p:contentPart>
        </mc:Choice>
        <mc:Fallback xmlns="">
          <p:pic>
            <p:nvPicPr>
              <p:cNvPr id="170" name="Ink 169">
                <a:extLst>
                  <a:ext uri="{FF2B5EF4-FFF2-40B4-BE49-F238E27FC236}">
                    <a16:creationId xmlns:a16="http://schemas.microsoft.com/office/drawing/2014/main" id="{6630C4B4-B2CE-C9EA-0606-F006B3A86F39}"/>
                  </a:ext>
                </a:extLst>
              </p:cNvPr>
              <p:cNvPicPr/>
              <p:nvPr/>
            </p:nvPicPr>
            <p:blipFill>
              <a:blip r:embed="rId131"/>
              <a:stretch>
                <a:fillRect/>
              </a:stretch>
            </p:blipFill>
            <p:spPr>
              <a:xfrm>
                <a:off x="2136840" y="4479700"/>
                <a:ext cx="1158840" cy="616320"/>
              </a:xfrm>
              <a:prstGeom prst="rect">
                <a:avLst/>
              </a:prstGeom>
            </p:spPr>
          </p:pic>
        </mc:Fallback>
      </mc:AlternateContent>
      <p:grpSp>
        <p:nvGrpSpPr>
          <p:cNvPr id="173" name="Group 172">
            <a:extLst>
              <a:ext uri="{FF2B5EF4-FFF2-40B4-BE49-F238E27FC236}">
                <a16:creationId xmlns:a16="http://schemas.microsoft.com/office/drawing/2014/main" id="{632C56A9-2E08-E211-F549-B0E77C24DCBA}"/>
              </a:ext>
            </a:extLst>
          </p:cNvPr>
          <p:cNvGrpSpPr/>
          <p:nvPr/>
        </p:nvGrpSpPr>
        <p:grpSpPr>
          <a:xfrm>
            <a:off x="128040" y="3393940"/>
            <a:ext cx="9316800" cy="2315160"/>
            <a:chOff x="128040" y="3393940"/>
            <a:chExt cx="9316800" cy="2315160"/>
          </a:xfrm>
        </p:grpSpPr>
        <mc:AlternateContent xmlns:mc="http://schemas.openxmlformats.org/markup-compatibility/2006" xmlns:p14="http://schemas.microsoft.com/office/powerpoint/2010/main">
          <mc:Choice Requires="p14">
            <p:contentPart p14:bwMode="auto" r:id="rId132">
              <p14:nvContentPartPr>
                <p14:cNvPr id="79" name="Ink 78">
                  <a:extLst>
                    <a:ext uri="{FF2B5EF4-FFF2-40B4-BE49-F238E27FC236}">
                      <a16:creationId xmlns:a16="http://schemas.microsoft.com/office/drawing/2014/main" id="{23E0AE78-EABE-EEC0-B4A0-0BB739422F88}"/>
                    </a:ext>
                  </a:extLst>
                </p14:cNvPr>
                <p14:cNvContentPartPr/>
                <p14:nvPr/>
              </p14:nvContentPartPr>
              <p14:xfrm>
                <a:off x="6757080" y="3393940"/>
                <a:ext cx="766800" cy="29520"/>
              </p14:xfrm>
            </p:contentPart>
          </mc:Choice>
          <mc:Fallback xmlns="">
            <p:pic>
              <p:nvPicPr>
                <p:cNvPr id="79" name="Ink 78">
                  <a:extLst>
                    <a:ext uri="{FF2B5EF4-FFF2-40B4-BE49-F238E27FC236}">
                      <a16:creationId xmlns:a16="http://schemas.microsoft.com/office/drawing/2014/main" id="{23E0AE78-EABE-EEC0-B4A0-0BB739422F88}"/>
                    </a:ext>
                  </a:extLst>
                </p:cNvPr>
                <p:cNvPicPr/>
                <p:nvPr/>
              </p:nvPicPr>
              <p:blipFill>
                <a:blip r:embed="rId133"/>
                <a:stretch>
                  <a:fillRect/>
                </a:stretch>
              </p:blipFill>
              <p:spPr>
                <a:xfrm>
                  <a:off x="6739440" y="3376300"/>
                  <a:ext cx="802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Ink 79">
                  <a:extLst>
                    <a:ext uri="{FF2B5EF4-FFF2-40B4-BE49-F238E27FC236}">
                      <a16:creationId xmlns:a16="http://schemas.microsoft.com/office/drawing/2014/main" id="{51DE8F1B-CE3A-9C44-65B9-C953686728F8}"/>
                    </a:ext>
                  </a:extLst>
                </p14:cNvPr>
                <p14:cNvContentPartPr/>
                <p14:nvPr/>
              </p14:nvContentPartPr>
              <p14:xfrm>
                <a:off x="6000000" y="3441460"/>
                <a:ext cx="583920" cy="20160"/>
              </p14:xfrm>
            </p:contentPart>
          </mc:Choice>
          <mc:Fallback xmlns="">
            <p:pic>
              <p:nvPicPr>
                <p:cNvPr id="80" name="Ink 79">
                  <a:extLst>
                    <a:ext uri="{FF2B5EF4-FFF2-40B4-BE49-F238E27FC236}">
                      <a16:creationId xmlns:a16="http://schemas.microsoft.com/office/drawing/2014/main" id="{51DE8F1B-CE3A-9C44-65B9-C953686728F8}"/>
                    </a:ext>
                  </a:extLst>
                </p:cNvPr>
                <p:cNvPicPr/>
                <p:nvPr/>
              </p:nvPicPr>
              <p:blipFill>
                <a:blip r:embed="rId135"/>
                <a:stretch>
                  <a:fillRect/>
                </a:stretch>
              </p:blipFill>
              <p:spPr>
                <a:xfrm>
                  <a:off x="5982360" y="3423820"/>
                  <a:ext cx="6195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Ink 81">
                  <a:extLst>
                    <a:ext uri="{FF2B5EF4-FFF2-40B4-BE49-F238E27FC236}">
                      <a16:creationId xmlns:a16="http://schemas.microsoft.com/office/drawing/2014/main" id="{44B2B83B-574C-9684-1B81-58E3D6883422}"/>
                    </a:ext>
                  </a:extLst>
                </p14:cNvPr>
                <p14:cNvContentPartPr/>
                <p14:nvPr/>
              </p14:nvContentPartPr>
              <p14:xfrm>
                <a:off x="4870320" y="3413380"/>
                <a:ext cx="917640" cy="57600"/>
              </p14:xfrm>
            </p:contentPart>
          </mc:Choice>
          <mc:Fallback xmlns="">
            <p:pic>
              <p:nvPicPr>
                <p:cNvPr id="82" name="Ink 81">
                  <a:extLst>
                    <a:ext uri="{FF2B5EF4-FFF2-40B4-BE49-F238E27FC236}">
                      <a16:creationId xmlns:a16="http://schemas.microsoft.com/office/drawing/2014/main" id="{44B2B83B-574C-9684-1B81-58E3D6883422}"/>
                    </a:ext>
                  </a:extLst>
                </p:cNvPr>
                <p:cNvPicPr/>
                <p:nvPr/>
              </p:nvPicPr>
              <p:blipFill>
                <a:blip r:embed="rId137"/>
                <a:stretch>
                  <a:fillRect/>
                </a:stretch>
              </p:blipFill>
              <p:spPr>
                <a:xfrm>
                  <a:off x="4852320" y="3395740"/>
                  <a:ext cx="953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Ink 83">
                  <a:extLst>
                    <a:ext uri="{FF2B5EF4-FFF2-40B4-BE49-F238E27FC236}">
                      <a16:creationId xmlns:a16="http://schemas.microsoft.com/office/drawing/2014/main" id="{28295CF5-8438-80CC-0D65-55128B372AEA}"/>
                    </a:ext>
                  </a:extLst>
                </p14:cNvPr>
                <p14:cNvContentPartPr/>
                <p14:nvPr/>
              </p14:nvContentPartPr>
              <p14:xfrm>
                <a:off x="3680880" y="3469540"/>
                <a:ext cx="1054800" cy="40680"/>
              </p14:xfrm>
            </p:contentPart>
          </mc:Choice>
          <mc:Fallback xmlns="">
            <p:pic>
              <p:nvPicPr>
                <p:cNvPr id="84" name="Ink 83">
                  <a:extLst>
                    <a:ext uri="{FF2B5EF4-FFF2-40B4-BE49-F238E27FC236}">
                      <a16:creationId xmlns:a16="http://schemas.microsoft.com/office/drawing/2014/main" id="{28295CF5-8438-80CC-0D65-55128B372AEA}"/>
                    </a:ext>
                  </a:extLst>
                </p:cNvPr>
                <p:cNvPicPr/>
                <p:nvPr/>
              </p:nvPicPr>
              <p:blipFill>
                <a:blip r:embed="rId139"/>
                <a:stretch>
                  <a:fillRect/>
                </a:stretch>
              </p:blipFill>
              <p:spPr>
                <a:xfrm>
                  <a:off x="3663240" y="3451900"/>
                  <a:ext cx="1090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Ink 85">
                  <a:extLst>
                    <a:ext uri="{FF2B5EF4-FFF2-40B4-BE49-F238E27FC236}">
                      <a16:creationId xmlns:a16="http://schemas.microsoft.com/office/drawing/2014/main" id="{2CDD5831-60DA-5308-7A49-6418F5AADEC3}"/>
                    </a:ext>
                  </a:extLst>
                </p14:cNvPr>
                <p14:cNvContentPartPr/>
                <p14:nvPr/>
              </p14:nvContentPartPr>
              <p14:xfrm>
                <a:off x="2936040" y="3439300"/>
                <a:ext cx="783000" cy="31680"/>
              </p14:xfrm>
            </p:contentPart>
          </mc:Choice>
          <mc:Fallback xmlns="">
            <p:pic>
              <p:nvPicPr>
                <p:cNvPr id="86" name="Ink 85">
                  <a:extLst>
                    <a:ext uri="{FF2B5EF4-FFF2-40B4-BE49-F238E27FC236}">
                      <a16:creationId xmlns:a16="http://schemas.microsoft.com/office/drawing/2014/main" id="{2CDD5831-60DA-5308-7A49-6418F5AADEC3}"/>
                    </a:ext>
                  </a:extLst>
                </p:cNvPr>
                <p:cNvPicPr/>
                <p:nvPr/>
              </p:nvPicPr>
              <p:blipFill>
                <a:blip r:embed="rId141"/>
                <a:stretch>
                  <a:fillRect/>
                </a:stretch>
              </p:blipFill>
              <p:spPr>
                <a:xfrm>
                  <a:off x="2918040" y="3421300"/>
                  <a:ext cx="8186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Ink 87">
                  <a:extLst>
                    <a:ext uri="{FF2B5EF4-FFF2-40B4-BE49-F238E27FC236}">
                      <a16:creationId xmlns:a16="http://schemas.microsoft.com/office/drawing/2014/main" id="{E5983A46-BC79-7268-CA0D-0CDCFD7E2FCA}"/>
                    </a:ext>
                  </a:extLst>
                </p14:cNvPr>
                <p14:cNvContentPartPr/>
                <p14:nvPr/>
              </p14:nvContentPartPr>
              <p14:xfrm>
                <a:off x="2160600" y="3456940"/>
                <a:ext cx="636840" cy="19440"/>
              </p14:xfrm>
            </p:contentPart>
          </mc:Choice>
          <mc:Fallback xmlns="">
            <p:pic>
              <p:nvPicPr>
                <p:cNvPr id="88" name="Ink 87">
                  <a:extLst>
                    <a:ext uri="{FF2B5EF4-FFF2-40B4-BE49-F238E27FC236}">
                      <a16:creationId xmlns:a16="http://schemas.microsoft.com/office/drawing/2014/main" id="{E5983A46-BC79-7268-CA0D-0CDCFD7E2FCA}"/>
                    </a:ext>
                  </a:extLst>
                </p:cNvPr>
                <p:cNvPicPr/>
                <p:nvPr/>
              </p:nvPicPr>
              <p:blipFill>
                <a:blip r:embed="rId143"/>
                <a:stretch>
                  <a:fillRect/>
                </a:stretch>
              </p:blipFill>
              <p:spPr>
                <a:xfrm>
                  <a:off x="2142960" y="3439300"/>
                  <a:ext cx="672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Ink 89">
                  <a:extLst>
                    <a:ext uri="{FF2B5EF4-FFF2-40B4-BE49-F238E27FC236}">
                      <a16:creationId xmlns:a16="http://schemas.microsoft.com/office/drawing/2014/main" id="{4F72300F-DC28-35B1-5A79-4303E86ED216}"/>
                    </a:ext>
                  </a:extLst>
                </p14:cNvPr>
                <p14:cNvContentPartPr/>
                <p14:nvPr/>
              </p14:nvContentPartPr>
              <p14:xfrm>
                <a:off x="1255200" y="3406540"/>
                <a:ext cx="758880" cy="42480"/>
              </p14:xfrm>
            </p:contentPart>
          </mc:Choice>
          <mc:Fallback xmlns="">
            <p:pic>
              <p:nvPicPr>
                <p:cNvPr id="90" name="Ink 89">
                  <a:extLst>
                    <a:ext uri="{FF2B5EF4-FFF2-40B4-BE49-F238E27FC236}">
                      <a16:creationId xmlns:a16="http://schemas.microsoft.com/office/drawing/2014/main" id="{4F72300F-DC28-35B1-5A79-4303E86ED216}"/>
                    </a:ext>
                  </a:extLst>
                </p:cNvPr>
                <p:cNvPicPr/>
                <p:nvPr/>
              </p:nvPicPr>
              <p:blipFill>
                <a:blip r:embed="rId145"/>
                <a:stretch>
                  <a:fillRect/>
                </a:stretch>
              </p:blipFill>
              <p:spPr>
                <a:xfrm>
                  <a:off x="1237560" y="3388900"/>
                  <a:ext cx="794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Ink 90">
                  <a:extLst>
                    <a:ext uri="{FF2B5EF4-FFF2-40B4-BE49-F238E27FC236}">
                      <a16:creationId xmlns:a16="http://schemas.microsoft.com/office/drawing/2014/main" id="{4362BDD4-5431-BDAD-4694-5981B183E5A3}"/>
                    </a:ext>
                  </a:extLst>
                </p14:cNvPr>
                <p14:cNvContentPartPr/>
                <p14:nvPr/>
              </p14:nvContentPartPr>
              <p14:xfrm>
                <a:off x="391920" y="3443980"/>
                <a:ext cx="698760" cy="53640"/>
              </p14:xfrm>
            </p:contentPart>
          </mc:Choice>
          <mc:Fallback xmlns="">
            <p:pic>
              <p:nvPicPr>
                <p:cNvPr id="91" name="Ink 90">
                  <a:extLst>
                    <a:ext uri="{FF2B5EF4-FFF2-40B4-BE49-F238E27FC236}">
                      <a16:creationId xmlns:a16="http://schemas.microsoft.com/office/drawing/2014/main" id="{4362BDD4-5431-BDAD-4694-5981B183E5A3}"/>
                    </a:ext>
                  </a:extLst>
                </p:cNvPr>
                <p:cNvPicPr/>
                <p:nvPr/>
              </p:nvPicPr>
              <p:blipFill>
                <a:blip r:embed="rId147"/>
                <a:stretch>
                  <a:fillRect/>
                </a:stretch>
              </p:blipFill>
              <p:spPr>
                <a:xfrm>
                  <a:off x="373920" y="3425980"/>
                  <a:ext cx="734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Ink 92">
                  <a:extLst>
                    <a:ext uri="{FF2B5EF4-FFF2-40B4-BE49-F238E27FC236}">
                      <a16:creationId xmlns:a16="http://schemas.microsoft.com/office/drawing/2014/main" id="{DD8BC357-5528-5438-1BBB-1A8F723F7919}"/>
                    </a:ext>
                  </a:extLst>
                </p14:cNvPr>
                <p14:cNvContentPartPr/>
                <p14:nvPr/>
              </p14:nvContentPartPr>
              <p14:xfrm>
                <a:off x="8584080" y="3853300"/>
                <a:ext cx="611280" cy="72720"/>
              </p14:xfrm>
            </p:contentPart>
          </mc:Choice>
          <mc:Fallback xmlns="">
            <p:pic>
              <p:nvPicPr>
                <p:cNvPr id="93" name="Ink 92">
                  <a:extLst>
                    <a:ext uri="{FF2B5EF4-FFF2-40B4-BE49-F238E27FC236}">
                      <a16:creationId xmlns:a16="http://schemas.microsoft.com/office/drawing/2014/main" id="{DD8BC357-5528-5438-1BBB-1A8F723F7919}"/>
                    </a:ext>
                  </a:extLst>
                </p:cNvPr>
                <p:cNvPicPr/>
                <p:nvPr/>
              </p:nvPicPr>
              <p:blipFill>
                <a:blip r:embed="rId149"/>
                <a:stretch>
                  <a:fillRect/>
                </a:stretch>
              </p:blipFill>
              <p:spPr>
                <a:xfrm>
                  <a:off x="8566080" y="3835660"/>
                  <a:ext cx="646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Ink 93">
                  <a:extLst>
                    <a:ext uri="{FF2B5EF4-FFF2-40B4-BE49-F238E27FC236}">
                      <a16:creationId xmlns:a16="http://schemas.microsoft.com/office/drawing/2014/main" id="{376F421C-B3FA-7282-2D60-8308002A7EE8}"/>
                    </a:ext>
                  </a:extLst>
                </p14:cNvPr>
                <p14:cNvContentPartPr/>
                <p14:nvPr/>
              </p14:nvContentPartPr>
              <p14:xfrm>
                <a:off x="7344240" y="3892180"/>
                <a:ext cx="959760" cy="30960"/>
              </p14:xfrm>
            </p:contentPart>
          </mc:Choice>
          <mc:Fallback xmlns="">
            <p:pic>
              <p:nvPicPr>
                <p:cNvPr id="94" name="Ink 93">
                  <a:extLst>
                    <a:ext uri="{FF2B5EF4-FFF2-40B4-BE49-F238E27FC236}">
                      <a16:creationId xmlns:a16="http://schemas.microsoft.com/office/drawing/2014/main" id="{376F421C-B3FA-7282-2D60-8308002A7EE8}"/>
                    </a:ext>
                  </a:extLst>
                </p:cNvPr>
                <p:cNvPicPr/>
                <p:nvPr/>
              </p:nvPicPr>
              <p:blipFill>
                <a:blip r:embed="rId151"/>
                <a:stretch>
                  <a:fillRect/>
                </a:stretch>
              </p:blipFill>
              <p:spPr>
                <a:xfrm>
                  <a:off x="7326240" y="3874180"/>
                  <a:ext cx="995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6" name="Ink 95">
                  <a:extLst>
                    <a:ext uri="{FF2B5EF4-FFF2-40B4-BE49-F238E27FC236}">
                      <a16:creationId xmlns:a16="http://schemas.microsoft.com/office/drawing/2014/main" id="{60C2AF83-FE01-C6FE-7EFB-911BE19B3007}"/>
                    </a:ext>
                  </a:extLst>
                </p14:cNvPr>
                <p14:cNvContentPartPr/>
                <p14:nvPr/>
              </p14:nvContentPartPr>
              <p14:xfrm>
                <a:off x="6492120" y="3958420"/>
                <a:ext cx="702720" cy="32040"/>
              </p14:xfrm>
            </p:contentPart>
          </mc:Choice>
          <mc:Fallback xmlns="">
            <p:pic>
              <p:nvPicPr>
                <p:cNvPr id="96" name="Ink 95">
                  <a:extLst>
                    <a:ext uri="{FF2B5EF4-FFF2-40B4-BE49-F238E27FC236}">
                      <a16:creationId xmlns:a16="http://schemas.microsoft.com/office/drawing/2014/main" id="{60C2AF83-FE01-C6FE-7EFB-911BE19B3007}"/>
                    </a:ext>
                  </a:extLst>
                </p:cNvPr>
                <p:cNvPicPr/>
                <p:nvPr/>
              </p:nvPicPr>
              <p:blipFill>
                <a:blip r:embed="rId153"/>
                <a:stretch>
                  <a:fillRect/>
                </a:stretch>
              </p:blipFill>
              <p:spPr>
                <a:xfrm>
                  <a:off x="6474120" y="3940780"/>
                  <a:ext cx="738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7" name="Ink 96">
                  <a:extLst>
                    <a:ext uri="{FF2B5EF4-FFF2-40B4-BE49-F238E27FC236}">
                      <a16:creationId xmlns:a16="http://schemas.microsoft.com/office/drawing/2014/main" id="{8A365C92-16D3-A428-CC62-B3792DA8C224}"/>
                    </a:ext>
                  </a:extLst>
                </p14:cNvPr>
                <p14:cNvContentPartPr/>
                <p14:nvPr/>
              </p14:nvContentPartPr>
              <p14:xfrm>
                <a:off x="4979760" y="3943300"/>
                <a:ext cx="924480" cy="23760"/>
              </p14:xfrm>
            </p:contentPart>
          </mc:Choice>
          <mc:Fallback xmlns="">
            <p:pic>
              <p:nvPicPr>
                <p:cNvPr id="97" name="Ink 96">
                  <a:extLst>
                    <a:ext uri="{FF2B5EF4-FFF2-40B4-BE49-F238E27FC236}">
                      <a16:creationId xmlns:a16="http://schemas.microsoft.com/office/drawing/2014/main" id="{8A365C92-16D3-A428-CC62-B3792DA8C224}"/>
                    </a:ext>
                  </a:extLst>
                </p:cNvPr>
                <p:cNvPicPr/>
                <p:nvPr/>
              </p:nvPicPr>
              <p:blipFill>
                <a:blip r:embed="rId155"/>
                <a:stretch>
                  <a:fillRect/>
                </a:stretch>
              </p:blipFill>
              <p:spPr>
                <a:xfrm>
                  <a:off x="4961760" y="3925660"/>
                  <a:ext cx="960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Ink 99">
                  <a:extLst>
                    <a:ext uri="{FF2B5EF4-FFF2-40B4-BE49-F238E27FC236}">
                      <a16:creationId xmlns:a16="http://schemas.microsoft.com/office/drawing/2014/main" id="{055F1C25-A3F4-25E0-5966-23740CE3E1C2}"/>
                    </a:ext>
                  </a:extLst>
                </p14:cNvPr>
                <p14:cNvContentPartPr/>
                <p14:nvPr/>
              </p14:nvContentPartPr>
              <p14:xfrm>
                <a:off x="2392440" y="3923860"/>
                <a:ext cx="1138680" cy="67680"/>
              </p14:xfrm>
            </p:contentPart>
          </mc:Choice>
          <mc:Fallback xmlns="">
            <p:pic>
              <p:nvPicPr>
                <p:cNvPr id="100" name="Ink 99">
                  <a:extLst>
                    <a:ext uri="{FF2B5EF4-FFF2-40B4-BE49-F238E27FC236}">
                      <a16:creationId xmlns:a16="http://schemas.microsoft.com/office/drawing/2014/main" id="{055F1C25-A3F4-25E0-5966-23740CE3E1C2}"/>
                    </a:ext>
                  </a:extLst>
                </p:cNvPr>
                <p:cNvPicPr/>
                <p:nvPr/>
              </p:nvPicPr>
              <p:blipFill>
                <a:blip r:embed="rId157"/>
                <a:stretch>
                  <a:fillRect/>
                </a:stretch>
              </p:blipFill>
              <p:spPr>
                <a:xfrm>
                  <a:off x="2374440" y="3906220"/>
                  <a:ext cx="1174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Ink 100">
                  <a:extLst>
                    <a:ext uri="{FF2B5EF4-FFF2-40B4-BE49-F238E27FC236}">
                      <a16:creationId xmlns:a16="http://schemas.microsoft.com/office/drawing/2014/main" id="{76551AD9-1E93-A6E5-B833-C7E0F25BFED4}"/>
                    </a:ext>
                  </a:extLst>
                </p14:cNvPr>
                <p14:cNvContentPartPr/>
                <p14:nvPr/>
              </p14:nvContentPartPr>
              <p14:xfrm>
                <a:off x="985560" y="3920620"/>
                <a:ext cx="1500840" cy="104760"/>
              </p14:xfrm>
            </p:contentPart>
          </mc:Choice>
          <mc:Fallback xmlns="">
            <p:pic>
              <p:nvPicPr>
                <p:cNvPr id="101" name="Ink 100">
                  <a:extLst>
                    <a:ext uri="{FF2B5EF4-FFF2-40B4-BE49-F238E27FC236}">
                      <a16:creationId xmlns:a16="http://schemas.microsoft.com/office/drawing/2014/main" id="{76551AD9-1E93-A6E5-B833-C7E0F25BFED4}"/>
                    </a:ext>
                  </a:extLst>
                </p:cNvPr>
                <p:cNvPicPr/>
                <p:nvPr/>
              </p:nvPicPr>
              <p:blipFill>
                <a:blip r:embed="rId159"/>
                <a:stretch>
                  <a:fillRect/>
                </a:stretch>
              </p:blipFill>
              <p:spPr>
                <a:xfrm>
                  <a:off x="967560" y="3902980"/>
                  <a:ext cx="1536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3" name="Ink 102">
                  <a:extLst>
                    <a:ext uri="{FF2B5EF4-FFF2-40B4-BE49-F238E27FC236}">
                      <a16:creationId xmlns:a16="http://schemas.microsoft.com/office/drawing/2014/main" id="{A9270527-99E1-C467-74B0-BB1E62F0FAFA}"/>
                    </a:ext>
                  </a:extLst>
                </p14:cNvPr>
                <p14:cNvContentPartPr/>
                <p14:nvPr/>
              </p14:nvContentPartPr>
              <p14:xfrm>
                <a:off x="8205360" y="4376740"/>
                <a:ext cx="1031400" cy="103320"/>
              </p14:xfrm>
            </p:contentPart>
          </mc:Choice>
          <mc:Fallback xmlns="">
            <p:pic>
              <p:nvPicPr>
                <p:cNvPr id="103" name="Ink 102">
                  <a:extLst>
                    <a:ext uri="{FF2B5EF4-FFF2-40B4-BE49-F238E27FC236}">
                      <a16:creationId xmlns:a16="http://schemas.microsoft.com/office/drawing/2014/main" id="{A9270527-99E1-C467-74B0-BB1E62F0FAFA}"/>
                    </a:ext>
                  </a:extLst>
                </p:cNvPr>
                <p:cNvPicPr/>
                <p:nvPr/>
              </p:nvPicPr>
              <p:blipFill>
                <a:blip r:embed="rId161"/>
                <a:stretch>
                  <a:fillRect/>
                </a:stretch>
              </p:blipFill>
              <p:spPr>
                <a:xfrm>
                  <a:off x="8187720" y="4359100"/>
                  <a:ext cx="1067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4" name="Ink 103">
                  <a:extLst>
                    <a:ext uri="{FF2B5EF4-FFF2-40B4-BE49-F238E27FC236}">
                      <a16:creationId xmlns:a16="http://schemas.microsoft.com/office/drawing/2014/main" id="{7CF83B9C-4536-CF99-931B-9F3668B1E42F}"/>
                    </a:ext>
                  </a:extLst>
                </p14:cNvPr>
                <p14:cNvContentPartPr/>
                <p14:nvPr/>
              </p14:nvContentPartPr>
              <p14:xfrm>
                <a:off x="7435680" y="4418860"/>
                <a:ext cx="455040" cy="63000"/>
              </p14:xfrm>
            </p:contentPart>
          </mc:Choice>
          <mc:Fallback xmlns="">
            <p:pic>
              <p:nvPicPr>
                <p:cNvPr id="104" name="Ink 103">
                  <a:extLst>
                    <a:ext uri="{FF2B5EF4-FFF2-40B4-BE49-F238E27FC236}">
                      <a16:creationId xmlns:a16="http://schemas.microsoft.com/office/drawing/2014/main" id="{7CF83B9C-4536-CF99-931B-9F3668B1E42F}"/>
                    </a:ext>
                  </a:extLst>
                </p:cNvPr>
                <p:cNvPicPr/>
                <p:nvPr/>
              </p:nvPicPr>
              <p:blipFill>
                <a:blip r:embed="rId163"/>
                <a:stretch>
                  <a:fillRect/>
                </a:stretch>
              </p:blipFill>
              <p:spPr>
                <a:xfrm>
                  <a:off x="7417680" y="4401220"/>
                  <a:ext cx="490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6" name="Ink 105">
                  <a:extLst>
                    <a:ext uri="{FF2B5EF4-FFF2-40B4-BE49-F238E27FC236}">
                      <a16:creationId xmlns:a16="http://schemas.microsoft.com/office/drawing/2014/main" id="{913DB0C4-5843-53A5-46D7-4F664E9D8167}"/>
                    </a:ext>
                  </a:extLst>
                </p14:cNvPr>
                <p14:cNvContentPartPr/>
                <p14:nvPr/>
              </p14:nvContentPartPr>
              <p14:xfrm>
                <a:off x="6677160" y="4528300"/>
                <a:ext cx="528480" cy="36000"/>
              </p14:xfrm>
            </p:contentPart>
          </mc:Choice>
          <mc:Fallback xmlns="">
            <p:pic>
              <p:nvPicPr>
                <p:cNvPr id="106" name="Ink 105">
                  <a:extLst>
                    <a:ext uri="{FF2B5EF4-FFF2-40B4-BE49-F238E27FC236}">
                      <a16:creationId xmlns:a16="http://schemas.microsoft.com/office/drawing/2014/main" id="{913DB0C4-5843-53A5-46D7-4F664E9D8167}"/>
                    </a:ext>
                  </a:extLst>
                </p:cNvPr>
                <p:cNvPicPr/>
                <p:nvPr/>
              </p:nvPicPr>
              <p:blipFill>
                <a:blip r:embed="rId165"/>
                <a:stretch>
                  <a:fillRect/>
                </a:stretch>
              </p:blipFill>
              <p:spPr>
                <a:xfrm>
                  <a:off x="6659160" y="4510300"/>
                  <a:ext cx="564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Ink 107">
                  <a:extLst>
                    <a:ext uri="{FF2B5EF4-FFF2-40B4-BE49-F238E27FC236}">
                      <a16:creationId xmlns:a16="http://schemas.microsoft.com/office/drawing/2014/main" id="{624D2054-8CA8-22B6-CBA4-B707373659F7}"/>
                    </a:ext>
                  </a:extLst>
                </p14:cNvPr>
                <p14:cNvContentPartPr/>
                <p14:nvPr/>
              </p14:nvContentPartPr>
              <p14:xfrm>
                <a:off x="5699400" y="4488340"/>
                <a:ext cx="767520" cy="33120"/>
              </p14:xfrm>
            </p:contentPart>
          </mc:Choice>
          <mc:Fallback xmlns="">
            <p:pic>
              <p:nvPicPr>
                <p:cNvPr id="108" name="Ink 107">
                  <a:extLst>
                    <a:ext uri="{FF2B5EF4-FFF2-40B4-BE49-F238E27FC236}">
                      <a16:creationId xmlns:a16="http://schemas.microsoft.com/office/drawing/2014/main" id="{624D2054-8CA8-22B6-CBA4-B707373659F7}"/>
                    </a:ext>
                  </a:extLst>
                </p:cNvPr>
                <p:cNvPicPr/>
                <p:nvPr/>
              </p:nvPicPr>
              <p:blipFill>
                <a:blip r:embed="rId167"/>
                <a:stretch>
                  <a:fillRect/>
                </a:stretch>
              </p:blipFill>
              <p:spPr>
                <a:xfrm>
                  <a:off x="5681760" y="4470700"/>
                  <a:ext cx="803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Ink 109">
                  <a:extLst>
                    <a:ext uri="{FF2B5EF4-FFF2-40B4-BE49-F238E27FC236}">
                      <a16:creationId xmlns:a16="http://schemas.microsoft.com/office/drawing/2014/main" id="{A8C5D2BC-A3FD-4165-D700-9EBCA4D21E90}"/>
                    </a:ext>
                  </a:extLst>
                </p14:cNvPr>
                <p14:cNvContentPartPr/>
                <p14:nvPr/>
              </p14:nvContentPartPr>
              <p14:xfrm>
                <a:off x="4756200" y="4451620"/>
                <a:ext cx="775440" cy="28800"/>
              </p14:xfrm>
            </p:contentPart>
          </mc:Choice>
          <mc:Fallback xmlns="">
            <p:pic>
              <p:nvPicPr>
                <p:cNvPr id="110" name="Ink 109">
                  <a:extLst>
                    <a:ext uri="{FF2B5EF4-FFF2-40B4-BE49-F238E27FC236}">
                      <a16:creationId xmlns:a16="http://schemas.microsoft.com/office/drawing/2014/main" id="{A8C5D2BC-A3FD-4165-D700-9EBCA4D21E90}"/>
                    </a:ext>
                  </a:extLst>
                </p:cNvPr>
                <p:cNvPicPr/>
                <p:nvPr/>
              </p:nvPicPr>
              <p:blipFill>
                <a:blip r:embed="rId169"/>
                <a:stretch>
                  <a:fillRect/>
                </a:stretch>
              </p:blipFill>
              <p:spPr>
                <a:xfrm>
                  <a:off x="4738200" y="4433620"/>
                  <a:ext cx="811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2" name="Ink 111">
                  <a:extLst>
                    <a:ext uri="{FF2B5EF4-FFF2-40B4-BE49-F238E27FC236}">
                      <a16:creationId xmlns:a16="http://schemas.microsoft.com/office/drawing/2014/main" id="{A352AA6F-F45C-A9BB-17C0-819CF78D66BA}"/>
                    </a:ext>
                  </a:extLst>
                </p14:cNvPr>
                <p14:cNvContentPartPr/>
                <p14:nvPr/>
              </p14:nvContentPartPr>
              <p14:xfrm>
                <a:off x="3702480" y="4434340"/>
                <a:ext cx="819360" cy="60840"/>
              </p14:xfrm>
            </p:contentPart>
          </mc:Choice>
          <mc:Fallback xmlns="">
            <p:pic>
              <p:nvPicPr>
                <p:cNvPr id="112" name="Ink 111">
                  <a:extLst>
                    <a:ext uri="{FF2B5EF4-FFF2-40B4-BE49-F238E27FC236}">
                      <a16:creationId xmlns:a16="http://schemas.microsoft.com/office/drawing/2014/main" id="{A352AA6F-F45C-A9BB-17C0-819CF78D66BA}"/>
                    </a:ext>
                  </a:extLst>
                </p:cNvPr>
                <p:cNvPicPr/>
                <p:nvPr/>
              </p:nvPicPr>
              <p:blipFill>
                <a:blip r:embed="rId171"/>
                <a:stretch>
                  <a:fillRect/>
                </a:stretch>
              </p:blipFill>
              <p:spPr>
                <a:xfrm>
                  <a:off x="3684480" y="4416700"/>
                  <a:ext cx="855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Ink 112">
                  <a:extLst>
                    <a:ext uri="{FF2B5EF4-FFF2-40B4-BE49-F238E27FC236}">
                      <a16:creationId xmlns:a16="http://schemas.microsoft.com/office/drawing/2014/main" id="{74E23A58-E7B3-D3AE-2D69-A8DA5EC754B9}"/>
                    </a:ext>
                  </a:extLst>
                </p14:cNvPr>
                <p14:cNvContentPartPr/>
                <p14:nvPr/>
              </p14:nvContentPartPr>
              <p14:xfrm>
                <a:off x="3148080" y="4468180"/>
                <a:ext cx="426240" cy="37800"/>
              </p14:xfrm>
            </p:contentPart>
          </mc:Choice>
          <mc:Fallback xmlns="">
            <p:pic>
              <p:nvPicPr>
                <p:cNvPr id="113" name="Ink 112">
                  <a:extLst>
                    <a:ext uri="{FF2B5EF4-FFF2-40B4-BE49-F238E27FC236}">
                      <a16:creationId xmlns:a16="http://schemas.microsoft.com/office/drawing/2014/main" id="{74E23A58-E7B3-D3AE-2D69-A8DA5EC754B9}"/>
                    </a:ext>
                  </a:extLst>
                </p:cNvPr>
                <p:cNvPicPr/>
                <p:nvPr/>
              </p:nvPicPr>
              <p:blipFill>
                <a:blip r:embed="rId173"/>
                <a:stretch>
                  <a:fillRect/>
                </a:stretch>
              </p:blipFill>
              <p:spPr>
                <a:xfrm>
                  <a:off x="3130440" y="4450180"/>
                  <a:ext cx="461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Ink 113">
                  <a:extLst>
                    <a:ext uri="{FF2B5EF4-FFF2-40B4-BE49-F238E27FC236}">
                      <a16:creationId xmlns:a16="http://schemas.microsoft.com/office/drawing/2014/main" id="{223F8C47-CCE9-79AD-9E92-4118873BAC66}"/>
                    </a:ext>
                  </a:extLst>
                </p14:cNvPr>
                <p14:cNvContentPartPr/>
                <p14:nvPr/>
              </p14:nvContentPartPr>
              <p14:xfrm>
                <a:off x="2510520" y="4488700"/>
                <a:ext cx="544680" cy="30960"/>
              </p14:xfrm>
            </p:contentPart>
          </mc:Choice>
          <mc:Fallback xmlns="">
            <p:pic>
              <p:nvPicPr>
                <p:cNvPr id="114" name="Ink 113">
                  <a:extLst>
                    <a:ext uri="{FF2B5EF4-FFF2-40B4-BE49-F238E27FC236}">
                      <a16:creationId xmlns:a16="http://schemas.microsoft.com/office/drawing/2014/main" id="{223F8C47-CCE9-79AD-9E92-4118873BAC66}"/>
                    </a:ext>
                  </a:extLst>
                </p:cNvPr>
                <p:cNvPicPr/>
                <p:nvPr/>
              </p:nvPicPr>
              <p:blipFill>
                <a:blip r:embed="rId175"/>
                <a:stretch>
                  <a:fillRect/>
                </a:stretch>
              </p:blipFill>
              <p:spPr>
                <a:xfrm>
                  <a:off x="2492880" y="4471060"/>
                  <a:ext cx="580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Ink 114">
                  <a:extLst>
                    <a:ext uri="{FF2B5EF4-FFF2-40B4-BE49-F238E27FC236}">
                      <a16:creationId xmlns:a16="http://schemas.microsoft.com/office/drawing/2014/main" id="{086D258E-D33E-B7E5-3524-E2C65F071E5A}"/>
                    </a:ext>
                  </a:extLst>
                </p14:cNvPr>
                <p14:cNvContentPartPr/>
                <p14:nvPr/>
              </p14:nvContentPartPr>
              <p14:xfrm>
                <a:off x="1294080" y="4481500"/>
                <a:ext cx="1010520" cy="57240"/>
              </p14:xfrm>
            </p:contentPart>
          </mc:Choice>
          <mc:Fallback xmlns="">
            <p:pic>
              <p:nvPicPr>
                <p:cNvPr id="115" name="Ink 114">
                  <a:extLst>
                    <a:ext uri="{FF2B5EF4-FFF2-40B4-BE49-F238E27FC236}">
                      <a16:creationId xmlns:a16="http://schemas.microsoft.com/office/drawing/2014/main" id="{086D258E-D33E-B7E5-3524-E2C65F071E5A}"/>
                    </a:ext>
                  </a:extLst>
                </p:cNvPr>
                <p:cNvPicPr/>
                <p:nvPr/>
              </p:nvPicPr>
              <p:blipFill>
                <a:blip r:embed="rId177"/>
                <a:stretch>
                  <a:fillRect/>
                </a:stretch>
              </p:blipFill>
              <p:spPr>
                <a:xfrm>
                  <a:off x="1276080" y="4463860"/>
                  <a:ext cx="1046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 name="Ink 116">
                  <a:extLst>
                    <a:ext uri="{FF2B5EF4-FFF2-40B4-BE49-F238E27FC236}">
                      <a16:creationId xmlns:a16="http://schemas.microsoft.com/office/drawing/2014/main" id="{A8E78691-6D4F-E35A-74DD-2C2DF9EC878A}"/>
                    </a:ext>
                  </a:extLst>
                </p14:cNvPr>
                <p14:cNvContentPartPr/>
                <p14:nvPr/>
              </p14:nvContentPartPr>
              <p14:xfrm>
                <a:off x="537360" y="4477540"/>
                <a:ext cx="795600" cy="37080"/>
              </p14:xfrm>
            </p:contentPart>
          </mc:Choice>
          <mc:Fallback xmlns="">
            <p:pic>
              <p:nvPicPr>
                <p:cNvPr id="117" name="Ink 116">
                  <a:extLst>
                    <a:ext uri="{FF2B5EF4-FFF2-40B4-BE49-F238E27FC236}">
                      <a16:creationId xmlns:a16="http://schemas.microsoft.com/office/drawing/2014/main" id="{A8E78691-6D4F-E35A-74DD-2C2DF9EC878A}"/>
                    </a:ext>
                  </a:extLst>
                </p:cNvPr>
                <p:cNvPicPr/>
                <p:nvPr/>
              </p:nvPicPr>
              <p:blipFill>
                <a:blip r:embed="rId179"/>
                <a:stretch>
                  <a:fillRect/>
                </a:stretch>
              </p:blipFill>
              <p:spPr>
                <a:xfrm>
                  <a:off x="519720" y="4459540"/>
                  <a:ext cx="8312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9" name="Ink 118">
                  <a:extLst>
                    <a:ext uri="{FF2B5EF4-FFF2-40B4-BE49-F238E27FC236}">
                      <a16:creationId xmlns:a16="http://schemas.microsoft.com/office/drawing/2014/main" id="{E251234D-9E6E-7161-3DA6-D97E911686A5}"/>
                    </a:ext>
                  </a:extLst>
                </p14:cNvPr>
                <p14:cNvContentPartPr/>
                <p14:nvPr/>
              </p14:nvContentPartPr>
              <p14:xfrm>
                <a:off x="8467080" y="4970380"/>
                <a:ext cx="723600" cy="85320"/>
              </p14:xfrm>
            </p:contentPart>
          </mc:Choice>
          <mc:Fallback xmlns="">
            <p:pic>
              <p:nvPicPr>
                <p:cNvPr id="119" name="Ink 118">
                  <a:extLst>
                    <a:ext uri="{FF2B5EF4-FFF2-40B4-BE49-F238E27FC236}">
                      <a16:creationId xmlns:a16="http://schemas.microsoft.com/office/drawing/2014/main" id="{E251234D-9E6E-7161-3DA6-D97E911686A5}"/>
                    </a:ext>
                  </a:extLst>
                </p:cNvPr>
                <p:cNvPicPr/>
                <p:nvPr/>
              </p:nvPicPr>
              <p:blipFill>
                <a:blip r:embed="rId181"/>
                <a:stretch>
                  <a:fillRect/>
                </a:stretch>
              </p:blipFill>
              <p:spPr>
                <a:xfrm>
                  <a:off x="8449440" y="4952380"/>
                  <a:ext cx="759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Ink 119">
                  <a:extLst>
                    <a:ext uri="{FF2B5EF4-FFF2-40B4-BE49-F238E27FC236}">
                      <a16:creationId xmlns:a16="http://schemas.microsoft.com/office/drawing/2014/main" id="{8DF8390E-0708-3C36-C99B-5B3F7EA783A6}"/>
                    </a:ext>
                  </a:extLst>
                </p14:cNvPr>
                <p14:cNvContentPartPr/>
                <p14:nvPr/>
              </p14:nvContentPartPr>
              <p14:xfrm>
                <a:off x="7668600" y="4919620"/>
                <a:ext cx="460440" cy="39240"/>
              </p14:xfrm>
            </p:contentPart>
          </mc:Choice>
          <mc:Fallback xmlns="">
            <p:pic>
              <p:nvPicPr>
                <p:cNvPr id="120" name="Ink 119">
                  <a:extLst>
                    <a:ext uri="{FF2B5EF4-FFF2-40B4-BE49-F238E27FC236}">
                      <a16:creationId xmlns:a16="http://schemas.microsoft.com/office/drawing/2014/main" id="{8DF8390E-0708-3C36-C99B-5B3F7EA783A6}"/>
                    </a:ext>
                  </a:extLst>
                </p:cNvPr>
                <p:cNvPicPr/>
                <p:nvPr/>
              </p:nvPicPr>
              <p:blipFill>
                <a:blip r:embed="rId183"/>
                <a:stretch>
                  <a:fillRect/>
                </a:stretch>
              </p:blipFill>
              <p:spPr>
                <a:xfrm>
                  <a:off x="7650960" y="4901620"/>
                  <a:ext cx="496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Ink 121">
                  <a:extLst>
                    <a:ext uri="{FF2B5EF4-FFF2-40B4-BE49-F238E27FC236}">
                      <a16:creationId xmlns:a16="http://schemas.microsoft.com/office/drawing/2014/main" id="{65806645-FBCA-EB6D-F6EC-C6348851E30A}"/>
                    </a:ext>
                  </a:extLst>
                </p14:cNvPr>
                <p14:cNvContentPartPr/>
                <p14:nvPr/>
              </p14:nvContentPartPr>
              <p14:xfrm>
                <a:off x="6442080" y="5025100"/>
                <a:ext cx="1096920" cy="66960"/>
              </p14:xfrm>
            </p:contentPart>
          </mc:Choice>
          <mc:Fallback xmlns="">
            <p:pic>
              <p:nvPicPr>
                <p:cNvPr id="122" name="Ink 121">
                  <a:extLst>
                    <a:ext uri="{FF2B5EF4-FFF2-40B4-BE49-F238E27FC236}">
                      <a16:creationId xmlns:a16="http://schemas.microsoft.com/office/drawing/2014/main" id="{65806645-FBCA-EB6D-F6EC-C6348851E30A}"/>
                    </a:ext>
                  </a:extLst>
                </p:cNvPr>
                <p:cNvPicPr/>
                <p:nvPr/>
              </p:nvPicPr>
              <p:blipFill>
                <a:blip r:embed="rId185"/>
                <a:stretch>
                  <a:fillRect/>
                </a:stretch>
              </p:blipFill>
              <p:spPr>
                <a:xfrm>
                  <a:off x="6424080" y="5007460"/>
                  <a:ext cx="1132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5" name="Ink 124">
                  <a:extLst>
                    <a:ext uri="{FF2B5EF4-FFF2-40B4-BE49-F238E27FC236}">
                      <a16:creationId xmlns:a16="http://schemas.microsoft.com/office/drawing/2014/main" id="{C88218F4-1146-A146-EE5E-235954493CFD}"/>
                    </a:ext>
                  </a:extLst>
                </p14:cNvPr>
                <p14:cNvContentPartPr/>
                <p14:nvPr/>
              </p14:nvContentPartPr>
              <p14:xfrm>
                <a:off x="2273640" y="4957420"/>
                <a:ext cx="917640" cy="73080"/>
              </p14:xfrm>
            </p:contentPart>
          </mc:Choice>
          <mc:Fallback xmlns="">
            <p:pic>
              <p:nvPicPr>
                <p:cNvPr id="125" name="Ink 124">
                  <a:extLst>
                    <a:ext uri="{FF2B5EF4-FFF2-40B4-BE49-F238E27FC236}">
                      <a16:creationId xmlns:a16="http://schemas.microsoft.com/office/drawing/2014/main" id="{C88218F4-1146-A146-EE5E-235954493CFD}"/>
                    </a:ext>
                  </a:extLst>
                </p:cNvPr>
                <p:cNvPicPr/>
                <p:nvPr/>
              </p:nvPicPr>
              <p:blipFill>
                <a:blip r:embed="rId187"/>
                <a:stretch>
                  <a:fillRect/>
                </a:stretch>
              </p:blipFill>
              <p:spPr>
                <a:xfrm>
                  <a:off x="2255640" y="4939420"/>
                  <a:ext cx="953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6" name="Ink 125">
                  <a:extLst>
                    <a:ext uri="{FF2B5EF4-FFF2-40B4-BE49-F238E27FC236}">
                      <a16:creationId xmlns:a16="http://schemas.microsoft.com/office/drawing/2014/main" id="{FC16CAD7-5F6A-8C6D-16F9-358BF7F52A60}"/>
                    </a:ext>
                  </a:extLst>
                </p14:cNvPr>
                <p14:cNvContentPartPr/>
                <p14:nvPr/>
              </p14:nvContentPartPr>
              <p14:xfrm>
                <a:off x="1235760" y="5002780"/>
                <a:ext cx="892440" cy="62280"/>
              </p14:xfrm>
            </p:contentPart>
          </mc:Choice>
          <mc:Fallback xmlns="">
            <p:pic>
              <p:nvPicPr>
                <p:cNvPr id="126" name="Ink 125">
                  <a:extLst>
                    <a:ext uri="{FF2B5EF4-FFF2-40B4-BE49-F238E27FC236}">
                      <a16:creationId xmlns:a16="http://schemas.microsoft.com/office/drawing/2014/main" id="{FC16CAD7-5F6A-8C6D-16F9-358BF7F52A60}"/>
                    </a:ext>
                  </a:extLst>
                </p:cNvPr>
                <p:cNvPicPr/>
                <p:nvPr/>
              </p:nvPicPr>
              <p:blipFill>
                <a:blip r:embed="rId189"/>
                <a:stretch>
                  <a:fillRect/>
                </a:stretch>
              </p:blipFill>
              <p:spPr>
                <a:xfrm>
                  <a:off x="1218120" y="4985140"/>
                  <a:ext cx="928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8" name="Ink 127">
                  <a:extLst>
                    <a:ext uri="{FF2B5EF4-FFF2-40B4-BE49-F238E27FC236}">
                      <a16:creationId xmlns:a16="http://schemas.microsoft.com/office/drawing/2014/main" id="{1F22CFCD-4903-CEB6-0B16-CB498EE524DE}"/>
                    </a:ext>
                  </a:extLst>
                </p14:cNvPr>
                <p14:cNvContentPartPr/>
                <p14:nvPr/>
              </p14:nvContentPartPr>
              <p14:xfrm>
                <a:off x="173400" y="5025460"/>
                <a:ext cx="976680" cy="50040"/>
              </p14:xfrm>
            </p:contentPart>
          </mc:Choice>
          <mc:Fallback xmlns="">
            <p:pic>
              <p:nvPicPr>
                <p:cNvPr id="128" name="Ink 127">
                  <a:extLst>
                    <a:ext uri="{FF2B5EF4-FFF2-40B4-BE49-F238E27FC236}">
                      <a16:creationId xmlns:a16="http://schemas.microsoft.com/office/drawing/2014/main" id="{1F22CFCD-4903-CEB6-0B16-CB498EE524DE}"/>
                    </a:ext>
                  </a:extLst>
                </p:cNvPr>
                <p:cNvPicPr/>
                <p:nvPr/>
              </p:nvPicPr>
              <p:blipFill>
                <a:blip r:embed="rId191"/>
                <a:stretch>
                  <a:fillRect/>
                </a:stretch>
              </p:blipFill>
              <p:spPr>
                <a:xfrm>
                  <a:off x="155760" y="5007460"/>
                  <a:ext cx="1012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Ink 129">
                  <a:extLst>
                    <a:ext uri="{FF2B5EF4-FFF2-40B4-BE49-F238E27FC236}">
                      <a16:creationId xmlns:a16="http://schemas.microsoft.com/office/drawing/2014/main" id="{B289ACC9-5D7E-4436-DD09-793C3966775A}"/>
                    </a:ext>
                  </a:extLst>
                </p14:cNvPr>
                <p14:cNvContentPartPr/>
                <p14:nvPr/>
              </p14:nvContentPartPr>
              <p14:xfrm>
                <a:off x="8319120" y="5544220"/>
                <a:ext cx="929880" cy="34920"/>
              </p14:xfrm>
            </p:contentPart>
          </mc:Choice>
          <mc:Fallback xmlns="">
            <p:pic>
              <p:nvPicPr>
                <p:cNvPr id="130" name="Ink 129">
                  <a:extLst>
                    <a:ext uri="{FF2B5EF4-FFF2-40B4-BE49-F238E27FC236}">
                      <a16:creationId xmlns:a16="http://schemas.microsoft.com/office/drawing/2014/main" id="{B289ACC9-5D7E-4436-DD09-793C3966775A}"/>
                    </a:ext>
                  </a:extLst>
                </p:cNvPr>
                <p:cNvPicPr/>
                <p:nvPr/>
              </p:nvPicPr>
              <p:blipFill>
                <a:blip r:embed="rId193"/>
                <a:stretch>
                  <a:fillRect/>
                </a:stretch>
              </p:blipFill>
              <p:spPr>
                <a:xfrm>
                  <a:off x="8301120" y="5526220"/>
                  <a:ext cx="965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Ink 130">
                  <a:extLst>
                    <a:ext uri="{FF2B5EF4-FFF2-40B4-BE49-F238E27FC236}">
                      <a16:creationId xmlns:a16="http://schemas.microsoft.com/office/drawing/2014/main" id="{441B28F5-BBF5-8FD8-150C-FE45E32E9D20}"/>
                    </a:ext>
                  </a:extLst>
                </p14:cNvPr>
                <p14:cNvContentPartPr/>
                <p14:nvPr/>
              </p14:nvContentPartPr>
              <p14:xfrm>
                <a:off x="7280520" y="5543140"/>
                <a:ext cx="813960" cy="60120"/>
              </p14:xfrm>
            </p:contentPart>
          </mc:Choice>
          <mc:Fallback xmlns="">
            <p:pic>
              <p:nvPicPr>
                <p:cNvPr id="131" name="Ink 130">
                  <a:extLst>
                    <a:ext uri="{FF2B5EF4-FFF2-40B4-BE49-F238E27FC236}">
                      <a16:creationId xmlns:a16="http://schemas.microsoft.com/office/drawing/2014/main" id="{441B28F5-BBF5-8FD8-150C-FE45E32E9D20}"/>
                    </a:ext>
                  </a:extLst>
                </p:cNvPr>
                <p:cNvPicPr/>
                <p:nvPr/>
              </p:nvPicPr>
              <p:blipFill>
                <a:blip r:embed="rId195"/>
                <a:stretch>
                  <a:fillRect/>
                </a:stretch>
              </p:blipFill>
              <p:spPr>
                <a:xfrm>
                  <a:off x="7262880" y="5525140"/>
                  <a:ext cx="849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3" name="Ink 132">
                  <a:extLst>
                    <a:ext uri="{FF2B5EF4-FFF2-40B4-BE49-F238E27FC236}">
                      <a16:creationId xmlns:a16="http://schemas.microsoft.com/office/drawing/2014/main" id="{489AA5DB-D078-6BBE-4AAD-20F6E52AD6D0}"/>
                    </a:ext>
                  </a:extLst>
                </p14:cNvPr>
                <p14:cNvContentPartPr/>
                <p14:nvPr/>
              </p14:nvContentPartPr>
              <p14:xfrm>
                <a:off x="6562320" y="5605780"/>
                <a:ext cx="570600" cy="28800"/>
              </p14:xfrm>
            </p:contentPart>
          </mc:Choice>
          <mc:Fallback xmlns="">
            <p:pic>
              <p:nvPicPr>
                <p:cNvPr id="133" name="Ink 132">
                  <a:extLst>
                    <a:ext uri="{FF2B5EF4-FFF2-40B4-BE49-F238E27FC236}">
                      <a16:creationId xmlns:a16="http://schemas.microsoft.com/office/drawing/2014/main" id="{489AA5DB-D078-6BBE-4AAD-20F6E52AD6D0}"/>
                    </a:ext>
                  </a:extLst>
                </p:cNvPr>
                <p:cNvPicPr/>
                <p:nvPr/>
              </p:nvPicPr>
              <p:blipFill>
                <a:blip r:embed="rId197"/>
                <a:stretch>
                  <a:fillRect/>
                </a:stretch>
              </p:blipFill>
              <p:spPr>
                <a:xfrm>
                  <a:off x="6544320" y="5588140"/>
                  <a:ext cx="606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4" name="Ink 133">
                  <a:extLst>
                    <a:ext uri="{FF2B5EF4-FFF2-40B4-BE49-F238E27FC236}">
                      <a16:creationId xmlns:a16="http://schemas.microsoft.com/office/drawing/2014/main" id="{4322BE80-ECEF-63C1-78C3-9DC6CDC0C2A9}"/>
                    </a:ext>
                  </a:extLst>
                </p14:cNvPr>
                <p14:cNvContentPartPr/>
                <p14:nvPr/>
              </p14:nvContentPartPr>
              <p14:xfrm>
                <a:off x="5570160" y="5560060"/>
                <a:ext cx="631440" cy="48240"/>
              </p14:xfrm>
            </p:contentPart>
          </mc:Choice>
          <mc:Fallback xmlns="">
            <p:pic>
              <p:nvPicPr>
                <p:cNvPr id="134" name="Ink 133">
                  <a:extLst>
                    <a:ext uri="{FF2B5EF4-FFF2-40B4-BE49-F238E27FC236}">
                      <a16:creationId xmlns:a16="http://schemas.microsoft.com/office/drawing/2014/main" id="{4322BE80-ECEF-63C1-78C3-9DC6CDC0C2A9}"/>
                    </a:ext>
                  </a:extLst>
                </p:cNvPr>
                <p:cNvPicPr/>
                <p:nvPr/>
              </p:nvPicPr>
              <p:blipFill>
                <a:blip r:embed="rId199"/>
                <a:stretch>
                  <a:fillRect/>
                </a:stretch>
              </p:blipFill>
              <p:spPr>
                <a:xfrm>
                  <a:off x="5552160" y="5542420"/>
                  <a:ext cx="667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Ink 135">
                  <a:extLst>
                    <a:ext uri="{FF2B5EF4-FFF2-40B4-BE49-F238E27FC236}">
                      <a16:creationId xmlns:a16="http://schemas.microsoft.com/office/drawing/2014/main" id="{2DB59546-C7CD-DAD3-C062-A82BD4C57C3D}"/>
                    </a:ext>
                  </a:extLst>
                </p14:cNvPr>
                <p14:cNvContentPartPr/>
                <p14:nvPr/>
              </p14:nvContentPartPr>
              <p14:xfrm>
                <a:off x="4747920" y="5521900"/>
                <a:ext cx="573120" cy="42120"/>
              </p14:xfrm>
            </p:contentPart>
          </mc:Choice>
          <mc:Fallback xmlns="">
            <p:pic>
              <p:nvPicPr>
                <p:cNvPr id="136" name="Ink 135">
                  <a:extLst>
                    <a:ext uri="{FF2B5EF4-FFF2-40B4-BE49-F238E27FC236}">
                      <a16:creationId xmlns:a16="http://schemas.microsoft.com/office/drawing/2014/main" id="{2DB59546-C7CD-DAD3-C062-A82BD4C57C3D}"/>
                    </a:ext>
                  </a:extLst>
                </p:cNvPr>
                <p:cNvPicPr/>
                <p:nvPr/>
              </p:nvPicPr>
              <p:blipFill>
                <a:blip r:embed="rId201"/>
                <a:stretch>
                  <a:fillRect/>
                </a:stretch>
              </p:blipFill>
              <p:spPr>
                <a:xfrm>
                  <a:off x="4730280" y="5504260"/>
                  <a:ext cx="608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Ink 136">
                  <a:extLst>
                    <a:ext uri="{FF2B5EF4-FFF2-40B4-BE49-F238E27FC236}">
                      <a16:creationId xmlns:a16="http://schemas.microsoft.com/office/drawing/2014/main" id="{02977CBA-B7DD-8E7B-782B-3D8DA73FA659}"/>
                    </a:ext>
                  </a:extLst>
                </p14:cNvPr>
                <p14:cNvContentPartPr/>
                <p14:nvPr/>
              </p14:nvContentPartPr>
              <p14:xfrm>
                <a:off x="3943320" y="5601100"/>
                <a:ext cx="684000" cy="54720"/>
              </p14:xfrm>
            </p:contentPart>
          </mc:Choice>
          <mc:Fallback xmlns="">
            <p:pic>
              <p:nvPicPr>
                <p:cNvPr id="137" name="Ink 136">
                  <a:extLst>
                    <a:ext uri="{FF2B5EF4-FFF2-40B4-BE49-F238E27FC236}">
                      <a16:creationId xmlns:a16="http://schemas.microsoft.com/office/drawing/2014/main" id="{02977CBA-B7DD-8E7B-782B-3D8DA73FA659}"/>
                    </a:ext>
                  </a:extLst>
                </p:cNvPr>
                <p:cNvPicPr/>
                <p:nvPr/>
              </p:nvPicPr>
              <p:blipFill>
                <a:blip r:embed="rId203"/>
                <a:stretch>
                  <a:fillRect/>
                </a:stretch>
              </p:blipFill>
              <p:spPr>
                <a:xfrm>
                  <a:off x="3925680" y="5583460"/>
                  <a:ext cx="719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Ink 137">
                  <a:extLst>
                    <a:ext uri="{FF2B5EF4-FFF2-40B4-BE49-F238E27FC236}">
                      <a16:creationId xmlns:a16="http://schemas.microsoft.com/office/drawing/2014/main" id="{2024BC72-DCBF-BF3F-9BB4-DEA443990C40}"/>
                    </a:ext>
                  </a:extLst>
                </p14:cNvPr>
                <p14:cNvContentPartPr/>
                <p14:nvPr/>
              </p14:nvContentPartPr>
              <p14:xfrm>
                <a:off x="3302520" y="5610820"/>
                <a:ext cx="485280" cy="48600"/>
              </p14:xfrm>
            </p:contentPart>
          </mc:Choice>
          <mc:Fallback xmlns="">
            <p:pic>
              <p:nvPicPr>
                <p:cNvPr id="138" name="Ink 137">
                  <a:extLst>
                    <a:ext uri="{FF2B5EF4-FFF2-40B4-BE49-F238E27FC236}">
                      <a16:creationId xmlns:a16="http://schemas.microsoft.com/office/drawing/2014/main" id="{2024BC72-DCBF-BF3F-9BB4-DEA443990C40}"/>
                    </a:ext>
                  </a:extLst>
                </p:cNvPr>
                <p:cNvPicPr/>
                <p:nvPr/>
              </p:nvPicPr>
              <p:blipFill>
                <a:blip r:embed="rId205"/>
                <a:stretch>
                  <a:fillRect/>
                </a:stretch>
              </p:blipFill>
              <p:spPr>
                <a:xfrm>
                  <a:off x="3284520" y="5592820"/>
                  <a:ext cx="520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0" name="Ink 139">
                  <a:extLst>
                    <a:ext uri="{FF2B5EF4-FFF2-40B4-BE49-F238E27FC236}">
                      <a16:creationId xmlns:a16="http://schemas.microsoft.com/office/drawing/2014/main" id="{3F349EBB-5E4D-4FB8-4D63-9AB524B587AA}"/>
                    </a:ext>
                  </a:extLst>
                </p14:cNvPr>
                <p14:cNvContentPartPr/>
                <p14:nvPr/>
              </p14:nvContentPartPr>
              <p14:xfrm>
                <a:off x="2126760" y="5561500"/>
                <a:ext cx="995760" cy="63000"/>
              </p14:xfrm>
            </p:contentPart>
          </mc:Choice>
          <mc:Fallback xmlns="">
            <p:pic>
              <p:nvPicPr>
                <p:cNvPr id="140" name="Ink 139">
                  <a:extLst>
                    <a:ext uri="{FF2B5EF4-FFF2-40B4-BE49-F238E27FC236}">
                      <a16:creationId xmlns:a16="http://schemas.microsoft.com/office/drawing/2014/main" id="{3F349EBB-5E4D-4FB8-4D63-9AB524B587AA}"/>
                    </a:ext>
                  </a:extLst>
                </p:cNvPr>
                <p:cNvPicPr/>
                <p:nvPr/>
              </p:nvPicPr>
              <p:blipFill>
                <a:blip r:embed="rId207"/>
                <a:stretch>
                  <a:fillRect/>
                </a:stretch>
              </p:blipFill>
              <p:spPr>
                <a:xfrm>
                  <a:off x="2108760" y="5543500"/>
                  <a:ext cx="1031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 name="Ink 140">
                  <a:extLst>
                    <a:ext uri="{FF2B5EF4-FFF2-40B4-BE49-F238E27FC236}">
                      <a16:creationId xmlns:a16="http://schemas.microsoft.com/office/drawing/2014/main" id="{D570F0F0-6DEA-63F2-5D7A-E24ED4CF461A}"/>
                    </a:ext>
                  </a:extLst>
                </p14:cNvPr>
                <p14:cNvContentPartPr/>
                <p14:nvPr/>
              </p14:nvContentPartPr>
              <p14:xfrm>
                <a:off x="1265280" y="5622340"/>
                <a:ext cx="614160" cy="86760"/>
              </p14:xfrm>
            </p:contentPart>
          </mc:Choice>
          <mc:Fallback xmlns="">
            <p:pic>
              <p:nvPicPr>
                <p:cNvPr id="141" name="Ink 140">
                  <a:extLst>
                    <a:ext uri="{FF2B5EF4-FFF2-40B4-BE49-F238E27FC236}">
                      <a16:creationId xmlns:a16="http://schemas.microsoft.com/office/drawing/2014/main" id="{D570F0F0-6DEA-63F2-5D7A-E24ED4CF461A}"/>
                    </a:ext>
                  </a:extLst>
                </p:cNvPr>
                <p:cNvPicPr/>
                <p:nvPr/>
              </p:nvPicPr>
              <p:blipFill>
                <a:blip r:embed="rId209"/>
                <a:stretch>
                  <a:fillRect/>
                </a:stretch>
              </p:blipFill>
              <p:spPr>
                <a:xfrm>
                  <a:off x="1247280" y="5604700"/>
                  <a:ext cx="649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5" name="Ink 144">
                  <a:extLst>
                    <a:ext uri="{FF2B5EF4-FFF2-40B4-BE49-F238E27FC236}">
                      <a16:creationId xmlns:a16="http://schemas.microsoft.com/office/drawing/2014/main" id="{4857703E-CA79-6AA3-2951-5290C437021B}"/>
                    </a:ext>
                  </a:extLst>
                </p14:cNvPr>
                <p14:cNvContentPartPr/>
                <p14:nvPr/>
              </p14:nvContentPartPr>
              <p14:xfrm>
                <a:off x="128040" y="3471700"/>
                <a:ext cx="660600" cy="2167920"/>
              </p14:xfrm>
            </p:contentPart>
          </mc:Choice>
          <mc:Fallback xmlns="">
            <p:pic>
              <p:nvPicPr>
                <p:cNvPr id="145" name="Ink 144">
                  <a:extLst>
                    <a:ext uri="{FF2B5EF4-FFF2-40B4-BE49-F238E27FC236}">
                      <a16:creationId xmlns:a16="http://schemas.microsoft.com/office/drawing/2014/main" id="{4857703E-CA79-6AA3-2951-5290C437021B}"/>
                    </a:ext>
                  </a:extLst>
                </p:cNvPr>
                <p:cNvPicPr/>
                <p:nvPr/>
              </p:nvPicPr>
              <p:blipFill>
                <a:blip r:embed="rId211"/>
                <a:stretch>
                  <a:fillRect/>
                </a:stretch>
              </p:blipFill>
              <p:spPr>
                <a:xfrm>
                  <a:off x="110040" y="3454060"/>
                  <a:ext cx="696240" cy="2203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6" name="Ink 145">
                  <a:extLst>
                    <a:ext uri="{FF2B5EF4-FFF2-40B4-BE49-F238E27FC236}">
                      <a16:creationId xmlns:a16="http://schemas.microsoft.com/office/drawing/2014/main" id="{B7781635-9BF2-23F4-32ED-189D18C77A68}"/>
                    </a:ext>
                  </a:extLst>
                </p14:cNvPr>
                <p14:cNvContentPartPr/>
                <p14:nvPr/>
              </p14:nvContentPartPr>
              <p14:xfrm>
                <a:off x="9198240" y="3923860"/>
                <a:ext cx="246600" cy="1692000"/>
              </p14:xfrm>
            </p:contentPart>
          </mc:Choice>
          <mc:Fallback xmlns="">
            <p:pic>
              <p:nvPicPr>
                <p:cNvPr id="146" name="Ink 145">
                  <a:extLst>
                    <a:ext uri="{FF2B5EF4-FFF2-40B4-BE49-F238E27FC236}">
                      <a16:creationId xmlns:a16="http://schemas.microsoft.com/office/drawing/2014/main" id="{B7781635-9BF2-23F4-32ED-189D18C77A68}"/>
                    </a:ext>
                  </a:extLst>
                </p:cNvPr>
                <p:cNvPicPr/>
                <p:nvPr/>
              </p:nvPicPr>
              <p:blipFill>
                <a:blip r:embed="rId213"/>
                <a:stretch>
                  <a:fillRect/>
                </a:stretch>
              </p:blipFill>
              <p:spPr>
                <a:xfrm>
                  <a:off x="9180600" y="3906220"/>
                  <a:ext cx="282240" cy="1727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0" name="Ink 149">
                  <a:extLst>
                    <a:ext uri="{FF2B5EF4-FFF2-40B4-BE49-F238E27FC236}">
                      <a16:creationId xmlns:a16="http://schemas.microsoft.com/office/drawing/2014/main" id="{8B4DC77B-5B5D-558A-E8F1-0D2CEF811F6B}"/>
                    </a:ext>
                  </a:extLst>
                </p14:cNvPr>
                <p14:cNvContentPartPr/>
                <p14:nvPr/>
              </p14:nvContentPartPr>
              <p14:xfrm>
                <a:off x="8297520" y="4391500"/>
                <a:ext cx="10440" cy="7560"/>
              </p14:xfrm>
            </p:contentPart>
          </mc:Choice>
          <mc:Fallback xmlns="">
            <p:pic>
              <p:nvPicPr>
                <p:cNvPr id="150" name="Ink 149">
                  <a:extLst>
                    <a:ext uri="{FF2B5EF4-FFF2-40B4-BE49-F238E27FC236}">
                      <a16:creationId xmlns:a16="http://schemas.microsoft.com/office/drawing/2014/main" id="{8B4DC77B-5B5D-558A-E8F1-0D2CEF811F6B}"/>
                    </a:ext>
                  </a:extLst>
                </p:cNvPr>
                <p:cNvPicPr/>
                <p:nvPr/>
              </p:nvPicPr>
              <p:blipFill>
                <a:blip r:embed="rId215"/>
                <a:stretch>
                  <a:fillRect/>
                </a:stretch>
              </p:blipFill>
              <p:spPr>
                <a:xfrm>
                  <a:off x="8279880" y="4373500"/>
                  <a:ext cx="46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1" name="Ink 150">
                  <a:extLst>
                    <a:ext uri="{FF2B5EF4-FFF2-40B4-BE49-F238E27FC236}">
                      <a16:creationId xmlns:a16="http://schemas.microsoft.com/office/drawing/2014/main" id="{A68A7765-A74C-2E2F-5459-5EBBE0BCE188}"/>
                    </a:ext>
                  </a:extLst>
                </p14:cNvPr>
                <p14:cNvContentPartPr/>
                <p14:nvPr/>
              </p14:nvContentPartPr>
              <p14:xfrm>
                <a:off x="8001240" y="3866260"/>
                <a:ext cx="1334880" cy="675360"/>
              </p14:xfrm>
            </p:contentPart>
          </mc:Choice>
          <mc:Fallback xmlns="">
            <p:pic>
              <p:nvPicPr>
                <p:cNvPr id="151" name="Ink 150">
                  <a:extLst>
                    <a:ext uri="{FF2B5EF4-FFF2-40B4-BE49-F238E27FC236}">
                      <a16:creationId xmlns:a16="http://schemas.microsoft.com/office/drawing/2014/main" id="{A68A7765-A74C-2E2F-5459-5EBBE0BCE188}"/>
                    </a:ext>
                  </a:extLst>
                </p:cNvPr>
                <p:cNvPicPr/>
                <p:nvPr/>
              </p:nvPicPr>
              <p:blipFill>
                <a:blip r:embed="rId217"/>
                <a:stretch>
                  <a:fillRect/>
                </a:stretch>
              </p:blipFill>
              <p:spPr>
                <a:xfrm>
                  <a:off x="7983240" y="3848260"/>
                  <a:ext cx="1370520" cy="711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2" name="Ink 171">
                  <a:extLst>
                    <a:ext uri="{FF2B5EF4-FFF2-40B4-BE49-F238E27FC236}">
                      <a16:creationId xmlns:a16="http://schemas.microsoft.com/office/drawing/2014/main" id="{3B284182-3BA5-4571-AFBC-4C5B0D8D6966}"/>
                    </a:ext>
                  </a:extLst>
                </p14:cNvPr>
                <p14:cNvContentPartPr/>
                <p14:nvPr/>
              </p14:nvContentPartPr>
              <p14:xfrm>
                <a:off x="3148080" y="4982620"/>
                <a:ext cx="1616400" cy="645120"/>
              </p14:xfrm>
            </p:contentPart>
          </mc:Choice>
          <mc:Fallback xmlns="">
            <p:pic>
              <p:nvPicPr>
                <p:cNvPr id="172" name="Ink 171">
                  <a:extLst>
                    <a:ext uri="{FF2B5EF4-FFF2-40B4-BE49-F238E27FC236}">
                      <a16:creationId xmlns:a16="http://schemas.microsoft.com/office/drawing/2014/main" id="{3B284182-3BA5-4571-AFBC-4C5B0D8D6966}"/>
                    </a:ext>
                  </a:extLst>
                </p:cNvPr>
                <p:cNvPicPr/>
                <p:nvPr/>
              </p:nvPicPr>
              <p:blipFill>
                <a:blip r:embed="rId219"/>
                <a:stretch>
                  <a:fillRect/>
                </a:stretch>
              </p:blipFill>
              <p:spPr>
                <a:xfrm>
                  <a:off x="3130440" y="4964980"/>
                  <a:ext cx="1652040" cy="68076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87526"/>
            <a:ext cx="12192000" cy="5832742"/>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F2BCFDFB-4181-0479-25C1-F2D7A35D4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 y="711362"/>
            <a:ext cx="5608333" cy="34153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872D8E-EA72-5966-38B6-3A9305687DCA}"/>
              </a:ext>
            </a:extLst>
          </p:cNvPr>
          <p:cNvSpPr txBox="1"/>
          <p:nvPr/>
        </p:nvSpPr>
        <p:spPr>
          <a:xfrm>
            <a:off x="3131572" y="87526"/>
            <a:ext cx="6102350" cy="584775"/>
          </a:xfrm>
          <a:prstGeom prst="rect">
            <a:avLst/>
          </a:prstGeom>
          <a:noFill/>
        </p:spPr>
        <p:txBody>
          <a:bodyPr wrap="square">
            <a:spAutoFit/>
          </a:bodyPr>
          <a:lstStyle/>
          <a:p>
            <a:pPr algn="ctr"/>
            <a:r>
              <a:rPr lang="en-US" sz="3200" b="0" i="0" u="none" strike="noStrike">
                <a:solidFill>
                  <a:srgbClr val="FFFF00"/>
                </a:solidFill>
                <a:effectLst/>
                <a:latin typeface="Arial" panose="020B0604020202020204" pitchFamily="34" charset="0"/>
              </a:rPr>
              <a:t> Ancient Threshing Instruments </a:t>
            </a:r>
            <a:endParaRPr lang="en-US" sz="3200">
              <a:solidFill>
                <a:srgbClr val="FFFF00"/>
              </a:solidFill>
            </a:endParaRPr>
          </a:p>
        </p:txBody>
      </p:sp>
      <p:sp>
        <p:nvSpPr>
          <p:cNvPr id="7" name="TextBox 6">
            <a:extLst>
              <a:ext uri="{FF2B5EF4-FFF2-40B4-BE49-F238E27FC236}">
                <a16:creationId xmlns:a16="http://schemas.microsoft.com/office/drawing/2014/main" id="{F6C4E7E8-7F58-0712-694E-C789830D4648}"/>
              </a:ext>
            </a:extLst>
          </p:cNvPr>
          <p:cNvSpPr txBox="1"/>
          <p:nvPr/>
        </p:nvSpPr>
        <p:spPr>
          <a:xfrm>
            <a:off x="6205233" y="860992"/>
            <a:ext cx="5608334" cy="4801314"/>
          </a:xfrm>
          <a:prstGeom prst="rect">
            <a:avLst/>
          </a:prstGeom>
          <a:noFill/>
        </p:spPr>
        <p:txBody>
          <a:bodyPr wrap="square">
            <a:spAutoFit/>
          </a:bodyPr>
          <a:lstStyle/>
          <a:p>
            <a:r>
              <a:rPr lang="en-US" sz="1800" b="0" i="0" u="none" strike="noStrike">
                <a:solidFill>
                  <a:srgbClr val="FFC000"/>
                </a:solidFill>
                <a:effectLst/>
                <a:latin typeface="Arial" panose="020B0604020202020204" pitchFamily="34" charset="0"/>
              </a:rPr>
              <a:t>The bottom was covered with lithic flakes or razor-like metal blades. It was pulled by horses or oxen over the grain that was spread on the threshing floor. </a:t>
            </a:r>
            <a:r>
              <a:rPr lang="en-US" sz="1800" b="0" i="0" u="none" strike="noStrike">
                <a:solidFill>
                  <a:srgbClr val="92D050"/>
                </a:solidFill>
                <a:effectLst/>
                <a:latin typeface="Arial" panose="020B0604020202020204" pitchFamily="34" charset="0"/>
              </a:rPr>
              <a:t>(ii) A tribulum, this was a type of threshing board that had sharp stones or iron spikes embedded in the underside. It was also dragged by animals over the grain. </a:t>
            </a:r>
            <a:r>
              <a:rPr lang="en-US" sz="1800" b="0" i="0" u="none" strike="noStrike">
                <a:solidFill>
                  <a:srgbClr val="00B0F0"/>
                </a:solidFill>
                <a:effectLst/>
                <a:latin typeface="Arial" panose="020B0604020202020204" pitchFamily="34" charset="0"/>
              </a:rPr>
              <a:t>(iii) The plostellum punicum or threshing wheel. This was a wooden cart with iron wheels that had sharp teeth or knives attached to them. It was driven by a person over the grain to cut the straw and separate the kernels. </a:t>
            </a:r>
            <a:r>
              <a:rPr lang="en-US" sz="1800" b="0" i="0" u="none" strike="noStrike">
                <a:solidFill>
                  <a:srgbClr val="FFFF00"/>
                </a:solidFill>
                <a:effectLst/>
                <a:latin typeface="Arial" panose="020B0604020202020204" pitchFamily="34" charset="0"/>
              </a:rPr>
              <a:t>(iv) Carthaginian wagon, this was another form of threshing wheel that had two large wooden discs with iron spikes on the rims. It was also pulled by animals over the grain. </a:t>
            </a:r>
            <a:r>
              <a:rPr lang="en-US" sz="1800" b="0" i="0" u="none" strike="noStrike">
                <a:solidFill>
                  <a:srgbClr val="FFC000"/>
                </a:solidFill>
                <a:effectLst/>
                <a:latin typeface="Arial" panose="020B0604020202020204" pitchFamily="34" charset="0"/>
              </a:rPr>
              <a:t>We note the biblical description of this device according to the Torah in Devarim / Deuteronomy 25:4 and by Isaiah according to Isaiah 28:27.</a:t>
            </a:r>
            <a:endParaRPr lang="en-US">
              <a:solidFill>
                <a:srgbClr val="FFC000"/>
              </a:solidFill>
            </a:endParaRPr>
          </a:p>
        </p:txBody>
      </p:sp>
      <p:sp>
        <p:nvSpPr>
          <p:cNvPr id="9" name="TextBox 8">
            <a:extLst>
              <a:ext uri="{FF2B5EF4-FFF2-40B4-BE49-F238E27FC236}">
                <a16:creationId xmlns:a16="http://schemas.microsoft.com/office/drawing/2014/main" id="{C0B4022B-EC64-9C84-40B2-8C2E58461D5F}"/>
              </a:ext>
            </a:extLst>
          </p:cNvPr>
          <p:cNvSpPr txBox="1"/>
          <p:nvPr/>
        </p:nvSpPr>
        <p:spPr>
          <a:xfrm>
            <a:off x="298450" y="4164793"/>
            <a:ext cx="5608333" cy="1477328"/>
          </a:xfrm>
          <a:prstGeom prst="rect">
            <a:avLst/>
          </a:prstGeom>
          <a:noFill/>
        </p:spPr>
        <p:txBody>
          <a:bodyPr wrap="square">
            <a:spAutoFit/>
          </a:bodyPr>
          <a:lstStyle/>
          <a:p>
            <a:r>
              <a:rPr lang="en-US" sz="1800" b="0" i="0" u="none" strike="noStrike">
                <a:solidFill>
                  <a:srgbClr val="FFFF00"/>
                </a:solidFill>
                <a:effectLst/>
                <a:latin typeface="Arial" panose="020B0604020202020204" pitchFamily="34" charset="0"/>
              </a:rPr>
              <a:t>There were different types of threshing sledges used in the Middle East: </a:t>
            </a:r>
            <a:r>
              <a:rPr lang="en-US" sz="1800" b="0" i="0" u="none" strike="noStrike">
                <a:solidFill>
                  <a:srgbClr val="FFC000"/>
                </a:solidFill>
                <a:effectLst/>
                <a:latin typeface="Arial" panose="020B0604020202020204" pitchFamily="34" charset="0"/>
              </a:rPr>
              <a:t>(i) the threshing board which was a thick board, made with a variety of slats, with a shape between rectangular and trapezoidal, with the frontal part somewhat narrower and curved upward. </a:t>
            </a:r>
            <a:endParaRPr lang="en-US">
              <a:solidFill>
                <a:srgbClr val="FFC000"/>
              </a:solidFill>
            </a:endParaRP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8650CB29-CAF8-E705-1DB5-B0CD145E2DC1}"/>
                  </a:ext>
                </a:extLst>
              </p14:cNvPr>
              <p14:cNvContentPartPr/>
              <p14:nvPr/>
            </p14:nvContentPartPr>
            <p14:xfrm>
              <a:off x="2684040" y="4712980"/>
              <a:ext cx="1802880" cy="114480"/>
            </p14:xfrm>
          </p:contentPart>
        </mc:Choice>
        <mc:Fallback xmlns="">
          <p:pic>
            <p:nvPicPr>
              <p:cNvPr id="2" name="Ink 1">
                <a:extLst>
                  <a:ext uri="{FF2B5EF4-FFF2-40B4-BE49-F238E27FC236}">
                    <a16:creationId xmlns:a16="http://schemas.microsoft.com/office/drawing/2014/main" id="{8650CB29-CAF8-E705-1DB5-B0CD145E2DC1}"/>
                  </a:ext>
                </a:extLst>
              </p:cNvPr>
              <p:cNvPicPr/>
              <p:nvPr/>
            </p:nvPicPr>
            <p:blipFill>
              <a:blip r:embed="rId6"/>
              <a:stretch>
                <a:fillRect/>
              </a:stretch>
            </p:blipFill>
            <p:spPr>
              <a:xfrm>
                <a:off x="2666400" y="4694980"/>
                <a:ext cx="1838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C100D49-606C-5588-8534-F911664245A2}"/>
                  </a:ext>
                </a:extLst>
              </p14:cNvPr>
              <p14:cNvContentPartPr/>
              <p14:nvPr/>
            </p14:nvContentPartPr>
            <p14:xfrm>
              <a:off x="9969000" y="296500"/>
              <a:ext cx="1043640" cy="269280"/>
            </p14:xfrm>
          </p:contentPart>
        </mc:Choice>
        <mc:Fallback xmlns="">
          <p:pic>
            <p:nvPicPr>
              <p:cNvPr id="3" name="Ink 2">
                <a:extLst>
                  <a:ext uri="{FF2B5EF4-FFF2-40B4-BE49-F238E27FC236}">
                    <a16:creationId xmlns:a16="http://schemas.microsoft.com/office/drawing/2014/main" id="{BC100D49-606C-5588-8534-F911664245A2}"/>
                  </a:ext>
                </a:extLst>
              </p:cNvPr>
              <p:cNvPicPr/>
              <p:nvPr/>
            </p:nvPicPr>
            <p:blipFill>
              <a:blip r:embed="rId8"/>
              <a:stretch>
                <a:fillRect/>
              </a:stretch>
            </p:blipFill>
            <p:spPr>
              <a:xfrm>
                <a:off x="9951000" y="278500"/>
                <a:ext cx="10792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C6002C99-3CF9-E313-444F-9B890C4603E3}"/>
                  </a:ext>
                </a:extLst>
              </p14:cNvPr>
              <p14:cNvContentPartPr/>
              <p14:nvPr/>
            </p14:nvContentPartPr>
            <p14:xfrm>
              <a:off x="9476880" y="1154380"/>
              <a:ext cx="1736280" cy="76680"/>
            </p14:xfrm>
          </p:contentPart>
        </mc:Choice>
        <mc:Fallback xmlns="">
          <p:pic>
            <p:nvPicPr>
              <p:cNvPr id="5" name="Ink 4">
                <a:extLst>
                  <a:ext uri="{FF2B5EF4-FFF2-40B4-BE49-F238E27FC236}">
                    <a16:creationId xmlns:a16="http://schemas.microsoft.com/office/drawing/2014/main" id="{C6002C99-3CF9-E313-444F-9B890C4603E3}"/>
                  </a:ext>
                </a:extLst>
              </p:cNvPr>
              <p:cNvPicPr/>
              <p:nvPr/>
            </p:nvPicPr>
            <p:blipFill>
              <a:blip r:embed="rId10"/>
              <a:stretch>
                <a:fillRect/>
              </a:stretch>
            </p:blipFill>
            <p:spPr>
              <a:xfrm>
                <a:off x="9458880" y="1136380"/>
                <a:ext cx="1771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EB04B7D8-D936-622E-C3D1-D408F3BEBFF2}"/>
                  </a:ext>
                </a:extLst>
              </p14:cNvPr>
              <p14:cNvContentPartPr/>
              <p14:nvPr/>
            </p14:nvContentPartPr>
            <p14:xfrm>
              <a:off x="6480240" y="1520140"/>
              <a:ext cx="827640" cy="27720"/>
            </p14:xfrm>
          </p:contentPart>
        </mc:Choice>
        <mc:Fallback xmlns="">
          <p:pic>
            <p:nvPicPr>
              <p:cNvPr id="11" name="Ink 10">
                <a:extLst>
                  <a:ext uri="{FF2B5EF4-FFF2-40B4-BE49-F238E27FC236}">
                    <a16:creationId xmlns:a16="http://schemas.microsoft.com/office/drawing/2014/main" id="{EB04B7D8-D936-622E-C3D1-D408F3BEBFF2}"/>
                  </a:ext>
                </a:extLst>
              </p:cNvPr>
              <p:cNvPicPr/>
              <p:nvPr/>
            </p:nvPicPr>
            <p:blipFill>
              <a:blip r:embed="rId12"/>
              <a:stretch>
                <a:fillRect/>
              </a:stretch>
            </p:blipFill>
            <p:spPr>
              <a:xfrm>
                <a:off x="6462240" y="1502500"/>
                <a:ext cx="863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888D1DCD-B5A7-43C3-EEEF-A3AD77CDAB65}"/>
                  </a:ext>
                </a:extLst>
              </p14:cNvPr>
              <p14:cNvContentPartPr/>
              <p14:nvPr/>
            </p14:nvContentPartPr>
            <p14:xfrm>
              <a:off x="10491000" y="1874740"/>
              <a:ext cx="1800" cy="30960"/>
            </p14:xfrm>
          </p:contentPart>
        </mc:Choice>
        <mc:Fallback xmlns="">
          <p:pic>
            <p:nvPicPr>
              <p:cNvPr id="12" name="Ink 11">
                <a:extLst>
                  <a:ext uri="{FF2B5EF4-FFF2-40B4-BE49-F238E27FC236}">
                    <a16:creationId xmlns:a16="http://schemas.microsoft.com/office/drawing/2014/main" id="{888D1DCD-B5A7-43C3-EEEF-A3AD77CDAB65}"/>
                  </a:ext>
                </a:extLst>
              </p:cNvPr>
              <p:cNvPicPr/>
              <p:nvPr/>
            </p:nvPicPr>
            <p:blipFill>
              <a:blip r:embed="rId14"/>
              <a:stretch>
                <a:fillRect/>
              </a:stretch>
            </p:blipFill>
            <p:spPr>
              <a:xfrm>
                <a:off x="10473360" y="1857100"/>
                <a:ext cx="37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C51120A4-E6FA-079F-C18F-93FFC6B6911E}"/>
                  </a:ext>
                </a:extLst>
              </p14:cNvPr>
              <p14:cNvContentPartPr/>
              <p14:nvPr/>
            </p14:nvContentPartPr>
            <p14:xfrm>
              <a:off x="6320400" y="1988500"/>
              <a:ext cx="749880" cy="82440"/>
            </p14:xfrm>
          </p:contentPart>
        </mc:Choice>
        <mc:Fallback xmlns="">
          <p:pic>
            <p:nvPicPr>
              <p:cNvPr id="13" name="Ink 12">
                <a:extLst>
                  <a:ext uri="{FF2B5EF4-FFF2-40B4-BE49-F238E27FC236}">
                    <a16:creationId xmlns:a16="http://schemas.microsoft.com/office/drawing/2014/main" id="{C51120A4-E6FA-079F-C18F-93FFC6B6911E}"/>
                  </a:ext>
                </a:extLst>
              </p:cNvPr>
              <p:cNvPicPr/>
              <p:nvPr/>
            </p:nvPicPr>
            <p:blipFill>
              <a:blip r:embed="rId16"/>
              <a:stretch>
                <a:fillRect/>
              </a:stretch>
            </p:blipFill>
            <p:spPr>
              <a:xfrm>
                <a:off x="6302400" y="1970500"/>
                <a:ext cx="785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CDCAED1D-48F6-66F8-CE5F-E7B655D84F19}"/>
                  </a:ext>
                </a:extLst>
              </p14:cNvPr>
              <p14:cNvContentPartPr/>
              <p14:nvPr/>
            </p14:nvContentPartPr>
            <p14:xfrm>
              <a:off x="6345960" y="1969060"/>
              <a:ext cx="733680" cy="89640"/>
            </p14:xfrm>
          </p:contentPart>
        </mc:Choice>
        <mc:Fallback xmlns="">
          <p:pic>
            <p:nvPicPr>
              <p:cNvPr id="14" name="Ink 13">
                <a:extLst>
                  <a:ext uri="{FF2B5EF4-FFF2-40B4-BE49-F238E27FC236}">
                    <a16:creationId xmlns:a16="http://schemas.microsoft.com/office/drawing/2014/main" id="{CDCAED1D-48F6-66F8-CE5F-E7B655D84F19}"/>
                  </a:ext>
                </a:extLst>
              </p:cNvPr>
              <p:cNvPicPr/>
              <p:nvPr/>
            </p:nvPicPr>
            <p:blipFill>
              <a:blip r:embed="rId18"/>
              <a:stretch>
                <a:fillRect/>
              </a:stretch>
            </p:blipFill>
            <p:spPr>
              <a:xfrm>
                <a:off x="6327960" y="1951420"/>
                <a:ext cx="769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FE570D2B-EAA1-718E-22AC-8ECC8C72C0C1}"/>
                  </a:ext>
                </a:extLst>
              </p14:cNvPr>
              <p14:cNvContentPartPr/>
              <p14:nvPr/>
            </p14:nvContentPartPr>
            <p14:xfrm>
              <a:off x="7820160" y="2816500"/>
              <a:ext cx="1764000" cy="70560"/>
            </p14:xfrm>
          </p:contentPart>
        </mc:Choice>
        <mc:Fallback xmlns="">
          <p:pic>
            <p:nvPicPr>
              <p:cNvPr id="15" name="Ink 14">
                <a:extLst>
                  <a:ext uri="{FF2B5EF4-FFF2-40B4-BE49-F238E27FC236}">
                    <a16:creationId xmlns:a16="http://schemas.microsoft.com/office/drawing/2014/main" id="{FE570D2B-EAA1-718E-22AC-8ECC8C72C0C1}"/>
                  </a:ext>
                </a:extLst>
              </p:cNvPr>
              <p:cNvPicPr/>
              <p:nvPr/>
            </p:nvPicPr>
            <p:blipFill>
              <a:blip r:embed="rId20"/>
              <a:stretch>
                <a:fillRect/>
              </a:stretch>
            </p:blipFill>
            <p:spPr>
              <a:xfrm>
                <a:off x="7802520" y="2798500"/>
                <a:ext cx="1799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D6E91BC6-DA10-E098-14B8-BEFF240B81FD}"/>
                  </a:ext>
                </a:extLst>
              </p14:cNvPr>
              <p14:cNvContentPartPr/>
              <p14:nvPr/>
            </p14:nvContentPartPr>
            <p14:xfrm>
              <a:off x="8995200" y="3909460"/>
              <a:ext cx="119520" cy="36360"/>
            </p14:xfrm>
          </p:contentPart>
        </mc:Choice>
        <mc:Fallback xmlns="">
          <p:pic>
            <p:nvPicPr>
              <p:cNvPr id="16" name="Ink 15">
                <a:extLst>
                  <a:ext uri="{FF2B5EF4-FFF2-40B4-BE49-F238E27FC236}">
                    <a16:creationId xmlns:a16="http://schemas.microsoft.com/office/drawing/2014/main" id="{D6E91BC6-DA10-E098-14B8-BEFF240B81FD}"/>
                  </a:ext>
                </a:extLst>
              </p:cNvPr>
              <p:cNvPicPr/>
              <p:nvPr/>
            </p:nvPicPr>
            <p:blipFill>
              <a:blip r:embed="rId22"/>
              <a:stretch>
                <a:fillRect/>
              </a:stretch>
            </p:blipFill>
            <p:spPr>
              <a:xfrm>
                <a:off x="8977560" y="3891820"/>
                <a:ext cx="155160" cy="72000"/>
              </a:xfrm>
              <a:prstGeom prst="rect">
                <a:avLst/>
              </a:prstGeom>
            </p:spPr>
          </p:pic>
        </mc:Fallback>
      </mc:AlternateContent>
      <p:grpSp>
        <p:nvGrpSpPr>
          <p:cNvPr id="20" name="Group 19">
            <a:extLst>
              <a:ext uri="{FF2B5EF4-FFF2-40B4-BE49-F238E27FC236}">
                <a16:creationId xmlns:a16="http://schemas.microsoft.com/office/drawing/2014/main" id="{55B322F2-95C0-E130-3D78-F715BA2F8378}"/>
              </a:ext>
            </a:extLst>
          </p:cNvPr>
          <p:cNvGrpSpPr/>
          <p:nvPr/>
        </p:nvGrpSpPr>
        <p:grpSpPr>
          <a:xfrm>
            <a:off x="8999880" y="3922780"/>
            <a:ext cx="1773720" cy="54360"/>
            <a:chOff x="8999880" y="3922780"/>
            <a:chExt cx="1773720" cy="54360"/>
          </a:xfrm>
        </p:grpSpPr>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8F8627FD-C0DB-3297-2B3B-4FA148F456EE}"/>
                    </a:ext>
                  </a:extLst>
                </p14:cNvPr>
                <p14:cNvContentPartPr/>
                <p14:nvPr/>
              </p14:nvContentPartPr>
              <p14:xfrm>
                <a:off x="9012120" y="3936820"/>
                <a:ext cx="1800" cy="5040"/>
              </p14:xfrm>
            </p:contentPart>
          </mc:Choice>
          <mc:Fallback xmlns="">
            <p:pic>
              <p:nvPicPr>
                <p:cNvPr id="17" name="Ink 16">
                  <a:extLst>
                    <a:ext uri="{FF2B5EF4-FFF2-40B4-BE49-F238E27FC236}">
                      <a16:creationId xmlns:a16="http://schemas.microsoft.com/office/drawing/2014/main" id="{8F8627FD-C0DB-3297-2B3B-4FA148F456EE}"/>
                    </a:ext>
                  </a:extLst>
                </p:cNvPr>
                <p:cNvPicPr/>
                <p:nvPr/>
              </p:nvPicPr>
              <p:blipFill>
                <a:blip r:embed="rId24"/>
                <a:stretch>
                  <a:fillRect/>
                </a:stretch>
              </p:blipFill>
              <p:spPr>
                <a:xfrm>
                  <a:off x="8994120" y="3918820"/>
                  <a:ext cx="37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5386788B-F9E9-36AC-9457-FC6BA311E25F}"/>
                    </a:ext>
                  </a:extLst>
                </p14:cNvPr>
                <p14:cNvContentPartPr/>
                <p14:nvPr/>
              </p14:nvContentPartPr>
              <p14:xfrm>
                <a:off x="8999880" y="3922780"/>
                <a:ext cx="1151640" cy="54360"/>
              </p14:xfrm>
            </p:contentPart>
          </mc:Choice>
          <mc:Fallback xmlns="">
            <p:pic>
              <p:nvPicPr>
                <p:cNvPr id="18" name="Ink 17">
                  <a:extLst>
                    <a:ext uri="{FF2B5EF4-FFF2-40B4-BE49-F238E27FC236}">
                      <a16:creationId xmlns:a16="http://schemas.microsoft.com/office/drawing/2014/main" id="{5386788B-F9E9-36AC-9457-FC6BA311E25F}"/>
                    </a:ext>
                  </a:extLst>
                </p:cNvPr>
                <p:cNvPicPr/>
                <p:nvPr/>
              </p:nvPicPr>
              <p:blipFill>
                <a:blip r:embed="rId26"/>
                <a:stretch>
                  <a:fillRect/>
                </a:stretch>
              </p:blipFill>
              <p:spPr>
                <a:xfrm>
                  <a:off x="8982240" y="3904780"/>
                  <a:ext cx="1187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8AD7E80C-A5A3-9A44-8BFD-525348A315E5}"/>
                    </a:ext>
                  </a:extLst>
                </p14:cNvPr>
                <p14:cNvContentPartPr/>
                <p14:nvPr/>
              </p14:nvContentPartPr>
              <p14:xfrm>
                <a:off x="10367880" y="3935740"/>
                <a:ext cx="405720" cy="21960"/>
              </p14:xfrm>
            </p:contentPart>
          </mc:Choice>
          <mc:Fallback xmlns="">
            <p:pic>
              <p:nvPicPr>
                <p:cNvPr id="19" name="Ink 18">
                  <a:extLst>
                    <a:ext uri="{FF2B5EF4-FFF2-40B4-BE49-F238E27FC236}">
                      <a16:creationId xmlns:a16="http://schemas.microsoft.com/office/drawing/2014/main" id="{8AD7E80C-A5A3-9A44-8BFD-525348A315E5}"/>
                    </a:ext>
                  </a:extLst>
                </p:cNvPr>
                <p:cNvPicPr/>
                <p:nvPr/>
              </p:nvPicPr>
              <p:blipFill>
                <a:blip r:embed="rId28"/>
                <a:stretch>
                  <a:fillRect/>
                </a:stretch>
              </p:blipFill>
              <p:spPr>
                <a:xfrm>
                  <a:off x="10350240" y="3918100"/>
                  <a:ext cx="441360" cy="5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119D6BAA-8479-774B-D24F-20D57E5E4560}"/>
                  </a:ext>
                </a:extLst>
              </p14:cNvPr>
              <p14:cNvContentPartPr/>
              <p14:nvPr/>
            </p14:nvContentPartPr>
            <p14:xfrm>
              <a:off x="9573360" y="5312380"/>
              <a:ext cx="437760" cy="32400"/>
            </p14:xfrm>
          </p:contentPart>
        </mc:Choice>
        <mc:Fallback xmlns="">
          <p:pic>
            <p:nvPicPr>
              <p:cNvPr id="21" name="Ink 20">
                <a:extLst>
                  <a:ext uri="{FF2B5EF4-FFF2-40B4-BE49-F238E27FC236}">
                    <a16:creationId xmlns:a16="http://schemas.microsoft.com/office/drawing/2014/main" id="{119D6BAA-8479-774B-D24F-20D57E5E4560}"/>
                  </a:ext>
                </a:extLst>
              </p:cNvPr>
              <p:cNvPicPr/>
              <p:nvPr/>
            </p:nvPicPr>
            <p:blipFill>
              <a:blip r:embed="rId30"/>
              <a:stretch>
                <a:fillRect/>
              </a:stretch>
            </p:blipFill>
            <p:spPr>
              <a:xfrm>
                <a:off x="9555720" y="5294740"/>
                <a:ext cx="473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0AA733D6-3DC6-0F35-6A37-F2ECA50FDFBF}"/>
                  </a:ext>
                </a:extLst>
              </p14:cNvPr>
              <p14:cNvContentPartPr/>
              <p14:nvPr/>
            </p14:nvContentPartPr>
            <p14:xfrm>
              <a:off x="8279160" y="5635300"/>
              <a:ext cx="435600" cy="38520"/>
            </p14:xfrm>
          </p:contentPart>
        </mc:Choice>
        <mc:Fallback xmlns="">
          <p:pic>
            <p:nvPicPr>
              <p:cNvPr id="22" name="Ink 21">
                <a:extLst>
                  <a:ext uri="{FF2B5EF4-FFF2-40B4-BE49-F238E27FC236}">
                    <a16:creationId xmlns:a16="http://schemas.microsoft.com/office/drawing/2014/main" id="{0AA733D6-3DC6-0F35-6A37-F2ECA50FDFBF}"/>
                  </a:ext>
                </a:extLst>
              </p:cNvPr>
              <p:cNvPicPr/>
              <p:nvPr/>
            </p:nvPicPr>
            <p:blipFill>
              <a:blip r:embed="rId32"/>
              <a:stretch>
                <a:fillRect/>
              </a:stretch>
            </p:blipFill>
            <p:spPr>
              <a:xfrm>
                <a:off x="8261520" y="5617660"/>
                <a:ext cx="471240" cy="74160"/>
              </a:xfrm>
              <a:prstGeom prst="rect">
                <a:avLst/>
              </a:prstGeom>
            </p:spPr>
          </p:pic>
        </mc:Fallback>
      </mc:AlternateContent>
    </p:spTree>
    <p:extLst>
      <p:ext uri="{BB962C8B-B14F-4D97-AF65-F5344CB8AC3E}">
        <p14:creationId xmlns:p14="http://schemas.microsoft.com/office/powerpoint/2010/main" val="325136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65150" y="205534"/>
            <a:ext cx="8775509" cy="5632311"/>
          </a:xfrm>
          <a:prstGeom prst="rect">
            <a:avLst/>
          </a:prstGeom>
          <a:noFill/>
        </p:spPr>
        <p:txBody>
          <a:bodyPr wrap="square" rtlCol="0">
            <a:spAutoFit/>
          </a:bodyPr>
          <a:lstStyle/>
          <a:p>
            <a:r>
              <a:rPr lang="en-US" sz="3600" b="1">
                <a:solidFill>
                  <a:srgbClr val="FFC000"/>
                </a:solidFill>
                <a:cs typeface="+mj-cs"/>
              </a:rPr>
              <a:t>Devarim / Deuteronomy 25:4  </a:t>
            </a:r>
          </a:p>
          <a:p>
            <a:r>
              <a:rPr lang="en-US" sz="3200">
                <a:solidFill>
                  <a:srgbClr val="FFC000"/>
                </a:solidFill>
                <a:cs typeface="+mj-cs"/>
              </a:rPr>
              <a:t>25:4 Thou shalt not muzzle the ox when he treadeth out the corn. (KJV </a:t>
            </a:r>
            <a:r>
              <a:rPr lang="he-IL" sz="3200">
                <a:solidFill>
                  <a:srgbClr val="FFFF00"/>
                </a:solidFill>
                <a:cs typeface="+mj-cs"/>
              </a:rPr>
              <a:t>לֹא־תַחְסֹ֥ם שׁ֖וֹר בְּדִישֽׁוֹ׃</a:t>
            </a:r>
            <a:r>
              <a:rPr lang="en-US" sz="3200">
                <a:solidFill>
                  <a:srgbClr val="FFC000"/>
                </a:solidFill>
                <a:cs typeface="+mj-cs"/>
              </a:rPr>
              <a:t>.)</a:t>
            </a:r>
            <a:endParaRPr lang="he-IL" sz="3200">
              <a:solidFill>
                <a:srgbClr val="FFC000"/>
              </a:solidFill>
              <a:cs typeface="+mj-cs"/>
            </a:endParaRPr>
          </a:p>
          <a:p>
            <a:endParaRPr lang="he-IL" sz="3200" b="1">
              <a:solidFill>
                <a:srgbClr val="FFC000"/>
              </a:solidFill>
              <a:cs typeface="+mj-cs"/>
            </a:endParaRPr>
          </a:p>
          <a:p>
            <a:r>
              <a:rPr lang="en-US" sz="3600" b="1">
                <a:solidFill>
                  <a:srgbClr val="FFC000"/>
                </a:solidFill>
                <a:cs typeface="+mj-cs"/>
              </a:rPr>
              <a:t>Isaiah 28:27  </a:t>
            </a:r>
          </a:p>
          <a:p>
            <a:r>
              <a:rPr lang="en-US" sz="3200">
                <a:solidFill>
                  <a:srgbClr val="FFC000"/>
                </a:solidFill>
                <a:cs typeface="+mj-cs"/>
              </a:rPr>
              <a:t>28:27 For the fitches are not threshed with a threshing instrument, Neither is a cart wheel turned about upon the cummin; But the fitches are beaten out with a staff, And the cummin with a rod. (KJV </a:t>
            </a:r>
            <a:r>
              <a:rPr lang="he-IL" sz="3200">
                <a:solidFill>
                  <a:srgbClr val="FFFF00"/>
                </a:solidFill>
                <a:cs typeface="+mj-cs"/>
              </a:rPr>
              <a:t>כִּ֣י לֹ֤א בֶֽחָרוּץ֙ י֣וּדַשׁ קֶ֔צַח וְאוֹפַ֣ן עֲגָלָ֔ה עַל־כַּמֹּ֖ן יוּסָּ֑ב כִּ֧י בַמַּטֶּ֛ה יֵחָ֥בֶט קֶ֖צַח וְכַמֹּ֥ן בַּשָּֽׁבֶט׃</a:t>
            </a:r>
            <a:r>
              <a:rPr lang="en-US" sz="3200">
                <a:solidFill>
                  <a:srgbClr val="FFC000"/>
                </a:solidFill>
                <a:cs typeface="+mj-cs"/>
              </a:rPr>
              <a:t>.)</a:t>
            </a:r>
            <a:endParaRPr lang="he-IL" sz="32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8106853-C261-0E1B-8DCB-51E250618AED}"/>
                  </a:ext>
                </a:extLst>
              </p14:cNvPr>
              <p14:cNvContentPartPr/>
              <p14:nvPr/>
            </p14:nvContentPartPr>
            <p14:xfrm>
              <a:off x="4174440" y="1349860"/>
              <a:ext cx="1789200" cy="48240"/>
            </p14:xfrm>
          </p:contentPart>
        </mc:Choice>
        <mc:Fallback xmlns="">
          <p:pic>
            <p:nvPicPr>
              <p:cNvPr id="2" name="Ink 1">
                <a:extLst>
                  <a:ext uri="{FF2B5EF4-FFF2-40B4-BE49-F238E27FC236}">
                    <a16:creationId xmlns:a16="http://schemas.microsoft.com/office/drawing/2014/main" id="{A8106853-C261-0E1B-8DCB-51E250618AED}"/>
                  </a:ext>
                </a:extLst>
              </p:cNvPr>
              <p:cNvPicPr/>
              <p:nvPr/>
            </p:nvPicPr>
            <p:blipFill>
              <a:blip r:embed="rId5"/>
              <a:stretch>
                <a:fillRect/>
              </a:stretch>
            </p:blipFill>
            <p:spPr>
              <a:xfrm>
                <a:off x="4156800" y="1332220"/>
                <a:ext cx="1824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793D0BD-3144-D354-FC8C-0356D76DF91F}"/>
                  </a:ext>
                </a:extLst>
              </p14:cNvPr>
              <p14:cNvContentPartPr/>
              <p14:nvPr/>
            </p14:nvContentPartPr>
            <p14:xfrm>
              <a:off x="1009680" y="1802380"/>
              <a:ext cx="2609280" cy="65520"/>
            </p14:xfrm>
          </p:contentPart>
        </mc:Choice>
        <mc:Fallback xmlns="">
          <p:pic>
            <p:nvPicPr>
              <p:cNvPr id="4" name="Ink 3">
                <a:extLst>
                  <a:ext uri="{FF2B5EF4-FFF2-40B4-BE49-F238E27FC236}">
                    <a16:creationId xmlns:a16="http://schemas.microsoft.com/office/drawing/2014/main" id="{A793D0BD-3144-D354-FC8C-0356D76DF91F}"/>
                  </a:ext>
                </a:extLst>
              </p:cNvPr>
              <p:cNvPicPr/>
              <p:nvPr/>
            </p:nvPicPr>
            <p:blipFill>
              <a:blip r:embed="rId7"/>
              <a:stretch>
                <a:fillRect/>
              </a:stretch>
            </p:blipFill>
            <p:spPr>
              <a:xfrm>
                <a:off x="991680" y="1784380"/>
                <a:ext cx="2644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3E14577-9171-D509-B0A0-A95ED37F294D}"/>
                  </a:ext>
                </a:extLst>
              </p14:cNvPr>
              <p14:cNvContentPartPr/>
              <p14:nvPr/>
            </p14:nvContentPartPr>
            <p14:xfrm>
              <a:off x="6481320" y="3777700"/>
              <a:ext cx="1472760" cy="57600"/>
            </p14:xfrm>
          </p:contentPart>
        </mc:Choice>
        <mc:Fallback xmlns="">
          <p:pic>
            <p:nvPicPr>
              <p:cNvPr id="5" name="Ink 4">
                <a:extLst>
                  <a:ext uri="{FF2B5EF4-FFF2-40B4-BE49-F238E27FC236}">
                    <a16:creationId xmlns:a16="http://schemas.microsoft.com/office/drawing/2014/main" id="{A3E14577-9171-D509-B0A0-A95ED37F294D}"/>
                  </a:ext>
                </a:extLst>
              </p:cNvPr>
              <p:cNvPicPr/>
              <p:nvPr/>
            </p:nvPicPr>
            <p:blipFill>
              <a:blip r:embed="rId9"/>
              <a:stretch>
                <a:fillRect/>
              </a:stretch>
            </p:blipFill>
            <p:spPr>
              <a:xfrm>
                <a:off x="6463680" y="3760060"/>
                <a:ext cx="1508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4D0F55E-1B29-2A73-5BD6-37DE15530F00}"/>
                  </a:ext>
                </a:extLst>
              </p14:cNvPr>
              <p14:cNvContentPartPr/>
              <p14:nvPr/>
            </p14:nvContentPartPr>
            <p14:xfrm>
              <a:off x="4744680" y="4253980"/>
              <a:ext cx="627840" cy="25200"/>
            </p14:xfrm>
          </p:contentPart>
        </mc:Choice>
        <mc:Fallback xmlns="">
          <p:pic>
            <p:nvPicPr>
              <p:cNvPr id="7" name="Ink 6">
                <a:extLst>
                  <a:ext uri="{FF2B5EF4-FFF2-40B4-BE49-F238E27FC236}">
                    <a16:creationId xmlns:a16="http://schemas.microsoft.com/office/drawing/2014/main" id="{A4D0F55E-1B29-2A73-5BD6-37DE15530F00}"/>
                  </a:ext>
                </a:extLst>
              </p:cNvPr>
              <p:cNvPicPr/>
              <p:nvPr/>
            </p:nvPicPr>
            <p:blipFill>
              <a:blip r:embed="rId11"/>
              <a:stretch>
                <a:fillRect/>
              </a:stretch>
            </p:blipFill>
            <p:spPr>
              <a:xfrm>
                <a:off x="4727040" y="4236340"/>
                <a:ext cx="663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7148ACD-0EC8-34AE-A0B2-9E20ADB9D9A9}"/>
                  </a:ext>
                </a:extLst>
              </p14:cNvPr>
              <p14:cNvContentPartPr/>
              <p14:nvPr/>
            </p14:nvContentPartPr>
            <p14:xfrm>
              <a:off x="7924920" y="4277740"/>
              <a:ext cx="375480" cy="7920"/>
            </p14:xfrm>
          </p:contentPart>
        </mc:Choice>
        <mc:Fallback xmlns="">
          <p:pic>
            <p:nvPicPr>
              <p:cNvPr id="9" name="Ink 8">
                <a:extLst>
                  <a:ext uri="{FF2B5EF4-FFF2-40B4-BE49-F238E27FC236}">
                    <a16:creationId xmlns:a16="http://schemas.microsoft.com/office/drawing/2014/main" id="{E7148ACD-0EC8-34AE-A0B2-9E20ADB9D9A9}"/>
                  </a:ext>
                </a:extLst>
              </p:cNvPr>
              <p:cNvPicPr/>
              <p:nvPr/>
            </p:nvPicPr>
            <p:blipFill>
              <a:blip r:embed="rId13"/>
              <a:stretch>
                <a:fillRect/>
              </a:stretch>
            </p:blipFill>
            <p:spPr>
              <a:xfrm>
                <a:off x="7907280" y="4260100"/>
                <a:ext cx="411120" cy="43560"/>
              </a:xfrm>
              <a:prstGeom prst="rect">
                <a:avLst/>
              </a:prstGeom>
            </p:spPr>
          </p:pic>
        </mc:Fallback>
      </mc:AlternateContent>
    </p:spTree>
    <p:extLst>
      <p:ext uri="{BB962C8B-B14F-4D97-AF65-F5344CB8AC3E}">
        <p14:creationId xmlns:p14="http://schemas.microsoft.com/office/powerpoint/2010/main" val="2692411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127500"/>
          </a:xfrm>
          <a:prstGeom prst="roundRect">
            <a:avLst/>
          </a:prstGeom>
          <a:solidFill>
            <a:schemeClr val="tx1">
              <a:alpha val="7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65150" y="205534"/>
            <a:ext cx="8775509" cy="3416320"/>
          </a:xfrm>
          <a:prstGeom prst="rect">
            <a:avLst/>
          </a:prstGeom>
          <a:noFill/>
        </p:spPr>
        <p:txBody>
          <a:bodyPr wrap="square" rtlCol="0">
            <a:spAutoFit/>
          </a:bodyPr>
          <a:lstStyle/>
          <a:p>
            <a:r>
              <a:rPr lang="en-US" sz="3600" b="1">
                <a:solidFill>
                  <a:srgbClr val="FFC000"/>
                </a:solidFill>
                <a:cs typeface="+mj-cs"/>
              </a:rPr>
              <a:t>Isaiah 40:4  </a:t>
            </a:r>
          </a:p>
          <a:p>
            <a:r>
              <a:rPr lang="en-US" sz="3600">
                <a:solidFill>
                  <a:srgbClr val="FFC000"/>
                </a:solidFill>
                <a:cs typeface="+mj-cs"/>
              </a:rPr>
              <a:t>40:4 Every valley shall be exalted, And every mountain and hill shall be made low: And the crooked shall be made straight, And the rough places plain: (KJV </a:t>
            </a:r>
            <a:r>
              <a:rPr lang="he-IL" sz="3600">
                <a:solidFill>
                  <a:srgbClr val="FFFF00"/>
                </a:solidFill>
                <a:cs typeface="+mj-cs"/>
              </a:rPr>
              <a:t>כָּל־גֶּיא֙ יִנָּשֵׂ֔א וְכָל־הַ֥ר וְגִבְעָ֖ה יִשְׁפָּ֑לוּ וְהָיָ֤ה הֶֽעָקֹב֙ לְמִישׁ֔וֹר וְהָרְכָסִ֖ים לְבִקְעָֽה׃</a:t>
            </a:r>
            <a:r>
              <a:rPr lang="en-US" sz="3600">
                <a:solidFill>
                  <a:srgbClr val="FFC000"/>
                </a:solidFill>
                <a:cs typeface="+mj-cs"/>
              </a:rPr>
              <a:t>.)</a:t>
            </a:r>
            <a:endParaRPr lang="he-IL" sz="36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2F54057-F750-A510-9FE3-1BF571CAAA48}"/>
                  </a:ext>
                </a:extLst>
              </p14:cNvPr>
              <p14:cNvContentPartPr/>
              <p14:nvPr/>
            </p14:nvContentPartPr>
            <p14:xfrm>
              <a:off x="977280" y="1896340"/>
              <a:ext cx="1386000" cy="79920"/>
            </p14:xfrm>
          </p:contentPart>
        </mc:Choice>
        <mc:Fallback xmlns="">
          <p:pic>
            <p:nvPicPr>
              <p:cNvPr id="2" name="Ink 1">
                <a:extLst>
                  <a:ext uri="{FF2B5EF4-FFF2-40B4-BE49-F238E27FC236}">
                    <a16:creationId xmlns:a16="http://schemas.microsoft.com/office/drawing/2014/main" id="{E2F54057-F750-A510-9FE3-1BF571CAAA48}"/>
                  </a:ext>
                </a:extLst>
              </p:cNvPr>
              <p:cNvPicPr/>
              <p:nvPr/>
            </p:nvPicPr>
            <p:blipFill>
              <a:blip r:embed="rId5"/>
              <a:stretch>
                <a:fillRect/>
              </a:stretch>
            </p:blipFill>
            <p:spPr>
              <a:xfrm>
                <a:off x="959640" y="1878340"/>
                <a:ext cx="1421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58F0252-5061-9E59-3C1F-0BD33EFC702A}"/>
                  </a:ext>
                </a:extLst>
              </p14:cNvPr>
              <p14:cNvContentPartPr/>
              <p14:nvPr/>
            </p14:nvContentPartPr>
            <p14:xfrm>
              <a:off x="6056160" y="1971580"/>
              <a:ext cx="995400" cy="37800"/>
            </p14:xfrm>
          </p:contentPart>
        </mc:Choice>
        <mc:Fallback xmlns="">
          <p:pic>
            <p:nvPicPr>
              <p:cNvPr id="4" name="Ink 3">
                <a:extLst>
                  <a:ext uri="{FF2B5EF4-FFF2-40B4-BE49-F238E27FC236}">
                    <a16:creationId xmlns:a16="http://schemas.microsoft.com/office/drawing/2014/main" id="{C58F0252-5061-9E59-3C1F-0BD33EFC702A}"/>
                  </a:ext>
                </a:extLst>
              </p:cNvPr>
              <p:cNvPicPr/>
              <p:nvPr/>
            </p:nvPicPr>
            <p:blipFill>
              <a:blip r:embed="rId7"/>
              <a:stretch>
                <a:fillRect/>
              </a:stretch>
            </p:blipFill>
            <p:spPr>
              <a:xfrm>
                <a:off x="6038160" y="1953940"/>
                <a:ext cx="1031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A92A88C-9852-D9EF-46DC-5E17B1FEB302}"/>
                  </a:ext>
                </a:extLst>
              </p14:cNvPr>
              <p14:cNvContentPartPr/>
              <p14:nvPr/>
            </p14:nvContentPartPr>
            <p14:xfrm>
              <a:off x="962880" y="2450740"/>
              <a:ext cx="1176120" cy="42840"/>
            </p14:xfrm>
          </p:contentPart>
        </mc:Choice>
        <mc:Fallback xmlns="">
          <p:pic>
            <p:nvPicPr>
              <p:cNvPr id="5" name="Ink 4">
                <a:extLst>
                  <a:ext uri="{FF2B5EF4-FFF2-40B4-BE49-F238E27FC236}">
                    <a16:creationId xmlns:a16="http://schemas.microsoft.com/office/drawing/2014/main" id="{8A92A88C-9852-D9EF-46DC-5E17B1FEB302}"/>
                  </a:ext>
                </a:extLst>
              </p:cNvPr>
              <p:cNvPicPr/>
              <p:nvPr/>
            </p:nvPicPr>
            <p:blipFill>
              <a:blip r:embed="rId9"/>
              <a:stretch>
                <a:fillRect/>
              </a:stretch>
            </p:blipFill>
            <p:spPr>
              <a:xfrm>
                <a:off x="945240" y="2432740"/>
                <a:ext cx="1211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EFF656B-4FE4-5C0E-DF97-110DD1C4A9C2}"/>
                  </a:ext>
                </a:extLst>
              </p14:cNvPr>
              <p14:cNvContentPartPr/>
              <p14:nvPr/>
            </p14:nvContentPartPr>
            <p14:xfrm>
              <a:off x="4732440" y="2478100"/>
              <a:ext cx="1062000" cy="25920"/>
            </p14:xfrm>
          </p:contentPart>
        </mc:Choice>
        <mc:Fallback xmlns="">
          <p:pic>
            <p:nvPicPr>
              <p:cNvPr id="7" name="Ink 6">
                <a:extLst>
                  <a:ext uri="{FF2B5EF4-FFF2-40B4-BE49-F238E27FC236}">
                    <a16:creationId xmlns:a16="http://schemas.microsoft.com/office/drawing/2014/main" id="{1EFF656B-4FE4-5C0E-DF97-110DD1C4A9C2}"/>
                  </a:ext>
                </a:extLst>
              </p:cNvPr>
              <p:cNvPicPr/>
              <p:nvPr/>
            </p:nvPicPr>
            <p:blipFill>
              <a:blip r:embed="rId11"/>
              <a:stretch>
                <a:fillRect/>
              </a:stretch>
            </p:blipFill>
            <p:spPr>
              <a:xfrm>
                <a:off x="4714800" y="2460460"/>
                <a:ext cx="10976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32ABC09-4F4B-D572-155A-F46713AAD35F}"/>
                  </a:ext>
                </a:extLst>
              </p14:cNvPr>
              <p14:cNvContentPartPr/>
              <p14:nvPr/>
            </p14:nvContentPartPr>
            <p14:xfrm>
              <a:off x="8380320" y="2407540"/>
              <a:ext cx="706680" cy="63720"/>
            </p14:xfrm>
          </p:contentPart>
        </mc:Choice>
        <mc:Fallback xmlns="">
          <p:pic>
            <p:nvPicPr>
              <p:cNvPr id="9" name="Ink 8">
                <a:extLst>
                  <a:ext uri="{FF2B5EF4-FFF2-40B4-BE49-F238E27FC236}">
                    <a16:creationId xmlns:a16="http://schemas.microsoft.com/office/drawing/2014/main" id="{732ABC09-4F4B-D572-155A-F46713AAD35F}"/>
                  </a:ext>
                </a:extLst>
              </p:cNvPr>
              <p:cNvPicPr/>
              <p:nvPr/>
            </p:nvPicPr>
            <p:blipFill>
              <a:blip r:embed="rId13"/>
              <a:stretch>
                <a:fillRect/>
              </a:stretch>
            </p:blipFill>
            <p:spPr>
              <a:xfrm>
                <a:off x="8362680" y="2389900"/>
                <a:ext cx="742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CF33C60-4CF6-C488-80F5-F54D4044FDDB}"/>
                  </a:ext>
                </a:extLst>
              </p14:cNvPr>
              <p14:cNvContentPartPr/>
              <p14:nvPr/>
            </p14:nvContentPartPr>
            <p14:xfrm>
              <a:off x="1304520" y="2939620"/>
              <a:ext cx="1300320" cy="90720"/>
            </p14:xfrm>
          </p:contentPart>
        </mc:Choice>
        <mc:Fallback xmlns="">
          <p:pic>
            <p:nvPicPr>
              <p:cNvPr id="11" name="Ink 10">
                <a:extLst>
                  <a:ext uri="{FF2B5EF4-FFF2-40B4-BE49-F238E27FC236}">
                    <a16:creationId xmlns:a16="http://schemas.microsoft.com/office/drawing/2014/main" id="{5CF33C60-4CF6-C488-80F5-F54D4044FDDB}"/>
                  </a:ext>
                </a:extLst>
              </p:cNvPr>
              <p:cNvPicPr/>
              <p:nvPr/>
            </p:nvPicPr>
            <p:blipFill>
              <a:blip r:embed="rId15"/>
              <a:stretch>
                <a:fillRect/>
              </a:stretch>
            </p:blipFill>
            <p:spPr>
              <a:xfrm>
                <a:off x="1286880" y="2921620"/>
                <a:ext cx="1335960" cy="126360"/>
              </a:xfrm>
              <a:prstGeom prst="rect">
                <a:avLst/>
              </a:prstGeom>
            </p:spPr>
          </p:pic>
        </mc:Fallback>
      </mc:AlternateContent>
    </p:spTree>
    <p:extLst>
      <p:ext uri="{BB962C8B-B14F-4D97-AF65-F5344CB8AC3E}">
        <p14:creationId xmlns:p14="http://schemas.microsoft.com/office/powerpoint/2010/main" val="308579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20249</TotalTime>
  <Words>3026</Words>
  <Application>Microsoft Office PowerPoint</Application>
  <PresentationFormat>Widescreen</PresentationFormat>
  <Paragraphs>128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116</cp:revision>
  <dcterms:created xsi:type="dcterms:W3CDTF">2021-02-18T19:11:41Z</dcterms:created>
  <dcterms:modified xsi:type="dcterms:W3CDTF">2023-11-09T02:48:53Z</dcterms:modified>
</cp:coreProperties>
</file>