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6.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7.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8.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9.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0.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1.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14.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notesSlides/notesSlide15.xml" ContentType="application/vnd.openxmlformats-officedocument.presentationml.notesSlide+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16.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17.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8.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9.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20.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21.xml" ContentType="application/vnd.openxmlformats-officedocument.presentationml.notesSlide+xml"/>
  <Override PartName="/ppt/ink/ink258.xml" ContentType="application/inkml+xml"/>
  <Override PartName="/ppt/ink/ink259.xml" ContentType="application/inkml+xml"/>
  <Override PartName="/ppt/notesSlides/notesSlide22.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25.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26.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notesSlides/notesSlide27.xml" ContentType="application/vnd.openxmlformats-officedocument.presentationml.notesSlide+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notesSlides/notesSlide28.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29.xml" ContentType="application/vnd.openxmlformats-officedocument.presentationml.notesSlide+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notesSlides/notesSlide30.xml" ContentType="application/vnd.openxmlformats-officedocument.presentationml.notesSlide+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1" r:id="rId2"/>
    <p:sldId id="265" r:id="rId3"/>
    <p:sldId id="268" r:id="rId4"/>
    <p:sldId id="282" r:id="rId5"/>
    <p:sldId id="283" r:id="rId6"/>
    <p:sldId id="284" r:id="rId7"/>
    <p:sldId id="285" r:id="rId8"/>
    <p:sldId id="286" r:id="rId9"/>
    <p:sldId id="305" r:id="rId10"/>
    <p:sldId id="287" r:id="rId11"/>
    <p:sldId id="288" r:id="rId12"/>
    <p:sldId id="272" r:id="rId13"/>
    <p:sldId id="270" r:id="rId14"/>
    <p:sldId id="289" r:id="rId15"/>
    <p:sldId id="290" r:id="rId16"/>
    <p:sldId id="291" r:id="rId17"/>
    <p:sldId id="292" r:id="rId18"/>
    <p:sldId id="293" r:id="rId19"/>
    <p:sldId id="294" r:id="rId20"/>
    <p:sldId id="295" r:id="rId21"/>
    <p:sldId id="296" r:id="rId22"/>
    <p:sldId id="297" r:id="rId23"/>
    <p:sldId id="271" r:id="rId24"/>
    <p:sldId id="298" r:id="rId25"/>
    <p:sldId id="299" r:id="rId26"/>
    <p:sldId id="300" r:id="rId27"/>
    <p:sldId id="301" r:id="rId28"/>
    <p:sldId id="302" r:id="rId29"/>
    <p:sldId id="303"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64055-5336-4674-8B23-773E7DFC2DAC}" v="100" dt="2023-10-26T11:13:54.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2564055-5336-4674-8B23-773E7DFC2DAC}"/>
    <pc:docChg chg="undo custSel addSld delSld modSld sldOrd">
      <pc:chgData name="Duane Miller" userId="086b8d4e5ca37aec" providerId="LiveId" clId="{72564055-5336-4674-8B23-773E7DFC2DAC}" dt="2023-10-26T11:18:29.488" v="2129" actId="207"/>
      <pc:docMkLst>
        <pc:docMk/>
      </pc:docMkLst>
      <pc:sldChg chg="modSp mod setBg modNotesTx">
        <pc:chgData name="Duane Miller" userId="086b8d4e5ca37aec" providerId="LiveId" clId="{72564055-5336-4674-8B23-773E7DFC2DAC}" dt="2023-10-26T11:14:05.127" v="1146" actId="207"/>
        <pc:sldMkLst>
          <pc:docMk/>
          <pc:sldMk cId="2832398454" sldId="265"/>
        </pc:sldMkLst>
        <pc:spChg chg="mod">
          <ac:chgData name="Duane Miller" userId="086b8d4e5ca37aec" providerId="LiveId" clId="{72564055-5336-4674-8B23-773E7DFC2DAC}" dt="2023-10-03T11:42:47.074" v="11" actId="20577"/>
          <ac:spMkLst>
            <pc:docMk/>
            <pc:sldMk cId="2832398454" sldId="265"/>
            <ac:spMk id="3" creationId="{05CC5247-4BEF-4E87-AD19-97290C25A155}"/>
          </ac:spMkLst>
        </pc:spChg>
        <pc:spChg chg="mod">
          <ac:chgData name="Duane Miller" userId="086b8d4e5ca37aec" providerId="LiveId" clId="{72564055-5336-4674-8B23-773E7DFC2DAC}" dt="2023-10-26T11:14:05.127" v="1146" actId="207"/>
          <ac:spMkLst>
            <pc:docMk/>
            <pc:sldMk cId="2832398454" sldId="265"/>
            <ac:spMk id="4" creationId="{C69D15CC-F0E8-9C03-93EB-DEE5EB77A94D}"/>
          </ac:spMkLst>
        </pc:spChg>
        <pc:spChg chg="mod">
          <ac:chgData name="Duane Miller" userId="086b8d4e5ca37aec" providerId="LiveId" clId="{72564055-5336-4674-8B23-773E7DFC2DAC}" dt="2023-10-22T12:29:57.117" v="106" actId="1076"/>
          <ac:spMkLst>
            <pc:docMk/>
            <pc:sldMk cId="2832398454" sldId="265"/>
            <ac:spMk id="7" creationId="{86DAFBBB-A7F9-FA3A-CFFF-39A8836FB223}"/>
          </ac:spMkLst>
        </pc:spChg>
      </pc:sldChg>
      <pc:sldChg chg="setBg">
        <pc:chgData name="Duane Miller" userId="086b8d4e5ca37aec" providerId="LiveId" clId="{72564055-5336-4674-8B23-773E7DFC2DAC}" dt="2023-10-26T11:13:54.825" v="1133"/>
        <pc:sldMkLst>
          <pc:docMk/>
          <pc:sldMk cId="2153912712" sldId="268"/>
        </pc:sldMkLst>
      </pc:sldChg>
      <pc:sldChg chg="addSp delSp modSp mod setBg modNotesTx">
        <pc:chgData name="Duane Miller" userId="086b8d4e5ca37aec" providerId="LiveId" clId="{72564055-5336-4674-8B23-773E7DFC2DAC}" dt="2023-10-26T11:16:02.520" v="1574" actId="6549"/>
        <pc:sldMkLst>
          <pc:docMk/>
          <pc:sldMk cId="906262494" sldId="270"/>
        </pc:sldMkLst>
        <pc:spChg chg="mod">
          <ac:chgData name="Duane Miller" userId="086b8d4e5ca37aec" providerId="LiveId" clId="{72564055-5336-4674-8B23-773E7DFC2DAC}" dt="2023-10-25T01:09:57.052" v="180" actId="6549"/>
          <ac:spMkLst>
            <pc:docMk/>
            <pc:sldMk cId="906262494" sldId="270"/>
            <ac:spMk id="3" creationId="{D3EFC0C3-FD39-449B-AD90-C042901F23F4}"/>
          </ac:spMkLst>
        </pc:spChg>
        <pc:spChg chg="mod">
          <ac:chgData name="Duane Miller" userId="086b8d4e5ca37aec" providerId="LiveId" clId="{72564055-5336-4674-8B23-773E7DFC2DAC}" dt="2023-10-26T11:16:00.279" v="1573" actId="207"/>
          <ac:spMkLst>
            <pc:docMk/>
            <pc:sldMk cId="906262494" sldId="270"/>
            <ac:spMk id="6" creationId="{B2FD387F-92CC-4779-81C3-06BBC90B104F}"/>
          </ac:spMkLst>
        </pc:spChg>
        <pc:grpChg chg="del mod">
          <ac:chgData name="Duane Miller" userId="086b8d4e5ca37aec" providerId="LiveId" clId="{72564055-5336-4674-8B23-773E7DFC2DAC}" dt="2023-10-25T23:04:53.629" v="755"/>
          <ac:grpSpMkLst>
            <pc:docMk/>
            <pc:sldMk cId="906262494" sldId="270"/>
            <ac:grpSpMk id="11" creationId="{E4157EAE-E546-A72D-D63E-3789A5C2D9D8}"/>
          </ac:grpSpMkLst>
        </pc:grpChg>
        <pc:grpChg chg="del mod">
          <ac:chgData name="Duane Miller" userId="086b8d4e5ca37aec" providerId="LiveId" clId="{72564055-5336-4674-8B23-773E7DFC2DAC}" dt="2023-10-25T23:04:55.786" v="757"/>
          <ac:grpSpMkLst>
            <pc:docMk/>
            <pc:sldMk cId="906262494" sldId="270"/>
            <ac:grpSpMk id="13" creationId="{C85D80A0-E859-BC51-E2CD-7739F5DAA996}"/>
          </ac:grpSpMkLst>
        </pc:grpChg>
        <pc:grpChg chg="del mod">
          <ac:chgData name="Duane Miller" userId="086b8d4e5ca37aec" providerId="LiveId" clId="{72564055-5336-4674-8B23-773E7DFC2DAC}" dt="2023-10-25T23:04:59.177" v="761"/>
          <ac:grpSpMkLst>
            <pc:docMk/>
            <pc:sldMk cId="906262494" sldId="270"/>
            <ac:grpSpMk id="15" creationId="{A10FEEBE-F90E-D083-83E0-B7EBF738B6F2}"/>
          </ac:grpSpMkLst>
        </pc:grpChg>
        <pc:grpChg chg="del mod">
          <ac:chgData name="Duane Miller" userId="086b8d4e5ca37aec" providerId="LiveId" clId="{72564055-5336-4674-8B23-773E7DFC2DAC}" dt="2023-10-25T23:06:21.438" v="793"/>
          <ac:grpSpMkLst>
            <pc:docMk/>
            <pc:sldMk cId="906262494" sldId="270"/>
            <ac:grpSpMk id="19" creationId="{F0479816-5678-E4B3-21D4-808328D17854}"/>
          </ac:grpSpMkLst>
        </pc:grpChg>
        <pc:grpChg chg="del mod">
          <ac:chgData name="Duane Miller" userId="086b8d4e5ca37aec" providerId="LiveId" clId="{72564055-5336-4674-8B23-773E7DFC2DAC}" dt="2023-10-25T23:05:03.912" v="766"/>
          <ac:grpSpMkLst>
            <pc:docMk/>
            <pc:sldMk cId="906262494" sldId="270"/>
            <ac:grpSpMk id="22" creationId="{C2B5333E-5E7A-B343-F075-6679EC13F1F7}"/>
          </ac:grpSpMkLst>
        </pc:grpChg>
        <pc:grpChg chg="del mod">
          <ac:chgData name="Duane Miller" userId="086b8d4e5ca37aec" providerId="LiveId" clId="{72564055-5336-4674-8B23-773E7DFC2DAC}" dt="2023-10-25T23:05:05.592" v="768"/>
          <ac:grpSpMkLst>
            <pc:docMk/>
            <pc:sldMk cId="906262494" sldId="270"/>
            <ac:grpSpMk id="24" creationId="{25DEB3D7-C781-8E7A-FC8D-F2AB26E56C66}"/>
          </ac:grpSpMkLst>
        </pc:grpChg>
        <pc:grpChg chg="del mod">
          <ac:chgData name="Duane Miller" userId="086b8d4e5ca37aec" providerId="LiveId" clId="{72564055-5336-4674-8B23-773E7DFC2DAC}" dt="2023-10-25T23:07:47.012" v="795"/>
          <ac:grpSpMkLst>
            <pc:docMk/>
            <pc:sldMk cId="906262494" sldId="270"/>
            <ac:grpSpMk id="26" creationId="{5A6C3EAF-2E92-8431-71A5-55A565A1A95C}"/>
          </ac:grpSpMkLst>
        </pc:grpChg>
        <pc:grpChg chg="del mod">
          <ac:chgData name="Duane Miller" userId="086b8d4e5ca37aec" providerId="LiveId" clId="{72564055-5336-4674-8B23-773E7DFC2DAC}" dt="2023-10-25T23:07:47.012" v="795"/>
          <ac:grpSpMkLst>
            <pc:docMk/>
            <pc:sldMk cId="906262494" sldId="270"/>
            <ac:grpSpMk id="29" creationId="{D038A13E-1C87-8BDD-C1AB-9EA242CB9D17}"/>
          </ac:grpSpMkLst>
        </pc:grpChg>
        <pc:grpChg chg="del mod">
          <ac:chgData name="Duane Miller" userId="086b8d4e5ca37aec" providerId="LiveId" clId="{72564055-5336-4674-8B23-773E7DFC2DAC}" dt="2023-10-25T23:05:36.490" v="781"/>
          <ac:grpSpMkLst>
            <pc:docMk/>
            <pc:sldMk cId="906262494" sldId="270"/>
            <ac:grpSpMk id="37" creationId="{E328F08F-FC94-3BB0-0CD6-91ED293AE331}"/>
          </ac:grpSpMkLst>
        </pc:grpChg>
        <pc:grpChg chg="del mod">
          <ac:chgData name="Duane Miller" userId="086b8d4e5ca37aec" providerId="LiveId" clId="{72564055-5336-4674-8B23-773E7DFC2DAC}" dt="2023-10-25T23:05:39.586" v="784"/>
          <ac:grpSpMkLst>
            <pc:docMk/>
            <pc:sldMk cId="906262494" sldId="270"/>
            <ac:grpSpMk id="39" creationId="{099C7902-C04C-DD47-C9CD-BF91F41CAE99}"/>
          </ac:grpSpMkLst>
        </pc:grpChg>
        <pc:grpChg chg="del mod">
          <ac:chgData name="Duane Miller" userId="086b8d4e5ca37aec" providerId="LiveId" clId="{72564055-5336-4674-8B23-773E7DFC2DAC}" dt="2023-10-25T23:09:00.721" v="799"/>
          <ac:grpSpMkLst>
            <pc:docMk/>
            <pc:sldMk cId="906262494" sldId="270"/>
            <ac:grpSpMk id="42" creationId="{D4DA2153-5BB6-1F55-EDE9-0B904D21F400}"/>
          </ac:grpSpMkLst>
        </pc:grpChg>
        <pc:grpChg chg="del mod">
          <ac:chgData name="Duane Miller" userId="086b8d4e5ca37aec" providerId="LiveId" clId="{72564055-5336-4674-8B23-773E7DFC2DAC}" dt="2023-10-25T23:05:44.600" v="789"/>
          <ac:grpSpMkLst>
            <pc:docMk/>
            <pc:sldMk cId="906262494" sldId="270"/>
            <ac:grpSpMk id="45" creationId="{BF1AC045-FDF1-F677-A8AD-4E760F1FB048}"/>
          </ac:grpSpMkLst>
        </pc:grpChg>
        <pc:grpChg chg="del mod">
          <ac:chgData name="Duane Miller" userId="086b8d4e5ca37aec" providerId="LiveId" clId="{72564055-5336-4674-8B23-773E7DFC2DAC}" dt="2023-10-25T23:05:47.063" v="791"/>
          <ac:grpSpMkLst>
            <pc:docMk/>
            <pc:sldMk cId="906262494" sldId="270"/>
            <ac:grpSpMk id="47" creationId="{2325814E-9F84-EB5A-9124-723A10F14122}"/>
          </ac:grpSpMkLst>
        </pc:grpChg>
        <pc:grpChg chg="del mod">
          <ac:chgData name="Duane Miller" userId="086b8d4e5ca37aec" providerId="LiveId" clId="{72564055-5336-4674-8B23-773E7DFC2DAC}" dt="2023-10-25T23:09:13.707" v="801"/>
          <ac:grpSpMkLst>
            <pc:docMk/>
            <pc:sldMk cId="906262494" sldId="270"/>
            <ac:grpSpMk id="49" creationId="{BCB27242-E54F-8A32-C0C0-4025CDC79853}"/>
          </ac:grpSpMkLst>
        </pc:grpChg>
        <pc:grpChg chg="del mod">
          <ac:chgData name="Duane Miller" userId="086b8d4e5ca37aec" providerId="LiveId" clId="{72564055-5336-4674-8B23-773E7DFC2DAC}" dt="2023-10-25T23:07:47.012" v="795"/>
          <ac:grpSpMkLst>
            <pc:docMk/>
            <pc:sldMk cId="906262494" sldId="270"/>
            <ac:grpSpMk id="51" creationId="{84ED3651-1F14-E81F-73CA-5A3B59EB6171}"/>
          </ac:grpSpMkLst>
        </pc:grpChg>
        <pc:grpChg chg="del mod">
          <ac:chgData name="Duane Miller" userId="086b8d4e5ca37aec" providerId="LiveId" clId="{72564055-5336-4674-8B23-773E7DFC2DAC}" dt="2023-10-25T23:08:11.604" v="797"/>
          <ac:grpSpMkLst>
            <pc:docMk/>
            <pc:sldMk cId="906262494" sldId="270"/>
            <ac:grpSpMk id="53" creationId="{5BD03B1E-78DF-256E-1EF3-9CEDC7B8D77F}"/>
          </ac:grpSpMkLst>
        </pc:grpChg>
        <pc:grpChg chg="del mod">
          <ac:chgData name="Duane Miller" userId="086b8d4e5ca37aec" providerId="LiveId" clId="{72564055-5336-4674-8B23-773E7DFC2DAC}" dt="2023-10-25T23:09:00.721" v="799"/>
          <ac:grpSpMkLst>
            <pc:docMk/>
            <pc:sldMk cId="906262494" sldId="270"/>
            <ac:grpSpMk id="55" creationId="{6579AAA6-0CEA-E851-123C-057821921CE4}"/>
          </ac:grpSpMkLst>
        </pc:grpChg>
        <pc:grpChg chg="del mod">
          <ac:chgData name="Duane Miller" userId="086b8d4e5ca37aec" providerId="LiveId" clId="{72564055-5336-4674-8B23-773E7DFC2DAC}" dt="2023-10-25T23:09:13.707" v="801"/>
          <ac:grpSpMkLst>
            <pc:docMk/>
            <pc:sldMk cId="906262494" sldId="270"/>
            <ac:grpSpMk id="57" creationId="{40276308-CFCC-A89E-2924-C82958C355F0}"/>
          </ac:grpSpMkLst>
        </pc:grpChg>
        <pc:grpChg chg="del mod">
          <ac:chgData name="Duane Miller" userId="086b8d4e5ca37aec" providerId="LiveId" clId="{72564055-5336-4674-8B23-773E7DFC2DAC}" dt="2023-10-25T23:10:12.689" v="803"/>
          <ac:grpSpMkLst>
            <pc:docMk/>
            <pc:sldMk cId="906262494" sldId="270"/>
            <ac:grpSpMk id="59" creationId="{F98907A0-F14E-E8CD-EB65-1153E25B0261}"/>
          </ac:grpSpMkLst>
        </pc:grpChg>
        <pc:grpChg chg="mod">
          <ac:chgData name="Duane Miller" userId="086b8d4e5ca37aec" providerId="LiveId" clId="{72564055-5336-4674-8B23-773E7DFC2DAC}" dt="2023-10-25T23:10:12.689" v="803"/>
          <ac:grpSpMkLst>
            <pc:docMk/>
            <pc:sldMk cId="906262494" sldId="270"/>
            <ac:grpSpMk id="61" creationId="{AA9D4DAB-9FAE-448B-11B6-AEB068E27C5D}"/>
          </ac:grpSpMkLst>
        </pc:grpChg>
        <pc:grpChg chg="del mod">
          <ac:chgData name="Duane Miller" userId="086b8d4e5ca37aec" providerId="LiveId" clId="{72564055-5336-4674-8B23-773E7DFC2DAC}" dt="2023-10-25T23:22:53.974" v="897"/>
          <ac:grpSpMkLst>
            <pc:docMk/>
            <pc:sldMk cId="906262494" sldId="270"/>
            <ac:grpSpMk id="65" creationId="{48C121BD-2A6B-F125-618E-FC300A723FF8}"/>
          </ac:grpSpMkLst>
        </pc:grpChg>
        <pc:grpChg chg="del mod">
          <ac:chgData name="Duane Miller" userId="086b8d4e5ca37aec" providerId="LiveId" clId="{72564055-5336-4674-8B23-773E7DFC2DAC}" dt="2023-10-25T23:23:39.919" v="922"/>
          <ac:grpSpMkLst>
            <pc:docMk/>
            <pc:sldMk cId="906262494" sldId="270"/>
            <ac:grpSpMk id="68" creationId="{13660C5E-B7B3-FF5C-FAF6-EB061A120A62}"/>
          </ac:grpSpMkLst>
        </pc:grpChg>
        <pc:grpChg chg="del mod">
          <ac:chgData name="Duane Miller" userId="086b8d4e5ca37aec" providerId="LiveId" clId="{72564055-5336-4674-8B23-773E7DFC2DAC}" dt="2023-10-25T23:23:39.919" v="922"/>
          <ac:grpSpMkLst>
            <pc:docMk/>
            <pc:sldMk cId="906262494" sldId="270"/>
            <ac:grpSpMk id="72" creationId="{7F4B9D85-7647-64B1-747F-0D70F58300EB}"/>
          </ac:grpSpMkLst>
        </pc:grpChg>
        <pc:grpChg chg="del mod">
          <ac:chgData name="Duane Miller" userId="086b8d4e5ca37aec" providerId="LiveId" clId="{72564055-5336-4674-8B23-773E7DFC2DAC}" dt="2023-10-25T23:23:12.526" v="908"/>
          <ac:grpSpMkLst>
            <pc:docMk/>
            <pc:sldMk cId="906262494" sldId="270"/>
            <ac:grpSpMk id="76" creationId="{800D419C-8C82-9A89-3DCA-D35D45F99E38}"/>
          </ac:grpSpMkLst>
        </pc:grpChg>
        <pc:grpChg chg="del mod">
          <ac:chgData name="Duane Miller" userId="086b8d4e5ca37aec" providerId="LiveId" clId="{72564055-5336-4674-8B23-773E7DFC2DAC}" dt="2023-10-25T23:23:29.298" v="920"/>
          <ac:grpSpMkLst>
            <pc:docMk/>
            <pc:sldMk cId="906262494" sldId="270"/>
            <ac:grpSpMk id="79" creationId="{2566D586-DC17-17B3-9A50-6363D53B4AE4}"/>
          </ac:grpSpMkLst>
        </pc:grpChg>
        <pc:grpChg chg="del mod">
          <ac:chgData name="Duane Miller" userId="086b8d4e5ca37aec" providerId="LiveId" clId="{72564055-5336-4674-8B23-773E7DFC2DAC}" dt="2023-10-25T23:23:18.494" v="918"/>
          <ac:grpSpMkLst>
            <pc:docMk/>
            <pc:sldMk cId="906262494" sldId="270"/>
            <ac:grpSpMk id="83" creationId="{3BAF48A5-05B2-DAEE-3D87-7E07E88076F2}"/>
          </ac:grpSpMkLst>
        </pc:grpChg>
        <pc:grpChg chg="del mod">
          <ac:chgData name="Duane Miller" userId="086b8d4e5ca37aec" providerId="LiveId" clId="{72564055-5336-4674-8B23-773E7DFC2DAC}" dt="2023-10-25T23:23:49.422" v="924"/>
          <ac:grpSpMkLst>
            <pc:docMk/>
            <pc:sldMk cId="906262494" sldId="270"/>
            <ac:grpSpMk id="89" creationId="{0DD3FDEB-60B7-0472-80A9-FDC01BC1A5FE}"/>
          </ac:grpSpMkLst>
        </pc:grpChg>
        <pc:grpChg chg="del mod">
          <ac:chgData name="Duane Miller" userId="086b8d4e5ca37aec" providerId="LiveId" clId="{72564055-5336-4674-8B23-773E7DFC2DAC}" dt="2023-10-25T23:23:39.919" v="922"/>
          <ac:grpSpMkLst>
            <pc:docMk/>
            <pc:sldMk cId="906262494" sldId="270"/>
            <ac:grpSpMk id="91" creationId="{9F648343-34B2-E3C5-A7B5-C753103B5633}"/>
          </ac:grpSpMkLst>
        </pc:grpChg>
        <pc:grpChg chg="del mod">
          <ac:chgData name="Duane Miller" userId="086b8d4e5ca37aec" providerId="LiveId" clId="{72564055-5336-4674-8B23-773E7DFC2DAC}" dt="2023-10-25T23:23:49.422" v="924"/>
          <ac:grpSpMkLst>
            <pc:docMk/>
            <pc:sldMk cId="906262494" sldId="270"/>
            <ac:grpSpMk id="93" creationId="{215BEB91-A188-2D8C-51A7-1759CD2C034C}"/>
          </ac:grpSpMkLst>
        </pc:grpChg>
        <pc:grpChg chg="mod">
          <ac:chgData name="Duane Miller" userId="086b8d4e5ca37aec" providerId="LiveId" clId="{72564055-5336-4674-8B23-773E7DFC2DAC}" dt="2023-10-25T23:23:49.422" v="924"/>
          <ac:grpSpMkLst>
            <pc:docMk/>
            <pc:sldMk cId="906262494" sldId="270"/>
            <ac:grpSpMk id="95" creationId="{67ACA446-05E9-4905-2620-220F940E7260}"/>
          </ac:grpSpMkLst>
        </pc:grpChg>
        <pc:grpChg chg="del mod">
          <ac:chgData name="Duane Miller" userId="086b8d4e5ca37aec" providerId="LiveId" clId="{72564055-5336-4674-8B23-773E7DFC2DAC}" dt="2023-10-25T23:26:12.720" v="928"/>
          <ac:grpSpMkLst>
            <pc:docMk/>
            <pc:sldMk cId="906262494" sldId="270"/>
            <ac:grpSpMk id="97" creationId="{A376B473-D04C-EFD7-09BB-DC745A278485}"/>
          </ac:grpSpMkLst>
        </pc:grpChg>
        <pc:grpChg chg="mod">
          <ac:chgData name="Duane Miller" userId="086b8d4e5ca37aec" providerId="LiveId" clId="{72564055-5336-4674-8B23-773E7DFC2DAC}" dt="2023-10-25T23:26:12.720" v="928"/>
          <ac:grpSpMkLst>
            <pc:docMk/>
            <pc:sldMk cId="906262494" sldId="270"/>
            <ac:grpSpMk id="99" creationId="{AF195774-1249-BF0C-A892-74AE973BFCEE}"/>
          </ac:grpSpMkLst>
        </pc:grpChg>
        <pc:grpChg chg="del mod">
          <ac:chgData name="Duane Miller" userId="086b8d4e5ca37aec" providerId="LiveId" clId="{72564055-5336-4674-8B23-773E7DFC2DAC}" dt="2023-10-25T23:41:44.828" v="990"/>
          <ac:grpSpMkLst>
            <pc:docMk/>
            <pc:sldMk cId="906262494" sldId="270"/>
            <ac:grpSpMk id="103" creationId="{C0258B3B-51D9-86D3-E022-B9BA3522CD81}"/>
          </ac:grpSpMkLst>
        </pc:grpChg>
        <pc:grpChg chg="del mod">
          <ac:chgData name="Duane Miller" userId="086b8d4e5ca37aec" providerId="LiveId" clId="{72564055-5336-4674-8B23-773E7DFC2DAC}" dt="2023-10-25T23:41:48.504" v="993"/>
          <ac:grpSpMkLst>
            <pc:docMk/>
            <pc:sldMk cId="906262494" sldId="270"/>
            <ac:grpSpMk id="106" creationId="{4B85A070-3F0D-1375-2273-39C40BB729F2}"/>
          </ac:grpSpMkLst>
        </pc:grpChg>
        <pc:grpChg chg="mod">
          <ac:chgData name="Duane Miller" userId="086b8d4e5ca37aec" providerId="LiveId" clId="{72564055-5336-4674-8B23-773E7DFC2DAC}" dt="2023-10-25T23:41:48.504" v="993"/>
          <ac:grpSpMkLst>
            <pc:docMk/>
            <pc:sldMk cId="906262494" sldId="270"/>
            <ac:grpSpMk id="109" creationId="{A7AD3FE4-B58D-B275-74CE-8D1AF665D943}"/>
          </ac:grpSpMkLst>
        </pc:grpChg>
        <pc:grpChg chg="mod">
          <ac:chgData name="Duane Miller" userId="086b8d4e5ca37aec" providerId="LiveId" clId="{72564055-5336-4674-8B23-773E7DFC2DAC}" dt="2023-10-25T23:41:59.172" v="996"/>
          <ac:grpSpMkLst>
            <pc:docMk/>
            <pc:sldMk cId="906262494" sldId="270"/>
            <ac:grpSpMk id="112" creationId="{A594E148-FFC5-2518-EDF5-62738E2FD36E}"/>
          </ac:grpSpMkLst>
        </pc:grpChg>
        <pc:grpChg chg="del mod">
          <ac:chgData name="Duane Miller" userId="086b8d4e5ca37aec" providerId="LiveId" clId="{72564055-5336-4674-8B23-773E7DFC2DAC}" dt="2023-10-25T23:42:03.697" v="1001"/>
          <ac:grpSpMkLst>
            <pc:docMk/>
            <pc:sldMk cId="906262494" sldId="270"/>
            <ac:grpSpMk id="115" creationId="{EFAD5410-5E77-DD42-92B4-922156729A07}"/>
          </ac:grpSpMkLst>
        </pc:grpChg>
        <pc:grpChg chg="del mod">
          <ac:chgData name="Duane Miller" userId="086b8d4e5ca37aec" providerId="LiveId" clId="{72564055-5336-4674-8B23-773E7DFC2DAC}" dt="2023-10-25T23:42:05.638" v="1004"/>
          <ac:grpSpMkLst>
            <pc:docMk/>
            <pc:sldMk cId="906262494" sldId="270"/>
            <ac:grpSpMk id="117" creationId="{B8E618A8-B74E-7919-29FF-FF13B0792E4B}"/>
          </ac:grpSpMkLst>
        </pc:grpChg>
        <pc:grpChg chg="mod">
          <ac:chgData name="Duane Miller" userId="086b8d4e5ca37aec" providerId="LiveId" clId="{72564055-5336-4674-8B23-773E7DFC2DAC}" dt="2023-10-25T23:42:05.638" v="1004"/>
          <ac:grpSpMkLst>
            <pc:docMk/>
            <pc:sldMk cId="906262494" sldId="270"/>
            <ac:grpSpMk id="120" creationId="{4C008146-D71D-3E95-0792-27F5F5A42698}"/>
          </ac:grpSpMkLst>
        </pc:grpChg>
        <pc:inkChg chg="add">
          <ac:chgData name="Duane Miller" userId="086b8d4e5ca37aec" providerId="LiveId" clId="{72564055-5336-4674-8B23-773E7DFC2DAC}" dt="2023-10-25T23:04:32.838" v="748" actId="9405"/>
          <ac:inkMkLst>
            <pc:docMk/>
            <pc:sldMk cId="906262494" sldId="270"/>
            <ac:inkMk id="2" creationId="{2A4E8873-1A63-A844-E845-1FC05AE98731}"/>
          </ac:inkMkLst>
        </pc:inkChg>
        <pc:inkChg chg="add">
          <ac:chgData name="Duane Miller" userId="086b8d4e5ca37aec" providerId="LiveId" clId="{72564055-5336-4674-8B23-773E7DFC2DAC}" dt="2023-10-25T23:04:37.521" v="749" actId="9405"/>
          <ac:inkMkLst>
            <pc:docMk/>
            <pc:sldMk cId="906262494" sldId="270"/>
            <ac:inkMk id="4" creationId="{D114D001-EC74-03FE-1B37-23BC4F3EC766}"/>
          </ac:inkMkLst>
        </pc:inkChg>
        <pc:inkChg chg="add mod">
          <ac:chgData name="Duane Miller" userId="086b8d4e5ca37aec" providerId="LiveId" clId="{72564055-5336-4674-8B23-773E7DFC2DAC}" dt="2023-10-25T23:09:00.721" v="799"/>
          <ac:inkMkLst>
            <pc:docMk/>
            <pc:sldMk cId="906262494" sldId="270"/>
            <ac:inkMk id="5" creationId="{CD9AE4E6-53D2-CF5C-E217-24DD5BFC68EC}"/>
          </ac:inkMkLst>
        </pc:inkChg>
        <pc:inkChg chg="add mod">
          <ac:chgData name="Duane Miller" userId="086b8d4e5ca37aec" providerId="LiveId" clId="{72564055-5336-4674-8B23-773E7DFC2DAC}" dt="2023-10-25T23:09:00.721" v="799"/>
          <ac:inkMkLst>
            <pc:docMk/>
            <pc:sldMk cId="906262494" sldId="270"/>
            <ac:inkMk id="7" creationId="{CB4B49F1-A1D8-562B-A0F6-EAE30A29A313}"/>
          </ac:inkMkLst>
        </pc:inkChg>
        <pc:inkChg chg="add mod">
          <ac:chgData name="Duane Miller" userId="086b8d4e5ca37aec" providerId="LiveId" clId="{72564055-5336-4674-8B23-773E7DFC2DAC}" dt="2023-10-25T23:09:00.721" v="799"/>
          <ac:inkMkLst>
            <pc:docMk/>
            <pc:sldMk cId="906262494" sldId="270"/>
            <ac:inkMk id="9" creationId="{74EE09A1-6983-68E3-927F-BB393B182F90}"/>
          </ac:inkMkLst>
        </pc:inkChg>
        <pc:inkChg chg="add mod">
          <ac:chgData name="Duane Miller" userId="086b8d4e5ca37aec" providerId="LiveId" clId="{72564055-5336-4674-8B23-773E7DFC2DAC}" dt="2023-10-25T23:09:00.721" v="799"/>
          <ac:inkMkLst>
            <pc:docMk/>
            <pc:sldMk cId="906262494" sldId="270"/>
            <ac:inkMk id="12" creationId="{5E145559-E961-4A89-C606-27009C7A2468}"/>
          </ac:inkMkLst>
        </pc:inkChg>
        <pc:inkChg chg="add mod">
          <ac:chgData name="Duane Miller" userId="086b8d4e5ca37aec" providerId="LiveId" clId="{72564055-5336-4674-8B23-773E7DFC2DAC}" dt="2023-10-25T23:09:00.721" v="799"/>
          <ac:inkMkLst>
            <pc:docMk/>
            <pc:sldMk cId="906262494" sldId="270"/>
            <ac:inkMk id="14" creationId="{BE06E861-C2FA-D6FB-4244-6843DADF05C8}"/>
          </ac:inkMkLst>
        </pc:inkChg>
        <pc:inkChg chg="add mod">
          <ac:chgData name="Duane Miller" userId="086b8d4e5ca37aec" providerId="LiveId" clId="{72564055-5336-4674-8B23-773E7DFC2DAC}" dt="2023-10-25T23:09:00.721" v="799"/>
          <ac:inkMkLst>
            <pc:docMk/>
            <pc:sldMk cId="906262494" sldId="270"/>
            <ac:inkMk id="16" creationId="{FAF38D3D-D287-6D80-00CF-309F9AFBF730}"/>
          </ac:inkMkLst>
        </pc:inkChg>
        <pc:inkChg chg="add mod">
          <ac:chgData name="Duane Miller" userId="086b8d4e5ca37aec" providerId="LiveId" clId="{72564055-5336-4674-8B23-773E7DFC2DAC}" dt="2023-10-25T23:09:00.721" v="799"/>
          <ac:inkMkLst>
            <pc:docMk/>
            <pc:sldMk cId="906262494" sldId="270"/>
            <ac:inkMk id="17" creationId="{3670EED9-4544-DDEE-1323-82F6B5A2A995}"/>
          </ac:inkMkLst>
        </pc:inkChg>
        <pc:inkChg chg="add mod">
          <ac:chgData name="Duane Miller" userId="086b8d4e5ca37aec" providerId="LiveId" clId="{72564055-5336-4674-8B23-773E7DFC2DAC}" dt="2023-10-25T23:09:00.721" v="799"/>
          <ac:inkMkLst>
            <pc:docMk/>
            <pc:sldMk cId="906262494" sldId="270"/>
            <ac:inkMk id="18" creationId="{E6DDA51C-6288-4034-BC46-3DB11887B5DC}"/>
          </ac:inkMkLst>
        </pc:inkChg>
        <pc:inkChg chg="add mod">
          <ac:chgData name="Duane Miller" userId="086b8d4e5ca37aec" providerId="LiveId" clId="{72564055-5336-4674-8B23-773E7DFC2DAC}" dt="2023-10-25T23:09:13.707" v="801"/>
          <ac:inkMkLst>
            <pc:docMk/>
            <pc:sldMk cId="906262494" sldId="270"/>
            <ac:inkMk id="20" creationId="{0C3C250C-BA60-7628-9214-8B2DADE7EAA9}"/>
          </ac:inkMkLst>
        </pc:inkChg>
        <pc:inkChg chg="add mod">
          <ac:chgData name="Duane Miller" userId="086b8d4e5ca37aec" providerId="LiveId" clId="{72564055-5336-4674-8B23-773E7DFC2DAC}" dt="2023-10-25T23:09:13.707" v="801"/>
          <ac:inkMkLst>
            <pc:docMk/>
            <pc:sldMk cId="906262494" sldId="270"/>
            <ac:inkMk id="21" creationId="{D2E04744-33DD-14FA-12E7-F4782E530DA7}"/>
          </ac:inkMkLst>
        </pc:inkChg>
        <pc:inkChg chg="add mod">
          <ac:chgData name="Duane Miller" userId="086b8d4e5ca37aec" providerId="LiveId" clId="{72564055-5336-4674-8B23-773E7DFC2DAC}" dt="2023-10-25T23:09:13.707" v="801"/>
          <ac:inkMkLst>
            <pc:docMk/>
            <pc:sldMk cId="906262494" sldId="270"/>
            <ac:inkMk id="23" creationId="{81C4C483-916A-1344-19EE-ED11EAA31B6F}"/>
          </ac:inkMkLst>
        </pc:inkChg>
        <pc:inkChg chg="add mod">
          <ac:chgData name="Duane Miller" userId="086b8d4e5ca37aec" providerId="LiveId" clId="{72564055-5336-4674-8B23-773E7DFC2DAC}" dt="2023-10-25T23:09:13.707" v="801"/>
          <ac:inkMkLst>
            <pc:docMk/>
            <pc:sldMk cId="906262494" sldId="270"/>
            <ac:inkMk id="25" creationId="{E40B5D8A-A82C-D7EB-1836-310F812D330D}"/>
          </ac:inkMkLst>
        </pc:inkChg>
        <pc:inkChg chg="add mod">
          <ac:chgData name="Duane Miller" userId="086b8d4e5ca37aec" providerId="LiveId" clId="{72564055-5336-4674-8B23-773E7DFC2DAC}" dt="2023-10-25T23:09:13.707" v="801"/>
          <ac:inkMkLst>
            <pc:docMk/>
            <pc:sldMk cId="906262494" sldId="270"/>
            <ac:inkMk id="27" creationId="{358AB841-F66A-A745-2674-183A15E6316C}"/>
          </ac:inkMkLst>
        </pc:inkChg>
        <pc:inkChg chg="add mod">
          <ac:chgData name="Duane Miller" userId="086b8d4e5ca37aec" providerId="LiveId" clId="{72564055-5336-4674-8B23-773E7DFC2DAC}" dt="2023-10-25T23:09:13.707" v="801"/>
          <ac:inkMkLst>
            <pc:docMk/>
            <pc:sldMk cId="906262494" sldId="270"/>
            <ac:inkMk id="28" creationId="{BB39529E-BE76-B924-0B4A-6F5FE0F381E4}"/>
          </ac:inkMkLst>
        </pc:inkChg>
        <pc:inkChg chg="add mod">
          <ac:chgData name="Duane Miller" userId="086b8d4e5ca37aec" providerId="LiveId" clId="{72564055-5336-4674-8B23-773E7DFC2DAC}" dt="2023-10-25T23:09:13.707" v="801"/>
          <ac:inkMkLst>
            <pc:docMk/>
            <pc:sldMk cId="906262494" sldId="270"/>
            <ac:inkMk id="30" creationId="{3DCC112F-7FE9-25A9-1960-2A9F76F2CFC5}"/>
          </ac:inkMkLst>
        </pc:inkChg>
        <pc:inkChg chg="add mod">
          <ac:chgData name="Duane Miller" userId="086b8d4e5ca37aec" providerId="LiveId" clId="{72564055-5336-4674-8B23-773E7DFC2DAC}" dt="2023-10-25T23:10:12.689" v="803"/>
          <ac:inkMkLst>
            <pc:docMk/>
            <pc:sldMk cId="906262494" sldId="270"/>
            <ac:inkMk id="31" creationId="{9537BA34-E078-6FBF-D3FF-CF05703EC728}"/>
          </ac:inkMkLst>
        </pc:inkChg>
        <pc:inkChg chg="add mod">
          <ac:chgData name="Duane Miller" userId="086b8d4e5ca37aec" providerId="LiveId" clId="{72564055-5336-4674-8B23-773E7DFC2DAC}" dt="2023-10-25T23:10:12.689" v="803"/>
          <ac:inkMkLst>
            <pc:docMk/>
            <pc:sldMk cId="906262494" sldId="270"/>
            <ac:inkMk id="32" creationId="{FE632B5B-DB4D-9020-19D2-591FE458EB0B}"/>
          </ac:inkMkLst>
        </pc:inkChg>
        <pc:inkChg chg="add mod">
          <ac:chgData name="Duane Miller" userId="086b8d4e5ca37aec" providerId="LiveId" clId="{72564055-5336-4674-8B23-773E7DFC2DAC}" dt="2023-10-25T23:10:12.689" v="803"/>
          <ac:inkMkLst>
            <pc:docMk/>
            <pc:sldMk cId="906262494" sldId="270"/>
            <ac:inkMk id="33" creationId="{DEDA3093-94DB-AB21-A8BA-9EDB9DD801AF}"/>
          </ac:inkMkLst>
        </pc:inkChg>
        <pc:inkChg chg="add mod">
          <ac:chgData name="Duane Miller" userId="086b8d4e5ca37aec" providerId="LiveId" clId="{72564055-5336-4674-8B23-773E7DFC2DAC}" dt="2023-10-25T23:10:12.689" v="803"/>
          <ac:inkMkLst>
            <pc:docMk/>
            <pc:sldMk cId="906262494" sldId="270"/>
            <ac:inkMk id="34" creationId="{E6C3A0FF-4FDD-54AC-5C5F-9EF9D9481E5E}"/>
          </ac:inkMkLst>
        </pc:inkChg>
        <pc:inkChg chg="add mod">
          <ac:chgData name="Duane Miller" userId="086b8d4e5ca37aec" providerId="LiveId" clId="{72564055-5336-4674-8B23-773E7DFC2DAC}" dt="2023-10-25T23:10:12.689" v="803"/>
          <ac:inkMkLst>
            <pc:docMk/>
            <pc:sldMk cId="906262494" sldId="270"/>
            <ac:inkMk id="35" creationId="{DCACF6F8-48C8-A36A-CDBC-9BE1C3C1F8A0}"/>
          </ac:inkMkLst>
        </pc:inkChg>
        <pc:inkChg chg="add mod">
          <ac:chgData name="Duane Miller" userId="086b8d4e5ca37aec" providerId="LiveId" clId="{72564055-5336-4674-8B23-773E7DFC2DAC}" dt="2023-10-25T23:10:12.689" v="803"/>
          <ac:inkMkLst>
            <pc:docMk/>
            <pc:sldMk cId="906262494" sldId="270"/>
            <ac:inkMk id="36" creationId="{FC8DB11F-E2B8-1426-DF54-7E0AD1D3D164}"/>
          </ac:inkMkLst>
        </pc:inkChg>
        <pc:inkChg chg="add mod">
          <ac:chgData name="Duane Miller" userId="086b8d4e5ca37aec" providerId="LiveId" clId="{72564055-5336-4674-8B23-773E7DFC2DAC}" dt="2023-10-25T23:10:12.689" v="803"/>
          <ac:inkMkLst>
            <pc:docMk/>
            <pc:sldMk cId="906262494" sldId="270"/>
            <ac:inkMk id="38" creationId="{FDF665BF-764C-5E0E-7378-75F51A0EA0BC}"/>
          </ac:inkMkLst>
        </pc:inkChg>
        <pc:inkChg chg="add mod">
          <ac:chgData name="Duane Miller" userId="086b8d4e5ca37aec" providerId="LiveId" clId="{72564055-5336-4674-8B23-773E7DFC2DAC}" dt="2023-10-25T23:10:12.689" v="803"/>
          <ac:inkMkLst>
            <pc:docMk/>
            <pc:sldMk cId="906262494" sldId="270"/>
            <ac:inkMk id="40" creationId="{69BC0061-58B8-3E94-46C6-5D9D2444AF3D}"/>
          </ac:inkMkLst>
        </pc:inkChg>
        <pc:inkChg chg="add mod">
          <ac:chgData name="Duane Miller" userId="086b8d4e5ca37aec" providerId="LiveId" clId="{72564055-5336-4674-8B23-773E7DFC2DAC}" dt="2023-10-25T23:10:12.689" v="803"/>
          <ac:inkMkLst>
            <pc:docMk/>
            <pc:sldMk cId="906262494" sldId="270"/>
            <ac:inkMk id="41" creationId="{D249D6F9-3416-FB12-00B4-CCEE8B1EDC9C}"/>
          </ac:inkMkLst>
        </pc:inkChg>
        <pc:inkChg chg="add mod">
          <ac:chgData name="Duane Miller" userId="086b8d4e5ca37aec" providerId="LiveId" clId="{72564055-5336-4674-8B23-773E7DFC2DAC}" dt="2023-10-25T23:10:12.689" v="803"/>
          <ac:inkMkLst>
            <pc:docMk/>
            <pc:sldMk cId="906262494" sldId="270"/>
            <ac:inkMk id="43" creationId="{C1217558-9AA5-6ACA-821A-141EFAF51840}"/>
          </ac:inkMkLst>
        </pc:inkChg>
        <pc:inkChg chg="add mod">
          <ac:chgData name="Duane Miller" userId="086b8d4e5ca37aec" providerId="LiveId" clId="{72564055-5336-4674-8B23-773E7DFC2DAC}" dt="2023-10-25T23:10:12.689" v="803"/>
          <ac:inkMkLst>
            <pc:docMk/>
            <pc:sldMk cId="906262494" sldId="270"/>
            <ac:inkMk id="44" creationId="{70BC9066-B085-8C96-8238-B956D9CA79AC}"/>
          </ac:inkMkLst>
        </pc:inkChg>
        <pc:inkChg chg="add mod">
          <ac:chgData name="Duane Miller" userId="086b8d4e5ca37aec" providerId="LiveId" clId="{72564055-5336-4674-8B23-773E7DFC2DAC}" dt="2023-10-25T23:10:12.689" v="803"/>
          <ac:inkMkLst>
            <pc:docMk/>
            <pc:sldMk cId="906262494" sldId="270"/>
            <ac:inkMk id="46" creationId="{79051083-DC97-26EA-BC67-C5DBA6AF00B1}"/>
          </ac:inkMkLst>
        </pc:inkChg>
        <pc:inkChg chg="add mod">
          <ac:chgData name="Duane Miller" userId="086b8d4e5ca37aec" providerId="LiveId" clId="{72564055-5336-4674-8B23-773E7DFC2DAC}" dt="2023-10-25T23:10:12.689" v="803"/>
          <ac:inkMkLst>
            <pc:docMk/>
            <pc:sldMk cId="906262494" sldId="270"/>
            <ac:inkMk id="48" creationId="{B40C81B1-0F01-5387-5E89-ACD995683D7F}"/>
          </ac:inkMkLst>
        </pc:inkChg>
        <pc:inkChg chg="add mod">
          <ac:chgData name="Duane Miller" userId="086b8d4e5ca37aec" providerId="LiveId" clId="{72564055-5336-4674-8B23-773E7DFC2DAC}" dt="2023-10-25T23:07:47.012" v="795"/>
          <ac:inkMkLst>
            <pc:docMk/>
            <pc:sldMk cId="906262494" sldId="270"/>
            <ac:inkMk id="50" creationId="{C48ED8AD-5287-B292-2E4C-AC6515524480}"/>
          </ac:inkMkLst>
        </pc:inkChg>
        <pc:inkChg chg="add mod">
          <ac:chgData name="Duane Miller" userId="086b8d4e5ca37aec" providerId="LiveId" clId="{72564055-5336-4674-8B23-773E7DFC2DAC}" dt="2023-10-25T23:08:11.604" v="797"/>
          <ac:inkMkLst>
            <pc:docMk/>
            <pc:sldMk cId="906262494" sldId="270"/>
            <ac:inkMk id="52" creationId="{966512AC-867F-F9AE-4D4F-7E5B76C356D5}"/>
          </ac:inkMkLst>
        </pc:inkChg>
        <pc:inkChg chg="add mod">
          <ac:chgData name="Duane Miller" userId="086b8d4e5ca37aec" providerId="LiveId" clId="{72564055-5336-4674-8B23-773E7DFC2DAC}" dt="2023-10-25T23:09:00.721" v="799"/>
          <ac:inkMkLst>
            <pc:docMk/>
            <pc:sldMk cId="906262494" sldId="270"/>
            <ac:inkMk id="54" creationId="{81BF208D-7A46-F279-D9E9-4AB88A395953}"/>
          </ac:inkMkLst>
        </pc:inkChg>
        <pc:inkChg chg="add mod">
          <ac:chgData name="Duane Miller" userId="086b8d4e5ca37aec" providerId="LiveId" clId="{72564055-5336-4674-8B23-773E7DFC2DAC}" dt="2023-10-25T23:09:13.707" v="801"/>
          <ac:inkMkLst>
            <pc:docMk/>
            <pc:sldMk cId="906262494" sldId="270"/>
            <ac:inkMk id="56" creationId="{8406AB84-0EB1-D0A5-B20C-D5BC9F3B14BE}"/>
          </ac:inkMkLst>
        </pc:inkChg>
        <pc:inkChg chg="add mod">
          <ac:chgData name="Duane Miller" userId="086b8d4e5ca37aec" providerId="LiveId" clId="{72564055-5336-4674-8B23-773E7DFC2DAC}" dt="2023-10-25T23:10:12.689" v="803"/>
          <ac:inkMkLst>
            <pc:docMk/>
            <pc:sldMk cId="906262494" sldId="270"/>
            <ac:inkMk id="58" creationId="{4E9CA2BE-49CA-E784-8EC0-00C005B68BC8}"/>
          </ac:inkMkLst>
        </pc:inkChg>
        <pc:inkChg chg="add mod">
          <ac:chgData name="Duane Miller" userId="086b8d4e5ca37aec" providerId="LiveId" clId="{72564055-5336-4674-8B23-773E7DFC2DAC}" dt="2023-10-25T23:10:12.689" v="803"/>
          <ac:inkMkLst>
            <pc:docMk/>
            <pc:sldMk cId="906262494" sldId="270"/>
            <ac:inkMk id="60" creationId="{BBD82867-B637-6403-5348-1E13F97C1163}"/>
          </ac:inkMkLst>
        </pc:inkChg>
        <pc:inkChg chg="add">
          <ac:chgData name="Duane Miller" userId="086b8d4e5ca37aec" providerId="LiveId" clId="{72564055-5336-4674-8B23-773E7DFC2DAC}" dt="2023-10-25T23:10:30.185" v="804" actId="9405"/>
          <ac:inkMkLst>
            <pc:docMk/>
            <pc:sldMk cId="906262494" sldId="270"/>
            <ac:inkMk id="62" creationId="{9EBD027D-3569-F5FC-6A89-441DAB3E5238}"/>
          </ac:inkMkLst>
        </pc:inkChg>
        <pc:inkChg chg="add mod">
          <ac:chgData name="Duane Miller" userId="086b8d4e5ca37aec" providerId="LiveId" clId="{72564055-5336-4674-8B23-773E7DFC2DAC}" dt="2023-10-25T23:26:12.720" v="928"/>
          <ac:inkMkLst>
            <pc:docMk/>
            <pc:sldMk cId="906262494" sldId="270"/>
            <ac:inkMk id="63" creationId="{2B002671-376E-8A1A-94C0-CF85CB4E63D7}"/>
          </ac:inkMkLst>
        </pc:inkChg>
        <pc:inkChg chg="add mod">
          <ac:chgData name="Duane Miller" userId="086b8d4e5ca37aec" providerId="LiveId" clId="{72564055-5336-4674-8B23-773E7DFC2DAC}" dt="2023-10-25T23:26:12.720" v="928"/>
          <ac:inkMkLst>
            <pc:docMk/>
            <pc:sldMk cId="906262494" sldId="270"/>
            <ac:inkMk id="64" creationId="{85849546-CAF9-74DD-6F26-0C3188CA7C49}"/>
          </ac:inkMkLst>
        </pc:inkChg>
        <pc:inkChg chg="add mod">
          <ac:chgData name="Duane Miller" userId="086b8d4e5ca37aec" providerId="LiveId" clId="{72564055-5336-4674-8B23-773E7DFC2DAC}" dt="2023-10-25T23:26:12.720" v="928"/>
          <ac:inkMkLst>
            <pc:docMk/>
            <pc:sldMk cId="906262494" sldId="270"/>
            <ac:inkMk id="66" creationId="{179485BC-F540-080B-64E7-ECD9073F7D3F}"/>
          </ac:inkMkLst>
        </pc:inkChg>
        <pc:inkChg chg="add mod">
          <ac:chgData name="Duane Miller" userId="086b8d4e5ca37aec" providerId="LiveId" clId="{72564055-5336-4674-8B23-773E7DFC2DAC}" dt="2023-10-25T23:26:12.720" v="928"/>
          <ac:inkMkLst>
            <pc:docMk/>
            <pc:sldMk cId="906262494" sldId="270"/>
            <ac:inkMk id="67" creationId="{167D4E2D-D5D6-05AC-04D5-B99CA26A4281}"/>
          </ac:inkMkLst>
        </pc:inkChg>
        <pc:inkChg chg="add mod">
          <ac:chgData name="Duane Miller" userId="086b8d4e5ca37aec" providerId="LiveId" clId="{72564055-5336-4674-8B23-773E7DFC2DAC}" dt="2023-10-25T23:23:49.422" v="924"/>
          <ac:inkMkLst>
            <pc:docMk/>
            <pc:sldMk cId="906262494" sldId="270"/>
            <ac:inkMk id="69" creationId="{CD7E66B8-91F6-B41F-54F6-ACE4FD0779BF}"/>
          </ac:inkMkLst>
        </pc:inkChg>
        <pc:inkChg chg="add mod">
          <ac:chgData name="Duane Miller" userId="086b8d4e5ca37aec" providerId="LiveId" clId="{72564055-5336-4674-8B23-773E7DFC2DAC}" dt="2023-10-25T23:23:49.422" v="924"/>
          <ac:inkMkLst>
            <pc:docMk/>
            <pc:sldMk cId="906262494" sldId="270"/>
            <ac:inkMk id="70" creationId="{78510D3C-94B9-FC69-5EA1-1DEFCE34A72C}"/>
          </ac:inkMkLst>
        </pc:inkChg>
        <pc:inkChg chg="add mod">
          <ac:chgData name="Duane Miller" userId="086b8d4e5ca37aec" providerId="LiveId" clId="{72564055-5336-4674-8B23-773E7DFC2DAC}" dt="2023-10-25T23:23:49.422" v="924"/>
          <ac:inkMkLst>
            <pc:docMk/>
            <pc:sldMk cId="906262494" sldId="270"/>
            <ac:inkMk id="71" creationId="{52D82252-2D42-7391-EC50-0F31B205EEDD}"/>
          </ac:inkMkLst>
        </pc:inkChg>
        <pc:inkChg chg="add mod">
          <ac:chgData name="Duane Miller" userId="086b8d4e5ca37aec" providerId="LiveId" clId="{72564055-5336-4674-8B23-773E7DFC2DAC}" dt="2023-10-25T23:23:49.422" v="924"/>
          <ac:inkMkLst>
            <pc:docMk/>
            <pc:sldMk cId="906262494" sldId="270"/>
            <ac:inkMk id="73" creationId="{C776EEFA-5E15-F775-2C41-B1C6933105E5}"/>
          </ac:inkMkLst>
        </pc:inkChg>
        <pc:inkChg chg="add mod">
          <ac:chgData name="Duane Miller" userId="086b8d4e5ca37aec" providerId="LiveId" clId="{72564055-5336-4674-8B23-773E7DFC2DAC}" dt="2023-10-25T23:23:49.422" v="924"/>
          <ac:inkMkLst>
            <pc:docMk/>
            <pc:sldMk cId="906262494" sldId="270"/>
            <ac:inkMk id="74" creationId="{A0D6B4E6-2E6F-36D3-109A-743AE7BD2BF9}"/>
          </ac:inkMkLst>
        </pc:inkChg>
        <pc:inkChg chg="add mod">
          <ac:chgData name="Duane Miller" userId="086b8d4e5ca37aec" providerId="LiveId" clId="{72564055-5336-4674-8B23-773E7DFC2DAC}" dt="2023-10-25T23:23:49.422" v="924"/>
          <ac:inkMkLst>
            <pc:docMk/>
            <pc:sldMk cId="906262494" sldId="270"/>
            <ac:inkMk id="75" creationId="{A969CFB7-8A8C-C3A9-52F0-11D079E6C815}"/>
          </ac:inkMkLst>
        </pc:inkChg>
        <pc:inkChg chg="add mod">
          <ac:chgData name="Duane Miller" userId="086b8d4e5ca37aec" providerId="LiveId" clId="{72564055-5336-4674-8B23-773E7DFC2DAC}" dt="2023-10-25T23:23:49.422" v="924"/>
          <ac:inkMkLst>
            <pc:docMk/>
            <pc:sldMk cId="906262494" sldId="270"/>
            <ac:inkMk id="77" creationId="{B030DE40-4272-5FD0-B5C4-58C29ADD4B1A}"/>
          </ac:inkMkLst>
        </pc:inkChg>
        <pc:inkChg chg="add mod">
          <ac:chgData name="Duane Miller" userId="086b8d4e5ca37aec" providerId="LiveId" clId="{72564055-5336-4674-8B23-773E7DFC2DAC}" dt="2023-10-25T23:23:49.422" v="924"/>
          <ac:inkMkLst>
            <pc:docMk/>
            <pc:sldMk cId="906262494" sldId="270"/>
            <ac:inkMk id="78" creationId="{75EA2C3E-9831-F64F-DAA7-756DE59FE519}"/>
          </ac:inkMkLst>
        </pc:inkChg>
        <pc:inkChg chg="add mod">
          <ac:chgData name="Duane Miller" userId="086b8d4e5ca37aec" providerId="LiveId" clId="{72564055-5336-4674-8B23-773E7DFC2DAC}" dt="2023-10-25T23:23:49.422" v="924"/>
          <ac:inkMkLst>
            <pc:docMk/>
            <pc:sldMk cId="906262494" sldId="270"/>
            <ac:inkMk id="80" creationId="{5304B750-5906-E2BA-751C-D29B884FA34E}"/>
          </ac:inkMkLst>
        </pc:inkChg>
        <pc:inkChg chg="add mod">
          <ac:chgData name="Duane Miller" userId="086b8d4e5ca37aec" providerId="LiveId" clId="{72564055-5336-4674-8B23-773E7DFC2DAC}" dt="2023-10-25T23:23:49.422" v="924"/>
          <ac:inkMkLst>
            <pc:docMk/>
            <pc:sldMk cId="906262494" sldId="270"/>
            <ac:inkMk id="81" creationId="{F165ADC6-0D70-59A4-6FA8-42ED4089A5E8}"/>
          </ac:inkMkLst>
        </pc:inkChg>
        <pc:inkChg chg="add mod">
          <ac:chgData name="Duane Miller" userId="086b8d4e5ca37aec" providerId="LiveId" clId="{72564055-5336-4674-8B23-773E7DFC2DAC}" dt="2023-10-25T23:23:49.422" v="924"/>
          <ac:inkMkLst>
            <pc:docMk/>
            <pc:sldMk cId="906262494" sldId="270"/>
            <ac:inkMk id="82" creationId="{DE4050C9-2E4E-9146-3E0B-C3AA6A305A05}"/>
          </ac:inkMkLst>
        </pc:inkChg>
        <pc:inkChg chg="add mod">
          <ac:chgData name="Duane Miller" userId="086b8d4e5ca37aec" providerId="LiveId" clId="{72564055-5336-4674-8B23-773E7DFC2DAC}" dt="2023-10-25T23:23:49.422" v="924"/>
          <ac:inkMkLst>
            <pc:docMk/>
            <pc:sldMk cId="906262494" sldId="270"/>
            <ac:inkMk id="84" creationId="{336B1653-91B1-D797-2801-B13E893C462A}"/>
          </ac:inkMkLst>
        </pc:inkChg>
        <pc:inkChg chg="add mod">
          <ac:chgData name="Duane Miller" userId="086b8d4e5ca37aec" providerId="LiveId" clId="{72564055-5336-4674-8B23-773E7DFC2DAC}" dt="2023-10-25T23:23:49.422" v="924"/>
          <ac:inkMkLst>
            <pc:docMk/>
            <pc:sldMk cId="906262494" sldId="270"/>
            <ac:inkMk id="85" creationId="{73139154-159C-78CC-0644-5DFB45E0C275}"/>
          </ac:inkMkLst>
        </pc:inkChg>
        <pc:inkChg chg="add mod">
          <ac:chgData name="Duane Miller" userId="086b8d4e5ca37aec" providerId="LiveId" clId="{72564055-5336-4674-8B23-773E7DFC2DAC}" dt="2023-10-25T23:23:49.422" v="924"/>
          <ac:inkMkLst>
            <pc:docMk/>
            <pc:sldMk cId="906262494" sldId="270"/>
            <ac:inkMk id="86" creationId="{0C7D2DE2-E3F6-7DBC-40E2-83DC14632A00}"/>
          </ac:inkMkLst>
        </pc:inkChg>
        <pc:inkChg chg="add mod">
          <ac:chgData name="Duane Miller" userId="086b8d4e5ca37aec" providerId="LiveId" clId="{72564055-5336-4674-8B23-773E7DFC2DAC}" dt="2023-10-25T23:23:49.422" v="924"/>
          <ac:inkMkLst>
            <pc:docMk/>
            <pc:sldMk cId="906262494" sldId="270"/>
            <ac:inkMk id="87" creationId="{C42A3A7E-A32D-73B3-DBB5-40614B8A844E}"/>
          </ac:inkMkLst>
        </pc:inkChg>
        <pc:inkChg chg="add mod">
          <ac:chgData name="Duane Miller" userId="086b8d4e5ca37aec" providerId="LiveId" clId="{72564055-5336-4674-8B23-773E7DFC2DAC}" dt="2023-10-25T23:23:49.422" v="924"/>
          <ac:inkMkLst>
            <pc:docMk/>
            <pc:sldMk cId="906262494" sldId="270"/>
            <ac:inkMk id="88" creationId="{D71BDC48-C7BC-6BC5-C6BF-1EC1CFE3862C}"/>
          </ac:inkMkLst>
        </pc:inkChg>
        <pc:inkChg chg="add mod">
          <ac:chgData name="Duane Miller" userId="086b8d4e5ca37aec" providerId="LiveId" clId="{72564055-5336-4674-8B23-773E7DFC2DAC}" dt="2023-10-25T23:23:39.919" v="922"/>
          <ac:inkMkLst>
            <pc:docMk/>
            <pc:sldMk cId="906262494" sldId="270"/>
            <ac:inkMk id="90" creationId="{84DBFCB0-E8DB-B342-E46E-67F93948AC5B}"/>
          </ac:inkMkLst>
        </pc:inkChg>
        <pc:inkChg chg="add mod">
          <ac:chgData name="Duane Miller" userId="086b8d4e5ca37aec" providerId="LiveId" clId="{72564055-5336-4674-8B23-773E7DFC2DAC}" dt="2023-10-25T23:23:49.422" v="924"/>
          <ac:inkMkLst>
            <pc:docMk/>
            <pc:sldMk cId="906262494" sldId="270"/>
            <ac:inkMk id="92" creationId="{53ECD382-5F08-C554-929E-2B672AE36560}"/>
          </ac:inkMkLst>
        </pc:inkChg>
        <pc:inkChg chg="add mod">
          <ac:chgData name="Duane Miller" userId="086b8d4e5ca37aec" providerId="LiveId" clId="{72564055-5336-4674-8B23-773E7DFC2DAC}" dt="2023-10-25T23:23:49.422" v="924"/>
          <ac:inkMkLst>
            <pc:docMk/>
            <pc:sldMk cId="906262494" sldId="270"/>
            <ac:inkMk id="94" creationId="{10C7E161-A700-6A4F-7F1C-6B9A96E54D5B}"/>
          </ac:inkMkLst>
        </pc:inkChg>
        <pc:inkChg chg="add mod">
          <ac:chgData name="Duane Miller" userId="086b8d4e5ca37aec" providerId="LiveId" clId="{72564055-5336-4674-8B23-773E7DFC2DAC}" dt="2023-10-25T23:26:12.720" v="928"/>
          <ac:inkMkLst>
            <pc:docMk/>
            <pc:sldMk cId="906262494" sldId="270"/>
            <ac:inkMk id="96" creationId="{5B1CDC43-8D57-8502-9BDF-F460B7A08D73}"/>
          </ac:inkMkLst>
        </pc:inkChg>
        <pc:inkChg chg="add mod">
          <ac:chgData name="Duane Miller" userId="086b8d4e5ca37aec" providerId="LiveId" clId="{72564055-5336-4674-8B23-773E7DFC2DAC}" dt="2023-10-25T23:26:12.720" v="928"/>
          <ac:inkMkLst>
            <pc:docMk/>
            <pc:sldMk cId="906262494" sldId="270"/>
            <ac:inkMk id="98" creationId="{4B2DABA9-1E8F-B4A2-6D61-AA11B65B2ECB}"/>
          </ac:inkMkLst>
        </pc:inkChg>
        <pc:inkChg chg="add">
          <ac:chgData name="Duane Miller" userId="086b8d4e5ca37aec" providerId="LiveId" clId="{72564055-5336-4674-8B23-773E7DFC2DAC}" dt="2023-10-25T23:41:35.428" v="984" actId="9405"/>
          <ac:inkMkLst>
            <pc:docMk/>
            <pc:sldMk cId="906262494" sldId="270"/>
            <ac:inkMk id="100" creationId="{93493E6F-FFFA-E269-4692-3ACFD0457488}"/>
          </ac:inkMkLst>
        </pc:inkChg>
        <pc:inkChg chg="add mod">
          <ac:chgData name="Duane Miller" userId="086b8d4e5ca37aec" providerId="LiveId" clId="{72564055-5336-4674-8B23-773E7DFC2DAC}" dt="2023-10-25T23:41:48.504" v="993"/>
          <ac:inkMkLst>
            <pc:docMk/>
            <pc:sldMk cId="906262494" sldId="270"/>
            <ac:inkMk id="101" creationId="{84DDC82E-5781-8B7E-2A96-F3F4732D398C}"/>
          </ac:inkMkLst>
        </pc:inkChg>
        <pc:inkChg chg="add mod">
          <ac:chgData name="Duane Miller" userId="086b8d4e5ca37aec" providerId="LiveId" clId="{72564055-5336-4674-8B23-773E7DFC2DAC}" dt="2023-10-25T23:41:48.504" v="993"/>
          <ac:inkMkLst>
            <pc:docMk/>
            <pc:sldMk cId="906262494" sldId="270"/>
            <ac:inkMk id="102" creationId="{40B20565-2D8C-A3DE-2ACC-BB65598B94F2}"/>
          </ac:inkMkLst>
        </pc:inkChg>
        <pc:inkChg chg="add mod">
          <ac:chgData name="Duane Miller" userId="086b8d4e5ca37aec" providerId="LiveId" clId="{72564055-5336-4674-8B23-773E7DFC2DAC}" dt="2023-10-25T23:41:48.504" v="993"/>
          <ac:inkMkLst>
            <pc:docMk/>
            <pc:sldMk cId="906262494" sldId="270"/>
            <ac:inkMk id="104" creationId="{1ED3F779-14F0-AEDD-8CBB-C9BD521E6240}"/>
          </ac:inkMkLst>
        </pc:inkChg>
        <pc:inkChg chg="add mod">
          <ac:chgData name="Duane Miller" userId="086b8d4e5ca37aec" providerId="LiveId" clId="{72564055-5336-4674-8B23-773E7DFC2DAC}" dt="2023-10-25T23:41:48.504" v="993"/>
          <ac:inkMkLst>
            <pc:docMk/>
            <pc:sldMk cId="906262494" sldId="270"/>
            <ac:inkMk id="105" creationId="{3F33032B-DF75-6377-AB6F-ED8CE355175E}"/>
          </ac:inkMkLst>
        </pc:inkChg>
        <pc:inkChg chg="add mod">
          <ac:chgData name="Duane Miller" userId="086b8d4e5ca37aec" providerId="LiveId" clId="{72564055-5336-4674-8B23-773E7DFC2DAC}" dt="2023-10-25T23:41:48.504" v="993"/>
          <ac:inkMkLst>
            <pc:docMk/>
            <pc:sldMk cId="906262494" sldId="270"/>
            <ac:inkMk id="107" creationId="{58EECACE-F3CE-055F-9069-EC643E313311}"/>
          </ac:inkMkLst>
        </pc:inkChg>
        <pc:inkChg chg="add mod">
          <ac:chgData name="Duane Miller" userId="086b8d4e5ca37aec" providerId="LiveId" clId="{72564055-5336-4674-8B23-773E7DFC2DAC}" dt="2023-10-25T23:41:48.504" v="993"/>
          <ac:inkMkLst>
            <pc:docMk/>
            <pc:sldMk cId="906262494" sldId="270"/>
            <ac:inkMk id="108" creationId="{A57E8A44-42AE-B4B0-B249-A8161C75EE1C}"/>
          </ac:inkMkLst>
        </pc:inkChg>
        <pc:inkChg chg="add mod">
          <ac:chgData name="Duane Miller" userId="086b8d4e5ca37aec" providerId="LiveId" clId="{72564055-5336-4674-8B23-773E7DFC2DAC}" dt="2023-10-25T23:41:59.172" v="996"/>
          <ac:inkMkLst>
            <pc:docMk/>
            <pc:sldMk cId="906262494" sldId="270"/>
            <ac:inkMk id="110" creationId="{0850F7E9-5B29-7857-6922-ADAA2FA2FB60}"/>
          </ac:inkMkLst>
        </pc:inkChg>
        <pc:inkChg chg="add mod">
          <ac:chgData name="Duane Miller" userId="086b8d4e5ca37aec" providerId="LiveId" clId="{72564055-5336-4674-8B23-773E7DFC2DAC}" dt="2023-10-25T23:41:59.172" v="996"/>
          <ac:inkMkLst>
            <pc:docMk/>
            <pc:sldMk cId="906262494" sldId="270"/>
            <ac:inkMk id="111" creationId="{141C86B1-3EDC-4C11-62FD-1F2DF79E35A5}"/>
          </ac:inkMkLst>
        </pc:inkChg>
        <pc:inkChg chg="add mod">
          <ac:chgData name="Duane Miller" userId="086b8d4e5ca37aec" providerId="LiveId" clId="{72564055-5336-4674-8B23-773E7DFC2DAC}" dt="2023-10-25T23:42:05.638" v="1004"/>
          <ac:inkMkLst>
            <pc:docMk/>
            <pc:sldMk cId="906262494" sldId="270"/>
            <ac:inkMk id="113" creationId="{4C9234A7-9E69-30F7-E713-5BCFE7716E7E}"/>
          </ac:inkMkLst>
        </pc:inkChg>
        <pc:inkChg chg="add mod">
          <ac:chgData name="Duane Miller" userId="086b8d4e5ca37aec" providerId="LiveId" clId="{72564055-5336-4674-8B23-773E7DFC2DAC}" dt="2023-10-25T23:42:05.638" v="1004"/>
          <ac:inkMkLst>
            <pc:docMk/>
            <pc:sldMk cId="906262494" sldId="270"/>
            <ac:inkMk id="114" creationId="{802C9D09-2589-CD9A-7BD0-0C9B6303CA63}"/>
          </ac:inkMkLst>
        </pc:inkChg>
        <pc:inkChg chg="add mod">
          <ac:chgData name="Duane Miller" userId="086b8d4e5ca37aec" providerId="LiveId" clId="{72564055-5336-4674-8B23-773E7DFC2DAC}" dt="2023-10-25T23:42:05.638" v="1004"/>
          <ac:inkMkLst>
            <pc:docMk/>
            <pc:sldMk cId="906262494" sldId="270"/>
            <ac:inkMk id="116" creationId="{2E15E45B-AEFB-98FF-043A-A58B374A9657}"/>
          </ac:inkMkLst>
        </pc:inkChg>
        <pc:inkChg chg="add mod">
          <ac:chgData name="Duane Miller" userId="086b8d4e5ca37aec" providerId="LiveId" clId="{72564055-5336-4674-8B23-773E7DFC2DAC}" dt="2023-10-25T23:42:05.638" v="1004"/>
          <ac:inkMkLst>
            <pc:docMk/>
            <pc:sldMk cId="906262494" sldId="270"/>
            <ac:inkMk id="118" creationId="{73E5E04B-0C6F-217B-96B2-BC4D82EFFFAC}"/>
          </ac:inkMkLst>
        </pc:inkChg>
        <pc:inkChg chg="add mod">
          <ac:chgData name="Duane Miller" userId="086b8d4e5ca37aec" providerId="LiveId" clId="{72564055-5336-4674-8B23-773E7DFC2DAC}" dt="2023-10-25T23:42:05.638" v="1004"/>
          <ac:inkMkLst>
            <pc:docMk/>
            <pc:sldMk cId="906262494" sldId="270"/>
            <ac:inkMk id="119" creationId="{F0ADC6BA-0D49-7174-23BA-3987173B7439}"/>
          </ac:inkMkLst>
        </pc:inkChg>
        <pc:inkChg chg="add">
          <ac:chgData name="Duane Miller" userId="086b8d4e5ca37aec" providerId="LiveId" clId="{72564055-5336-4674-8B23-773E7DFC2DAC}" dt="2023-10-25T23:42:44.900" v="1005" actId="9405"/>
          <ac:inkMkLst>
            <pc:docMk/>
            <pc:sldMk cId="906262494" sldId="270"/>
            <ac:inkMk id="121" creationId="{D12DAE31-5DAE-72D6-321F-B3239F5EED96}"/>
          </ac:inkMkLst>
        </pc:inkChg>
        <pc:inkChg chg="add">
          <ac:chgData name="Duane Miller" userId="086b8d4e5ca37aec" providerId="LiveId" clId="{72564055-5336-4674-8B23-773E7DFC2DAC}" dt="2023-10-25T23:45:23.776" v="1033" actId="9405"/>
          <ac:inkMkLst>
            <pc:docMk/>
            <pc:sldMk cId="906262494" sldId="270"/>
            <ac:inkMk id="122" creationId="{81F29697-6705-29D4-C563-1F49995979A9}"/>
          </ac:inkMkLst>
        </pc:inkChg>
        <pc:inkChg chg="add">
          <ac:chgData name="Duane Miller" userId="086b8d4e5ca37aec" providerId="LiveId" clId="{72564055-5336-4674-8B23-773E7DFC2DAC}" dt="2023-10-25T23:45:26.398" v="1034" actId="9405"/>
          <ac:inkMkLst>
            <pc:docMk/>
            <pc:sldMk cId="906262494" sldId="270"/>
            <ac:inkMk id="123" creationId="{D0D4D1B0-E290-3694-21FA-E441AD33CE05}"/>
          </ac:inkMkLst>
        </pc:inkChg>
      </pc:sldChg>
      <pc:sldChg chg="modSp mod setBg">
        <pc:chgData name="Duane Miller" userId="086b8d4e5ca37aec" providerId="LiveId" clId="{72564055-5336-4674-8B23-773E7DFC2DAC}" dt="2023-10-26T11:17:29.778" v="1906" actId="207"/>
        <pc:sldMkLst>
          <pc:docMk/>
          <pc:sldMk cId="1512310284" sldId="271"/>
        </pc:sldMkLst>
        <pc:spChg chg="mod">
          <ac:chgData name="Duane Miller" userId="086b8d4e5ca37aec" providerId="LiveId" clId="{72564055-5336-4674-8B23-773E7DFC2DAC}" dt="2023-10-26T11:17:29.778" v="1906" actId="207"/>
          <ac:spMkLst>
            <pc:docMk/>
            <pc:sldMk cId="1512310284" sldId="271"/>
            <ac:spMk id="7" creationId="{4426F626-7A1A-43A8-B380-D11D76D34155}"/>
          </ac:spMkLst>
        </pc:spChg>
      </pc:sldChg>
      <pc:sldChg chg="modSp mod setBg">
        <pc:chgData name="Duane Miller" userId="086b8d4e5ca37aec" providerId="LiveId" clId="{72564055-5336-4674-8B23-773E7DFC2DAC}" dt="2023-10-26T11:15:50.628" v="1540" actId="207"/>
        <pc:sldMkLst>
          <pc:docMk/>
          <pc:sldMk cId="2799131102" sldId="272"/>
        </pc:sldMkLst>
        <pc:spChg chg="mod">
          <ac:chgData name="Duane Miller" userId="086b8d4e5ca37aec" providerId="LiveId" clId="{72564055-5336-4674-8B23-773E7DFC2DAC}" dt="2023-10-26T11:15:50.628" v="1540" actId="207"/>
          <ac:spMkLst>
            <pc:docMk/>
            <pc:sldMk cId="2799131102" sldId="272"/>
            <ac:spMk id="7" creationId="{4426F626-7A1A-43A8-B380-D11D76D34155}"/>
          </ac:spMkLst>
        </pc:spChg>
      </pc:sldChg>
      <pc:sldChg chg="modSp mod">
        <pc:chgData name="Duane Miller" userId="086b8d4e5ca37aec" providerId="LiveId" clId="{72564055-5336-4674-8B23-773E7DFC2DAC}" dt="2023-10-25T21:59:08.721" v="638" actId="1036"/>
        <pc:sldMkLst>
          <pc:docMk/>
          <pc:sldMk cId="2886846560" sldId="281"/>
        </pc:sldMkLst>
        <pc:spChg chg="mod">
          <ac:chgData name="Duane Miller" userId="086b8d4e5ca37aec" providerId="LiveId" clId="{72564055-5336-4674-8B23-773E7DFC2DAC}" dt="2023-10-25T21:59:08.721" v="638" actId="1036"/>
          <ac:spMkLst>
            <pc:docMk/>
            <pc:sldMk cId="2886846560" sldId="281"/>
            <ac:spMk id="20" creationId="{ADDC9009-5AE6-5CD2-3C30-341235315D64}"/>
          </ac:spMkLst>
        </pc:spChg>
        <pc:spChg chg="mod">
          <ac:chgData name="Duane Miller" userId="086b8d4e5ca37aec" providerId="LiveId" clId="{72564055-5336-4674-8B23-773E7DFC2DAC}" dt="2023-10-03T11:42:26.654" v="5" actId="20577"/>
          <ac:spMkLst>
            <pc:docMk/>
            <pc:sldMk cId="2886846560" sldId="281"/>
            <ac:spMk id="30" creationId="{02C6C6CA-C371-FA1E-C7A3-80616AB30D6F}"/>
          </ac:spMkLst>
        </pc:spChg>
        <pc:grpChg chg="mod">
          <ac:chgData name="Duane Miller" userId="086b8d4e5ca37aec" providerId="LiveId" clId="{72564055-5336-4674-8B23-773E7DFC2DAC}" dt="2023-10-25T21:58:59.690" v="618" actId="1076"/>
          <ac:grpSpMkLst>
            <pc:docMk/>
            <pc:sldMk cId="2886846560" sldId="281"/>
            <ac:grpSpMk id="7" creationId="{D4FB0C54-BDEB-7531-926C-7101D6098686}"/>
          </ac:grpSpMkLst>
        </pc:grpChg>
      </pc:sldChg>
      <pc:sldChg chg="addSp delSp modSp add mod ord setBg modNotesTx">
        <pc:chgData name="Duane Miller" userId="086b8d4e5ca37aec" providerId="LiveId" clId="{72564055-5336-4674-8B23-773E7DFC2DAC}" dt="2023-10-26T11:14:22.927" v="1259" actId="207"/>
        <pc:sldMkLst>
          <pc:docMk/>
          <pc:sldMk cId="2571778313" sldId="282"/>
        </pc:sldMkLst>
        <pc:spChg chg="del">
          <ac:chgData name="Duane Miller" userId="086b8d4e5ca37aec" providerId="LiveId" clId="{72564055-5336-4674-8B23-773E7DFC2DAC}" dt="2023-10-18T17:25:18.080" v="31" actId="478"/>
          <ac:spMkLst>
            <pc:docMk/>
            <pc:sldMk cId="2571778313" sldId="282"/>
            <ac:spMk id="3" creationId="{D3EFC0C3-FD39-449B-AD90-C042901F23F4}"/>
          </ac:spMkLst>
        </pc:spChg>
        <pc:spChg chg="mod">
          <ac:chgData name="Duane Miller" userId="086b8d4e5ca37aec" providerId="LiveId" clId="{72564055-5336-4674-8B23-773E7DFC2DAC}" dt="2023-10-26T11:14:22.927" v="1259" actId="207"/>
          <ac:spMkLst>
            <pc:docMk/>
            <pc:sldMk cId="2571778313" sldId="282"/>
            <ac:spMk id="6" creationId="{B2FD387F-92CC-4779-81C3-06BBC90B104F}"/>
          </ac:spMkLst>
        </pc:spChg>
        <pc:spChg chg="add mod">
          <ac:chgData name="Duane Miller" userId="086b8d4e5ca37aec" providerId="LiveId" clId="{72564055-5336-4674-8B23-773E7DFC2DAC}" dt="2023-10-18T17:27:39.212" v="100" actId="6549"/>
          <ac:spMkLst>
            <pc:docMk/>
            <pc:sldMk cId="2571778313" sldId="282"/>
            <ac:spMk id="9" creationId="{0A6A9731-113B-C8F2-8826-28220A6A56E0}"/>
          </ac:spMkLst>
        </pc:spChg>
        <pc:picChg chg="add del">
          <ac:chgData name="Duane Miller" userId="086b8d4e5ca37aec" providerId="LiveId" clId="{72564055-5336-4674-8B23-773E7DFC2DAC}" dt="2023-10-18T17:26:02.127" v="33" actId="478"/>
          <ac:picMkLst>
            <pc:docMk/>
            <pc:sldMk cId="2571778313" sldId="282"/>
            <ac:picMk id="4" creationId="{FD921674-3520-AE89-2474-26DAFAD89760}"/>
          </ac:picMkLst>
        </pc:picChg>
        <pc:picChg chg="add mod">
          <ac:chgData name="Duane Miller" userId="086b8d4e5ca37aec" providerId="LiveId" clId="{72564055-5336-4674-8B23-773E7DFC2DAC}" dt="2023-10-18T17:27:25.193" v="94" actId="1076"/>
          <ac:picMkLst>
            <pc:docMk/>
            <pc:sldMk cId="2571778313" sldId="282"/>
            <ac:picMk id="7" creationId="{E6AC3A50-4460-3928-38BD-6D43FD3EE192}"/>
          </ac:picMkLst>
        </pc:picChg>
        <pc:inkChg chg="add">
          <ac:chgData name="Duane Miller" userId="086b8d4e5ca37aec" providerId="LiveId" clId="{72564055-5336-4674-8B23-773E7DFC2DAC}" dt="2023-10-25T22:35:44.684" v="670" actId="9405"/>
          <ac:inkMkLst>
            <pc:docMk/>
            <pc:sldMk cId="2571778313" sldId="282"/>
            <ac:inkMk id="2" creationId="{3294BB6D-777B-7C13-2413-0E0B17AD7D54}"/>
          </ac:inkMkLst>
        </pc:inkChg>
        <pc:inkChg chg="add">
          <ac:chgData name="Duane Miller" userId="086b8d4e5ca37aec" providerId="LiveId" clId="{72564055-5336-4674-8B23-773E7DFC2DAC}" dt="2023-10-25T22:35:56.014" v="671" actId="9405"/>
          <ac:inkMkLst>
            <pc:docMk/>
            <pc:sldMk cId="2571778313" sldId="282"/>
            <ac:inkMk id="3" creationId="{9D940964-E90E-6128-949B-193E98B15270}"/>
          </ac:inkMkLst>
        </pc:inkChg>
        <pc:inkChg chg="add">
          <ac:chgData name="Duane Miller" userId="086b8d4e5ca37aec" providerId="LiveId" clId="{72564055-5336-4674-8B23-773E7DFC2DAC}" dt="2023-10-25T22:35:56.689" v="672" actId="9405"/>
          <ac:inkMkLst>
            <pc:docMk/>
            <pc:sldMk cId="2571778313" sldId="282"/>
            <ac:inkMk id="4" creationId="{2802CEE5-E521-AA54-215E-7EE2BDBBFC53}"/>
          </ac:inkMkLst>
        </pc:inkChg>
        <pc:inkChg chg="add">
          <ac:chgData name="Duane Miller" userId="086b8d4e5ca37aec" providerId="LiveId" clId="{72564055-5336-4674-8B23-773E7DFC2DAC}" dt="2023-10-25T22:36:00.293" v="673" actId="9405"/>
          <ac:inkMkLst>
            <pc:docMk/>
            <pc:sldMk cId="2571778313" sldId="282"/>
            <ac:inkMk id="5" creationId="{7FCC9DED-8080-B393-7519-D1744D48453A}"/>
          </ac:inkMkLst>
        </pc:inkChg>
        <pc:inkChg chg="add">
          <ac:chgData name="Duane Miller" userId="086b8d4e5ca37aec" providerId="LiveId" clId="{72564055-5336-4674-8B23-773E7DFC2DAC}" dt="2023-10-25T22:36:08.662" v="674" actId="9405"/>
          <ac:inkMkLst>
            <pc:docMk/>
            <pc:sldMk cId="2571778313" sldId="282"/>
            <ac:inkMk id="11" creationId="{1BB8DF05-0869-5ED0-FE12-272E33DD558D}"/>
          </ac:inkMkLst>
        </pc:inkChg>
        <pc:inkChg chg="add">
          <ac:chgData name="Duane Miller" userId="086b8d4e5ca37aec" providerId="LiveId" clId="{72564055-5336-4674-8B23-773E7DFC2DAC}" dt="2023-10-25T22:36:11.137" v="675" actId="9405"/>
          <ac:inkMkLst>
            <pc:docMk/>
            <pc:sldMk cId="2571778313" sldId="282"/>
            <ac:inkMk id="12" creationId="{B468CB52-8395-4783-41B8-4DB3DB59C173}"/>
          </ac:inkMkLst>
        </pc:inkChg>
        <pc:inkChg chg="add">
          <ac:chgData name="Duane Miller" userId="086b8d4e5ca37aec" providerId="LiveId" clId="{72564055-5336-4674-8B23-773E7DFC2DAC}" dt="2023-10-25T22:36:23.047" v="676" actId="9405"/>
          <ac:inkMkLst>
            <pc:docMk/>
            <pc:sldMk cId="2571778313" sldId="282"/>
            <ac:inkMk id="13" creationId="{B4690CCE-6ECC-96EA-829A-E94243D54D89}"/>
          </ac:inkMkLst>
        </pc:inkChg>
        <pc:inkChg chg="add">
          <ac:chgData name="Duane Miller" userId="086b8d4e5ca37aec" providerId="LiveId" clId="{72564055-5336-4674-8B23-773E7DFC2DAC}" dt="2023-10-25T22:36:27.225" v="677" actId="9405"/>
          <ac:inkMkLst>
            <pc:docMk/>
            <pc:sldMk cId="2571778313" sldId="282"/>
            <ac:inkMk id="14" creationId="{ADB8E5B1-ED1A-AD97-0863-66E8DBE9C16A}"/>
          </ac:inkMkLst>
        </pc:inkChg>
        <pc:inkChg chg="add">
          <ac:chgData name="Duane Miller" userId="086b8d4e5ca37aec" providerId="LiveId" clId="{72564055-5336-4674-8B23-773E7DFC2DAC}" dt="2023-10-25T22:36:43.991" v="678" actId="9405"/>
          <ac:inkMkLst>
            <pc:docMk/>
            <pc:sldMk cId="2571778313" sldId="282"/>
            <ac:inkMk id="15" creationId="{B381AC1A-5A2C-85EB-18B0-27C63ACF69C0}"/>
          </ac:inkMkLst>
        </pc:inkChg>
        <pc:inkChg chg="add">
          <ac:chgData name="Duane Miller" userId="086b8d4e5ca37aec" providerId="LiveId" clId="{72564055-5336-4674-8B23-773E7DFC2DAC}" dt="2023-10-25T22:36:52.555" v="679" actId="9405"/>
          <ac:inkMkLst>
            <pc:docMk/>
            <pc:sldMk cId="2571778313" sldId="282"/>
            <ac:inkMk id="16" creationId="{0B2A63F0-A4E3-AF24-FE70-BA8F186B1B7E}"/>
          </ac:inkMkLst>
        </pc:inkChg>
        <pc:inkChg chg="add">
          <ac:chgData name="Duane Miller" userId="086b8d4e5ca37aec" providerId="LiveId" clId="{72564055-5336-4674-8B23-773E7DFC2DAC}" dt="2023-10-25T22:36:57.310" v="680" actId="9405"/>
          <ac:inkMkLst>
            <pc:docMk/>
            <pc:sldMk cId="2571778313" sldId="282"/>
            <ac:inkMk id="17" creationId="{8A2B6089-640B-62D7-0FF9-D740247AD600}"/>
          </ac:inkMkLst>
        </pc:inkChg>
        <pc:inkChg chg="add">
          <ac:chgData name="Duane Miller" userId="086b8d4e5ca37aec" providerId="LiveId" clId="{72564055-5336-4674-8B23-773E7DFC2DAC}" dt="2023-10-25T22:36:59.927" v="681" actId="9405"/>
          <ac:inkMkLst>
            <pc:docMk/>
            <pc:sldMk cId="2571778313" sldId="282"/>
            <ac:inkMk id="18" creationId="{54AF6387-556E-F9D9-5F18-EF0056A7583A}"/>
          </ac:inkMkLst>
        </pc:inkChg>
        <pc:inkChg chg="add">
          <ac:chgData name="Duane Miller" userId="086b8d4e5ca37aec" providerId="LiveId" clId="{72564055-5336-4674-8B23-773E7DFC2DAC}" dt="2023-10-25T22:37:06.138" v="682" actId="9405"/>
          <ac:inkMkLst>
            <pc:docMk/>
            <pc:sldMk cId="2571778313" sldId="282"/>
            <ac:inkMk id="19" creationId="{2AAB0A61-FA42-2965-BD30-769B04C1B40E}"/>
          </ac:inkMkLst>
        </pc:inkChg>
        <pc:inkChg chg="add">
          <ac:chgData name="Duane Miller" userId="086b8d4e5ca37aec" providerId="LiveId" clId="{72564055-5336-4674-8B23-773E7DFC2DAC}" dt="2023-10-25T22:37:27.393" v="683" actId="9405"/>
          <ac:inkMkLst>
            <pc:docMk/>
            <pc:sldMk cId="2571778313" sldId="282"/>
            <ac:inkMk id="20" creationId="{C78D0DD1-D12C-13E2-8489-4B47C3112C2B}"/>
          </ac:inkMkLst>
        </pc:inkChg>
      </pc:sldChg>
      <pc:sldChg chg="addSp modSp add mod ord setBg modNotesTx">
        <pc:chgData name="Duane Miller" userId="086b8d4e5ca37aec" providerId="LiveId" clId="{72564055-5336-4674-8B23-773E7DFC2DAC}" dt="2023-10-26T11:14:40.518" v="1302" actId="6549"/>
        <pc:sldMkLst>
          <pc:docMk/>
          <pc:sldMk cId="3364555850" sldId="283"/>
        </pc:sldMkLst>
        <pc:spChg chg="mod">
          <ac:chgData name="Duane Miller" userId="086b8d4e5ca37aec" providerId="LiveId" clId="{72564055-5336-4674-8B23-773E7DFC2DAC}" dt="2023-10-25T22:02:49.079" v="640" actId="403"/>
          <ac:spMkLst>
            <pc:docMk/>
            <pc:sldMk cId="3364555850" sldId="283"/>
            <ac:spMk id="3" creationId="{D3EFC0C3-FD39-449B-AD90-C042901F23F4}"/>
          </ac:spMkLst>
        </pc:spChg>
        <pc:spChg chg="mod">
          <ac:chgData name="Duane Miller" userId="086b8d4e5ca37aec" providerId="LiveId" clId="{72564055-5336-4674-8B23-773E7DFC2DAC}" dt="2023-10-26T11:14:30.719" v="1301" actId="207"/>
          <ac:spMkLst>
            <pc:docMk/>
            <pc:sldMk cId="3364555850" sldId="283"/>
            <ac:spMk id="6" creationId="{B2FD387F-92CC-4779-81C3-06BBC90B104F}"/>
          </ac:spMkLst>
        </pc:spChg>
        <pc:grpChg chg="mod">
          <ac:chgData name="Duane Miller" userId="086b8d4e5ca37aec" providerId="LiveId" clId="{72564055-5336-4674-8B23-773E7DFC2DAC}" dt="2023-10-25T22:39:11.133" v="687"/>
          <ac:grpSpMkLst>
            <pc:docMk/>
            <pc:sldMk cId="3364555850" sldId="283"/>
            <ac:grpSpMk id="7" creationId="{7B335C26-639A-019F-3179-DFDCADB1E287}"/>
          </ac:grpSpMkLst>
        </pc:grpChg>
        <pc:inkChg chg="add">
          <ac:chgData name="Duane Miller" userId="086b8d4e5ca37aec" providerId="LiveId" clId="{72564055-5336-4674-8B23-773E7DFC2DAC}" dt="2023-10-25T22:39:05.385" v="684" actId="9405"/>
          <ac:inkMkLst>
            <pc:docMk/>
            <pc:sldMk cId="3364555850" sldId="283"/>
            <ac:inkMk id="2" creationId="{C9A23372-5580-D306-6A91-0A508C9BA7B7}"/>
          </ac:inkMkLst>
        </pc:inkChg>
        <pc:inkChg chg="add mod">
          <ac:chgData name="Duane Miller" userId="086b8d4e5ca37aec" providerId="LiveId" clId="{72564055-5336-4674-8B23-773E7DFC2DAC}" dt="2023-10-25T22:39:11.133" v="687"/>
          <ac:inkMkLst>
            <pc:docMk/>
            <pc:sldMk cId="3364555850" sldId="283"/>
            <ac:inkMk id="4" creationId="{A3563B95-28DF-B679-8E3B-CEB4A3444166}"/>
          </ac:inkMkLst>
        </pc:inkChg>
        <pc:inkChg chg="add mod">
          <ac:chgData name="Duane Miller" userId="086b8d4e5ca37aec" providerId="LiveId" clId="{72564055-5336-4674-8B23-773E7DFC2DAC}" dt="2023-10-25T22:39:11.133" v="687"/>
          <ac:inkMkLst>
            <pc:docMk/>
            <pc:sldMk cId="3364555850" sldId="283"/>
            <ac:inkMk id="5" creationId="{A75B6886-FFC5-4911-A54D-E0643B82E7C2}"/>
          </ac:inkMkLst>
        </pc:inkChg>
        <pc:inkChg chg="add">
          <ac:chgData name="Duane Miller" userId="086b8d4e5ca37aec" providerId="LiveId" clId="{72564055-5336-4674-8B23-773E7DFC2DAC}" dt="2023-10-25T22:39:13.822" v="688" actId="9405"/>
          <ac:inkMkLst>
            <pc:docMk/>
            <pc:sldMk cId="3364555850" sldId="283"/>
            <ac:inkMk id="9" creationId="{341E4B73-0E39-E122-AE24-EA648D86D108}"/>
          </ac:inkMkLst>
        </pc:inkChg>
        <pc:inkChg chg="add">
          <ac:chgData name="Duane Miller" userId="086b8d4e5ca37aec" providerId="LiveId" clId="{72564055-5336-4674-8B23-773E7DFC2DAC}" dt="2023-10-25T22:39:35.936" v="689" actId="9405"/>
          <ac:inkMkLst>
            <pc:docMk/>
            <pc:sldMk cId="3364555850" sldId="283"/>
            <ac:inkMk id="11" creationId="{16829D3C-8EAB-6B00-CF7B-DA76F4904088}"/>
          </ac:inkMkLst>
        </pc:inkChg>
        <pc:inkChg chg="add">
          <ac:chgData name="Duane Miller" userId="086b8d4e5ca37aec" providerId="LiveId" clId="{72564055-5336-4674-8B23-773E7DFC2DAC}" dt="2023-10-25T22:39:40.730" v="690" actId="9405"/>
          <ac:inkMkLst>
            <pc:docMk/>
            <pc:sldMk cId="3364555850" sldId="283"/>
            <ac:inkMk id="12" creationId="{48E28807-2A3E-3B7F-E33C-00DBE4916587}"/>
          </ac:inkMkLst>
        </pc:inkChg>
        <pc:inkChg chg="add">
          <ac:chgData name="Duane Miller" userId="086b8d4e5ca37aec" providerId="LiveId" clId="{72564055-5336-4674-8B23-773E7DFC2DAC}" dt="2023-10-25T22:39:49.865" v="691" actId="9405"/>
          <ac:inkMkLst>
            <pc:docMk/>
            <pc:sldMk cId="3364555850" sldId="283"/>
            <ac:inkMk id="13" creationId="{4AC7913A-EB01-12A5-BDC3-E1AFE1497142}"/>
          </ac:inkMkLst>
        </pc:inkChg>
        <pc:inkChg chg="add">
          <ac:chgData name="Duane Miller" userId="086b8d4e5ca37aec" providerId="LiveId" clId="{72564055-5336-4674-8B23-773E7DFC2DAC}" dt="2023-10-25T22:39:51.557" v="692" actId="9405"/>
          <ac:inkMkLst>
            <pc:docMk/>
            <pc:sldMk cId="3364555850" sldId="283"/>
            <ac:inkMk id="14" creationId="{2411694D-42EF-60E6-4734-510F2FDEBB3E}"/>
          </ac:inkMkLst>
        </pc:inkChg>
      </pc:sldChg>
      <pc:sldChg chg="addSp modSp add mod setBg modNotesTx">
        <pc:chgData name="Duane Miller" userId="086b8d4e5ca37aec" providerId="LiveId" clId="{72564055-5336-4674-8B23-773E7DFC2DAC}" dt="2023-10-26T11:14:51.596" v="1332" actId="207"/>
        <pc:sldMkLst>
          <pc:docMk/>
          <pc:sldMk cId="2561642236" sldId="284"/>
        </pc:sldMkLst>
        <pc:spChg chg="mod">
          <ac:chgData name="Duane Miller" userId="086b8d4e5ca37aec" providerId="LiveId" clId="{72564055-5336-4674-8B23-773E7DFC2DAC}" dt="2023-10-25T01:06:05.525" v="136" actId="14100"/>
          <ac:spMkLst>
            <pc:docMk/>
            <pc:sldMk cId="2561642236" sldId="284"/>
            <ac:spMk id="3" creationId="{D3EFC0C3-FD39-449B-AD90-C042901F23F4}"/>
          </ac:spMkLst>
        </pc:spChg>
        <pc:spChg chg="mod">
          <ac:chgData name="Duane Miller" userId="086b8d4e5ca37aec" providerId="LiveId" clId="{72564055-5336-4674-8B23-773E7DFC2DAC}" dt="2023-10-26T11:14:51.596" v="1332" actId="207"/>
          <ac:spMkLst>
            <pc:docMk/>
            <pc:sldMk cId="2561642236" sldId="284"/>
            <ac:spMk id="6" creationId="{B2FD387F-92CC-4779-81C3-06BBC90B104F}"/>
          </ac:spMkLst>
        </pc:spChg>
        <pc:grpChg chg="mod">
          <ac:chgData name="Duane Miller" userId="086b8d4e5ca37aec" providerId="LiveId" clId="{72564055-5336-4674-8B23-773E7DFC2DAC}" dt="2023-10-25T22:40:18.545" v="695"/>
          <ac:grpSpMkLst>
            <pc:docMk/>
            <pc:sldMk cId="2561642236" sldId="284"/>
            <ac:grpSpMk id="5" creationId="{59B1F437-8C0F-3D99-3E62-7A08429FA42D}"/>
          </ac:grpSpMkLst>
        </pc:grpChg>
        <pc:inkChg chg="add mod">
          <ac:chgData name="Duane Miller" userId="086b8d4e5ca37aec" providerId="LiveId" clId="{72564055-5336-4674-8B23-773E7DFC2DAC}" dt="2023-10-25T22:40:18.545" v="695"/>
          <ac:inkMkLst>
            <pc:docMk/>
            <pc:sldMk cId="2561642236" sldId="284"/>
            <ac:inkMk id="2" creationId="{8AC4F8D8-44CC-3BCC-E74E-8742FBA26C6E}"/>
          </ac:inkMkLst>
        </pc:inkChg>
        <pc:inkChg chg="add mod">
          <ac:chgData name="Duane Miller" userId="086b8d4e5ca37aec" providerId="LiveId" clId="{72564055-5336-4674-8B23-773E7DFC2DAC}" dt="2023-10-25T22:40:18.545" v="695"/>
          <ac:inkMkLst>
            <pc:docMk/>
            <pc:sldMk cId="2561642236" sldId="284"/>
            <ac:inkMk id="4" creationId="{FD30CDC9-D94D-C718-FACB-CB9F980D880F}"/>
          </ac:inkMkLst>
        </pc:inkChg>
        <pc:inkChg chg="add">
          <ac:chgData name="Duane Miller" userId="086b8d4e5ca37aec" providerId="LiveId" clId="{72564055-5336-4674-8B23-773E7DFC2DAC}" dt="2023-10-25T22:40:20.356" v="696" actId="9405"/>
          <ac:inkMkLst>
            <pc:docMk/>
            <pc:sldMk cId="2561642236" sldId="284"/>
            <ac:inkMk id="7" creationId="{6DBC8996-99BA-41E7-B88B-E4CDED8D650D}"/>
          </ac:inkMkLst>
        </pc:inkChg>
        <pc:inkChg chg="add">
          <ac:chgData name="Duane Miller" userId="086b8d4e5ca37aec" providerId="LiveId" clId="{72564055-5336-4674-8B23-773E7DFC2DAC}" dt="2023-10-25T22:40:25.796" v="697" actId="9405"/>
          <ac:inkMkLst>
            <pc:docMk/>
            <pc:sldMk cId="2561642236" sldId="284"/>
            <ac:inkMk id="9" creationId="{7C27141D-5759-83E9-5F67-D505CFA01D70}"/>
          </ac:inkMkLst>
        </pc:inkChg>
        <pc:inkChg chg="add">
          <ac:chgData name="Duane Miller" userId="086b8d4e5ca37aec" providerId="LiveId" clId="{72564055-5336-4674-8B23-773E7DFC2DAC}" dt="2023-10-25T22:40:27.027" v="698" actId="9405"/>
          <ac:inkMkLst>
            <pc:docMk/>
            <pc:sldMk cId="2561642236" sldId="284"/>
            <ac:inkMk id="11" creationId="{16D205A6-6318-D635-14D5-EEE8D4AA595F}"/>
          </ac:inkMkLst>
        </pc:inkChg>
        <pc:inkChg chg="add">
          <ac:chgData name="Duane Miller" userId="086b8d4e5ca37aec" providerId="LiveId" clId="{72564055-5336-4674-8B23-773E7DFC2DAC}" dt="2023-10-25T22:40:33.429" v="699" actId="9405"/>
          <ac:inkMkLst>
            <pc:docMk/>
            <pc:sldMk cId="2561642236" sldId="284"/>
            <ac:inkMk id="12" creationId="{191BA9F4-C4E8-629C-2515-77A801806131}"/>
          </ac:inkMkLst>
        </pc:inkChg>
        <pc:inkChg chg="add">
          <ac:chgData name="Duane Miller" userId="086b8d4e5ca37aec" providerId="LiveId" clId="{72564055-5336-4674-8B23-773E7DFC2DAC}" dt="2023-10-25T22:40:34.879" v="700" actId="9405"/>
          <ac:inkMkLst>
            <pc:docMk/>
            <pc:sldMk cId="2561642236" sldId="284"/>
            <ac:inkMk id="13" creationId="{9D0B0E00-FE54-D75F-455D-896DB6BA5A81}"/>
          </ac:inkMkLst>
        </pc:inkChg>
        <pc:inkChg chg="add">
          <ac:chgData name="Duane Miller" userId="086b8d4e5ca37aec" providerId="LiveId" clId="{72564055-5336-4674-8B23-773E7DFC2DAC}" dt="2023-10-25T22:40:36.296" v="701" actId="9405"/>
          <ac:inkMkLst>
            <pc:docMk/>
            <pc:sldMk cId="2561642236" sldId="284"/>
            <ac:inkMk id="14" creationId="{EA8A47AE-BCB6-5A8C-784D-C667815B4D17}"/>
          </ac:inkMkLst>
        </pc:inkChg>
        <pc:inkChg chg="add">
          <ac:chgData name="Duane Miller" userId="086b8d4e5ca37aec" providerId="LiveId" clId="{72564055-5336-4674-8B23-773E7DFC2DAC}" dt="2023-10-25T22:40:44.689" v="702" actId="9405"/>
          <ac:inkMkLst>
            <pc:docMk/>
            <pc:sldMk cId="2561642236" sldId="284"/>
            <ac:inkMk id="15" creationId="{EB82510D-A5CF-6E2B-CF31-EA668373953B}"/>
          </ac:inkMkLst>
        </pc:inkChg>
      </pc:sldChg>
      <pc:sldChg chg="addSp modSp add mod setBg modNotesTx">
        <pc:chgData name="Duane Miller" userId="086b8d4e5ca37aec" providerId="LiveId" clId="{72564055-5336-4674-8B23-773E7DFC2DAC}" dt="2023-10-26T11:15:00.694" v="1365" actId="207"/>
        <pc:sldMkLst>
          <pc:docMk/>
          <pc:sldMk cId="1578396182" sldId="285"/>
        </pc:sldMkLst>
        <pc:spChg chg="mod">
          <ac:chgData name="Duane Miller" userId="086b8d4e5ca37aec" providerId="LiveId" clId="{72564055-5336-4674-8B23-773E7DFC2DAC}" dt="2023-10-25T01:06:32.373" v="142" actId="255"/>
          <ac:spMkLst>
            <pc:docMk/>
            <pc:sldMk cId="1578396182" sldId="285"/>
            <ac:spMk id="3" creationId="{D3EFC0C3-FD39-449B-AD90-C042901F23F4}"/>
          </ac:spMkLst>
        </pc:spChg>
        <pc:spChg chg="mod">
          <ac:chgData name="Duane Miller" userId="086b8d4e5ca37aec" providerId="LiveId" clId="{72564055-5336-4674-8B23-773E7DFC2DAC}" dt="2023-10-26T11:15:00.694" v="1365" actId="207"/>
          <ac:spMkLst>
            <pc:docMk/>
            <pc:sldMk cId="1578396182" sldId="285"/>
            <ac:spMk id="6" creationId="{B2FD387F-92CC-4779-81C3-06BBC90B104F}"/>
          </ac:spMkLst>
        </pc:spChg>
        <pc:inkChg chg="add">
          <ac:chgData name="Duane Miller" userId="086b8d4e5ca37aec" providerId="LiveId" clId="{72564055-5336-4674-8B23-773E7DFC2DAC}" dt="2023-10-25T22:41:22.712" v="703" actId="9405"/>
          <ac:inkMkLst>
            <pc:docMk/>
            <pc:sldMk cId="1578396182" sldId="285"/>
            <ac:inkMk id="2" creationId="{C5C02EB5-E6FF-1F5E-D023-1795274E7EA1}"/>
          </ac:inkMkLst>
        </pc:inkChg>
        <pc:inkChg chg="add">
          <ac:chgData name="Duane Miller" userId="086b8d4e5ca37aec" providerId="LiveId" clId="{72564055-5336-4674-8B23-773E7DFC2DAC}" dt="2023-10-25T22:41:24.286" v="704" actId="9405"/>
          <ac:inkMkLst>
            <pc:docMk/>
            <pc:sldMk cId="1578396182" sldId="285"/>
            <ac:inkMk id="4" creationId="{98D874CC-51E3-E6B4-F856-F8DC71DD9082}"/>
          </ac:inkMkLst>
        </pc:inkChg>
        <pc:inkChg chg="add">
          <ac:chgData name="Duane Miller" userId="086b8d4e5ca37aec" providerId="LiveId" clId="{72564055-5336-4674-8B23-773E7DFC2DAC}" dt="2023-10-25T22:41:30.630" v="705" actId="9405"/>
          <ac:inkMkLst>
            <pc:docMk/>
            <pc:sldMk cId="1578396182" sldId="285"/>
            <ac:inkMk id="5" creationId="{4533AD79-B166-F261-568B-84C1A5A87E96}"/>
          </ac:inkMkLst>
        </pc:inkChg>
        <pc:inkChg chg="add">
          <ac:chgData name="Duane Miller" userId="086b8d4e5ca37aec" providerId="LiveId" clId="{72564055-5336-4674-8B23-773E7DFC2DAC}" dt="2023-10-25T22:41:33.507" v="706" actId="9405"/>
          <ac:inkMkLst>
            <pc:docMk/>
            <pc:sldMk cId="1578396182" sldId="285"/>
            <ac:inkMk id="7" creationId="{928EB02E-51DE-C14C-92D6-41FAB48CA25A}"/>
          </ac:inkMkLst>
        </pc:inkChg>
        <pc:inkChg chg="add">
          <ac:chgData name="Duane Miller" userId="086b8d4e5ca37aec" providerId="LiveId" clId="{72564055-5336-4674-8B23-773E7DFC2DAC}" dt="2023-10-25T22:41:34.428" v="707" actId="9405"/>
          <ac:inkMkLst>
            <pc:docMk/>
            <pc:sldMk cId="1578396182" sldId="285"/>
            <ac:inkMk id="9" creationId="{980AD2C9-AF52-CF10-1034-7D177F6FA421}"/>
          </ac:inkMkLst>
        </pc:inkChg>
        <pc:inkChg chg="add">
          <ac:chgData name="Duane Miller" userId="086b8d4e5ca37aec" providerId="LiveId" clId="{72564055-5336-4674-8B23-773E7DFC2DAC}" dt="2023-10-25T22:41:38.304" v="708" actId="9405"/>
          <ac:inkMkLst>
            <pc:docMk/>
            <pc:sldMk cId="1578396182" sldId="285"/>
            <ac:inkMk id="11" creationId="{633FEF43-6B8A-B7A8-DA49-ABE15AC9DDCB}"/>
          </ac:inkMkLst>
        </pc:inkChg>
      </pc:sldChg>
      <pc:sldChg chg="addSp delSp modSp add mod setBg modNotesTx">
        <pc:chgData name="Duane Miller" userId="086b8d4e5ca37aec" providerId="LiveId" clId="{72564055-5336-4674-8B23-773E7DFC2DAC}" dt="2023-10-26T11:15:09.601" v="1399" actId="207"/>
        <pc:sldMkLst>
          <pc:docMk/>
          <pc:sldMk cId="3914068834" sldId="286"/>
        </pc:sldMkLst>
        <pc:spChg chg="mod">
          <ac:chgData name="Duane Miller" userId="086b8d4e5ca37aec" providerId="LiveId" clId="{72564055-5336-4674-8B23-773E7DFC2DAC}" dt="2023-10-25T22:03:26.119" v="648" actId="255"/>
          <ac:spMkLst>
            <pc:docMk/>
            <pc:sldMk cId="3914068834" sldId="286"/>
            <ac:spMk id="3" creationId="{D3EFC0C3-FD39-449B-AD90-C042901F23F4}"/>
          </ac:spMkLst>
        </pc:spChg>
        <pc:spChg chg="mod">
          <ac:chgData name="Duane Miller" userId="086b8d4e5ca37aec" providerId="LiveId" clId="{72564055-5336-4674-8B23-773E7DFC2DAC}" dt="2023-10-26T11:15:09.601" v="1399" actId="207"/>
          <ac:spMkLst>
            <pc:docMk/>
            <pc:sldMk cId="3914068834" sldId="286"/>
            <ac:spMk id="6" creationId="{B2FD387F-92CC-4779-81C3-06BBC90B104F}"/>
          </ac:spMkLst>
        </pc:spChg>
        <pc:grpChg chg="del mod">
          <ac:chgData name="Duane Miller" userId="086b8d4e5ca37aec" providerId="LiveId" clId="{72564055-5336-4674-8B23-773E7DFC2DAC}" dt="2023-10-25T22:42:38.171" v="714"/>
          <ac:grpSpMkLst>
            <pc:docMk/>
            <pc:sldMk cId="3914068834" sldId="286"/>
            <ac:grpSpMk id="5" creationId="{CCF540DC-0AA4-724B-E090-C35AA7532DCE}"/>
          </ac:grpSpMkLst>
        </pc:grpChg>
        <pc:grpChg chg="mod">
          <ac:chgData name="Duane Miller" userId="086b8d4e5ca37aec" providerId="LiveId" clId="{72564055-5336-4674-8B23-773E7DFC2DAC}" dt="2023-10-25T22:42:38.171" v="714"/>
          <ac:grpSpMkLst>
            <pc:docMk/>
            <pc:sldMk cId="3914068834" sldId="286"/>
            <ac:grpSpMk id="11" creationId="{81FA3BE6-2D2D-7178-BEC1-DA88314558C3}"/>
          </ac:grpSpMkLst>
        </pc:grpChg>
        <pc:inkChg chg="add mod">
          <ac:chgData name="Duane Miller" userId="086b8d4e5ca37aec" providerId="LiveId" clId="{72564055-5336-4674-8B23-773E7DFC2DAC}" dt="2023-10-25T22:42:38.171" v="714"/>
          <ac:inkMkLst>
            <pc:docMk/>
            <pc:sldMk cId="3914068834" sldId="286"/>
            <ac:inkMk id="2" creationId="{B4563D03-B14D-1925-CC76-34D5510CEF2F}"/>
          </ac:inkMkLst>
        </pc:inkChg>
        <pc:inkChg chg="add mod">
          <ac:chgData name="Duane Miller" userId="086b8d4e5ca37aec" providerId="LiveId" clId="{72564055-5336-4674-8B23-773E7DFC2DAC}" dt="2023-10-25T22:42:38.171" v="714"/>
          <ac:inkMkLst>
            <pc:docMk/>
            <pc:sldMk cId="3914068834" sldId="286"/>
            <ac:inkMk id="4" creationId="{AB2E27FD-6D98-BFDA-3CBD-6A9818E5F49A}"/>
          </ac:inkMkLst>
        </pc:inkChg>
        <pc:inkChg chg="add mod">
          <ac:chgData name="Duane Miller" userId="086b8d4e5ca37aec" providerId="LiveId" clId="{72564055-5336-4674-8B23-773E7DFC2DAC}" dt="2023-10-25T22:42:38.171" v="714"/>
          <ac:inkMkLst>
            <pc:docMk/>
            <pc:sldMk cId="3914068834" sldId="286"/>
            <ac:inkMk id="7" creationId="{F9AFEDA4-CFA5-3B6F-0BC7-CC1B5EA0B2A3}"/>
          </ac:inkMkLst>
        </pc:inkChg>
        <pc:inkChg chg="add">
          <ac:chgData name="Duane Miller" userId="086b8d4e5ca37aec" providerId="LiveId" clId="{72564055-5336-4674-8B23-773E7DFC2DAC}" dt="2023-10-25T22:42:37.275" v="713" actId="9405"/>
          <ac:inkMkLst>
            <pc:docMk/>
            <pc:sldMk cId="3914068834" sldId="286"/>
            <ac:inkMk id="9" creationId="{50A126C0-855B-93C0-93A0-5EA6FD0CD505}"/>
          </ac:inkMkLst>
        </pc:inkChg>
        <pc:inkChg chg="add">
          <ac:chgData name="Duane Miller" userId="086b8d4e5ca37aec" providerId="LiveId" clId="{72564055-5336-4674-8B23-773E7DFC2DAC}" dt="2023-10-25T22:43:42.276" v="715" actId="9405"/>
          <ac:inkMkLst>
            <pc:docMk/>
            <pc:sldMk cId="3914068834" sldId="286"/>
            <ac:inkMk id="12" creationId="{73685338-3EC4-88F7-727C-06B06B105BAA}"/>
          </ac:inkMkLst>
        </pc:inkChg>
      </pc:sldChg>
      <pc:sldChg chg="addSp modSp add mod ord setBg modNotesTx">
        <pc:chgData name="Duane Miller" userId="086b8d4e5ca37aec" providerId="LiveId" clId="{72564055-5336-4674-8B23-773E7DFC2DAC}" dt="2023-10-26T11:15:31.456" v="1476" actId="207"/>
        <pc:sldMkLst>
          <pc:docMk/>
          <pc:sldMk cId="2381829262" sldId="287"/>
        </pc:sldMkLst>
        <pc:spChg chg="mod">
          <ac:chgData name="Duane Miller" userId="086b8d4e5ca37aec" providerId="LiveId" clId="{72564055-5336-4674-8B23-773E7DFC2DAC}" dt="2023-10-25T01:07:59.498" v="164" actId="113"/>
          <ac:spMkLst>
            <pc:docMk/>
            <pc:sldMk cId="2381829262" sldId="287"/>
            <ac:spMk id="3" creationId="{D3EFC0C3-FD39-449B-AD90-C042901F23F4}"/>
          </ac:spMkLst>
        </pc:spChg>
        <pc:spChg chg="mod">
          <ac:chgData name="Duane Miller" userId="086b8d4e5ca37aec" providerId="LiveId" clId="{72564055-5336-4674-8B23-773E7DFC2DAC}" dt="2023-10-26T11:15:31.456" v="1476" actId="207"/>
          <ac:spMkLst>
            <pc:docMk/>
            <pc:sldMk cId="2381829262" sldId="287"/>
            <ac:spMk id="6" creationId="{B2FD387F-92CC-4779-81C3-06BBC90B104F}"/>
          </ac:spMkLst>
        </pc:spChg>
        <pc:grpChg chg="mod">
          <ac:chgData name="Duane Miller" userId="086b8d4e5ca37aec" providerId="LiveId" clId="{72564055-5336-4674-8B23-773E7DFC2DAC}" dt="2023-10-25T22:46:07.649" v="735"/>
          <ac:grpSpMkLst>
            <pc:docMk/>
            <pc:sldMk cId="2381829262" sldId="287"/>
            <ac:grpSpMk id="11" creationId="{02742B27-ACB7-2072-110F-5A38F6BA6D93}"/>
          </ac:grpSpMkLst>
        </pc:grpChg>
        <pc:inkChg chg="add">
          <ac:chgData name="Duane Miller" userId="086b8d4e5ca37aec" providerId="LiveId" clId="{72564055-5336-4674-8B23-773E7DFC2DAC}" dt="2023-10-25T22:45:59.285" v="730" actId="9405"/>
          <ac:inkMkLst>
            <pc:docMk/>
            <pc:sldMk cId="2381829262" sldId="287"/>
            <ac:inkMk id="2" creationId="{CB0F9D0C-FC48-8F8E-BE4E-EEDAFFB1B5AE}"/>
          </ac:inkMkLst>
        </pc:inkChg>
        <pc:inkChg chg="add">
          <ac:chgData name="Duane Miller" userId="086b8d4e5ca37aec" providerId="LiveId" clId="{72564055-5336-4674-8B23-773E7DFC2DAC}" dt="2023-10-25T22:46:01.007" v="731" actId="9405"/>
          <ac:inkMkLst>
            <pc:docMk/>
            <pc:sldMk cId="2381829262" sldId="287"/>
            <ac:inkMk id="4" creationId="{7119E439-C24D-2FA0-A924-75ABBA92D239}"/>
          </ac:inkMkLst>
        </pc:inkChg>
        <pc:inkChg chg="add mod">
          <ac:chgData name="Duane Miller" userId="086b8d4e5ca37aec" providerId="LiveId" clId="{72564055-5336-4674-8B23-773E7DFC2DAC}" dt="2023-10-25T22:46:07.649" v="735"/>
          <ac:inkMkLst>
            <pc:docMk/>
            <pc:sldMk cId="2381829262" sldId="287"/>
            <ac:inkMk id="5" creationId="{CA279FCB-A5D8-E717-D337-DD8DED0EF524}"/>
          </ac:inkMkLst>
        </pc:inkChg>
        <pc:inkChg chg="add mod">
          <ac:chgData name="Duane Miller" userId="086b8d4e5ca37aec" providerId="LiveId" clId="{72564055-5336-4674-8B23-773E7DFC2DAC}" dt="2023-10-25T22:46:07.649" v="735"/>
          <ac:inkMkLst>
            <pc:docMk/>
            <pc:sldMk cId="2381829262" sldId="287"/>
            <ac:inkMk id="7" creationId="{2447E079-3245-2787-E5F6-616E5F954F2F}"/>
          </ac:inkMkLst>
        </pc:inkChg>
        <pc:inkChg chg="add">
          <ac:chgData name="Duane Miller" userId="086b8d4e5ca37aec" providerId="LiveId" clId="{72564055-5336-4674-8B23-773E7DFC2DAC}" dt="2023-10-25T22:46:07.067" v="734" actId="9405"/>
          <ac:inkMkLst>
            <pc:docMk/>
            <pc:sldMk cId="2381829262" sldId="287"/>
            <ac:inkMk id="9" creationId="{214E43E1-CE42-06D1-0CFA-FCC3B7E7D789}"/>
          </ac:inkMkLst>
        </pc:inkChg>
      </pc:sldChg>
      <pc:sldChg chg="addSp modSp add mod setBg modNotesTx">
        <pc:chgData name="Duane Miller" userId="086b8d4e5ca37aec" providerId="LiveId" clId="{72564055-5336-4674-8B23-773E7DFC2DAC}" dt="2023-10-26T11:15:40.423" v="1512" actId="207"/>
        <pc:sldMkLst>
          <pc:docMk/>
          <pc:sldMk cId="39482043" sldId="288"/>
        </pc:sldMkLst>
        <pc:spChg chg="mod">
          <ac:chgData name="Duane Miller" userId="086b8d4e5ca37aec" providerId="LiveId" clId="{72564055-5336-4674-8B23-773E7DFC2DAC}" dt="2023-10-25T01:08:45.107" v="176" actId="1076"/>
          <ac:spMkLst>
            <pc:docMk/>
            <pc:sldMk cId="39482043" sldId="288"/>
            <ac:spMk id="3" creationId="{D3EFC0C3-FD39-449B-AD90-C042901F23F4}"/>
          </ac:spMkLst>
        </pc:spChg>
        <pc:spChg chg="mod">
          <ac:chgData name="Duane Miller" userId="086b8d4e5ca37aec" providerId="LiveId" clId="{72564055-5336-4674-8B23-773E7DFC2DAC}" dt="2023-10-26T11:15:40.423" v="1512" actId="207"/>
          <ac:spMkLst>
            <pc:docMk/>
            <pc:sldMk cId="39482043" sldId="288"/>
            <ac:spMk id="6" creationId="{B2FD387F-92CC-4779-81C3-06BBC90B104F}"/>
          </ac:spMkLst>
        </pc:spChg>
        <pc:grpChg chg="mod">
          <ac:chgData name="Duane Miller" userId="086b8d4e5ca37aec" providerId="LiveId" clId="{72564055-5336-4674-8B23-773E7DFC2DAC}" dt="2023-10-25T22:46:31.028" v="738"/>
          <ac:grpSpMkLst>
            <pc:docMk/>
            <pc:sldMk cId="39482043" sldId="288"/>
            <ac:grpSpMk id="5" creationId="{A042CC43-DA53-D4FC-B161-56D81B120C04}"/>
          </ac:grpSpMkLst>
        </pc:grpChg>
        <pc:inkChg chg="add mod">
          <ac:chgData name="Duane Miller" userId="086b8d4e5ca37aec" providerId="LiveId" clId="{72564055-5336-4674-8B23-773E7DFC2DAC}" dt="2023-10-25T22:46:31.028" v="738"/>
          <ac:inkMkLst>
            <pc:docMk/>
            <pc:sldMk cId="39482043" sldId="288"/>
            <ac:inkMk id="2" creationId="{48496394-8CE2-7A2F-F4D4-369FF9E304B2}"/>
          </ac:inkMkLst>
        </pc:inkChg>
        <pc:inkChg chg="add mod">
          <ac:chgData name="Duane Miller" userId="086b8d4e5ca37aec" providerId="LiveId" clId="{72564055-5336-4674-8B23-773E7DFC2DAC}" dt="2023-10-25T22:46:31.028" v="738"/>
          <ac:inkMkLst>
            <pc:docMk/>
            <pc:sldMk cId="39482043" sldId="288"/>
            <ac:inkMk id="4" creationId="{1829CFDD-5C24-E841-13B3-2A4607B51634}"/>
          </ac:inkMkLst>
        </pc:inkChg>
        <pc:inkChg chg="add">
          <ac:chgData name="Duane Miller" userId="086b8d4e5ca37aec" providerId="LiveId" clId="{72564055-5336-4674-8B23-773E7DFC2DAC}" dt="2023-10-25T22:46:51.150" v="739" actId="9405"/>
          <ac:inkMkLst>
            <pc:docMk/>
            <pc:sldMk cId="39482043" sldId="288"/>
            <ac:inkMk id="7" creationId="{9E7A95D7-78BA-DD73-63E6-430FFA2CDFCF}"/>
          </ac:inkMkLst>
        </pc:inkChg>
        <pc:inkChg chg="add">
          <ac:chgData name="Duane Miller" userId="086b8d4e5ca37aec" providerId="LiveId" clId="{72564055-5336-4674-8B23-773E7DFC2DAC}" dt="2023-10-25T22:47:15.302" v="740" actId="9405"/>
          <ac:inkMkLst>
            <pc:docMk/>
            <pc:sldMk cId="39482043" sldId="288"/>
            <ac:inkMk id="9" creationId="{12492290-BA9C-669F-1250-432E3C6510CB}"/>
          </ac:inkMkLst>
        </pc:inkChg>
        <pc:inkChg chg="add">
          <ac:chgData name="Duane Miller" userId="086b8d4e5ca37aec" providerId="LiveId" clId="{72564055-5336-4674-8B23-773E7DFC2DAC}" dt="2023-10-25T22:47:17.103" v="741" actId="9405"/>
          <ac:inkMkLst>
            <pc:docMk/>
            <pc:sldMk cId="39482043" sldId="288"/>
            <ac:inkMk id="11" creationId="{0AFE3B58-DE94-51B3-EAE3-670FA17F5F5E}"/>
          </ac:inkMkLst>
        </pc:inkChg>
        <pc:inkChg chg="add">
          <ac:chgData name="Duane Miller" userId="086b8d4e5ca37aec" providerId="LiveId" clId="{72564055-5336-4674-8B23-773E7DFC2DAC}" dt="2023-10-25T22:47:20.632" v="742" actId="9405"/>
          <ac:inkMkLst>
            <pc:docMk/>
            <pc:sldMk cId="39482043" sldId="288"/>
            <ac:inkMk id="12" creationId="{CF4CC525-E4F7-6BBF-4B32-B9032155A769}"/>
          </ac:inkMkLst>
        </pc:inkChg>
        <pc:inkChg chg="add">
          <ac:chgData name="Duane Miller" userId="086b8d4e5ca37aec" providerId="LiveId" clId="{72564055-5336-4674-8B23-773E7DFC2DAC}" dt="2023-10-25T22:47:23.690" v="743" actId="9405"/>
          <ac:inkMkLst>
            <pc:docMk/>
            <pc:sldMk cId="39482043" sldId="288"/>
            <ac:inkMk id="13" creationId="{E95B65E4-B720-38B4-7B78-5D303A1DFA6E}"/>
          </ac:inkMkLst>
        </pc:inkChg>
        <pc:inkChg chg="add">
          <ac:chgData name="Duane Miller" userId="086b8d4e5ca37aec" providerId="LiveId" clId="{72564055-5336-4674-8B23-773E7DFC2DAC}" dt="2023-10-25T22:47:27.893" v="744" actId="9405"/>
          <ac:inkMkLst>
            <pc:docMk/>
            <pc:sldMk cId="39482043" sldId="288"/>
            <ac:inkMk id="14" creationId="{D1C2ABF0-E727-8730-D6FB-60008C4D1542}"/>
          </ac:inkMkLst>
        </pc:inkChg>
        <pc:inkChg chg="add">
          <ac:chgData name="Duane Miller" userId="086b8d4e5ca37aec" providerId="LiveId" clId="{72564055-5336-4674-8B23-773E7DFC2DAC}" dt="2023-10-25T22:47:30.968" v="745" actId="9405"/>
          <ac:inkMkLst>
            <pc:docMk/>
            <pc:sldMk cId="39482043" sldId="288"/>
            <ac:inkMk id="15" creationId="{DD388764-1983-08FD-738D-0CFD70B208EF}"/>
          </ac:inkMkLst>
        </pc:inkChg>
        <pc:inkChg chg="add">
          <ac:chgData name="Duane Miller" userId="086b8d4e5ca37aec" providerId="LiveId" clId="{72564055-5336-4674-8B23-773E7DFC2DAC}" dt="2023-10-25T22:47:43.665" v="746" actId="9405"/>
          <ac:inkMkLst>
            <pc:docMk/>
            <pc:sldMk cId="39482043" sldId="288"/>
            <ac:inkMk id="16" creationId="{5E853649-4E72-2AC3-D75D-318EF5D37279}"/>
          </ac:inkMkLst>
        </pc:inkChg>
        <pc:inkChg chg="add">
          <ac:chgData name="Duane Miller" userId="086b8d4e5ca37aec" providerId="LiveId" clId="{72564055-5336-4674-8B23-773E7DFC2DAC}" dt="2023-10-25T22:47:47.217" v="747" actId="9405"/>
          <ac:inkMkLst>
            <pc:docMk/>
            <pc:sldMk cId="39482043" sldId="288"/>
            <ac:inkMk id="17" creationId="{BD721F77-374A-11CC-0C37-7E26FA206A90}"/>
          </ac:inkMkLst>
        </pc:inkChg>
      </pc:sldChg>
      <pc:sldChg chg="addSp delSp modSp add mod setBg modNotesTx">
        <pc:chgData name="Duane Miller" userId="086b8d4e5ca37aec" providerId="LiveId" clId="{72564055-5336-4674-8B23-773E7DFC2DAC}" dt="2023-10-26T11:16:12.104" v="1608" actId="207"/>
        <pc:sldMkLst>
          <pc:docMk/>
          <pc:sldMk cId="2297729348" sldId="289"/>
        </pc:sldMkLst>
        <pc:spChg chg="mod">
          <ac:chgData name="Duane Miller" userId="086b8d4e5ca37aec" providerId="LiveId" clId="{72564055-5336-4674-8B23-773E7DFC2DAC}" dt="2023-10-25T01:10:34.438" v="189" actId="14100"/>
          <ac:spMkLst>
            <pc:docMk/>
            <pc:sldMk cId="2297729348" sldId="289"/>
            <ac:spMk id="3" creationId="{D3EFC0C3-FD39-449B-AD90-C042901F23F4}"/>
          </ac:spMkLst>
        </pc:spChg>
        <pc:spChg chg="mod">
          <ac:chgData name="Duane Miller" userId="086b8d4e5ca37aec" providerId="LiveId" clId="{72564055-5336-4674-8B23-773E7DFC2DAC}" dt="2023-10-26T11:16:12.104" v="1608" actId="207"/>
          <ac:spMkLst>
            <pc:docMk/>
            <pc:sldMk cId="2297729348" sldId="289"/>
            <ac:spMk id="6" creationId="{B2FD387F-92CC-4779-81C3-06BBC90B104F}"/>
          </ac:spMkLst>
        </pc:spChg>
        <pc:grpChg chg="del mod">
          <ac:chgData name="Duane Miller" userId="086b8d4e5ca37aec" providerId="LiveId" clId="{72564055-5336-4674-8B23-773E7DFC2DAC}" dt="2023-10-25T23:11:51.291" v="809"/>
          <ac:grpSpMkLst>
            <pc:docMk/>
            <pc:sldMk cId="2297729348" sldId="289"/>
            <ac:grpSpMk id="5" creationId="{1919B16B-48B9-B41A-CEB7-26CA6ABF3BEC}"/>
          </ac:grpSpMkLst>
        </pc:grpChg>
        <pc:grpChg chg="del mod">
          <ac:chgData name="Duane Miller" userId="086b8d4e5ca37aec" providerId="LiveId" clId="{72564055-5336-4674-8B23-773E7DFC2DAC}" dt="2023-10-25T23:11:53.054" v="811"/>
          <ac:grpSpMkLst>
            <pc:docMk/>
            <pc:sldMk cId="2297729348" sldId="289"/>
            <ac:grpSpMk id="9" creationId="{E054EADC-46E1-EA78-9191-EB4B89F529C5}"/>
          </ac:grpSpMkLst>
        </pc:grpChg>
        <pc:grpChg chg="del mod">
          <ac:chgData name="Duane Miller" userId="086b8d4e5ca37aec" providerId="LiveId" clId="{72564055-5336-4674-8B23-773E7DFC2DAC}" dt="2023-10-25T23:11:55.209" v="813"/>
          <ac:grpSpMkLst>
            <pc:docMk/>
            <pc:sldMk cId="2297729348" sldId="289"/>
            <ac:grpSpMk id="12" creationId="{0BE75784-73C8-5C32-EA66-4551CF23363F}"/>
          </ac:grpSpMkLst>
        </pc:grpChg>
        <pc:grpChg chg="del mod">
          <ac:chgData name="Duane Miller" userId="086b8d4e5ca37aec" providerId="LiveId" clId="{72564055-5336-4674-8B23-773E7DFC2DAC}" dt="2023-10-25T23:11:56.714" v="815"/>
          <ac:grpSpMkLst>
            <pc:docMk/>
            <pc:sldMk cId="2297729348" sldId="289"/>
            <ac:grpSpMk id="14" creationId="{FC307A55-704C-2C5D-9BD2-5A34E002E51D}"/>
          </ac:grpSpMkLst>
        </pc:grpChg>
        <pc:grpChg chg="del mod">
          <ac:chgData name="Duane Miller" userId="086b8d4e5ca37aec" providerId="LiveId" clId="{72564055-5336-4674-8B23-773E7DFC2DAC}" dt="2023-10-25T23:12:12.519" v="827"/>
          <ac:grpSpMkLst>
            <pc:docMk/>
            <pc:sldMk cId="2297729348" sldId="289"/>
            <ac:grpSpMk id="16" creationId="{C8AACD8C-4E93-E092-8A2A-394708CF363A}"/>
          </ac:grpSpMkLst>
        </pc:grpChg>
        <pc:grpChg chg="del mod">
          <ac:chgData name="Duane Miller" userId="086b8d4e5ca37aec" providerId="LiveId" clId="{72564055-5336-4674-8B23-773E7DFC2DAC}" dt="2023-10-25T23:12:01.003" v="821"/>
          <ac:grpSpMkLst>
            <pc:docMk/>
            <pc:sldMk cId="2297729348" sldId="289"/>
            <ac:grpSpMk id="19" creationId="{2A29F5F3-FBE7-8322-6DD8-77BA69091929}"/>
          </ac:grpSpMkLst>
        </pc:grpChg>
        <pc:grpChg chg="del mod">
          <ac:chgData name="Duane Miller" userId="086b8d4e5ca37aec" providerId="LiveId" clId="{72564055-5336-4674-8B23-773E7DFC2DAC}" dt="2023-10-25T23:12:05.570" v="825"/>
          <ac:grpSpMkLst>
            <pc:docMk/>
            <pc:sldMk cId="2297729348" sldId="289"/>
            <ac:grpSpMk id="22" creationId="{39544D94-6AD0-3E33-5A82-53400857EBF7}"/>
          </ac:grpSpMkLst>
        </pc:grpChg>
        <pc:grpChg chg="del mod">
          <ac:chgData name="Duane Miller" userId="086b8d4e5ca37aec" providerId="LiveId" clId="{72564055-5336-4674-8B23-773E7DFC2DAC}" dt="2023-10-25T23:12:28.962" v="831"/>
          <ac:grpSpMkLst>
            <pc:docMk/>
            <pc:sldMk cId="2297729348" sldId="289"/>
            <ac:grpSpMk id="26" creationId="{F2CF9E0F-1640-0328-6B40-2CB26D95C003}"/>
          </ac:grpSpMkLst>
        </pc:grpChg>
        <pc:grpChg chg="del mod">
          <ac:chgData name="Duane Miller" userId="086b8d4e5ca37aec" providerId="LiveId" clId="{72564055-5336-4674-8B23-773E7DFC2DAC}" dt="2023-10-25T23:12:17.796" v="829"/>
          <ac:grpSpMkLst>
            <pc:docMk/>
            <pc:sldMk cId="2297729348" sldId="289"/>
            <ac:grpSpMk id="28" creationId="{06BBF3B0-A710-A81B-8A81-EADC37CD814B}"/>
          </ac:grpSpMkLst>
        </pc:grpChg>
        <pc:grpChg chg="del mod">
          <ac:chgData name="Duane Miller" userId="086b8d4e5ca37aec" providerId="LiveId" clId="{72564055-5336-4674-8B23-773E7DFC2DAC}" dt="2023-10-25T23:12:33.532" v="833"/>
          <ac:grpSpMkLst>
            <pc:docMk/>
            <pc:sldMk cId="2297729348" sldId="289"/>
            <ac:grpSpMk id="30" creationId="{FA85F276-4EA9-8C34-513C-7AE1F95D6C86}"/>
          </ac:grpSpMkLst>
        </pc:grpChg>
        <pc:grpChg chg="del mod">
          <ac:chgData name="Duane Miller" userId="086b8d4e5ca37aec" providerId="LiveId" clId="{72564055-5336-4674-8B23-773E7DFC2DAC}" dt="2023-10-25T23:12:33.532" v="833"/>
          <ac:grpSpMkLst>
            <pc:docMk/>
            <pc:sldMk cId="2297729348" sldId="289"/>
            <ac:grpSpMk id="32" creationId="{511C23DC-E1C5-0694-968A-C03C3CD181C1}"/>
          </ac:grpSpMkLst>
        </pc:grpChg>
        <pc:grpChg chg="mod">
          <ac:chgData name="Duane Miller" userId="086b8d4e5ca37aec" providerId="LiveId" clId="{72564055-5336-4674-8B23-773E7DFC2DAC}" dt="2023-10-25T23:12:33.532" v="833"/>
          <ac:grpSpMkLst>
            <pc:docMk/>
            <pc:sldMk cId="2297729348" sldId="289"/>
            <ac:grpSpMk id="34" creationId="{237473A7-2A41-462B-C740-45C1485912DE}"/>
          </ac:grpSpMkLst>
        </pc:grpChg>
        <pc:inkChg chg="add mod">
          <ac:chgData name="Duane Miller" userId="086b8d4e5ca37aec" providerId="LiveId" clId="{72564055-5336-4674-8B23-773E7DFC2DAC}" dt="2023-10-25T23:12:33.532" v="833"/>
          <ac:inkMkLst>
            <pc:docMk/>
            <pc:sldMk cId="2297729348" sldId="289"/>
            <ac:inkMk id="2" creationId="{647787A7-F4C7-407B-0EBE-B6370038DB5C}"/>
          </ac:inkMkLst>
        </pc:inkChg>
        <pc:inkChg chg="add mod">
          <ac:chgData name="Duane Miller" userId="086b8d4e5ca37aec" providerId="LiveId" clId="{72564055-5336-4674-8B23-773E7DFC2DAC}" dt="2023-10-25T23:12:33.532" v="833"/>
          <ac:inkMkLst>
            <pc:docMk/>
            <pc:sldMk cId="2297729348" sldId="289"/>
            <ac:inkMk id="4" creationId="{B4ED993C-F8FB-CE10-EC05-BCB351444997}"/>
          </ac:inkMkLst>
        </pc:inkChg>
        <pc:inkChg chg="add mod">
          <ac:chgData name="Duane Miller" userId="086b8d4e5ca37aec" providerId="LiveId" clId="{72564055-5336-4674-8B23-773E7DFC2DAC}" dt="2023-10-25T23:12:33.532" v="833"/>
          <ac:inkMkLst>
            <pc:docMk/>
            <pc:sldMk cId="2297729348" sldId="289"/>
            <ac:inkMk id="7" creationId="{CFF36410-C60C-E758-2886-3F3AB1047E53}"/>
          </ac:inkMkLst>
        </pc:inkChg>
        <pc:inkChg chg="add mod">
          <ac:chgData name="Duane Miller" userId="086b8d4e5ca37aec" providerId="LiveId" clId="{72564055-5336-4674-8B23-773E7DFC2DAC}" dt="2023-10-25T23:12:33.532" v="833"/>
          <ac:inkMkLst>
            <pc:docMk/>
            <pc:sldMk cId="2297729348" sldId="289"/>
            <ac:inkMk id="11" creationId="{813024DE-D7FD-2412-ED7C-B0C08ABF0C2C}"/>
          </ac:inkMkLst>
        </pc:inkChg>
        <pc:inkChg chg="add mod">
          <ac:chgData name="Duane Miller" userId="086b8d4e5ca37aec" providerId="LiveId" clId="{72564055-5336-4674-8B23-773E7DFC2DAC}" dt="2023-10-25T23:12:33.532" v="833"/>
          <ac:inkMkLst>
            <pc:docMk/>
            <pc:sldMk cId="2297729348" sldId="289"/>
            <ac:inkMk id="13" creationId="{D2CC15AD-DE99-6D28-64F2-F3910EB4F6C2}"/>
          </ac:inkMkLst>
        </pc:inkChg>
        <pc:inkChg chg="add mod">
          <ac:chgData name="Duane Miller" userId="086b8d4e5ca37aec" providerId="LiveId" clId="{72564055-5336-4674-8B23-773E7DFC2DAC}" dt="2023-10-25T23:12:33.532" v="833"/>
          <ac:inkMkLst>
            <pc:docMk/>
            <pc:sldMk cId="2297729348" sldId="289"/>
            <ac:inkMk id="15" creationId="{0A13686D-B5EF-5623-4163-45CA1F752272}"/>
          </ac:inkMkLst>
        </pc:inkChg>
        <pc:inkChg chg="add mod">
          <ac:chgData name="Duane Miller" userId="086b8d4e5ca37aec" providerId="LiveId" clId="{72564055-5336-4674-8B23-773E7DFC2DAC}" dt="2023-10-25T23:12:33.532" v="833"/>
          <ac:inkMkLst>
            <pc:docMk/>
            <pc:sldMk cId="2297729348" sldId="289"/>
            <ac:inkMk id="17" creationId="{6101D98A-3FF1-B3C1-814E-D34ACDBDA4B1}"/>
          </ac:inkMkLst>
        </pc:inkChg>
        <pc:inkChg chg="add mod">
          <ac:chgData name="Duane Miller" userId="086b8d4e5ca37aec" providerId="LiveId" clId="{72564055-5336-4674-8B23-773E7DFC2DAC}" dt="2023-10-25T23:12:33.532" v="833"/>
          <ac:inkMkLst>
            <pc:docMk/>
            <pc:sldMk cId="2297729348" sldId="289"/>
            <ac:inkMk id="18" creationId="{2B78F819-D5C8-039F-60CB-7783855FE22C}"/>
          </ac:inkMkLst>
        </pc:inkChg>
        <pc:inkChg chg="add mod">
          <ac:chgData name="Duane Miller" userId="086b8d4e5ca37aec" providerId="LiveId" clId="{72564055-5336-4674-8B23-773E7DFC2DAC}" dt="2023-10-25T23:12:33.532" v="833"/>
          <ac:inkMkLst>
            <pc:docMk/>
            <pc:sldMk cId="2297729348" sldId="289"/>
            <ac:inkMk id="20" creationId="{D47C4311-023B-CB63-5961-7D51000F8BA6}"/>
          </ac:inkMkLst>
        </pc:inkChg>
        <pc:inkChg chg="add mod">
          <ac:chgData name="Duane Miller" userId="086b8d4e5ca37aec" providerId="LiveId" clId="{72564055-5336-4674-8B23-773E7DFC2DAC}" dt="2023-10-25T23:12:33.532" v="833"/>
          <ac:inkMkLst>
            <pc:docMk/>
            <pc:sldMk cId="2297729348" sldId="289"/>
            <ac:inkMk id="21" creationId="{2541DC70-A60A-B33A-0038-4C7AABB4C7CF}"/>
          </ac:inkMkLst>
        </pc:inkChg>
        <pc:inkChg chg="add mod">
          <ac:chgData name="Duane Miller" userId="086b8d4e5ca37aec" providerId="LiveId" clId="{72564055-5336-4674-8B23-773E7DFC2DAC}" dt="2023-10-25T23:12:33.532" v="833"/>
          <ac:inkMkLst>
            <pc:docMk/>
            <pc:sldMk cId="2297729348" sldId="289"/>
            <ac:inkMk id="23" creationId="{46B486FE-98D8-A73B-C223-41EF9E6CF218}"/>
          </ac:inkMkLst>
        </pc:inkChg>
        <pc:inkChg chg="add mod">
          <ac:chgData name="Duane Miller" userId="086b8d4e5ca37aec" providerId="LiveId" clId="{72564055-5336-4674-8B23-773E7DFC2DAC}" dt="2023-10-25T23:12:33.532" v="833"/>
          <ac:inkMkLst>
            <pc:docMk/>
            <pc:sldMk cId="2297729348" sldId="289"/>
            <ac:inkMk id="24" creationId="{05B33A0A-641B-6F31-63FC-2E9B14A1269E}"/>
          </ac:inkMkLst>
        </pc:inkChg>
        <pc:inkChg chg="add mod">
          <ac:chgData name="Duane Miller" userId="086b8d4e5ca37aec" providerId="LiveId" clId="{72564055-5336-4674-8B23-773E7DFC2DAC}" dt="2023-10-25T23:12:33.532" v="833"/>
          <ac:inkMkLst>
            <pc:docMk/>
            <pc:sldMk cId="2297729348" sldId="289"/>
            <ac:inkMk id="25" creationId="{E21B25F8-04E3-FC49-AAA8-75BCF19507E4}"/>
          </ac:inkMkLst>
        </pc:inkChg>
        <pc:inkChg chg="add mod">
          <ac:chgData name="Duane Miller" userId="086b8d4e5ca37aec" providerId="LiveId" clId="{72564055-5336-4674-8B23-773E7DFC2DAC}" dt="2023-10-25T23:12:17.796" v="829"/>
          <ac:inkMkLst>
            <pc:docMk/>
            <pc:sldMk cId="2297729348" sldId="289"/>
            <ac:inkMk id="27" creationId="{7D457C52-1AE6-AA8A-578F-B7CE90BDC91B}"/>
          </ac:inkMkLst>
        </pc:inkChg>
        <pc:inkChg chg="add mod">
          <ac:chgData name="Duane Miller" userId="086b8d4e5ca37aec" providerId="LiveId" clId="{72564055-5336-4674-8B23-773E7DFC2DAC}" dt="2023-10-25T23:12:33.532" v="833"/>
          <ac:inkMkLst>
            <pc:docMk/>
            <pc:sldMk cId="2297729348" sldId="289"/>
            <ac:inkMk id="29" creationId="{F66910E0-BBA5-5798-33C9-E188C4B430CD}"/>
          </ac:inkMkLst>
        </pc:inkChg>
        <pc:inkChg chg="add mod">
          <ac:chgData name="Duane Miller" userId="086b8d4e5ca37aec" providerId="LiveId" clId="{72564055-5336-4674-8B23-773E7DFC2DAC}" dt="2023-10-25T23:12:33.532" v="833"/>
          <ac:inkMkLst>
            <pc:docMk/>
            <pc:sldMk cId="2297729348" sldId="289"/>
            <ac:inkMk id="31" creationId="{4EB46093-3AC1-AB44-CCB0-CCF1B230C2A7}"/>
          </ac:inkMkLst>
        </pc:inkChg>
        <pc:inkChg chg="add mod">
          <ac:chgData name="Duane Miller" userId="086b8d4e5ca37aec" providerId="LiveId" clId="{72564055-5336-4674-8B23-773E7DFC2DAC}" dt="2023-10-25T23:12:33.532" v="833"/>
          <ac:inkMkLst>
            <pc:docMk/>
            <pc:sldMk cId="2297729348" sldId="289"/>
            <ac:inkMk id="33" creationId="{D777CBD5-36BE-9FA0-E590-66D3EE9F7E8F}"/>
          </ac:inkMkLst>
        </pc:inkChg>
      </pc:sldChg>
      <pc:sldChg chg="addSp delSp modSp add mod setBg modNotesTx">
        <pc:chgData name="Duane Miller" userId="086b8d4e5ca37aec" providerId="LiveId" clId="{72564055-5336-4674-8B23-773E7DFC2DAC}" dt="2023-10-26T11:16:22.496" v="1649" actId="207"/>
        <pc:sldMkLst>
          <pc:docMk/>
          <pc:sldMk cId="4054230559" sldId="290"/>
        </pc:sldMkLst>
        <pc:spChg chg="mod">
          <ac:chgData name="Duane Miller" userId="086b8d4e5ca37aec" providerId="LiveId" clId="{72564055-5336-4674-8B23-773E7DFC2DAC}" dt="2023-10-25T01:11:10.344" v="195" actId="207"/>
          <ac:spMkLst>
            <pc:docMk/>
            <pc:sldMk cId="4054230559" sldId="290"/>
            <ac:spMk id="3" creationId="{D3EFC0C3-FD39-449B-AD90-C042901F23F4}"/>
          </ac:spMkLst>
        </pc:spChg>
        <pc:spChg chg="mod">
          <ac:chgData name="Duane Miller" userId="086b8d4e5ca37aec" providerId="LiveId" clId="{72564055-5336-4674-8B23-773E7DFC2DAC}" dt="2023-10-26T11:16:22.496" v="1649" actId="207"/>
          <ac:spMkLst>
            <pc:docMk/>
            <pc:sldMk cId="4054230559" sldId="290"/>
            <ac:spMk id="6" creationId="{B2FD387F-92CC-4779-81C3-06BBC90B104F}"/>
          </ac:spMkLst>
        </pc:spChg>
        <pc:grpChg chg="del mod">
          <ac:chgData name="Duane Miller" userId="086b8d4e5ca37aec" providerId="LiveId" clId="{72564055-5336-4674-8B23-773E7DFC2DAC}" dt="2023-10-25T23:13:20.514" v="839"/>
          <ac:grpSpMkLst>
            <pc:docMk/>
            <pc:sldMk cId="4054230559" sldId="290"/>
            <ac:grpSpMk id="7" creationId="{CEC7A255-8045-B134-C97B-C92BB8F5908E}"/>
          </ac:grpSpMkLst>
        </pc:grpChg>
        <pc:grpChg chg="del mod">
          <ac:chgData name="Duane Miller" userId="086b8d4e5ca37aec" providerId="LiveId" clId="{72564055-5336-4674-8B23-773E7DFC2DAC}" dt="2023-10-25T23:13:23.392" v="841"/>
          <ac:grpSpMkLst>
            <pc:docMk/>
            <pc:sldMk cId="4054230559" sldId="290"/>
            <ac:grpSpMk id="11" creationId="{CA80D5E6-5DC0-6B02-9B24-D95EBB50C4DB}"/>
          </ac:grpSpMkLst>
        </pc:grpChg>
        <pc:grpChg chg="del mod">
          <ac:chgData name="Duane Miller" userId="086b8d4e5ca37aec" providerId="LiveId" clId="{72564055-5336-4674-8B23-773E7DFC2DAC}" dt="2023-10-25T23:13:25.316" v="843"/>
          <ac:grpSpMkLst>
            <pc:docMk/>
            <pc:sldMk cId="4054230559" sldId="290"/>
            <ac:grpSpMk id="13" creationId="{B19E7E49-13FC-4316-7DE4-9722EA258462}"/>
          </ac:grpSpMkLst>
        </pc:grpChg>
        <pc:grpChg chg="del mod">
          <ac:chgData name="Duane Miller" userId="086b8d4e5ca37aec" providerId="LiveId" clId="{72564055-5336-4674-8B23-773E7DFC2DAC}" dt="2023-10-25T23:13:33.450" v="845"/>
          <ac:grpSpMkLst>
            <pc:docMk/>
            <pc:sldMk cId="4054230559" sldId="290"/>
            <ac:grpSpMk id="15" creationId="{69792137-DCCF-78B7-0007-B131031FA73D}"/>
          </ac:grpSpMkLst>
        </pc:grpChg>
        <pc:grpChg chg="del mod">
          <ac:chgData name="Duane Miller" userId="086b8d4e5ca37aec" providerId="LiveId" clId="{72564055-5336-4674-8B23-773E7DFC2DAC}" dt="2023-10-25T23:13:48.784" v="847"/>
          <ac:grpSpMkLst>
            <pc:docMk/>
            <pc:sldMk cId="4054230559" sldId="290"/>
            <ac:grpSpMk id="17" creationId="{F8DBEBD4-070B-61D2-D00F-9655ABD26DAB}"/>
          </ac:grpSpMkLst>
        </pc:grpChg>
        <pc:grpChg chg="mod">
          <ac:chgData name="Duane Miller" userId="086b8d4e5ca37aec" providerId="LiveId" clId="{72564055-5336-4674-8B23-773E7DFC2DAC}" dt="2023-10-25T23:13:48.784" v="847"/>
          <ac:grpSpMkLst>
            <pc:docMk/>
            <pc:sldMk cId="4054230559" sldId="290"/>
            <ac:grpSpMk id="19" creationId="{65A80516-DA63-6041-5A12-0FDF31EE30DB}"/>
          </ac:grpSpMkLst>
        </pc:grpChg>
        <pc:inkChg chg="add mod">
          <ac:chgData name="Duane Miller" userId="086b8d4e5ca37aec" providerId="LiveId" clId="{72564055-5336-4674-8B23-773E7DFC2DAC}" dt="2023-10-25T23:13:48.784" v="847"/>
          <ac:inkMkLst>
            <pc:docMk/>
            <pc:sldMk cId="4054230559" sldId="290"/>
            <ac:inkMk id="2" creationId="{3A25B8F2-6C23-14A0-2702-81341D361B8D}"/>
          </ac:inkMkLst>
        </pc:inkChg>
        <pc:inkChg chg="add mod">
          <ac:chgData name="Duane Miller" userId="086b8d4e5ca37aec" providerId="LiveId" clId="{72564055-5336-4674-8B23-773E7DFC2DAC}" dt="2023-10-25T23:13:48.784" v="847"/>
          <ac:inkMkLst>
            <pc:docMk/>
            <pc:sldMk cId="4054230559" sldId="290"/>
            <ac:inkMk id="4" creationId="{30E70C9D-2337-488E-04E0-5CFF1EB5116D}"/>
          </ac:inkMkLst>
        </pc:inkChg>
        <pc:inkChg chg="add mod">
          <ac:chgData name="Duane Miller" userId="086b8d4e5ca37aec" providerId="LiveId" clId="{72564055-5336-4674-8B23-773E7DFC2DAC}" dt="2023-10-25T23:13:48.784" v="847"/>
          <ac:inkMkLst>
            <pc:docMk/>
            <pc:sldMk cId="4054230559" sldId="290"/>
            <ac:inkMk id="5" creationId="{FC5D5A30-9091-710E-F04A-2D9B6ACDA96D}"/>
          </ac:inkMkLst>
        </pc:inkChg>
        <pc:inkChg chg="add mod">
          <ac:chgData name="Duane Miller" userId="086b8d4e5ca37aec" providerId="LiveId" clId="{72564055-5336-4674-8B23-773E7DFC2DAC}" dt="2023-10-25T23:13:48.784" v="847"/>
          <ac:inkMkLst>
            <pc:docMk/>
            <pc:sldMk cId="4054230559" sldId="290"/>
            <ac:inkMk id="9" creationId="{0B0130C9-9FB8-5E63-1F8B-9DC19C1242E1}"/>
          </ac:inkMkLst>
        </pc:inkChg>
        <pc:inkChg chg="add mod">
          <ac:chgData name="Duane Miller" userId="086b8d4e5ca37aec" providerId="LiveId" clId="{72564055-5336-4674-8B23-773E7DFC2DAC}" dt="2023-10-25T23:13:48.784" v="847"/>
          <ac:inkMkLst>
            <pc:docMk/>
            <pc:sldMk cId="4054230559" sldId="290"/>
            <ac:inkMk id="12" creationId="{27760E29-B076-61E6-4720-BC6479F93E46}"/>
          </ac:inkMkLst>
        </pc:inkChg>
        <pc:inkChg chg="add mod">
          <ac:chgData name="Duane Miller" userId="086b8d4e5ca37aec" providerId="LiveId" clId="{72564055-5336-4674-8B23-773E7DFC2DAC}" dt="2023-10-25T23:13:48.784" v="847"/>
          <ac:inkMkLst>
            <pc:docMk/>
            <pc:sldMk cId="4054230559" sldId="290"/>
            <ac:inkMk id="14" creationId="{0CE3F49B-9A8A-8511-1CD6-445A27095FEB}"/>
          </ac:inkMkLst>
        </pc:inkChg>
        <pc:inkChg chg="add mod">
          <ac:chgData name="Duane Miller" userId="086b8d4e5ca37aec" providerId="LiveId" clId="{72564055-5336-4674-8B23-773E7DFC2DAC}" dt="2023-10-25T23:13:48.784" v="847"/>
          <ac:inkMkLst>
            <pc:docMk/>
            <pc:sldMk cId="4054230559" sldId="290"/>
            <ac:inkMk id="16" creationId="{7841AB67-A318-260C-BDFB-33ABD5FFE79B}"/>
          </ac:inkMkLst>
        </pc:inkChg>
        <pc:inkChg chg="add mod">
          <ac:chgData name="Duane Miller" userId="086b8d4e5ca37aec" providerId="LiveId" clId="{72564055-5336-4674-8B23-773E7DFC2DAC}" dt="2023-10-25T23:13:48.784" v="847"/>
          <ac:inkMkLst>
            <pc:docMk/>
            <pc:sldMk cId="4054230559" sldId="290"/>
            <ac:inkMk id="18" creationId="{8A15FF4C-8D23-1EA8-1FF8-1C5ACC3C2DAF}"/>
          </ac:inkMkLst>
        </pc:inkChg>
      </pc:sldChg>
      <pc:sldChg chg="addSp modSp add mod ord setBg modNotesTx">
        <pc:chgData name="Duane Miller" userId="086b8d4e5ca37aec" providerId="LiveId" clId="{72564055-5336-4674-8B23-773E7DFC2DAC}" dt="2023-10-26T11:16:31.517" v="1680" actId="207"/>
        <pc:sldMkLst>
          <pc:docMk/>
          <pc:sldMk cId="1524869174" sldId="291"/>
        </pc:sldMkLst>
        <pc:spChg chg="mod">
          <ac:chgData name="Duane Miller" userId="086b8d4e5ca37aec" providerId="LiveId" clId="{72564055-5336-4674-8B23-773E7DFC2DAC}" dt="2023-10-25T01:14:23.049" v="253" actId="1076"/>
          <ac:spMkLst>
            <pc:docMk/>
            <pc:sldMk cId="1524869174" sldId="291"/>
            <ac:spMk id="3" creationId="{D3EFC0C3-FD39-449B-AD90-C042901F23F4}"/>
          </ac:spMkLst>
        </pc:spChg>
        <pc:spChg chg="mod">
          <ac:chgData name="Duane Miller" userId="086b8d4e5ca37aec" providerId="LiveId" clId="{72564055-5336-4674-8B23-773E7DFC2DAC}" dt="2023-10-26T11:16:31.517" v="1680" actId="207"/>
          <ac:spMkLst>
            <pc:docMk/>
            <pc:sldMk cId="1524869174" sldId="291"/>
            <ac:spMk id="6" creationId="{B2FD387F-92CC-4779-81C3-06BBC90B104F}"/>
          </ac:spMkLst>
        </pc:spChg>
        <pc:grpChg chg="mod">
          <ac:chgData name="Duane Miller" userId="086b8d4e5ca37aec" providerId="LiveId" clId="{72564055-5336-4674-8B23-773E7DFC2DAC}" dt="2023-10-25T23:18:48.829" v="852"/>
          <ac:grpSpMkLst>
            <pc:docMk/>
            <pc:sldMk cId="1524869174" sldId="291"/>
            <ac:grpSpMk id="9" creationId="{7AA35F11-7AF1-FDB9-56D6-433446BE949A}"/>
          </ac:grpSpMkLst>
        </pc:grpChg>
        <pc:grpChg chg="mod">
          <ac:chgData name="Duane Miller" userId="086b8d4e5ca37aec" providerId="LiveId" clId="{72564055-5336-4674-8B23-773E7DFC2DAC}" dt="2023-10-25T23:19:20.701" v="860"/>
          <ac:grpSpMkLst>
            <pc:docMk/>
            <pc:sldMk cId="1524869174" sldId="291"/>
            <ac:grpSpMk id="18" creationId="{7893F50F-0AC3-F690-15B3-DFFDBAF940E1}"/>
          </ac:grpSpMkLst>
        </pc:grpChg>
        <pc:grpChg chg="mod">
          <ac:chgData name="Duane Miller" userId="086b8d4e5ca37aec" providerId="LiveId" clId="{72564055-5336-4674-8B23-773E7DFC2DAC}" dt="2023-10-25T23:19:30.116" v="865"/>
          <ac:grpSpMkLst>
            <pc:docMk/>
            <pc:sldMk cId="1524869174" sldId="291"/>
            <ac:grpSpMk id="23" creationId="{7BF36CF0-D074-E864-FD68-D9D29A8BD457}"/>
          </ac:grpSpMkLst>
        </pc:grpChg>
        <pc:grpChg chg="mod">
          <ac:chgData name="Duane Miller" userId="086b8d4e5ca37aec" providerId="LiveId" clId="{72564055-5336-4674-8B23-773E7DFC2DAC}" dt="2023-10-25T23:19:55.267" v="872"/>
          <ac:grpSpMkLst>
            <pc:docMk/>
            <pc:sldMk cId="1524869174" sldId="291"/>
            <ac:grpSpMk id="30" creationId="{30231400-A6BA-0026-8ABE-9BF389402DDB}"/>
          </ac:grpSpMkLst>
        </pc:grpChg>
        <pc:inkChg chg="add">
          <ac:chgData name="Duane Miller" userId="086b8d4e5ca37aec" providerId="LiveId" clId="{72564055-5336-4674-8B23-773E7DFC2DAC}" dt="2023-10-25T23:18:36.877" v="848" actId="9405"/>
          <ac:inkMkLst>
            <pc:docMk/>
            <pc:sldMk cId="1524869174" sldId="291"/>
            <ac:inkMk id="2" creationId="{7D135508-B83A-6B89-D3E2-684C0E20D17B}"/>
          </ac:inkMkLst>
        </pc:inkChg>
        <pc:inkChg chg="add">
          <ac:chgData name="Duane Miller" userId="086b8d4e5ca37aec" providerId="LiveId" clId="{72564055-5336-4674-8B23-773E7DFC2DAC}" dt="2023-10-25T23:18:42.824" v="849" actId="9405"/>
          <ac:inkMkLst>
            <pc:docMk/>
            <pc:sldMk cId="1524869174" sldId="291"/>
            <ac:inkMk id="4" creationId="{675A9D18-3DCF-6FD7-CAB5-F9772E3FD760}"/>
          </ac:inkMkLst>
        </pc:inkChg>
        <pc:inkChg chg="add mod">
          <ac:chgData name="Duane Miller" userId="086b8d4e5ca37aec" providerId="LiveId" clId="{72564055-5336-4674-8B23-773E7DFC2DAC}" dt="2023-10-25T23:18:48.829" v="852"/>
          <ac:inkMkLst>
            <pc:docMk/>
            <pc:sldMk cId="1524869174" sldId="291"/>
            <ac:inkMk id="5" creationId="{BB607509-3B12-D579-D5D5-7D8D5FC62EF8}"/>
          </ac:inkMkLst>
        </pc:inkChg>
        <pc:inkChg chg="add mod">
          <ac:chgData name="Duane Miller" userId="086b8d4e5ca37aec" providerId="LiveId" clId="{72564055-5336-4674-8B23-773E7DFC2DAC}" dt="2023-10-25T23:18:48.829" v="852"/>
          <ac:inkMkLst>
            <pc:docMk/>
            <pc:sldMk cId="1524869174" sldId="291"/>
            <ac:inkMk id="7" creationId="{838341D5-F57A-7020-EE11-CE3D786D3696}"/>
          </ac:inkMkLst>
        </pc:inkChg>
        <pc:inkChg chg="add">
          <ac:chgData name="Duane Miller" userId="086b8d4e5ca37aec" providerId="LiveId" clId="{72564055-5336-4674-8B23-773E7DFC2DAC}" dt="2023-10-25T23:18:49.495" v="853" actId="9405"/>
          <ac:inkMkLst>
            <pc:docMk/>
            <pc:sldMk cId="1524869174" sldId="291"/>
            <ac:inkMk id="11" creationId="{8A0AAE43-773F-9215-851C-DE6C2DF19638}"/>
          </ac:inkMkLst>
        </pc:inkChg>
        <pc:inkChg chg="add">
          <ac:chgData name="Duane Miller" userId="086b8d4e5ca37aec" providerId="LiveId" clId="{72564055-5336-4674-8B23-773E7DFC2DAC}" dt="2023-10-25T23:18:57.124" v="854" actId="9405"/>
          <ac:inkMkLst>
            <pc:docMk/>
            <pc:sldMk cId="1524869174" sldId="291"/>
            <ac:inkMk id="12" creationId="{B5EA75D9-83D7-EB38-0CD8-43E6363C357C}"/>
          </ac:inkMkLst>
        </pc:inkChg>
        <pc:inkChg chg="add">
          <ac:chgData name="Duane Miller" userId="086b8d4e5ca37aec" providerId="LiveId" clId="{72564055-5336-4674-8B23-773E7DFC2DAC}" dt="2023-10-25T23:19:01.216" v="855" actId="9405"/>
          <ac:inkMkLst>
            <pc:docMk/>
            <pc:sldMk cId="1524869174" sldId="291"/>
            <ac:inkMk id="13" creationId="{1E971B3E-8124-F7E8-9123-ADEAC51727CF}"/>
          </ac:inkMkLst>
        </pc:inkChg>
        <pc:inkChg chg="add">
          <ac:chgData name="Duane Miller" userId="086b8d4e5ca37aec" providerId="LiveId" clId="{72564055-5336-4674-8B23-773E7DFC2DAC}" dt="2023-10-25T23:19:02.700" v="856" actId="9405"/>
          <ac:inkMkLst>
            <pc:docMk/>
            <pc:sldMk cId="1524869174" sldId="291"/>
            <ac:inkMk id="14" creationId="{568645CE-F731-8A29-40DA-0F1E46E43C46}"/>
          </ac:inkMkLst>
        </pc:inkChg>
        <pc:inkChg chg="add">
          <ac:chgData name="Duane Miller" userId="086b8d4e5ca37aec" providerId="LiveId" clId="{72564055-5336-4674-8B23-773E7DFC2DAC}" dt="2023-10-25T23:19:11.923" v="857" actId="9405"/>
          <ac:inkMkLst>
            <pc:docMk/>
            <pc:sldMk cId="1524869174" sldId="291"/>
            <ac:inkMk id="15" creationId="{7E9A166F-7A2C-E084-FC21-D392757C6D0F}"/>
          </ac:inkMkLst>
        </pc:inkChg>
        <pc:inkChg chg="add mod">
          <ac:chgData name="Duane Miller" userId="086b8d4e5ca37aec" providerId="LiveId" clId="{72564055-5336-4674-8B23-773E7DFC2DAC}" dt="2023-10-25T23:19:20.701" v="860"/>
          <ac:inkMkLst>
            <pc:docMk/>
            <pc:sldMk cId="1524869174" sldId="291"/>
            <ac:inkMk id="16" creationId="{28F8A7DF-50BF-5C57-0F59-0757CB5692FD}"/>
          </ac:inkMkLst>
        </pc:inkChg>
        <pc:inkChg chg="add mod">
          <ac:chgData name="Duane Miller" userId="086b8d4e5ca37aec" providerId="LiveId" clId="{72564055-5336-4674-8B23-773E7DFC2DAC}" dt="2023-10-25T23:19:20.701" v="860"/>
          <ac:inkMkLst>
            <pc:docMk/>
            <pc:sldMk cId="1524869174" sldId="291"/>
            <ac:inkMk id="17" creationId="{220F4E77-5242-18E2-4417-D1494627E78F}"/>
          </ac:inkMkLst>
        </pc:inkChg>
        <pc:inkChg chg="add">
          <ac:chgData name="Duane Miller" userId="086b8d4e5ca37aec" providerId="LiveId" clId="{72564055-5336-4674-8B23-773E7DFC2DAC}" dt="2023-10-25T23:19:24.923" v="861" actId="9405"/>
          <ac:inkMkLst>
            <pc:docMk/>
            <pc:sldMk cId="1524869174" sldId="291"/>
            <ac:inkMk id="19" creationId="{6D126284-A15B-1C9B-4B03-2D4A0A24FD02}"/>
          </ac:inkMkLst>
        </pc:inkChg>
        <pc:inkChg chg="add mod">
          <ac:chgData name="Duane Miller" userId="086b8d4e5ca37aec" providerId="LiveId" clId="{72564055-5336-4674-8B23-773E7DFC2DAC}" dt="2023-10-25T23:19:30.116" v="865"/>
          <ac:inkMkLst>
            <pc:docMk/>
            <pc:sldMk cId="1524869174" sldId="291"/>
            <ac:inkMk id="20" creationId="{124AF743-33D2-6077-FAC1-ECD56511BC26}"/>
          </ac:inkMkLst>
        </pc:inkChg>
        <pc:inkChg chg="add mod">
          <ac:chgData name="Duane Miller" userId="086b8d4e5ca37aec" providerId="LiveId" clId="{72564055-5336-4674-8B23-773E7DFC2DAC}" dt="2023-10-25T23:19:30.116" v="865"/>
          <ac:inkMkLst>
            <pc:docMk/>
            <pc:sldMk cId="1524869174" sldId="291"/>
            <ac:inkMk id="21" creationId="{5AF72405-FC67-C92B-1929-4F26AF1CC9C9}"/>
          </ac:inkMkLst>
        </pc:inkChg>
        <pc:inkChg chg="add mod">
          <ac:chgData name="Duane Miller" userId="086b8d4e5ca37aec" providerId="LiveId" clId="{72564055-5336-4674-8B23-773E7DFC2DAC}" dt="2023-10-25T23:19:30.116" v="865"/>
          <ac:inkMkLst>
            <pc:docMk/>
            <pc:sldMk cId="1524869174" sldId="291"/>
            <ac:inkMk id="22" creationId="{4AA63B61-A6E5-ED36-E153-DE462CDD34E6}"/>
          </ac:inkMkLst>
        </pc:inkChg>
        <pc:inkChg chg="add">
          <ac:chgData name="Duane Miller" userId="086b8d4e5ca37aec" providerId="LiveId" clId="{72564055-5336-4674-8B23-773E7DFC2DAC}" dt="2023-10-25T23:19:31.056" v="866" actId="9405"/>
          <ac:inkMkLst>
            <pc:docMk/>
            <pc:sldMk cId="1524869174" sldId="291"/>
            <ac:inkMk id="24" creationId="{C128861C-5CB6-B49C-FC95-3765C1E1A72F}"/>
          </ac:inkMkLst>
        </pc:inkChg>
        <pc:inkChg chg="add">
          <ac:chgData name="Duane Miller" userId="086b8d4e5ca37aec" providerId="LiveId" clId="{72564055-5336-4674-8B23-773E7DFC2DAC}" dt="2023-10-25T23:19:38.591" v="867" actId="9405"/>
          <ac:inkMkLst>
            <pc:docMk/>
            <pc:sldMk cId="1524869174" sldId="291"/>
            <ac:inkMk id="25" creationId="{19EF5446-FDD5-16F9-B0E8-A5FF21CC46D6}"/>
          </ac:inkMkLst>
        </pc:inkChg>
        <pc:inkChg chg="add">
          <ac:chgData name="Duane Miller" userId="086b8d4e5ca37aec" providerId="LiveId" clId="{72564055-5336-4674-8B23-773E7DFC2DAC}" dt="2023-10-25T23:19:40.015" v="868" actId="9405"/>
          <ac:inkMkLst>
            <pc:docMk/>
            <pc:sldMk cId="1524869174" sldId="291"/>
            <ac:inkMk id="26" creationId="{77464DB0-9A7B-F8AF-22DF-770F955734B1}"/>
          </ac:inkMkLst>
        </pc:inkChg>
        <pc:inkChg chg="add">
          <ac:chgData name="Duane Miller" userId="086b8d4e5ca37aec" providerId="LiveId" clId="{72564055-5336-4674-8B23-773E7DFC2DAC}" dt="2023-10-25T23:19:50.731" v="869" actId="9405"/>
          <ac:inkMkLst>
            <pc:docMk/>
            <pc:sldMk cId="1524869174" sldId="291"/>
            <ac:inkMk id="27" creationId="{50ADB6DE-CCC6-7039-B2C8-02C3B72EA672}"/>
          </ac:inkMkLst>
        </pc:inkChg>
        <pc:inkChg chg="add mod">
          <ac:chgData name="Duane Miller" userId="086b8d4e5ca37aec" providerId="LiveId" clId="{72564055-5336-4674-8B23-773E7DFC2DAC}" dt="2023-10-25T23:19:55.267" v="872"/>
          <ac:inkMkLst>
            <pc:docMk/>
            <pc:sldMk cId="1524869174" sldId="291"/>
            <ac:inkMk id="28" creationId="{A22A0321-39F7-6628-E85A-01AB5D108D79}"/>
          </ac:inkMkLst>
        </pc:inkChg>
        <pc:inkChg chg="add mod">
          <ac:chgData name="Duane Miller" userId="086b8d4e5ca37aec" providerId="LiveId" clId="{72564055-5336-4674-8B23-773E7DFC2DAC}" dt="2023-10-25T23:19:55.267" v="872"/>
          <ac:inkMkLst>
            <pc:docMk/>
            <pc:sldMk cId="1524869174" sldId="291"/>
            <ac:inkMk id="29" creationId="{1E3480B6-4087-90F8-C278-A966359BAF8A}"/>
          </ac:inkMkLst>
        </pc:inkChg>
      </pc:sldChg>
      <pc:sldChg chg="addSp modSp add mod setBg">
        <pc:chgData name="Duane Miller" userId="086b8d4e5ca37aec" providerId="LiveId" clId="{72564055-5336-4674-8B23-773E7DFC2DAC}" dt="2023-10-26T11:16:39.323" v="1719" actId="207"/>
        <pc:sldMkLst>
          <pc:docMk/>
          <pc:sldMk cId="4274029562" sldId="292"/>
        </pc:sldMkLst>
        <pc:spChg chg="mod">
          <ac:chgData name="Duane Miller" userId="086b8d4e5ca37aec" providerId="LiveId" clId="{72564055-5336-4674-8B23-773E7DFC2DAC}" dt="2023-10-25T01:14:13.797" v="250" actId="1076"/>
          <ac:spMkLst>
            <pc:docMk/>
            <pc:sldMk cId="4274029562" sldId="292"/>
            <ac:spMk id="3" creationId="{D3EFC0C3-FD39-449B-AD90-C042901F23F4}"/>
          </ac:spMkLst>
        </pc:spChg>
        <pc:spChg chg="mod">
          <ac:chgData name="Duane Miller" userId="086b8d4e5ca37aec" providerId="LiveId" clId="{72564055-5336-4674-8B23-773E7DFC2DAC}" dt="2023-10-26T11:16:39.323" v="1719" actId="207"/>
          <ac:spMkLst>
            <pc:docMk/>
            <pc:sldMk cId="4274029562" sldId="292"/>
            <ac:spMk id="6" creationId="{B2FD387F-92CC-4779-81C3-06BBC90B104F}"/>
          </ac:spMkLst>
        </pc:spChg>
        <pc:grpChg chg="mod">
          <ac:chgData name="Duane Miller" userId="086b8d4e5ca37aec" providerId="LiveId" clId="{72564055-5336-4674-8B23-773E7DFC2DAC}" dt="2023-10-25T23:20:26.721" v="878"/>
          <ac:grpSpMkLst>
            <pc:docMk/>
            <pc:sldMk cId="4274029562" sldId="292"/>
            <ac:grpSpMk id="11" creationId="{DFE4AB05-3635-AC5E-EEAB-F43CB9B019B1}"/>
          </ac:grpSpMkLst>
        </pc:grpChg>
        <pc:grpChg chg="mod">
          <ac:chgData name="Duane Miller" userId="086b8d4e5ca37aec" providerId="LiveId" clId="{72564055-5336-4674-8B23-773E7DFC2DAC}" dt="2023-10-25T23:21:27.386" v="891"/>
          <ac:grpSpMkLst>
            <pc:docMk/>
            <pc:sldMk cId="4274029562" sldId="292"/>
            <ac:grpSpMk id="24" creationId="{712497E5-A29C-3ED6-0C0E-52D2A9B6150C}"/>
          </ac:grpSpMkLst>
        </pc:grpChg>
        <pc:inkChg chg="add">
          <ac:chgData name="Duane Miller" userId="086b8d4e5ca37aec" providerId="LiveId" clId="{72564055-5336-4674-8B23-773E7DFC2DAC}" dt="2023-10-25T23:20:06.696" v="873" actId="9405"/>
          <ac:inkMkLst>
            <pc:docMk/>
            <pc:sldMk cId="4274029562" sldId="292"/>
            <ac:inkMk id="2" creationId="{13C6189E-7431-C019-7423-80F58976658F}"/>
          </ac:inkMkLst>
        </pc:inkChg>
        <pc:inkChg chg="add">
          <ac:chgData name="Duane Miller" userId="086b8d4e5ca37aec" providerId="LiveId" clId="{72564055-5336-4674-8B23-773E7DFC2DAC}" dt="2023-10-25T23:20:08.328" v="874" actId="9405"/>
          <ac:inkMkLst>
            <pc:docMk/>
            <pc:sldMk cId="4274029562" sldId="292"/>
            <ac:inkMk id="4" creationId="{784625D6-EFE6-80A6-E883-03E993CBE8C8}"/>
          </ac:inkMkLst>
        </pc:inkChg>
        <pc:inkChg chg="add">
          <ac:chgData name="Duane Miller" userId="086b8d4e5ca37aec" providerId="LiveId" clId="{72564055-5336-4674-8B23-773E7DFC2DAC}" dt="2023-10-25T23:20:14.010" v="875" actId="9405"/>
          <ac:inkMkLst>
            <pc:docMk/>
            <pc:sldMk cId="4274029562" sldId="292"/>
            <ac:inkMk id="5" creationId="{0288FEA5-4523-BE6D-A430-1BA5802A6353}"/>
          </ac:inkMkLst>
        </pc:inkChg>
        <pc:inkChg chg="add mod">
          <ac:chgData name="Duane Miller" userId="086b8d4e5ca37aec" providerId="LiveId" clId="{72564055-5336-4674-8B23-773E7DFC2DAC}" dt="2023-10-25T23:20:26.721" v="878"/>
          <ac:inkMkLst>
            <pc:docMk/>
            <pc:sldMk cId="4274029562" sldId="292"/>
            <ac:inkMk id="7" creationId="{4EF97872-5A93-A45D-556E-FE26C4F53429}"/>
          </ac:inkMkLst>
        </pc:inkChg>
        <pc:inkChg chg="add mod">
          <ac:chgData name="Duane Miller" userId="086b8d4e5ca37aec" providerId="LiveId" clId="{72564055-5336-4674-8B23-773E7DFC2DAC}" dt="2023-10-25T23:20:26.721" v="878"/>
          <ac:inkMkLst>
            <pc:docMk/>
            <pc:sldMk cId="4274029562" sldId="292"/>
            <ac:inkMk id="9" creationId="{DDE81551-B074-429F-ACA9-FAF7C168F00D}"/>
          </ac:inkMkLst>
        </pc:inkChg>
        <pc:inkChg chg="add">
          <ac:chgData name="Duane Miller" userId="086b8d4e5ca37aec" providerId="LiveId" clId="{72564055-5336-4674-8B23-773E7DFC2DAC}" dt="2023-10-25T23:20:28.084" v="879" actId="9405"/>
          <ac:inkMkLst>
            <pc:docMk/>
            <pc:sldMk cId="4274029562" sldId="292"/>
            <ac:inkMk id="12" creationId="{AF44415D-99D9-7FAD-A10C-3EC88F856AE8}"/>
          </ac:inkMkLst>
        </pc:inkChg>
        <pc:inkChg chg="add">
          <ac:chgData name="Duane Miller" userId="086b8d4e5ca37aec" providerId="LiveId" clId="{72564055-5336-4674-8B23-773E7DFC2DAC}" dt="2023-10-25T23:20:34.804" v="880" actId="9405"/>
          <ac:inkMkLst>
            <pc:docMk/>
            <pc:sldMk cId="4274029562" sldId="292"/>
            <ac:inkMk id="13" creationId="{B84DA9CB-7A2C-A478-A275-05AEB2CA4C47}"/>
          </ac:inkMkLst>
        </pc:inkChg>
        <pc:inkChg chg="add">
          <ac:chgData name="Duane Miller" userId="086b8d4e5ca37aec" providerId="LiveId" clId="{72564055-5336-4674-8B23-773E7DFC2DAC}" dt="2023-10-25T23:20:40.656" v="881" actId="9405"/>
          <ac:inkMkLst>
            <pc:docMk/>
            <pc:sldMk cId="4274029562" sldId="292"/>
            <ac:inkMk id="14" creationId="{14F563BB-795E-3BE2-B0D3-567642D7AEE0}"/>
          </ac:inkMkLst>
        </pc:inkChg>
        <pc:inkChg chg="add">
          <ac:chgData name="Duane Miller" userId="086b8d4e5ca37aec" providerId="LiveId" clId="{72564055-5336-4674-8B23-773E7DFC2DAC}" dt="2023-10-25T23:20:41.975" v="882" actId="9405"/>
          <ac:inkMkLst>
            <pc:docMk/>
            <pc:sldMk cId="4274029562" sldId="292"/>
            <ac:inkMk id="15" creationId="{60225CA6-0671-9987-B612-3FE6E63D08BF}"/>
          </ac:inkMkLst>
        </pc:inkChg>
        <pc:inkChg chg="add">
          <ac:chgData name="Duane Miller" userId="086b8d4e5ca37aec" providerId="LiveId" clId="{72564055-5336-4674-8B23-773E7DFC2DAC}" dt="2023-10-25T23:20:45.051" v="883" actId="9405"/>
          <ac:inkMkLst>
            <pc:docMk/>
            <pc:sldMk cId="4274029562" sldId="292"/>
            <ac:inkMk id="16" creationId="{40A74931-5894-9CF0-363E-311F4D9AD31C}"/>
          </ac:inkMkLst>
        </pc:inkChg>
        <pc:inkChg chg="add">
          <ac:chgData name="Duane Miller" userId="086b8d4e5ca37aec" providerId="LiveId" clId="{72564055-5336-4674-8B23-773E7DFC2DAC}" dt="2023-10-25T23:20:51.698" v="884" actId="9405"/>
          <ac:inkMkLst>
            <pc:docMk/>
            <pc:sldMk cId="4274029562" sldId="292"/>
            <ac:inkMk id="17" creationId="{12A836C1-9D66-E048-AD6B-73D2E38F6283}"/>
          </ac:inkMkLst>
        </pc:inkChg>
        <pc:inkChg chg="add">
          <ac:chgData name="Duane Miller" userId="086b8d4e5ca37aec" providerId="LiveId" clId="{72564055-5336-4674-8B23-773E7DFC2DAC}" dt="2023-10-25T23:21:12.536" v="885" actId="9405"/>
          <ac:inkMkLst>
            <pc:docMk/>
            <pc:sldMk cId="4274029562" sldId="292"/>
            <ac:inkMk id="18" creationId="{49D448E4-AA40-1839-EC8C-54BCD03D3554}"/>
          </ac:inkMkLst>
        </pc:inkChg>
        <pc:inkChg chg="add">
          <ac:chgData name="Duane Miller" userId="086b8d4e5ca37aec" providerId="LiveId" clId="{72564055-5336-4674-8B23-773E7DFC2DAC}" dt="2023-10-25T23:21:15.193" v="886" actId="9405"/>
          <ac:inkMkLst>
            <pc:docMk/>
            <pc:sldMk cId="4274029562" sldId="292"/>
            <ac:inkMk id="19" creationId="{052D1D19-F2A3-663B-F764-11BC7F1E9B75}"/>
          </ac:inkMkLst>
        </pc:inkChg>
        <pc:inkChg chg="add">
          <ac:chgData name="Duane Miller" userId="086b8d4e5ca37aec" providerId="LiveId" clId="{72564055-5336-4674-8B23-773E7DFC2DAC}" dt="2023-10-25T23:21:18.816" v="887" actId="9405"/>
          <ac:inkMkLst>
            <pc:docMk/>
            <pc:sldMk cId="4274029562" sldId="292"/>
            <ac:inkMk id="20" creationId="{6A0B1B91-717F-3487-0826-3BA8D30B76BD}"/>
          </ac:inkMkLst>
        </pc:inkChg>
        <pc:inkChg chg="add">
          <ac:chgData name="Duane Miller" userId="086b8d4e5ca37aec" providerId="LiveId" clId="{72564055-5336-4674-8B23-773E7DFC2DAC}" dt="2023-10-25T23:21:23.692" v="888" actId="9405"/>
          <ac:inkMkLst>
            <pc:docMk/>
            <pc:sldMk cId="4274029562" sldId="292"/>
            <ac:inkMk id="21" creationId="{0F97D8C5-749E-D9C5-D492-922072F61BBD}"/>
          </ac:inkMkLst>
        </pc:inkChg>
        <pc:inkChg chg="add mod">
          <ac:chgData name="Duane Miller" userId="086b8d4e5ca37aec" providerId="LiveId" clId="{72564055-5336-4674-8B23-773E7DFC2DAC}" dt="2023-10-25T23:21:27.386" v="891"/>
          <ac:inkMkLst>
            <pc:docMk/>
            <pc:sldMk cId="4274029562" sldId="292"/>
            <ac:inkMk id="22" creationId="{079DE2C3-88BE-C7BE-4235-184B35357130}"/>
          </ac:inkMkLst>
        </pc:inkChg>
        <pc:inkChg chg="add mod">
          <ac:chgData name="Duane Miller" userId="086b8d4e5ca37aec" providerId="LiveId" clId="{72564055-5336-4674-8B23-773E7DFC2DAC}" dt="2023-10-25T23:21:27.386" v="891"/>
          <ac:inkMkLst>
            <pc:docMk/>
            <pc:sldMk cId="4274029562" sldId="292"/>
            <ac:inkMk id="23" creationId="{32EB010D-DBD2-A284-3511-6057A690324C}"/>
          </ac:inkMkLst>
        </pc:inkChg>
      </pc:sldChg>
      <pc:sldChg chg="addSp modSp add mod setBg">
        <pc:chgData name="Duane Miller" userId="086b8d4e5ca37aec" providerId="LiveId" clId="{72564055-5336-4674-8B23-773E7DFC2DAC}" dt="2023-10-26T11:16:48.991" v="1750" actId="207"/>
        <pc:sldMkLst>
          <pc:docMk/>
          <pc:sldMk cId="907888276" sldId="293"/>
        </pc:sldMkLst>
        <pc:spChg chg="mod">
          <ac:chgData name="Duane Miller" userId="086b8d4e5ca37aec" providerId="LiveId" clId="{72564055-5336-4674-8B23-773E7DFC2DAC}" dt="2023-10-25T01:15:58.518" v="273" actId="20577"/>
          <ac:spMkLst>
            <pc:docMk/>
            <pc:sldMk cId="907888276" sldId="293"/>
            <ac:spMk id="3" creationId="{D3EFC0C3-FD39-449B-AD90-C042901F23F4}"/>
          </ac:spMkLst>
        </pc:spChg>
        <pc:spChg chg="mod">
          <ac:chgData name="Duane Miller" userId="086b8d4e5ca37aec" providerId="LiveId" clId="{72564055-5336-4674-8B23-773E7DFC2DAC}" dt="2023-10-26T11:16:48.991" v="1750" actId="207"/>
          <ac:spMkLst>
            <pc:docMk/>
            <pc:sldMk cId="907888276" sldId="293"/>
            <ac:spMk id="6" creationId="{B2FD387F-92CC-4779-81C3-06BBC90B104F}"/>
          </ac:spMkLst>
        </pc:spChg>
        <pc:inkChg chg="add">
          <ac:chgData name="Duane Miller" userId="086b8d4e5ca37aec" providerId="LiveId" clId="{72564055-5336-4674-8B23-773E7DFC2DAC}" dt="2023-10-25T23:28:16.362" v="929" actId="9405"/>
          <ac:inkMkLst>
            <pc:docMk/>
            <pc:sldMk cId="907888276" sldId="293"/>
            <ac:inkMk id="2" creationId="{792944F3-DF52-5F25-5D2F-B301547ACB4D}"/>
          </ac:inkMkLst>
        </pc:inkChg>
        <pc:inkChg chg="add">
          <ac:chgData name="Duane Miller" userId="086b8d4e5ca37aec" providerId="LiveId" clId="{72564055-5336-4674-8B23-773E7DFC2DAC}" dt="2023-10-25T23:28:25.040" v="930" actId="9405"/>
          <ac:inkMkLst>
            <pc:docMk/>
            <pc:sldMk cId="907888276" sldId="293"/>
            <ac:inkMk id="4" creationId="{0E474CB8-DC42-F725-E3F8-72D2EFDB8B3A}"/>
          </ac:inkMkLst>
        </pc:inkChg>
        <pc:inkChg chg="add">
          <ac:chgData name="Duane Miller" userId="086b8d4e5ca37aec" providerId="LiveId" clId="{72564055-5336-4674-8B23-773E7DFC2DAC}" dt="2023-10-25T23:28:31.663" v="931" actId="9405"/>
          <ac:inkMkLst>
            <pc:docMk/>
            <pc:sldMk cId="907888276" sldId="293"/>
            <ac:inkMk id="5" creationId="{304CC25B-2275-322F-87AF-E7E5D8348ECD}"/>
          </ac:inkMkLst>
        </pc:inkChg>
        <pc:inkChg chg="add">
          <ac:chgData name="Duane Miller" userId="086b8d4e5ca37aec" providerId="LiveId" clId="{72564055-5336-4674-8B23-773E7DFC2DAC}" dt="2023-10-25T23:29:15.121" v="932" actId="9405"/>
          <ac:inkMkLst>
            <pc:docMk/>
            <pc:sldMk cId="907888276" sldId="293"/>
            <ac:inkMk id="7" creationId="{D2E90533-0934-AAD0-FF08-18B20F995B5F}"/>
          </ac:inkMkLst>
        </pc:inkChg>
      </pc:sldChg>
      <pc:sldChg chg="new del">
        <pc:chgData name="Duane Miller" userId="086b8d4e5ca37aec" providerId="LiveId" clId="{72564055-5336-4674-8B23-773E7DFC2DAC}" dt="2023-10-25T01:14:54.786" v="255" actId="680"/>
        <pc:sldMkLst>
          <pc:docMk/>
          <pc:sldMk cId="1682050000" sldId="293"/>
        </pc:sldMkLst>
      </pc:sldChg>
      <pc:sldChg chg="addSp modSp add mod ord setBg">
        <pc:chgData name="Duane Miller" userId="086b8d4e5ca37aec" providerId="LiveId" clId="{72564055-5336-4674-8B23-773E7DFC2DAC}" dt="2023-10-26T11:16:57.044" v="1780" actId="207"/>
        <pc:sldMkLst>
          <pc:docMk/>
          <pc:sldMk cId="1815548776" sldId="294"/>
        </pc:sldMkLst>
        <pc:spChg chg="mod">
          <ac:chgData name="Duane Miller" userId="086b8d4e5ca37aec" providerId="LiveId" clId="{72564055-5336-4674-8B23-773E7DFC2DAC}" dt="2023-10-25T01:18:34.502" v="385" actId="255"/>
          <ac:spMkLst>
            <pc:docMk/>
            <pc:sldMk cId="1815548776" sldId="294"/>
            <ac:spMk id="3" creationId="{D3EFC0C3-FD39-449B-AD90-C042901F23F4}"/>
          </ac:spMkLst>
        </pc:spChg>
        <pc:spChg chg="mod">
          <ac:chgData name="Duane Miller" userId="086b8d4e5ca37aec" providerId="LiveId" clId="{72564055-5336-4674-8B23-773E7DFC2DAC}" dt="2023-10-26T11:16:57.044" v="1780" actId="207"/>
          <ac:spMkLst>
            <pc:docMk/>
            <pc:sldMk cId="1815548776" sldId="294"/>
            <ac:spMk id="6" creationId="{B2FD387F-92CC-4779-81C3-06BBC90B104F}"/>
          </ac:spMkLst>
        </pc:spChg>
        <pc:grpChg chg="mod">
          <ac:chgData name="Duane Miller" userId="086b8d4e5ca37aec" providerId="LiveId" clId="{72564055-5336-4674-8B23-773E7DFC2DAC}" dt="2023-10-25T23:33:11.377" v="935"/>
          <ac:grpSpMkLst>
            <pc:docMk/>
            <pc:sldMk cId="1815548776" sldId="294"/>
            <ac:grpSpMk id="5" creationId="{40BF5D27-FFE9-ADB3-4F07-CDC1DA425260}"/>
          </ac:grpSpMkLst>
        </pc:grpChg>
        <pc:grpChg chg="mod">
          <ac:chgData name="Duane Miller" userId="086b8d4e5ca37aec" providerId="LiveId" clId="{72564055-5336-4674-8B23-773E7DFC2DAC}" dt="2023-10-25T23:33:26.613" v="942"/>
          <ac:grpSpMkLst>
            <pc:docMk/>
            <pc:sldMk cId="1815548776" sldId="294"/>
            <ac:grpSpMk id="15" creationId="{F9AC8F6F-76C5-F240-77F5-56075EC2565E}"/>
          </ac:grpSpMkLst>
        </pc:grpChg>
        <pc:grpChg chg="mod">
          <ac:chgData name="Duane Miller" userId="086b8d4e5ca37aec" providerId="LiveId" clId="{72564055-5336-4674-8B23-773E7DFC2DAC}" dt="2023-10-25T23:34:44.103" v="949"/>
          <ac:grpSpMkLst>
            <pc:docMk/>
            <pc:sldMk cId="1815548776" sldId="294"/>
            <ac:grpSpMk id="22" creationId="{1988F016-B5CC-F523-7B4A-C07F184BA195}"/>
          </ac:grpSpMkLst>
        </pc:grpChg>
        <pc:inkChg chg="add mod">
          <ac:chgData name="Duane Miller" userId="086b8d4e5ca37aec" providerId="LiveId" clId="{72564055-5336-4674-8B23-773E7DFC2DAC}" dt="2023-10-25T23:33:11.377" v="935"/>
          <ac:inkMkLst>
            <pc:docMk/>
            <pc:sldMk cId="1815548776" sldId="294"/>
            <ac:inkMk id="2" creationId="{5AA2855C-33AE-5278-281E-03989D2B3FCD}"/>
          </ac:inkMkLst>
        </pc:inkChg>
        <pc:inkChg chg="add mod">
          <ac:chgData name="Duane Miller" userId="086b8d4e5ca37aec" providerId="LiveId" clId="{72564055-5336-4674-8B23-773E7DFC2DAC}" dt="2023-10-25T23:33:11.377" v="935"/>
          <ac:inkMkLst>
            <pc:docMk/>
            <pc:sldMk cId="1815548776" sldId="294"/>
            <ac:inkMk id="4" creationId="{2C31B93C-B0E7-32B0-422E-A32DFD57A1AA}"/>
          </ac:inkMkLst>
        </pc:inkChg>
        <pc:inkChg chg="add">
          <ac:chgData name="Duane Miller" userId="086b8d4e5ca37aec" providerId="LiveId" clId="{72564055-5336-4674-8B23-773E7DFC2DAC}" dt="2023-10-25T23:33:12.832" v="936" actId="9405"/>
          <ac:inkMkLst>
            <pc:docMk/>
            <pc:sldMk cId="1815548776" sldId="294"/>
            <ac:inkMk id="7" creationId="{9FCC0AE9-3E63-3DD7-A90D-02BDACCE7CF5}"/>
          </ac:inkMkLst>
        </pc:inkChg>
        <pc:inkChg chg="add">
          <ac:chgData name="Duane Miller" userId="086b8d4e5ca37aec" providerId="LiveId" clId="{72564055-5336-4674-8B23-773E7DFC2DAC}" dt="2023-10-25T23:33:16.888" v="937" actId="9405"/>
          <ac:inkMkLst>
            <pc:docMk/>
            <pc:sldMk cId="1815548776" sldId="294"/>
            <ac:inkMk id="9" creationId="{7357C1F8-6962-286D-4F6F-80B23ED5CE95}"/>
          </ac:inkMkLst>
        </pc:inkChg>
        <pc:inkChg chg="add">
          <ac:chgData name="Duane Miller" userId="086b8d4e5ca37aec" providerId="LiveId" clId="{72564055-5336-4674-8B23-773E7DFC2DAC}" dt="2023-10-25T23:33:21.881" v="938" actId="9405"/>
          <ac:inkMkLst>
            <pc:docMk/>
            <pc:sldMk cId="1815548776" sldId="294"/>
            <ac:inkMk id="11" creationId="{887D065D-B53F-7DAA-3089-019044FE499C}"/>
          </ac:inkMkLst>
        </pc:inkChg>
        <pc:inkChg chg="add mod">
          <ac:chgData name="Duane Miller" userId="086b8d4e5ca37aec" providerId="LiveId" clId="{72564055-5336-4674-8B23-773E7DFC2DAC}" dt="2023-10-25T23:33:26.613" v="942"/>
          <ac:inkMkLst>
            <pc:docMk/>
            <pc:sldMk cId="1815548776" sldId="294"/>
            <ac:inkMk id="12" creationId="{44E9551E-E17F-04D9-867E-E59ABB1A1DE1}"/>
          </ac:inkMkLst>
        </pc:inkChg>
        <pc:inkChg chg="add mod">
          <ac:chgData name="Duane Miller" userId="086b8d4e5ca37aec" providerId="LiveId" clId="{72564055-5336-4674-8B23-773E7DFC2DAC}" dt="2023-10-25T23:33:26.613" v="942"/>
          <ac:inkMkLst>
            <pc:docMk/>
            <pc:sldMk cId="1815548776" sldId="294"/>
            <ac:inkMk id="13" creationId="{AADE4DD7-8DC8-4AB6-C509-FA4EFD08E10B}"/>
          </ac:inkMkLst>
        </pc:inkChg>
        <pc:inkChg chg="add">
          <ac:chgData name="Duane Miller" userId="086b8d4e5ca37aec" providerId="LiveId" clId="{72564055-5336-4674-8B23-773E7DFC2DAC}" dt="2023-10-25T23:33:25.936" v="941" actId="9405"/>
          <ac:inkMkLst>
            <pc:docMk/>
            <pc:sldMk cId="1815548776" sldId="294"/>
            <ac:inkMk id="14" creationId="{494AA4E5-C115-F78D-59A7-BE00637EC87F}"/>
          </ac:inkMkLst>
        </pc:inkChg>
        <pc:inkChg chg="add">
          <ac:chgData name="Duane Miller" userId="086b8d4e5ca37aec" providerId="LiveId" clId="{72564055-5336-4674-8B23-773E7DFC2DAC}" dt="2023-10-25T23:33:40.661" v="943" actId="9405"/>
          <ac:inkMkLst>
            <pc:docMk/>
            <pc:sldMk cId="1815548776" sldId="294"/>
            <ac:inkMk id="16" creationId="{86A9CC47-341D-1A22-0AF9-0BB421F0D9C5}"/>
          </ac:inkMkLst>
        </pc:inkChg>
        <pc:inkChg chg="add">
          <ac:chgData name="Duane Miller" userId="086b8d4e5ca37aec" providerId="LiveId" clId="{72564055-5336-4674-8B23-773E7DFC2DAC}" dt="2023-10-25T23:33:41.844" v="944" actId="9405"/>
          <ac:inkMkLst>
            <pc:docMk/>
            <pc:sldMk cId="1815548776" sldId="294"/>
            <ac:inkMk id="17" creationId="{774CDC45-85D4-7C69-12F6-4454071ED38C}"/>
          </ac:inkMkLst>
        </pc:inkChg>
        <pc:inkChg chg="add">
          <ac:chgData name="Duane Miller" userId="086b8d4e5ca37aec" providerId="LiveId" clId="{72564055-5336-4674-8B23-773E7DFC2DAC}" dt="2023-10-25T23:34:35.619" v="945" actId="9405"/>
          <ac:inkMkLst>
            <pc:docMk/>
            <pc:sldMk cId="1815548776" sldId="294"/>
            <ac:inkMk id="18" creationId="{5966A8C4-F4C9-52A1-95A7-9F32B2F91530}"/>
          </ac:inkMkLst>
        </pc:inkChg>
        <pc:inkChg chg="add">
          <ac:chgData name="Duane Miller" userId="086b8d4e5ca37aec" providerId="LiveId" clId="{72564055-5336-4674-8B23-773E7DFC2DAC}" dt="2023-10-25T23:34:40.020" v="946" actId="9405"/>
          <ac:inkMkLst>
            <pc:docMk/>
            <pc:sldMk cId="1815548776" sldId="294"/>
            <ac:inkMk id="19" creationId="{51A12888-B8CC-1B0C-8CE0-8A0DDD483A6F}"/>
          </ac:inkMkLst>
        </pc:inkChg>
        <pc:inkChg chg="add mod">
          <ac:chgData name="Duane Miller" userId="086b8d4e5ca37aec" providerId="LiveId" clId="{72564055-5336-4674-8B23-773E7DFC2DAC}" dt="2023-10-25T23:34:44.103" v="949"/>
          <ac:inkMkLst>
            <pc:docMk/>
            <pc:sldMk cId="1815548776" sldId="294"/>
            <ac:inkMk id="20" creationId="{1ADB9C16-0C63-4D42-A696-9FF9BEFC6E59}"/>
          </ac:inkMkLst>
        </pc:inkChg>
        <pc:inkChg chg="add mod">
          <ac:chgData name="Duane Miller" userId="086b8d4e5ca37aec" providerId="LiveId" clId="{72564055-5336-4674-8B23-773E7DFC2DAC}" dt="2023-10-25T23:34:44.103" v="949"/>
          <ac:inkMkLst>
            <pc:docMk/>
            <pc:sldMk cId="1815548776" sldId="294"/>
            <ac:inkMk id="21" creationId="{53BCFCB0-0F4E-A3B1-8D73-164DCC5D5AAD}"/>
          </ac:inkMkLst>
        </pc:inkChg>
        <pc:inkChg chg="add">
          <ac:chgData name="Duane Miller" userId="086b8d4e5ca37aec" providerId="LiveId" clId="{72564055-5336-4674-8B23-773E7DFC2DAC}" dt="2023-10-25T23:34:47.266" v="950" actId="9405"/>
          <ac:inkMkLst>
            <pc:docMk/>
            <pc:sldMk cId="1815548776" sldId="294"/>
            <ac:inkMk id="23" creationId="{3E4C6337-3F4D-78A5-FD90-43A4D9690F8B}"/>
          </ac:inkMkLst>
        </pc:inkChg>
        <pc:inkChg chg="add">
          <ac:chgData name="Duane Miller" userId="086b8d4e5ca37aec" providerId="LiveId" clId="{72564055-5336-4674-8B23-773E7DFC2DAC}" dt="2023-10-25T23:34:49.480" v="951" actId="9405"/>
          <ac:inkMkLst>
            <pc:docMk/>
            <pc:sldMk cId="1815548776" sldId="294"/>
            <ac:inkMk id="24" creationId="{64A1816F-F936-B2CF-C8EF-D13BCEFBC53B}"/>
          </ac:inkMkLst>
        </pc:inkChg>
        <pc:inkChg chg="add">
          <ac:chgData name="Duane Miller" userId="086b8d4e5ca37aec" providerId="LiveId" clId="{72564055-5336-4674-8B23-773E7DFC2DAC}" dt="2023-10-25T23:34:51.286" v="952" actId="9405"/>
          <ac:inkMkLst>
            <pc:docMk/>
            <pc:sldMk cId="1815548776" sldId="294"/>
            <ac:inkMk id="25" creationId="{6CF4F950-D5A2-499C-1DFE-229068B46426}"/>
          </ac:inkMkLst>
        </pc:inkChg>
      </pc:sldChg>
      <pc:sldChg chg="addSp modSp add mod setBg">
        <pc:chgData name="Duane Miller" userId="086b8d4e5ca37aec" providerId="LiveId" clId="{72564055-5336-4674-8B23-773E7DFC2DAC}" dt="2023-10-26T11:17:05.540" v="1811" actId="207"/>
        <pc:sldMkLst>
          <pc:docMk/>
          <pc:sldMk cId="1957001943" sldId="295"/>
        </pc:sldMkLst>
        <pc:spChg chg="mod">
          <ac:chgData name="Duane Miller" userId="086b8d4e5ca37aec" providerId="LiveId" clId="{72564055-5336-4674-8B23-773E7DFC2DAC}" dt="2023-10-25T01:19:31.746" v="400" actId="115"/>
          <ac:spMkLst>
            <pc:docMk/>
            <pc:sldMk cId="1957001943" sldId="295"/>
            <ac:spMk id="3" creationId="{D3EFC0C3-FD39-449B-AD90-C042901F23F4}"/>
          </ac:spMkLst>
        </pc:spChg>
        <pc:spChg chg="mod">
          <ac:chgData name="Duane Miller" userId="086b8d4e5ca37aec" providerId="LiveId" clId="{72564055-5336-4674-8B23-773E7DFC2DAC}" dt="2023-10-26T11:17:05.540" v="1811" actId="207"/>
          <ac:spMkLst>
            <pc:docMk/>
            <pc:sldMk cId="1957001943" sldId="295"/>
            <ac:spMk id="6" creationId="{B2FD387F-92CC-4779-81C3-06BBC90B104F}"/>
          </ac:spMkLst>
        </pc:spChg>
        <pc:grpChg chg="mod">
          <ac:chgData name="Duane Miller" userId="086b8d4e5ca37aec" providerId="LiveId" clId="{72564055-5336-4674-8B23-773E7DFC2DAC}" dt="2023-10-25T23:35:57.671" v="963"/>
          <ac:grpSpMkLst>
            <pc:docMk/>
            <pc:sldMk cId="1957001943" sldId="295"/>
            <ac:grpSpMk id="16" creationId="{7DB5DEC2-A4BF-6315-8D50-2E900F823799}"/>
          </ac:grpSpMkLst>
        </pc:grpChg>
        <pc:grpChg chg="mod">
          <ac:chgData name="Duane Miller" userId="086b8d4e5ca37aec" providerId="LiveId" clId="{72564055-5336-4674-8B23-773E7DFC2DAC}" dt="2023-10-25T23:36:31.539" v="971"/>
          <ac:grpSpMkLst>
            <pc:docMk/>
            <pc:sldMk cId="1957001943" sldId="295"/>
            <ac:grpSpMk id="24" creationId="{38645F1D-CA85-712C-6836-6245A29913C1}"/>
          </ac:grpSpMkLst>
        </pc:grpChg>
        <pc:grpChg chg="mod">
          <ac:chgData name="Duane Miller" userId="086b8d4e5ca37aec" providerId="LiveId" clId="{72564055-5336-4674-8B23-773E7DFC2DAC}" dt="2023-10-25T23:36:34.410" v="974"/>
          <ac:grpSpMkLst>
            <pc:docMk/>
            <pc:sldMk cId="1957001943" sldId="295"/>
            <ac:grpSpMk id="27" creationId="{E58817D4-1BCB-E56A-8E8D-4376B0EBFF9A}"/>
          </ac:grpSpMkLst>
        </pc:grpChg>
        <pc:grpChg chg="mod">
          <ac:chgData name="Duane Miller" userId="086b8d4e5ca37aec" providerId="LiveId" clId="{72564055-5336-4674-8B23-773E7DFC2DAC}" dt="2023-10-25T23:36:41.574" v="979"/>
          <ac:grpSpMkLst>
            <pc:docMk/>
            <pc:sldMk cId="1957001943" sldId="295"/>
            <ac:grpSpMk id="32" creationId="{C4E4DFAC-01E1-E7B1-2C0F-F59897AAE470}"/>
          </ac:grpSpMkLst>
        </pc:grpChg>
        <pc:inkChg chg="add">
          <ac:chgData name="Duane Miller" userId="086b8d4e5ca37aec" providerId="LiveId" clId="{72564055-5336-4674-8B23-773E7DFC2DAC}" dt="2023-10-25T23:34:58.270" v="953" actId="9405"/>
          <ac:inkMkLst>
            <pc:docMk/>
            <pc:sldMk cId="1957001943" sldId="295"/>
            <ac:inkMk id="2" creationId="{539BB4B9-9663-EFD3-2A6E-154142B80019}"/>
          </ac:inkMkLst>
        </pc:inkChg>
        <pc:inkChg chg="add">
          <ac:chgData name="Duane Miller" userId="086b8d4e5ca37aec" providerId="LiveId" clId="{72564055-5336-4674-8B23-773E7DFC2DAC}" dt="2023-10-25T23:35:18.608" v="954" actId="9405"/>
          <ac:inkMkLst>
            <pc:docMk/>
            <pc:sldMk cId="1957001943" sldId="295"/>
            <ac:inkMk id="4" creationId="{964B1747-BEE0-9FC2-664E-124AB72C7E7B}"/>
          </ac:inkMkLst>
        </pc:inkChg>
        <pc:inkChg chg="add">
          <ac:chgData name="Duane Miller" userId="086b8d4e5ca37aec" providerId="LiveId" clId="{72564055-5336-4674-8B23-773E7DFC2DAC}" dt="2023-10-25T23:35:19.139" v="955" actId="9405"/>
          <ac:inkMkLst>
            <pc:docMk/>
            <pc:sldMk cId="1957001943" sldId="295"/>
            <ac:inkMk id="5" creationId="{80DB81CF-B79E-553A-08D4-87F95D8B6365}"/>
          </ac:inkMkLst>
        </pc:inkChg>
        <pc:inkChg chg="add">
          <ac:chgData name="Duane Miller" userId="086b8d4e5ca37aec" providerId="LiveId" clId="{72564055-5336-4674-8B23-773E7DFC2DAC}" dt="2023-10-25T23:35:35.218" v="956" actId="9405"/>
          <ac:inkMkLst>
            <pc:docMk/>
            <pc:sldMk cId="1957001943" sldId="295"/>
            <ac:inkMk id="7" creationId="{799756F4-E67C-268A-8BD3-F118425F9092}"/>
          </ac:inkMkLst>
        </pc:inkChg>
        <pc:inkChg chg="add">
          <ac:chgData name="Duane Miller" userId="086b8d4e5ca37aec" providerId="LiveId" clId="{72564055-5336-4674-8B23-773E7DFC2DAC}" dt="2023-10-25T23:35:38.812" v="957" actId="9405"/>
          <ac:inkMkLst>
            <pc:docMk/>
            <pc:sldMk cId="1957001943" sldId="295"/>
            <ac:inkMk id="9" creationId="{0EB537FA-EE76-5D07-2D15-F618FA112C66}"/>
          </ac:inkMkLst>
        </pc:inkChg>
        <pc:inkChg chg="add">
          <ac:chgData name="Duane Miller" userId="086b8d4e5ca37aec" providerId="LiveId" clId="{72564055-5336-4674-8B23-773E7DFC2DAC}" dt="2023-10-25T23:35:41.790" v="958" actId="9405"/>
          <ac:inkMkLst>
            <pc:docMk/>
            <pc:sldMk cId="1957001943" sldId="295"/>
            <ac:inkMk id="11" creationId="{17D6E7BA-6929-34C1-04D2-493EDCB2784C}"/>
          </ac:inkMkLst>
        </pc:inkChg>
        <pc:inkChg chg="add">
          <ac:chgData name="Duane Miller" userId="086b8d4e5ca37aec" providerId="LiveId" clId="{72564055-5336-4674-8B23-773E7DFC2DAC}" dt="2023-10-25T23:35:43.368" v="959" actId="9405"/>
          <ac:inkMkLst>
            <pc:docMk/>
            <pc:sldMk cId="1957001943" sldId="295"/>
            <ac:inkMk id="12" creationId="{80CE9A41-DA5D-8EA9-5D3B-B9550F7B1A80}"/>
          </ac:inkMkLst>
        </pc:inkChg>
        <pc:inkChg chg="add">
          <ac:chgData name="Duane Miller" userId="086b8d4e5ca37aec" providerId="LiveId" clId="{72564055-5336-4674-8B23-773E7DFC2DAC}" dt="2023-10-25T23:35:46.389" v="960" actId="9405"/>
          <ac:inkMkLst>
            <pc:docMk/>
            <pc:sldMk cId="1957001943" sldId="295"/>
            <ac:inkMk id="13" creationId="{BA027A67-734A-49CA-BFF2-FF264707DC62}"/>
          </ac:inkMkLst>
        </pc:inkChg>
        <pc:inkChg chg="add mod">
          <ac:chgData name="Duane Miller" userId="086b8d4e5ca37aec" providerId="LiveId" clId="{72564055-5336-4674-8B23-773E7DFC2DAC}" dt="2023-10-25T23:35:57.671" v="963"/>
          <ac:inkMkLst>
            <pc:docMk/>
            <pc:sldMk cId="1957001943" sldId="295"/>
            <ac:inkMk id="14" creationId="{A4ACDECC-A568-6A3D-080B-B8DE1C5B9772}"/>
          </ac:inkMkLst>
        </pc:inkChg>
        <pc:inkChg chg="add mod">
          <ac:chgData name="Duane Miller" userId="086b8d4e5ca37aec" providerId="LiveId" clId="{72564055-5336-4674-8B23-773E7DFC2DAC}" dt="2023-10-25T23:35:57.671" v="963"/>
          <ac:inkMkLst>
            <pc:docMk/>
            <pc:sldMk cId="1957001943" sldId="295"/>
            <ac:inkMk id="15" creationId="{D76FFE65-167D-331E-126A-ACDD7F91A474}"/>
          </ac:inkMkLst>
        </pc:inkChg>
        <pc:inkChg chg="add">
          <ac:chgData name="Duane Miller" userId="086b8d4e5ca37aec" providerId="LiveId" clId="{72564055-5336-4674-8B23-773E7DFC2DAC}" dt="2023-10-25T23:36:00.045" v="964" actId="9405"/>
          <ac:inkMkLst>
            <pc:docMk/>
            <pc:sldMk cId="1957001943" sldId="295"/>
            <ac:inkMk id="17" creationId="{CD6DB7B7-1688-BF69-966B-46F4D0771826}"/>
          </ac:inkMkLst>
        </pc:inkChg>
        <pc:inkChg chg="add">
          <ac:chgData name="Duane Miller" userId="086b8d4e5ca37aec" providerId="LiveId" clId="{72564055-5336-4674-8B23-773E7DFC2DAC}" dt="2023-10-25T23:36:20.930" v="965" actId="9405"/>
          <ac:inkMkLst>
            <pc:docMk/>
            <pc:sldMk cId="1957001943" sldId="295"/>
            <ac:inkMk id="18" creationId="{D434DB62-11BA-8678-1817-C0DEA12A2A3B}"/>
          </ac:inkMkLst>
        </pc:inkChg>
        <pc:inkChg chg="add">
          <ac:chgData name="Duane Miller" userId="086b8d4e5ca37aec" providerId="LiveId" clId="{72564055-5336-4674-8B23-773E7DFC2DAC}" dt="2023-10-25T23:36:23.095" v="966" actId="9405"/>
          <ac:inkMkLst>
            <pc:docMk/>
            <pc:sldMk cId="1957001943" sldId="295"/>
            <ac:inkMk id="19" creationId="{B1738FA3-5D7D-B353-DA6F-8CCAD2EAD762}"/>
          </ac:inkMkLst>
        </pc:inkChg>
        <pc:inkChg chg="add">
          <ac:chgData name="Duane Miller" userId="086b8d4e5ca37aec" providerId="LiveId" clId="{72564055-5336-4674-8B23-773E7DFC2DAC}" dt="2023-10-25T23:36:24.365" v="967" actId="9405"/>
          <ac:inkMkLst>
            <pc:docMk/>
            <pc:sldMk cId="1957001943" sldId="295"/>
            <ac:inkMk id="20" creationId="{04C66145-07B2-0939-F44E-F517556A0801}"/>
          </ac:inkMkLst>
        </pc:inkChg>
        <pc:inkChg chg="add">
          <ac:chgData name="Duane Miller" userId="086b8d4e5ca37aec" providerId="LiveId" clId="{72564055-5336-4674-8B23-773E7DFC2DAC}" dt="2023-10-25T23:36:26.568" v="968" actId="9405"/>
          <ac:inkMkLst>
            <pc:docMk/>
            <pc:sldMk cId="1957001943" sldId="295"/>
            <ac:inkMk id="21" creationId="{FE28EB20-52F4-A233-40C8-1A61A9D7C40E}"/>
          </ac:inkMkLst>
        </pc:inkChg>
        <pc:inkChg chg="add mod">
          <ac:chgData name="Duane Miller" userId="086b8d4e5ca37aec" providerId="LiveId" clId="{72564055-5336-4674-8B23-773E7DFC2DAC}" dt="2023-10-25T23:36:31.539" v="971"/>
          <ac:inkMkLst>
            <pc:docMk/>
            <pc:sldMk cId="1957001943" sldId="295"/>
            <ac:inkMk id="22" creationId="{B68F4C15-1954-C5A7-AEBF-1EFFAB41A120}"/>
          </ac:inkMkLst>
        </pc:inkChg>
        <pc:inkChg chg="add mod">
          <ac:chgData name="Duane Miller" userId="086b8d4e5ca37aec" providerId="LiveId" clId="{72564055-5336-4674-8B23-773E7DFC2DAC}" dt="2023-10-25T23:36:31.539" v="971"/>
          <ac:inkMkLst>
            <pc:docMk/>
            <pc:sldMk cId="1957001943" sldId="295"/>
            <ac:inkMk id="23" creationId="{F2E68320-1736-9F78-8FDD-5DCB3F81B294}"/>
          </ac:inkMkLst>
        </pc:inkChg>
        <pc:inkChg chg="add mod">
          <ac:chgData name="Duane Miller" userId="086b8d4e5ca37aec" providerId="LiveId" clId="{72564055-5336-4674-8B23-773E7DFC2DAC}" dt="2023-10-25T23:36:34.410" v="974"/>
          <ac:inkMkLst>
            <pc:docMk/>
            <pc:sldMk cId="1957001943" sldId="295"/>
            <ac:inkMk id="25" creationId="{8C18D6AE-C206-C5A4-055E-9F1A2394DBA0}"/>
          </ac:inkMkLst>
        </pc:inkChg>
        <pc:inkChg chg="add mod">
          <ac:chgData name="Duane Miller" userId="086b8d4e5ca37aec" providerId="LiveId" clId="{72564055-5336-4674-8B23-773E7DFC2DAC}" dt="2023-10-25T23:36:34.410" v="974"/>
          <ac:inkMkLst>
            <pc:docMk/>
            <pc:sldMk cId="1957001943" sldId="295"/>
            <ac:inkMk id="26" creationId="{25C978AF-F4B7-477C-10CF-F9F3AEE02C67}"/>
          </ac:inkMkLst>
        </pc:inkChg>
        <pc:inkChg chg="add">
          <ac:chgData name="Duane Miller" userId="086b8d4e5ca37aec" providerId="LiveId" clId="{72564055-5336-4674-8B23-773E7DFC2DAC}" dt="2023-10-25T23:36:35.106" v="975" actId="9405"/>
          <ac:inkMkLst>
            <pc:docMk/>
            <pc:sldMk cId="1957001943" sldId="295"/>
            <ac:inkMk id="28" creationId="{47E31C97-6478-DFC3-A25C-2988677F37DF}"/>
          </ac:inkMkLst>
        </pc:inkChg>
        <pc:inkChg chg="add">
          <ac:chgData name="Duane Miller" userId="086b8d4e5ca37aec" providerId="LiveId" clId="{72564055-5336-4674-8B23-773E7DFC2DAC}" dt="2023-10-25T23:36:36.618" v="976" actId="9405"/>
          <ac:inkMkLst>
            <pc:docMk/>
            <pc:sldMk cId="1957001943" sldId="295"/>
            <ac:inkMk id="29" creationId="{39EC60AC-3A63-78BF-4E70-33D992D44F4D}"/>
          </ac:inkMkLst>
        </pc:inkChg>
        <pc:inkChg chg="add mod">
          <ac:chgData name="Duane Miller" userId="086b8d4e5ca37aec" providerId="LiveId" clId="{72564055-5336-4674-8B23-773E7DFC2DAC}" dt="2023-10-25T23:36:41.574" v="979"/>
          <ac:inkMkLst>
            <pc:docMk/>
            <pc:sldMk cId="1957001943" sldId="295"/>
            <ac:inkMk id="30" creationId="{76D84B3C-546F-C2BF-C9CB-56243D8EBD66}"/>
          </ac:inkMkLst>
        </pc:inkChg>
        <pc:inkChg chg="add mod">
          <ac:chgData name="Duane Miller" userId="086b8d4e5ca37aec" providerId="LiveId" clId="{72564055-5336-4674-8B23-773E7DFC2DAC}" dt="2023-10-25T23:36:41.574" v="979"/>
          <ac:inkMkLst>
            <pc:docMk/>
            <pc:sldMk cId="1957001943" sldId="295"/>
            <ac:inkMk id="31" creationId="{99668CAE-3840-13DC-B3C5-D20E3305142A}"/>
          </ac:inkMkLst>
        </pc:inkChg>
        <pc:inkChg chg="add">
          <ac:chgData name="Duane Miller" userId="086b8d4e5ca37aec" providerId="LiveId" clId="{72564055-5336-4674-8B23-773E7DFC2DAC}" dt="2023-10-25T23:36:43.540" v="980" actId="9405"/>
          <ac:inkMkLst>
            <pc:docMk/>
            <pc:sldMk cId="1957001943" sldId="295"/>
            <ac:inkMk id="33" creationId="{CCBA747B-C753-9483-084B-6C8057C20FEA}"/>
          </ac:inkMkLst>
        </pc:inkChg>
        <pc:inkChg chg="add">
          <ac:chgData name="Duane Miller" userId="086b8d4e5ca37aec" providerId="LiveId" clId="{72564055-5336-4674-8B23-773E7DFC2DAC}" dt="2023-10-25T23:36:44.368" v="981" actId="9405"/>
          <ac:inkMkLst>
            <pc:docMk/>
            <pc:sldMk cId="1957001943" sldId="295"/>
            <ac:inkMk id="34" creationId="{6B83A411-CEA2-52B1-F7F2-C93D9DB8AD45}"/>
          </ac:inkMkLst>
        </pc:inkChg>
      </pc:sldChg>
      <pc:sldChg chg="addSp delSp modSp add mod setBg">
        <pc:chgData name="Duane Miller" userId="086b8d4e5ca37aec" providerId="LiveId" clId="{72564055-5336-4674-8B23-773E7DFC2DAC}" dt="2023-10-26T11:17:11.806" v="1841" actId="207"/>
        <pc:sldMkLst>
          <pc:docMk/>
          <pc:sldMk cId="2585827631" sldId="296"/>
        </pc:sldMkLst>
        <pc:spChg chg="del">
          <ac:chgData name="Duane Miller" userId="086b8d4e5ca37aec" providerId="LiveId" clId="{72564055-5336-4674-8B23-773E7DFC2DAC}" dt="2023-10-25T01:21:38.110" v="402" actId="478"/>
          <ac:spMkLst>
            <pc:docMk/>
            <pc:sldMk cId="2585827631" sldId="296"/>
            <ac:spMk id="3" creationId="{D3EFC0C3-FD39-449B-AD90-C042901F23F4}"/>
          </ac:spMkLst>
        </pc:spChg>
        <pc:spChg chg="add mod">
          <ac:chgData name="Duane Miller" userId="086b8d4e5ca37aec" providerId="LiveId" clId="{72564055-5336-4674-8B23-773E7DFC2DAC}" dt="2023-10-25T01:22:03.963" v="424" actId="1076"/>
          <ac:spMkLst>
            <pc:docMk/>
            <pc:sldMk cId="2585827631" sldId="296"/>
            <ac:spMk id="5" creationId="{5F0902FD-0772-0A23-7C90-CCC59AD360E0}"/>
          </ac:spMkLst>
        </pc:spChg>
        <pc:spChg chg="mod">
          <ac:chgData name="Duane Miller" userId="086b8d4e5ca37aec" providerId="LiveId" clId="{72564055-5336-4674-8B23-773E7DFC2DAC}" dt="2023-10-26T11:17:11.806" v="1841" actId="207"/>
          <ac:spMkLst>
            <pc:docMk/>
            <pc:sldMk cId="2585827631" sldId="296"/>
            <ac:spMk id="6" creationId="{B2FD387F-92CC-4779-81C3-06BBC90B104F}"/>
          </ac:spMkLst>
        </pc:spChg>
        <pc:spChg chg="add mod">
          <ac:chgData name="Duane Miller" userId="086b8d4e5ca37aec" providerId="LiveId" clId="{72564055-5336-4674-8B23-773E7DFC2DAC}" dt="2023-10-25T01:23:35.703" v="438" actId="20577"/>
          <ac:spMkLst>
            <pc:docMk/>
            <pc:sldMk cId="2585827631" sldId="296"/>
            <ac:spMk id="9" creationId="{3F710B62-8E87-99F7-F777-5587F1233A3F}"/>
          </ac:spMkLst>
        </pc:spChg>
        <pc:picChg chg="add mod">
          <ac:chgData name="Duane Miller" userId="086b8d4e5ca37aec" providerId="LiveId" clId="{72564055-5336-4674-8B23-773E7DFC2DAC}" dt="2023-10-25T01:21:44.907" v="405" actId="14100"/>
          <ac:picMkLst>
            <pc:docMk/>
            <pc:sldMk cId="2585827631" sldId="296"/>
            <ac:picMk id="4" creationId="{A0640BFA-495C-309D-8CEC-84A354DFF2F4}"/>
          </ac:picMkLst>
        </pc:picChg>
        <pc:inkChg chg="add">
          <ac:chgData name="Duane Miller" userId="086b8d4e5ca37aec" providerId="LiveId" clId="{72564055-5336-4674-8B23-773E7DFC2DAC}" dt="2023-10-25T23:39:40.677" v="982" actId="9405"/>
          <ac:inkMkLst>
            <pc:docMk/>
            <pc:sldMk cId="2585827631" sldId="296"/>
            <ac:inkMk id="2" creationId="{A970037B-ABEC-4DE4-9A1D-3867F201B1AE}"/>
          </ac:inkMkLst>
        </pc:inkChg>
        <pc:inkChg chg="add">
          <ac:chgData name="Duane Miller" userId="086b8d4e5ca37aec" providerId="LiveId" clId="{72564055-5336-4674-8B23-773E7DFC2DAC}" dt="2023-10-25T23:39:41.676" v="983" actId="9405"/>
          <ac:inkMkLst>
            <pc:docMk/>
            <pc:sldMk cId="2585827631" sldId="296"/>
            <ac:inkMk id="3" creationId="{17A8D140-E3B2-6FB1-3CE6-B2DE4A2AFAA8}"/>
          </ac:inkMkLst>
        </pc:inkChg>
      </pc:sldChg>
      <pc:sldChg chg="addSp delSp modSp add mod ord setBg modNotesTx">
        <pc:chgData name="Duane Miller" userId="086b8d4e5ca37aec" providerId="LiveId" clId="{72564055-5336-4674-8B23-773E7DFC2DAC}" dt="2023-10-26T11:17:20.333" v="1872" actId="207"/>
        <pc:sldMkLst>
          <pc:docMk/>
          <pc:sldMk cId="3295917087" sldId="297"/>
        </pc:sldMkLst>
        <pc:spChg chg="mod">
          <ac:chgData name="Duane Miller" userId="086b8d4e5ca37aec" providerId="LiveId" clId="{72564055-5336-4674-8B23-773E7DFC2DAC}" dt="2023-10-25T01:25:09.744" v="452" actId="14100"/>
          <ac:spMkLst>
            <pc:docMk/>
            <pc:sldMk cId="3295917087" sldId="297"/>
            <ac:spMk id="3" creationId="{D3EFC0C3-FD39-449B-AD90-C042901F23F4}"/>
          </ac:spMkLst>
        </pc:spChg>
        <pc:spChg chg="mod">
          <ac:chgData name="Duane Miller" userId="086b8d4e5ca37aec" providerId="LiveId" clId="{72564055-5336-4674-8B23-773E7DFC2DAC}" dt="2023-10-26T11:17:20.333" v="1872" actId="207"/>
          <ac:spMkLst>
            <pc:docMk/>
            <pc:sldMk cId="3295917087" sldId="297"/>
            <ac:spMk id="6" creationId="{B2FD387F-92CC-4779-81C3-06BBC90B104F}"/>
          </ac:spMkLst>
        </pc:spChg>
        <pc:grpChg chg="mod">
          <ac:chgData name="Duane Miller" userId="086b8d4e5ca37aec" providerId="LiveId" clId="{72564055-5336-4674-8B23-773E7DFC2DAC}" dt="2023-10-25T23:43:02.008" v="1008"/>
          <ac:grpSpMkLst>
            <pc:docMk/>
            <pc:sldMk cId="3295917087" sldId="297"/>
            <ac:grpSpMk id="5" creationId="{CA445C94-4234-8A91-6998-624C0EAD281B}"/>
          </ac:grpSpMkLst>
        </pc:grpChg>
        <pc:grpChg chg="mod">
          <ac:chgData name="Duane Miller" userId="086b8d4e5ca37aec" providerId="LiveId" clId="{72564055-5336-4674-8B23-773E7DFC2DAC}" dt="2023-10-25T23:43:06.590" v="1012"/>
          <ac:grpSpMkLst>
            <pc:docMk/>
            <pc:sldMk cId="3295917087" sldId="297"/>
            <ac:grpSpMk id="12" creationId="{2C2728F6-4229-664D-3273-7989C9DB5E5F}"/>
          </ac:grpSpMkLst>
        </pc:grpChg>
        <pc:grpChg chg="mod">
          <ac:chgData name="Duane Miller" userId="086b8d4e5ca37aec" providerId="LiveId" clId="{72564055-5336-4674-8B23-773E7DFC2DAC}" dt="2023-10-25T23:43:12.982" v="1015"/>
          <ac:grpSpMkLst>
            <pc:docMk/>
            <pc:sldMk cId="3295917087" sldId="297"/>
            <ac:grpSpMk id="15" creationId="{465F2606-4287-403C-5C67-E24C08E05531}"/>
          </ac:grpSpMkLst>
        </pc:grpChg>
        <pc:grpChg chg="del mod">
          <ac:chgData name="Duane Miller" userId="086b8d4e5ca37aec" providerId="LiveId" clId="{72564055-5336-4674-8B23-773E7DFC2DAC}" dt="2023-10-25T23:43:23.097" v="1021"/>
          <ac:grpSpMkLst>
            <pc:docMk/>
            <pc:sldMk cId="3295917087" sldId="297"/>
            <ac:grpSpMk id="19" creationId="{7011B323-E388-F54B-01E1-083134AEBA0B}"/>
          </ac:grpSpMkLst>
        </pc:grpChg>
        <pc:grpChg chg="del mod">
          <ac:chgData name="Duane Miller" userId="086b8d4e5ca37aec" providerId="LiveId" clId="{72564055-5336-4674-8B23-773E7DFC2DAC}" dt="2023-10-25T23:43:24.332" v="1023"/>
          <ac:grpSpMkLst>
            <pc:docMk/>
            <pc:sldMk cId="3295917087" sldId="297"/>
            <ac:grpSpMk id="21" creationId="{87900B39-922C-8308-2978-2ED716610456}"/>
          </ac:grpSpMkLst>
        </pc:grpChg>
        <pc:grpChg chg="del mod">
          <ac:chgData name="Duane Miller" userId="086b8d4e5ca37aec" providerId="LiveId" clId="{72564055-5336-4674-8B23-773E7DFC2DAC}" dt="2023-10-25T23:43:27.100" v="1027"/>
          <ac:grpSpMkLst>
            <pc:docMk/>
            <pc:sldMk cId="3295917087" sldId="297"/>
            <ac:grpSpMk id="23" creationId="{27BF143F-A082-BD1F-64E8-58A85FD0FECF}"/>
          </ac:grpSpMkLst>
        </pc:grpChg>
        <pc:grpChg chg="mod">
          <ac:chgData name="Duane Miller" userId="086b8d4e5ca37aec" providerId="LiveId" clId="{72564055-5336-4674-8B23-773E7DFC2DAC}" dt="2023-10-25T23:43:27.100" v="1027"/>
          <ac:grpSpMkLst>
            <pc:docMk/>
            <pc:sldMk cId="3295917087" sldId="297"/>
            <ac:grpSpMk id="27" creationId="{9D98D8BC-EF2F-F516-2DA5-487B6ED7F906}"/>
          </ac:grpSpMkLst>
        </pc:grpChg>
        <pc:grpChg chg="del mod">
          <ac:chgData name="Duane Miller" userId="086b8d4e5ca37aec" providerId="LiveId" clId="{72564055-5336-4674-8B23-773E7DFC2DAC}" dt="2023-10-25T23:43:40.209" v="1032"/>
          <ac:grpSpMkLst>
            <pc:docMk/>
            <pc:sldMk cId="3295917087" sldId="297"/>
            <ac:grpSpMk id="30" creationId="{AABA4155-F9BC-A754-CFEB-A7FE30EBBD60}"/>
          </ac:grpSpMkLst>
        </pc:grpChg>
        <pc:grpChg chg="mod">
          <ac:chgData name="Duane Miller" userId="086b8d4e5ca37aec" providerId="LiveId" clId="{72564055-5336-4674-8B23-773E7DFC2DAC}" dt="2023-10-25T23:43:40.209" v="1032"/>
          <ac:grpSpMkLst>
            <pc:docMk/>
            <pc:sldMk cId="3295917087" sldId="297"/>
            <ac:grpSpMk id="32" creationId="{F3880481-CD36-C793-7711-92F53A347AB3}"/>
          </ac:grpSpMkLst>
        </pc:grpChg>
        <pc:inkChg chg="add mod">
          <ac:chgData name="Duane Miller" userId="086b8d4e5ca37aec" providerId="LiveId" clId="{72564055-5336-4674-8B23-773E7DFC2DAC}" dt="2023-10-25T23:43:02.008" v="1008"/>
          <ac:inkMkLst>
            <pc:docMk/>
            <pc:sldMk cId="3295917087" sldId="297"/>
            <ac:inkMk id="2" creationId="{C973E065-680C-C3DF-FF7D-09C72AE7402C}"/>
          </ac:inkMkLst>
        </pc:inkChg>
        <pc:inkChg chg="add mod">
          <ac:chgData name="Duane Miller" userId="086b8d4e5ca37aec" providerId="LiveId" clId="{72564055-5336-4674-8B23-773E7DFC2DAC}" dt="2023-10-25T23:43:02.008" v="1008"/>
          <ac:inkMkLst>
            <pc:docMk/>
            <pc:sldMk cId="3295917087" sldId="297"/>
            <ac:inkMk id="4" creationId="{0A6C58F4-855D-27FD-F8FB-AD808B0D32EB}"/>
          </ac:inkMkLst>
        </pc:inkChg>
        <pc:inkChg chg="add mod">
          <ac:chgData name="Duane Miller" userId="086b8d4e5ca37aec" providerId="LiveId" clId="{72564055-5336-4674-8B23-773E7DFC2DAC}" dt="2023-10-25T23:43:06.590" v="1012"/>
          <ac:inkMkLst>
            <pc:docMk/>
            <pc:sldMk cId="3295917087" sldId="297"/>
            <ac:inkMk id="7" creationId="{1381B72D-CF64-1B00-09A5-C8D7BA6534DC}"/>
          </ac:inkMkLst>
        </pc:inkChg>
        <pc:inkChg chg="add mod">
          <ac:chgData name="Duane Miller" userId="086b8d4e5ca37aec" providerId="LiveId" clId="{72564055-5336-4674-8B23-773E7DFC2DAC}" dt="2023-10-25T23:43:06.590" v="1012"/>
          <ac:inkMkLst>
            <pc:docMk/>
            <pc:sldMk cId="3295917087" sldId="297"/>
            <ac:inkMk id="9" creationId="{4971A77A-730D-F482-7066-714989EB5317}"/>
          </ac:inkMkLst>
        </pc:inkChg>
        <pc:inkChg chg="add mod">
          <ac:chgData name="Duane Miller" userId="086b8d4e5ca37aec" providerId="LiveId" clId="{72564055-5336-4674-8B23-773E7DFC2DAC}" dt="2023-10-25T23:43:06.590" v="1012"/>
          <ac:inkMkLst>
            <pc:docMk/>
            <pc:sldMk cId="3295917087" sldId="297"/>
            <ac:inkMk id="11" creationId="{70EC5BAE-0CAA-5496-C3A0-BE79B90D9800}"/>
          </ac:inkMkLst>
        </pc:inkChg>
        <pc:inkChg chg="add mod">
          <ac:chgData name="Duane Miller" userId="086b8d4e5ca37aec" providerId="LiveId" clId="{72564055-5336-4674-8B23-773E7DFC2DAC}" dt="2023-10-25T23:43:12.982" v="1015"/>
          <ac:inkMkLst>
            <pc:docMk/>
            <pc:sldMk cId="3295917087" sldId="297"/>
            <ac:inkMk id="13" creationId="{0CAE3A56-B1C5-A119-8E08-7A91FF1734B1}"/>
          </ac:inkMkLst>
        </pc:inkChg>
        <pc:inkChg chg="add mod">
          <ac:chgData name="Duane Miller" userId="086b8d4e5ca37aec" providerId="LiveId" clId="{72564055-5336-4674-8B23-773E7DFC2DAC}" dt="2023-10-25T23:43:12.982" v="1015"/>
          <ac:inkMkLst>
            <pc:docMk/>
            <pc:sldMk cId="3295917087" sldId="297"/>
            <ac:inkMk id="14" creationId="{E7AC7C9A-C489-52F0-D6C5-C3272C63CD64}"/>
          </ac:inkMkLst>
        </pc:inkChg>
        <pc:inkChg chg="add mod">
          <ac:chgData name="Duane Miller" userId="086b8d4e5ca37aec" providerId="LiveId" clId="{72564055-5336-4674-8B23-773E7DFC2DAC}" dt="2023-10-25T23:43:27.100" v="1027"/>
          <ac:inkMkLst>
            <pc:docMk/>
            <pc:sldMk cId="3295917087" sldId="297"/>
            <ac:inkMk id="16" creationId="{D631D265-856F-08B7-5178-6D3445278C97}"/>
          </ac:inkMkLst>
        </pc:inkChg>
        <pc:inkChg chg="add mod">
          <ac:chgData name="Duane Miller" userId="086b8d4e5ca37aec" providerId="LiveId" clId="{72564055-5336-4674-8B23-773E7DFC2DAC}" dt="2023-10-25T23:43:27.100" v="1027"/>
          <ac:inkMkLst>
            <pc:docMk/>
            <pc:sldMk cId="3295917087" sldId="297"/>
            <ac:inkMk id="17" creationId="{AE310896-E509-3CFC-7E26-DEAB70C7F609}"/>
          </ac:inkMkLst>
        </pc:inkChg>
        <pc:inkChg chg="add mod">
          <ac:chgData name="Duane Miller" userId="086b8d4e5ca37aec" providerId="LiveId" clId="{72564055-5336-4674-8B23-773E7DFC2DAC}" dt="2023-10-25T23:43:27.100" v="1027"/>
          <ac:inkMkLst>
            <pc:docMk/>
            <pc:sldMk cId="3295917087" sldId="297"/>
            <ac:inkMk id="18" creationId="{2EB6309A-4E73-6E23-4F44-8B7B4FAD2269}"/>
          </ac:inkMkLst>
        </pc:inkChg>
        <pc:inkChg chg="add mod">
          <ac:chgData name="Duane Miller" userId="086b8d4e5ca37aec" providerId="LiveId" clId="{72564055-5336-4674-8B23-773E7DFC2DAC}" dt="2023-10-25T23:43:27.100" v="1027"/>
          <ac:inkMkLst>
            <pc:docMk/>
            <pc:sldMk cId="3295917087" sldId="297"/>
            <ac:inkMk id="20" creationId="{8C0DCFE4-C49E-3C1F-263A-74714F823DFA}"/>
          </ac:inkMkLst>
        </pc:inkChg>
        <pc:inkChg chg="add mod">
          <ac:chgData name="Duane Miller" userId="086b8d4e5ca37aec" providerId="LiveId" clId="{72564055-5336-4674-8B23-773E7DFC2DAC}" dt="2023-10-25T23:43:27.100" v="1027"/>
          <ac:inkMkLst>
            <pc:docMk/>
            <pc:sldMk cId="3295917087" sldId="297"/>
            <ac:inkMk id="22" creationId="{82E17349-DBA4-787D-6D18-6ED920FCD616}"/>
          </ac:inkMkLst>
        </pc:inkChg>
        <pc:inkChg chg="add mod">
          <ac:chgData name="Duane Miller" userId="086b8d4e5ca37aec" providerId="LiveId" clId="{72564055-5336-4674-8B23-773E7DFC2DAC}" dt="2023-10-25T23:43:27.100" v="1027"/>
          <ac:inkMkLst>
            <pc:docMk/>
            <pc:sldMk cId="3295917087" sldId="297"/>
            <ac:inkMk id="24" creationId="{AAD3D119-E709-6531-E5F3-572F2F04679D}"/>
          </ac:inkMkLst>
        </pc:inkChg>
        <pc:inkChg chg="add mod">
          <ac:chgData name="Duane Miller" userId="086b8d4e5ca37aec" providerId="LiveId" clId="{72564055-5336-4674-8B23-773E7DFC2DAC}" dt="2023-10-25T23:43:27.100" v="1027"/>
          <ac:inkMkLst>
            <pc:docMk/>
            <pc:sldMk cId="3295917087" sldId="297"/>
            <ac:inkMk id="25" creationId="{2254C7F5-5FDA-D937-6536-D867826BD311}"/>
          </ac:inkMkLst>
        </pc:inkChg>
        <pc:inkChg chg="add mod">
          <ac:chgData name="Duane Miller" userId="086b8d4e5ca37aec" providerId="LiveId" clId="{72564055-5336-4674-8B23-773E7DFC2DAC}" dt="2023-10-25T23:43:27.100" v="1027"/>
          <ac:inkMkLst>
            <pc:docMk/>
            <pc:sldMk cId="3295917087" sldId="297"/>
            <ac:inkMk id="26" creationId="{8E9AAD61-86B0-3CD3-79E4-37E6471280CD}"/>
          </ac:inkMkLst>
        </pc:inkChg>
        <pc:inkChg chg="add mod">
          <ac:chgData name="Duane Miller" userId="086b8d4e5ca37aec" providerId="LiveId" clId="{72564055-5336-4674-8B23-773E7DFC2DAC}" dt="2023-10-25T23:43:40.209" v="1032"/>
          <ac:inkMkLst>
            <pc:docMk/>
            <pc:sldMk cId="3295917087" sldId="297"/>
            <ac:inkMk id="28" creationId="{937AA304-0C8A-7BA0-BFF7-4B1CBC658DC8}"/>
          </ac:inkMkLst>
        </pc:inkChg>
        <pc:inkChg chg="add mod">
          <ac:chgData name="Duane Miller" userId="086b8d4e5ca37aec" providerId="LiveId" clId="{72564055-5336-4674-8B23-773E7DFC2DAC}" dt="2023-10-25T23:43:40.209" v="1032"/>
          <ac:inkMkLst>
            <pc:docMk/>
            <pc:sldMk cId="3295917087" sldId="297"/>
            <ac:inkMk id="29" creationId="{4FF459A2-C7B9-5DDC-7C52-E0799F874A75}"/>
          </ac:inkMkLst>
        </pc:inkChg>
        <pc:inkChg chg="add mod">
          <ac:chgData name="Duane Miller" userId="086b8d4e5ca37aec" providerId="LiveId" clId="{72564055-5336-4674-8B23-773E7DFC2DAC}" dt="2023-10-25T23:43:40.209" v="1032"/>
          <ac:inkMkLst>
            <pc:docMk/>
            <pc:sldMk cId="3295917087" sldId="297"/>
            <ac:inkMk id="31" creationId="{28889825-DB0F-ECF5-7D84-4630EFCE4BA5}"/>
          </ac:inkMkLst>
        </pc:inkChg>
      </pc:sldChg>
      <pc:sldChg chg="addSp modSp add mod ord setBg">
        <pc:chgData name="Duane Miller" userId="086b8d4e5ca37aec" providerId="LiveId" clId="{72564055-5336-4674-8B23-773E7DFC2DAC}" dt="2023-10-26T11:17:37.500" v="1939" actId="207"/>
        <pc:sldMkLst>
          <pc:docMk/>
          <pc:sldMk cId="3918623856" sldId="298"/>
        </pc:sldMkLst>
        <pc:spChg chg="mod">
          <ac:chgData name="Duane Miller" userId="086b8d4e5ca37aec" providerId="LiveId" clId="{72564055-5336-4674-8B23-773E7DFC2DAC}" dt="2023-10-25T01:26:36.449" v="463" actId="207"/>
          <ac:spMkLst>
            <pc:docMk/>
            <pc:sldMk cId="3918623856" sldId="298"/>
            <ac:spMk id="3" creationId="{D3EFC0C3-FD39-449B-AD90-C042901F23F4}"/>
          </ac:spMkLst>
        </pc:spChg>
        <pc:spChg chg="mod">
          <ac:chgData name="Duane Miller" userId="086b8d4e5ca37aec" providerId="LiveId" clId="{72564055-5336-4674-8B23-773E7DFC2DAC}" dt="2023-10-26T11:17:37.500" v="1939" actId="207"/>
          <ac:spMkLst>
            <pc:docMk/>
            <pc:sldMk cId="3918623856" sldId="298"/>
            <ac:spMk id="6" creationId="{B2FD387F-92CC-4779-81C3-06BBC90B104F}"/>
          </ac:spMkLst>
        </pc:spChg>
        <pc:grpChg chg="mod">
          <ac:chgData name="Duane Miller" userId="086b8d4e5ca37aec" providerId="LiveId" clId="{72564055-5336-4674-8B23-773E7DFC2DAC}" dt="2023-10-25T23:53:02.350" v="1041"/>
          <ac:grpSpMkLst>
            <pc:docMk/>
            <pc:sldMk cId="3918623856" sldId="298"/>
            <ac:grpSpMk id="12" creationId="{043FF496-C8EC-87FC-DF3B-CD3F7B73C11C}"/>
          </ac:grpSpMkLst>
        </pc:grpChg>
        <pc:inkChg chg="add">
          <ac:chgData name="Duane Miller" userId="086b8d4e5ca37aec" providerId="LiveId" clId="{72564055-5336-4674-8B23-773E7DFC2DAC}" dt="2023-10-25T23:50:49.666" v="1035" actId="9405"/>
          <ac:inkMkLst>
            <pc:docMk/>
            <pc:sldMk cId="3918623856" sldId="298"/>
            <ac:inkMk id="2" creationId="{EE636718-B07D-A670-E665-FC2DFE23E0E6}"/>
          </ac:inkMkLst>
        </pc:inkChg>
        <pc:inkChg chg="add">
          <ac:chgData name="Duane Miller" userId="086b8d4e5ca37aec" providerId="LiveId" clId="{72564055-5336-4674-8B23-773E7DFC2DAC}" dt="2023-10-25T23:50:58.710" v="1036" actId="9405"/>
          <ac:inkMkLst>
            <pc:docMk/>
            <pc:sldMk cId="3918623856" sldId="298"/>
            <ac:inkMk id="4" creationId="{C99B93BA-FA57-9862-992B-499A28BC9BA2}"/>
          </ac:inkMkLst>
        </pc:inkChg>
        <pc:inkChg chg="add">
          <ac:chgData name="Duane Miller" userId="086b8d4e5ca37aec" providerId="LiveId" clId="{72564055-5336-4674-8B23-773E7DFC2DAC}" dt="2023-10-25T23:51:06.731" v="1037" actId="9405"/>
          <ac:inkMkLst>
            <pc:docMk/>
            <pc:sldMk cId="3918623856" sldId="298"/>
            <ac:inkMk id="5" creationId="{0A1C0240-6220-6631-0631-38D8F290E1DB}"/>
          </ac:inkMkLst>
        </pc:inkChg>
        <pc:inkChg chg="add">
          <ac:chgData name="Duane Miller" userId="086b8d4e5ca37aec" providerId="LiveId" clId="{72564055-5336-4674-8B23-773E7DFC2DAC}" dt="2023-10-25T23:52:40.106" v="1038" actId="9405"/>
          <ac:inkMkLst>
            <pc:docMk/>
            <pc:sldMk cId="3918623856" sldId="298"/>
            <ac:inkMk id="7" creationId="{A1A1CB86-DDDA-462A-F788-73FEB913E082}"/>
          </ac:inkMkLst>
        </pc:inkChg>
        <pc:inkChg chg="add mod">
          <ac:chgData name="Duane Miller" userId="086b8d4e5ca37aec" providerId="LiveId" clId="{72564055-5336-4674-8B23-773E7DFC2DAC}" dt="2023-10-25T23:53:02.350" v="1041"/>
          <ac:inkMkLst>
            <pc:docMk/>
            <pc:sldMk cId="3918623856" sldId="298"/>
            <ac:inkMk id="9" creationId="{383EB3D5-5D4D-0ACA-9AFE-E341D4463AA5}"/>
          </ac:inkMkLst>
        </pc:inkChg>
        <pc:inkChg chg="add mod">
          <ac:chgData name="Duane Miller" userId="086b8d4e5ca37aec" providerId="LiveId" clId="{72564055-5336-4674-8B23-773E7DFC2DAC}" dt="2023-10-25T23:53:02.350" v="1041"/>
          <ac:inkMkLst>
            <pc:docMk/>
            <pc:sldMk cId="3918623856" sldId="298"/>
            <ac:inkMk id="11" creationId="{8CBBD93B-1F01-886C-16AA-FD352FF66952}"/>
          </ac:inkMkLst>
        </pc:inkChg>
        <pc:inkChg chg="add">
          <ac:chgData name="Duane Miller" userId="086b8d4e5ca37aec" providerId="LiveId" clId="{72564055-5336-4674-8B23-773E7DFC2DAC}" dt="2023-10-25T23:53:27.682" v="1042" actId="9405"/>
          <ac:inkMkLst>
            <pc:docMk/>
            <pc:sldMk cId="3918623856" sldId="298"/>
            <ac:inkMk id="13" creationId="{83EA8348-CC0F-C1A1-C15E-E2339AB73B3F}"/>
          </ac:inkMkLst>
        </pc:inkChg>
        <pc:inkChg chg="add">
          <ac:chgData name="Duane Miller" userId="086b8d4e5ca37aec" providerId="LiveId" clId="{72564055-5336-4674-8B23-773E7DFC2DAC}" dt="2023-10-25T23:53:29.123" v="1043" actId="9405"/>
          <ac:inkMkLst>
            <pc:docMk/>
            <pc:sldMk cId="3918623856" sldId="298"/>
            <ac:inkMk id="14" creationId="{E7BA8D8B-44F3-3A2F-95F9-C3858B526E55}"/>
          </ac:inkMkLst>
        </pc:inkChg>
        <pc:inkChg chg="add">
          <ac:chgData name="Duane Miller" userId="086b8d4e5ca37aec" providerId="LiveId" clId="{72564055-5336-4674-8B23-773E7DFC2DAC}" dt="2023-10-25T23:53:53.069" v="1044" actId="9405"/>
          <ac:inkMkLst>
            <pc:docMk/>
            <pc:sldMk cId="3918623856" sldId="298"/>
            <ac:inkMk id="15" creationId="{C1F93078-82D6-4340-F317-9E1866D28E92}"/>
          </ac:inkMkLst>
        </pc:inkChg>
        <pc:inkChg chg="add">
          <ac:chgData name="Duane Miller" userId="086b8d4e5ca37aec" providerId="LiveId" clId="{72564055-5336-4674-8B23-773E7DFC2DAC}" dt="2023-10-25T23:53:54.874" v="1045" actId="9405"/>
          <ac:inkMkLst>
            <pc:docMk/>
            <pc:sldMk cId="3918623856" sldId="298"/>
            <ac:inkMk id="16" creationId="{8C5613FD-A036-8D26-E068-5D3F7EF64C8D}"/>
          </ac:inkMkLst>
        </pc:inkChg>
        <pc:inkChg chg="add">
          <ac:chgData name="Duane Miller" userId="086b8d4e5ca37aec" providerId="LiveId" clId="{72564055-5336-4674-8B23-773E7DFC2DAC}" dt="2023-10-26T00:03:10.363" v="1089" actId="9405"/>
          <ac:inkMkLst>
            <pc:docMk/>
            <pc:sldMk cId="3918623856" sldId="298"/>
            <ac:inkMk id="17" creationId="{912EED85-A2BF-3F5C-0961-35071E71BAF8}"/>
          </ac:inkMkLst>
        </pc:inkChg>
        <pc:inkChg chg="add">
          <ac:chgData name="Duane Miller" userId="086b8d4e5ca37aec" providerId="LiveId" clId="{72564055-5336-4674-8B23-773E7DFC2DAC}" dt="2023-10-26T00:03:12.059" v="1090" actId="9405"/>
          <ac:inkMkLst>
            <pc:docMk/>
            <pc:sldMk cId="3918623856" sldId="298"/>
            <ac:inkMk id="18" creationId="{DED6B803-7A77-4044-59EE-FBA161BF628D}"/>
          </ac:inkMkLst>
        </pc:inkChg>
        <pc:inkChg chg="add">
          <ac:chgData name="Duane Miller" userId="086b8d4e5ca37aec" providerId="LiveId" clId="{72564055-5336-4674-8B23-773E7DFC2DAC}" dt="2023-10-26T00:03:40.180" v="1091" actId="9405"/>
          <ac:inkMkLst>
            <pc:docMk/>
            <pc:sldMk cId="3918623856" sldId="298"/>
            <ac:inkMk id="19" creationId="{982430C8-97A0-4FA0-0769-2CC87DA05837}"/>
          </ac:inkMkLst>
        </pc:inkChg>
        <pc:inkChg chg="add">
          <ac:chgData name="Duane Miller" userId="086b8d4e5ca37aec" providerId="LiveId" clId="{72564055-5336-4674-8B23-773E7DFC2DAC}" dt="2023-10-26T00:04:00.630" v="1092" actId="9405"/>
          <ac:inkMkLst>
            <pc:docMk/>
            <pc:sldMk cId="3918623856" sldId="298"/>
            <ac:inkMk id="20" creationId="{077C550C-4E8D-16FF-4AE6-6CC17C559135}"/>
          </ac:inkMkLst>
        </pc:inkChg>
        <pc:inkChg chg="add">
          <ac:chgData name="Duane Miller" userId="086b8d4e5ca37aec" providerId="LiveId" clId="{72564055-5336-4674-8B23-773E7DFC2DAC}" dt="2023-10-26T00:04:01.817" v="1093" actId="9405"/>
          <ac:inkMkLst>
            <pc:docMk/>
            <pc:sldMk cId="3918623856" sldId="298"/>
            <ac:inkMk id="21" creationId="{799D8EBA-AB50-F07F-234B-139B7FB45D16}"/>
          </ac:inkMkLst>
        </pc:inkChg>
        <pc:inkChg chg="add">
          <ac:chgData name="Duane Miller" userId="086b8d4e5ca37aec" providerId="LiveId" clId="{72564055-5336-4674-8B23-773E7DFC2DAC}" dt="2023-10-26T00:08:18.579" v="1098" actId="9405"/>
          <ac:inkMkLst>
            <pc:docMk/>
            <pc:sldMk cId="3918623856" sldId="298"/>
            <ac:inkMk id="22" creationId="{12B80C67-6203-93E7-5F4A-6F5F62999B40}"/>
          </ac:inkMkLst>
        </pc:inkChg>
        <pc:inkChg chg="add">
          <ac:chgData name="Duane Miller" userId="086b8d4e5ca37aec" providerId="LiveId" clId="{72564055-5336-4674-8B23-773E7DFC2DAC}" dt="2023-10-26T00:08:20.364" v="1099" actId="9405"/>
          <ac:inkMkLst>
            <pc:docMk/>
            <pc:sldMk cId="3918623856" sldId="298"/>
            <ac:inkMk id="23" creationId="{1CCCA1B8-D988-EC8F-4683-DCC1C3DE6118}"/>
          </ac:inkMkLst>
        </pc:inkChg>
      </pc:sldChg>
      <pc:sldChg chg="addSp modSp add mod setBg">
        <pc:chgData name="Duane Miller" userId="086b8d4e5ca37aec" providerId="LiveId" clId="{72564055-5336-4674-8B23-773E7DFC2DAC}" dt="2023-10-26T11:17:46.511" v="1977" actId="207"/>
        <pc:sldMkLst>
          <pc:docMk/>
          <pc:sldMk cId="738310431" sldId="299"/>
        </pc:sldMkLst>
        <pc:spChg chg="mod">
          <ac:chgData name="Duane Miller" userId="086b8d4e5ca37aec" providerId="LiveId" clId="{72564055-5336-4674-8B23-773E7DFC2DAC}" dt="2023-10-25T01:28:09.126" v="480" actId="207"/>
          <ac:spMkLst>
            <pc:docMk/>
            <pc:sldMk cId="738310431" sldId="299"/>
            <ac:spMk id="3" creationId="{D3EFC0C3-FD39-449B-AD90-C042901F23F4}"/>
          </ac:spMkLst>
        </pc:spChg>
        <pc:spChg chg="mod">
          <ac:chgData name="Duane Miller" userId="086b8d4e5ca37aec" providerId="LiveId" clId="{72564055-5336-4674-8B23-773E7DFC2DAC}" dt="2023-10-26T11:17:46.511" v="1977" actId="207"/>
          <ac:spMkLst>
            <pc:docMk/>
            <pc:sldMk cId="738310431" sldId="299"/>
            <ac:spMk id="6" creationId="{B2FD387F-92CC-4779-81C3-06BBC90B104F}"/>
          </ac:spMkLst>
        </pc:spChg>
        <pc:inkChg chg="add">
          <ac:chgData name="Duane Miller" userId="086b8d4e5ca37aec" providerId="LiveId" clId="{72564055-5336-4674-8B23-773E7DFC2DAC}" dt="2023-10-25T23:54:29.530" v="1046" actId="9405"/>
          <ac:inkMkLst>
            <pc:docMk/>
            <pc:sldMk cId="738310431" sldId="299"/>
            <ac:inkMk id="2" creationId="{54B4A7E8-7B20-F425-47FF-659EB894A365}"/>
          </ac:inkMkLst>
        </pc:inkChg>
        <pc:inkChg chg="add">
          <ac:chgData name="Duane Miller" userId="086b8d4e5ca37aec" providerId="LiveId" clId="{72564055-5336-4674-8B23-773E7DFC2DAC}" dt="2023-10-25T23:54:31.152" v="1047" actId="9405"/>
          <ac:inkMkLst>
            <pc:docMk/>
            <pc:sldMk cId="738310431" sldId="299"/>
            <ac:inkMk id="4" creationId="{4552E126-287F-CAE0-2C9C-4553D64B445A}"/>
          </ac:inkMkLst>
        </pc:inkChg>
        <pc:inkChg chg="add">
          <ac:chgData name="Duane Miller" userId="086b8d4e5ca37aec" providerId="LiveId" clId="{72564055-5336-4674-8B23-773E7DFC2DAC}" dt="2023-10-25T23:54:35.008" v="1048" actId="9405"/>
          <ac:inkMkLst>
            <pc:docMk/>
            <pc:sldMk cId="738310431" sldId="299"/>
            <ac:inkMk id="5" creationId="{CC918755-99D6-7A5B-0CDB-AB77546DEAF7}"/>
          </ac:inkMkLst>
        </pc:inkChg>
        <pc:inkChg chg="add">
          <ac:chgData name="Duane Miller" userId="086b8d4e5ca37aec" providerId="LiveId" clId="{72564055-5336-4674-8B23-773E7DFC2DAC}" dt="2023-10-25T23:54:37.380" v="1049" actId="9405"/>
          <ac:inkMkLst>
            <pc:docMk/>
            <pc:sldMk cId="738310431" sldId="299"/>
            <ac:inkMk id="7" creationId="{13D750AE-6729-C54F-0562-9502B2BDF0C2}"/>
          </ac:inkMkLst>
        </pc:inkChg>
        <pc:inkChg chg="add">
          <ac:chgData name="Duane Miller" userId="086b8d4e5ca37aec" providerId="LiveId" clId="{72564055-5336-4674-8B23-773E7DFC2DAC}" dt="2023-10-25T23:54:40.763" v="1050" actId="9405"/>
          <ac:inkMkLst>
            <pc:docMk/>
            <pc:sldMk cId="738310431" sldId="299"/>
            <ac:inkMk id="9" creationId="{3D24775E-336F-F1E3-DB3E-EC57870334F9}"/>
          </ac:inkMkLst>
        </pc:inkChg>
        <pc:inkChg chg="add">
          <ac:chgData name="Duane Miller" userId="086b8d4e5ca37aec" providerId="LiveId" clId="{72564055-5336-4674-8B23-773E7DFC2DAC}" dt="2023-10-25T23:54:48.179" v="1051" actId="9405"/>
          <ac:inkMkLst>
            <pc:docMk/>
            <pc:sldMk cId="738310431" sldId="299"/>
            <ac:inkMk id="11" creationId="{1C621DDF-BF5D-21E2-D085-B5FBA5D3A4FC}"/>
          </ac:inkMkLst>
        </pc:inkChg>
      </pc:sldChg>
      <pc:sldChg chg="addSp modSp add mod setBg">
        <pc:chgData name="Duane Miller" userId="086b8d4e5ca37aec" providerId="LiveId" clId="{72564055-5336-4674-8B23-773E7DFC2DAC}" dt="2023-10-26T11:17:58.148" v="2006" actId="207"/>
        <pc:sldMkLst>
          <pc:docMk/>
          <pc:sldMk cId="1845386751" sldId="300"/>
        </pc:sldMkLst>
        <pc:spChg chg="mod">
          <ac:chgData name="Duane Miller" userId="086b8d4e5ca37aec" providerId="LiveId" clId="{72564055-5336-4674-8B23-773E7DFC2DAC}" dt="2023-10-25T01:30:49.161" v="509" actId="207"/>
          <ac:spMkLst>
            <pc:docMk/>
            <pc:sldMk cId="1845386751" sldId="300"/>
            <ac:spMk id="3" creationId="{D3EFC0C3-FD39-449B-AD90-C042901F23F4}"/>
          </ac:spMkLst>
        </pc:spChg>
        <pc:spChg chg="mod">
          <ac:chgData name="Duane Miller" userId="086b8d4e5ca37aec" providerId="LiveId" clId="{72564055-5336-4674-8B23-773E7DFC2DAC}" dt="2023-10-26T11:17:58.148" v="2006" actId="207"/>
          <ac:spMkLst>
            <pc:docMk/>
            <pc:sldMk cId="1845386751" sldId="300"/>
            <ac:spMk id="6" creationId="{B2FD387F-92CC-4779-81C3-06BBC90B104F}"/>
          </ac:spMkLst>
        </pc:spChg>
        <pc:inkChg chg="add">
          <ac:chgData name="Duane Miller" userId="086b8d4e5ca37aec" providerId="LiveId" clId="{72564055-5336-4674-8B23-773E7DFC2DAC}" dt="2023-10-25T23:57:11.662" v="1052" actId="9405"/>
          <ac:inkMkLst>
            <pc:docMk/>
            <pc:sldMk cId="1845386751" sldId="300"/>
            <ac:inkMk id="2" creationId="{BFFA70A7-4684-1FA6-6F46-E601CC16B4DE}"/>
          </ac:inkMkLst>
        </pc:inkChg>
        <pc:inkChg chg="add">
          <ac:chgData name="Duane Miller" userId="086b8d4e5ca37aec" providerId="LiveId" clId="{72564055-5336-4674-8B23-773E7DFC2DAC}" dt="2023-10-25T23:57:26.157" v="1053" actId="9405"/>
          <ac:inkMkLst>
            <pc:docMk/>
            <pc:sldMk cId="1845386751" sldId="300"/>
            <ac:inkMk id="4" creationId="{CF1D6D7D-3221-D79D-32FC-A94A4F313500}"/>
          </ac:inkMkLst>
        </pc:inkChg>
        <pc:inkChg chg="add">
          <ac:chgData name="Duane Miller" userId="086b8d4e5ca37aec" providerId="LiveId" clId="{72564055-5336-4674-8B23-773E7DFC2DAC}" dt="2023-10-25T23:57:36.344" v="1054" actId="9405"/>
          <ac:inkMkLst>
            <pc:docMk/>
            <pc:sldMk cId="1845386751" sldId="300"/>
            <ac:inkMk id="5" creationId="{39761AD2-1AE6-F98C-362F-CF0AC3D0F371}"/>
          </ac:inkMkLst>
        </pc:inkChg>
        <pc:inkChg chg="add">
          <ac:chgData name="Duane Miller" userId="086b8d4e5ca37aec" providerId="LiveId" clId="{72564055-5336-4674-8B23-773E7DFC2DAC}" dt="2023-10-25T23:58:05.432" v="1055" actId="9405"/>
          <ac:inkMkLst>
            <pc:docMk/>
            <pc:sldMk cId="1845386751" sldId="300"/>
            <ac:inkMk id="7" creationId="{BBBD4D81-71BC-876A-327F-933E0623E7F2}"/>
          </ac:inkMkLst>
        </pc:inkChg>
      </pc:sldChg>
      <pc:sldChg chg="addSp modSp add mod setBg">
        <pc:chgData name="Duane Miller" userId="086b8d4e5ca37aec" providerId="LiveId" clId="{72564055-5336-4674-8B23-773E7DFC2DAC}" dt="2023-10-26T11:18:08.447" v="2041" actId="207"/>
        <pc:sldMkLst>
          <pc:docMk/>
          <pc:sldMk cId="2135182002" sldId="301"/>
        </pc:sldMkLst>
        <pc:spChg chg="mod">
          <ac:chgData name="Duane Miller" userId="086b8d4e5ca37aec" providerId="LiveId" clId="{72564055-5336-4674-8B23-773E7DFC2DAC}" dt="2023-10-25T01:32:26.383" v="540" actId="115"/>
          <ac:spMkLst>
            <pc:docMk/>
            <pc:sldMk cId="2135182002" sldId="301"/>
            <ac:spMk id="3" creationId="{D3EFC0C3-FD39-449B-AD90-C042901F23F4}"/>
          </ac:spMkLst>
        </pc:spChg>
        <pc:spChg chg="mod">
          <ac:chgData name="Duane Miller" userId="086b8d4e5ca37aec" providerId="LiveId" clId="{72564055-5336-4674-8B23-773E7DFC2DAC}" dt="2023-10-26T11:18:08.447" v="2041" actId="207"/>
          <ac:spMkLst>
            <pc:docMk/>
            <pc:sldMk cId="2135182002" sldId="301"/>
            <ac:spMk id="6" creationId="{B2FD387F-92CC-4779-81C3-06BBC90B104F}"/>
          </ac:spMkLst>
        </pc:spChg>
        <pc:grpChg chg="mod">
          <ac:chgData name="Duane Miller" userId="086b8d4e5ca37aec" providerId="LiveId" clId="{72564055-5336-4674-8B23-773E7DFC2DAC}" dt="2023-10-26T00:00:10.439" v="1063"/>
          <ac:grpSpMkLst>
            <pc:docMk/>
            <pc:sldMk cId="2135182002" sldId="301"/>
            <ac:grpSpMk id="13" creationId="{0AA13947-CD89-E41F-F3A7-243120718A83}"/>
          </ac:grpSpMkLst>
        </pc:grpChg>
        <pc:grpChg chg="mod">
          <ac:chgData name="Duane Miller" userId="086b8d4e5ca37aec" providerId="LiveId" clId="{72564055-5336-4674-8B23-773E7DFC2DAC}" dt="2023-10-26T00:00:59.561" v="1075"/>
          <ac:grpSpMkLst>
            <pc:docMk/>
            <pc:sldMk cId="2135182002" sldId="301"/>
            <ac:grpSpMk id="25" creationId="{851A5DC4-DE8A-3456-D676-BD9B0BFFE069}"/>
          </ac:grpSpMkLst>
        </pc:grpChg>
        <pc:grpChg chg="mod">
          <ac:chgData name="Duane Miller" userId="086b8d4e5ca37aec" providerId="LiveId" clId="{72564055-5336-4674-8B23-773E7DFC2DAC}" dt="2023-10-26T00:01:04.688" v="1079"/>
          <ac:grpSpMkLst>
            <pc:docMk/>
            <pc:sldMk cId="2135182002" sldId="301"/>
            <ac:grpSpMk id="29" creationId="{5ED2BD26-47D5-851C-A979-B469DEA68FE4}"/>
          </ac:grpSpMkLst>
        </pc:grpChg>
        <pc:inkChg chg="add">
          <ac:chgData name="Duane Miller" userId="086b8d4e5ca37aec" providerId="LiveId" clId="{72564055-5336-4674-8B23-773E7DFC2DAC}" dt="2023-10-25T23:59:41.863" v="1056" actId="9405"/>
          <ac:inkMkLst>
            <pc:docMk/>
            <pc:sldMk cId="2135182002" sldId="301"/>
            <ac:inkMk id="2" creationId="{FA27A4DE-6A06-84EC-883B-8D5FC441A6E2}"/>
          </ac:inkMkLst>
        </pc:inkChg>
        <pc:inkChg chg="add">
          <ac:chgData name="Duane Miller" userId="086b8d4e5ca37aec" providerId="LiveId" clId="{72564055-5336-4674-8B23-773E7DFC2DAC}" dt="2023-10-25T23:59:52.319" v="1057" actId="9405"/>
          <ac:inkMkLst>
            <pc:docMk/>
            <pc:sldMk cId="2135182002" sldId="301"/>
            <ac:inkMk id="4" creationId="{5739670C-642A-2DD6-0582-CA51F2AE494B}"/>
          </ac:inkMkLst>
        </pc:inkChg>
        <pc:inkChg chg="add">
          <ac:chgData name="Duane Miller" userId="086b8d4e5ca37aec" providerId="LiveId" clId="{72564055-5336-4674-8B23-773E7DFC2DAC}" dt="2023-10-25T23:59:57.260" v="1058" actId="9405"/>
          <ac:inkMkLst>
            <pc:docMk/>
            <pc:sldMk cId="2135182002" sldId="301"/>
            <ac:inkMk id="5" creationId="{0155C9AB-7501-6E22-0B5B-830F4E272F87}"/>
          </ac:inkMkLst>
        </pc:inkChg>
        <pc:inkChg chg="add">
          <ac:chgData name="Duane Miller" userId="086b8d4e5ca37aec" providerId="LiveId" clId="{72564055-5336-4674-8B23-773E7DFC2DAC}" dt="2023-10-26T00:00:00.870" v="1059" actId="9405"/>
          <ac:inkMkLst>
            <pc:docMk/>
            <pc:sldMk cId="2135182002" sldId="301"/>
            <ac:inkMk id="7" creationId="{6EDEF5D9-8243-9BA5-1225-0FA6D5802B6B}"/>
          </ac:inkMkLst>
        </pc:inkChg>
        <pc:inkChg chg="add mod">
          <ac:chgData name="Duane Miller" userId="086b8d4e5ca37aec" providerId="LiveId" clId="{72564055-5336-4674-8B23-773E7DFC2DAC}" dt="2023-10-26T00:00:10.439" v="1063"/>
          <ac:inkMkLst>
            <pc:docMk/>
            <pc:sldMk cId="2135182002" sldId="301"/>
            <ac:inkMk id="9" creationId="{6089A3A1-4497-521B-EAFD-FE569101EEC6}"/>
          </ac:inkMkLst>
        </pc:inkChg>
        <pc:inkChg chg="add mod">
          <ac:chgData name="Duane Miller" userId="086b8d4e5ca37aec" providerId="LiveId" clId="{72564055-5336-4674-8B23-773E7DFC2DAC}" dt="2023-10-26T00:00:10.439" v="1063"/>
          <ac:inkMkLst>
            <pc:docMk/>
            <pc:sldMk cId="2135182002" sldId="301"/>
            <ac:inkMk id="11" creationId="{61D8250B-0929-A9EF-F22B-D555C5E0086B}"/>
          </ac:inkMkLst>
        </pc:inkChg>
        <pc:inkChg chg="add">
          <ac:chgData name="Duane Miller" userId="086b8d4e5ca37aec" providerId="LiveId" clId="{72564055-5336-4674-8B23-773E7DFC2DAC}" dt="2023-10-26T00:00:09.920" v="1062" actId="9405"/>
          <ac:inkMkLst>
            <pc:docMk/>
            <pc:sldMk cId="2135182002" sldId="301"/>
            <ac:inkMk id="12" creationId="{342940E6-A503-B0AC-8833-9913822E71C5}"/>
          </ac:inkMkLst>
        </pc:inkChg>
        <pc:inkChg chg="add">
          <ac:chgData name="Duane Miller" userId="086b8d4e5ca37aec" providerId="LiveId" clId="{72564055-5336-4674-8B23-773E7DFC2DAC}" dt="2023-10-26T00:00:13.328" v="1064" actId="9405"/>
          <ac:inkMkLst>
            <pc:docMk/>
            <pc:sldMk cId="2135182002" sldId="301"/>
            <ac:inkMk id="14" creationId="{8EEC13B2-B98F-6375-26C6-8BC4A62FA3E6}"/>
          </ac:inkMkLst>
        </pc:inkChg>
        <pc:inkChg chg="add">
          <ac:chgData name="Duane Miller" userId="086b8d4e5ca37aec" providerId="LiveId" clId="{72564055-5336-4674-8B23-773E7DFC2DAC}" dt="2023-10-26T00:00:16.920" v="1065" actId="9405"/>
          <ac:inkMkLst>
            <pc:docMk/>
            <pc:sldMk cId="2135182002" sldId="301"/>
            <ac:inkMk id="15" creationId="{8992F238-F0E4-BD30-FEA9-AAE42C50F1E6}"/>
          </ac:inkMkLst>
        </pc:inkChg>
        <pc:inkChg chg="add">
          <ac:chgData name="Duane Miller" userId="086b8d4e5ca37aec" providerId="LiveId" clId="{72564055-5336-4674-8B23-773E7DFC2DAC}" dt="2023-10-26T00:00:18.709" v="1066" actId="9405"/>
          <ac:inkMkLst>
            <pc:docMk/>
            <pc:sldMk cId="2135182002" sldId="301"/>
            <ac:inkMk id="16" creationId="{F76DA508-0A3E-55D2-D400-3F84EEA29DBB}"/>
          </ac:inkMkLst>
        </pc:inkChg>
        <pc:inkChg chg="add">
          <ac:chgData name="Duane Miller" userId="086b8d4e5ca37aec" providerId="LiveId" clId="{72564055-5336-4674-8B23-773E7DFC2DAC}" dt="2023-10-26T00:00:21.817" v="1067" actId="9405"/>
          <ac:inkMkLst>
            <pc:docMk/>
            <pc:sldMk cId="2135182002" sldId="301"/>
            <ac:inkMk id="17" creationId="{6738F3AC-23B1-7474-4437-50D814E4C024}"/>
          </ac:inkMkLst>
        </pc:inkChg>
        <pc:inkChg chg="add">
          <ac:chgData name="Duane Miller" userId="086b8d4e5ca37aec" providerId="LiveId" clId="{72564055-5336-4674-8B23-773E7DFC2DAC}" dt="2023-10-26T00:00:23.119" v="1068" actId="9405"/>
          <ac:inkMkLst>
            <pc:docMk/>
            <pc:sldMk cId="2135182002" sldId="301"/>
            <ac:inkMk id="18" creationId="{18A23D01-6BCF-7AC2-3899-9997AC3BC5BA}"/>
          </ac:inkMkLst>
        </pc:inkChg>
        <pc:inkChg chg="add">
          <ac:chgData name="Duane Miller" userId="086b8d4e5ca37aec" providerId="LiveId" clId="{72564055-5336-4674-8B23-773E7DFC2DAC}" dt="2023-10-26T00:00:28.011" v="1069" actId="9405"/>
          <ac:inkMkLst>
            <pc:docMk/>
            <pc:sldMk cId="2135182002" sldId="301"/>
            <ac:inkMk id="19" creationId="{6FDB040F-C520-2496-A171-1653233E5AC7}"/>
          </ac:inkMkLst>
        </pc:inkChg>
        <pc:inkChg chg="add">
          <ac:chgData name="Duane Miller" userId="086b8d4e5ca37aec" providerId="LiveId" clId="{72564055-5336-4674-8B23-773E7DFC2DAC}" dt="2023-10-26T00:00:31.022" v="1070" actId="9405"/>
          <ac:inkMkLst>
            <pc:docMk/>
            <pc:sldMk cId="2135182002" sldId="301"/>
            <ac:inkMk id="20" creationId="{0F8412D5-4E18-C9AE-107A-7C988421856C}"/>
          </ac:inkMkLst>
        </pc:inkChg>
        <pc:inkChg chg="add">
          <ac:chgData name="Duane Miller" userId="086b8d4e5ca37aec" providerId="LiveId" clId="{72564055-5336-4674-8B23-773E7DFC2DAC}" dt="2023-10-26T00:00:50.605" v="1071" actId="9405"/>
          <ac:inkMkLst>
            <pc:docMk/>
            <pc:sldMk cId="2135182002" sldId="301"/>
            <ac:inkMk id="21" creationId="{C5100A9B-57F8-B4DF-A6B9-F4AC9EA1B4C2}"/>
          </ac:inkMkLst>
        </pc:inkChg>
        <pc:inkChg chg="add">
          <ac:chgData name="Duane Miller" userId="086b8d4e5ca37aec" providerId="LiveId" clId="{72564055-5336-4674-8B23-773E7DFC2DAC}" dt="2023-10-26T00:00:53.256" v="1072" actId="9405"/>
          <ac:inkMkLst>
            <pc:docMk/>
            <pc:sldMk cId="2135182002" sldId="301"/>
            <ac:inkMk id="22" creationId="{E24F6B14-49AD-0462-9EE8-6A7C4CA3A341}"/>
          </ac:inkMkLst>
        </pc:inkChg>
        <pc:inkChg chg="add mod">
          <ac:chgData name="Duane Miller" userId="086b8d4e5ca37aec" providerId="LiveId" clId="{72564055-5336-4674-8B23-773E7DFC2DAC}" dt="2023-10-26T00:00:59.561" v="1075"/>
          <ac:inkMkLst>
            <pc:docMk/>
            <pc:sldMk cId="2135182002" sldId="301"/>
            <ac:inkMk id="23" creationId="{6DB5467C-374F-EE14-DB25-969D2C719D4C}"/>
          </ac:inkMkLst>
        </pc:inkChg>
        <pc:inkChg chg="add mod">
          <ac:chgData name="Duane Miller" userId="086b8d4e5ca37aec" providerId="LiveId" clId="{72564055-5336-4674-8B23-773E7DFC2DAC}" dt="2023-10-26T00:00:59.561" v="1075"/>
          <ac:inkMkLst>
            <pc:docMk/>
            <pc:sldMk cId="2135182002" sldId="301"/>
            <ac:inkMk id="24" creationId="{ADE3A2B5-B546-40A5-E5D1-0CB810892D47}"/>
          </ac:inkMkLst>
        </pc:inkChg>
        <pc:inkChg chg="add mod">
          <ac:chgData name="Duane Miller" userId="086b8d4e5ca37aec" providerId="LiveId" clId="{72564055-5336-4674-8B23-773E7DFC2DAC}" dt="2023-10-26T00:01:04.688" v="1079"/>
          <ac:inkMkLst>
            <pc:docMk/>
            <pc:sldMk cId="2135182002" sldId="301"/>
            <ac:inkMk id="26" creationId="{B6DD3CC3-B778-7776-624E-49E5B40A57E6}"/>
          </ac:inkMkLst>
        </pc:inkChg>
        <pc:inkChg chg="add mod">
          <ac:chgData name="Duane Miller" userId="086b8d4e5ca37aec" providerId="LiveId" clId="{72564055-5336-4674-8B23-773E7DFC2DAC}" dt="2023-10-26T00:01:04.688" v="1079"/>
          <ac:inkMkLst>
            <pc:docMk/>
            <pc:sldMk cId="2135182002" sldId="301"/>
            <ac:inkMk id="27" creationId="{7C1AB6A8-DE0C-E936-EADC-2D26CBCA7187}"/>
          </ac:inkMkLst>
        </pc:inkChg>
        <pc:inkChg chg="add">
          <ac:chgData name="Duane Miller" userId="086b8d4e5ca37aec" providerId="LiveId" clId="{72564055-5336-4674-8B23-773E7DFC2DAC}" dt="2023-10-26T00:01:03.747" v="1078" actId="9405"/>
          <ac:inkMkLst>
            <pc:docMk/>
            <pc:sldMk cId="2135182002" sldId="301"/>
            <ac:inkMk id="28" creationId="{934A2719-D2B9-0104-CBC8-FC7344D37261}"/>
          </ac:inkMkLst>
        </pc:inkChg>
        <pc:inkChg chg="add">
          <ac:chgData name="Duane Miller" userId="086b8d4e5ca37aec" providerId="LiveId" clId="{72564055-5336-4674-8B23-773E7DFC2DAC}" dt="2023-10-26T00:01:12.284" v="1080" actId="9405"/>
          <ac:inkMkLst>
            <pc:docMk/>
            <pc:sldMk cId="2135182002" sldId="301"/>
            <ac:inkMk id="30" creationId="{24D4886C-8C6D-9DC0-3B5F-3AA60D8BB49D}"/>
          </ac:inkMkLst>
        </pc:inkChg>
        <pc:inkChg chg="add">
          <ac:chgData name="Duane Miller" userId="086b8d4e5ca37aec" providerId="LiveId" clId="{72564055-5336-4674-8B23-773E7DFC2DAC}" dt="2023-10-26T00:01:18.561" v="1081" actId="9405"/>
          <ac:inkMkLst>
            <pc:docMk/>
            <pc:sldMk cId="2135182002" sldId="301"/>
            <ac:inkMk id="31" creationId="{FF35FA60-1D85-D4CD-CCD5-87E9175B09A2}"/>
          </ac:inkMkLst>
        </pc:inkChg>
        <pc:inkChg chg="add">
          <ac:chgData name="Duane Miller" userId="086b8d4e5ca37aec" providerId="LiveId" clId="{72564055-5336-4674-8B23-773E7DFC2DAC}" dt="2023-10-26T00:01:40.537" v="1082" actId="9405"/>
          <ac:inkMkLst>
            <pc:docMk/>
            <pc:sldMk cId="2135182002" sldId="301"/>
            <ac:inkMk id="32" creationId="{C51F125C-22B9-FA46-BD39-D818BE21017E}"/>
          </ac:inkMkLst>
        </pc:inkChg>
        <pc:inkChg chg="add">
          <ac:chgData name="Duane Miller" userId="086b8d4e5ca37aec" providerId="LiveId" clId="{72564055-5336-4674-8B23-773E7DFC2DAC}" dt="2023-10-26T00:01:48.914" v="1083" actId="9405"/>
          <ac:inkMkLst>
            <pc:docMk/>
            <pc:sldMk cId="2135182002" sldId="301"/>
            <ac:inkMk id="33" creationId="{A4A1725D-4A33-90BE-3C96-AD50B552D42B}"/>
          </ac:inkMkLst>
        </pc:inkChg>
        <pc:inkChg chg="add">
          <ac:chgData name="Duane Miller" userId="086b8d4e5ca37aec" providerId="LiveId" clId="{72564055-5336-4674-8B23-773E7DFC2DAC}" dt="2023-10-26T00:01:50.914" v="1084" actId="9405"/>
          <ac:inkMkLst>
            <pc:docMk/>
            <pc:sldMk cId="2135182002" sldId="301"/>
            <ac:inkMk id="34" creationId="{9DF1CAB2-2199-8B25-7630-C6C23574E9C6}"/>
          </ac:inkMkLst>
        </pc:inkChg>
        <pc:inkChg chg="add">
          <ac:chgData name="Duane Miller" userId="086b8d4e5ca37aec" providerId="LiveId" clId="{72564055-5336-4674-8B23-773E7DFC2DAC}" dt="2023-10-26T00:01:52.974" v="1085" actId="9405"/>
          <ac:inkMkLst>
            <pc:docMk/>
            <pc:sldMk cId="2135182002" sldId="301"/>
            <ac:inkMk id="35" creationId="{3B4F07C5-7410-321E-A7C9-856DCA513684}"/>
          </ac:inkMkLst>
        </pc:inkChg>
        <pc:inkChg chg="add">
          <ac:chgData name="Duane Miller" userId="086b8d4e5ca37aec" providerId="LiveId" clId="{72564055-5336-4674-8B23-773E7DFC2DAC}" dt="2023-10-26T00:01:54.531" v="1086" actId="9405"/>
          <ac:inkMkLst>
            <pc:docMk/>
            <pc:sldMk cId="2135182002" sldId="301"/>
            <ac:inkMk id="36" creationId="{AE87D81E-30A1-1A82-4EF6-89C43A858A00}"/>
          </ac:inkMkLst>
        </pc:inkChg>
        <pc:inkChg chg="add">
          <ac:chgData name="Duane Miller" userId="086b8d4e5ca37aec" providerId="LiveId" clId="{72564055-5336-4674-8B23-773E7DFC2DAC}" dt="2023-10-26T00:02:00.157" v="1087" actId="9405"/>
          <ac:inkMkLst>
            <pc:docMk/>
            <pc:sldMk cId="2135182002" sldId="301"/>
            <ac:inkMk id="37" creationId="{B6345AD0-7847-67AC-4530-2E2BEEAE42EB}"/>
          </ac:inkMkLst>
        </pc:inkChg>
        <pc:inkChg chg="add">
          <ac:chgData name="Duane Miller" userId="086b8d4e5ca37aec" providerId="LiveId" clId="{72564055-5336-4674-8B23-773E7DFC2DAC}" dt="2023-10-26T00:02:03.844" v="1088" actId="9405"/>
          <ac:inkMkLst>
            <pc:docMk/>
            <pc:sldMk cId="2135182002" sldId="301"/>
            <ac:inkMk id="38" creationId="{0A0E520B-330B-4FF7-D5CF-B4D5D69E5A98}"/>
          </ac:inkMkLst>
        </pc:inkChg>
      </pc:sldChg>
      <pc:sldChg chg="addSp modSp add mod ord setBg">
        <pc:chgData name="Duane Miller" userId="086b8d4e5ca37aec" providerId="LiveId" clId="{72564055-5336-4674-8B23-773E7DFC2DAC}" dt="2023-10-26T11:18:17.328" v="2074" actId="207"/>
        <pc:sldMkLst>
          <pc:docMk/>
          <pc:sldMk cId="964355062" sldId="302"/>
        </pc:sldMkLst>
        <pc:spChg chg="mod">
          <ac:chgData name="Duane Miller" userId="086b8d4e5ca37aec" providerId="LiveId" clId="{72564055-5336-4674-8B23-773E7DFC2DAC}" dt="2023-10-25T01:33:25.756" v="552" actId="207"/>
          <ac:spMkLst>
            <pc:docMk/>
            <pc:sldMk cId="964355062" sldId="302"/>
            <ac:spMk id="3" creationId="{D3EFC0C3-FD39-449B-AD90-C042901F23F4}"/>
          </ac:spMkLst>
        </pc:spChg>
        <pc:spChg chg="mod">
          <ac:chgData name="Duane Miller" userId="086b8d4e5ca37aec" providerId="LiveId" clId="{72564055-5336-4674-8B23-773E7DFC2DAC}" dt="2023-10-26T11:18:17.328" v="2074" actId="207"/>
          <ac:spMkLst>
            <pc:docMk/>
            <pc:sldMk cId="964355062" sldId="302"/>
            <ac:spMk id="6" creationId="{B2FD387F-92CC-4779-81C3-06BBC90B104F}"/>
          </ac:spMkLst>
        </pc:spChg>
        <pc:inkChg chg="add">
          <ac:chgData name="Duane Miller" userId="086b8d4e5ca37aec" providerId="LiveId" clId="{72564055-5336-4674-8B23-773E7DFC2DAC}" dt="2023-10-26T00:04:44.690" v="1094" actId="9405"/>
          <ac:inkMkLst>
            <pc:docMk/>
            <pc:sldMk cId="964355062" sldId="302"/>
            <ac:inkMk id="2" creationId="{05D36385-EE01-DA0C-D6BE-FF015F04BACF}"/>
          </ac:inkMkLst>
        </pc:inkChg>
        <pc:inkChg chg="add">
          <ac:chgData name="Duane Miller" userId="086b8d4e5ca37aec" providerId="LiveId" clId="{72564055-5336-4674-8B23-773E7DFC2DAC}" dt="2023-10-26T00:04:49.494" v="1095" actId="9405"/>
          <ac:inkMkLst>
            <pc:docMk/>
            <pc:sldMk cId="964355062" sldId="302"/>
            <ac:inkMk id="4" creationId="{11A5260D-4B74-7C38-0055-C43C1E1FF38A}"/>
          </ac:inkMkLst>
        </pc:inkChg>
        <pc:inkChg chg="add">
          <ac:chgData name="Duane Miller" userId="086b8d4e5ca37aec" providerId="LiveId" clId="{72564055-5336-4674-8B23-773E7DFC2DAC}" dt="2023-10-26T00:05:01.401" v="1096" actId="9405"/>
          <ac:inkMkLst>
            <pc:docMk/>
            <pc:sldMk cId="964355062" sldId="302"/>
            <ac:inkMk id="5" creationId="{53D1647F-71D5-2CA8-9231-F63C69E642D9}"/>
          </ac:inkMkLst>
        </pc:inkChg>
        <pc:inkChg chg="add">
          <ac:chgData name="Duane Miller" userId="086b8d4e5ca37aec" providerId="LiveId" clId="{72564055-5336-4674-8B23-773E7DFC2DAC}" dt="2023-10-26T00:05:05.819" v="1097" actId="9405"/>
          <ac:inkMkLst>
            <pc:docMk/>
            <pc:sldMk cId="964355062" sldId="302"/>
            <ac:inkMk id="7" creationId="{B1F0B4D6-FFD9-1F23-7278-46205B9683AB}"/>
          </ac:inkMkLst>
        </pc:inkChg>
      </pc:sldChg>
      <pc:sldChg chg="addSp delSp modSp add mod ord setBg">
        <pc:chgData name="Duane Miller" userId="086b8d4e5ca37aec" providerId="LiveId" clId="{72564055-5336-4674-8B23-773E7DFC2DAC}" dt="2023-10-26T11:18:23.536" v="2102" actId="207"/>
        <pc:sldMkLst>
          <pc:docMk/>
          <pc:sldMk cId="3238837142" sldId="303"/>
        </pc:sldMkLst>
        <pc:spChg chg="mod">
          <ac:chgData name="Duane Miller" userId="086b8d4e5ca37aec" providerId="LiveId" clId="{72564055-5336-4674-8B23-773E7DFC2DAC}" dt="2023-10-25T01:45:52.854" v="614" actId="255"/>
          <ac:spMkLst>
            <pc:docMk/>
            <pc:sldMk cId="3238837142" sldId="303"/>
            <ac:spMk id="3" creationId="{D3EFC0C3-FD39-449B-AD90-C042901F23F4}"/>
          </ac:spMkLst>
        </pc:spChg>
        <pc:spChg chg="mod">
          <ac:chgData name="Duane Miller" userId="086b8d4e5ca37aec" providerId="LiveId" clId="{72564055-5336-4674-8B23-773E7DFC2DAC}" dt="2023-10-26T11:18:23.536" v="2102" actId="207"/>
          <ac:spMkLst>
            <pc:docMk/>
            <pc:sldMk cId="3238837142" sldId="303"/>
            <ac:spMk id="6" creationId="{B2FD387F-92CC-4779-81C3-06BBC90B104F}"/>
          </ac:spMkLst>
        </pc:spChg>
        <pc:grpChg chg="del mod">
          <ac:chgData name="Duane Miller" userId="086b8d4e5ca37aec" providerId="LiveId" clId="{72564055-5336-4674-8B23-773E7DFC2DAC}" dt="2023-10-26T00:15:26.930" v="1115"/>
          <ac:grpSpMkLst>
            <pc:docMk/>
            <pc:sldMk cId="3238837142" sldId="303"/>
            <ac:grpSpMk id="19" creationId="{BCDB0E10-7BE6-D2B5-EDD0-5DA599587B78}"/>
          </ac:grpSpMkLst>
        </pc:grpChg>
        <pc:grpChg chg="mod">
          <ac:chgData name="Duane Miller" userId="086b8d4e5ca37aec" providerId="LiveId" clId="{72564055-5336-4674-8B23-773E7DFC2DAC}" dt="2023-10-26T00:15:26.930" v="1115"/>
          <ac:grpSpMkLst>
            <pc:docMk/>
            <pc:sldMk cId="3238837142" sldId="303"/>
            <ac:grpSpMk id="21" creationId="{D10CFD48-5ED8-31DC-001F-EAC14412C575}"/>
          </ac:grpSpMkLst>
        </pc:grpChg>
        <pc:inkChg chg="add">
          <ac:chgData name="Duane Miller" userId="086b8d4e5ca37aec" providerId="LiveId" clId="{72564055-5336-4674-8B23-773E7DFC2DAC}" dt="2023-10-26T00:13:58.721" v="1100" actId="9405"/>
          <ac:inkMkLst>
            <pc:docMk/>
            <pc:sldMk cId="3238837142" sldId="303"/>
            <ac:inkMk id="2" creationId="{663ADCDB-DE19-7B24-6D4A-83BAECB3CDED}"/>
          </ac:inkMkLst>
        </pc:inkChg>
        <pc:inkChg chg="add">
          <ac:chgData name="Duane Miller" userId="086b8d4e5ca37aec" providerId="LiveId" clId="{72564055-5336-4674-8B23-773E7DFC2DAC}" dt="2023-10-26T00:14:03.299" v="1101" actId="9405"/>
          <ac:inkMkLst>
            <pc:docMk/>
            <pc:sldMk cId="3238837142" sldId="303"/>
            <ac:inkMk id="4" creationId="{25014705-3C14-24D8-473A-2027FA466C61}"/>
          </ac:inkMkLst>
        </pc:inkChg>
        <pc:inkChg chg="add">
          <ac:chgData name="Duane Miller" userId="086b8d4e5ca37aec" providerId="LiveId" clId="{72564055-5336-4674-8B23-773E7DFC2DAC}" dt="2023-10-26T00:14:04.556" v="1102" actId="9405"/>
          <ac:inkMkLst>
            <pc:docMk/>
            <pc:sldMk cId="3238837142" sldId="303"/>
            <ac:inkMk id="5" creationId="{00853AD0-00ED-2815-64DB-F81B3D442DC4}"/>
          </ac:inkMkLst>
        </pc:inkChg>
        <pc:inkChg chg="add">
          <ac:chgData name="Duane Miller" userId="086b8d4e5ca37aec" providerId="LiveId" clId="{72564055-5336-4674-8B23-773E7DFC2DAC}" dt="2023-10-26T00:14:13.401" v="1103" actId="9405"/>
          <ac:inkMkLst>
            <pc:docMk/>
            <pc:sldMk cId="3238837142" sldId="303"/>
            <ac:inkMk id="7" creationId="{295798A6-ED8D-E83D-3876-61940D74E188}"/>
          </ac:inkMkLst>
        </pc:inkChg>
        <pc:inkChg chg="add">
          <ac:chgData name="Duane Miller" userId="086b8d4e5ca37aec" providerId="LiveId" clId="{72564055-5336-4674-8B23-773E7DFC2DAC}" dt="2023-10-26T00:14:20.444" v="1104" actId="9405"/>
          <ac:inkMkLst>
            <pc:docMk/>
            <pc:sldMk cId="3238837142" sldId="303"/>
            <ac:inkMk id="9" creationId="{D3DC2721-2E2E-23B8-6B5C-48B37E452FF4}"/>
          </ac:inkMkLst>
        </pc:inkChg>
        <pc:inkChg chg="add">
          <ac:chgData name="Duane Miller" userId="086b8d4e5ca37aec" providerId="LiveId" clId="{72564055-5336-4674-8B23-773E7DFC2DAC}" dt="2023-10-26T00:14:31.912" v="1105" actId="9405"/>
          <ac:inkMkLst>
            <pc:docMk/>
            <pc:sldMk cId="3238837142" sldId="303"/>
            <ac:inkMk id="11" creationId="{2115451B-A6B4-D69E-003C-66DE26203DA0}"/>
          </ac:inkMkLst>
        </pc:inkChg>
        <pc:inkChg chg="add">
          <ac:chgData name="Duane Miller" userId="086b8d4e5ca37aec" providerId="LiveId" clId="{72564055-5336-4674-8B23-773E7DFC2DAC}" dt="2023-10-26T00:14:35.102" v="1106" actId="9405"/>
          <ac:inkMkLst>
            <pc:docMk/>
            <pc:sldMk cId="3238837142" sldId="303"/>
            <ac:inkMk id="12" creationId="{D85EEC1E-C600-4574-4D47-FE0774979A83}"/>
          </ac:inkMkLst>
        </pc:inkChg>
        <pc:inkChg chg="add">
          <ac:chgData name="Duane Miller" userId="086b8d4e5ca37aec" providerId="LiveId" clId="{72564055-5336-4674-8B23-773E7DFC2DAC}" dt="2023-10-26T00:14:59.626" v="1107" actId="9405"/>
          <ac:inkMkLst>
            <pc:docMk/>
            <pc:sldMk cId="3238837142" sldId="303"/>
            <ac:inkMk id="13" creationId="{E64A2A35-283B-8F68-2D5A-AEC47F006FFC}"/>
          </ac:inkMkLst>
        </pc:inkChg>
        <pc:inkChg chg="add">
          <ac:chgData name="Duane Miller" userId="086b8d4e5ca37aec" providerId="LiveId" clId="{72564055-5336-4674-8B23-773E7DFC2DAC}" dt="2023-10-26T00:15:08.360" v="1108" actId="9405"/>
          <ac:inkMkLst>
            <pc:docMk/>
            <pc:sldMk cId="3238837142" sldId="303"/>
            <ac:inkMk id="14" creationId="{80304CAB-E942-A132-8692-F5E1897F90EF}"/>
          </ac:inkMkLst>
        </pc:inkChg>
        <pc:inkChg chg="add">
          <ac:chgData name="Duane Miller" userId="086b8d4e5ca37aec" providerId="LiveId" clId="{72564055-5336-4674-8B23-773E7DFC2DAC}" dt="2023-10-26T00:15:10.649" v="1109" actId="9405"/>
          <ac:inkMkLst>
            <pc:docMk/>
            <pc:sldMk cId="3238837142" sldId="303"/>
            <ac:inkMk id="15" creationId="{50A6670F-935C-D317-4EA4-66C8BE58FC9D}"/>
          </ac:inkMkLst>
        </pc:inkChg>
        <pc:inkChg chg="add">
          <ac:chgData name="Duane Miller" userId="086b8d4e5ca37aec" providerId="LiveId" clId="{72564055-5336-4674-8B23-773E7DFC2DAC}" dt="2023-10-26T00:15:21.100" v="1110" actId="9405"/>
          <ac:inkMkLst>
            <pc:docMk/>
            <pc:sldMk cId="3238837142" sldId="303"/>
            <ac:inkMk id="16" creationId="{AD679B84-9154-69C2-F8C5-CD81D2784572}"/>
          </ac:inkMkLst>
        </pc:inkChg>
        <pc:inkChg chg="add mod">
          <ac:chgData name="Duane Miller" userId="086b8d4e5ca37aec" providerId="LiveId" clId="{72564055-5336-4674-8B23-773E7DFC2DAC}" dt="2023-10-26T00:15:26.930" v="1115"/>
          <ac:inkMkLst>
            <pc:docMk/>
            <pc:sldMk cId="3238837142" sldId="303"/>
            <ac:inkMk id="17" creationId="{D39FF75E-E078-97F0-952A-848CB1D0BE2F}"/>
          </ac:inkMkLst>
        </pc:inkChg>
        <pc:inkChg chg="add mod">
          <ac:chgData name="Duane Miller" userId="086b8d4e5ca37aec" providerId="LiveId" clId="{72564055-5336-4674-8B23-773E7DFC2DAC}" dt="2023-10-26T00:15:26.930" v="1115"/>
          <ac:inkMkLst>
            <pc:docMk/>
            <pc:sldMk cId="3238837142" sldId="303"/>
            <ac:inkMk id="18" creationId="{0150E261-6732-1646-4C6A-4B95552A5722}"/>
          </ac:inkMkLst>
        </pc:inkChg>
        <pc:inkChg chg="add mod">
          <ac:chgData name="Duane Miller" userId="086b8d4e5ca37aec" providerId="LiveId" clId="{72564055-5336-4674-8B23-773E7DFC2DAC}" dt="2023-10-26T00:15:26.930" v="1115"/>
          <ac:inkMkLst>
            <pc:docMk/>
            <pc:sldMk cId="3238837142" sldId="303"/>
            <ac:inkMk id="20" creationId="{E9D736F2-89DB-2B53-5F64-F91970098613}"/>
          </ac:inkMkLst>
        </pc:inkChg>
        <pc:inkChg chg="add">
          <ac:chgData name="Duane Miller" userId="086b8d4e5ca37aec" providerId="LiveId" clId="{72564055-5336-4674-8B23-773E7DFC2DAC}" dt="2023-10-26T00:15:40.148" v="1116" actId="9405"/>
          <ac:inkMkLst>
            <pc:docMk/>
            <pc:sldMk cId="3238837142" sldId="303"/>
            <ac:inkMk id="22" creationId="{1077491F-AB7D-12DC-88EE-4A3D8CA52D67}"/>
          </ac:inkMkLst>
        </pc:inkChg>
        <pc:inkChg chg="add">
          <ac:chgData name="Duane Miller" userId="086b8d4e5ca37aec" providerId="LiveId" clId="{72564055-5336-4674-8B23-773E7DFC2DAC}" dt="2023-10-26T00:15:50.960" v="1117" actId="9405"/>
          <ac:inkMkLst>
            <pc:docMk/>
            <pc:sldMk cId="3238837142" sldId="303"/>
            <ac:inkMk id="23" creationId="{3F39387B-1DEC-45A7-44FA-12C2AA4727CB}"/>
          </ac:inkMkLst>
        </pc:inkChg>
        <pc:inkChg chg="add">
          <ac:chgData name="Duane Miller" userId="086b8d4e5ca37aec" providerId="LiveId" clId="{72564055-5336-4674-8B23-773E7DFC2DAC}" dt="2023-10-26T00:16:04.893" v="1118" actId="9405"/>
          <ac:inkMkLst>
            <pc:docMk/>
            <pc:sldMk cId="3238837142" sldId="303"/>
            <ac:inkMk id="24" creationId="{C73C3586-CCA5-E5D8-B58B-03B50E28B4D1}"/>
          </ac:inkMkLst>
        </pc:inkChg>
        <pc:inkChg chg="add">
          <ac:chgData name="Duane Miller" userId="086b8d4e5ca37aec" providerId="LiveId" clId="{72564055-5336-4674-8B23-773E7DFC2DAC}" dt="2023-10-26T00:16:35.508" v="1119" actId="9405"/>
          <ac:inkMkLst>
            <pc:docMk/>
            <pc:sldMk cId="3238837142" sldId="303"/>
            <ac:inkMk id="25" creationId="{75EE0BB8-89FC-9DDE-A0D0-969422AB1F7E}"/>
          </ac:inkMkLst>
        </pc:inkChg>
        <pc:inkChg chg="add">
          <ac:chgData name="Duane Miller" userId="086b8d4e5ca37aec" providerId="LiveId" clId="{72564055-5336-4674-8B23-773E7DFC2DAC}" dt="2023-10-26T00:16:40.531" v="1120" actId="9405"/>
          <ac:inkMkLst>
            <pc:docMk/>
            <pc:sldMk cId="3238837142" sldId="303"/>
            <ac:inkMk id="26" creationId="{FFED59A7-F04D-CC4A-5113-7A8E82578352}"/>
          </ac:inkMkLst>
        </pc:inkChg>
      </pc:sldChg>
      <pc:sldChg chg="addSp modSp add mod ord setBg">
        <pc:chgData name="Duane Miller" userId="086b8d4e5ca37aec" providerId="LiveId" clId="{72564055-5336-4674-8B23-773E7DFC2DAC}" dt="2023-10-26T11:18:29.488" v="2129" actId="207"/>
        <pc:sldMkLst>
          <pc:docMk/>
          <pc:sldMk cId="664472251" sldId="304"/>
        </pc:sldMkLst>
        <pc:spChg chg="mod">
          <ac:chgData name="Duane Miller" userId="086b8d4e5ca37aec" providerId="LiveId" clId="{72564055-5336-4674-8B23-773E7DFC2DAC}" dt="2023-10-25T01:38:00.623" v="595" actId="20577"/>
          <ac:spMkLst>
            <pc:docMk/>
            <pc:sldMk cId="664472251" sldId="304"/>
            <ac:spMk id="3" creationId="{D3EFC0C3-FD39-449B-AD90-C042901F23F4}"/>
          </ac:spMkLst>
        </pc:spChg>
        <pc:spChg chg="mod">
          <ac:chgData name="Duane Miller" userId="086b8d4e5ca37aec" providerId="LiveId" clId="{72564055-5336-4674-8B23-773E7DFC2DAC}" dt="2023-10-26T11:18:29.488" v="2129" actId="207"/>
          <ac:spMkLst>
            <pc:docMk/>
            <pc:sldMk cId="664472251" sldId="304"/>
            <ac:spMk id="6" creationId="{B2FD387F-92CC-4779-81C3-06BBC90B104F}"/>
          </ac:spMkLst>
        </pc:spChg>
        <pc:grpChg chg="mod">
          <ac:chgData name="Duane Miller" userId="086b8d4e5ca37aec" providerId="LiveId" clId="{72564055-5336-4674-8B23-773E7DFC2DAC}" dt="2023-10-26T00:17:54.869" v="1123"/>
          <ac:grpSpMkLst>
            <pc:docMk/>
            <pc:sldMk cId="664472251" sldId="304"/>
            <ac:grpSpMk id="5" creationId="{9D8654E0-ECDF-0E36-55AF-F4F8C2EB96AE}"/>
          </ac:grpSpMkLst>
        </pc:grpChg>
        <pc:inkChg chg="add mod">
          <ac:chgData name="Duane Miller" userId="086b8d4e5ca37aec" providerId="LiveId" clId="{72564055-5336-4674-8B23-773E7DFC2DAC}" dt="2023-10-26T00:17:54.869" v="1123"/>
          <ac:inkMkLst>
            <pc:docMk/>
            <pc:sldMk cId="664472251" sldId="304"/>
            <ac:inkMk id="2" creationId="{03D1CC78-6F56-5F5D-70F2-E3B08AE472F0}"/>
          </ac:inkMkLst>
        </pc:inkChg>
        <pc:inkChg chg="add mod">
          <ac:chgData name="Duane Miller" userId="086b8d4e5ca37aec" providerId="LiveId" clId="{72564055-5336-4674-8B23-773E7DFC2DAC}" dt="2023-10-26T00:17:54.869" v="1123"/>
          <ac:inkMkLst>
            <pc:docMk/>
            <pc:sldMk cId="664472251" sldId="304"/>
            <ac:inkMk id="4" creationId="{F971F194-6928-0AC8-2EF8-B0801D82A533}"/>
          </ac:inkMkLst>
        </pc:inkChg>
        <pc:inkChg chg="add">
          <ac:chgData name="Duane Miller" userId="086b8d4e5ca37aec" providerId="LiveId" clId="{72564055-5336-4674-8B23-773E7DFC2DAC}" dt="2023-10-26T00:17:58.207" v="1124" actId="9405"/>
          <ac:inkMkLst>
            <pc:docMk/>
            <pc:sldMk cId="664472251" sldId="304"/>
            <ac:inkMk id="7" creationId="{7920F3C9-EDEA-F5CE-FBE4-183F4C8EA3C5}"/>
          </ac:inkMkLst>
        </pc:inkChg>
        <pc:inkChg chg="add">
          <ac:chgData name="Duane Miller" userId="086b8d4e5ca37aec" providerId="LiveId" clId="{72564055-5336-4674-8B23-773E7DFC2DAC}" dt="2023-10-26T00:18:01.829" v="1125" actId="9405"/>
          <ac:inkMkLst>
            <pc:docMk/>
            <pc:sldMk cId="664472251" sldId="304"/>
            <ac:inkMk id="9" creationId="{5D9EEF0E-AD56-ADCD-3A65-57418D6A7954}"/>
          </ac:inkMkLst>
        </pc:inkChg>
        <pc:inkChg chg="add">
          <ac:chgData name="Duane Miller" userId="086b8d4e5ca37aec" providerId="LiveId" clId="{72564055-5336-4674-8B23-773E7DFC2DAC}" dt="2023-10-26T00:18:07.919" v="1126" actId="9405"/>
          <ac:inkMkLst>
            <pc:docMk/>
            <pc:sldMk cId="664472251" sldId="304"/>
            <ac:inkMk id="11" creationId="{5A130DC9-5FBB-AA26-0943-C3004AD81D64}"/>
          </ac:inkMkLst>
        </pc:inkChg>
        <pc:inkChg chg="add">
          <ac:chgData name="Duane Miller" userId="086b8d4e5ca37aec" providerId="LiveId" clId="{72564055-5336-4674-8B23-773E7DFC2DAC}" dt="2023-10-26T00:18:21.708" v="1127" actId="9405"/>
          <ac:inkMkLst>
            <pc:docMk/>
            <pc:sldMk cId="664472251" sldId="304"/>
            <ac:inkMk id="12" creationId="{BFA5B1FB-17CC-0C6E-1A5D-518B11F27027}"/>
          </ac:inkMkLst>
        </pc:inkChg>
        <pc:inkChg chg="add">
          <ac:chgData name="Duane Miller" userId="086b8d4e5ca37aec" providerId="LiveId" clId="{72564055-5336-4674-8B23-773E7DFC2DAC}" dt="2023-10-26T00:18:27.040" v="1128" actId="9405"/>
          <ac:inkMkLst>
            <pc:docMk/>
            <pc:sldMk cId="664472251" sldId="304"/>
            <ac:inkMk id="13" creationId="{769F3A28-D221-D6AE-7A1D-6C76125D74F8}"/>
          </ac:inkMkLst>
        </pc:inkChg>
        <pc:inkChg chg="add">
          <ac:chgData name="Duane Miller" userId="086b8d4e5ca37aec" providerId="LiveId" clId="{72564055-5336-4674-8B23-773E7DFC2DAC}" dt="2023-10-26T00:18:28.817" v="1129" actId="9405"/>
          <ac:inkMkLst>
            <pc:docMk/>
            <pc:sldMk cId="664472251" sldId="304"/>
            <ac:inkMk id="14" creationId="{5A214717-B766-A8AD-10B7-636C3FF82C14}"/>
          </ac:inkMkLst>
        </pc:inkChg>
        <pc:inkChg chg="add">
          <ac:chgData name="Duane Miller" userId="086b8d4e5ca37aec" providerId="LiveId" clId="{72564055-5336-4674-8B23-773E7DFC2DAC}" dt="2023-10-26T00:18:32.164" v="1130" actId="9405"/>
          <ac:inkMkLst>
            <pc:docMk/>
            <pc:sldMk cId="664472251" sldId="304"/>
            <ac:inkMk id="15" creationId="{FC28688D-468D-BC8F-52E8-BB48E7CB566C}"/>
          </ac:inkMkLst>
        </pc:inkChg>
      </pc:sldChg>
      <pc:sldChg chg="addSp delSp modSp add mod setBg modNotesTx">
        <pc:chgData name="Duane Miller" userId="086b8d4e5ca37aec" providerId="LiveId" clId="{72564055-5336-4674-8B23-773E7DFC2DAC}" dt="2023-10-26T11:15:19.991" v="1435" actId="207"/>
        <pc:sldMkLst>
          <pc:docMk/>
          <pc:sldMk cId="3359053701" sldId="305"/>
        </pc:sldMkLst>
        <pc:spChg chg="mod">
          <ac:chgData name="Duane Miller" userId="086b8d4e5ca37aec" providerId="LiveId" clId="{72564055-5336-4674-8B23-773E7DFC2DAC}" dt="2023-10-25T22:03:54.695" v="661" actId="1076"/>
          <ac:spMkLst>
            <pc:docMk/>
            <pc:sldMk cId="3359053701" sldId="305"/>
            <ac:spMk id="3" creationId="{D3EFC0C3-FD39-449B-AD90-C042901F23F4}"/>
          </ac:spMkLst>
        </pc:spChg>
        <pc:spChg chg="mod">
          <ac:chgData name="Duane Miller" userId="086b8d4e5ca37aec" providerId="LiveId" clId="{72564055-5336-4674-8B23-773E7DFC2DAC}" dt="2023-10-26T11:15:19.991" v="1435" actId="207"/>
          <ac:spMkLst>
            <pc:docMk/>
            <pc:sldMk cId="3359053701" sldId="305"/>
            <ac:spMk id="6" creationId="{B2FD387F-92CC-4779-81C3-06BBC90B104F}"/>
          </ac:spMkLst>
        </pc:spChg>
        <pc:grpChg chg="del mod">
          <ac:chgData name="Duane Miller" userId="086b8d4e5ca37aec" providerId="LiveId" clId="{72564055-5336-4674-8B23-773E7DFC2DAC}" dt="2023-10-25T22:44:44.446" v="724"/>
          <ac:grpSpMkLst>
            <pc:docMk/>
            <pc:sldMk cId="3359053701" sldId="305"/>
            <ac:grpSpMk id="11" creationId="{11E4A0C7-042E-35E2-CDED-8B63DDE2E507}"/>
          </ac:grpSpMkLst>
        </pc:grpChg>
        <pc:grpChg chg="mod">
          <ac:chgData name="Duane Miller" userId="086b8d4e5ca37aec" providerId="LiveId" clId="{72564055-5336-4674-8B23-773E7DFC2DAC}" dt="2023-10-25T22:44:44.446" v="724"/>
          <ac:grpSpMkLst>
            <pc:docMk/>
            <pc:sldMk cId="3359053701" sldId="305"/>
            <ac:grpSpMk id="14" creationId="{4C4AAD25-6E8C-DD1E-C047-41807B4E3AD4}"/>
          </ac:grpSpMkLst>
        </pc:grpChg>
        <pc:grpChg chg="mod">
          <ac:chgData name="Duane Miller" userId="086b8d4e5ca37aec" providerId="LiveId" clId="{72564055-5336-4674-8B23-773E7DFC2DAC}" dt="2023-10-25T22:44:49.806" v="727"/>
          <ac:grpSpMkLst>
            <pc:docMk/>
            <pc:sldMk cId="3359053701" sldId="305"/>
            <ac:grpSpMk id="17" creationId="{0EEA590B-F704-8F07-17D5-D01558CA2731}"/>
          </ac:grpSpMkLst>
        </pc:grpChg>
        <pc:inkChg chg="add">
          <ac:chgData name="Duane Miller" userId="086b8d4e5ca37aec" providerId="LiveId" clId="{72564055-5336-4674-8B23-773E7DFC2DAC}" dt="2023-10-25T22:44:27.145" v="716" actId="9405"/>
          <ac:inkMkLst>
            <pc:docMk/>
            <pc:sldMk cId="3359053701" sldId="305"/>
            <ac:inkMk id="2" creationId="{A071C59C-5E3A-1F3E-BA18-8398260EDE0B}"/>
          </ac:inkMkLst>
        </pc:inkChg>
        <pc:inkChg chg="add">
          <ac:chgData name="Duane Miller" userId="086b8d4e5ca37aec" providerId="LiveId" clId="{72564055-5336-4674-8B23-773E7DFC2DAC}" dt="2023-10-25T22:44:30.604" v="717" actId="9405"/>
          <ac:inkMkLst>
            <pc:docMk/>
            <pc:sldMk cId="3359053701" sldId="305"/>
            <ac:inkMk id="4" creationId="{8488F9CA-2FAD-BE83-914C-9089AA67E162}"/>
          </ac:inkMkLst>
        </pc:inkChg>
        <pc:inkChg chg="add">
          <ac:chgData name="Duane Miller" userId="086b8d4e5ca37aec" providerId="LiveId" clId="{72564055-5336-4674-8B23-773E7DFC2DAC}" dt="2023-10-25T22:44:34.923" v="718" actId="9405"/>
          <ac:inkMkLst>
            <pc:docMk/>
            <pc:sldMk cId="3359053701" sldId="305"/>
            <ac:inkMk id="5" creationId="{1A71E657-FCFE-E97D-09F6-9F0F2D90C604}"/>
          </ac:inkMkLst>
        </pc:inkChg>
        <pc:inkChg chg="add mod">
          <ac:chgData name="Duane Miller" userId="086b8d4e5ca37aec" providerId="LiveId" clId="{72564055-5336-4674-8B23-773E7DFC2DAC}" dt="2023-10-25T22:44:44.446" v="724"/>
          <ac:inkMkLst>
            <pc:docMk/>
            <pc:sldMk cId="3359053701" sldId="305"/>
            <ac:inkMk id="7" creationId="{034CF74E-F14F-9B47-713B-0179359D6889}"/>
          </ac:inkMkLst>
        </pc:inkChg>
        <pc:inkChg chg="add mod">
          <ac:chgData name="Duane Miller" userId="086b8d4e5ca37aec" providerId="LiveId" clId="{72564055-5336-4674-8B23-773E7DFC2DAC}" dt="2023-10-25T22:44:44.446" v="724"/>
          <ac:inkMkLst>
            <pc:docMk/>
            <pc:sldMk cId="3359053701" sldId="305"/>
            <ac:inkMk id="9" creationId="{19733F23-8378-A4CD-F9C8-2E85FE7D19F5}"/>
          </ac:inkMkLst>
        </pc:inkChg>
        <pc:inkChg chg="add mod">
          <ac:chgData name="Duane Miller" userId="086b8d4e5ca37aec" providerId="LiveId" clId="{72564055-5336-4674-8B23-773E7DFC2DAC}" dt="2023-10-25T22:44:44.446" v="724"/>
          <ac:inkMkLst>
            <pc:docMk/>
            <pc:sldMk cId="3359053701" sldId="305"/>
            <ac:inkMk id="12" creationId="{6ADBC843-DC40-E41E-059E-25403FFB6D5B}"/>
          </ac:inkMkLst>
        </pc:inkChg>
        <pc:inkChg chg="add mod">
          <ac:chgData name="Duane Miller" userId="086b8d4e5ca37aec" providerId="LiveId" clId="{72564055-5336-4674-8B23-773E7DFC2DAC}" dt="2023-10-25T22:44:44.446" v="724"/>
          <ac:inkMkLst>
            <pc:docMk/>
            <pc:sldMk cId="3359053701" sldId="305"/>
            <ac:inkMk id="13" creationId="{5C7B4E92-C1FB-B3AE-DF2F-40E1AA78D0DE}"/>
          </ac:inkMkLst>
        </pc:inkChg>
        <pc:inkChg chg="add mod">
          <ac:chgData name="Duane Miller" userId="086b8d4e5ca37aec" providerId="LiveId" clId="{72564055-5336-4674-8B23-773E7DFC2DAC}" dt="2023-10-25T22:44:49.806" v="727"/>
          <ac:inkMkLst>
            <pc:docMk/>
            <pc:sldMk cId="3359053701" sldId="305"/>
            <ac:inkMk id="15" creationId="{54D43459-A38F-C0AC-688F-53C3A7B94581}"/>
          </ac:inkMkLst>
        </pc:inkChg>
        <pc:inkChg chg="add mod">
          <ac:chgData name="Duane Miller" userId="086b8d4e5ca37aec" providerId="LiveId" clId="{72564055-5336-4674-8B23-773E7DFC2DAC}" dt="2023-10-25T22:44:49.806" v="727"/>
          <ac:inkMkLst>
            <pc:docMk/>
            <pc:sldMk cId="3359053701" sldId="305"/>
            <ac:inkMk id="16" creationId="{D0D93B52-146E-23E5-7572-203CDB1FA09F}"/>
          </ac:inkMkLst>
        </pc:inkChg>
        <pc:inkChg chg="add">
          <ac:chgData name="Duane Miller" userId="086b8d4e5ca37aec" providerId="LiveId" clId="{72564055-5336-4674-8B23-773E7DFC2DAC}" dt="2023-10-25T22:45:18.949" v="728" actId="9405"/>
          <ac:inkMkLst>
            <pc:docMk/>
            <pc:sldMk cId="3359053701" sldId="305"/>
            <ac:inkMk id="18" creationId="{4A5706A9-67C9-74F0-D307-0C59AFC02DB8}"/>
          </ac:inkMkLst>
        </pc:inkChg>
        <pc:inkChg chg="add">
          <ac:chgData name="Duane Miller" userId="086b8d4e5ca37aec" providerId="LiveId" clId="{72564055-5336-4674-8B23-773E7DFC2DAC}" dt="2023-10-25T22:45:21.477" v="729" actId="9405"/>
          <ac:inkMkLst>
            <pc:docMk/>
            <pc:sldMk cId="3359053701" sldId="305"/>
            <ac:inkMk id="19" creationId="{E3CC23EB-AE3B-5EC0-F4DE-606459F27353}"/>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5:44.675"/>
    </inkml:context>
    <inkml:brush xml:id="br0">
      <inkml:brushProperty name="width" value="0.1" units="cm"/>
      <inkml:brushProperty name="height" value="0.1" units="cm"/>
      <inkml:brushProperty name="color" value="#F4F91B"/>
    </inkml:brush>
  </inkml:definitions>
  <inkml:trace contextRef="#ctx0" brushRef="#br0">0 265 919 0 0,'14'1'407'0'0,"-1"0"0"0"0,17 4 0 0 0,-17-2-410 0 0,-1-1 1 0 0,1-1 0 0 0,17 1-1 0 0,-9-3 85 0 0,-2 0 157 0 0,1 0 0 0 0,0-1 0 0 0,-1 0 0 0 0,30-10 0 0 0,-31 7 139 0 0,0 0-1 0 0,0 2 0 0 0,0 0 0 0 0,28-1 0 0 0,74 6 331 0 0,-102-1-750 0 0,95 0 270 0 0,193-24 0 0 0,-254 15-29 0 0,59-17 0 0 0,30-6 147 0 0,-110 26-307 0 0,1 1 0 0 0,0 2-1 0 0,-1 1 1 0 0,1 2 0 0 0,44 6-1 0 0,-14 7 82 0 0,-45-9-51 0 0,1 0-1 0 0,0-2 1 0 0,0 0-1 0 0,20 0 1 0 0,130-12 379 0 0,-105 4-19 0 0,120 4-1 0 0,128 24-176 0 0,-265-19-51 0 0,79 18-1 0 0,-78-12-30 0 0,70 5-1 0 0,-70-14 21 0 0,60-8-1 0 0,14-1 94 0 0,-13 15-238 0 0,1-1-16 0 0,89 4-1 0 0,40 0 8 0 0,-174-15 2 0 0,71-16 0 0 0,-32 4 4 0 0,451-66 278 0 0,-351 62-309 0 0,62-10-1 0 0,-133 11 8 0 0,1 6 0 0 0,183 4-1 0 0,-253 8-17 0 0,113-17 0 0 0,28-3 0 0 0,118 30 0 0 0,-289-7 0 0 0,136-3 0 0 0,-104-1 0 0 0,80 6 0 0 0,102 32 0 0 0,11 1 0 0 0,-202-28 0 0 0,88 23 0 0 0,-10 16 0 0 0,-8-3 0 0 0,-40-24 14 0 0,1-3-1 0 0,1-3 0 0 0,133 2 1 0 0,23 4 54 0 0,5 0 56 0 0,-15-22-69 0 0,96 6 284 0 0,-238 4-304 0 0,86 5 58 0 0,202 25-93 0 0,-120-21 58 0 0,-44-5 2 0 0,-98 0 9 0 0,193-4 0 0 0,-193-15-53 0 0,149-3 240 0 0,-4 19-145 0 0,-135-1-14 0 0,180-14-1 0 0,-73-28 2 0 0,50-4 50 0 0,6 13-9 0 0,-243 20-132 0 0,139-1-7 0 0,-86 4 0 0 0,2-2 7 0 0,16-1 22 0 0,160 13-1 0 0,-269-7-28 0 0,225 27 0 0 0,-167-20 0 0 0,0-3 0 0 0,0-4 0 0 0,86-7 0 0 0,-133 4 0 0 0,249-11 0 0 0,68 7 0 0 0,-2-8 0 0 0,-147 12 0 0 0,68-16 29 0 0,32 1 6 0 0,33 8-35 0 0,-134 1 0 0 0,-44 12 0 0 0,-26 0 0 0 0,-52-4 0 0 0,75-10 0 0 0,39-12 0 0 0,-172 21-92 0 0,0 0 0 0 0,0 0-1 0 0,0 1 1 0 0,0 1 0 0 0,0-1-1 0 0,-1 1 1 0 0,15 3 0 0 0,-11 0-314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52.551"/>
    </inkml:context>
    <inkml:brush xml:id="br0">
      <inkml:brushProperty name="width" value="0.1" units="cm"/>
      <inkml:brushProperty name="height" value="0.1" units="cm"/>
      <inkml:brushProperty name="color" value="#F4F91B"/>
    </inkml:brush>
  </inkml:definitions>
  <inkml:trace contextRef="#ctx0" brushRef="#br0">0 26 943 0 0,'5'-1'25'0'0,"-3"1"13"0"0,-1 0 1 0 0,1 0 0 0 0,0 0 0 0 0,-1 1 0 0 0,1-1 0 0 0,-1 0 0 0 0,1 0-1 0 0,-1 1 1 0 0,1-1 0 0 0,-1 1 0 0 0,1 0 0 0 0,-1-1 0 0 0,2 2-1 0 0,2 0 59 0 0,-1 1 0 0 0,0 0 0 0 0,0 0 0 0 0,6 6 0 0 0,-8-7-84 0 0,1 1 1 0 0,-1-1-1 0 0,1 0 1 0 0,0 0-1 0 0,-1 0 0 0 0,1 0 1 0 0,0-1-1 0 0,0 1 1 0 0,0-1-1 0 0,0 1 0 0 0,0-1 1 0 0,0 0-1 0 0,5 0 0 0 0,1 0 89 0 0,0 0-1 0 0,0-1 0 0 0,-1-1 1 0 0,1 0-1 0 0,0 0 0 0 0,0 0 1 0 0,11-4-1 0 0,5-3 1141 0 0,27-14 0 0 0,-39 17-639 0 0,-1 1-822 0 0,0 0 1 0 0,22-3 0 0 0,4-2-313 0 0,-29 7 495 0 0,-1 0 0 0 0,1 0-1 0 0,-1 1 1 0 0,1 0-1 0 0,0 1 1 0 0,-1-1-1 0 0,1 2 1 0 0,13 1-1 0 0,-1 2-1603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32.394"/>
    </inkml:context>
    <inkml:brush xml:id="br0">
      <inkml:brushProperty name="width" value="0.1" units="cm"/>
      <inkml:brushProperty name="height" value="0.1" units="cm"/>
      <inkml:brushProperty name="color" value="#E71224"/>
    </inkml:brush>
  </inkml:definitions>
  <inkml:trace contextRef="#ctx0" brushRef="#br0">1675 111 4111 0 0,'-67'2'786'0'0,"-122"-12"-1"0"0,-364-45 2303 0 0,163 18-2121 0 0,307 30-930 0 0,0 4-1 0 0,-140 11 1 0 0,136 1-37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33.060"/>
    </inkml:context>
    <inkml:brush xml:id="br0">
      <inkml:brushProperty name="width" value="0.1" units="cm"/>
      <inkml:brushProperty name="height" value="0.1" units="cm"/>
      <inkml:brushProperty name="color" value="#E71224"/>
    </inkml:brush>
  </inkml:definitions>
  <inkml:trace contextRef="#ctx0" brushRef="#br0">3907 132 2759 0 0,'-1'-1'25'0'0,"-1"-3"128"0"0,0-1 0 0 0,0 1 0 0 0,-1 0 0 0 0,1 0 1 0 0,-1 1-1 0 0,0-1 0 0 0,0 1 0 0 0,0-1 1 0 0,0 1-1 0 0,-1 0 0 0 0,1 0 0 0 0,-1 0 1 0 0,0 1-1 0 0,0-1 0 0 0,-5-2 0 0 0,-15-4 89 0 0,0 1-1 0 0,-1 1 0 0 0,-37-6 0 0 0,-78-4-216 0 0,111 15-3 0 0,-227-1 51 0 0,168 5-28 0 0,-226-11-49 0 0,-28 1 229 0 0,-176 9 972 0 0,223 6-338 0 0,-62-2 18 0 0,-109 7 207 0 0,146 1-560 0 0,-17 8-250 0 0,193-8-1054 0 0,34-7-3034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35.522"/>
    </inkml:context>
    <inkml:brush xml:id="br0">
      <inkml:brushProperty name="width" value="0.1" units="cm"/>
      <inkml:brushProperty name="height" value="0.1" units="cm"/>
      <inkml:brushProperty name="color" value="#E71224"/>
    </inkml:brush>
  </inkml:definitions>
  <inkml:trace contextRef="#ctx0" brushRef="#br0">1599 46 2759 0 0,'-32'2'261'0'0,"1"1"0"0"0,-51 11 0 0 0,48-7 28 0 0,-65 5-1 0 0,-135-20 2121 0 0,112 1-1323 0 0,40 0-98 0 0,-95-20 1 0 0,-5-1-391 0 0,143 24-518 0 0,0 2-1 0 0,-68 5 0 0 0,-31 17-94 0 0,14-1-384 0 0,47-12 113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37.962"/>
    </inkml:context>
    <inkml:brush xml:id="br0">
      <inkml:brushProperty name="width" value="0.1" units="cm"/>
      <inkml:brushProperty name="height" value="0.1" units="cm"/>
      <inkml:brushProperty name="color" value="#E71224"/>
    </inkml:brush>
  </inkml:definitions>
  <inkml:trace contextRef="#ctx0" brushRef="#br0">1261 79 2271 0 0,'-2'-4'231'0'0,"-7"0"-184"0"0,-4 3 178 0 0,0-1 1 0 0,1 0-1 0 0,-1-1 0 0 0,1 0 1 0 0,0-1-1 0 0,-19-8 0 0 0,11 4 688 0 0,-25-7-1 0 0,7 8-279 0 0,0 1 0 0 0,0 1 0 0 0,-1 2-1 0 0,-76 5 1 0 0,-153 35 292 0 0,253-35-888 0 0,-201 21 323 0 0,133-17-305 0 0,-98 20 0 0 0,133-15-123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38.649"/>
    </inkml:context>
    <inkml:brush xml:id="br0">
      <inkml:brushProperty name="width" value="0.1" units="cm"/>
      <inkml:brushProperty name="height" value="0.1" units="cm"/>
      <inkml:brushProperty name="color" value="#E71224"/>
    </inkml:brush>
  </inkml:definitions>
  <inkml:trace contextRef="#ctx0" brushRef="#br0">2662 83 5351 0 0,'-12'-5'175'0'0,"0"0"-1"0"0,-1 1 1 0 0,0 0-1 0 0,0 1 0 0 0,0 1 1 0 0,0 0-1 0 0,0 0 0 0 0,-15 1 1 0 0,-32 3 672 0 0,-118 17 0 0 0,83-6-702 0 0,-116 3-1 0 0,-98-15-58 0 0,269-2-37 0 0,-108-4 432 0 0,-161-28 0 0 0,-479-34 1173 0 0,713 68-1800 0 0,-144 18 0 0 0,119-4-306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0:12.174"/>
    </inkml:context>
    <inkml:brush xml:id="br0">
      <inkml:brushProperty name="width" value="0.1" units="cm"/>
      <inkml:brushProperty name="height" value="0.1" units="cm"/>
      <inkml:brushProperty name="color" value="#E71224"/>
    </inkml:brush>
  </inkml:definitions>
  <inkml:trace contextRef="#ctx0" brushRef="#br0">412 1663 455 0 0,'-41'-1'7780'0'0,"47"0"-6496"0"0,129-21 3660 0 0,-69 9-3790 0 0,0 3 0 0 0,1 3 0 0 0,113 2 0 0 0,-138 5-808 0 0,21 1 22 0 0,0-3-1 0 0,90-14 0 0 0,48-23 489 0 0,-179 37-758 0 0,0 0-1 0 0,0 1 1 0 0,38 5-1 0 0,5-1 1 0 0,69 7 251 0 0,-39-1 142 0 0,-10-2-117 0 0,46 1 116 0 0,-79-7-244 0 0,40-1 212 0 0,-74-1-353 0 0,24 3 0 0 0,3 1-56 0 0,-4-3 24 0 0,55-8 1 0 0,-82 6-51 0 0,1-1 1 0 0,-2 0-1 0 0,1-1 0 0 0,0 0 0 0 0,-1-1 1 0 0,1-1-1 0 0,18-11 0 0 0,3-4 80 0 0,-17 12 7 0 0,21-17-1 0 0,-34 22-77 0 0,0 0 0 0 0,-1 0 0 0 0,1-1-1 0 0,-1 1 1 0 0,0-1 0 0 0,0 0 0 0 0,0 0-1 0 0,4-9 1 0 0,4-10 117 0 0,1 1 1 0 0,28-39-1 0 0,-26 43-82 0 0,-1 0 1 0 0,17-33-1 0 0,-27 44-46 0 0,0-1 0 0 0,0 0 0 0 0,-1-1 1 0 0,0 1-1 0 0,-1-1 0 0 0,0 1 0 0 0,0-1 0 0 0,0-18 0 0 0,-2-4 18 0 0,-1-8 60 0 0,10-78 0 0 0,-6 104-78 0 0,0 1 0 0 0,2 0 0 0 0,0 1 0 0 0,9-19 0 0 0,-8 19-6 0 0,0 0 0 0 0,-1 0 0 0 0,-1-1 0 0 0,0 1 0 0 0,3-15 0 0 0,-5 2 11 0 0,0 0-1 0 0,-2 0 1 0 0,-1 1-1 0 0,-5-37 1 0 0,4 28-9 0 0,2 26-12 0 0,0 1 0 0 0,0 0 1 0 0,-1 0-1 0 0,0 0 0 0 0,0-1 0 0 0,0 1 1 0 0,-1 0-1 0 0,-4-9 0 0 0,1 5 0 0 0,0 0 0 0 0,-1 1 0 0 0,-1-1 0 0 0,0 1 0 0 0,0 1 0 0 0,0-1 0 0 0,-1 1-1 0 0,-1 1 1 0 0,1-1 0 0 0,-1 1 0 0 0,0 1 0 0 0,-11-6 0 0 0,-3 0-3 0 0,-1 1 0 0 0,0 2 0 0 0,-47-13 0 0 0,65 20 1 0 0,-19-4 46 0 0,13 3-46 0 0,1 0 1 0 0,-1-1 0 0 0,-11-5 0 0 0,-43-31 54 0 0,45 26-60 0 0,-28-14-1 0 0,15 14 13 0 0,0 1-1 0 0,-1 1 0 0 0,-54-9 1 0 0,-112-10 68 0 0,198 31-77 0 0,-94-9 12 0 0,42 4-14 0 0,-65-13 0 0 0,58 7 1 0 0,-91-4 0 0 0,-3 1 0 0 0,100 8 0 0 0,-58 2 0 0 0,54 3 0 0 0,-111 3 0 0 0,106 1 0 0 0,-1-3 0 0 0,-105-13 0 0 0,-55-24 0 0 0,197 32 5 0 0,9 1 5 0 0,0 1 0 0 0,0 1 0 0 0,0 1-1 0 0,0 1 1 0 0,-20 2 0 0 0,34-2-10 0 0,1 1 0 0 0,0 0 0 0 0,-1 0 0 0 0,1 1 0 0 0,0 0 0 0 0,0 0 0 0 0,-5 2 0 0 0,8-3 0 0 0,1 0 0 0 0,-1 0 0 0 0,1 0 0 0 0,-1 1 0 0 0,1-1 0 0 0,0 0 0 0 0,-1 1 0 0 0,1-1 0 0 0,0 1 0 0 0,0-1 0 0 0,0 1 0 0 0,0 0 0 0 0,0-1 0 0 0,1 1 0 0 0,-1 0 0 0 0,0 0 0 0 0,1 0 0 0 0,-1-1 0 0 0,1 1 0 0 0,0 0 0 0 0,0 0 0 0 0,-1 0 0 0 0,2 3 0 0 0,-1 25 0 0 0,1-19 0 0 0,-1 0 0 0 0,0-1 0 0 0,-1 1 0 0 0,0 0 0 0 0,-4 18 0 0 0,-28 60 0 0 0,23-64 0 0 0,1 0 0 0 0,0 0 0 0 0,-6 37 0 0 0,-70 380-64 0 0,71-390 64 0 0,3 1 0 0 0,-7 81 0 0 0,18-104 0 0 0,0 0 0 0 0,2-1 0 0 0,2 0 0 0 0,0 1 0 0 0,12 37 0 0 0,-1-31 0 0 0,-14-33 0 0 0,0-1 0 0 0,1 1 0 0 0,-1-1 0 0 0,1 1 0 0 0,0-1 0 0 0,0 0 0 0 0,0 0 0 0 0,0 0 0 0 0,0 0 0 0 0,0 0 0 0 0,3 2 0 0 0,-5-4 18 0 0,1-1 0 0 0,-1 1 1 0 0,1 0-1 0 0,-1 0 0 0 0,1 0 0 0 0,-1 0 0 0 0,1-1 0 0 0,-1 1 0 0 0,1 0 1 0 0,-1 0-1 0 0,1-1 0 0 0,-1 1 0 0 0,0 0 0 0 0,1-1 0 0 0,-1 1 0 0 0,1 0 1 0 0,-1-2-1 0 0,1 2 139 0 0,-3 4-72 0 0,0-1-82 0 0,-15 21-2596 0 0,-29 35 1 0 0,24-36-5755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0:30.179"/>
    </inkml:context>
    <inkml:brush xml:id="br0">
      <inkml:brushProperty name="width" value="0.1" units="cm"/>
      <inkml:brushProperty name="height" value="0.1" units="cm"/>
      <inkml:brushProperty name="color" value="#E71224"/>
    </inkml:brush>
  </inkml:definitions>
  <inkml:trace contextRef="#ctx0" brushRef="#br0">83 431 5527 0 0,'-8'-11'497'0'0,"8"10"-475"0"0,0 1 1 0 0,0 0-1 0 0,0 0 0 0 0,0 0 1 0 0,0-1-1 0 0,0 1 1 0 0,0 0-1 0 0,0 0 1 0 0,0 0-1 0 0,0-1 0 0 0,0 1 1 0 0,0 0-1 0 0,0 0 1 0 0,0 0-1 0 0,0-1 0 0 0,0 1 1 0 0,0 0-1 0 0,0 0 1 0 0,0 0-1 0 0,0 0 0 0 0,0-1 1 0 0,1 1-1 0 0,-1 0 1 0 0,0 0-1 0 0,0 0 0 0 0,0 0 1 0 0,0-1-1 0 0,0 1 1 0 0,0 0-1 0 0,1 0 0 0 0,-1 0 1 0 0,0 0-1 0 0,0 0 1 0 0,0 0-1 0 0,0-1 0 0 0,1 1 1 0 0,-1 0-1 0 0,0 0 1 0 0,0 0-1 0 0,0 0 1 0 0,1 0-1 0 0,-1 0 0 0 0,0 0 1 0 0,0 0-1 0 0,0 0 1 0 0,1 0-1 0 0,-1 0 0 0 0,0 0 1 0 0,0 0-1 0 0,0 0 1 0 0,1 0-1 0 0,-1 0 0 0 0,20-16 1570 0 0,5 0-1344 0 0,49-32 1364 0 0,131-62-1 0 0,-190 103-1500 0 0,0 1 0 0 0,1 0 0 0 0,0 2 0 0 0,0-1 1 0 0,27-2-1 0 0,-42 7-111 0 0,0 0 0 0 0,0-1 1 0 0,0 1-1 0 0,0 0 0 0 0,0 0 1 0 0,0 0-1 0 0,-1 0 0 0 0,1 0 1 0 0,0 0-1 0 0,0 0 0 0 0,0 1 1 0 0,0-1-1 0 0,0 0 0 0 0,0 0 1 0 0,0 1-1 0 0,0-1 1 0 0,0 1-1 0 0,-1-1 0 0 0,1 1 1 0 0,0-1-1 0 0,0 1 0 0 0,-1-1 1 0 0,1 1-1 0 0,1 1 0 0 0,-2-1 6 0 0,0 0 0 0 0,1 0 0 0 0,-1 0 0 0 0,0 0 0 0 0,0 0 0 0 0,0 0 0 0 0,0 0 0 0 0,0 0 0 0 0,0 0 0 0 0,0 0 0 0 0,0 0 0 0 0,0 0-1 0 0,-1 0 1 0 0,1 0 0 0 0,0 0 0 0 0,-1 0 0 0 0,0 2 0 0 0,-3 4 56 0 0,0 0 1 0 0,0 0-1 0 0,-1-1 0 0 0,-6 9 0 0 0,-36 32 351 0 0,-2-1-1 0 0,-2-2 0 0 0,-110 71 1 0 0,34-42 908 0 0,114-68-1053 0 0,13-5-261 0 0,0 0-1 0 0,0 0 1 0 0,0 0-1 0 0,-1 0 1 0 0,1 0-1 0 0,0 0 1 0 0,0 0 0 0 0,0-1-1 0 0,0 1 1 0 0,0 0-1 0 0,0 0 1 0 0,0 0-1 0 0,-1 0 1 0 0,1 0-1 0 0,0 0 1 0 0,0 0-1 0 0,0 0 1 0 0,0 0-1 0 0,0 0 1 0 0,0 0-1 0 0,0 0 1 0 0,0 0-1 0 0,0-1 1 0 0,-1 1 0 0 0,1 0-1 0 0,0 0 1 0 0,0 0-1 0 0,0 0 1 0 0,0 0-1 0 0,0 0 1 0 0,0 0-1 0 0,0-1 1 0 0,0 1-1 0 0,0 0 1 0 0,0 0-1 0 0,0 0 1 0 0,0 0-1 0 0,0 0 1 0 0,0 0 0 0 0,0 0-1 0 0,0-1 1 0 0,0 1-1 0 0,0 0 1 0 0,0 0-1 0 0,0 0 1 0 0,1-2 20 0 0,0 1 0 0 0,0-1 1 0 0,0 0-1 0 0,0 1 0 0 0,0-1 1 0 0,0 1-1 0 0,0 0 0 0 0,0-1 1 0 0,1 1-1 0 0,1-2 0 0 0,336-297 606 0 0,-271 238-586 0 0,140-120 81 0 0,-180 162-64 0 0,-47 44-64 0 0,-100 72 75 0 0,-38 31 125 0 0,78-68 19 0 0,-102 58-1 0 0,177-114-190 0 0,0 0 28 0 0,-1 0-1 0 0,0-1 0 0 0,0 1 1 0 0,0-1-1 0 0,-5 1 0 0 0,9-3-51 0 0,1 0 1 0 0,0 0-1 0 0,0 0 0 0 0,0 0 0 0 0,0 0 1 0 0,0 0-1 0 0,0 0 0 0 0,0 0 0 0 0,0 0 1 0 0,0 0-1 0 0,-1 0 0 0 0,1 0 0 0 0,0 0 1 0 0,0 0-1 0 0,0 0 0 0 0,0 0 0 0 0,0 0 1 0 0,0 0-1 0 0,0 0 0 0 0,0 0 0 0 0,0 0 1 0 0,-1 0-1 0 0,1 0 0 0 0,0 0 0 0 0,0 0 1 0 0,0 0-1 0 0,0 0 0 0 0,0 0 0 0 0,0-1 1 0 0,0 1-1 0 0,0 0 0 0 0,0 0 0 0 0,0 0 1 0 0,0 0-1 0 0,0 0 0 0 0,0 0 0 0 0,0 0 1 0 0,0 0-1 0 0,0 0 0 0 0,0-1 0 0 0,0 1 1 0 0,0 0-1 0 0,0 0 0 0 0,0 0 0 0 0,0 0 1 0 0,0 0-1 0 0,0 0 0 0 0,0 0 0 0 0,0 0 1 0 0,0 0-1 0 0,0-1 0 0 0,0 1 0 0 0,0 0 0 0 0,0 0 1 0 0,0 0-1 0 0,0 0 0 0 0,0 0 0 0 0,0 0 1 0 0,5-10 115 0 0,7-8-29 0 0,133-114 261 0 0,-119 110-310 0 0,28-26-25 0 0,55-43 30 0 0,-95 84-37 0 0,-20 17 12 0 0,-21 19 10 0 0,-349 315 259 0 0,363-333-222 0 0,-4 3 118 0 0,0 1-1 0 0,-17 20 1 0 0,33-35-182 0 0,1 0 0 0 0,0 0 0 0 0,0 0 1 0 0,0 0-1 0 0,0 0 0 0 0,-1 0 0 0 0,1 1 0 0 0,0-1 0 0 0,0 0 0 0 0,0 0 0 0 0,0 0 0 0 0,0 0 0 0 0,0 0 0 0 0,-1 1 0 0 0,1-1 0 0 0,0 0 1 0 0,0 0-1 0 0,0 0 0 0 0,0 0 0 0 0,0 1 0 0 0,0-1 0 0 0,0 0 0 0 0,0 0 0 0 0,0 0 0 0 0,0 1 0 0 0,0-1 0 0 0,0 0 0 0 0,0 0 0 0 0,0 0 1 0 0,0 1-1 0 0,0-1 0 0 0,0 0 0 0 0,0 0 0 0 0,0 0 0 0 0,0 0 0 0 0,0 1 0 0 0,0-1 0 0 0,0 0 0 0 0,0 0 0 0 0,1 0 0 0 0,-1 0 1 0 0,0 1-1 0 0,10-1 61 0 0,13-8-52 0 0,81-55 115 0 0,-95 57-133 0 0,91-64 26 0 0,-60 40-11 0 0,1 1-1 0 0,1 3 1 0 0,54-25-1 0 0,-92 49-10 0 0,0 0 0 0 0,1 1 0 0 0,-1-1 0 0 0,1 1 0 0 0,7-1 0 0 0,-11 2 0 0 0,0 0 0 0 0,-1 0 0 0 0,1 0 0 0 0,0 0 0 0 0,-1 0 0 0 0,1 0 0 0 0,0 0 0 0 0,-1 0 0 0 0,1 1 0 0 0,-1-1 0 0 0,1 0 0 0 0,0 0 0 0 0,-1 0 0 0 0,1 1 0 0 0,-1-1 0 0 0,1 0 0 0 0,-1 1 0 0 0,1-1 0 0 0,-1 0 0 0 0,1 1 0 0 0,-1-1 0 0 0,1 1 0 0 0,-1-1 0 0 0,1 1 0 0 0,-1-1 0 0 0,0 1 0 0 0,1-1 0 0 0,-1 1 0 0 0,0-1 0 0 0,1 1 0 0 0,-1-1 0 0 0,0 1 0 0 0,0 0 0 0 0,1-1 0 0 0,-1 1 0 0 0,0-1 0 0 0,0 1 0 0 0,0 0 0 0 0,0-1 0 0 0,0 1 0 0 0,0 0 0 0 0,0-1 0 0 0,0 1 0 0 0,0 0 0 0 0,0-1 0 0 0,-1 1 0 0 0,1-1 0 0 0,0 1 0 0 0,0 0 0 0 0,-1-1 0 0 0,1 1 0 0 0,-1 0 0 0 0,-1 7 0 0 0,-2 0 0 0 0,1-1-1 0 0,-1 1 1 0 0,0-1 0 0 0,-1 1 0 0 0,0-2-1 0 0,-9 11 1 0 0,-44 43 46 0 0,53-56-36 0 0,-51 43 52 0 0,-110 71 1 0 0,87-65-42 0 0,65-40-1117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28.283"/>
    </inkml:context>
    <inkml:brush xml:id="br0">
      <inkml:brushProperty name="width" value="0.1" units="cm"/>
      <inkml:brushProperty name="height" value="0.1" units="cm"/>
      <inkml:brushProperty name="color" value="#66CC00"/>
    </inkml:brush>
  </inkml:definitions>
  <inkml:trace contextRef="#ctx0" brushRef="#br0">3013 5 1375 0 0,'-22'-3'338'0'0,"18"3"287"0"0,0-1-1 0 0,0 1 1 0 0,0-1-1 0 0,-1 1 1 0 0,-5 1 0 0 0,-13 4-399 0 0,-1 1 1 0 0,1 1-1 0 0,-30 13 1 0 0,17-6-203 0 0,17-9 143 0 0,0 0-1 0 0,-1-1 0 0 0,1-2 1 0 0,-1 1-1 0 0,0-2 0 0 0,-33-2 1 0 0,32 0 66 0 0,-1 0 1 0 0,1 2 0 0 0,-1 1 0 0 0,1 1-1 0 0,-30 7 1 0 0,-125 33 778 0 0,113-30-391 0 0,-90 31-1 0 0,109-29-529 0 0,-56 9 1 0 0,83-20-87 0 0,6-2 50 0 0,0 0 0 0 0,0-1 0 0 0,0-1 0 0 0,-1 0 0 0 0,-17-2 0 0 0,-54-13 633 0 0,62 10-546 0 0,0 1 0 0 0,0 0 0 0 0,-1 2 0 0 0,-26 0 0 0 0,-187 12-14 0 0,200-8-123 0 0,-188-2 44 0 0,-162-10 55 0 0,208-1 142 0 0,79 2-47 0 0,57 6-138 0 0,-8-1 119 0 0,-93 4 0 0 0,112 3-165 0 0,-50 3 90 0 0,71-6-94 0 0,-1 0-1 0 0,1-1 0 0 0,-1 0 0 0 0,1 0 1 0 0,0-1-1 0 0,-10-4 0 0 0,-13-10 340 0 0,31 16-334 0 0,0-1-1 0 0,0 0 1 0 0,0 1-1 0 0,0-1 1 0 0,0 0-1 0 0,0 0 1 0 0,0 0-1 0 0,0 0 0 0 0,0 1 1 0 0,0-1-1 0 0,1-1 1 0 0,-1 1-1 0 0,0 0 1 0 0,1 0-1 0 0,-1 0 1 0 0,1 0-1 0 0,-1 0 1 0 0,1-1-1 0 0,0 1 1 0 0,-1 0-1 0 0,1 0 0 0 0,0 0 1 0 0,0-1-1 0 0,0 1 1 0 0,0-2-1 0 0,0 2-3 0 0,1 0 0 0 0,-1 0-1 0 0,1 0 1 0 0,-1 0 0 0 0,1 1 0 0 0,-1-1-1 0 0,1 0 1 0 0,0 0 0 0 0,0 1-1 0 0,-1-1 1 0 0,1 0 0 0 0,0 1 0 0 0,0-1-1 0 0,0 1 1 0 0,0-1 0 0 0,-1 1-1 0 0,1-1 1 0 0,0 1 0 0 0,0 0 0 0 0,0-1-1 0 0,1 1 1 0 0,26-5 67 0 0,-18 3-28 0 0,104-11 393 0 0,-24 5-320 0 0,151-19 480 0 0,-161 20-311 0 0,6-1 957 0 0,106 3 1 0 0,-140 6-1144 0 0,72 7-312 0 0,36 4-1355 0 0,82-3 1700 0 0,-110-7-65 0 0,105 20 296 0 0,-177-15-370 0 0,4-4 109 0 0,-1-2 0 0 0,78-9 0 0 0,-114 6-61 0 0,51-5 99 0 0,61-2-59 0 0,-105 9-25 0 0,-1-2 0 0 0,58-9 0 0 0,-23 0 143 0 0,0 4 1 0 0,110 2-1 0 0,-45 2-168 0 0,-81 4-15 0 0,-33 0-4 0 0,35-3 0 0 0,-14-1 7 0 0,78 2 0 0 0,-98 4-16 0 0,0 0 1 0 0,0 1 0 0 0,36 13 0 0 0,-35-10-5 0 0,-1-1 0 0 0,1-1-1 0 0,22 2 1 0 0,5-1-7 0 0,42 1 0 0 0,142-16 11 0 0,-112-2 96 0 0,-111 10-109 0 0,117-22 89 0 0,-118 21-71 0 0,11-3 26 0 0,-1 1-1 0 0,1 1 0 0 0,27-2 0 0 0,-5 7-41 0 0,-39-1 29 0 0,-5-1-17 0 0,-11 2-14 0 0,-22 0 57 0 0,-53-6-44 0 0,-40-4-12 0 0,41 3-1 0 0,-123 8-1 0 0,12 1 62 0 0,120-5-44 0 0,-109-8 44 0 0,114 4-59 0 0,-144 8 0 0 0,-8 1 0 0 0,104-10 0 0 0,-141 12 0 0 0,146 6 0 0 0,45-3 0 0 0,-141-2 0 0 0,-32-7 0 0 0,98 3 0 0 0,9 9 0 0 0,0-1 0 0 0,-285 8 0 0 0,403-17-28 0 0,-1 1-1 0 0,1 1 0 0 0,-1 1 1 0 0,1 1-1 0 0,0 0 1 0 0,1 2-1 0 0,0 0 1 0 0,0 1-1 0 0,1 1 0 0 0,0 1 1 0 0,0 1-1 0 0,2 0 1 0 0,-20 18-1 0 0,-48 58-1812 0 0,40-41-70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38.952"/>
    </inkml:context>
    <inkml:brush xml:id="br0">
      <inkml:brushProperty name="width" value="0.1" units="cm"/>
      <inkml:brushProperty name="height" value="0.1" units="cm"/>
      <inkml:brushProperty name="color" value="#66CC00"/>
    </inkml:brush>
  </inkml:definitions>
  <inkml:trace contextRef="#ctx0" brushRef="#br0">8788 1691 919 0 0,'-2'0'160'0'0,"0"-1"-1"0"0,0 1 0 0 0,0 0 0 0 0,0 0 0 0 0,0 0 0 0 0,-1 0 0 0 0,1 0 1 0 0,0 0-1 0 0,0 0 0 0 0,0 1 0 0 0,0-1 0 0 0,0 1 0 0 0,0-1 1 0 0,0 1-1 0 0,0 0 0 0 0,0 0 0 0 0,-2 1 0 0 0,-4 3 735 0 0,1 0 0 0 0,-13 12 0 0 0,16-14-1219 0 0,1 0 366 0 0,-1 1 0 0 0,1-1 0 0 0,0 1 0 0 0,0 0 1 0 0,1 0-1 0 0,-1 0 0 0 0,1 0 0 0 0,0 0 0 0 0,0 0 0 0 0,0 1 0 0 0,1-1 1 0 0,-1 1-1 0 0,0 6 0 0 0,0 4 122 0 0,0 1 1 0 0,1 26-1 0 0,1-41-163 0 0,0 0 156 0 0,0 1 1 0 0,0 0-1 0 0,0-1 0 0 0,0 1 0 0 0,0-1 0 0 0,0 1 0 0 0,-1-1 0 0 0,1 0 0 0 0,-1 1 0 0 0,1-1 0 0 0,-1 1 0 0 0,0-1 0 0 0,1 0 1 0 0,-1 1-1 0 0,-1 0 0 0 0,3-1 64 0 0,-1 0-1 0 0,0 0 1 0 0,1 0 0 0 0,0 0 0 0 0,-1 0 0 0 0,1-1-1 0 0,0 1 1 0 0,-1 0 0 0 0,1-1 0 0 0,0 1 0 0 0,0 0 0 0 0,-1-1-1 0 0,1 1 1 0 0,0-1 0 0 0,1 1 0 0 0,8 7 451 0 0,-8-6-579 0 0,-1-1 1 0 0,1 1 0 0 0,-1-1 0 0 0,1 0-1 0 0,-1 0 1 0 0,1 0 0 0 0,0 0 0 0 0,-1 0-1 0 0,1 0 1 0 0,0-1 0 0 0,0 1 0 0 0,0 0-1 0 0,0-1 1 0 0,3 1 0 0 0,34 2 1049 0 0,-16-2-530 0 0,-8 0-446 0 0,-1-1 0 0 0,1 0 0 0 0,0-1 0 0 0,0 0 0 0 0,-1-1 0 0 0,20-6 0 0 0,87-31 644 0 0,-67 20-326 0 0,-43 16-405 0 0,0-1-1 0 0,0 0 1 0 0,0-1 0 0 0,0 0 0 0 0,-1-1 0 0 0,0 0-1 0 0,0-1 1 0 0,-1 0 0 0 0,0 0 0 0 0,14-14 0 0 0,18-23 34 0 0,-14 17 383 0 0,46-62 0 0 0,-68 79-431 0 0,0 0 0 0 0,0 0 0 0 0,5-17 0 0 0,7-15 219 0 0,87-130 81 0 0,-95 159-318 0 0,-2 1 1 0 0,0-1-1 0 0,0 0 0 0 0,-1-1 1 0 0,-1 1-1 0 0,0-1 0 0 0,-1 0 0 0 0,0-1 1 0 0,-2 1-1 0 0,1-1 0 0 0,-2 1 1 0 0,0-1-1 0 0,0 0 0 0 0,-4-25 0 0 0,-10-35-14 0 0,5 39-6 0 0,2 0-1 0 0,2 0 1 0 0,0-66-1 0 0,4 84-18 0 0,0 0 1 0 0,-1 1-1 0 0,-1-1 0 0 0,-1 0 0 0 0,0 1 1 0 0,-1-1-1 0 0,-1 1 0 0 0,-1 0 1 0 0,-8-16-1 0 0,2 9 8 0 0,-1 0 1 0 0,-1 1-1 0 0,-1 0 1 0 0,-1 1-1 0 0,-22-24 0 0 0,3 3 11 0 0,28 33-21 0 0,-1 0-1 0 0,0 0 0 0 0,0 1 1 0 0,-1 0-1 0 0,-1 1 0 0 0,1 0 1 0 0,-1 0-1 0 0,-18-10 0 0 0,-103-36-5 0 0,76 33 0 0 0,33 15 0 0 0,0 0 0 0 0,-1 1 0 0 0,0 1 0 0 0,-31-1 0 0 0,-15-2 0 0 0,-68-11 0 0 0,78 10 5 0 0,-114-1 1 0 0,49 16 52 0 0,-2 1-63 0 0,-17-12 5 0 0,-81 3 0 0 0,70 13 40 0 0,-30 1 48 0 0,162-12-84 0 0,-9 2 26 0 0,-1-3 0 0 0,1 0 0 0 0,0-2 1 0 0,-45-9-1 0 0,35 4 30 0 0,-60-5 0 0 0,40 7 1 0 0,-25-2 71 0 0,-127 6 0 0 0,-63 3-18 0 0,152-3-28 0 0,78 3-66 0 0,1 3 1 0 0,-48 9-1 0 0,-30 5 36 0 0,13-8-30 0 0,-93 8 76 0 0,47 2-89 0 0,89-10-15 0 0,-106 28 35 0 0,7-1-2 0 0,111-32-1 0 0,-90-2 1 0 0,113-4-28 0 0,-87-7 12 0 0,68 3 9 0 0,-55 3 1 0 0,42 2 74 0 0,-88-11 0 0 0,63 2-25 0 0,-84-10-74 0 0,-6-1 0 0 0,42 13 64 0 0,1 2-64 0 0,18 1 0 0 0,67-1 0 0 0,1-2 0 0 0,-51-13 0 0 0,4 2 23 0 0,8 2 18 0 0,-200-35 23 0 0,245 42-47 0 0,0-3 1 0 0,-52-19-1 0 0,26 7-5 0 0,27 9-7 0 0,15 4 7 0 0,-1 1 0 0 0,-1 2 0 0 0,1 1-1 0 0,-61-5 1 0 0,-49 7-12 0 0,-302-17 0 0 0,379 16 0 0 0,9-1 0 0 0,-72 2 0 0 0,62 7 0 0 0,-163 2 0 0 0,-123-38 64 0 0,308 30-64 0 0,0 3 0 0 0,-76 7 0 0 0,62-2 0 0 0,-84 9 0 0 0,44-4 0 0 0,58-8 0 0 0,-10-1 0 0 0,-75 13 0 0 0,111-11-4 0 0,0 0 0 0 0,0 1 0 0 0,1 1 0 0 0,-1-1 0 0 0,1 2 0 0 0,0-1 0 0 0,-17 14 0 0 0,9-5-4 0 0,1 0 0 0 0,1 2 0 0 0,-17 19 0 0 0,23-23 8 0 0,0 1 0 0 0,0 1 0 0 0,2-1 0 0 0,-1 1 0 0 0,2 1 0 0 0,0-1 0 0 0,1 1 0 0 0,0 1 0 0 0,1-1 0 0 0,1 1 0 0 0,-5 31 0 0 0,5-11 0 0 0,-16 184 0 0 0,13-131-13 0 0,2-45-4 0 0,3 1 0 0 0,5 79 0 0 0,-1-102 17 0 0,0-2 0 0 0,1 0 0 0 0,1 0 0 0 0,5 19 0 0 0,-6-32 0 0 0,4 16 0 0 0,19 39 0 0 0,-22-55 0 0 0,0-1 0 0 0,0 1 0 0 0,0-1 0 0 0,1 0 0 0 0,0 0 0 0 0,1 0 0 0 0,-1-1 0 0 0,1 1 0 0 0,10 6 0 0 0,93 62 0 0 0,-89-61 0 0 0,-1-1 0 0 0,2-1 0 0 0,28 12 0 0 0,67 17 0 0 0,-50-18 0 0 0,-52-17 0 0 0,12 4 0 0 0,48 11 0 0 0,106 6 0 0 0,89 19 0 0 0,101 50 0 0 0,-230-66 0 0 0,-55-14 0 0 0,78 22 0 0 0,117 23 0 0 0,-169-47 32 0 0,146 0 0 0 0,-254-13-32 0 0,222 14 22 0 0,117-2 20 0 0,-206-14-42 0 0,203 24 0 0 0,-247-16 0 0 0,154-10 0 0 0,91 3 0 0 0,-153 4 0 0 0,21-14 32 0 0,-2 0 0 0 0,1 17-32 0 0,-102-1 0 0 0,186-14 0 0 0,-198 0 0 0 0,1 3 0 0 0,0 5 0 0 0,166 19 0 0 0,-191-12 0 0 0,1-3 0 0 0,96-8 0 0 0,-82 4 0 0 0,161 18 0 0 0,-151-7 0 0 0,101-2 0 0 0,-41-15 0 0 0,127 1 0 0 0,56-7 0 0 0,-69-1 0 0 0,-4 2 0 0 0,-166 5 0 0 0,-54 4 0 0 0,52-1 0 0 0,-81 4 0 0 0,0 1 0 0 0,0 0 0 0 0,-1 1 0 0 0,1 0 0 0 0,20 7 0 0 0,-26-6-76 0 0,0 0-1 0 0,0 1 0 0 0,0-1 1 0 0,-1 1-1 0 0,1 0 1 0 0,-1 1-1 0 0,0-1 1 0 0,0 1-1 0 0,0 0 1 0 0,-1 0-1 0 0,0 1 0 0 0,0-1 1 0 0,0 1-1 0 0,-1 0 1 0 0,5 11-1 0 0,3 8-568 0 0,-2 1 1 0 0,10 43-1 0 0,-13-44 379 0 0,17 72-2550 0 0,-12-44 929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3.207"/>
    </inkml:context>
    <inkml:brush xml:id="br0">
      <inkml:brushProperty name="width" value="0.1" units="cm"/>
      <inkml:brushProperty name="height" value="0.1" units="cm"/>
      <inkml:brushProperty name="color" value="#66CC00"/>
    </inkml:brush>
  </inkml:definitions>
  <inkml:trace contextRef="#ctx0" brushRef="#br0">1169 148 3823 0 0,'3'-4'48'0'0,"-1"0"0"0"0,1-1 0 0 0,-1 1 0 0 0,0 0 0 0 0,0-1 0 0 0,0 1 0 0 0,-1-1 0 0 0,2-5 0 0 0,-3 7 83 0 0,0 0-1 0 0,-1 0 0 0 0,1 0 0 0 0,-1 0 1 0 0,0 0-1 0 0,0 0 0 0 0,0 0 0 0 0,0 0 1 0 0,0 1-1 0 0,-1-1 0 0 0,1 0 0 0 0,-1 1 1 0 0,0-1-1 0 0,1 1 0 0 0,-1-1 0 0 0,0 1 1 0 0,-1 0-1 0 0,1 0 0 0 0,0 0 0 0 0,-1 0 1 0 0,1 0-1 0 0,-1 0 0 0 0,0 1 0 0 0,1-1 0 0 0,-1 1 1 0 0,0 0-1 0 0,-5-2 0 0 0,-7-1 47 0 0,0 0-1 0 0,0 1 0 0 0,0 0 0 0 0,-18 0 1 0 0,23 2-19 0 0,-331-12 1884 0 0,187 11-1635 0 0,154 2-406 0 0,-61-2 238 0 0,0 2 0 0 0,1 3 0 0 0,-62 11 1 0 0,97-8-220 0 0,1 1 0 0 0,0 1 1 0 0,0 1-1 0 0,-30 16 0 0 0,-6 9-3608 0 0,37-19-219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57.305"/>
    </inkml:context>
    <inkml:brush xml:id="br0">
      <inkml:brushProperty name="width" value="0.1" units="cm"/>
      <inkml:brushProperty name="height" value="0.1" units="cm"/>
      <inkml:brushProperty name="color" value="#F4F91B"/>
    </inkml:brush>
  </inkml:definitions>
  <inkml:trace contextRef="#ctx0" brushRef="#br0">1 5 799 0 0,'0'-1'3'0'0,"1"0"-1"0"0,0 1 0 0 0,0 0 1 0 0,0-1-1 0 0,0 1 0 0 0,-1-1 1 0 0,1 1-1 0 0,0 0 0 0 0,0 0 1 0 0,0-1-1 0 0,0 1 0 0 0,0 0 1 0 0,0 0-1 0 0,0 0 0 0 0,0 0 1 0 0,0 0-1 0 0,0 0 0 0 0,0 1 1 0 0,0-1-1 0 0,-1 0 0 0 0,2 1 0 0 0,11 0 19 0 0,-8-1-6 0 0,-1 0 0 0 0,1 1-1 0 0,-1-1 1 0 0,1 1-1 0 0,-1 0 1 0 0,1 1-1 0 0,-1-1 1 0 0,0 1-1 0 0,4 2 1 0 0,-3-2-13 0 0,0 0 0 0 0,0 0 0 0 0,0-1 0 0 0,0 1 0 0 0,0-1 0 0 0,10 1 0 0 0,6-2 249 0 0,0-1 0 0 0,0 0-1 0 0,27-6 1 0 0,-40 5-196 0 0,-1 1 0 0 0,1 0 0 0 0,0 1 0 0 0,0 0-1 0 0,0 0 1 0 0,0 1 0 0 0,10 1 0 0 0,53 17 532 0 0,-35-8-472 0 0,-19-7-107 0 0,0-1-1 0 0,1 0 1 0 0,0-2-1 0 0,-1 0 1 0 0,1 0-1 0 0,0-2 1 0 0,34-5-1 0 0,-37 5-4 0 0,1 0-1 0 0,-1 1 0 0 0,1 1 1 0 0,21 4-1 0 0,6 0-2 0 0,-2 0 0 0 0,71 19 0 0 0,-96-20 0 0 0,27 7 0 0 0,55 6 0 0 0,-52-17 7 0 0,-37-1 77 0 0,0 0-1 0 0,0 1 1 0 0,-1 0 0 0 0,1 1 0 0 0,0 0 0 0 0,13 3 0 0 0,-2 3-29 0 0,0-1 1 0 0,25 3-1 0 0,-33-8-39 0 0,-6 0 1 0 0,-1-1 0 0 0,1 1 1 0 0,-1 0-1 0 0,0 1 0 0 0,0-1 0 0 0,7 3 0 0 0,-4 0-17 0 0,0 0 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3.632"/>
    </inkml:context>
    <inkml:brush xml:id="br0">
      <inkml:brushProperty name="width" value="0.1" units="cm"/>
      <inkml:brushProperty name="height" value="0.1" units="cm"/>
      <inkml:brushProperty name="color" value="#66CC00"/>
    </inkml:brush>
  </inkml:definitions>
  <inkml:trace contextRef="#ctx0" brushRef="#br0">1644 241 4143 0 0,'-2'-7'293'0'0,"-12"-30"-356"0"0,13 35 192 0 0,0 0 0 0 0,0 0 0 0 0,0 1 0 0 0,0-1 0 0 0,-1 1 0 0 0,1-1 1 0 0,0 1-1 0 0,-1-1 0 0 0,1 1 0 0 0,-1 0 0 0 0,0-1 0 0 0,1 1 0 0 0,-1 0 0 0 0,0 0 0 0 0,0 0 1 0 0,0 1-1 0 0,-2-2 0 0 0,-35-8 1138 0 0,14 3-967 0 0,-44-7 1 0 0,-36 4-237 0 0,-66-8 486 0 0,-28-31 952 0 0,45 9-304 0 0,102 31-975 0 0,0 2-1 0 0,0 2 1 0 0,-1 3-1 0 0,1 2 0 0 0,-83 10 1 0 0,31 6-2273 0 0,-182 51 0 0 0,236-52-1873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4.116"/>
    </inkml:context>
    <inkml:brush xml:id="br0">
      <inkml:brushProperty name="width" value="0.1" units="cm"/>
      <inkml:brushProperty name="height" value="0.1" units="cm"/>
      <inkml:brushProperty name="color" value="#66CC00"/>
    </inkml:brush>
  </inkml:definitions>
  <inkml:trace contextRef="#ctx0" brushRef="#br0">1822 19 2759 0 0,'-140'-9'4756'0'0,"1"0"-3465"0"0,-143 12 886 0 0,-226-4-713 0 0,175 8-1198 0 0,2 21-1318 0 0,242-21-3130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6.024"/>
    </inkml:context>
    <inkml:brush xml:id="br0">
      <inkml:brushProperty name="width" value="0.1" units="cm"/>
      <inkml:brushProperty name="height" value="0.1" units="cm"/>
      <inkml:brushProperty name="color" value="#66CC00"/>
    </inkml:brush>
  </inkml:definitions>
  <inkml:trace contextRef="#ctx0" brushRef="#br0">1421 0 455 0 0,'-82'1'3793'0'0,"-109"13"-1464"0"0,-35 14 221 0 0,160-19-2075 0 0,-2-2-1 0 0,1-4 0 0 0,-1-2 0 0 0,1-4 1 0 0,0-2-1 0 0,-68-15 0 0 0,113 16-585 0 0,-144-21 1186 0 0,147 24-1577 0 0,1 0-1 0 0,0 2 0 0 0,0 0 1 0 0,-1 1-1 0 0,1 1 0 0 0,0 0 1 0 0,-20 8-1 0 0,9-1-3536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6.481"/>
    </inkml:context>
    <inkml:brush xml:id="br0">
      <inkml:brushProperty name="width" value="0.1" units="cm"/>
      <inkml:brushProperty name="height" value="0.1" units="cm"/>
      <inkml:brushProperty name="color" value="#66CC00"/>
    </inkml:brush>
  </inkml:definitions>
  <inkml:trace contextRef="#ctx0" brushRef="#br0">22 14 2759 0 0,'-3'-6'248'0'0,"-1"0"-248"0"0,2 5 0 0 0,0 1 0 0 0,2 3 360 0 0,-2-3 24 0 0,-1 4 8 0 0,-3-6-2016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6.896"/>
    </inkml:context>
    <inkml:brush xml:id="br0">
      <inkml:brushProperty name="width" value="0.1" units="cm"/>
      <inkml:brushProperty name="height" value="0.1" units="cm"/>
      <inkml:brushProperty name="color" value="#66CC00"/>
    </inkml:brush>
  </inkml:definitions>
  <inkml:trace contextRef="#ctx0" brushRef="#br0">3425 26 4143 0 0,'-5'-1'304'0'0,"0"0"0"0"0,-1 0 0 0 0,1 1 0 0 0,0-1 0 0 0,0 1 0 0 0,-9 2 0 0 0,-8-1 274 0 0,-60-1-171 0 0,-235 10 928 0 0,299-8-1332 0 0,-437 33 701 0 0,-75-29 1085 0 0,485-6-1684 0 0,-625-21 1086 0 0,467-2-1034 0 0,-151-10 110 0 0,213 33-524 0 0,-211 29 0 0 0,253-15-2742 0 0,8 3-1000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7.486"/>
    </inkml:context>
    <inkml:brush xml:id="br0">
      <inkml:brushProperty name="width" value="0.1" units="cm"/>
      <inkml:brushProperty name="height" value="0.1" units="cm"/>
      <inkml:brushProperty name="color" value="#66CC00"/>
    </inkml:brush>
  </inkml:definitions>
  <inkml:trace contextRef="#ctx0" brushRef="#br0">1378 182 2303 0 0,'-1'-4'-281'0'0,"0"0"642"0"0,0-1 1 0 0,-1 1 0 0 0,0 0-1 0 0,1-1 1 0 0,-2 1 0 0 0,1 0-1 0 0,0 0 1 0 0,-1 0 0 0 0,0 0-1 0 0,0 1 1 0 0,0-1 0 0 0,-4-3-1 0 0,1 2-304 0 0,0 1-1 0 0,0-1 0 0 0,-1 1 0 0 0,1 1 1 0 0,-1-1-1 0 0,-14-4 0 0 0,-50-11 192 0 0,22 6 274 0 0,-14-3-33 0 0,-1 2-1 0 0,0 3 1 0 0,-106-4 0 0 0,-196 15 1407 0 0,351 1-1891 0 0,-55 2-853 0 0,2 4-1 0 0,-1 2 0 0 0,-88 24 1 0 0,98-16-2742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7.861"/>
    </inkml:context>
    <inkml:brush xml:id="br0">
      <inkml:brushProperty name="width" value="0.1" units="cm"/>
      <inkml:brushProperty name="height" value="0.1" units="cm"/>
      <inkml:brushProperty name="color" value="#66CC00"/>
    </inkml:brush>
  </inkml:definitions>
  <inkml:trace contextRef="#ctx0" brushRef="#br0">1662 95 2303 0 0,'-21'-5'892'0'0,"0"1"0"0"0,0 0 0 0 0,0 2 0 0 0,-26 0-1 0 0,-3-1-186 0 0,-756-66 1902 0 0,718 65-2572 0 0,1 3 1 0 0,0 4-1 0 0,-100 16 0 0 0,140-11-1441 0 0,-59 18 0 0 0,33-3-1774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2:54.577"/>
    </inkml:context>
    <inkml:brush xml:id="br0">
      <inkml:brushProperty name="width" value="0.1" units="cm"/>
      <inkml:brushProperty name="height" value="0.1" units="cm"/>
      <inkml:brushProperty name="color" value="#66CC00"/>
    </inkml:brush>
  </inkml:definitions>
  <inkml:trace contextRef="#ctx0" brushRef="#br0">2512 68 4951 0 0,'10'-17'488'0'0,"-10"17"-486"0"0,0-1 0 0 0,0 1 0 0 0,0-1 0 0 0,0 1 0 0 0,0 0-1 0 0,0-1 1 0 0,0 1 0 0 0,0-1 0 0 0,-1 1 0 0 0,1 0 0 0 0,0-1-1 0 0,0 1 1 0 0,0-1 0 0 0,0 1 0 0 0,0 0 0 0 0,-1-1 0 0 0,1 1-1 0 0,0 0 1 0 0,0-1 0 0 0,-1 1 0 0 0,1 0 0 0 0,0-1 0 0 0,0 1 0 0 0,-1 0-1 0 0,1 0 1 0 0,0-1 0 0 0,-1 1 0 0 0,1 0 0 0 0,-1 0 0 0 0,1 0-1 0 0,0-1 1 0 0,-1 1 0 0 0,1 0 0 0 0,0 0 0 0 0,-1 0 0 0 0,1 0-1 0 0,-1 0 1 0 0,1 0 0 0 0,-1 0 0 0 0,1 0 0 0 0,-27-7 68 0 0,17 4-56 0 0,-15-4 320 0 0,-1 0 0 0 0,-1 2 0 0 0,-47-5 0 0 0,-82 9 1106 0 0,-137 7-496 0 0,233-4-856 0 0,-253 15 352 0 0,-26 16 152 0 0,-169 17 166 0 0,412-47-635 0 0,-177-20 1 0 0,76 2-613 0 0,155 14-2156 0 0,-3 3-930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2:55.081"/>
    </inkml:context>
    <inkml:brush xml:id="br0">
      <inkml:brushProperty name="width" value="0.1" units="cm"/>
      <inkml:brushProperty name="height" value="0.1" units="cm"/>
      <inkml:brushProperty name="color" value="#66CC00"/>
    </inkml:brush>
  </inkml:definitions>
  <inkml:trace contextRef="#ctx0" brushRef="#br0">926 85 5351 0 0,'-1'-2'67'0'0,"-1"0"0"0"0,0 0 0 0 0,0 0 0 0 0,0 0 0 0 0,0 1 0 0 0,0-1 0 0 0,0 0 0 0 0,-1 1 0 0 0,1 0 0 0 0,0-1 0 0 0,-1 1 0 0 0,-4-1-1 0 0,0 0 225 0 0,0 1 0 0 0,-1 0 0 0 0,-11 0 0 0 0,17 1-238 0 0,-108 1 442 0 0,61 0-320 0 0,-66-5-1 0 0,-31-23 548 0 0,18 3-15 0 0,98 21-689 0 0,-1 2 0 0 0,1 0 0 0 0,0 3 0 0 0,0 0 0 0 0,0 2 0 0 0,-53 14 0 0 0,45-9-168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2:55.545"/>
    </inkml:context>
    <inkml:brush xml:id="br0">
      <inkml:brushProperty name="width" value="0.1" units="cm"/>
      <inkml:brushProperty name="height" value="0.1" units="cm"/>
      <inkml:brushProperty name="color" value="#66CC00"/>
    </inkml:brush>
  </inkml:definitions>
  <inkml:trace contextRef="#ctx0" brushRef="#br0">2152 195 1839 0 0,'25'-32'2592'0'0,"-23"30"-2456"0"0,-1-1 1 0 0,1 1-1 0 0,-1-1 1 0 0,0 0-1 0 0,1 1 1 0 0,-1-1-1 0 0,0 0 1 0 0,-1 0-1 0 0,1 0 1 0 0,0 0-1 0 0,-1-4 1 0 0,0 6-119 0 0,0 0 0 0 0,-1 1 1 0 0,1-1-1 0 0,-1 0 0 0 0,1 1 1 0 0,0-1-1 0 0,-1 1 0 0 0,1-1 1 0 0,-1 1-1 0 0,0-1 0 0 0,1 1 1 0 0,-1-1-1 0 0,1 1 0 0 0,-1 0 1 0 0,0-1-1 0 0,1 1 0 0 0,-1 0 1 0 0,0-1-1 0 0,0 1 0 0 0,1 0 1 0 0,-1 0-1 0 0,0 0 0 0 0,1-1 1 0 0,-2 1-1 0 0,-25-2 337 0 0,18 1-180 0 0,-23-1 667 0 0,-55 2 1 0 0,28 2-235 0 0,-302-17 1659 0 0,1-17-1364 0 0,305 27-824 0 0,-145-21 263 0 0,102 11-149 0 0,-183-3 0 0 0,-72 30-113 0 0,184 4-1010 0 0,85-2-140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59.922"/>
    </inkml:context>
    <inkml:brush xml:id="br0">
      <inkml:brushProperty name="width" value="0.1" units="cm"/>
      <inkml:brushProperty name="height" value="0.1" units="cm"/>
      <inkml:brushProperty name="color" value="#F4F91B"/>
    </inkml:brush>
  </inkml:definitions>
  <inkml:trace contextRef="#ctx0" brushRef="#br0">1 1 1583 0 0,'66'-1'200'0'0,"1"3"0"0"0,111 19 0 0 0,-113-6-183 0 0,-37-7 2 0 0,1-2-1 0 0,55 5 0 0 0,-37-11 148 0 0,83-13 0 0 0,-88 7-35 0 0,1 2 1 0 0,62 2-1 0 0,-19 5-11 0 0,-58-4-110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07.001"/>
    </inkml:context>
    <inkml:brush xml:id="br0">
      <inkml:brushProperty name="width" value="0.1" units="cm"/>
      <inkml:brushProperty name="height" value="0.1" units="cm"/>
      <inkml:brushProperty name="color" value="#66CC00"/>
    </inkml:brush>
  </inkml:definitions>
  <inkml:trace contextRef="#ctx0" brushRef="#br0">3389 107 455 0 0,'1'-3'248'0'0,"-1"0"-1"0"0,0 0 0 0 0,0 1 0 0 0,0-1 0 0 0,0 0 0 0 0,0 0 0 0 0,-1 1 0 0 0,1-1 0 0 0,-1 0 0 0 0,0 1 0 0 0,0-1 0 0 0,0 1 0 0 0,0-1 0 0 0,0 1 0 0 0,0-1 0 0 0,-1 1 0 0 0,1 0 0 0 0,-1-1 0 0 0,0 1 0 0 0,0 0 0 0 0,0 0 0 0 0,0 0 0 0 0,0 1 0 0 0,-3-4 0 0 0,-6-1 52 0 0,0 0-1 0 0,0 1 0 0 0,0 0 0 0 0,-1 1 0 0 0,0 0 0 0 0,0 0 0 0 0,0 1 1 0 0,0 1-1 0 0,0 0 0 0 0,0 1 0 0 0,-1 0 0 0 0,-13 1 0 0 0,-185 3 521 0 0,4 15 294 0 0,16-3-393 0 0,-176 13-69 0 0,294-17-554 0 0,34-4 19 0 0,-71 3 0 0 0,-99-5 552 0 0,-128 6-142 0 0,273-7-370 0 0,-113 19 0 0 0,123-13-95 0 0,-1-3-1 0 0,0-2 1 0 0,-66-2-1 0 0,-386-39 1260 0 0,468 32-1339 0 0,-1 3 0 0 0,1 1 0 0 0,-1 2 0 0 0,1 2 0 0 0,-42 9 0 0 0,66-10-16 0 0,-60 16-4785 0 0,26 0-443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07.983"/>
    </inkml:context>
    <inkml:brush xml:id="br0">
      <inkml:brushProperty name="width" value="0.1" units="cm"/>
      <inkml:brushProperty name="height" value="0.1" units="cm"/>
      <inkml:brushProperty name="color" value="#66CC00"/>
    </inkml:brush>
  </inkml:definitions>
  <inkml:trace contextRef="#ctx0" brushRef="#br0">2317 27 455 0 0,'-1'-2'198'0'0,"0"0"1"0"0,0 0-1 0 0,0 1 0 0 0,0-1 0 0 0,0 0 0 0 0,-1 1 0 0 0,1 0 0 0 0,0-1 0 0 0,-1 1 0 0 0,0 0 0 0 0,1-1 0 0 0,-1 1 0 0 0,0 0 0 0 0,1 0 0 0 0,-1 0 0 0 0,0 1 0 0 0,0-1 0 0 0,0 0 0 0 0,0 1 0 0 0,0-1 0 0 0,0 1 0 0 0,0 0 0 0 0,0-1 0 0 0,0 1 0 0 0,0 0 0 0 0,0 0 0 0 0,-3 1 0 0 0,-8 0 447 0 0,0 0 1 0 0,-25 6 0 0 0,36-7-837 0 0,-61 15 255 0 0,32-6-37 0 0,0-2-1 0 0,0-2 1 0 0,-56 3 0 0 0,-8-9 210 0 0,18-1 567 0 0,-118 13 0 0 0,107 2-659 0 0,-106 11 185 0 0,159-22-203 0 0,0-1 0 0 0,0-2 0 0 0,-56-9 0 0 0,-49-19 305 0 0,71 13-45 0 0,-119-12-1 0 0,-151 23 104 0 0,292 9-645 0 0,1 1 1 0 0,-1 3-1 0 0,1 1 1 0 0,1 3-1 0 0,-53 20 1 0 0,50-12-3976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09.221"/>
    </inkml:context>
    <inkml:brush xml:id="br0">
      <inkml:brushProperty name="width" value="0.1" units="cm"/>
      <inkml:brushProperty name="height" value="0.1" units="cm"/>
      <inkml:brushProperty name="color" value="#66CC00"/>
    </inkml:brush>
  </inkml:definitions>
  <inkml:trace contextRef="#ctx0" brushRef="#br0">2358 178 3967 0 0,'-1'-1'18'0'0,"1"0"-1"0"0,-1 0 0 0 0,0 0 1 0 0,0 0-1 0 0,0 0 0 0 0,0 0 1 0 0,-1 0-1 0 0,1 0 0 0 0,0 1 1 0 0,0-1-1 0 0,0 1 0 0 0,-1-1 1 0 0,1 0-1 0 0,0 1 0 0 0,0 0 1 0 0,-1-1-1 0 0,1 1 0 0 0,-1 0 1 0 0,1 0-1 0 0,0 0 0 0 0,-1 0 1 0 0,1 0-1 0 0,-2 0 0 0 0,-54-3 238 0 0,-1-3-1 0 0,-79-19 0 0 0,128 23-70 0 0,-147-26 2161 0 0,117 24-1991 0 0,1 0 0 0 0,-44 3 0 0 0,-69-4 562 0 0,92 1-578 0 0,-226-36 1155 0 0,39 3-620 0 0,132 32-607 0 0,-132 11 1 0 0,95 0-195 0 0,-29 2-1 0 0,137-3-149 0 0,1 1 0 0 0,-52 15 0 0 0,24 0-206 0 0,0 3-32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1.060"/>
    </inkml:context>
    <inkml:brush xml:id="br0">
      <inkml:brushProperty name="width" value="0.1" units="cm"/>
      <inkml:brushProperty name="height" value="0.1" units="cm"/>
      <inkml:brushProperty name="color" value="#66CC00"/>
    </inkml:brush>
  </inkml:definitions>
  <inkml:trace contextRef="#ctx0" brushRef="#br0">2967 126 3423 0 0,'0'-2'42'0'0,"0"0"-1"0"0,0 0 0 0 0,0 0 0 0 0,0 0 0 0 0,-1 1 1 0 0,1-1-1 0 0,0 0 0 0 0,-1 0 0 0 0,0 1 0 0 0,1-1 0 0 0,-1 0 1 0 0,0 1-1 0 0,0-1 0 0 0,1 0 0 0 0,-1 1 0 0 0,-1-1 0 0 0,1 1 1 0 0,0-1-1 0 0,0 1 0 0 0,0 0 0 0 0,-1 0 0 0 0,1-1 0 0 0,-1 1 1 0 0,1 0-1 0 0,-1 0 0 0 0,1 0 0 0 0,-1 1 0 0 0,0-1 1 0 0,1 0-1 0 0,-1 0 0 0 0,0 1 0 0 0,0-1 0 0 0,-3 1 0 0 0,-7-3 163 0 0,0 1 0 0 0,-1 0 0 0 0,1 1-1 0 0,-23 0 1 0 0,-51 9 1082 0 0,38-2-719 0 0,-51 10 335 0 0,78-11-784 0 0,0-1 0 0 0,-1-1 0 0 0,0 0 0 0 0,0-2 0 0 0,0-1 0 0 0,-29-3 0 0 0,-124-33 897 0 0,-23 22-285 0 0,68 9-556 0 0,-17-7-47 0 0,-376-23 587 0 0,376 29-424 0 0,38 0-65 0 0,-176 14 0 0 0,108 16-185 0 0,-57 6-4 0 0,166-25-1823 0 0,-110 22 0 0 0,119-12-2263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11.976"/>
    </inkml:context>
    <inkml:brush xml:id="br0">
      <inkml:brushProperty name="width" value="0.1" units="cm"/>
      <inkml:brushProperty name="height" value="0.1" units="cm"/>
      <inkml:brushProperty name="color" value="#66CC00"/>
    </inkml:brush>
  </inkml:definitions>
  <inkml:trace contextRef="#ctx0" brushRef="#br0">2946 6 1375 0 0,'-1'0'104'0'0,"1"-1"-1"0"0,-1 1 1 0 0,1-1-1 0 0,-1 1 0 0 0,1 0 1 0 0,-1-1-1 0 0,0 1 1 0 0,1 0-1 0 0,-1-1 0 0 0,0 1 1 0 0,1 0-1 0 0,-1 0 0 0 0,0-1 1 0 0,1 1-1 0 0,-1 0 1 0 0,0 0-1 0 0,1 0 0 0 0,-1 0 1 0 0,0 0-1 0 0,1 0 1 0 0,-1 0-1 0 0,0 0 0 0 0,0 0 1 0 0,1 0-1 0 0,-1 1 0 0 0,0-1 1 0 0,1 0-1 0 0,-1 0 1 0 0,0 1-1 0 0,1-1 0 0 0,-1 0 1 0 0,1 1-1 0 0,-1-1 0 0 0,0 1 1 0 0,1-1-1 0 0,-1 0 1 0 0,0 2-1 0 0,-12 5 1600 0 0,-4 1-1596 0 0,1 1 0 0 0,0 0-1 0 0,1 2 1 0 0,0 0-1 0 0,1 0 1 0 0,-17 18 0 0 0,-9 6-184 0 0,35-31 52 0 0,0 0 1 0 0,-1 0-1 0 0,0-1 0 0 0,0 0 1 0 0,0 0-1 0 0,0 0 1 0 0,0-1-1 0 0,0 0 0 0 0,-1 0 1 0 0,1 0-1 0 0,-1-1 1 0 0,1 0-1 0 0,-13 0 0 0 0,-2-2 725 0 0,-1 0-1 0 0,-40-9 0 0 0,39 5-189 0 0,1 2 0 0 0,-29-2-1 0 0,29 5-471 0 0,-20 1 45 0 0,1-2 1 0 0,-59-10-1 0 0,-16-11 491 0 0,-2 4-1 0 0,-218-3 0 0 0,54 16-347 0 0,-103 3-110 0 0,-195 59-106 0 0,508-46-383 0 0,0 2 0 0 0,1 4 0 0 0,-69 26 0 0 0,71-17-3903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3:48.451"/>
    </inkml:context>
    <inkml:brush xml:id="br0">
      <inkml:brushProperty name="width" value="0.1" units="cm"/>
      <inkml:brushProperty name="height" value="0.1" units="cm"/>
      <inkml:brushProperty name="color" value="#66CC00"/>
    </inkml:brush>
  </inkml:definitions>
  <inkml:trace contextRef="#ctx0" brushRef="#br0">17716 137 919 0 0,'6'-39'2622'0'0,"-1"0"1792"0"0,-5 36-4361 0 0,0-1 223 0 0,0-1 0 0 0,0 1-1 0 0,0-1 1 0 0,-1 1 0 0 0,1 0 0 0 0,-3-8-1 0 0,2 11-227 0 0,1 0 0 0 0,-1 0 0 0 0,0-1-1 0 0,0 1 1 0 0,1 0 0 0 0,-1 0 0 0 0,0 1-1 0 0,0-1 1 0 0,0 0 0 0 0,0 0 0 0 0,0 0-1 0 0,0 1 1 0 0,0-1 0 0 0,0 0 0 0 0,0 1-1 0 0,-1-1 1 0 0,1 1 0 0 0,0-1 0 0 0,0 1-1 0 0,0 0 1 0 0,-1-1 0 0 0,1 1 0 0 0,0 0-1 0 0,0 0 1 0 0,-1 0 0 0 0,1 0 0 0 0,-2 0-1 0 0,-8 1-2 0 0,0-1-1 0 0,0 2 0 0 0,0 0 0 0 0,0 0 1 0 0,0 1-1 0 0,0 0 0 0 0,-11 6 0 0 0,-69 38 50 0 0,63-30 169 0 0,-38 15 1 0 0,-2-1 356 0 0,42-18-367 0 0,-52 17 1 0 0,69-27-157 0 0,-1-1 1 0 0,-1 0-1 0 0,1 0 1 0 0,0-1-1 0 0,0-1 1 0 0,0 1-1 0 0,-1-2 0 0 0,1 0 1 0 0,-12-2-1 0 0,-35-6 509 0 0,0 3-1 0 0,-1 2 0 0 0,-97 5 1 0 0,37 15-273 0 0,89-10-227 0 0,1-2 1 0 0,-2-1 0 0 0,1-1 0 0 0,-43-3-1 0 0,37-1 68 0 0,0 2 0 0 0,-57 7 0 0 0,48-3-112 0 0,3-3 127 0 0,-72-6 0 0 0,74 1-45 0 0,0 3-1 0 0,-44 3 0 0 0,31 0 3 0 0,-89-5-1 0 0,95 0-20 0 0,-213 4 460 0 0,104 2-420 0 0,-7 5 238 0 0,64-1-153 0 0,70-6-175 0 0,-1-1 0 0 0,0-1 0 0 0,1-2 1 0 0,-46-9-1 0 0,-98-37 406 0 0,18 4-59 0 0,118 37-372 0 0,0 1 0 0 0,-49-3 0 0 0,2 9-26 0 0,-35-4 16 0 0,69 0-40 0 0,-17-2 0 0 0,-100 1 0 0 0,49 18 0 0 0,2 0 0 0 0,20-13 38 0 0,28-2 0 0 0,7 1 24 0 0,-76-14 0 0 0,99 10-30 0 0,-50-14 0 0 0,45 8 85 0 0,-57-8-1 0 0,77 17-87 0 0,0 1 0 0 0,0 1-1 0 0,0 1 1 0 0,-34 5-1 0 0,8 1-28 0 0,-2-1 0 0 0,-79-3 0 0 0,-63 2 77 0 0,159-2-90 0 0,-122-2 13 0 0,122 3 0 0 0,-100 9 0 0 0,105-9 20 0 0,-20 3 24 0 0,39-4-36 0 0,-1-1-1 0 0,1 0 0 0 0,-1 0 1 0 0,-12-2-1 0 0,-25 3 20 0 0,31-1-14 0 0,1 0 0 0 0,-19-1 0 0 0,-13 0 12 0 0,26 0-12 0 0,-1 0-1 0 0,-28-5 1 0 0,-24-1 13 0 0,-68 12 102 0 0,35-4-119 0 0,6-1 163 0 0,34-1-97 0 0,32 3-43 0 0,-65-3 0 0 0,63-3-17 0 0,-1 1 42 0 0,-60-10-1 0 0,86 10-46 0 0,-1 1-1 0 0,0 1 1 0 0,0 0-1 0 0,1 1 1 0 0,-22 4 0 0 0,10-2-4 0 0,-6 2-6 0 0,-43 12 0 0 0,-9 3 0 0 0,15-7 15 0 0,22-3 9 0 0,-64 4 1 0 0,72-11-25 0 0,-2-1 0 0 0,-55-2 0 0 0,48-2 0 0 0,-85 9 0 0 0,41 0 0 0 0,-33 4 0 0 0,72-5 0 0 0,-78-1 0 0 0,-30-7 0 0 0,-18 6 1 0 0,115 0 9 0 0,50-4 6 0 0,-190 16 21 0 0,162-10-37 0 0,-10 3 0 0 0,0-2 0 0 0,-1-3 0 0 0,-75-2 0 0 0,118-3 4 0 0,-169-20 56 0 0,122 13-6 0 0,1 2-1 0 0,-105 3 1 0 0,111 3-23 0 0,-204-15 33 0 0,23 4 0 0 0,-57 33 0 0 0,215-13-64 0 0,-278 27 0 0 0,294-31 0 0 0,-90 22 0 0 0,52-9 0 0 0,45-12-2 0 0,-82 0-1 0 0,4-2 61 0 0,-110 11 1393 0 0,-12-5-2314 0 0,105-7 366 0 0,-51 1 520 0 0,-34 1 26 0 0,1 20-41 0 0,132-13-18 0 0,-143 0 0 0 0,139-10 12 0 0,-126 19 0 0 0,129-8-2 0 0,-108 1 0 0 0,159-12 0 0 0,-62 0 0 0 0,-27-6 0 0 0,-148-24 0 0 0,242 22 0 0 0,7 1 0 0 0,-63-17 0 0 0,49 9 11 0 0,-2 1-1 0 0,1 3 1 0 0,-2 2 0 0 0,1 2-1 0 0,-66 2 1 0 0,-183-3 21 0 0,2-23 0 0 0,245 22-16 0 0,0 2 0 0 0,-1 3 0 0 0,-88 7 0 0 0,-59 0 46 0 0,192-5-60 0 0,-27 1 14 0 0,0-2 0 0 0,1-1 0 0 0,-50-10 0 0 0,63 8 209 0 0,-1 2 0 0 0,0 0-1 0 0,0 2 1 0 0,0 0 0 0 0,-23 4-1 0 0,20-2-527 0 0,-1-1 0 0 0,0 0 0 0 0,-31-5 0 0 0,33 2 303 0 0,0 0 0 0 0,-27 3 0 0 0,25 0 0 0 0,-41-5 0 0 0,-60-7 64 0 0,96 9-64 0 0,1 1 0 0 0,-1 1 0 0 0,-32 5 0 0 0,22-1 0 0 0,26-4 337 0 0,0 1 1 0 0,-1-2-1 0 0,1 0 0 0 0,0 0 1 0 0,-24-6-1 0 0,22 3-498 0 0,0 2 0 0 0,0 0 0 0 0,0 1 0 0 0,0 1 1 0 0,-27 3-1 0 0,-80 17-841 0 0,120-20 1001 0 0,-44 11 1 0 0,-45 7 0 0 0,77-15 0 0 0,1 0 0 0 0,-1 2 0 0 0,1 0 0 0 0,0 0 0 0 0,-25 15 0 0 0,-15 5 0 0 0,37-17 0 0 0,1 1 0 0 0,1 1 0 0 0,0 0 0 0 0,0 1 0 0 0,-20 19 0 0 0,-9 7 0 0 0,5-13 0 0 0,-4 4 0 0 0,25-14 0 0 0,8-7 0 0 0,1 1 0 0 0,0 0 0 0 0,-14 16 0 0 0,1 3 0 0 0,5-6 0 0 0,0 0 0 0 0,-16 29 0 0 0,30-44-2 0 0,0 1-1 0 0,1 0 1 0 0,0-1-1 0 0,1 1 1 0 0,-1 0-1 0 0,1 0 1 0 0,1 0-1 0 0,-1 0 1 0 0,1-1 0 0 0,0 1-1 0 0,1 0 1 0 0,1 10-1 0 0,2 7-8 0 0,2 0 1 0 0,9 26-1 0 0,-1-10 11 0 0,11 35 0 0 0,-21-60 0 0 0,10 25 0 0 0,-6-20 0 0 0,-3-1 0 0 0,-1 1 0 0 0,-1 0 0 0 0,0 0 0 0 0,-1 0 0 0 0,-2 39 0 0 0,0-42 0 0 0,-1 14 0 0 0,0-15 0 0 0,1 0 0 0 0,1 1 0 0 0,0-1 0 0 0,6 30 0 0 0,3-9 0 0 0,12 32 0 0 0,-13-42 0 0 0,-5-15 0 0 0,0-1 0 0 0,6 12 0 0 0,-5-14 0 0 0,0 0 0 0 0,1 0 0 0 0,0-1 0 0 0,0 1 0 0 0,0-2 0 0 0,1 1 0 0 0,1-1 0 0 0,-1 0 0 0 0,1 0 0 0 0,1-1 0 0 0,-1 0 0 0 0,12 5 0 0 0,169 77 32 0 0,-145-71-21 0 0,1-2-1 0 0,66 13 1 0 0,-89-25 5 0 0,1-1-1 0 0,30-1 0 0 0,-5-1 14 0 0,26 4 27 0 0,58 1 5 0 0,-78-5-56 0 0,208 9 198 0 0,-242-8-186 0 0,-1-1 0 0 0,1-1-1 0 0,24-3 1 0 0,1-1-20 0 0,285-13 184 0 0,-276 17-138 0 0,84 11 0 0 0,40-1 18 0 0,331 5 3 0 0,-430-7-64 0 0,0-5 0 0 0,82-7 0 0 0,-14-3 32 0 0,199 13 0 0 0,55-21 8 0 0,-121 0-16 0 0,133-11 3 0 0,48-1 10 0 0,-362 24-37 0 0,156-25 0 0 0,-190 20 0 0 0,85 1 0 0 0,66 13 0 0 0,-170-3 0 0 0,-1-3 0 0 0,75-10 0 0 0,-79 5 0 0 0,0 3 0 0 0,59 1 0 0 0,-31 10-1 0 0,110 28 1 0 0,-70-13 65 0 0,-30-10-65 0 0,89 1 0 0 0,-14-1 0 0 0,-128-10 0 0 0,178 26 0 0 0,-152-18 0 0 0,1-3 0 0 0,100 2 0 0 0,-79-11 0 0 0,-4 0 0 0 0,-1 2 0 0 0,74 12 0 0 0,-29 2 0 0 0,1-6 0 0 0,179-8 0 0 0,3 12 0 0 0,-108 0 0 0 0,236 14 0 0 0,-310-16 0 0 0,145 17 0 0 0,52 2 0 0 0,-158-22 0 0 0,114 8 0 0 0,-130-4 0 0 0,119 13 0 0 0,-253-24 0 0 0,471 56 0 0 0,-293-54 0 0 0,-2-1 0 0 0,-176-1 0 0 0,254 13 0 0 0,-187-14 0 0 0,117-14 0 0 0,-135 9 0 0 0,0 3 0 0 0,1 2 0 0 0,-1 3 0 0 0,69 11 0 0 0,11-2 0 0 0,18 2 0 0 0,-101-9 0 0 0,1-2 0 0 0,84-6 0 0 0,26 0 0 0 0,-45 11 0 0 0,-47-2 0 0 0,0-4 0 0 0,91-7 0 0 0,22-7 0 0 0,-143 12 0 0 0,0 2 0 0 0,66 11 0 0 0,19 22 0 0 0,-98-29 0 0 0,5 2 0 0 0,1-2 0 0 0,-1 0 0 0 0,1-2 0 0 0,45-1 0 0 0,15-10 0 0 0,38-1 0 0 0,61 14 0 0 0,120-4 0 0 0,-105-23 0 0 0,-188 19 200 0 0,51-5-579 0 0,95 0-1 0 0,-55 18 1043 0 0,19 0-719 0 0,-75-14 56 0 0,-1-2 0 0 0,66-15 0 0 0,-14 1 0 0 0,-70 15 0 0 0,2 2 0 0 0,51 2 0 0 0,-23 3 0 0 0,-1-3 0 0 0,0-3 0 0 0,70-13 0 0 0,-19-3 0 0 0,117-4 0 0 0,-56 19 0 0 0,-76 4 0 0 0,119-17 0 0 0,-96 2 0 0 0,170 0 0 0 0,-231 15 0 0 0,0-4 0 0 0,109-20 0 0 0,-152 18 0 0 0,0 0 0 0 0,0-1 0 0 0,-1-1 0 0 0,0-1 0 0 0,28-20 0 0 0,-12 9 0 0 0,-14 8-2 0 0,22-16-1 0 0,-35 23 11 0 0,0-1-1 0 0,0 1 0 0 0,-1-1 0 0 0,0 0 1 0 0,0 0-1 0 0,0 0 0 0 0,4-9 0 0 0,4-8 13 0 0,-6 11-6 0 0,0-1 0 0 0,-1 1-1 0 0,7-24 1 0 0,0-14-14 0 0,-3 0 0 0 0,-3 0 0 0 0,-1-1 0 0 0,-3 0 0 0 0,-4-79 0 0 0,-2 7 0 0 0,2 46 0 0 0,-13-85 0 0 0,10 143 0 0 0,-1 0 0 0 0,0 0 0 0 0,-2 0 0 0 0,-10-21 0 0 0,0 0 0 0 0,12 24 0 0 0,0-1 0 0 0,-4-24 0 0 0,6 24 0 0 0,-1-1 0 0 0,-9-23 0 0 0,4 20 0 0 0,-1 0 0 0 0,-2 1 0 0 0,0 1 0 0 0,-18-24 0 0 0,-68-66 0 0 0,-74-59 0 0 0,154 152-14 0 0,-2 1 0 0 0,0 0 0 0 0,0 1 0 0 0,-1 1-1 0 0,-1 1 1 0 0,0 1 0 0 0,-1 1 0 0 0,0 1 0 0 0,0 1 0 0 0,-1 1 0 0 0,-48-7-1 0 0,31 9-44 0 0,0 2 0 0 0,-1 1-1 0 0,1 3 1 0 0,-1 1 0 0 0,1 2-1 0 0,-57 13 1 0 0,-252 79-5700 0 0,269-69 3823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5:35.344"/>
    </inkml:context>
    <inkml:brush xml:id="br0">
      <inkml:brushProperty name="width" value="0.1" units="cm"/>
      <inkml:brushProperty name="height" value="0.1" units="cm"/>
      <inkml:brushProperty name="color" value="#66CC00"/>
    </inkml:brush>
  </inkml:definitions>
  <inkml:trace contextRef="#ctx0" brushRef="#br0">464 1898 3279 0 0,'0'-2'96'0'0,"0"0"0"0"0,-1 0 0 0 0,1 0-1 0 0,0 0 1 0 0,0 0 0 0 0,0 0 0 0 0,0 0-1 0 0,0 0 1 0 0,1 0 0 0 0,-1 0-1 0 0,0 0 1 0 0,1 0 0 0 0,0 1 0 0 0,0-3-1 0 0,4-17 2007 0 0,-22 43 1367 0 0,15-18-3219 0 0,0-1 0 0 0,1 1 0 0 0,-2-1 0 0 0,1 0 0 0 0,0 1 0 0 0,-1-1-1 0 0,1 0 1 0 0,-7 5 0 0 0,24-8 2465 0 0,-8 0-2422 0 0,-1 1 0 0 0,1-2 1 0 0,-1 1-1 0 0,1-1 0 0 0,0 0 0 0 0,9-2 0 0 0,-6 0-5 0 0,1 1 0 0 0,-1 1-1 0 0,1 0 1 0 0,0 1 0 0 0,0 0 0 0 0,14 1 0 0 0,32 7-48 0 0,-14-1-47 0 0,-31-5-22 0 0,1 0 0 0 0,20 1 0 0 0,28-6 241 0 0,22 1-212 0 0,-76 2-197 0 0,34 3 2 0 0,74 12-1 0 0,-84-7-5 0 0,-16-4 4 0 0,0-1 0 0 0,0 0 0 0 0,26 2 0 0 0,128 0 125 0 0,-96-4 15 0 0,71-2 101 0 0,-103 1-87 0 0,66 6 0 0 0,-72-2-104 0 0,0-2 1 0 0,68-5-1 0 0,-32-2 108 0 0,119 6 0 0 0,-67 2-59 0 0,-58-1-43 0 0,107 17-1 0 0,-28 6 6 0 0,-126-23-61 0 0,0-1-1 0 0,-1 0 1 0 0,1-2-1 0 0,26-3 0 0 0,-10 1-3 0 0,102-1 65 0 0,79-9 64 0 0,-111-5-49 0 0,-89 14-26 0 0,-1-1 1 0 0,0 0 0 0 0,1-1-1 0 0,25-15 1 0 0,-30 15-25 0 0,0 0 0 0 0,-1-1 0 0 0,0 0 0 0 0,0 0 0 0 0,0-1 0 0 0,-1 0 0 0 0,0-1 0 0 0,0 0 0 0 0,7-12 0 0 0,-5 6 78 0 0,-1-1-1 0 0,-1 0 0 0 0,0-1 1 0 0,-1 0-1 0 0,-1 0 0 0 0,0 0 1 0 0,5-29-1 0 0,14-86 405 0 0,-11 70-337 0 0,9-116 0 0 0,-29 21 187 0 0,1 103-227 0 0,3-56 0 0 0,5 65-76 0 0,0-114 53 0 0,-4 135-92 0 0,-1 1 0 0 0,-1 0 0 0 0,-1-1 0 0 0,-14-40 0 0 0,2 18-19 0 0,-23-61 0 0 0,32 90 0 0 0,-1 0 0 0 0,-1 1 0 0 0,-1 0 0 0 0,-12-16 0 0 0,4 8 0 0 0,15 18 0 0 0,-1 0 0 0 0,-1 1 0 0 0,1-1 0 0 0,-1 1 0 0 0,0 0 0 0 0,0 0 0 0 0,0 0 0 0 0,-1 1 0 0 0,-11-8 0 0 0,-36-11 0 0 0,-2 1 0 0 0,-107-25 0 0 0,122 36 0 0 0,-1 3 0 0 0,0 1 0 0 0,-1 3 0 0 0,1 1 0 0 0,-77 4 0 0 0,-282 10 0 0 0,322-11 0 0 0,-32 3 0 0 0,-40-1 0 0 0,120-3 0 0 0,1-2 0 0 0,-1-1 0 0 0,-30-8 0 0 0,-236-53 0 0 0,245 55 0 0 0,-80-4 0 0 0,62 8 0 0 0,-95-20 0 0 0,98 14 0 0 0,16 1 0 0 0,24 5 0 0 0,-33-3 0 0 0,2 6 0 0 0,0 3 0 0 0,1 2 0 0 0,-60 10 0 0 0,66-7 0 0 0,20-2 0 0 0,1 1 0 0 0,-33 8 0 0 0,53-9 0 0 0,1 0 0 0 0,-1 0 0 0 0,0 1 0 0 0,1 0 0 0 0,0 0 0 0 0,0 1 0 0 0,0 0 0 0 0,1 0 0 0 0,-1 1 0 0 0,1 0 0 0 0,-7 7 0 0 0,-16 23-61 0 0,24-27 61 0 0,0-1-1 0 0,-1 0 1 0 0,0 0 0 0 0,0 0 0 0 0,-1-1-1 0 0,0-1 1 0 0,0 1 0 0 0,0-1 0 0 0,-1 0-1 0 0,-13 6 1 0 0,15-10 0 0 0,0 1 0 0 0,0 0 0 0 0,1 1 0 0 0,-1-1 0 0 0,1 1 0 0 0,-11 10 0 0 0,12-8 0 0 0,1 0 0 0 0,0 0 0 0 0,0 0 0 0 0,0 1 0 0 0,1-1 0 0 0,0 1 0 0 0,-4 13 0 0 0,3-9 0 0 0,0 0 0 0 0,-8 13 0 0 0,-42 78 0 0 0,48-91 0 0 0,-2 10-14 0 0,0 0 1 0 0,2 0-1 0 0,0 1 1 0 0,-4 30-1 0 0,2-7 18 0 0,-35 179-4 0 0,40-197-7 0 0,1 0 0 0 0,1 1-1 0 0,2-1 1 0 0,0 0 0 0 0,8 40 0 0 0,1 30-14 0 0,-9-77 21 0 0,1 1 0 0 0,1-1 0 0 0,1 0 0 0 0,0 0 0 0 0,2-1 0 0 0,0 1 0 0 0,16 33 0 0 0,-16-44 0 0 0,0 0 0 0 0,10 11 0 0 0,5 7 0 0 0,3 6 0 0 0,1-2 0 0 0,2 0 0 0 0,2-2 0 0 0,0-1 0 0 0,61 44 0 0 0,-22-28 33 0 0,-44-30-17 0 0,29 21-1 0 0,-43-27-15 0 0,0-1 0 0 0,1 0 0 0 0,0-1 0 0 0,0-1 0 0 0,20 8 0 0 0,61 12 0 0 0,-42-12 0 0 0,-38-10 0 0 0,0-1 0 0 0,0 0 0 0 0,21 0 0 0 0,-30-2 0 0 0,0 1 0 0 0,-4 0 0 0 0,0-1 2 0 0,1-1 0 0 0,0 1 0 0 0,-1 0 0 0 0,1 0 0 0 0,0 0 0 0 0,-1-1 0 0 0,1 1 0 0 0,0 0 0 0 0,-1 0 0 0 0,1 0-1 0 0,-1 0 1 0 0,1 0 0 0 0,0 0 0 0 0,-1 0 0 0 0,1 0 0 0 0,-1 0 0 0 0,1 0 0 0 0,0 0 0 0 0,-1 0 0 0 0,1 0 0 0 0,-1 0 0 0 0,1 0 0 0 0,0 0 0 0 0,-1 1 0 0 0,1-1 0 0 0,0 0-1 0 0,-1 0 1 0 0,1 0 0 0 0,0 1 0 0 0,-1-1 0 0 0,1 0 0 0 0,-1 1 0 0 0,-3 4 67 0 0,-50 64-408 0 0,21-21-3502 0 0,11-15 1200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2:50.235"/>
    </inkml:context>
    <inkml:brush xml:id="br0">
      <inkml:brushProperty name="width" value="0.1" units="cm"/>
      <inkml:brushProperty name="height" value="0.1" units="cm"/>
      <inkml:brushProperty name="color" value="#66CC00"/>
    </inkml:brush>
  </inkml:definitions>
  <inkml:trace contextRef="#ctx0" brushRef="#br0">2780 1 5759 0 0,'-7'0'181'0'0,"-1"2"0"0"0,1-1 0 0 0,-1 1 0 0 0,1 0 0 0 0,-1 0 0 0 0,-9 6 0 0 0,-13 3 550 0 0,-117 37 1462 0 0,1-11-985 0 0,94-26-914 0 0,1-2 0 0 0,-56 2 0 0 0,-104-5 960 0 0,-51 1-10 0 0,-189-7 217 0 0,124-19-501 0 0,-166 9 235 0 0,445 9-1444 0 0,1 3 0 0 0,-1 2-1 0 0,1 1 1 0 0,0 3 0 0 0,0 2 0 0 0,-71 25 0 0 0,79-21-5666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2:51.123"/>
    </inkml:context>
    <inkml:brush xml:id="br0">
      <inkml:brushProperty name="width" value="0.1" units="cm"/>
      <inkml:brushProperty name="height" value="0.1" units="cm"/>
      <inkml:brushProperty name="color" value="#66CC00"/>
    </inkml:brush>
  </inkml:definitions>
  <inkml:trace contextRef="#ctx0" brushRef="#br0">3029 125 3767 0 0,'-14'0'446'0'0,"5"-1"-131"0"0,-1 0 0 0 0,1-1 1 0 0,-1 0-1 0 0,1 0 0 0 0,-1-1 1 0 0,1-1-1 0 0,-13-5 0 0 0,13 4 87 0 0,0 1 0 0 0,0 1 0 0 0,-1 0 0 0 0,1 0 0 0 0,-1 0 0 0 0,0 2 0 0 0,-15-2 0 0 0,-26 5 184 0 0,-85 16 0 0 0,85-10-539 0 0,-85 4 1 0 0,83-12 55 0 0,-193-8 745 0 0,203 5-392 0 0,-79 4 0 0 0,-42 16 222 0 0,-76 2-275 0 0,136-17-282 0 0,-123-6 571 0 0,129-3-359 0 0,-56-7 229 0 0,-88-40 241 0 0,-13-1-1 0 0,218 50-751 0 0,0 2 0 0 0,-1 1 1 0 0,1 2-1 0 0,-74 10 0 0 0,44 2-1071 0 0,-71 24-1 0 0,89-21-4662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2:52.352"/>
    </inkml:context>
    <inkml:brush xml:id="br0">
      <inkml:brushProperty name="width" value="0.1" units="cm"/>
      <inkml:brushProperty name="height" value="0.1" units="cm"/>
      <inkml:brushProperty name="color" value="#66CC00"/>
    </inkml:brush>
  </inkml:definitions>
  <inkml:trace contextRef="#ctx0" brushRef="#br0">1832 20 919 0 0,'-2'0'88'0'0,"1"-1"-1"0"0,0 1 0 0 0,0-1 0 0 0,0 1 0 0 0,0-1 0 0 0,-1 1 0 0 0,1 0 0 0 0,0 0 0 0 0,0-1 0 0 0,-1 1 0 0 0,1 0 0 0 0,0 0 0 0 0,0 0 0 0 0,-1 0 0 0 0,1 0 0 0 0,0 1 0 0 0,0-1 0 0 0,-1 0 0 0 0,1 1 0 0 0,-2 0 0 0 0,-32 12 2817 0 0,18-6-2180 0 0,7-4-579 0 0,0-1-1 0 0,0 0 0 0 0,0-1 0 0 0,0 0 0 0 0,-1 0 0 0 0,-11-1 0 0 0,-63-9 1672 0 0,21 1-1010 0 0,-25 5 343 0 0,-149 15 0 0 0,37 1-639 0 0,153-12-339 0 0,1-3 0 0 0,-58-9 0 0 0,-143-23 347 0 0,180 28-522 0 0,-113 4 0 0 0,124 5-88 0 0,-104 5-3890 0 0,85-6-222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7:06.133"/>
    </inkml:context>
    <inkml:brush xml:id="br0">
      <inkml:brushProperty name="width" value="0.1" units="cm"/>
      <inkml:brushProperty name="height" value="0.1" units="cm"/>
      <inkml:brushProperty name="color" value="#F4F91B"/>
    </inkml:brush>
  </inkml:definitions>
  <inkml:trace contextRef="#ctx0" brushRef="#br0">1 77 1351 0 0,'10'-2'49'0'0,"0"1"0"0"0,1 1-1 0 0,-1 0 1 0 0,0 0-1 0 0,0 1 1 0 0,0 0 0 0 0,0 1-1 0 0,17 4 1 0 0,-23-5-49 0 0,0 0 1 0 0,0-1-1 0 0,0 1 1 0 0,0-1 0 0 0,0 0-1 0 0,0 0 1 0 0,0 0-1 0 0,8-2 1 0 0,12-1 84 0 0,-5-6 526 0 0,-9 4-537 0 0,-1-1 0 0 0,16-13 0 0 0,-20 15-40 0 0,-1 0 1 0 0,1 1 0 0 0,-1-1-1 0 0,1 1 1 0 0,0 0 0 0 0,0 0-1 0 0,1 1 1 0 0,-1-1 0 0 0,0 1-1 0 0,1 0 1 0 0,-1 1-1 0 0,1-1 1 0 0,0 1 0 0 0,9-1-1 0 0,42 0-34 0 0,-34 0 0 0 0,38 2 0 0 0,-55 1 0 0 0,2-1 0 0 0,-1 1 0 0 0,0 0 0 0 0,1 0 0 0 0,-1 0 0 0 0,0 1 0 0 0,0 0 0 0 0,0 1 0 0 0,9 4 0 0 0,-10-5 0 0 0,0 0 0 0 0,0 1 0 0 0,0-2 0 0 0,0 1 0 0 0,0-1 0 0 0,0 0 0 0 0,1 0 0 0 0,-1-1 0 0 0,7 0 0 0 0,-4 0 0 0 0,0 1 0 0 0,0 0 0 0 0,13 3 0 0 0,-9-2 0 0 0,-1 1 0 0 0,0-2 0 0 0,1 0 0 0 0,23-1 0 0 0,-18 0 0 0 0,-2 1 18 0 0,0 0 0 0 0,26 6 0 0 0,-25-1-4 0 0,-15-5-7 0 0,1-1 0 0 0,-1 1-1 0 0,1 0 1 0 0,-1 0 0 0 0,1-1-1 0 0,0 0 1 0 0,-1 1 0 0 0,1-1-1 0 0,-1 0 1 0 0,6-1 0 0 0,3 0 65 0 0,-8 0-47 0 0,0 1 0 0 0,0-1 0 0 0,0 1 0 0 0,1-1 0 0 0,-1 0 0 0 0,0 0 0 0 0,0-1 0 0 0,0 1 0 0 0,4-3 0 0 0,-5 3-7 0 0,0 0 0 0 0,0 0-1 0 0,0 0 1 0 0,-1 1-1 0 0,1-1 1 0 0,0 1 0 0 0,0-1-1 0 0,0 1 1 0 0,0 0-1 0 0,0 0 1 0 0,0 0-1 0 0,0 0 1 0 0,0 0 0 0 0,0 0-1 0 0,2 1 1 0 0,33 9 57 0 0,-7-1-10 0 0,5-5-54 0 0,-27-4-11 0 0,0 0 0 0 0,0 1 0 0 0,0 0 0 0 0,-1 1 0 0 0,1-1 0 0 0,0 1 0 0 0,-1 1 0 0 0,14 6-1 0 0,-16-7 1 0 0,1 1 0 0 0,-1-1 0 0 0,1 0 0 0 0,6 1 0 0 0,10 3 0 0 0,-17-5 0 0 0,0 0 0 0 0,1-1 0 0 0,-1 1 0 0 0,0-1 0 0 0,1 0 0 0 0,-1-1 0 0 0,1 1 0 0 0,-1-1 0 0 0,0 0 0 0 0,0-1 0 0 0,0 1 0 0 0,6-3 0 0 0,24-5 0 0 0,-11 5 0 0 0,0 2 0 0 0,1 0 0 0 0,44 4 0 0 0,-43-2 8 0 0,-1 0 0 0 0,0-2-1 0 0,0 0 1 0 0,0-2 0 0 0,0-1-1 0 0,45-15 1 0 0,-29 9-3 0 0,81-9 0 0 0,-103 17-5 0 0,2 0 0 0 0,1 1 0 0 0,-1 0 0 0 0,1 2 0 0 0,-1 1 0 0 0,40 5 0 0 0,40 10 0 0 0,-92-15 0 0 0,30 0 0 0 0,-34-2 0 0 0,-1 1 0 0 0,1 0 0 0 0,0 0 0 0 0,-1 0 0 0 0,1 1 0 0 0,0-1 0 0 0,-1 1 0 0 0,1 0 0 0 0,-1 1 0 0 0,1-1 0 0 0,-1 1 0 0 0,0 0 0 0 0,1 0 0 0 0,-1 0 0 0 0,6 4 0 0 0,31 19 0 0 0,24 12 0 0 0,-30-17 64 0 0,-31-16-64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2:52.978"/>
    </inkml:context>
    <inkml:brush xml:id="br0">
      <inkml:brushProperty name="width" value="0.1" units="cm"/>
      <inkml:brushProperty name="height" value="0.1" units="cm"/>
      <inkml:brushProperty name="color" value="#66CC00"/>
    </inkml:brush>
  </inkml:definitions>
  <inkml:trace contextRef="#ctx0" brushRef="#br0">2326 115 2759 0 0,'-18'-2'217'0'0,"-1"0"-1"0"0,1 1 0 0 0,-1 1 0 0 0,-24 4 0 0 0,-18-1 277 0 0,-23-7 772 0 0,1-4 0 0 0,-162-36-1 0 0,173 31 128 0 0,-97-6 0 0 0,-73 10 94 0 0,-26-2-564 0 0,108 2-618 0 0,-177 14 0 0 0,206 1-286 0 0,-151 13-870 0 0,207-8 342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6:11.752"/>
    </inkml:context>
    <inkml:brush xml:id="br0">
      <inkml:brushProperty name="width" value="0.1" units="cm"/>
      <inkml:brushProperty name="height" value="0.1" units="cm"/>
      <inkml:brushProperty name="color" value="#66CC00"/>
    </inkml:brush>
  </inkml:definitions>
  <inkml:trace contextRef="#ctx0" brushRef="#br0">6175 1783 1839 0 0,'0'0'21'0'0,"0"-1"-1"0"0,0 1 1 0 0,0 0-1 0 0,0-1 0 0 0,-1 1 1 0 0,1-1-1 0 0,0 1 0 0 0,0 0 1 0 0,1-1-1 0 0,-1 1 0 0 0,0-1 1 0 0,0 1-1 0 0,0 0 0 0 0,0-1 1 0 0,0 1-1 0 0,0 0 1 0 0,0-1-1 0 0,1 1 0 0 0,-1-1 1 0 0,0 1-1 0 0,0 0 0 0 0,1-1 1 0 0,-1 1-1 0 0,0 0 0 0 0,0 0 1 0 0,1-1-1 0 0,0 1 0 0 0,8 3 1098 0 0,-8-2-1118 0 0,0-1-1 0 0,-1 1 1 0 0,1-1-1 0 0,0 1 1 0 0,0-1-1 0 0,0 1 1 0 0,0-1-1 0 0,0 0 0 0 0,0 1 1 0 0,0-1-1 0 0,0 0 1 0 0,0 0-1 0 0,0 0 1 0 0,0 0-1 0 0,0 0 1 0 0,2 0-1 0 0,-3 0 1 0 0,0 0 1 0 0,1 0-1 0 0,-1 0 0 0 0,0 0 1 0 0,0 0-1 0 0,0 0 0 0 0,0 0 1 0 0,0 0-1 0 0,0 0 0 0 0,0 0 1 0 0,1-1-1 0 0,-1 1 0 0 0,0 0 1 0 0,0 0-1 0 0,0 0 0 0 0,0 0 0 0 0,0 0 1 0 0,0 0-1 0 0,0 0 0 0 0,0 0 1 0 0,0 0-1 0 0,0-1 0 0 0,0 1 1 0 0,1 0-1 0 0,-1 0 0 0 0,0 0 1 0 0,0 0-1 0 0,0 0 0 0 0,0 0 1 0 0,0 0-1 0 0,0-1 0 0 0,0 1 0 0 0,0 0 1 0 0,0 0-1 0 0,0 0 0 0 0,0 0 1 0 0,0 0-1 0 0,0 0 0 0 0,0-1 1 0 0,0 1-1 0 0,0 0 0 0 0,0 0 1 0 0,-1 0-1 0 0,1 0 0 0 0,0 0 1 0 0,0-1-1 0 0,-6-5 397 0 0,-10-3 1235 0 0,14 9-1519 0 0,1 0 0 0 0,-1 0 0 0 0,0 0 0 0 0,1 0 1 0 0,-1 0-1 0 0,1 1 0 0 0,-1-1 0 0 0,0 0 0 0 0,1 1 0 0 0,-1-1 0 0 0,1 1 0 0 0,-1 0 0 0 0,1-1 0 0 0,0 1 0 0 0,-1 0 0 0 0,-2 2 1 0 0,-18 20 363 0 0,19-19-479 0 0,1-1-1 0 0,-1 0 0 0 0,1-1 0 0 0,-1 1 1 0 0,0 0-1 0 0,0-1 0 0 0,0 1 1 0 0,0-1-1 0 0,-4 2 0 0 0,-53 22 1163 0 0,37-17-2 0 0,0-2-1 0 0,-40 8 1 0 0,-2 0-347 0 0,52-12-684 0 0,0-1 0 0 0,0-1-1 0 0,-1 0 1 0 0,-19-2 0 0 0,9 1 22 0 0,-4-1 92 0 0,0-2 1 0 0,0-1-1 0 0,-45-12 0 0 0,54 12-107 0 0,0 1 0 0 0,0 1 1 0 0,-28 0-1 0 0,-59 6 190 0 0,97-3-289 0 0,-54 7 91 0 0,42-4-49 0 0,-40 1 0 0 0,-3 1-37 0 0,15-1 8 0 0,-13 2 210 0 0,40-4-173 0 0,0-1 0 0 0,0-1 0 0 0,-33-3 0 0 0,42 2-52 0 0,0-1 0 0 0,0 2-1 0 0,-15 1 1 0 0,-19 2 142 0 0,-29 1 1123 0 0,57-2-1421 0 0,-1-2 1 0 0,1 0-1 0 0,-1-1 0 0 0,-20-3 0 0 0,27 1 105 0 0,0 1-1 0 0,0 0 1 0 0,0 1 0 0 0,-19 2-1 0 0,25-2 47 0 0,0 0 0 0 0,0 0 1 0 0,0-1-1 0 0,0 1 0 0 0,-10-4 0 0 0,-26-2 110 0 0,17 5-6 0 0,1-2 0 0 0,-1-1 0 0 0,-24-6 0 0 0,-14-3-20 0 0,38 10-56 0 0,-29 0 1 0 0,-23-2 19 0 0,42 1 14 0 0,-60 1-1 0 0,73 3-41 0 0,-4 0 33 0 0,4 0-21 0 0,-1 0 0 0 0,1 1-1 0 0,-42 8 1 0 0,48-4-5 0 0,13-3-46 0 0,0-1 0 0 0,0 0 0 0 0,0 0 0 0 0,0 0-1 0 0,-1 0 1 0 0,1-1 0 0 0,0 1 0 0 0,0-1 0 0 0,0 0 0 0 0,-1-1 0 0 0,1 1 0 0 0,-7-2 0 0 0,1 2 48 0 0,9 0-53 0 0,1 1 1 0 0,-1-1-1 0 0,1 0 0 0 0,-1 0 0 0 0,1 0 1 0 0,-1 0-1 0 0,1 0 0 0 0,-1 0 0 0 0,1 0 1 0 0,-1 0-1 0 0,1 0 0 0 0,-1 0 1 0 0,1 0-1 0 0,-1 0 0 0 0,1 0 0 0 0,-1 0 1 0 0,1-1-1 0 0,-1 1 0 0 0,-11 0-4 0 0,5-1 88 0 0,6 1-86 0 0,1 0 0 0 0,-1 1-1 0 0,0-1 1 0 0,1 0-1 0 0,-1 0 1 0 0,1 0-1 0 0,-1 0 1 0 0,1 0 0 0 0,-1 0-1 0 0,0 0 1 0 0,1 0-1 0 0,-1 0 1 0 0,1 0 0 0 0,-1 0-1 0 0,0-1 1 0 0,1 1-1 0 0,-1 0 1 0 0,1 0 0 0 0,-1 0-1 0 0,1-1 1 0 0,-1 1-1 0 0,1 0 1 0 0,-1-1 0 0 0,0 0-1 0 0,0 1 1 0 0,1-1 0 0 0,-1 1 0 0 0,0 0 0 0 0,0 0-1 0 0,0-1 1 0 0,1 1 0 0 0,-1 0 0 0 0,0 0 0 0 0,0 0 0 0 0,0 0-1 0 0,0 0 1 0 0,1 0 0 0 0,-1 0 0 0 0,0 0 0 0 0,0 0 0 0 0,0 0-1 0 0,0 1 1 0 0,1-1 0 0 0,-1 0 0 0 0,0 1 0 0 0,-1-1 0 0 0,-7 1 21 0 0,-9 0-23 0 0,-12-7 0 0 0,-14-4 64 0 0,43 10-64 0 0,0 0 0 0 0,0 0 0 0 0,0 0 0 0 0,0-1 0 0 0,0 1 0 0 0,1 0 0 0 0,-1-1 0 0 0,0 1 0 0 0,0-1 0 0 0,0 1 0 0 0,1-1 0 0 0,-1 1 0 0 0,0-1 0 0 0,1 1 0 0 0,-1-1 0 0 0,0 0 0 0 0,0 0 0 0 0,1 0 0 0 0,-1 0 0 0 0,1 1 0 0 0,-1-1 0 0 0,1 1 0 0 0,-1-1 0 0 0,1 1 0 0 0,-1-1 0 0 0,0 1 0 0 0,1-1 0 0 0,-1 1 0 0 0,0 0 0 0 0,1-1 0 0 0,-1 1 0 0 0,0 0 0 0 0,1 0 0 0 0,-2-1 0 0 0,-19-4 0 0 0,19 4 2 0 0,1 1 0 0 0,-1 0 1 0 0,1-1-1 0 0,-1 1 0 0 0,1-1 0 0 0,0 1 0 0 0,-1-1 0 0 0,1 1 0 0 0,0-1 0 0 0,-1 0 1 0 0,1 0-1 0 0,0 0 0 0 0,0 0 0 0 0,-2-1 0 0 0,2 0 0 0 0,0 1 0 0 0,0 0 1 0 0,0 0-1 0 0,-1 1 0 0 0,1-1 0 0 0,0 0 0 0 0,-1 0 0 0 0,1 0 0 0 0,0 1 0 0 0,-1-1 1 0 0,1 1-1 0 0,-1-1 0 0 0,1 1 0 0 0,-3-1 0 0 0,-24-1-2 0 0,14-1 0 0 0,12 3 0 0 0,1-1 0 0 0,-1 1 0 0 0,0-1 0 0 0,1 1 0 0 0,-1 0 0 0 0,0-1 0 0 0,0 1 0 0 0,1 0 0 0 0,-3 1 0 0 0,-19 2 0 0 0,-36 1 0 0 0,48-4 0 0 0,7 0 0 0 0,0-1 0 0 0,0 1 0 0 0,0 1 0 0 0,0-1 0 0 0,-7 2 0 0 0,-14 2 0 0 0,21-3 0 0 0,0 0 0 0 0,1 0 0 0 0,-1 0 0 0 0,0 0 0 0 0,0 0 0 0 0,-8-1 0 0 0,-12 3 0 0 0,8 0 0 0 0,0-1 0 0 0,-17 1 0 0 0,19-2 0 0 0,1 0 0 0 0,-1 1 0 0 0,-16 4 0 0 0,11 0 0 0 0,0-1 0 0 0,0-1 0 0 0,-1-1 0 0 0,-21 0 0 0 0,-58-14 190 0 0,39 9 18 0 0,-110-18 1 0 0,138 15-34 0 0,-50-1-1 0 0,-24 4-78 0 0,75 3-24 0 0,-33 7 1 0 0,47-6-75 0 0,-49 5 87 0 0,-73-2 1 0 0,41-7 7 0 0,21 0 3 0 0,-30-2-11 0 0,68 1-39 0 0,0 3-1 0 0,0 1 1 0 0,-48 7 0 0 0,-53 2 35 0 0,68-8-11 0 0,41 0-40 0 0,0-1 1 0 0,0-2 0 0 0,-54-8-1 0 0,-94-15 98 0 0,176 24-128 0 0,-54-6 64 0 0,1 3 0 0 0,-81 6 0 0 0,117-2-42 0 0,0-1-1 0 0,-29-3 1 0 0,6-1 45 0 0,34 3-59 0 0,0 0 0 0 0,0 0 0 0 0,1-1 0 0 0,-1-1 0 0 0,0 1-1 0 0,-15-8 1 0 0,0-3 72 0 0,-22-14 0 0 0,-74-38 37 0 0,90 48-69 0 0,20 12-18 0 0,0-1 0 0 0,-14-11 1 0 0,15 11-8 0 0,1-1 0 0 0,0 0 0 0 0,1-1 0 0 0,0 0 0 0 0,0 0 0 0 0,1 0 0 0 0,-9-14 0 0 0,-12-20 142 0 0,20 32-130 0 0,1 1 0 0 0,0-2-1 0 0,0 1 1 0 0,-5-14-1 0 0,-7-20 3 0 0,13 34-25 0 0,0-1-1 0 0,1 1 0 0 0,0-1 1 0 0,1 0-1 0 0,0 0 1 0 0,1 0-1 0 0,0-1 0 0 0,1 1 1 0 0,0-14-1 0 0,1 14 13 0 0,1 0-1 0 0,1 1 1 0 0,0-1-1 0 0,1 0 1 0 0,0 1-1 0 0,1-1 1 0 0,8-18-1 0 0,-8 20-12 0 0,-1 0 0 0 0,0 0 0 0 0,0-1 0 0 0,-1 1 0 0 0,1-13-1 0 0,2-10 0 0 0,-1 16 25 0 0,-1 0-1 0 0,0-1 1 0 0,-1 1 0 0 0,-1-1 0 0 0,-1 1 0 0 0,0-1 0 0 0,-2 1-1 0 0,-5-31 1 0 0,-3-5 4 0 0,5 29-17 0 0,-10-35 1 0 0,-7-9 25 0 0,-10-29 32 0 0,-18-36-80 0 0,47 125 0 0 0,0 0 0 0 0,1 0 0 0 0,0-1 0 0 0,0 1 0 0 0,0-1 0 0 0,1 1 0 0 0,-1-14 0 0 0,2 18 0 0 0,0 0 0 0 0,1-1 0 0 0,-1 1 0 0 0,1-1 0 0 0,0 1 0 0 0,0 0 0 0 0,0-1 0 0 0,0 1 0 0 0,0 0 0 0 0,1 0 0 0 0,0 0 0 0 0,-1 0 0 0 0,1 0 0 0 0,0 0 0 0 0,1 0 0 0 0,-1 1 0 0 0,0-1 0 0 0,5-3 0 0 0,9-6 0 0 0,0 1 0 0 0,1 0 0 0 0,0 2 0 0 0,1 0 0 0 0,35-13 0 0 0,99-20 0 0 0,-116 34 0 0 0,34-9 0 0 0,99-26 0 0 0,80-16 0 0 0,-143 37 0 0 0,-62 14 0 0 0,1 2 0 0 0,0 2 0 0 0,0 2 0 0 0,77 6 0 0 0,-68 4 0 0 0,11 0 0 0 0,75-3 0 0 0,-81-4 0 0 0,99 15 0 0 0,-1 8 0 0 0,-135-20 0 0 0,206 31 0 0 0,119-24 0 0 0,-97-7 0 0 0,-176-5 0 0 0,112-15 0 0 0,55-11 0 0 0,-184 27 0 0 0,63 8 0 0 0,-68-2 0 0 0,91-4 0 0 0,285-45 2048 0 0,-343 34-2579 0 0,77-11-914 0 0,38 2 1445 0 0,-70 10 0 0 0,148-18 1108 0 0,-149 9-1608 0 0,-66 8 200 0 0,85-2 0 0 0,-116 12 790 0 0,44 9 0 0 0,-38-5-118 0 0,35 6-372 0 0,74 20 0 0 0,-118-24 69 0 0,0 2 0 0 0,27 13 0 0 0,30 10-1143 0 0,-24-10 557 0 0,11 4 811 0 0,24 11 596 0 0,-81-29-730 0 0,0 0 1 0 0,0 1-1 0 0,26 20 0 0 0,-6 1-80 0 0,62 66-1 0 0,-89-84-250 0 0,0 0 1 0 0,-1 0-1 0 0,-1 1 0 0 0,0 0 1 0 0,-1 0-1 0 0,0 0 0 0 0,-1 1 1 0 0,0 0-1 0 0,-2 0 0 0 0,1 0 1 0 0,0 16-1 0 0,5 67 171 0 0,-1-1 0 0 0,-3-54 520 0 0,-2 1-1 0 0,-4 65 1 0 0,0-32-215 0 0,6 21-1114 0 0,-2-59 245 0 0,-2 55 1 0 0,-2-12 563 0 0,-4 27 0 0 0,4-100 28 0 0,0-1 0 0 0,-1 0 0 0 0,0 0 0 0 0,0 0 0 0 0,-1 0 1 0 0,0-1-1 0 0,0 1 0 0 0,0-1 0 0 0,-1 1 0 0 0,-6 7 0 0 0,3-5 69 0 0,-1-1 0 0 0,0 0 0 0 0,0-1 0 0 0,0 0 0 0 0,-1 0 0 0 0,-12 7 0 0 0,-1-2 68 0 0,-1-1-1 0 0,0-1 1 0 0,0-1 0 0 0,-1-1-1 0 0,-35 7 1 0 0,-60 9-846 0 0,-63 16-606 0 0,164-36 971 0 0,1 1 0 0 0,0 1 0 0 0,0 0 0 0 0,0 2 0 0 0,1 0 0 0 0,0 1-1 0 0,1 0 1 0 0,0 1 0 0 0,0 1 0 0 0,1 0 0 0 0,1 1 0 0 0,0 1 0 0 0,-21 25 0 0 0,5 2-1563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35.424"/>
    </inkml:context>
    <inkml:brush xml:id="br0">
      <inkml:brushProperty name="width" value="0.1" units="cm"/>
      <inkml:brushProperty name="height" value="0.1" units="cm"/>
      <inkml:brushProperty name="color" value="#F4F91B"/>
    </inkml:brush>
  </inkml:definitions>
  <inkml:trace contextRef="#ctx0" brushRef="#br0">4860 49 919 0 0,'1'-2'61'0'0,"-1"0"0"0"0,1 0 0 0 0,-1 0-1 0 0,0 1 1 0 0,0-1 0 0 0,0 0-1 0 0,0 0 1 0 0,0-4 0 0 0,0-1 2304 0 0,-17 5-1499 0 0,1-6 821 0 0,15 7-1503 0 0,-1 0 0 0 0,0-1 0 0 0,0 1-1 0 0,1 1 1 0 0,-1-1 0 0 0,0 0-1 0 0,0 0 1 0 0,0 1 0 0 0,0-1 0 0 0,0 1-1 0 0,0-1 1 0 0,-3 1 0 0 0,-2 0 50 0 0,0 1 1 0 0,0 0-1 0 0,0 0 1 0 0,0 1-1 0 0,0 0 1 0 0,0 0-1 0 0,0 1 1 0 0,-7 3-1 0 0,-53 34 43 0 0,47-28-157 0 0,-27 14-1 0 0,6-9 449 0 0,-2-2 0 0 0,0-2 0 0 0,-1-2 0 0 0,-77 9 0 0 0,89-17-159 0 0,0-2-1 0 0,-34-2 0 0 0,32-1 63 0 0,-53 5-1 0 0,26 3-243 0 0,-47 7-97 0 0,-156 29 226 0 0,191-30-238 0 0,-170 23 461 0 0,74-30-116 0 0,46-3-162 0 0,-111 7-177 0 0,186-9-105 0 0,-71-10 0 0 0,-1 0 18 0 0,-119 9 205 0 0,156 1-215 0 0,-132 13 65 0 0,69-1 48 0 0,-53 0 178 0 0,-83 4 97 0 0,0-18 124 0 0,176 0-401 0 0,1 4 0 0 0,-1 5 0 0 0,-202 40 0 0 0,117-3-337 0 0,150-31-701 0 0,1 1 0 0 0,-61 30 1 0 0,52-18-1163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40.904"/>
    </inkml:context>
    <inkml:brush xml:id="br0">
      <inkml:brushProperty name="width" value="0.1" units="cm"/>
      <inkml:brushProperty name="height" value="0.1" units="cm"/>
      <inkml:brushProperty name="color" value="#F4F91B"/>
    </inkml:brush>
  </inkml:definitions>
  <inkml:trace contextRef="#ctx0" brushRef="#br0">2257 151 455 0 0,'-19'-26'3036'0'0,"5"5"822"0"0,1 9-4025 0 0,6 8 355 0 0,0 0 1 0 0,0 0-1 0 0,0 1 1 0 0,0 0-1 0 0,-1 0 0 0 0,-8-1 1 0 0,-14-6 229 0 0,13 4-127 0 0,0 1-1 0 0,0 1 1 0 0,-1 1-1 0 0,-26-3 1 0 0,-72 4 903 0 0,81 2-929 0 0,-148-9 861 0 0,40 1-193 0 0,-423 8 1375 0 0,101-11-1795 0 0,415 8-491 0 0,-97 8 1 0 0,115-1-91 0 0,-1 2 1 0 0,1 1-1 0 0,-62 21 1 0 0,38-5-1014 0 0,-1 2-349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41.673"/>
    </inkml:context>
    <inkml:brush xml:id="br0">
      <inkml:brushProperty name="width" value="0.1" units="cm"/>
      <inkml:brushProperty name="height" value="0.1" units="cm"/>
      <inkml:brushProperty name="color" value="#F4F91B"/>
    </inkml:brush>
  </inkml:definitions>
  <inkml:trace contextRef="#ctx0" brushRef="#br0">1846 52 2303 0 0,'-20'-22'4667'0'0,"14"18"-4423"0"0,0 0-1 0 0,0 1 1 0 0,0 0-1 0 0,-1 0 1 0 0,1 1-1 0 0,-1 0 1 0 0,0 0-1 0 0,0 0 1 0 0,1 1-1 0 0,-10-1 1 0 0,-11 1 327 0 0,-35 1 0 0 0,42 1-307 0 0,-179 19 1539 0 0,160-15-1543 0 0,-54 5 345 0 0,-1-5 1 0 0,-104-8-1 0 0,-265 6 359 0 0,288-1-846 0 0,-143 9-1563 0 0,261-5 145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43.235"/>
    </inkml:context>
    <inkml:brush xml:id="br0">
      <inkml:brushProperty name="width" value="0.1" units="cm"/>
      <inkml:brushProperty name="height" value="0.1" units="cm"/>
      <inkml:brushProperty name="color" value="#F4F91B"/>
    </inkml:brush>
  </inkml:definitions>
  <inkml:trace contextRef="#ctx0" brushRef="#br0">2435 38 3711 0 0,'-5'2'63'0'0,"0"-1"-1"0"0,0 0 0 0 0,-1 0 0 0 0,1 0 1 0 0,0-1-1 0 0,-9 0 0 0 0,-3 1 296 0 0,-18 1 688 0 0,-1-2 1 0 0,-43-6-1 0 0,-30-1 765 0 0,-202 25 18 0 0,213-10-1458 0 0,-202-2 593 0 0,0-19-151 0 0,281 12-767 0 0,-283-26 614 0 0,115 7-407 0 0,-81 15-61 0 0,1 24-1050 0 0,205-13 380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43.887"/>
    </inkml:context>
    <inkml:brush xml:id="br0">
      <inkml:brushProperty name="width" value="0.1" units="cm"/>
      <inkml:brushProperty name="height" value="0.1" units="cm"/>
      <inkml:brushProperty name="color" value="#F4F91B"/>
    </inkml:brush>
  </inkml:definitions>
  <inkml:trace contextRef="#ctx0" brushRef="#br0">2602 170 4287 0 0,'-61'-1'1116'0'0,"-230"13"2055"0"0,36 2-1642 0 0,161-12-745 0 0,-128-14 0 0 0,93-6-212 0 0,-184-20 560 0 0,-105-33-68 0 0,305 50-1027 0 0,0 4-1 0 0,-170-3 1 0 0,64 25-4292 0 0,128 2-168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46.523"/>
    </inkml:context>
    <inkml:brush xml:id="br0">
      <inkml:brushProperty name="width" value="0.1" units="cm"/>
      <inkml:brushProperty name="height" value="0.1" units="cm"/>
      <inkml:brushProperty name="color" value="#F4F91B"/>
    </inkml:brush>
  </inkml:definitions>
  <inkml:trace contextRef="#ctx0" brushRef="#br0">2349 200 2303 0 0,'-35'-16'1006'0'0,"0"1"0"0"0,-1 1-1 0 0,-1 2 1 0 0,0 2-1 0 0,-47-7 1 0 0,25 9-450 0 0,-89-1 1 0 0,-16-1-78 0 0,-536-57 1353 0 0,546 54-1415 0 0,61 7-213 0 0,1 3 1 0 0,-131 14-1 0 0,-158 51-813 0 0,311-46 218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47.610"/>
    </inkml:context>
    <inkml:brush xml:id="br0">
      <inkml:brushProperty name="width" value="0.1" units="cm"/>
      <inkml:brushProperty name="height" value="0.1" units="cm"/>
      <inkml:brushProperty name="color" value="#F4F91B"/>
    </inkml:brush>
  </inkml:definitions>
  <inkml:trace contextRef="#ctx0" brushRef="#br0">3532 0 1839 0 0,'-8'3'453'0'0,"1"-1"0"0"0,-1 0 0 0 0,1-1-1 0 0,-1 1 1 0 0,0-2 0 0 0,0 1 0 0 0,1-1-1 0 0,-1 0 1 0 0,0 0 0 0 0,-9-3-1 0 0,-28 1 384 0 0,-205 25 1958 0 0,116-8-2012 0 0,-126-3 228 0 0,74-6-541 0 0,-329 4 312 0 0,146-5-433 0 0,26 1-190 0 0,-104 4-4 0 0,300-5-239 0 0,-441 36-1106 0 0,434-16 435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58.220"/>
    </inkml:context>
    <inkml:brush xml:id="br0">
      <inkml:brushProperty name="width" value="0.1" units="cm"/>
      <inkml:brushProperty name="height" value="0.1" units="cm"/>
      <inkml:brushProperty name="color" value="#F4F91B"/>
    </inkml:brush>
  </inkml:definitions>
  <inkml:trace contextRef="#ctx0" brushRef="#br0">1445 73 1839 0 0,'-7'1'210'0'0,"0"0"0"0"0,0 0 0 0 0,0-1-1 0 0,-1 1 1 0 0,1-2 0 0 0,0 1-1 0 0,0-1 1 0 0,0 0 0 0 0,0-1-1 0 0,0 0 1 0 0,-10-4 0 0 0,5 3 159 0 0,0 0-1 0 0,-19-3 1 0 0,-63 7 483 0 0,5 0-492 0 0,48-5 355 0 0,-52-12-1 0 0,27 7 182 0 0,-122-3 0 0 0,70 7-369 0 0,83 3-457 0 0,-42-4 285 0 0,-123 7 1 0 0,176 1-466 0 0,1 1 1 0 0,-1 1-1 0 0,1 1 0 0 0,0 1 1 0 0,1 1-1 0 0,-1 1 0 0 0,2 1 0 0 0,-1 1 1 0 0,-33 21-1 0 0,21-7-3525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7:27.387"/>
    </inkml:context>
    <inkml:brush xml:id="br0">
      <inkml:brushProperty name="width" value="0.1" units="cm"/>
      <inkml:brushProperty name="height" value="0.1" units="cm"/>
      <inkml:brushProperty name="color" value="#F4F91B"/>
    </inkml:brush>
  </inkml:definitions>
  <inkml:trace contextRef="#ctx0" brushRef="#br0">5912 1628 1351 0 0,'-44'9'26'0'0,"0"-1"0"0"0,0-3 0 0 0,-57 0-1 0 0,-135-13 111 0 0,176 4-127 0 0,-2 4-9 0 0,-67 7 0 0 0,67-3 0 0 0,-69-2 0 0 0,-45-18 138 0 0,86 7 204 0 0,-157 3 0 0 0,227 7-336 0 0,-59 4 65 0 0,-1-3 0 0 0,-88-9-1 0 0,83-1-70 0 0,-1 4 0 0 0,1 3 0 0 0,-157 20 0 0 0,174-12 0 0 0,0-2 0 0 0,-83-4 0 0 0,37-5 0 0 0,-205 21 0 0 0,270-13 0 0 0,1-2 0 0 0,-61-4 0 0 0,-93-20 0 0 0,181 19 0 0 0,-53-8 0 0 0,-61-6 0 0 0,43 13 0 0 0,24 1 0 0 0,-89-14 0 0 0,-146-25 64 0 0,301 41-64 0 0,-34-1 0 0 0,-72 3 0 0 0,-73 22 0 0 0,124-20 0 0 0,73 10 0 0 0,-9-9 0 0 0,-5-2 0 0 0,1-1 0 0 0,-1 1 0 0 0,0-1 0 0 0,0 0 0 0 0,1 0 0 0 0,-1 0 0 0 0,1 0 0 0 0,-1 0 0 0 0,1 0 0 0 0,-1-1 0 0 0,1 1 0 0 0,0-1 0 0 0,-1 0 0 0 0,1 0 0 0 0,-1 0 0 0 0,5 0 0 0 0,23-3 0 0 0,47 3 0 0 0,-62 1 0 0 0,0 0 0 0 0,-1 1 0 0 0,1 1 0 0 0,-1 1 0 0 0,18 6 0 0 0,-21-7 0 0 0,-1 0 0 0 0,0-1 0 0 0,13 2 0 0 0,5 1 0 0 0,48 11-4 0 0,129 25-36 0 0,-156-34 31 0 0,1-2 0 0 0,60-2-1 0 0,90-15 5 0 0,-10 0 30 0 0,-94 11 307 0 0,-31 1 8 0 0,77-10 0 0 0,-25-10-34 0 0,36-4-172 0 0,-119 20-108 0 0,-1 2 0 0 0,55 4 0 0 0,17 9-13 0 0,-52-4 0 0 0,1-2-1 0 0,-1-3 1 0 0,74-5 0 0 0,43-29 80 0 0,-114 20-104 0 0,5 2 11 0 0,0 3 0 0 0,113 3 0 0 0,-20 1 0 0 0,32-22 0 0 0,-131 15 0 0 0,1 2 0 0 0,58 0 0 0 0,67-3 0 0 0,-64 2 0 0 0,-94 7 0 0 0,-11 1 0 0 0,0 0 0 0 0,0 1 0 0 0,0 1 0 0 0,0-1 0 0 0,16 5 0 0 0,14 1-35 0 0,-34-5 240 0 0,0-1 0 0 0,0 2 1 0 0,0-1-1 0 0,0 1 0 0 0,-1 0 0 0 0,12 5 1 0 0,35 19-569 0 0,1-2 1 0 0,1-3 0 0 0,63 15-1 0 0,-112-34 363 0 0,49 14 0 0 0,-50-14 0 0 0,0 1 0 0 0,-1-1 0 0 0,0 1 0 0 0,0 0 0 0 0,0 0 0 0 0,0 1 0 0 0,7 6 0 0 0,-11-10 0 0 0,0 1 0 0 0,0 0 0 0 0,0 0 0 0 0,-1 0 0 0 0,1 0 0 0 0,0 0 0 0 0,-1 0 0 0 0,1 0 0 0 0,0 0 0 0 0,-1 0 0 0 0,1 0 0 0 0,-1 0 0 0 0,0 1 0 0 0,1-1 0 0 0,-1 0 0 0 0,0 0-1 0 0,0 0 1 0 0,0 1 0 0 0,0-1 0 0 0,0 0 0 0 0,0 0 0 0 0,0 2 0 0 0,-1-1 0 0 0,1 0 0 0 0,-1 0 0 0 0,0-1 0 0 0,0 1 0 0 0,0 0-1 0 0,0-1 1 0 0,0 1 0 0 0,0-1 0 0 0,-1 1 0 0 0,1-1 0 0 0,0 0 0 0 0,-4 3 0 0 0,0-1 1 0 0,0 1 1 0 0,0-1 0 0 0,-1 0-1 0 0,1 0 1 0 0,-1-1 0 0 0,0 0-1 0 0,-9 3 1 0 0,0-3 11 0 0,0-1 0 0 0,0 0 0 0 0,1-1 0 0 0,-20-2 0 0 0,-60-11 79 0 0,22 1-60 0 0,-191-10 29 0 0,172 15-50 0 0,-10 2-11 0 0,-41-5 0 0 0,-118-1 0 0 0,-25-4 0 0 0,166-1 0 0 0,-44-6 0 0 0,123 19 0 0 0,1 2 0 0 0,-47 4 0 0 0,48 1 0 0 0,-154 10 0 0 0,139-12 0 0 0,-86-9 0 0 0,66-1 0 0 0,0 4 0 0 0,-1 3 0 0 0,-130 14 0 0 0,124-3 0 0 0,0-4 0 0 0,-86-4 0 0 0,31-4 0 0 0,-210 25 0 0 0,198-14 0 0 0,21-1 0 0 0,95-6 0 0 0,0-2 0 0 0,0 0 0 0 0,0-2 0 0 0,-55-11 0 0 0,55 8 0 0 0,0 1 0 0 0,0 1 0 0 0,-36 2 0 0 0,-94 12 0 0 0,67-4 0 0 0,-101 3 0 0 0,54-1 0 0 0,-66 1 0 0 0,65-23 0 0 0,72 5 0 0 0,53 6 0 0 0,0-1 0 0 0,0 0 0 0 0,1-1 0 0 0,-1-1 0 0 0,1-1 0 0 0,0 0 0 0 0,-20-12 0 0 0,24 12 0 0 0,1-1 0 0 0,0 0 0 0 0,1-1 0 0 0,0-1 0 0 0,0 1 0 0 0,1-2 0 0 0,0 1 0 0 0,0-1 0 0 0,1-1 0 0 0,-8-14 0 0 0,8 10 0 0 0,1-1-1 0 0,1 0 1 0 0,-8-32-1 0 0,8 25 8 0 0,-11-25-1 0 0,-11-14 145 0 0,-24-59 16 0 0,47 106-142 0 0,0-1-1 0 0,1-1 1 0 0,1 1-1 0 0,0 0 1 0 0,0-28-1 0 0,3 31-22 0 0,2 0 0 0 0,0 1 0 0 0,0-1 0 0 0,1 1 0 0 0,1 0 0 0 0,7-18 1 0 0,5-18-6 0 0,12-27 3 0 0,-19 54 0 0 0,0 0 0 0 0,7-33 0 0 0,-5-5 0 0 0,2-6 0 0 0,35-109 0 0 0,-30 135 98 0 0,1 0-1 0 0,2 1 0 0 0,40-53 1 0 0,-55 82-92 0 0,1 1 1 0 0,0 0-1 0 0,0 1 0 0 0,1-1 1 0 0,0 2-1 0 0,0-1 0 0 0,1 1 1 0 0,-1 0-1 0 0,2 1 1 0 0,16-8-1 0 0,6 0 27 0 0,0 2-1 0 0,35-6 1 0 0,-31 8-12 0 0,43-17 0 0 0,-33 8-21 0 0,0 3 0 0 0,1 1 0 0 0,56-8 0 0 0,-81 19 0 0 0,1 1 0 0 0,-1 1 0 0 0,1 2 0 0 0,33 4 0 0 0,91 22 0 0 0,-103-18 0 0 0,-24-4 0 0 0,9 1 0 0 0,2 0 0 0 0,-1-2 0 0 0,53 1 0 0 0,113-5 0 0 0,-92 5 0 0 0,126 21 0 0 0,-197-22 0 0 0,0-2 0 0 0,46-2 0 0 0,66-13 0 0 0,-88 6 0 0 0,-1 2 0 0 0,87 5 0 0 0,-6 14 0 0 0,129 7 0 0 0,-219-20 0 0 0,78 12 0 0 0,-109-11 0 0 0,0 2 0 0 0,-1 0 0 0 0,0 1 0 0 0,0 1 0 0 0,0 0 0 0 0,0 1 0 0 0,-1 1 0 0 0,22 15 0 0 0,12 13-77 0 0,-31-22 10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58.672"/>
    </inkml:context>
    <inkml:brush xml:id="br0">
      <inkml:brushProperty name="width" value="0.1" units="cm"/>
      <inkml:brushProperty name="height" value="0.1" units="cm"/>
      <inkml:brushProperty name="color" value="#F4F91B"/>
    </inkml:brush>
  </inkml:definitions>
  <inkml:trace contextRef="#ctx0" brushRef="#br0">1250 41 1375 0 0,'-657'-28'5221'0'0,"489"18"-4986"0"0,106 7-109 0 0,-66 6-1 0 0,93 0-144 0 0,0 1 0 0 0,1 3 0 0 0,-48 14 0 0 0,33-5-132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1:59.757"/>
    </inkml:context>
    <inkml:brush xml:id="br0">
      <inkml:brushProperty name="width" value="0.1" units="cm"/>
      <inkml:brushProperty name="height" value="0.1" units="cm"/>
      <inkml:brushProperty name="color" value="#F4F91B"/>
    </inkml:brush>
  </inkml:definitions>
  <inkml:trace contextRef="#ctx0" brushRef="#br0">1809 165 3423 0 0,'-41'-15'332'0'0,"12"6"-277"0"0,-3 5 1161 0 0,-19-10-1019 0 0,-82-26 787 0 0,-41-19 854 0 0,146 52-1570 0 0,0 1 1 0 0,0 1-1 0 0,-1 2 0 0 0,-41 0 0 0 0,-206 32 104 0 0,171-15-307 0 0,-25 2-34 0 0,-395 44 256 0 0,448-49-411 0 0,45-4-2531 0 0,11-1-508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2:00.740"/>
    </inkml:context>
    <inkml:brush xml:id="br0">
      <inkml:brushProperty name="width" value="0.1" units="cm"/>
      <inkml:brushProperty name="height" value="0.1" units="cm"/>
      <inkml:brushProperty name="color" value="#F4F91B"/>
    </inkml:brush>
  </inkml:definitions>
  <inkml:trace contextRef="#ctx0" brushRef="#br0">2514 85 2303 0 0,'-6'-4'195'0'0,"2"7"-5"0"0,-5 6 273 0 0,1-5-297 0 0,0 1-1 0 0,0-1 0 0 0,-1-1 0 0 0,1 0 0 0 0,-1 0 0 0 0,0 0 0 0 0,0-1 1 0 0,0-1-1 0 0,0 1 0 0 0,0-1 0 0 0,0-1 0 0 0,0 0 0 0 0,-17-2 0 0 0,-8 2 511 0 0,-1 1-1 0 0,-39 5 0 0 0,36-1-496 0 0,-54-2 0 0 0,-343-22 2437 0 0,321 8-1808 0 0,-182-43 0 0 0,291 53-789 0 0,-74-16 271 0 0,-1 3 0 0 0,-108-6-1 0 0,158 20-244 0 0,-418 6 145 0 0,412-1-277 0 0,0 1 1 0 0,1 2-1 0 0,0 1 1 0 0,1 2-1 0 0,0 1 1 0 0,0 2-1 0 0,-47 27 1 0 0,40-19-1061 0 0,0-2-2993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2:02.674"/>
    </inkml:context>
    <inkml:brush xml:id="br0">
      <inkml:brushProperty name="width" value="0.1" units="cm"/>
      <inkml:brushProperty name="height" value="0.1" units="cm"/>
      <inkml:brushProperty name="color" value="#F4F91B"/>
    </inkml:brush>
  </inkml:definitions>
  <inkml:trace contextRef="#ctx0" brushRef="#br0">3213 18 1375 0 0,'-3'-2'210'0'0,"1"0"-1"0"0,-1 0 0 0 0,1 1 0 0 0,-1-1 0 0 0,0 1 0 0 0,1-1 0 0 0,-1 1 0 0 0,0 0 0 0 0,0 0 0 0 0,0 1 1 0 0,0-1-1 0 0,0 0 0 0 0,-6 1 0 0 0,-43 1 2559 0 0,39 0-3105 0 0,-48 4 1187 0 0,-145 2 1295 0 0,54-9-1234 0 0,-160 18 0 0 0,19 4-297 0 0,121-9-372 0 0,-411-2 577 0 0,151-8-448 0 0,386 0-361 0 0,-317 7 118 0 0,310-7-195 0 0,-1 1 0 0 0,0 3 0 0 0,1 2-1 0 0,-82 22 1 0 0,44-3-1313 0 0,48-13 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2:04.173"/>
    </inkml:context>
    <inkml:brush xml:id="br0">
      <inkml:brushProperty name="width" value="0.1" units="cm"/>
      <inkml:brushProperty name="height" value="0.1" units="cm"/>
      <inkml:brushProperty name="color" value="#F4F91B"/>
    </inkml:brush>
  </inkml:definitions>
  <inkml:trace contextRef="#ctx0" brushRef="#br0">1607 59 919 0 0,'-4'-4'679'0'0,"1"0"0"0"0,-1 0-1 0 0,0 0 1 0 0,0 1-1 0 0,0-1 1 0 0,-1 1-1 0 0,-7-4 1 0 0,7 3-786 0 0,-2 1 240 0 0,1 0 0 0 0,0 0 1 0 0,-1 0-1 0 0,0 1 0 0 0,0 0 0 0 0,0 0 1 0 0,0 1-1 0 0,0 0 0 0 0,0 0 0 0 0,0 1 1 0 0,-9 0-1 0 0,-12 1 111 0 0,-43 9 0 0 0,41-5-45 0 0,-12 0 240 0 0,-83-2-1 0 0,-45-13 355 0 0,5-1-209 0 0,81 11-378 0 0,0 4 0 0 0,-95 17 0 0 0,23-2-89 0 0,-20 4-756 0 0,64 1-3229 0 0,64-10 1338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2:04.678"/>
    </inkml:context>
    <inkml:brush xml:id="br0">
      <inkml:brushProperty name="width" value="0.1" units="cm"/>
      <inkml:brushProperty name="height" value="0.1" units="cm"/>
      <inkml:brushProperty name="color" value="#F4F91B"/>
    </inkml:brush>
  </inkml:definitions>
  <inkml:trace contextRef="#ctx0" brushRef="#br0">1944 140 919 0 0,'-178'-43'5491'0'0,"106"23"-4135"0"0,0 3-1 0 0,-88-8 1 0 0,-98 11 129 0 0,-21-1-476 0 0,191 10-955 0 0,-1 4-1 0 0,1 4 1 0 0,-1 3-1 0 0,1 5 1 0 0,1 3-1 0 0,-143 42 1 0 0,120-22-1695 0 0,55-16 639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2:44.898"/>
    </inkml:context>
    <inkml:brush xml:id="br0">
      <inkml:brushProperty name="width" value="0.1" units="cm"/>
      <inkml:brushProperty name="height" value="0.1" units="cm"/>
      <inkml:brushProperty name="color" value="#F4F91B"/>
    </inkml:brush>
  </inkml:definitions>
  <inkml:trace contextRef="#ctx0" brushRef="#br0">1260 251 5495 0 0,'-9'-11'897'0'0,"0"0"-1"0"0,0-1 0 0 0,2 0 0 0 0,-1-1 0 0 0,-9-24 1 0 0,-8-12 317 0 0,21 41-1010 0 0,-1-1-1 0 0,-1 1 1 0 0,0 0-1 0 0,0 1 1 0 0,0 0-1 0 0,-1 0 1 0 0,0 0-1 0 0,-1 0 1 0 0,1 1-1 0 0,-1 1 1 0 0,0-1-1 0 0,-16-6 1 0 0,18 10-169 0 0,-1 0 1 0 0,1 1 0 0 0,-1-1 0 0 0,0 2-1 0 0,0-1 1 0 0,1 1 0 0 0,-9 0 0 0 0,-48 7 256 0 0,49-5-276 0 0,-8 4 29 0 0,0 0 0 0 0,0 1 0 0 0,1 1 0 0 0,0 1 0 0 0,-24 14 0 0 0,23-11-21 0 0,5-3 67 0 0,1 1 0 0 0,-19 16 1 0 0,-15 10 247 0 0,-15 5 381 0 0,-26 15-187 0 0,60-36-341 0 0,0 1-1 0 0,2 1 1 0 0,-37 35-1 0 0,60-51-146 0 0,-9 10 82 0 0,1 0 0 0 0,0 1 0 0 0,2 0 0 0 0,0 1 0 0 0,-14 28 0 0 0,-8 13-22 0 0,-72 122 208 0 0,89-145-120 0 0,0-1 0 0 0,3 2 0 0 0,-13 51 0 0 0,21-58-79 0 0,1 0 0 0 0,2 0 1 0 0,1 0-1 0 0,3 43 0 0 0,20 122 400 0 0,-17-168-427 0 0,1 1 0 0 0,1-1 0 0 0,2-1 0 0 0,1 1 0 0 0,0-1 0 0 0,2-1 0 0 0,2 0 1 0 0,0 0-1 0 0,1-2 0 0 0,1 1 0 0 0,1-2 0 0 0,2 0 0 0 0,35 35 0 0 0,-9-14 7 0 0,-20-18-22 0 0,1-1 0 0 0,1-2-1 0 0,35 25 1 0 0,-54-43-71 0 0,44 29 57 0 0,105 49 0 0 0,-140-75-33 0 0,1 0 0 0 0,0-2-1 0 0,0 0 1 0 0,1 0 0 0 0,0-2-1 0 0,-1 0 1 0 0,1-1 0 0 0,0-1-1 0 0,0-1 1 0 0,0-1 0 0 0,20-2-1 0 0,-23 0 10 0 0,-1-1 0 0 0,0-1-1 0 0,0 0 1 0 0,-1 0 0 0 0,0-1-1 0 0,0-1 1 0 0,0-1-1 0 0,0 0 1 0 0,-1 0 0 0 0,-1-1-1 0 0,18-17 1 0 0,6-11 122 0 0,-2-1 1 0 0,30-44 0 0 0,-2 2 36 0 0,-12 18 44 0 0,-3-1 1 0 0,74-135-1 0 0,-24-16 312 0 0,-20 38-130 0 0,32-78 64 0 0,-104 242-475 0 0,0 0 0 0 0,-1 0-1 0 0,-1-1 1 0 0,0 0 0 0 0,0 1 0 0 0,-1-1 0 0 0,-1 0 0 0 0,0 0 0 0 0,-1 1 0 0 0,0-1-1 0 0,-1 0 1 0 0,0 1 0 0 0,-1-1 0 0 0,-1 1 0 0 0,0 0 0 0 0,0 0 0 0 0,-2 0 0 0 0,1 1 0 0 0,-1-1-1 0 0,-1 1 1 0 0,0 1 0 0 0,-15-19 0 0 0,3 8-5 0 0,-1 1 0 0 0,-1 1 1 0 0,0 1-1 0 0,-2 1 0 0 0,0 0 0 0 0,-1 2 0 0 0,0 1 1 0 0,-1 1-1 0 0,-1 1 0 0 0,0 1 0 0 0,-1 1 0 0 0,0 2 1 0 0,0 0-1 0 0,-1 2 0 0 0,0 1 0 0 0,0 2 0 0 0,0 0 1 0 0,0 2-1 0 0,-39 3 0 0 0,12 4-135 0 0,-1 4-1 0 0,1 1 1 0 0,1 3-1 0 0,0 3 1 0 0,-56 25-1 0 0,4 5-571 0 0,-142 90-1 0 0,98-38-3193 0 0,82-44-3768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5:23.771"/>
    </inkml:context>
    <inkml:brush xml:id="br0">
      <inkml:brushProperty name="width" value="0.1" units="cm"/>
      <inkml:brushProperty name="height" value="0.1" units="cm"/>
      <inkml:brushProperty name="color" value="#E71224"/>
    </inkml:brush>
  </inkml:definitions>
  <inkml:trace contextRef="#ctx0" brushRef="#br0">956 2293 3423 0 0,'-49'-15'1357'0'0,"-13"-3"4752"0"0,62 18-5945 0 0,-1-1 0 0 0,0 1 1 0 0,1 0-1 0 0,-1 0 1 0 0,1 0-1 0 0,-1 0 0 0 0,0 0 1 0 0,1 0-1 0 0,-1 0 1 0 0,0 0-1 0 0,1 0 0 0 0,-1 0 1 0 0,1 0-1 0 0,-1 0 0 0 0,0 0 1 0 0,1 1-1 0 0,-1-1 1 0 0,1 0-1 0 0,-1 0 0 0 0,0 1 1 0 0,1 0-83 0 0,-1-1 0 0 0,1 0 0 0 0,0 1 0 0 0,0-1 0 0 0,0 0 1 0 0,0 1-1 0 0,0-1 0 0 0,0 0 0 0 0,0 1 0 0 0,0-1 0 0 0,0 0 0 0 0,0 1 1 0 0,0-1-1 0 0,0 1 0 0 0,0-1 0 0 0,0 0 0 0 0,0 1 0 0 0,0-1 0 0 0,0 0 0 0 0,1 1 1 0 0,-1-1-1 0 0,0 0 0 0 0,0 1 0 0 0,1-1 0 0 0,0 2 22 0 0,0 0 0 0 0,0-1 0 0 0,0 1-1 0 0,1-1 1 0 0,-1 0 0 0 0,0 1 0 0 0,1-1-1 0 0,-1 0 1 0 0,1 0 0 0 0,-1 0 0 0 0,1 0-1 0 0,3 2 1 0 0,6-1 250 0 0,0 0 1 0 0,0 0-1 0 0,0-1 0 0 0,1 0 0 0 0,-1-1 0 0 0,15-1 1 0 0,68-14 1229 0 0,-63 9-1068 0 0,39-4 0 0 0,78 8 393 0 0,-128 2-819 0 0,14-2 125 0 0,56-9 1 0 0,-14 0-3 0 0,-34 4-82 0 0,8-1 31 0 0,278-3 230 0 0,-191 14-337 0 0,28-2 18 0 0,-130-3-73 0 0,-14 1 0 0 0,42-7 0 0 0,17-10 32 0 0,1 4 0 0 0,0 4 0 0 0,91 0 0 0 0,-133 9-32 0 0,-1 2 0 0 0,1 2 0 0 0,42 9 0 0 0,-56-8 0 0 0,-1 0 0 0 0,46 0 0 0 0,51-8 0 0 0,-65 1 0 0 0,-11 3 0 0 0,0 3 0 0 0,59 10 0 0 0,23 3 0 0 0,-83-15 9 0 0,0-1 0 0 0,61-9 0 0 0,84-22 26 0 0,-141 22-33 0 0,69-13-2 0 0,-78 16 32 0 0,72-23 0 0 0,-97 24-25 0 0,0 0 0 0 0,0-1 0 0 0,-1-1 1 0 0,0 0-1 0 0,0 0 0 0 0,-1-2 0 0 0,0 1 0 0 0,15-15 0 0 0,-11 3 14 0 0,0 1 0 0 0,-2-2 0 0 0,0 0-1 0 0,-1-1 1 0 0,11-27 0 0 0,3-1-7 0 0,13-27 108 0 0,-4-2-1 0 0,29-88 1 0 0,-59 143-103 0 0,-1 1-1 0 0,-1-1 1 0 0,-1-1-1 0 0,-1 1 1 0 0,-1-26-1 0 0,1-2-1 0 0,2 12 1 0 0,2 1-1 0 0,1 0 0 0 0,15-43 1 0 0,-9 38 11 0 0,13-89 0 0 0,-22 87 0 0 0,-3-50 1 0 0,-2 73-29 0 0,-1 1 0 0 0,-1-1 0 0 0,-1 1 0 0 0,-9-28 0 0 0,13 48-3 0 0,-3-9 8 0 0,0 1 0 0 0,-1 0 0 0 0,0-1 0 0 0,0 1 0 0 0,-1 1 0 0 0,0-1 0 0 0,-1 1 0 0 0,0 0 0 0 0,0 0 0 0 0,-9-8 0 0 0,-187-160 56 0 0,176 156-60 0 0,8 5-2 0 0,-3-2 0 0 0,-1 1 0 0 0,0 1 0 0 0,-35-19 0 0 0,-6 4 0 0 0,-77-26 0 0 0,105 46 0 0 0,-1 1 0 0 0,0 2 0 0 0,-73-7 0 0 0,-141 13 40 0 0,71 2-16 0 0,103 2-24 0 0,-149 23 0 0 0,38-1 0 0 0,149-21 0 0 0,-130 5 0 0 0,-150-34 0 0 0,165 11 0 0 0,-137-28 54 0 0,192 26-44 0 0,-15 2 15 0 0,-1 5 0 0 0,-182 8 0 0 0,271 4-34 0 0,-43 9-1 0 0,13-1-6 0 0,-62 8 16 0 0,-126 34 0 0 0,95-3 0 0 0,131-43 0 0 0,-150 60 0 0 0,113-43 0 0 0,-1 2-3 0 0,2 3-1 0 0,-87 58 0 0 0,91-50-22 0 0,-55 54-1 0 0,93-80 27 0 0,2 0 0 0 0,-1 0 0 0 0,1 1 0 0 0,1 0 0 0 0,0 0 0 0 0,1 1 0 0 0,0 0 0 0 0,1 0 0 0 0,0 1 0 0 0,1 0 0 0 0,0 0 0 0 0,1 0 0 0 0,0 1 0 0 0,1-1 0 0 0,1 1 0 0 0,0 0 0 0 0,1 0 0 0 0,1 19 0 0 0,15 139-17 0 0,7 159-30 0 0,-24-227 59 0 0,1 60-59 0 0,3-133 40 0 0,1 0 0 0 0,1 0-1 0 0,11 38 1 0 0,2-10-255 0 0,-3 1-1 0 0,-2 1 1 0 0,4 70 0 0 0,-14-58-2256 0 0,0-23-3503 0 0,1-3-1295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5:26.393"/>
    </inkml:context>
    <inkml:brush xml:id="br0">
      <inkml:brushProperty name="width" value="0.1" units="cm"/>
      <inkml:brushProperty name="height" value="0.1" units="cm"/>
      <inkml:brushProperty name="color" value="#E71224"/>
    </inkml:brush>
  </inkml:definitions>
  <inkml:trace contextRef="#ctx0" brushRef="#br0">668 1638 4111 0 0,'-1'-3'43'0'0,"1"1"0"0"0,-1-1-1 0 0,0 1 1 0 0,0 0-1 0 0,0 0 1 0 0,0 0 0 0 0,0-1-1 0 0,0 1 1 0 0,-1 0-1 0 0,1 0 1 0 0,-1 1 0 0 0,1-1-1 0 0,-1 0 1 0 0,0 0-1 0 0,0 1 1 0 0,1-1 0 0 0,-1 1-1 0 0,-1 0 1 0 0,-1-2-1 0 0,-1 1 134 0 0,0 0 0 0 0,0 1-1 0 0,0 0 1 0 0,0 0-1 0 0,0 0 1 0 0,0 1-1 0 0,-1-1 1 0 0,-4 1-1 0 0,1 1 191 0 0,0 0-1 0 0,0 1 0 0 0,1 0 1 0 0,-1 0-1 0 0,1 0 1 0 0,0 1-1 0 0,-13 7 0 0 0,10-5 333 0 0,-1-1 0 0 0,-22 7-1 0 0,29-10-422 0 0,0 0 0 0 0,1 0-1 0 0,-1 1 1 0 0,-8 4 0 0 0,12-5-197 0 0,-1-1 1 0 0,1 1-1 0 0,0 0 0 0 0,0-1 1 0 0,0 1-1 0 0,0 0 0 0 0,0 0 0 0 0,0 0 1 0 0,0 0-1 0 0,0 0 0 0 0,1 0 1 0 0,-1 0-1 0 0,0 0 0 0 0,1 0 1 0 0,-1 0-1 0 0,0 0 0 0 0,1 1 1 0 0,-1-1-1 0 0,1 0 0 0 0,0 0 1 0 0,-1 1-1 0 0,1-1 0 0 0,0 2 1 0 0,0 0 59 0 0,0-1 0 0 0,0 1 0 0 0,0 0 0 0 0,0 0 0 0 0,1 0 0 0 0,-1-1 0 0 0,1 1 0 0 0,0 0 0 0 0,0 0 0 0 0,0-1 0 0 0,0 1 0 0 0,0-1 0 0 0,1 1 0 0 0,-1-1 0 0 0,1 1 0 0 0,-1-1 0 0 0,1 0 0 0 0,0 0 0 0 0,0 0 0 0 0,0 0 0 0 0,0 0 0 0 0,0 0 0 0 0,1-1 0 0 0,-1 1 0 0 0,1 0 0 0 0,-1-1 0 0 0,1 0 0 0 0,4 2 0 0 0,68 19 1214 0 0,-62-21-1075 0 0,-1 0 0 0 0,1-1-1 0 0,0 0 1 0 0,-1-1 0 0 0,16-3 0 0 0,15-1 65 0 0,232 9 615 0 0,-248-3-846 0 0,84 7 195 0 0,-59-2-112 0 0,99-4 0 0 0,31-5 3 0 0,-106 4-119 0 0,-17 3-24 0 0,1 1 0 0 0,89 22 1 0 0,21 2-26 0 0,157-7 86 0 0,-219-18-94 0 0,-84-3 46 0 0,-1-1-1 0 0,1-2 1 0 0,0-1 0 0 0,-1 0-1 0 0,1-2 1 0 0,-1 0 0 0 0,0-2-1 0 0,-1-1 1 0 0,0 0 0 0 0,0-2-1 0 0,21-12 1 0 0,-6 2 23 0 0,-14 9-50 0 0,-1-1 0 0 0,-1-1 1 0 0,28-23-1 0 0,-39 27-18 0 0,0-2 1 0 0,0 1-1 0 0,-2-1 1 0 0,1-1 0 0 0,-1 1-1 0 0,-1-1 1 0 0,0-1-1 0 0,-1 1 1 0 0,0-1-1 0 0,-1 0 1 0 0,7-25-1 0 0,-4 3 35 0 0,-2-1 0 0 0,-1 0-1 0 0,0-51 1 0 0,-3 25-12 0 0,-3-1-1 0 0,-3 1 1 0 0,-3 0 0 0 0,-2 0-1 0 0,-20-68 1 0 0,-68-163 12 0 0,61 188-50 0 0,27 81 22 0 0,0 0 1 0 0,-2 0-1 0 0,0 1 0 0 0,-2 0 1 0 0,0 1-1 0 0,-2 0 0 0 0,0 1 1 0 0,-19-19-1 0 0,19 26-24 0 0,0 1 1 0 0,-1 1-1 0 0,0 0 0 0 0,-1 1 1 0 0,-21-9-1 0 0,-93-36 27 0 0,110 49-32 0 0,0 1 1 0 0,0 1-1 0 0,-1 1 1 0 0,1 1-1 0 0,-35 0 0 0 0,-111 10 4 0 0,26 1-2 0 0,-67-24-2 0 0,78 2 0 0 0,29 3 0 0 0,-133-34 0 0 0,144 29 0 0 0,0 4 0 0 0,0 4 0 0 0,-163 6 0 0 0,188 7 0 0 0,0 3 0 0 0,-69 18 0 0 0,119-21 0 0 0,0 0 0 0 0,1 1 0 0 0,-1 0 0 0 0,-21 14 0 0 0,-11 5 0 0 0,31-18 0 0 0,0 0 0 0 0,1 1 0 0 0,0 1 0 0 0,1 0 0 0 0,0 1 0 0 0,0 0 0 0 0,1 1 0 0 0,-19 21 0 0 0,9-5 0 0 0,2 1 0 0 0,1 1 0 0 0,-29 54 0 0 0,30-49 0 0 0,14-25 0 0 0,0-1 0 0 0,1 1 0 0 0,0 0 0 0 0,0 0 0 0 0,1 1 0 0 0,-3 12 0 0 0,-6 53 0 0 0,-4 149 0 0 0,18-182-463 0 0,9 51 1 0 0,-5-52 94 0 0,1 53 0 0 0,-4-53 720 0 0,1 1 0 0 0,2-1 1 0 0,15 52-1 0 0,-9-41-220 0 0,-1-17-116 0 0,0 0 0 0 0,2-1 0 0 0,28 51 0 0 0,-39-81-55 0 0,-1 0-1 0 0,1 0 0 0 0,-1 0 1 0 0,0 0-1 0 0,-1 0 1 0 0,1 0-1 0 0,-1 1 1 0 0,1-1-1 0 0,-1 0 1 0 0,0 0-1 0 0,-1 1 1 0 0,1-1-1 0 0,-1 0 1 0 0,0 0-1 0 0,0 0 1 0 0,0 0-1 0 0,-1 0 0 0 0,-1 5 1 0 0,-5 6-749 0 0,0 0 1 0 0,-1 0-1 0 0,-11 15 1 0 0,16-25 374 0 0,-14 20-7785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11.564"/>
    </inkml:context>
    <inkml:brush xml:id="br0">
      <inkml:brushProperty name="width" value="0.1" units="cm"/>
      <inkml:brushProperty name="height" value="0.1" units="cm"/>
      <inkml:brushProperty name="color" value="#E71224"/>
    </inkml:brush>
  </inkml:definitions>
  <inkml:trace contextRef="#ctx0" brushRef="#br0">3 130 2759 0 0,'-1'-10'261'0'0,"1"8"-188"0"0,-1-1 1 0 0,1 1-1 0 0,0-1 1 0 0,0 1 0 0 0,0-1-1 0 0,0 1 1 0 0,0-1 0 0 0,1 1-1 0 0,-1-1 1 0 0,1 1 0 0 0,0-1-1 0 0,1-3 1 0 0,0 5 224 0 0,0 0 0 0 0,0-1 0 0 0,0 1 0 0 0,0 0 0 0 0,0 0 0 0 0,0 1 0 0 0,0-1 0 0 0,1 0 0 0 0,-1 1 0 0 0,0-1 0 0 0,0 1 0 0 0,1 0-1 0 0,-1 0 1 0 0,0 0 0 0 0,5 0 0 0 0,34 6-371 0 0,3 3 391 0 0,1-3-1 0 0,0-1 1 0 0,-1-3 0 0 0,1-1-1 0 0,74-9 1 0 0,116-10 1097 0 0,-188 18-1259 0 0,-1 1-1 0 0,1 3 1 0 0,47 11-1 0 0,43 12 80 0 0,198 44 331 0 0,-282-60-430 0 0,-1-3 0 0 0,2-2 0 0 0,-1-2 0 0 0,0-2 0 0 0,84-9 0 0 0,-113 4-13 0 0,0-1-1 0 0,33-10 0 0 0,-43 10-45 0 0,-2 0 0 0 0,1-1-1 0 0,-1-1 1 0 0,0 0-1 0 0,21-14 1 0 0,-33 19-72 0 0,1 1-1 0 0,0-1 1 0 0,-1 1-1 0 0,1 0 1 0 0,-1-1 0 0 0,1 1-1 0 0,-1-1 1 0 0,1 1-1 0 0,-1-1 1 0 0,1 1 0 0 0,-1-1-1 0 0,1 0 1 0 0,-1 1-1 0 0,0-1 1 0 0,1 0 0 0 0,-1 1-1 0 0,0-1 1 0 0,0 0-1 0 0,1 1 1 0 0,-1-1 0 0 0,0 0-1 0 0,0 1 1 0 0,0-2-1 0 0,0 1 2 0 0,-1 1-1 0 0,1-1 1 0 0,0 0-1 0 0,-1 1 1 0 0,1-1-1 0 0,0 0 1 0 0,-1 1-1 0 0,1-1 1 0 0,-1 1-1 0 0,0-1 1 0 0,1 1-1 0 0,-1-1 1 0 0,1 1 0 0 0,-1-1-1 0 0,0 1 1 0 0,1 0-1 0 0,-1-1 1 0 0,-1 1-1 0 0,-5-3 33 0 0,0 1 1 0 0,-1 0-1 0 0,-11-2 0 0 0,12 2-17 0 0,-101-17 75 0 0,-117-5 0 0 0,71 10-18 0 0,-163-10-1 0 0,-1 0-16 0 0,248 18-45 0 0,-1 3 0 0 0,0 3 0 0 0,-102 14 0 0 0,142-12-16 0 0,24-3 0 0 0,0 2 0 0 0,0-1 0 0 0,1 0 0 0 0,-1 1 0 0 0,0 1 0 0 0,1-1 0 0 0,-1 1 0 0 0,1 0 0 0 0,-1 0 0 0 0,-9 6 0 0 0,16-7 5 0 0,-1-1 0 0 0,0 1 0 0 0,0 0 0 0 0,0 0 0 0 0,1 0 0 0 0,-1 0 0 0 0,1 0 0 0 0,-1 1 0 0 0,1-1 0 0 0,-1 0 0 0 0,1 0 0 0 0,-1 0 0 0 0,1 0 0 0 0,0 0 0 0 0,0 1 0 0 0,0-1 0 0 0,-1 0 0 0 0,1 0-1 0 0,0 1 1 0 0,1-1 0 0 0,-1 0 0 0 0,0 0 0 0 0,0 0 0 0 0,0 0 0 0 0,1 1 0 0 0,-1-1 0 0 0,1 0 0 0 0,-1 0 0 0 0,1 0 0 0 0,-1 0 0 0 0,1 0 0 0 0,1 2 0 0 0,0 1 22 0 0,0 0-1 0 0,1-1 1 0 0,-1 1 0 0 0,1 0-1 0 0,0-1 1 0 0,1 0 0 0 0,4 5 0 0 0,0-3 17 0 0,0 0 1 0 0,1-1-1 0 0,-1 0 0 0 0,1 0 1 0 0,0-1-1 0 0,16 4 1 0 0,59 7 176 0 0,-69-12-179 0 0,91 9 193 0 0,0-6-1 0 0,1-4 1 0 0,-1-4-1 0 0,0-6 0 0 0,135-27 1 0 0,-132 16-421 0 0,265-53-99 0 0,-327 64 77 0 0,1 2-1 0 0,0 1 0 0 0,58 2 1 0 0,-66 6-254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05.382"/>
    </inkml:context>
    <inkml:brush xml:id="br0">
      <inkml:brushProperty name="width" value="0.1" units="cm"/>
      <inkml:brushProperty name="height" value="0.1" units="cm"/>
      <inkml:brushProperty name="color" value="#F4F91B"/>
    </inkml:brush>
  </inkml:definitions>
  <inkml:trace contextRef="#ctx0" brushRef="#br0">1 92 455 0 0,'12'-7'-77'0'0,"-12"7"132"0"0,1 0-1 0 0,-1-1 1 0 0,1 1 0 0 0,-1-1-1 0 0,1 1 1 0 0,-1 0 0 0 0,1-1-1 0 0,-1 1 1 0 0,1 0 0 0 0,-1-1-1 0 0,1 1 1 0 0,-1 0 0 0 0,1 0-1 0 0,0 0 1 0 0,-1-1 0 0 0,1 1-1 0 0,-1 0 1 0 0,1 0 0 0 0,0 0-1 0 0,-1 0 1 0 0,1 0 0 0 0,-1 0-1 0 0,2 0 1 0 0,25-5 2466 0 0,-10 1-2114 0 0,11-1 446 0 0,96-6 1571 0 0,-90 7-2112 0 0,24 0 46 0 0,0 3-1 0 0,61 6 0 0 0,-63-2-269 0 0,100-4 374 0 0,-56-1-92 0 0,-90 2-328 0 0,63 0 505 0 0,111-13 0 0 0,-75 1-213 0 0,117 3 0 0 0,-97 6-244 0 0,-59-4-53 0 0,-49 4 32 0 0,-1 1 1 0 0,1 1-1 0 0,0 1 0 0 0,31 3 1 0 0,191 24 196 0 0,-218-24-161 0 0,0 1 0 0 0,0 1 0 0 0,-1 1 0 0 0,34 13 0 0 0,-20-7-107 0 0,-7-4 29 0 0,0-1 0 0 0,1-1 1 0 0,-1-2-1 0 0,1-2 0 0 0,0-1 1 0 0,0-1-1 0 0,0-1 0 0 0,42-8 0 0 0,-28 4-27 0 0,1 2 0 0 0,-1 2 0 0 0,1 3 0 0 0,63 9 0 0 0,-17-7 0 0 0,1 4 0 0 0,-52-6 0 0 0,58 11 0 0 0,-6 4 0 0 0,2-4 0 0 0,0-4 0 0 0,181-7 0 0 0,-216-8 15 0 0,89-21 0 0 0,-95 15-3 0 0,1 2-1 0 0,60-2 0 0 0,119-3 23 0 0,-1-1 27 0 0,-174 15-44 0 0,114 13-1 0 0,-39 16-16 0 0,-60-14 0 0 0,121 6 0 0 0,181-1 240 0 0,-246-12-201 0 0,171-12 0 0 0,122-12 273 0 0,-53-5-162 0 0,-243 11-143 0 0,-33 8 21 0 0,173 17 0 0 0,-158-5 33 0 0,27-7-36 0 0,-100-4 10 0 0,1 2 1 0 0,-1 1 0 0 0,1 3-1 0 0,42 8 1 0 0,33 22 21 0 0,-69-20-41 0 0,2-1 1 0 0,48 7 0 0 0,-54-17-2 0 0,1-2 0 0 0,0-1 0 0 0,51-8 1 0 0,-19 2 8 0 0,21-2 121 0 0,122-3 94 0 0,370 8-58 0 0,-349 3-136 0 0,-99 1-26 0 0,214-12-19 0 0,-285 10 0 0 0,1 3 0 0 0,80 13 0 0 0,44 2 0 0 0,40-18 43 0 0,-84-1-22 0 0,-101 2-34 0 0,-1 2 1 0 0,1 2-1 0 0,-1 2 0 0 0,59 15 0 0 0,-75-14-376 0 0,-18-4-179 0 0,0 0-1 0 0,20 8 1 0 0,-12-2-594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16.747"/>
    </inkml:context>
    <inkml:brush xml:id="br0">
      <inkml:brushProperty name="width" value="0.1" units="cm"/>
      <inkml:brushProperty name="height" value="0.1" units="cm"/>
      <inkml:brushProperty name="color" value="#E71224"/>
    </inkml:brush>
  </inkml:definitions>
  <inkml:trace contextRef="#ctx0" brushRef="#br0">1952 236 4895 0 0,'-2'-4'65'0'0,"1"1"0"0"0,0 0 0 0 0,-1-1 0 0 0,0 1 0 0 0,0 0 0 0 0,0 0-1 0 0,0 0 1 0 0,0 0 0 0 0,-1 0 0 0 0,1 1 0 0 0,-1-1 0 0 0,0 1 0 0 0,0-1 0 0 0,0 1-1 0 0,0 0 1 0 0,0 0 0 0 0,0 0 0 0 0,-1 1 0 0 0,-3-2 0 0 0,-23-9 220 0 0,-1 1 0 0 0,-1 2 0 0 0,0 1 0 0 0,0 1-1 0 0,0 2 1 0 0,-63-2 0 0 0,-273 31 1145 0 0,17-3-39 0 0,174-14-838 0 0,-25 10 49 0 0,187-16 76 0 0,23-1 169 0 0,22-3-256 0 0,63-13 72 0 0,4 0-56 0 0,102-5-1 0 0,-60 10-577 0 0,142-31 1 0 0,50-5 25 0 0,-273 42-46 0 0,-6 0-8 0 0,78 1-1 0 0,-80 13 0 0 0,-66-8 70 0 0,1 2 1 0 0,-22 4-1 0 0,4 0-3 0 0,-36 4-10 0 0,-73 2 0 0 0,-71-8 35 0 0,-72 6-69 0 0,106-4 52 0 0,112-7-54 0 0,-132 18 0 0 0,171-13-21 0 0,18-4 0 0 0,0 0 0 0 0,0 1 0 0 0,0 0 0 0 0,1 0 0 0 0,-1 1 0 0 0,1 0 0 0 0,0 1 0 0 0,-12 6 0 0 0,21-10 0 0 0,0 1 0 0 0,0-1 0 0 0,0 0 0 0 0,0 0 0 0 0,0 0 0 0 0,0 0 0 0 0,0 0 0 0 0,0 0 0 0 0,0 0 0 0 0,-1 0 0 0 0,1 0 0 0 0,0 0 0 0 0,0 0 0 0 0,0 0 0 0 0,0 0 0 0 0,0 0 0 0 0,0 0 0 0 0,0 0 0 0 0,0 0 0 0 0,0 0 0 0 0,0 0 0 0 0,0 0 0 0 0,0 1 0 0 0,0-1 0 0 0,0 0 0 0 0,0 0 0 0 0,0 0 0 0 0,0 0 0 0 0,0 0 0 0 0,0 0 0 0 0,0 0 0 0 0,0 0 0 0 0,0 0 0 0 0,0 0 0 0 0,0 0 0 0 0,0 0 0 0 0,0 0 0 0 0,0 0 0 0 0,0 0 0 0 0,0 1 0 0 0,0-1 0 0 0,0 0 0 0 0,0 0 0 0 0,1 0 0 0 0,-1 0 0 0 0,0 0 0 0 0,0 0 0 0 0,0 0 0 0 0,0 0 0 0 0,0 0 0 0 0,0 0 0 0 0,0 0 0 0 0,0 0 0 0 0,0 0 0 0 0,0 0 0 0 0,0 0 0 0 0,0 0 0 0 0,0 0 0 0 0,0 0 0 0 0,0 0 0 0 0,0 0 0 0 0,1 0 0 0 0,-1 0 0 0 0,0 0 0 0 0,0 0 0 0 0,0 0 0 0 0,0 0 0 0 0,8 1 0 0 0,11-1 0 0 0,88-8 341 0 0,73-2 313 0 0,-88 9-567 0 0,152-22-1 0 0,-191 14-86 0 0,247-31 0 0 0,-3 13 0 0 0,-194 10 39 0 0,-26 4-14 0 0,-21 9-25 0 0,-79 6 87 0 0,-27 5-1 0 0,7 0 13 0 0,-533 44 208 0 0,9-49-200 0 0,509-5-92 0 0,1 2 0 0 0,-1 3 1 0 0,1 3-1 0 0,0 1 1 0 0,0 4-1 0 0,1 2 0 0 0,0 2 1 0 0,-54 22-1 0 0,40-9-829 0 0,-85 48-1 0 0,79-30-100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28.010"/>
    </inkml:context>
    <inkml:brush xml:id="br0">
      <inkml:brushProperty name="width" value="0.1" units="cm"/>
      <inkml:brushProperty name="height" value="0.1" units="cm"/>
      <inkml:brushProperty name="color" value="#E71224"/>
    </inkml:brush>
  </inkml:definitions>
  <inkml:trace contextRef="#ctx0" brushRef="#br0">2658 286 455 0 0,'6'-1'139'0'0,"0"0"-1"0"0,0-1 0 0 0,0 2 0 0 0,0-1 0 0 0,9 1 0 0 0,-9 0 72 0 0,1 0-1 0 0,-1 0 1 0 0,0-1 0 0 0,9-2 0 0 0,-15 3-149 0 0,1 0 1 0 0,-1 0-1 0 0,1 0 1 0 0,-1 0 0 0 0,1-1-1 0 0,0 1 1 0 0,-1 0-1 0 0,1 0 1 0 0,-1 0-1 0 0,1-1 1 0 0,-1 1-1 0 0,0 0 1 0 0,1-1 0 0 0,-1 1-1 0 0,1 0 1 0 0,-1-1-1 0 0,0 1 1 0 0,1-1-1 0 0,-1 1 1 0 0,0-1-1 0 0,1 1 1 0 0,-1-1 0 0 0,0 1-1 0 0,1-1 1 0 0,-1 1-1 0 0,0-1 1 0 0,0 1-1 0 0,0-1 1 0 0,0 1-1 0 0,0-1 1 0 0,0 1 0 0 0,1-1-1 0 0,-1 1 1 0 0,0-1-1 0 0,-1 0 1 0 0,1 1-1 0 0,0-1 1 0 0,0 1-1 0 0,0-1 1 0 0,0 1 0 0 0,0-1-1 0 0,-1 0 1 0 0,1 0 72 0 0,-1 0 1 0 0,1 0-1 0 0,-1 0 1 0 0,0 0-1 0 0,1 0 1 0 0,-1 0-1 0 0,0 1 1 0 0,0-1-1 0 0,0 0 1 0 0,1 0-1 0 0,-1 1 1 0 0,0-1 0 0 0,0 0-1 0 0,0 1 1 0 0,0-1-1 0 0,0 1 1 0 0,-1-1-1 0 0,1 1 1 0 0,0 0-1 0 0,-2-1 1 0 0,-5 1 6 0 0,-1 0 1 0 0,1 0-1 0 0,-1 1 0 0 0,1 1 1 0 0,-1-1-1 0 0,1 1 1 0 0,-14 5-1 0 0,-10 2 42 0 0,-36 4 487 0 0,-1-2-1 0 0,0-4 0 0 0,0-3 1 0 0,-112-8-1 0 0,67-12-54 0 0,82 10-402 0 0,-1 1 0 0 0,-40-1 1 0 0,-29 8 179 0 0,47 1-106 0 0,-1-3-1 0 0,-83-11 1 0 0,110 6-187 0 0,-227-43 305 0 0,236 43-369 0 0,-26-7 154 0 0,-1 2 1 0 0,-93-7 0 0 0,-5 6 182 0 0,57 3-6 0 0,85 8-363 0 0,-25 0 102 0 0,28-1-103 0 0,-1 1 0 0 0,0 1-1 0 0,0-1 1 0 0,0 0 0 0 0,0 0 0 0 0,0 0 0 0 0,0 0-1 0 0,0 0 1 0 0,1 1 0 0 0,-1-1 0 0 0,0 0 0 0 0,0 1-1 0 0,0-1 1 0 0,1 1 0 0 0,-1-1 0 0 0,0 1 0 0 0,0-1-1 0 0,1 1 1 0 0,-1 0 0 0 0,1-1 0 0 0,-1 1 0 0 0,0 0-1 0 0,1-1 1 0 0,-1 1 0 0 0,0 1 0 0 0,1-1-1 0 0,0-1 0 0 0,0 1 0 0 0,0 0 0 0 0,0-1 0 0 0,1 1 0 0 0,-1 0 0 0 0,0-1 0 0 0,0 1 0 0 0,0 0 0 0 0,0-1 0 0 0,1 1 0 0 0,-1 0 0 0 0,0-1 0 0 0,1 1 0 0 0,-1 0 0 0 0,0-1 0 0 0,1 1 0 0 0,-1-1 0 0 0,1 1 0 0 0,-1-1 0 0 0,1 1 0 0 0,-1-1 0 0 0,1 1 0 0 0,0-1 0 0 0,-1 0 0 0 0,1 1 0 0 0,-1-1 0 0 0,2 1 0 0 0,22 8-11 0 0,-19-7 13 0 0,25 7 9 0 0,0-1 0 0 0,1-1 0 0 0,0-2 1 0 0,46 3-1 0 0,129-8 150 0 0,-168-1-125 0 0,197-10 1533 0 0,-170 7-2259 0 0,66-13 1 0 0,64-22 513 0 0,-131 25 209 0 0,232-34 156 0 0,180-22-34 0 0,-458 66-150 0 0,-9 1 1 0 0,0 1 0 0 0,0 0 0 0 0,0 1 1 0 0,1 0-1 0 0,-1 0 0 0 0,13 1 0 0 0,-83 23 160 0 0,-187 37 314 0 0,236-58-470 0 0,-221 28 225 0 0,50-10-48 0 0,-62 28 19 0 0,-31 5-149 0 0,-302 45 130 0 0,267-47-132 0 0,-55 12 14 0 0,248-40-41 0 0,-14 4 4 0 0,118-22-34 0 0,14-5 1 0 0,0 0-1 0 0,0 1 0 0 0,0-1 1 0 0,0 0-1 0 0,0 0 0 0 0,0 0 1 0 0,0 0-1 0 0,0 0 1 0 0,0 0-1 0 0,0 1 0 0 0,0-1 1 0 0,0 0-1 0 0,0 0 0 0 0,0 0 1 0 0,0 0-1 0 0,0 0 1 0 0,0 0-1 0 0,0 0 0 0 0,1 1 1 0 0,-1-1-1 0 0,0 0 0 0 0,0 0 1 0 0,0 0-1 0 0,0 0 1 0 0,0 0-1 0 0,0 0 0 0 0,1 0 1 0 0,-1 0-1 0 0,0 0 0 0 0,0 0 1 0 0,0 0-1 0 0,0 0 1 0 0,0 0-1 0 0,0 0 0 0 0,1 0 1 0 0,-1 0-1 0 0,0 0 0 0 0,0 0 1 0 0,0 0-1 0 0,0 0 1 0 0,0 0-1 0 0,1 0 0 0 0,-1 0 1 0 0,0 0-1 0 0,0 0 0 0 0,0 0 1 0 0,0 0-1 0 0,0 0 1 0 0,0 0-1 0 0,1 0 0 0 0,-1-1 1 0 0,9 2 33 0 0,307-47 50 0 0,-233 32-94 0 0,648-112 10 0 0,-319 83 61 0 0,-131 17-58 0 0,-254 23-3 0 0,165-15 0 0 0,-155 16 0 0 0,0 3 0 0 0,0 0 0 0 0,42 9 0 0 0,-57-7 0 0 0,-14-2 0 0 0,0 0 0 0 0,1 1 0 0 0,-1 0 0 0 0,0 0 0 0 0,0 0 0 0 0,14 8 0 0 0,-22-10 0 0 0,-1 0 0 0 0,1 0 0 0 0,0 0 0 0 0,0 0 0 0 0,0 0 0 0 0,0 0 0 0 0,-1 0 0 0 0,1 0 0 0 0,0 0 0 0 0,0 0 0 0 0,0 0 0 0 0,0 1 0 0 0,-1-1 0 0 0,1 0 0 0 0,0 0 0 0 0,0 0 0 0 0,0 0 0 0 0,0 0 0 0 0,0 0 0 0 0,0 1 0 0 0,0-1 0 0 0,0 0 0 0 0,0 0 0 0 0,-1 0 0 0 0,1 0 0 0 0,0 1 0 0 0,0-1 0 0 0,0 0 0 0 0,0 0 0 0 0,0 0 0 0 0,0 0 0 0 0,0 1 0 0 0,0-1 0 0 0,0 0 0 0 0,0 0 0 0 0,0 0 0 0 0,0 0 0 0 0,0 1 0 0 0,0-1 0 0 0,0 0 0 0 0,1 0 0 0 0,-1 0 0 0 0,0 0 0 0 0,0 1 0 0 0,0-1 0 0 0,0 0 0 0 0,0 0 0 0 0,0 0 0 0 0,0 0 0 0 0,0 0 0 0 0,1 1 0 0 0,-1-1 0 0 0,0 0 0 0 0,0 0 0 0 0,0 0 0 0 0,0 0 0 0 0,0 0 0 0 0,1 0 0 0 0,-1 0 0 0 0,-16 1 0 0 0,-142-24 291 0 0,-201-2 0 0 0,127 20-150 0 0,-97 2-48 0 0,274 5-93 0 0,0 3 0 0 0,0 2 0 0 0,1 3 0 0 0,-77 23 0 0 0,88-14 0 0 0,40-18 0 0 0,1 0 0 0 0,-1 1 0 0 0,1-1 0 0 0,-1 1 0 0 0,1 0 0 0 0,0 0 0 0 0,0 0 0 0 0,0 0 0 0 0,0 0 0 0 0,0 0 0 0 0,0 1 0 0 0,1-1 0 0 0,-3 5 0 0 0,4-6 0 0 0,-1 0 0 0 0,1 0 0 0 0,0 0 0 0 0,0-1 0 0 0,0 1 0 0 0,-1 0 0 0 0,1 0 0 0 0,0 0 0 0 0,0 0 0 0 0,0 0 0 0 0,0 0 0 0 0,1 0 0 0 0,-1 0 0 0 0,0 0 0 0 0,0 0 0 0 0,1 0 0 0 0,-1-1 0 0 0,0 1 0 0 0,1 0 0 0 0,-1 0 0 0 0,1 0 0 0 0,0 1 0 0 0,1-1 0 0 0,-1 1 0 0 0,0-1 0 0 0,1 0 0 0 0,-1 0 0 0 0,1 0 0 0 0,0 0 0 0 0,-1 0 0 0 0,1 0 0 0 0,0-1 0 0 0,3 2 0 0 0,4 0 0 0 0,-1 0 0 0 0,1-1 0 0 0,15 1 0 0 0,-23-2 0 0 0,272-7 37 0 0,-129 0-10 0 0,796-83-27 0 0,-780 63 6 0 0,-129 21 9 0 0,-1-3-1 0 0,0 0 1 0 0,31-15-1 0 0,-30 8-14 0 0,-29 15 0 0 0,0-1 0 0 0,-1 1 0 0 0,1 0 0 0 0,-1 0 0 0 0,1-1 0 0 0,-1 1 0 0 0,0-1 0 0 0,1 1 0 0 0,-1-1 0 0 0,0 0 0 0 0,0 1 0 0 0,0-1 0 0 0,0 0 0 0 0,1-3 0 0 0,-2 4 0 0 0,0 0 0 0 0,0 0 0 0 0,0 1 0 0 0,0-1 0 0 0,-1 0 0 0 0,1 0 0 0 0,0 0 0 0 0,0 0 0 0 0,-1 0 0 0 0,1 1 0 0 0,0-1 0 0 0,-1 0 0 0 0,1 0 0 0 0,-1 0 0 0 0,1 1 0 0 0,-1-1 0 0 0,1 0 0 0 0,-1 1 0 0 0,0-1 0 0 0,1 1 0 0 0,-1-1 0 0 0,0 0 0 0 0,1 1 0 0 0,-1-1 0 0 0,0 1 0 0 0,0 0 0 0 0,1-1 0 0 0,-1 1 0 0 0,0 0 0 0 0,0-1 0 0 0,-1 1 0 0 0,-31-8 8 0 0,30 7-5 0 0,-51-6 22 0 0,-57 0 1 0 0,48 5-24 0 0,-591 4-186 0 0,483 3-42 0 0,53-3-288 0 0,-126 19 1 0 0,100 6-1274 0 0,-241 76 1 0 0,296-69 303 0 0,-2 9-48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48.691"/>
    </inkml:context>
    <inkml:brush xml:id="br0">
      <inkml:brushProperty name="width" value="0.1" units="cm"/>
      <inkml:brushProperty name="height" value="0.1" units="cm"/>
      <inkml:brushProperty name="color" value="#E71224"/>
    </inkml:brush>
  </inkml:definitions>
  <inkml:trace contextRef="#ctx0" brushRef="#br0">2261 64 919 0 0,'-18'-6'196'0'0,"-1"2"-1"0"0,0 0 1 0 0,0 0-1 0 0,0 2 1 0 0,-36 0-1 0 0,-28-4 6 0 0,-267-27 3680 0 0,257 31-2936 0 0,0 4-1 0 0,-141 22 0 0 0,99-2-466 0 0,-1-7 0 0 0,0-6-1 0 0,-156-8 1 0 0,175-7-361 0 0,-264-6-123 0 0,319 11-280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49.548"/>
    </inkml:context>
    <inkml:brush xml:id="br0">
      <inkml:brushProperty name="width" value="0.1" units="cm"/>
      <inkml:brushProperty name="height" value="0.1" units="cm"/>
      <inkml:brushProperty name="color" value="#E71224"/>
    </inkml:brush>
  </inkml:definitions>
  <inkml:trace contextRef="#ctx0" brushRef="#br0">2556 56 1839 0 0,'0'-2'157'0'0,"0"1"-1"0"0,0-1 1 0 0,-1 1-1 0 0,1-1 0 0 0,0 0 1 0 0,-1 1-1 0 0,1-1 0 0 0,-1 1 1 0 0,0-1-1 0 0,1 1 0 0 0,-1 0 1 0 0,0-1-1 0 0,0 1 0 0 0,0 0 1 0 0,0-1-1 0 0,0 1 0 0 0,-2-1 1 0 0,0-1-81 0 0,0 1 0 0 0,0-1 0 0 0,-1 1 0 0 0,1 0 0 0 0,-1 1 0 0 0,1-1 0 0 0,-5-1 0 0 0,0 0-14 0 0,0 1 0 0 0,-1 0 0 0 0,1 1 1 0 0,-1 0-1 0 0,1 0 0 0 0,-13 1 0 0 0,-19 5 378 0 0,0 1 0 0 0,1 3 0 0 0,-42 14 0 0 0,-10 2-128 0 0,-4-5 34 0 0,-138 12-1 0 0,-98-17 1098 0 0,183-13-875 0 0,-405 16 864 0 0,384-6-1319 0 0,-384 45-1083 0 0,485-46-149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50.732"/>
    </inkml:context>
    <inkml:brush xml:id="br0">
      <inkml:brushProperty name="width" value="0.1" units="cm"/>
      <inkml:brushProperty name="height" value="0.1" units="cm"/>
      <inkml:brushProperty name="color" value="#E71224"/>
    </inkml:brush>
  </inkml:definitions>
  <inkml:trace contextRef="#ctx0" brushRef="#br0">2809 49 4031 0 0,'1'-1'32'0'0,"-1"1"0"0"0,1-1 0 0 0,0 0-1 0 0,-1 1 1 0 0,1-1 0 0 0,-1 0 0 0 0,1 1-1 0 0,-1-1 1 0 0,1 0 0 0 0,-1 0 0 0 0,0 1-1 0 0,1-1 1 0 0,-1 0 0 0 0,0 0 0 0 0,0 0-1 0 0,0 1 1 0 0,1-1 0 0 0,-1 0 0 0 0,0 0-1 0 0,0 0 1 0 0,0 0 0 0 0,0 0-1 0 0,0 1 1 0 0,0-1 0 0 0,-1 0 0 0 0,1 0-1 0 0,0 0 1 0 0,0 0 0 0 0,-1 1 0 0 0,1-1-1 0 0,0 0 1 0 0,-1 0 0 0 0,1 1 0 0 0,-1-1-1 0 0,1 0 1 0 0,-1 0 0 0 0,1 1 0 0 0,-1-1-1 0 0,1 1 1 0 0,-1-1 0 0 0,0 0 0 0 0,1 1-1 0 0,-1-1 1 0 0,-1 0 0 0 0,-1-1 36 0 0,-1 0 0 0 0,1 0 0 0 0,0 1 0 0 0,-1-1 0 0 0,0 1 0 0 0,1 0-1 0 0,-1 0 1 0 0,-6-1 0 0 0,-7 1 56 0 0,0 2 0 0 0,0 0 0 0 0,1 1 0 0 0,-20 4 0 0 0,-10 1 52 0 0,-311 34 1515 0 0,251-25-1410 0 0,-165 47-1 0 0,-44 8-240 0 0,-57-40 437 0 0,0-30 174 0 0,-44 1-181 0 0,114 26-3362 0 0,195-14-478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51.992"/>
    </inkml:context>
    <inkml:brush xml:id="br0">
      <inkml:brushProperty name="width" value="0.1" units="cm"/>
      <inkml:brushProperty name="height" value="0.1" units="cm"/>
      <inkml:brushProperty name="color" value="#E71224"/>
    </inkml:brush>
  </inkml:definitions>
  <inkml:trace contextRef="#ctx0" brushRef="#br0">4034 64 2327 0 0,'0'0'17'0'0,"1"0"-1"0"0,-1 0 1 0 0,0 0-1 0 0,0 0 1 0 0,0 0-1 0 0,1 0 0 0 0,-1 0 1 0 0,0 0-1 0 0,0 0 1 0 0,0 0-1 0 0,1 0 0 0 0,-1 0 1 0 0,0-1-1 0 0,0 1 1 0 0,0 0-1 0 0,0 0 0 0 0,1 0 1 0 0,-1 0-1 0 0,0 0 1 0 0,0 0-1 0 0,0 0 0 0 0,0 0 1 0 0,1-1-1 0 0,-1 1 1 0 0,0 0-1 0 0,0 0 0 0 0,0 0 1 0 0,0 0-1 0 0,0-1 1 0 0,0 1-1 0 0,0 0 0 0 0,0 0 1 0 0,1 0-1 0 0,-1 0 1 0 0,0-1-1 0 0,0 1 1 0 0,0 0-1 0 0,0 0 0 0 0,0-1 1 0 0,-4-8 674 0 0,-7-7 161 0 0,6 13-631 0 0,-1 0-1 0 0,1 0 0 0 0,-1 0 1 0 0,1 0-1 0 0,-1 1 0 0 0,0 0 0 0 0,0 0 1 0 0,-11-1-1 0 0,-8-2 145 0 0,0 3 0 0 0,-1 0 0 0 0,-29 2 0 0 0,-77 11 40 0 0,-41 10 52 0 0,-322 45 750 0 0,-30 23-663 0 0,179-48-298 0 0,-4-28 41 0 0,220-10-196 0 0,-244-9 156 0 0,-18 1-99 0 0,182 7-93 0 0,-133 8-33 0 0,110 13-384 0 0,104-13 124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54.254"/>
    </inkml:context>
    <inkml:brush xml:id="br0">
      <inkml:brushProperty name="width" value="0.1" units="cm"/>
      <inkml:brushProperty name="height" value="0.1" units="cm"/>
      <inkml:brushProperty name="color" value="#E71224"/>
    </inkml:brush>
  </inkml:definitions>
  <inkml:trace contextRef="#ctx0" brushRef="#br0">4056 24 919 0 0,'-24'-5'178'0'0,"-21"-3"-61"0"0,11 8 2820 0 0,-24 8-2631 0 0,14-1-259 0 0,0-2 0 0 0,0-2 0 0 0,-63-4 0 0 0,-171-28 2307 0 0,222 25-1511 0 0,-83 5-1 0 0,96 0-565 0 0,-143 15 167 0 0,143-11-423 0 0,23-3 4 0 0,-279 25 307 0 0,227-22-246 0 0,-133 3 207 0 0,-185 14 731 0 0,131-3-563 0 0,-30 4-208 0 0,-116 2-167 0 0,255-28-16 0 0,-153 6 41 0 0,-135 35-913 0 0,357-29 372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55.748"/>
    </inkml:context>
    <inkml:brush xml:id="br0">
      <inkml:brushProperty name="width" value="0.1" units="cm"/>
      <inkml:brushProperty name="height" value="0.1" units="cm"/>
      <inkml:brushProperty name="color" value="#E71224"/>
    </inkml:brush>
  </inkml:definitions>
  <inkml:trace contextRef="#ctx0" brushRef="#br0">2458 135 2127 0 0,'-6'-4'23'0'0,"-1"1"-1"0"0,0 0 0 0 0,0 0 0 0 0,0 0 1 0 0,0 1-1 0 0,-1 0 0 0 0,1 0 0 0 0,0 0 1 0 0,-13 0-1 0 0,-16-4 35 0 0,12 2 77 0 0,0 1 0 0 0,-25 0-1 0 0,-20-3 234 0 0,40 4 36 0 0,1 2 0 0 0,-1 1-1 0 0,1 1 1 0 0,-31 6 0 0 0,-24 4 255 0 0,29-6-379 0 0,37-4-144 0 0,0 0 1 0 0,1-1-1 0 0,-1 0 0 0 0,0-1 1 0 0,-18-3-1 0 0,-144-19 1661 0 0,4 1-963 0 0,-292-38 527 0 0,170 45-943 0 0,216 15-344 0 0,-135 18 0 0 0,0 19-413 0 0,104-19 117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57.821"/>
    </inkml:context>
    <inkml:brush xml:id="br0">
      <inkml:brushProperty name="width" value="0.1" units="cm"/>
      <inkml:brushProperty name="height" value="0.1" units="cm"/>
      <inkml:brushProperty name="color" value="#E71224"/>
    </inkml:brush>
  </inkml:definitions>
  <inkml:trace contextRef="#ctx0" brushRef="#br0">2996 319 1839 0 0,'-26'-6'148'0'0,"18"4"166"0"0,1 0 1 0 0,-1 1 0 0 0,1 0 0 0 0,-10-1 0 0 0,0 1 161 0 0,1 0 0 0 0,-28-8 0 0 0,1 1-108 0 0,-300-61 2051 0 0,4-20-180 0 0,308 80-2064 0 0,-58-13 392 0 0,-104-11 1 0 0,-92 5-47 0 0,154 16-366 0 0,-416-10 94 0 0,411 21-226 0 0,-77 2 14 0 0,151 2-29 0 0,-89 17 1 0 0,-35 19-1055 0 0,90-20-92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58.649"/>
    </inkml:context>
    <inkml:brush xml:id="br0">
      <inkml:brushProperty name="width" value="0.1" units="cm"/>
      <inkml:brushProperty name="height" value="0.1" units="cm"/>
      <inkml:brushProperty name="color" value="#E71224"/>
    </inkml:brush>
  </inkml:definitions>
  <inkml:trace contextRef="#ctx0" brushRef="#br0">3708 77 919 0 0,'1'0'90'0'0,"0"0"0"0"0,0-1 0 0 0,-1 1 0 0 0,1-1-1 0 0,0 1 1 0 0,0-1 0 0 0,0 1 0 0 0,-1-1 0 0 0,1 0 0 0 0,0 1-1 0 0,-1-1 1 0 0,1 0 0 0 0,-1 0 0 0 0,1 1 0 0 0,-1-1-1 0 0,1 0 1 0 0,-1 0 0 0 0,1 0 0 0 0,-1 0 0 0 0,0 0-1 0 0,1 1 1 0 0,-1-1 0 0 0,0 0 0 0 0,0 0 0 0 0,0 0-1 0 0,0 0 1 0 0,0 0 0 0 0,0 0 0 0 0,0 0 0 0 0,0 0-1 0 0,0 0 1 0 0,0 0 0 0 0,-1 0 0 0 0,1 0 0 0 0,0 0-1 0 0,0 1 1 0 0,-1-1 0 0 0,1 0 0 0 0,-1 0 0 0 0,1 0-1 0 0,-1 0 1 0 0,1 1 0 0 0,-1-1 0 0 0,0 0 0 0 0,1 1-1 0 0,-1-1 1 0 0,0 0 0 0 0,1 1 0 0 0,-1-1 0 0 0,-1 0-1 0 0,-3-3 58 0 0,-1 1 0 0 0,1-1-1 0 0,0 1 1 0 0,-1 1 0 0 0,0-1-1 0 0,-7-2 1 0 0,-3 1 89 0 0,0 1 1 0 0,-1 0-1 0 0,1 1 0 0 0,-1 1 1 0 0,1 0-1 0 0,-27 3 0 0 0,-100 22 432 0 0,45-6-459 0 0,-347 24 22 0 0,228-25-168 0 0,-144-9 81 0 0,26-8 41 0 0,-62-3-82 0 0,-85-8 84 0 0,224 3-135 0 0,-121 3 13 0 0,106 22-2855 0 0,137-11-348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08.641"/>
    </inkml:context>
    <inkml:brush xml:id="br0">
      <inkml:brushProperty name="width" value="0.1" units="cm"/>
      <inkml:brushProperty name="height" value="0.1" units="cm"/>
      <inkml:brushProperty name="color" value="#F4F91B"/>
    </inkml:brush>
  </inkml:definitions>
  <inkml:trace contextRef="#ctx0" brushRef="#br0">1 45 2759 0 0,'168'-11'1564'0'0,"-145"9"-1385"0"0,107-8 1073 0 0,64-7 256 0 0,-166 14-1365 0 0,0 2 0 0 0,0 0 0 0 0,-1 2 0 0 0,29 5 0 0 0,38 12 143 0 0,-54-10-156 0 0,41 4-1 0 0,5 3 115 0 0,-61-9-7 0 0,48 3-1 0 0,144-15 863 0 0,-3-1-635 0 0,-190 8-451 0 0,174 13 219 0 0,-77-3-167 0 0,157-6 0 0 0,-96-4-13 0 0,-9 8-39 0 0,84 0 303 0 0,328-1 101 0 0,-500-4-390 0 0,149-12 0 0 0,133-2 124 0 0,-172 9-100 0 0,256 12-51 0 0,-323 2 0 0 0,197-6 0 0 0,140-14 64 0 0,-263 6-64 0 0,37 2 0 0 0,311 23 0 0 0,-156-15 64 0 0,-383-9-64 0 0,278 4 47 0 0,102 7 45 0 0,91 13 25 0 0,-235-11-89 0 0,47 0 8 0 0,54-24 28 0 0,-143 5-64 0 0,187 3 46 0 0,-341 5-38 0 0,124 3 3 0 0,240 4-12 0 0,-369-9 1 0 0,353-10 0 0 0,-368 7 9 0 0,49-4 116 0 0,1 3 0 0 0,86 6 0 0 0,-132 4-338 0 0,36 9 0 0 0,-43-8-73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1:59.999"/>
    </inkml:context>
    <inkml:brush xml:id="br0">
      <inkml:brushProperty name="width" value="0.1" units="cm"/>
      <inkml:brushProperty name="height" value="0.1" units="cm"/>
      <inkml:brushProperty name="color" value="#E71224"/>
    </inkml:brush>
  </inkml:definitions>
  <inkml:trace contextRef="#ctx0" brushRef="#br0">43 10 1727 0 0,'-4'-4'72'0'0,"-3"2"24"0"0,0 1-96 0 0,-1 1 0 0 0,3-2 0 0 0,-1 2 0 0 0,4 0-96 0 0,-2 0-40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00.438"/>
    </inkml:context>
    <inkml:brush xml:id="br0">
      <inkml:brushProperty name="width" value="0.1" units="cm"/>
      <inkml:brushProperty name="height" value="0.1" units="cm"/>
      <inkml:brushProperty name="color" value="#E71224"/>
    </inkml:brush>
  </inkml:definitions>
  <inkml:trace contextRef="#ctx0" brushRef="#br0">2998 271 3079 0 0,'-92'-28'296'0'0,"-529"-91"4080"0"0,527 105-4186 0 0,-254-28 364 0 0,-77 4-37 0 0,335 29-394 0 0,-462-11 454 0 0,430 20-530 0 0,47 1-41 0 0,-124 19 0 0 0,-69 32-31 0 0,156-28-42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02.562"/>
    </inkml:context>
    <inkml:brush xml:id="br0">
      <inkml:brushProperty name="width" value="0.1" units="cm"/>
      <inkml:brushProperty name="height" value="0.1" units="cm"/>
      <inkml:brushProperty name="color" value="#E71224"/>
    </inkml:brush>
  </inkml:definitions>
  <inkml:trace contextRef="#ctx0" brushRef="#br0">4119 112 3367 0 0,'4'-11'168'0'0,"1"1"36"0"0,-5 10-202 0 0,0 0 0 0 0,0 0 0 0 0,0 0 0 0 0,0 0 0 0 0,0 0 0 0 0,0 0 0 0 0,0 0 0 0 0,0 0 0 0 0,0-1 0 0 0,0 1 0 0 0,0 0 0 0 0,0 0 0 0 0,0 0 0 0 0,0 0 0 0 0,0 0 0 0 0,0 0 0 0 0,0 0 0 0 0,0 0 0 0 0,0-1 0 0 0,0 1 0 0 0,0 0 0 0 0,0 0 0 0 0,0 0 0 0 0,0 0 0 0 0,0 0 0 0 0,0 0 0 0 0,0 0 0 0 0,0 0 0 0 0,0-1 0 0 0,0 1 0 0 0,0 0 0 0 0,-1 0 0 0 0,1 0 0 0 0,0 0 0 0 0,0 0 0 0 0,0 0 0 0 0,0 0 0 0 0,0 0 0 0 0,0 0 0 0 0,0 0 0 0 0,0 0 0 0 0,0 0 0 0 0,-1 0 0 0 0,1 0 0 0 0,0 0 0 0 0,0 0 0 0 0,0-1 0 0 0,0 1 0 0 0,0 0 0 0 0,-9-1 7 0 0,0 0-1 0 0,0-1 1 0 0,0-1-1 0 0,1 0 0 0 0,-1 0 1 0 0,-15-8-1 0 0,4 2 36 0 0,16 7-41 0 0,-92-34 1302 0 0,82 32-984 0 0,-1 0 0 0 0,0 1 0 0 0,0 1 0 0 0,-28-1 0 0 0,-18 6 434 0 0,-114 21-1 0 0,-32 2-224 0 0,-1-29-166 0 0,-14 0-140 0 0,-291 10-13 0 0,139-1 7 0 0,255 0-170 0 0,-161-6-7 0 0,-18 0 36 0 0,-207 3-67 0 0,95-3 117 0 0,176 2-639 0 0,124 0-1828 0 0,0 3-823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03.572"/>
    </inkml:context>
    <inkml:brush xml:id="br0">
      <inkml:brushProperty name="width" value="0.1" units="cm"/>
      <inkml:brushProperty name="height" value="0.1" units="cm"/>
      <inkml:brushProperty name="color" value="#E71224"/>
    </inkml:brush>
  </inkml:definitions>
  <inkml:trace contextRef="#ctx0" brushRef="#br0">1742 243 2303 0 0,'2'0'79'0'0,"0"-1"-1"0"0,0-1 1 0 0,0 1-1 0 0,-1 0 1 0 0,1 0-1 0 0,0-1 1 0 0,-1 1-1 0 0,1 0 0 0 0,-1-1 1 0 0,0 0-1 0 0,1 1 1 0 0,0-3-1 0 0,-1 3-50 0 0,-1 0-1 0 0,0 0 0 0 0,1 0 1 0 0,-1 0-1 0 0,0 0 1 0 0,0 0-1 0 0,1 0 1 0 0,-1 0-1 0 0,0-1 1 0 0,0 1-1 0 0,0 0 0 0 0,-1 0 1 0 0,1 0-1 0 0,0 0 1 0 0,0 0-1 0 0,0 0 1 0 0,-1 0-1 0 0,1 0 0 0 0,-1 0 1 0 0,1 0-1 0 0,-1 0 1 0 0,1 0-1 0 0,-1 0 1 0 0,1 1-1 0 0,-1-1 1 0 0,0 0-1 0 0,0-1 0 0 0,-5-2 63 0 0,0-1-1 0 0,0 1 1 0 0,0 0 0 0 0,0 0-1 0 0,0 1 1 0 0,-1 0-1 0 0,0 0 1 0 0,-7-2-1 0 0,-4-2 145 0 0,-18-9 239 0 0,0 2-1 0 0,-1 1 0 0 0,-1 2 0 0 0,0 2 0 0 0,-44-6 1 0 0,-147 3 849 0 0,-5 1-698 0 0,1-18-241 0 0,232 29-382 0 0,-101-13 154 0 0,0 4 0 0 0,-173 8-1 0 0,96 11-3151 0 0,125-3-342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04.670"/>
    </inkml:context>
    <inkml:brush xml:id="br0">
      <inkml:brushProperty name="width" value="0.1" units="cm"/>
      <inkml:brushProperty name="height" value="0.1" units="cm"/>
      <inkml:brushProperty name="color" value="#E71224"/>
    </inkml:brush>
  </inkml:definitions>
  <inkml:trace contextRef="#ctx0" brushRef="#br0">3235 132 1727 0 0,'-19'3'252'0'0,"0"-1"-1"0"0,-1-1 0 0 0,1 0 0 0 0,-25-3 0 0 0,-78-15 1336 0 0,21 3-395 0 0,-390-31 1349 0 0,178 39-1756 0 0,64 4-399 0 0,-98-21 252 0 0,-327-7 252 0 0,523 39-1111 0 0,0 6 0 0 0,-272 63 0 0 0,331-56-3495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2:32.521"/>
    </inkml:context>
    <inkml:brush xml:id="br0">
      <inkml:brushProperty name="width" value="0.1" units="cm"/>
      <inkml:brushProperty name="height" value="0.1" units="cm"/>
      <inkml:brushProperty name="color" value="#E71224"/>
    </inkml:brush>
  </inkml:definitions>
  <inkml:trace contextRef="#ctx0" brushRef="#br0">2685 2143 6335 0 0,'-23'-41'4467'0'0,"22"40"-4395"0"0,1 14 552 0 0,2-7-525 0 0,0-1-1 0 0,0 1 1 0 0,1-1 0 0 0,0 0 0 0 0,0 0-1 0 0,0 0 1 0 0,0 0 0 0 0,1 0 0 0 0,0-1-1 0 0,0 1 1 0 0,0-1 0 0 0,0 0 0 0 0,1 0-1 0 0,-1-1 1 0 0,11 6 0 0 0,3 2 475 0 0,1-1 0 0 0,0-1 1 0 0,23 7-1 0 0,-5-3-282 0 0,0-1-1 0 0,1-2 1 0 0,0-1-1 0 0,0-2 1 0 0,47 2 0 0 0,20-1 183 0 0,-54-3-168 0 0,51-1 0 0 0,-22-9-90 0 0,91-18-1 0 0,2 0 288 0 0,222-2 0 0 0,-234 15-371 0 0,41 0 52 0 0,275 34 141 0 0,-271-13-114 0 0,-111-7-129 0 0,20 1 32 0 0,355 23 485 0 0,-139-17 1239 0 0,-42-32-3236 0 0,75 0 1869 0 0,-219 28-405 0 0,44 0-70 0 0,-15-2 52 0 0,-96-2-34 0 0,56 9-15 0 0,-88-7 0 0 0,95 18 0 0 0,-54-15 25 0 0,0-4 0 0 0,114-10 0 0 0,-35-3 64 0 0,-77 5-61 0 0,-25 1-22 0 0,347-30 116 0 0,-346 24-122 0 0,103-11 0 0 0,-37 17 23 0 0,60-7 18 0 0,139-31-41 0 0,-229 22 21 0 0,-69 12 11 0 0,1 1 0 0 0,64-4 0 0 0,-52 9-20 0 0,40 2-13 0 0,-72-1 6 0 0,-1 0 0 0 0,0-1-1 0 0,0 0 1 0 0,0-1 0 0 0,0 0 0 0 0,0-1 0 0 0,0 0-1 0 0,0-1 1 0 0,-1-1 0 0 0,19-9 0 0 0,-4 0 131 0 0,-1-2 0 0 0,-1 0 0 0 0,30-27 0 0 0,-22 14 91 0 0,41-43-1 0 0,-61 57-174 0 0,0 1-1 0 0,-2-2 0 0 0,0 1 0 0 0,0-2 0 0 0,12-30 0 0 0,-13 22 64 0 0,-2 0-1 0 0,8-48 0 0 0,-4 14 18 0 0,57-195 84 0 0,-63 235-214 0 0,0 0 0 0 0,-2-1 0 0 0,0 1 0 0 0,-1-1 0 0 0,-1 1 0 0 0,-2-31 0 0 0,-2 24 18 0 0,-1 0 1 0 0,-1 0 0 0 0,-1 1 0 0 0,-13-36-1 0 0,6 20 11 0 0,3-1 0 0 0,-11-82 0 0 0,-5-23 15 0 0,19 119-46 0 0,-1 1 0 0 0,-1 0 0 0 0,-1 0 0 0 0,-19-35 0 0 0,-11-23 25 0 0,32 64-15 0 0,-1-1-1 0 0,-2 2 1 0 0,-18-30 0 0 0,22 42-10 0 0,1 1 0 0 0,-1-1 0 0 0,-1 1 0 0 0,0 1 0 0 0,0 0 0 0 0,0 0 0 0 0,-18-10 0 0 0,-68-25 0 0 0,88 38 0 0 0,-22-5 0 0 0,-1 0 0 0 0,0 2 0 0 0,-59-5 0 0 0,36 5 0 0 0,-44-2 0 0 0,-144 5 0 0 0,23 19 0 0 0,-41 0 0 0 0,-137 2 0 0 0,6 2 29 0 0,0-29 17 0 0,-85-6 18 0 0,356 16-42 0 0,-139 18 1 0 0,86-3-15 0 0,-282 2-8 0 0,372-18 17 0 0,-76 4 30 0 0,-390 20-47 0 0,238-31 37 0 0,53-1-10 0 0,132 9-23 0 0,-231-9 71 0 0,184-10-28 0 0,-229-18-109 0 0,333 29 62 0 0,-94-22 0 0 0,-21-4 0 0 0,-113 6 0 0 0,219 21 0 0 0,-22-1 0 0 0,-84-9 0 0 0,-109-5 0 0 0,121 11 0 0 0,-103-25 0 0 0,225 27 0 0 0,0 2 0 0 0,-1 2 0 0 0,0 2 0 0 0,1 2 0 0 0,-50 7 0 0 0,-138 17 15 0 0,170-21 36 0 0,-4-1-73 0 0,1 3 0 0 0,-117 24 0 0 0,86-5 22 0 0,-104 29 0 0 0,23 18-68 0 0,33-11 72 0 0,88-40-814 0 0,35-13 972 0 0,0 1 0 0 0,0 1 0 0 0,1 2 0 0 0,-34 19 0 0 0,41-18-152 0 0,-1-2-9 0 0,1 2 0 0 0,1 0 0 0 0,0 1 0 0 0,1 1 0 0 0,-15 17 0 0 0,-96 125-1 0 0,113-138 0 0 0,2 1 0 0 0,0 1 0 0 0,1 0 0 0 0,2 0 0 0 0,0 1 0 0 0,-6 21 0 0 0,4-11 0 0 0,-1-2 0 0 0,-15 30 0 0 0,20-48 0 0 0,-42 78 0 0 0,-62 157 0 0 0,90-177 0 0 0,-21 142 0 0 0,35-176 0 0 0,0 2 0 0 0,2 1 0 0 0,1 0 0 0 0,2 0 0 0 0,5 48 0 0 0,-1-66 0 0 0,0 0 0 0 0,1 0 0 0 0,1-1 0 0 0,1 1 0 0 0,1-1 0 0 0,0-1 0 0 0,2 1 0 0 0,0-1 0 0 0,20 29 0 0 0,-16-29 0 0 0,0 2 0 0 0,1-1 0 0 0,1 0 0 0 0,1-1 0 0 0,1 0 0 0 0,20 15 0 0 0,42 40 0 0 0,-17-15 0 0 0,-51-50 0 0 0,-1-1 0 0 0,1 0 0 0 0,1-1 0 0 0,-1 0 0 0 0,1 0 0 0 0,0-1 0 0 0,0-1 0 0 0,1 0 0 0 0,-1-1 0 0 0,1 0 0 0 0,19 1 0 0 0,15 0 0 0 0,85-5 0 0 0,-93-1 0 0 0,191-10 0 0 0,-224 11 0 0 0,-1 1 1 0 0,0 0-1 0 0,0 0 0 0 0,0 0 1 0 0,0 1-1 0 0,0 0 0 0 0,0 0 1 0 0,5 1-1 0 0,-8-1-2 0 0,0 0 1 0 0,0 0 0 0 0,-1 0-1 0 0,1 0 1 0 0,0 0-1 0 0,0 0 1 0 0,-1 0 0 0 0,1 0-1 0 0,-1 0 1 0 0,1 1 0 0 0,-1-1-1 0 0,0 1 1 0 0,0-1-1 0 0,1 1 1 0 0,-1 0 0 0 0,0-1-1 0 0,0 1 1 0 0,-1 0-1 0 0,1 0 1 0 0,0-1 0 0 0,0 1-1 0 0,-1 0 1 0 0,1 3-1 0 0,1 10-164 0 0,-1 0-1 0 0,-1 0 0 0 0,0 0 1 0 0,-4 27-1 0 0,-16 59-2013 0 0,17-86 1681 0 0,-12 45-1030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32.445"/>
    </inkml:context>
    <inkml:brush xml:id="br0">
      <inkml:brushProperty name="width" value="0.1" units="cm"/>
      <inkml:brushProperty name="height" value="0.1" units="cm"/>
      <inkml:brushProperty name="color" value="#E71224"/>
    </inkml:brush>
  </inkml:definitions>
  <inkml:trace contextRef="#ctx0" brushRef="#br0">1121 55 3711 0 0,'-5'-1'175'0'0,"3"0"-128"0"0,0 0 0 0 0,-1 1 0 0 0,1-1 1 0 0,0 1-1 0 0,0 0 0 0 0,-1-1 0 0 0,1 1 1 0 0,0 0-1 0 0,-1 0 0 0 0,1 1 0 0 0,0-1 1 0 0,-1 0-1 0 0,1 1 0 0 0,0-1 0 0 0,-1 1 1 0 0,1 0-1 0 0,0 0 0 0 0,-2 1 0 0 0,0 1-70 0 0,-1 1 0 0 0,1-1-1 0 0,-1-1 1 0 0,1 1-1 0 0,-1-1 1 0 0,0 1-1 0 0,0-1 1 0 0,0-1-1 0 0,0 1 1 0 0,0-1-1 0 0,0 0 1 0 0,0 0-1 0 0,-1 0 1 0 0,1-1 0 0 0,0 0-1 0 0,0 0 1 0 0,-1 0-1 0 0,1-1 1 0 0,0 1-1 0 0,0-1 1 0 0,-1-1-1 0 0,1 1 1 0 0,0-1-1 0 0,0 0 1 0 0,0 0 0 0 0,-6-4-1 0 0,-5-2 591 0 0,-1 0 1 0 0,0 0-1 0 0,0 2 0 0 0,0 0 1 0 0,-1 1-1 0 0,0 1 0 0 0,0 0 1 0 0,0 2-1 0 0,0 0 0 0 0,-1 1 1 0 0,-31 2-1 0 0,-86 26-236 0 0,98-17-147 0 0,-1-2-1 0 0,-48 4 0 0 0,84-12-140 0 0,-19 2 621 0 0,-23 3 0 0 0,40-4-525 0 0,0 0 1 0 0,0 0-1 0 0,0 1 0 0 0,0 0 1 0 0,0-1-1 0 0,1 2 1 0 0,-1-1-1 0 0,1 0 0 0 0,-1 1 1 0 0,-7 6-1 0 0,22-10 1811 0 0,15-5-1278 0 0,-12 3-447 0 0,44-9-23 0 0,200-35 217 0 0,203 10 262 0 0,2 43-174 0 0,-172 32-167 0 0,-21-2-210 0 0,-183-24-122 0 0,-63-7 3 0 0,0-1 0 0 0,0-2 0 0 0,1 0 0 0 0,-1-1 0 0 0,42-5 0 0 0,-33 2 65 0 0,-32 2-73 0 0,0 0 0 0 0,0 0-1 0 0,0 0 1 0 0,1-1 0 0 0,-1 1-1 0 0,0 0 1 0 0,0 0 0 0 0,0 0-1 0 0,0 0 1 0 0,0 0 0 0 0,0 0-1 0 0,0-1 1 0 0,0 1 0 0 0,1 0-1 0 0,-1 0 1 0 0,0 0 0 0 0,0 0-1 0 0,0 0 1 0 0,0-1 0 0 0,0 1-1 0 0,0 0 1 0 0,0 0 0 0 0,0 0-1 0 0,0 0 1 0 0,0-1 0 0 0,0 1-1 0 0,0 0 1 0 0,0 0 0 0 0,0 0-1 0 0,0 0 1 0 0,0-1 0 0 0,-1 1-1 0 0,1 0 1 0 0,0 0 0 0 0,0 0 0 0 0,0 0-1 0 0,0 0 1 0 0,0-1 0 0 0,0 1-1 0 0,0 0 1 0 0,0 0 0 0 0,0 0-1 0 0,-1 0 1 0 0,1 0 0 0 0,0 0-1 0 0,0 0 1 0 0,0-1 0 0 0,0 1-1 0 0,-1 0 1 0 0,-5-6 1 0 0,6 6 5 0 0,-7-4 19 0 0,-1 0 1 0 0,1 1 0 0 0,-1 0-1 0 0,1 0 1 0 0,-1 1-1 0 0,0 0 1 0 0,0 0-1 0 0,-16-1 1 0 0,-70 1 9 0 0,59 2 20 0 0,-195 11-9 0 0,-55-1 30 0 0,-46-14-25 0 0,-119 7-44 0 0,235-21-10 0 0,11 7 0 0 0,141 2 0 0 0,54 6 0 0 0,8 1 0 0 0,6 1 0 0 0,59 4-2 0 0,17 0 58 0 0,53-2-50 0 0,147 22 0 0 0,-88-4-8 0 0,448 16 2 0 0,-429-29 0 0 0,279-7 0 0 0,-397-8 43 0 0,-1-5 0 0 0,129-35-1 0 0,-164 35-42 0 0,18-5 0 0 0,-68 17 0 0 0,-83 13 0 0 0,-106 12 0 0 0,83-9 0 0 0,-172 23 0 0 0,-243 28 0 0 0,345-51 0 0 0,-183-10 0 0 0,-414-49 0 0 0,406 38 0 0 0,240 8 0 0 0,104-1 0 0 0,-16-1 0 0 0,-32 5 0 0 0,61-3 0 0 0,-1-1 0 0 0,1 0 0 0 0,0 1 0 0 0,0 0 0 0 0,0-1 0 0 0,-1 1 0 0 0,1 0 0 0 0,0 0 0 0 0,0 0 0 0 0,0 1 0 0 0,1-1 0 0 0,-1 0 0 0 0,-2 2 0 0 0,4-2 0 0 0,-1-1 0 0 0,1 1 0 0 0,0-1 0 0 0,0 0 0 0 0,-1 1 0 0 0,1-1 0 0 0,0 1 0 0 0,0-1 0 0 0,-1 1 0 0 0,1-1 0 0 0,0 0 0 0 0,0 1 0 0 0,0-1 0 0 0,0 1 0 0 0,0-1 0 0 0,0 1 0 0 0,0-1 0 0 0,0 1 0 0 0,0-1 0 0 0,0 1 0 0 0,0-1 0 0 0,0 1 0 0 0,0-1 0 0 0,1 1 0 0 0,-1 0 0 0 0,1 0 0 0 0,0 0 0 0 0,0 0 0 0 0,-1 0 0 0 0,1 0 0 0 0,0 0 0 0 0,0 0 0 0 0,0 0 0 0 0,0 0 0 0 0,0-1 0 0 0,0 1 0 0 0,0 0 0 0 0,3 0 0 0 0,17 7 0 0 0,0 0 0 0 0,1-2 0 0 0,0 0 0 0 0,35 3 0 0 0,-15-1 0 0 0,192 16 0 0 0,-221-23 0 0 0,153 6 0 0 0,39 2 0 0 0,382 0 0 0 0,-306-12 0 0 0,37-2 0 0 0,85-41 0 0 0,-295 25 64 0 0,-96 18-54 0 0,-12 3-9 0 0,0 0-1 0 0,0-1 0 0 0,0 1 1 0 0,1 0-1 0 0,-1 0 1 0 0,0 0-1 0 0,0 0 1 0 0,0 0-1 0 0,0 0 0 0 0,0 0 1 0 0,0 0-1 0 0,0 0 1 0 0,0 0-1 0 0,0 0 1 0 0,0 0-1 0 0,0 0 1 0 0,0 0-1 0 0,0-1 0 0 0,0 1 1 0 0,0 0-1 0 0,1 0 1 0 0,-1 0-1 0 0,0 0 1 0 0,0 0-1 0 0,0 0 0 0 0,0 0 1 0 0,0 0-1 0 0,0 0 1 0 0,0 0-1 0 0,0-1 1 0 0,0 1-1 0 0,0 0 0 0 0,0 0 1 0 0,0 0-1 0 0,0 0 1 0 0,0 0-1 0 0,0 0 1 0 0,-1 0-1 0 0,1 0 0 0 0,0 0 1 0 0,0-1-1 0 0,0 1 1 0 0,0 0-1 0 0,0 0 1 0 0,0 0-1 0 0,0 0 0 0 0,0 0 1 0 0,0 0-1 0 0,0 0 1 0 0,0 0-1 0 0,-2-1 3 0 0,0 0 1 0 0,1 1-1 0 0,-1-1 0 0 0,0 0 0 0 0,0 1 0 0 0,1 0 1 0 0,-1-1-1 0 0,0 1 0 0 0,-3 0 0 0 0,-36 0-3 0 0,0 1 0 0 0,-43 8 0 0 0,-80 21 0 0 0,-109 37-1102 0 0,147-34 394 0 0,33-10-266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16.036"/>
    </inkml:context>
    <inkml:brush xml:id="br0">
      <inkml:brushProperty name="width" value="0.1" units="cm"/>
      <inkml:brushProperty name="height" value="0.1" units="cm"/>
      <inkml:brushProperty name="color" value="#E71224"/>
    </inkml:brush>
  </inkml:definitions>
  <inkml:trace contextRef="#ctx0" brushRef="#br0">950 11 1983 0 0,'-9'1'71'0'0,"-1"0"0"0"0,1 1-1 0 0,-15 3 1 0 0,14-2-46 0 0,0-1 1 0 0,0 0-1 0 0,-18 1 0 0 0,-172-9 4221 0 0,-1 0-2186 0 0,-54-4-1030 0 0,118 3-899 0 0,91 6-78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17.184"/>
    </inkml:context>
    <inkml:brush xml:id="br0">
      <inkml:brushProperty name="width" value="0.1" units="cm"/>
      <inkml:brushProperty name="height" value="0.1" units="cm"/>
      <inkml:brushProperty name="color" value="#E71224"/>
    </inkml:brush>
  </inkml:definitions>
  <inkml:trace contextRef="#ctx0" brushRef="#br0">859 184 2303 0 0,'-7'-6'176'0'0,"-1"1"-1"0"0,1 0 0 0 0,-1 1 0 0 0,0 0 0 0 0,-16-6 0 0 0,-46-10 2758 0 0,41 12-2249 0 0,-48-13 65 0 0,-280-68 780 0 0,336 85-1532 0 0,0 0 0 0 0,-1 2 0 0 0,1 1 0 0 0,-1 0 0 0 0,1 2 0 0 0,-1 0 0 0 0,1 2 0 0 0,-38 9 0 0 0,25 1-116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17.770"/>
    </inkml:context>
    <inkml:brush xml:id="br0">
      <inkml:brushProperty name="width" value="0.1" units="cm"/>
      <inkml:brushProperty name="height" value="0.1" units="cm"/>
      <inkml:brushProperty name="color" value="#E71224"/>
    </inkml:brush>
  </inkml:definitions>
  <inkml:trace contextRef="#ctx0" brushRef="#br0">1757 39 455 0 0,'-15'1'-23'0'0,"-9"3"888"0"0,7 2-627 0 0,-1-1 0 0 0,0-1 0 0 0,-22 2 0 0 0,11-1-132 0 0,-30 2 301 0 0,-1-3 0 0 0,-79-4 0 0 0,124 0-206 0 0,-339-25 2760 0 0,322 22-2748 0 0,-146-16 602 0 0,-105-9-16 0 0,194 23-682 0 0,-107 8 0 0 0,102 4-117 0 0,-2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10.467"/>
    </inkml:context>
    <inkml:brush xml:id="br0">
      <inkml:brushProperty name="width" value="0.1" units="cm"/>
      <inkml:brushProperty name="height" value="0.1" units="cm"/>
      <inkml:brushProperty name="color" value="#F4F91B"/>
    </inkml:brush>
  </inkml:definitions>
  <inkml:trace contextRef="#ctx0" brushRef="#br0">0 181 1375 0 0,'38'-2'2099'0'0,"-1"-1"0"0"0,54-14 0 0 0,38-3-1446 0 0,140 15-351 0 0,-71 4 310 0 0,78-26 293 0 0,-242 22-826 0 0,87-19 282 0 0,-88 15-173 0 0,1 2 0 0 0,-1 1-1 0 0,49-1 1 0 0,-43 7-164 0 0,48 1 124 0 0,132-17 0 0 0,-199 13-146 0 0,197-25 60 0 0,70 28 69 0 0,-117 5-59 0 0,-82 1 94 0 0,-60-3-122 0 0,-1-1 0 0 0,32-1 1 0 0,-35-3-70 0 0,-7 0 87 0 0,-1 0-1 0 0,0 2 0 0 0,1 0 1 0 0,-1 1-1 0 0,0 0 1 0 0,30 8-1 0 0,-3 1 23 0 0,54 7-1 0 0,-66-13-69 0 0,2 1 50 0 0,44-1 0 0 0,42-11 143 0 0,3 0-30 0 0,24-2-30 0 0,-1-1 16 0 0,-15 19-150 0 0,-28-1-16 0 0,-1 1 3 0 0,-61-4 0 0 0,64 0 0 0 0,49-6 11 0 0,-127 3 1 0 0,-1 0 1 0 0,37 9-1 0 0,-32-5-4 0 0,36 2 0 0 0,-15-3-8 0 0,53 12 0 0 0,-22-3 0 0 0,-7-6 0 0 0,102-3 0 0 0,-158-5 0 0 0,86 1 0 0 0,157-20 0 0 0,-75-2 0 0 0,-34 5 0 0 0,-49 3 0 0 0,110 1 0 0 0,-68 4 0 0 0,-39 1 0 0 0,104-14 0 0 0,-117 10 0 0 0,-51 4 0 0 0,0 2 0 0 0,0 2 0 0 0,0 2 0 0 0,0 1 0 0 0,58 10 0 0 0,-54-4-8 0 0,-30-4-13 0 0,-1 0 1 0 0,0 1 0 0 0,0 0-1 0 0,0 1 1 0 0,17 8 0 0 0,-20-5-155 0 0,0 4-16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19.521"/>
    </inkml:context>
    <inkml:brush xml:id="br0">
      <inkml:brushProperty name="width" value="0.1" units="cm"/>
      <inkml:brushProperty name="height" value="0.1" units="cm"/>
      <inkml:brushProperty name="color" value="#E71224"/>
    </inkml:brush>
  </inkml:definitions>
  <inkml:trace contextRef="#ctx0" brushRef="#br0">2842 19 919 0 0,'-350'-18'4909'0'0,"-1"29"-4082"0"0,-588 16 1148 0 0,812-26-1737 0 0,-355 8 334 0 0,2 33-457 0 0,367-23-175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22.437"/>
    </inkml:context>
    <inkml:brush xml:id="br0">
      <inkml:brushProperty name="width" value="0.1" units="cm"/>
      <inkml:brushProperty name="height" value="0.1" units="cm"/>
      <inkml:brushProperty name="color" value="#E71224"/>
    </inkml:brush>
  </inkml:definitions>
  <inkml:trace contextRef="#ctx0" brushRef="#br0">3634 39 2615 0 0,'-2'-2'7'0'0,"1"1"-1"0"0,0-1 0 0 0,0 1 0 0 0,-1-1 0 0 0,1 1 0 0 0,0 0 0 0 0,-1 0 0 0 0,1 0 0 0 0,-1 0 0 0 0,0 0 1 0 0,1 0-1 0 0,-1 0 0 0 0,0 0 0 0 0,0 1 0 0 0,1-1 0 0 0,-1 0 0 0 0,0 1 0 0 0,-2-1 0 0 0,-43-3 107 0 0,21 2-86 0 0,-21-4 246 0 0,-2 2-1 0 0,1 2 1 0 0,0 2-1 0 0,0 3 1 0 0,-62 10-1 0 0,-139 36 285 0 0,-29 5-99 0 0,188-43 88 0 0,-182-2-1 0 0,-15 1 354 0 0,31 8-571 0 0,195-18-279 0 0,-76-10 0 0 0,44 2-19 0 0,-228-5 34 0 0,121-2 62 0 0,-44 1 71 0 0,-63 32-84 0 0,-4 13-248 0 0,296-30 89 0 0,-43 4-113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24.284"/>
    </inkml:context>
    <inkml:brush xml:id="br0">
      <inkml:brushProperty name="width" value="0.1" units="cm"/>
      <inkml:brushProperty name="height" value="0.1" units="cm"/>
      <inkml:brushProperty name="color" value="#E71224"/>
    </inkml:brush>
  </inkml:definitions>
  <inkml:trace contextRef="#ctx0" brushRef="#br0">5042 72 919 0 0,'-4'0'180'0'0,"1"0"0"0"0,0 0 0 0 0,-1 0 0 0 0,1 0 0 0 0,-1 1 0 0 0,1-1 0 0 0,0 1 0 0 0,-1 0 0 0 0,-2 1 0 0 0,-11 2 202 0 0,-36 5-77 0 0,36-5 21 0 0,0-1 0 0 0,-1-1 0 0 0,1 0 0 0 0,-1-1 0 0 0,1-2 0 0 0,-24-2-1 0 0,-3-2 429 0 0,-68-1 0 0 0,15 2-342 0 0,69 2-325 0 0,-181-20 288 0 0,-251-22 508 0 0,313 34-644 0 0,-160 6 14 0 0,-1 20-135 0 0,121-5-41 0 0,42-4-76 0 0,-932 58 9 0 0,489-24 64 0 0,312-23-20 0 0,130-9-15 0 0,-176 15-1 0 0,154-5-182 0 0,0 0-72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3:47.836"/>
    </inkml:context>
    <inkml:brush xml:id="br0">
      <inkml:brushProperty name="width" value="0.1" units="cm"/>
      <inkml:brushProperty name="height" value="0.1" units="cm"/>
      <inkml:brushProperty name="color" value="#E71224"/>
    </inkml:brush>
  </inkml:definitions>
  <inkml:trace contextRef="#ctx0" brushRef="#br0">136 2010 3567 0 0,'0'0'32'0'0,"-1"0"-1"0"0,0 0 0 0 0,1 0 0 0 0,-1 0 1 0 0,1 0-1 0 0,-1-1 0 0 0,0 1 0 0 0,1 0 0 0 0,-1 0 1 0 0,1-1-1 0 0,-1 1 0 0 0,1 0 0 0 0,-1-1 1 0 0,1 1-1 0 0,-1 0 0 0 0,1-1 0 0 0,-1 1 0 0 0,1-1 1 0 0,0 1-1 0 0,-1-1 0 0 0,1 1 0 0 0,0-1 1 0 0,-1 1-1 0 0,1-1 0 0 0,0 1 0 0 0,0-1 1 0 0,-1 1-1 0 0,1-1 0 0 0,0 0 0 0 0,0 1 0 0 0,0-1 1 0 0,0 1-1 0 0,0-1 0 0 0,0 0 0 0 0,0 1 1 0 0,0-1-1 0 0,0 0 0 0 0,0 1 0 0 0,0-1 0 0 0,0 1 1 0 0,1-2-1 0 0,5-26 1973 0 0,-5 27-1912 0 0,25-62 4604 0 0,-26 62-4597 0 0,0 0 1 0 0,1 0-1 0 0,-1 1 0 0 0,1-1 0 0 0,-1 0 0 0 0,1 0 0 0 0,-1 0 0 0 0,1 0 0 0 0,0 1 0 0 0,-1-1 0 0 0,1 0 1 0 0,0 1-1 0 0,0-1 0 0 0,0 0 0 0 0,-1 1 0 0 0,1-1 0 0 0,0 1 0 0 0,0-1 0 0 0,0 1 0 0 0,0 0 0 0 0,0-1 0 0 0,0 1 1 0 0,0 0-1 0 0,0 0 0 0 0,0-1 0 0 0,0 1 0 0 0,0 0 0 0 0,0 0 0 0 0,0 0 0 0 0,0 0 0 0 0,0 1 0 0 0,1-1 1 0 0,4 1-64 0 0,1 1 1 0 0,-1 0-1 0 0,0 1 1 0 0,8 3-1 0 0,10 4 679 0 0,-10-6-362 0 0,0-2 0 0 0,-1 0 0 0 0,1 0 0 0 0,0-1 0 0 0,0-1 0 0 0,0 0-1 0 0,0-1 1 0 0,26-5 0 0 0,158-44 1647 0 0,-162 39-1734 0 0,1 2-1 0 0,-1 1 1 0 0,2 2 0 0 0,51-1-1 0 0,-34 2-70 0 0,71-14 0 0 0,-11 1 215 0 0,-56 14-158 0 0,0 3 0 0 0,97 10 0 0 0,-53-1-165 0 0,101-1 521 0 0,59-1-299 0 0,-207-3-272 0 0,7 0 160 0 0,-1 2 1 0 0,84 19-1 0 0,-16 1 48 0 0,-62-14-138 0 0,73 6 201 0 0,-28-5-145 0 0,-21-1-85 0 0,37 7 71 0 0,-108-14-144 0 0,-1 1 0 0 0,1 1 0 0 0,-2 1 0 0 0,24 11 0 0 0,-20-6 8 0 0,0-1-1 0 0,1-2 1 0 0,0 0 0 0 0,1-1-1 0 0,36 6 1 0 0,124 7 118 0 0,-145-18-122 0 0,103 18 35 0 0,-85-11-2 0 0,106 4 0 0 0,-110-13 91 0 0,102 16 1 0 0,-47-1-28 0 0,-93-14-103 0 0,0-1-1 0 0,0 0 1 0 0,0-2-1 0 0,23-3 0 0 0,-11 2-3 0 0,8-1 22 0 0,-1 1 1 0 0,0 2-1 0 0,0 2 0 0 0,1 1 1 0 0,36 9-1 0 0,-52-8-20 0 0,34 9 16 0 0,0-2 1 0 0,71 3-1 0 0,-20-11 6 0 0,-12-1 3 0 0,105 15 0 0 0,-130-7-10 0 0,0-4 0 0 0,1-3 0 0 0,107-9 0 0 0,-22 3 25 0 0,-49 3-18 0 0,-18-2-14 0 0,188-13 46 0 0,-206 7-23 0 0,111-29 0 0 0,-70 10 25 0 0,90-27 47 0 0,-170 44-63 0 0,0-2-1 0 0,-1-1 0 0 0,-1-1 0 0 0,42-28 1 0 0,-57 33-18 0 0,1-1 0 0 0,-1 0 1 0 0,-1-1-1 0 0,0 0 0 0 0,0-1 0 0 0,-1-1 1 0 0,-1 0-1 0 0,0 0 0 0 0,-1-1 0 0 0,10-18 1 0 0,54-143 191 0 0,-31 70-185 0 0,-29 72-19 0 0,-1-1-1 0 0,-2 0 1 0 0,-1 0 0 0 0,-2-1-1 0 0,-2-1 1 0 0,-1 1 0 0 0,-1-1-1 0 0,-2 1 1 0 0,-2-1 0 0 0,-1 0-1 0 0,-7-35 1 0 0,6 56-11 0 0,0 1 0 0 0,-2-1 0 0 0,1 1 0 0 0,-2 0 0 0 0,0 0 0 0 0,0 1 0 0 0,-2 0 0 0 0,1 0 0 0 0,-19-23 0 0 0,13 20 0 0 0,1-2 0 0 0,1 1 0 0 0,-17-38 0 0 0,12 25 0 0 0,-1 1 0 0 0,-2 1 0 0 0,-36-43 0 0 0,40 53 0 0 0,-8-9 0 0 0,-2 2 0 0 0,-30-25 0 0 0,-11-10 0 0 0,13 4 0 0 0,-27-26 0 0 0,63 68 0 0 0,0 1 0 0 0,-1 1 0 0 0,0 0 0 0 0,-1 1 0 0 0,-32-14 0 0 0,-106-29 0 0 0,87 31 0 0 0,-286-83 0 0 0,315 98 0 0 0,1 1 0 0 0,-1 2 0 0 0,-68 1 0 0 0,-24-3 0 0 0,83 2 0 0 0,-216-20 0 0 0,181 21 0 0 0,-97 8 0 0 0,-266 6 0 0 0,116-7 0 0 0,-25-12 0 0 0,-5 1 0 0 0,0 3 0 0 0,189 0 0 0 0,-6 8 0 0 0,-37-1 0 0 0,-39-18 0 0 0,193 12 0 0 0,-1 2 0 0 0,-93 11 0 0 0,72 0 0 0 0,-41 6 0 0 0,-174-2 0 0 0,-11-1 0 0 0,143-1 0 0 0,86-8 0 0 0,-146-14 0 0 0,174 5 0 0 0,-59 1 0 0 0,91 5 0 0 0,0 2 0 0 0,0 0 0 0 0,0 1 0 0 0,0 1 0 0 0,-35 12 0 0 0,33-7 0 0 0,-57 23 0 0 0,25-7-15 0 0,38-19 7 0 0,1 1 0 0 0,0 1 0 0 0,0 0 0 0 0,1 1-1 0 0,0 0 1 0 0,-21 19 0 0 0,28-19 8 0 0,0 0 0 0 0,1 0 0 0 0,0 1 0 0 0,1 0 0 0 0,-6 12 0 0 0,-22 56 0 0 0,25-55 0 0 0,-38 103-32 0 0,41-106 26 0 0,2 0-1 0 0,0 0 1 0 0,1 0-1 0 0,0 33 1 0 0,6 32 6 0 0,18 103 0 0 0,-13-151 0 0 0,1-1 0 0 0,16 43 0 0 0,-4-17 0 0 0,-6-17 0 0 0,24 46 0 0 0,-20-51 0 0 0,19 63 0 0 0,-36-93 0 0 0,0 0 0 0 0,-1 1 1 0 0,0-1-1 0 0,-1 0 0 0 0,0 0 0 0 0,-1 1 0 0 0,-2 10 0 0 0,-1 29-22 0 0,3-37-377 0 0,-1 1 0 0 0,-1-1 1 0 0,0 0-1 0 0,0 0 0 0 0,-2-1 1 0 0,0 1-1 0 0,0-1 1 0 0,-9 15-1 0 0,1 0-659 0 0,-3 11-786 0 0,-3 1-277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8:36.872"/>
    </inkml:context>
    <inkml:brush xml:id="br0">
      <inkml:brushProperty name="width" value="0.1" units="cm"/>
      <inkml:brushProperty name="height" value="0.1" units="cm"/>
      <inkml:brushProperty name="color" value="#E71224"/>
    </inkml:brush>
  </inkml:definitions>
  <inkml:trace contextRef="#ctx0" brushRef="#br0">1 345 919 0 0,'3'-2'272'0'0,"0"0"0"0"0,1 0 0 0 0,-1 0 0 0 0,0-1 0 0 0,5-5 0 0 0,-6 5 182 0 0,0 1-1 0 0,1-1 1 0 0,0 1 0 0 0,-1 0 0 0 0,1 0-1 0 0,0 0 1 0 0,4-2 0 0 0,-1 2-358 0 0,-1-1 0 0 0,0 1 0 0 0,0 1 1 0 0,1-1-1 0 0,0 1 0 0 0,-1 0 0 0 0,1 0 0 0 0,-1 0 1 0 0,1 1-1 0 0,0 0 0 0 0,-1 0 0 0 0,8 1 0 0 0,23 6 110 0 0,-7-1-55 0 0,1-2 0 0 0,1 0 0 0 0,-1-2-1 0 0,40-2 1 0 0,-14-5 208 0 0,-1 3 1 0 0,58 4-1 0 0,-69 0-140 0 0,65-8 0 0 0,-34 1 235 0 0,-4-1 299 0 0,83-18 0 0 0,-117 17-541 0 0,174-35 271 0 0,-183 36-440 0 0,6-1 63 0 0,1 1 1 0 0,62-3 0 0 0,38 0-23 0 0,0 0 45 0 0,8 4 33 0 0,76 2 273 0 0,-170 5-333 0 0,-1-2 1 0 0,57-8-1 0 0,94-23 24 0 0,15-1-28 0 0,-143 23-56 0 0,-32 3-4 0 0,54-1-1 0 0,292 0 155 0 0,-25 25-64 0 0,-290-11-107 0 0,-11-1 36 0 0,0-2 0 0 0,89-6 0 0 0,-43-7-35 0 0,-1 4-1 0 0,116 10 0 0 0,-141-3 21 0 0,0-4 0 0 0,113-16 0 0 0,-9 1 20 0 0,-42 5 96 0 0,97-2-80 0 0,-164 13-78 0 0,88-12 0 0 0,-124 9 1 0 0,1 3-1 0 0,70 6 1 0 0,-29 0 61 0 0,81 6-64 0 0,78 0 58 0 0,15-13 18 0 0,9 5 19 0 0,-1-22 18 0 0,-72 5 82 0 0,-50 7-115 0 0,-74 4-19 0 0,74 6 1 0 0,-26 0-62 0 0,-30-6 2 0 0,25 1 0 0 0,-4 0 0 0 0,-30 0 0 0 0,7 0 0 0 0,59 2 0 0 0,157 15 0 0 0,-153-7 0 0 0,89 1 0 0 0,73 14 0 0 0,-264-18 0 0 0,66 10 0 0 0,48 5 0 0 0,-68-13-5 0 0,100 3 74 0 0,-33-11-69 0 0,296 9 0 0 0,-224 1 0 0 0,-111-7 0 0 0,147 22 0 0 0,-239-19 0 0 0,223 31 0 0 0,18-4 0 0 0,118 12 0 0 0,-294-33 0 0 0,137 1 20 0 0,2-19 13 0 0,-63 1-22 0 0,-89 3 11 0 0,-1-4-1 0 0,128-26 0 0 0,-145 19 17 0 0,111-11-1 0 0,-166 25-170 0 0,0 0 0 0 0,0 0 0 0 0,0 0 1 0 0,-1 0-1 0 0,1 0 0 0 0,0 1 0 0 0,0 0 0 0 0,-1 0 1 0 0,1 0-1 0 0,0 0 0 0 0,-1 1 0 0 0,6 2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8:42.817"/>
    </inkml:context>
    <inkml:brush xml:id="br0">
      <inkml:brushProperty name="width" value="0.1" units="cm"/>
      <inkml:brushProperty name="height" value="0.1" units="cm"/>
      <inkml:brushProperty name="color" value="#E71224"/>
    </inkml:brush>
  </inkml:definitions>
  <inkml:trace contextRef="#ctx0" brushRef="#br0">34 15 863 0 0,'1'-1'1'0'0,"0"1"0"0"0,0-1 0 0 0,-1 1 0 0 0,1-1 0 0 0,0 1 0 0 0,0 0-1 0 0,0-1 1 0 0,0 1 0 0 0,0 0 0 0 0,0-1 0 0 0,0 1 0 0 0,0 0-1 0 0,-1 0 1 0 0,1 0 0 0 0,0 0 0 0 0,0 0 0 0 0,0 0 0 0 0,0 0-1 0 0,0 0 1 0 0,0 1 0 0 0,0-1 0 0 0,0 0 0 0 0,0 1 0 0 0,0-1-1 0 0,0 0 1 0 0,-1 1 0 0 0,1-1 0 0 0,0 1 0 0 0,0-1 0 0 0,0 1 0 0 0,-1-1-1 0 0,1 1 1 0 0,0 0 0 0 0,-1-1 0 0 0,1 1 0 0 0,0 0 0 0 0,-1 0-1 0 0,1 0 1 0 0,-1-1 0 0 0,0 1 0 0 0,1 0 0 0 0,-1 0 0 0 0,1 0-1 0 0,-1 0 1 0 0,0 0 0 0 0,0 0 0 0 0,0 0 0 0 0,1 0 0 0 0,-1-1-1 0 0,0 1 1 0 0,0 0 0 0 0,0 0 0 0 0,-1 1 0 0 0,2-2-14 0 0,-1 1 1 0 0,0-1-1 0 0,0 0 0 0 0,0 0 1 0 0,-1 0-1 0 0,1 0 1 0 0,0 1-1 0 0,0-1 0 0 0,0 0 1 0 0,0 0-1 0 0,0 0 1 0 0,0 0-1 0 0,0 1 0 0 0,0-1 1 0 0,0 0-1 0 0,0 0 0 0 0,0 0 1 0 0,0 0-1 0 0,0 0 1 0 0,-1 0-1 0 0,1 1 0 0 0,0-1 1 0 0,0 0-1 0 0,0 0 1 0 0,0 0-1 0 0,0 0 0 0 0,-1 0 1 0 0,1 0-1 0 0,0 0 1 0 0,0 0-1 0 0,0 0 0 0 0,0 0 1 0 0,0 0-1 0 0,-1 1 1 0 0,1-1-1 0 0,0 0 0 0 0,0 0 1 0 0,0 0-1 0 0,-1 0 0 0 0,-8-3-189 0 0,-7-6 151 0 0,9 3 51 0 0,-18-12 0 0 0,18 14 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8:45.752"/>
    </inkml:context>
    <inkml:brush xml:id="br0">
      <inkml:brushProperty name="width" value="0.1" units="cm"/>
      <inkml:brushProperty name="height" value="0.1" units="cm"/>
      <inkml:brushProperty name="color" value="#E71224"/>
    </inkml:brush>
  </inkml:definitions>
  <inkml:trace contextRef="#ctx0" brushRef="#br0">0 9 1151 0 0,'12'3'32'0'0,"1"1"0"0"0,-2 1 0 0 0,1 0 0 0 0,11 7 0 0 0,-13-6 113 0 0,1-1 0 0 0,0 0 0 0 0,0-1 0 0 0,0 0-1 0 0,1 0 1 0 0,-1-1 0 0 0,1-1 0 0 0,0 0 0 0 0,0-1-1 0 0,0 0 1 0 0,0-1 0 0 0,-1 0 0 0 0,1-1 0 0 0,0 0-1 0 0,0-1 1 0 0,0 0 0 0 0,-1-1 0 0 0,1 0 0 0 0,13-7-1 0 0,-22 9-83 0 0,107-38 2119 0 0,-95 35-2042 0 0,0 1 1 0 0,0 1-1 0 0,0 0 1 0 0,0 1 0 0 0,26 1-1 0 0,47 14-34 0 0,-32-4-64 0 0,141 1 211 0 0,-8-1-14 0 0,-108 8-203 0 0,-4-1-4 0 0,-76-17-30 0 0,142 18 55 0 0,-117-17-37 0 0,0-1 0 0 0,0-1-1 0 0,40-6 1 0 0,76-7 367 0 0,-103 11-288 0 0,126 1 95 0 0,162 1-192 0 0,-133-10-3 0 0,64-6 70 0 0,-173 12-67 0 0,-1 3 0 0 0,116 12 0 0 0,-84 8 0 0 0,-75-10 0 0 0,41 2 0 0 0,209-8 0 0 0,10-2 64 0 0,-108-2-64 0 0,280 2 46 0 0,-213 2-28 0 0,-155-7 473 0 0,151-25 0 0 0,-214 23-406 0 0,-21 2 33 0 0,0 2-1 0 0,27-1 0 0 0,-46 4-134 0 0,0 0 0 0 0,0 0 1 0 0,0 0-1 0 0,0 1 0 0 0,0-1 0 0 0,0 0 0 0 0,0 1 0 0 0,0-1 1 0 0,0 1-1 0 0,-1 0 0 0 0,1 0 0 0 0,0 0 0 0 0,0 0 1 0 0,-1 0-1 0 0,1 0 0 0 0,0 0 0 0 0,-1 1 0 0 0,1-1 0 0 0,-1 0 1 0 0,0 1-1 0 0,1-1 0 0 0,-1 1 0 0 0,0 0 0 0 0,0-1 1 0 0,1 3-1 0 0,2 5-269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8:48.165"/>
    </inkml:context>
    <inkml:brush xml:id="br0">
      <inkml:brushProperty name="width" value="0.1" units="cm"/>
      <inkml:brushProperty name="height" value="0.1" units="cm"/>
      <inkml:brushProperty name="color" value="#E71224"/>
    </inkml:brush>
  </inkml:definitions>
  <inkml:trace contextRef="#ctx0" brushRef="#br0">0 47 287 0 0,'30'15'208'0'0,"-16"-12"266"0"0,-1-1-1 0 0,0-1 0 0 0,1 0 1 0 0,-1-1-1 0 0,0 0 0 0 0,1-1 1 0 0,18-3-1 0 0,-19 2-330 0 0,0 1-1 0 0,0 0 1 0 0,1 1-1 0 0,23 4 1 0 0,51 13 49 0 0,-58-10 18 0 0,55 6 0 0 0,184-13 1413 0 0,-142 0-1123 0 0,6-2-329 0 0,-62-1-64 0 0,110-2 266 0 0,17 12-139 0 0,-37-7-170 0 0,-121-2-28 0 0,162-2 408 0 0,-104 17-277 0 0,-24-2-88 0 0,93 17-69 0 0,-163-28-10 0 0,89 21 0 0 0,174 14 0 0 0,-165-33 27 0 0,109-10 0 0 0,122 5-14 0 0,-269 5-4 0 0,82-2 187 0 0,164-23-1 0 0,-74 10 72 0 0,-21 1-105 0 0,-141 5-146 0 0,1 2 0 0 0,0 4 0 0 0,76 9 0 0 0,-60 1-16 0 0,52 8 0 0 0,27 5 0 0 0,-106-19 0 0 0,99-7 0 0 0,-84-4 0 0 0,53-5 0 0 0,122-12 0 0 0,-170 19 0 0 0,331-14 0 0 0,-356 19 0 0 0,160-8 0 0 0,339 3 0 0 0,-435 11 0 0 0,194-17 0 0 0,-31 3-4 0 0,-4-1 62 0 0,-27-4-48 0 0,31 1-10 0 0,35-3 0 0 0,-249 9 0 0 0,230-15 0 0 0,-289 21 0 0 0,-1 2 0 0 0,0-1 0 0 0,0 2 0 0 0,1-1 0 0 0,-1 2 0 0 0,0 0 0 0 0,-1 0 0 0 0,18 8 0 0 0,-19-1-2908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8:49.489"/>
    </inkml:context>
    <inkml:brush xml:id="br0">
      <inkml:brushProperty name="width" value="0.1" units="cm"/>
      <inkml:brushProperty name="height" value="0.1" units="cm"/>
      <inkml:brushProperty name="color" value="#E71224"/>
    </inkml:brush>
  </inkml:definitions>
  <inkml:trace contextRef="#ctx0" brushRef="#br0">85 120 1927 0 0,'-14'-8'159'0'0,"4"4"203"0"0,0-1 0 0 0,1 0 0 0 0,0 0 0 0 0,0-1 0 0 0,-15-13 0 0 0,25 19-348 0 0,-1 0 0 0 0,0 0 0 0 0,0 0 0 0 0,0 0 0 0 0,0 0 0 0 0,0 0-1 0 0,0 0 1 0 0,0 0 0 0 0,0 0 0 0 0,0 0 0 0 0,0 0 0 0 0,0 0 0 0 0,0 0 0 0 0,0 0 0 0 0,0 0 0 0 0,0 0 0 0 0,0 0-1 0 0,0 0 1 0 0,0 0 0 0 0,1 0 0 0 0,-1 0 0 0 0,0 0 0 0 0,0 0 0 0 0,0-1 0 0 0,0 1 0 0 0,0 0 0 0 0,0 0 0 0 0,0 0-1 0 0,0 0 1 0 0,0 0 0 0 0,0 0 0 0 0,0 0 0 0 0,0 0 0 0 0,0 0 0 0 0,0 0 0 0 0,0 0 0 0 0,0 0 0 0 0,0 0 0 0 0,0 0-1 0 0,0 0 1 0 0,0 0 0 0 0,0 0 0 0 0,0-1 0 0 0,0 1 0 0 0,0 0 0 0 0,0 0 0 0 0,0 0 0 0 0,0 0 0 0 0,0 0-1 0 0,0 0 1 0 0,0 0 0 0 0,0 0 0 0 0,0 0 0 0 0,0 0 0 0 0,0 0 0 0 0,0 0 0 0 0,-1 0 0 0 0,1 0 0 0 0,0 0 0 0 0,0 0-1 0 0,9 1 206 0 0,9 5-122 0 0,-6-2 8 0 0,1 0 1 0 0,0-1-1 0 0,-1-1 1 0 0,1 0-1 0 0,0 0 0 0 0,1-2 1 0 0,-1 1-1 0 0,24-4 1 0 0,10 1 130 0 0,103-7 499 0 0,-66 2-518 0 0,38 3-149 0 0,187 18 0 0 0,-131-4 216 0 0,222-16 0 0 0,-291-4 167 0 0,141-33 0 0 0,-126 18-261 0 0,-110 23-150 0 0,-1 0-1 0 0,1 1 0 0 0,23 0 0 0 0,-32 2-57 0 0,1-1 1 0 0,-1 1 0 0 0,0 0-1 0 0,0 0 1 0 0,0 1-1 0 0,0-1 1 0 0,0 1-1 0 0,0 0 1 0 0,0 1-1 0 0,-1-1 1 0 0,1 1-1 0 0,6 5 1 0 0,1 3-157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8:57.118"/>
    </inkml:context>
    <inkml:brush xml:id="br0">
      <inkml:brushProperty name="width" value="0.1" units="cm"/>
      <inkml:brushProperty name="height" value="0.1" units="cm"/>
      <inkml:brushProperty name="color" value="#E71224"/>
    </inkml:brush>
  </inkml:definitions>
  <inkml:trace contextRef="#ctx0" brushRef="#br0">0 10 3367 0 0,'5'-2'199'0'0,"1"0"-1"0"0,-1 1 0 0 0,0-1 0 0 0,1 1 0 0 0,-1 1 0 0 0,1-1 0 0 0,-1 1 0 0 0,1 0 0 0 0,-1 0 1 0 0,1 0-1 0 0,-1 1 0 0 0,9 2 0 0 0,-3-1-137 0 0,-1 1 0 0 0,1 0 0 0 0,-1 1 0 0 0,1 0 0 0 0,13 9 0 0 0,-11-5 49 0 0,53 28 592 0 0,-58-32-647 0 0,1-1 0 0 0,0 0 0 0 0,-1-1 0 0 0,1 0 0 0 0,0 0 0 0 0,12 1 0 0 0,189-9 545 0 0,-204 6-581 0 0,76-5 147 0 0,165 10 1 0 0,-204-1-115 0 0,-1-1 1 0 0,77-6-1 0 0,-115 3-51 0 0,178-24 214 0 0,-115 15-13 0 0,0 4 0 0 0,107 3-1 0 0,71-5-86 0 0,-200 2-115 0 0,132-11 0 0 0,-134 14 0 0 0,-1 2 0 0 0,51 7 0 0 0,-19 3 60 0 0,-11 0-41 0 0,0-4 1 0 0,75 0-1 0 0,22-19 3 0 0,-90 5 74 0 0,90 2-1 0 0,135 25 150 0 0,-90-8-181 0 0,103 7 72 0 0,-246-12-92 0 0,71 6-13 0 0,-59-9 22 0 0,93-1-10 0 0,-59 0-22 0 0,-49 1 4 0 0,84 14-1 0 0,-50-3-9 0 0,-17-4 42 0 0,-29-2 33 0 0,1-3-1 0 0,61-1 1 0 0,-44-6-34 0 0,46-4 129 0 0,138 13 0 0 0,-245-7-180 0 0,54 6 69 0 0,0-2-1 0 0,1-2 1 0 0,62-7-1 0 0,1-12-36 0 0,-46 5 93 0 0,1 3 0 0 0,93 2 0 0 0,-92 10-98 0 0,-6 1 24 0 0,0-3 1 0 0,77-9 0 0 0,-76-1-25 0 0,134-1 0 0 0,182 40 43 0 0,-361-27-47 0 0,-20-2-123 0 0,1-1 0 0 0,-1 1 0 0 0,0 1 1 0 0,1 0-1 0 0,-1 0 0 0 0,0 0 0 0 0,0 1 0 0 0,13 7 1 0 0,-15-6-540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13.818"/>
    </inkml:context>
    <inkml:brush xml:id="br0">
      <inkml:brushProperty name="width" value="0.1" units="cm"/>
      <inkml:brushProperty name="height" value="0.1" units="cm"/>
      <inkml:brushProperty name="color" value="#F4F91B"/>
    </inkml:brush>
  </inkml:definitions>
  <inkml:trace contextRef="#ctx0" brushRef="#br0">70 97 1639 0 0,'2'2'237'0'0,"-2"-2"-231"0"0,0 0 0 0 0,0 0 0 0 0,0 0 0 0 0,0 0 0 0 0,0 0 0 0 0,0 0 0 0 0,0 0 0 0 0,-1 0 0 0 0,1 0 0 0 0,0 0 0 0 0,0 0 0 0 0,0 0 0 0 0,0 0 0 0 0,0 0 0 0 0,0 0 0 0 0,0 0 0 0 0,0 1 0 0 0,-1-1 0 0 0,1 0 0 0 0,0 0 0 0 0,0 0 0 0 0,0 0 0 0 0,0 0 0 0 0,0 0 0 0 0,0 0 0 0 0,0 0-1 0 0,0 1 1 0 0,0-1 0 0 0,0 0 0 0 0,0 0 0 0 0,0 0 0 0 0,0 0 0 0 0,0 0 0 0 0,0 0 0 0 0,0 0 0 0 0,0 1 0 0 0,0-1 0 0 0,0 0 0 0 0,0 0 0 0 0,0 0 0 0 0,0 0 0 0 0,0 0 0 0 0,0 0 0 0 0,0 1 0 0 0,0-1 0 0 0,0 0 0 0 0,0 0 0 0 0,0 0 0 0 0,0 0 0 0 0,0 0 0 0 0,0 0 0 0 0,0 0 0 0 0,0 0 0 0 0,0 1 0 0 0,1-1 0 0 0,-1 0-1 0 0,0 0 1 0 0,0 0 0 0 0,0 0 0 0 0,0 0 0 0 0,0 0 0 0 0,0 0 0 0 0,0 0 0 0 0,0 0 0 0 0,1 0 0 0 0,-1 0 0 0 0,0 0 0 0 0,-2 1 92 0 0,0-1-1 0 0,0 1 1 0 0,-1-1-1 0 0,1 0 1 0 0,0 0-1 0 0,0 0 1 0 0,0 0-1 0 0,0 0 1 0 0,0-1-1 0 0,-1 1 1 0 0,1 0-1 0 0,0-1 1 0 0,-3-1-1 0 0,-14-2 1897 0 0,18 4-1987 0 0,1 0 1 0 0,0 0-1 0 0,0 1 1 0 0,0-1 0 0 0,-1 0-1 0 0,1 0 1 0 0,0 0-1 0 0,0 0 1 0 0,-1 0-1 0 0,1 0 1 0 0,0 0 0 0 0,0 0-1 0 0,0 0 1 0 0,-1 1-1 0 0,1-1 1 0 0,0 0-1 0 0,0 0 1 0 0,0 0 0 0 0,0 0-1 0 0,-1 1 1 0 0,1-1-1 0 0,0 0 1 0 0,0 0-1 0 0,0 0 1 0 0,0 1-1 0 0,0-1 1 0 0,0 0 0 0 0,0 0-1 0 0,-1 0 1 0 0,1 1-1 0 0,0-1 1 0 0,0 0-1 0 0,0 0 1 0 0,0 1 0 0 0,0-1-1 0 0,0 0 1 0 0,0 0-1 0 0,0 0 1 0 0,0 1-1 0 0,0-1 1 0 0,0 0 0 0 0,1 0-1 0 0,-1 1 1 0 0,0-1-1 0 0,0 0 1 0 0,0 1-1 0 0,-1 9-12 0 0,1-10 57 0 0,-1 1 0 0 0,1-1-1 0 0,0 0 1 0 0,-1 1 0 0 0,1-1-1 0 0,0 0 1 0 0,-1 0 0 0 0,1 0 0 0 0,-1 1-1 0 0,1-1 1 0 0,-1 0 0 0 0,1 0-1 0 0,0 0 1 0 0,-1 0 0 0 0,1 0-1 0 0,-1 0 1 0 0,1 0 0 0 0,-1 0-1 0 0,1 0 1 0 0,-1 0 0 0 0,1 0-1 0 0,-1 0 1 0 0,1 0 0 0 0,-1 0-1 0 0,-2-2 838 0 0,10 2-486 0 0,7 5-319 0 0,-13-5-78 0 0,0 1 0 0 0,-1-1 1 0 0,1 1-1 0 0,0-1 0 0 0,0 0 1 0 0,-1 1-1 0 0,1-1 1 0 0,0 0-1 0 0,0 1 0 0 0,0-1 1 0 0,-1 0-1 0 0,1 0 0 0 0,0 0 1 0 0,0 0-1 0 0,0 0 1 0 0,-1 0-1 0 0,1 0 0 0 0,0 0 1 0 0,1 0-1 0 0,2 0 29 0 0,0 1-1 0 0,-1-1 1 0 0,1 1-1 0 0,-1 0 1 0 0,1 1 0 0 0,-1-1-1 0 0,5 3 1 0 0,-4-2 11 0 0,0-2-26 0 0,0 0 0 0 0,0 0-1 0 0,0 0 1 0 0,-1 0 0 0 0,1-1 0 0 0,0 1 0 0 0,0-1 0 0 0,-1 0 0 0 0,1 0 0 0 0,0 0 0 0 0,5-3 0 0 0,-6 2 54 0 0,5-1 74 0 0,0 0-1 0 0,-1-1 0 0 0,0 0 1 0 0,7-6-1 0 0,-5 4-24 0 0,-8 6-113 0 0,1-1-1 0 0,-1 0 1 0 0,1 0 0 0 0,-1 1 0 0 0,1-1-1 0 0,-1 1 1 0 0,1-1 0 0 0,0 1-1 0 0,-1-1 1 0 0,1 1 0 0 0,0 0 0 0 0,-1 0-1 0 0,1 0 1 0 0,0 0 0 0 0,-1 0-1 0 0,1 1 1 0 0,2 0 0 0 0,29 12 208 0 0,-28-10-185 0 0,0-1 0 0 0,0 1 0 0 0,0-1-1 0 0,7 1 1 0 0,-11-3-6 0 0,0 0 1 0 0,0 0-1 0 0,0 0 0 0 0,0 0 0 0 0,0-1 0 0 0,0 1 0 0 0,0 0 0 0 0,0-1 0 0 0,0 1 0 0 0,0-1 0 0 0,0 1 0 0 0,0-1 1 0 0,0 0-1 0 0,1 0 0 0 0,-1 0 27 0 0,0 0 0 0 0,0 0 0 0 0,1 0 0 0 0,-1 0 0 0 0,0 1 0 0 0,1-1-1 0 0,-1 1 1 0 0,1-1 0 0 0,-1 1 0 0 0,3-1 0 0 0,7 1 48 0 0,-1 0 0 0 0,0 1 0 0 0,19 3 0 0 0,-26-3-89 0 0,0-1 1 0 0,1 0-1 0 0,-1 0 0 0 0,0-1 0 0 0,0 1 0 0 0,1 0 0 0 0,-1-1 0 0 0,0 0 0 0 0,0 0 0 0 0,0 0 0 0 0,1 0 1 0 0,-1-1-1 0 0,3-1 0 0 0,-3 1 5 0 0,1 0 1 0 0,-1 1-1 0 0,1 0 1 0 0,-1-1-1 0 0,1 1 1 0 0,0 0-1 0 0,0 1 0 0 0,-1-1 1 0 0,7 0-1 0 0,7 2 68 0 0,25-2 0 0 0,-6-1-55 0 0,10 3 60 0 0,51 8-1 0 0,28 0 96 0 0,-33-4-56 0 0,-32-2 13 0 0,69-6 0 0 0,-84 1-107 0 0,103-12 45 0 0,-95 8-88 0 0,19-2 183 0 0,137 3 0 0 0,-131 10-79 0 0,1-3 0 0 0,111-13 0 0 0,-119 1-41 0 0,-17 1-18 0 0,1 2 0 0 0,102 2 1 0 0,-85 10-44 0 0,75 3 52 0 0,-113-8-37 0 0,-1-2 1 0 0,46-7 0 0 0,-9-2 27 0 0,139-5-1 0 0,-152 19-18 0 0,0 2 0 0 0,60 14 0 0 0,82 8-23 0 0,21-31 58 0 0,-104-1-44 0 0,197 7 44 0 0,-219-1-32 0 0,111-15 0 0 0,-116 6-7 0 0,135 4 0 0 0,166 9 103 0 0,-129 0-30 0 0,-57 0-38 0 0,-136-8-29 0 0,109-19-1 0 0,-8 0 3 0 0,-130 18-7 0 0,1 3 0 0 0,0 1 0 0 0,60 8 0 0 0,-16 8-16 0 0,-42-7 0 0 0,1-2 0 0 0,66 2 0 0 0,21-13 0 0 0,72 3 0 0 0,17 23 0 0 0,-154-15 0 0 0,-6-2 0 0 0,74-3 0 0 0,60-13 0 0 0,-133 6 0 0 0,19 2 0 0 0,109 10 0 0 0,-118-2 0 0 0,1-4 0 0 0,-1-2 0 0 0,89-14 0 0 0,77-6 0 0 0,-1 18 0 0 0,-225 3 0 0 0,148-5 0 0 0,-92 0 0 0 0,-1 4 0 0 0,109 11 0 0 0,-145-6 3 0 0,61 10 67 0 0,1-4 0 0 0,97-1-1 0 0,174-4 45 0 0,-282 0-104 0 0,177 7-10 0 0,-164-17-36 0 0,-55 1-71 0 0,47 3-1 0 0,-73 2 51 0 0,0 0-1 0 0,0 1 1 0 0,-1 0 0 0 0,1 1 0 0 0,0 0 0 0 0,-1 1 0 0 0,1 0 0 0 0,10 7 0 0 0,4 3-986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01.211"/>
    </inkml:context>
    <inkml:brush xml:id="br0">
      <inkml:brushProperty name="width" value="0.1" units="cm"/>
      <inkml:brushProperty name="height" value="0.1" units="cm"/>
      <inkml:brushProperty name="color" value="#E71224"/>
    </inkml:brush>
  </inkml:definitions>
  <inkml:trace contextRef="#ctx0" brushRef="#br0">1 103 2303 0 0,'10'-11'190'0'0,"0"2"0"0"0,1 0-1 0 0,0 0 1 0 0,1 0 0 0 0,0 2-1 0 0,1 0 1 0 0,-1 0 0 0 0,1 1-1 0 0,0 0 1 0 0,1 1 0 0 0,0 1-1 0 0,-1 0 1 0 0,1 1 0 0 0,0 0-1 0 0,26 0 1 0 0,-16 5-169 0 0,1 1 0 0 0,-1 1 0 0 0,0 2 1 0 0,0 0-1 0 0,28 12 0 0 0,-30-11-20 0 0,22 9 252 0 0,-28-9-107 0 0,0-1-1 0 0,1-1 0 0 0,0 0 1 0 0,0-1-1 0 0,0-1 0 0 0,26 1 1 0 0,46-1 253 0 0,-49-1-204 0 0,1-1 0 0 0,54-7 0 0 0,-59 3 32 0 0,1 2 1 0 0,42 3-1 0 0,-64-1-176 0 0,51 3 168 0 0,49 1-21 0 0,29-5-50 0 0,-51-7 59 0 0,-53 2-52 0 0,1 3 1 0 0,46 3 0 0 0,-33 3-88 0 0,137 15 77 0 0,-22-4-59 0 0,-69-9-1 0 0,232 9 739 0 0,-154-10-390 0 0,-130-5-230 0 0,62-8-1 0 0,-47 2-108 0 0,33-4-16 0 0,53-3 44 0 0,-24 13 32 0 0,133 17 0 0 0,-205-12-150 0 0,58-3 0 0 0,-72-4-5 0 0,1 2 0 0 0,-1 2 0 0 0,45 8 0 0 0,-9 3 5 0 0,13 4 15 0 0,1-4 0 0 0,99 1-1 0 0,-55-16-6 0 0,-53-2 4 0 0,-1 5 0 0 0,91 11 0 0 0,31 7 44 0 0,-169-17-58 0 0,204-2-3 0 0,-52-2 0 0 0,83 13 118 0 0,-85-11-32 0 0,-31-2-34 0 0,6-3-52 0 0,-74 6 12 0 0,119-4 51 0 0,242-4 318 0 0,-278 8-389 0 0,-118 0 13 0 0,206-9 54 0 0,-162 2-59 0 0,46-5 0 0 0,-107 9 0 0 0,52 2 0 0 0,-15 0 0 0 0,-50 0 0 0 0,279-16 0 0 0,-207 10 6 0 0,102 5-1 0 0,-32 19 30 0 0,-2 0-17 0 0,-100-13-18 0 0,-29-2 0 0 0,35-1 0 0 0,136 0 64 0 0,26 20-64 0 0,-88-5 0 0 0,115-4 0 0 0,130-6 0 0 0,-305-4 18 0 0,134 1 82 0 0,33-19-90 0 0,233 19 108 0 0,-313-8-105 0 0,1-1-16 0 0,-64 13 3 0 0,23 1 0 0 0,-48-8 21 0 0,50 0 22 0 0,-4-10-19 0 0,-38 2 23 0 0,92 4 0 0 0,219 9 27 0 0,90-14-10 0 0,-347 6-32 0 0,171-25 0 0 0,-52 11-32 0 0,48-7 0 0 0,-184 6 43 0 0,0 6 0 0 0,127 5-1 0 0,-184 8-20 0 0,-1-3-1 0 0,77-11 0 0 0,-115 8-21 0 0,154-20 0 0 0,-133 20 0 0 0,89 4 0 0 0,13 19 0 0 0,-86-10 0 0 0,86 2 0 0 0,-117-11 0 0 0,102 0 0 0 0,170 21 0 0 0,-62-2 0 0 0,2-18 0 0 0,71 3 0 0 0,-221 0 32 0 0,164-14 0 0 0,-172 5-32 0 0,157 10 0 0 0,-174 0 0 0 0,156 2 0 0 0,-87-10 0 0 0,246 28 0 0 0,-296-18 0 0 0,136-5 0 0 0,-30-2 0 0 0,-47 9 17 0 0,-61-2 7 0 0,121-6-1 0 0,-66-16-23 0 0,22-2 0 0 0,-130 16 0 0 0,0 1 0 0 0,0 1 0 0 0,33 7 0 0 0,6 5 0 0 0,54 8 0 0 0,-102-19 0 0 0,1-1 0 0 0,0 0 0 0 0,29-4 0 0 0,58-13 0 0 0,-41 6 0 0 0,99-3 0 0 0,42 26 0 0 0,27 0 0 0 0,-171-15 4 0 0,408 10 42 0 0,-470-8-164 0 0,0 1 1 0 0,0 0-1 0 0,0 0 1 0 0,0 1-1 0 0,0 0 1 0 0,0 0-1 0 0,10 5 1 0 0,-5 1-361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02.695"/>
    </inkml:context>
    <inkml:brush xml:id="br0">
      <inkml:brushProperty name="width" value="0.1" units="cm"/>
      <inkml:brushProperty name="height" value="0.1" units="cm"/>
      <inkml:brushProperty name="color" value="#E71224"/>
    </inkml:brush>
  </inkml:definitions>
  <inkml:trace contextRef="#ctx0" brushRef="#br0">1 1 1375 0 0,'27'7'1051'0'0,"3"1"-196"0"0,0-1-1 0 0,1-1 1 0 0,60 3 0 0 0,167-4-613 0 0,-82-3 398 0 0,54 5 132 0 0,-154-7-667 0 0,93-13 0 0 0,-99 5 108 0 0,127 4 0 0 0,-101 11-23 0 0,86 4 47 0 0,73-18 66 0 0,-184 5-57 0 0,-8-1 103 0 0,0 4-1 0 0,0 2 0 0 0,97 18 1 0 0,-142-17-325 0 0,-1-2 0 0 0,0 0 0 0 0,27-2 0 0 0,-33 0-8 0 0,0-1 0 0 0,0-1-1 0 0,0 1 1 0 0,0-2 0 0 0,0 0 0 0 0,16-6-1 0 0,-22 6 15 0 0,-1 0 0 0 0,1 1 0 0 0,-1-2 0 0 0,0 1-1 0 0,6-6 1 0 0,-6 5 2 0 0,0 0-1 0 0,0 1 0 0 0,0 0 1 0 0,8-5-1 0 0,-12 9-207 0 0,0-1-1 0 0,0 1 1 0 0,1-1 0 0 0,-1 1-1 0 0,0-1 1 0 0,0 1-1 0 0,0 0 1 0 0,0-1-1 0 0,0 1 1 0 0,0 0-1 0 0,0-1 1 0 0,0 1 0 0 0,0-1-1 0 0,-1 1 1 0 0,1-1-1 0 0,0 1 1 0 0,-1 0-1 0 0,-2 8-3215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11.919"/>
    </inkml:context>
    <inkml:brush xml:id="br0">
      <inkml:brushProperty name="width" value="0.1" units="cm"/>
      <inkml:brushProperty name="height" value="0.1" units="cm"/>
      <inkml:brushProperty name="color" value="#E71224"/>
    </inkml:brush>
  </inkml:definitions>
  <inkml:trace contextRef="#ctx0" brushRef="#br0">0 14 2071 0 0,'4'-2'72'0'0,"0"0"-1"0"0,-1 0 0 0 0,1 0 0 0 0,0 1 0 0 0,0 0 0 0 0,0 0 1 0 0,1 0-1 0 0,-1 1 0 0 0,0-1 0 0 0,0 1 0 0 0,9 0 0 0 0,-3 0 75 0 0,-3 0-70 0 0,-1 0-1 0 0,1 1 0 0 0,-1 0 0 0 0,1 0 0 0 0,-1 0 0 0 0,1 1 0 0 0,-1 0 0 0 0,0 1 0 0 0,0-1 1 0 0,0 1-1 0 0,10 6 0 0 0,2 0-59 0 0,-15-8 100 0 0,0 0-1 0 0,0 0 1 0 0,0 0 0 0 0,1-1 0 0 0,-1 0 0 0 0,0 0-1 0 0,0 0 1 0 0,1 0 0 0 0,-1 0 0 0 0,0 0 0 0 0,0-1 0 0 0,0 0-1 0 0,0 0 1 0 0,1 0 0 0 0,2-1 0 0 0,-1 0 43 0 0,0 1 1 0 0,1 0-1 0 0,-1 0 1 0 0,7-1-1 0 0,84 5-7 0 0,23-7 314 0 0,4 11 76 0 0,-90-7-324 0 0,7-1 2 0 0,59 8 1 0 0,18 3-116 0 0,9 2-42 0 0,-68-6 39 0 0,-34-4-25 0 0,39 8 0 0 0,-26-2 27 0 0,1-3 0 0 0,-1-1 0 0 0,64-2 0 0 0,-11-2 227 0 0,130 16-1 0 0,-79 2-138 0 0,-89-10-5 0 0,1-1 0 0 0,100-2-1 0 0,64 5 21 0 0,-81 0-110 0 0,22 7 184 0 0,6 0 14 0 0,-135-16-256 0 0,0-2 1 0 0,53-7-1 0 0,-48 4 20 0 0,1 2 1 0 0,50 2 0 0 0,-1 1 38 0 0,-30 0-44 0 0,79 10 1 0 0,33 3-47 0 0,69-24 235 0 0,-124 4-166 0 0,-65 5-34 0 0,0 1 0 0 0,70 11-1 0 0,-8 0-31 0 0,-34-6 16 0 0,102 20-1 0 0,-93-11-11 0 0,119 4 0 0 0,87-13 19 0 0,-254-5-34 0 0,13-1 16 0 0,0-1 0 0 0,0-3 0 0 0,52-11 0 0 0,-62 6 4 0 0,-19 5 7 0 0,-1 0 0 0 0,2 1 0 0 0,37-2 0 0 0,82 2 101 0 0,-90 3-128 0 0,-48 1-1 0 0,0 0 0 0 0,0 0 0 0 0,0 0 1 0 0,0 0-1 0 0,0 0 0 0 0,0 1 0 0 0,1-1 0 0 0,-1 0 0 0 0,0 0 0 0 0,0 1 0 0 0,0-1 0 0 0,0 1 0 0 0,0-1 0 0 0,0 1 0 0 0,-1-1 0 0 0,1 1 0 0 0,0 0 0 0 0,0-1 0 0 0,0 1 1 0 0,0 0-1 0 0,-1 0 0 0 0,1 0 0 0 0,0 0 0 0 0,-1-1 0 0 0,1 1 0 0 0,-1 0 0 0 0,1 0 0 0 0,-1 0 0 0 0,1 0 0 0 0,-1 0 0 0 0,1 2 0 0 0,-1-1-110 0 0,1 1-1 0 0,-1 0 1 0 0,0-1-1 0 0,0 1 1 0 0,0 0-1 0 0,0 0 1 0 0,-1-1-1 0 0,1 1 1 0 0,-1 0-1 0 0,1-1 1 0 0,-2 4-1 0 0,-4 9-4088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18.692"/>
    </inkml:context>
    <inkml:brush xml:id="br0">
      <inkml:brushProperty name="width" value="0.1" units="cm"/>
      <inkml:brushProperty name="height" value="0.1" units="cm"/>
      <inkml:brushProperty name="color" value="#E71224"/>
    </inkml:brush>
  </inkml:definitions>
  <inkml:trace contextRef="#ctx0" brushRef="#br0">1 113 919 0 0,'61'1'561'0'0,"39"-1"638"0"0,25-7-1135 0 0,-104 6 29 0 0,1 0 0 0 0,-1 2 0 0 0,1 1 0 0 0,23 4-1 0 0,83 4 617 0 0,-85-9-434 0 0,335 20 2013 0 0,-276-12-2211 0 0,28 1 70 0 0,376-33 973 0 0,-233-10-938 0 0,-47-5 74 0 0,-32 4 5 0 0,2 21-155 0 0,-27 1-31 0 0,-95 8 29 0 0,109 8-1 0 0,-177-3-99 0 0,90 11 113 0 0,-87-11-117 0 0,235 13 0 0 0,-219-14 3 0 0,32 1 28 0 0,82-11-1 0 0,90-12-27 0 0,-152 16 48 0 0,-1 4-46 0 0,112 10 0 0 0,-60-1-5 0 0,94-9 496 0 0,-143 5-394 0 0,-1 4-1 0 0,119 26 0 0 0,-132-19-83 0 0,0-3 0 0 0,0-3 0 0 0,98 0 0 0 0,-153-8-16 0 0,258 4 468 0 0,-27 10-361 0 0,211 5 102 0 0,-399-19-205 0 0,176 5 52 0 0,-147-2 123 0 0,90-8-1 0 0,-142 3-157 0 0,12-1 109 0 0,-13 1 28 0 0,54 2-1 0 0,-74 1-195 0 0,0 0 0 0 0,0 0 0 0 0,0 1-1 0 0,0 0 1 0 0,-1 1 0 0 0,1 0 0 0 0,-1 0 0 0 0,0 1 0 0 0,0 0 0 0 0,10 7 0 0 0,-5-1-234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20.182"/>
    </inkml:context>
    <inkml:brush xml:id="br0">
      <inkml:brushProperty name="width" value="0.1" units="cm"/>
      <inkml:brushProperty name="height" value="0.1" units="cm"/>
      <inkml:brushProperty name="color" value="#E71224"/>
    </inkml:brush>
  </inkml:definitions>
  <inkml:trace contextRef="#ctx0" brushRef="#br0">0 245 919 0 0,'2'-2'180'0'0,"0"1"0"0"0,-1-1 0 0 0,1 0 0 0 0,0 0 0 0 0,0 1 0 0 0,0 0 0 0 0,0-1 0 0 0,0 1 0 0 0,0 0 0 0 0,1 0 0 0 0,-1 0 0 0 0,0 0 0 0 0,0 0 0 0 0,1 0 0 0 0,3 0 0 0 0,41-7 315 0 0,-43 8-438 0 0,89-8 328 0 0,12-1 278 0 0,-60 2-338 0 0,40-5 232 0 0,-52 8-307 0 0,12 1 41 0 0,3 2 0 0 0,0-2 0 0 0,89-17-1 0 0,-80 11-185 0 0,122-8 343 0 0,-130 11-324 0 0,13 1-26 0 0,41 0 43 0 0,106-18 1 0 0,-92 8-76 0 0,-67 8 11 0 0,-28 3 17 0 0,0 1 0 0 0,0 1 0 0 0,32 1 0 0 0,-4 4-10 0 0,40 5-24 0 0,-41-3-38 0 0,1-3 0 0 0,74-4 0 0 0,21 0-24 0 0,13 8 74 0 0,24 3-72 0 0,-129-8 0 0 0,0-3 0 0 0,75-13 0 0 0,-104 12 0 0 0,254-17 64 0 0,-49 6 12 0 0,-152 9-34 0 0,40-5-30 0 0,-32 2-13 0 0,90 3 0 0 0,24 17 1 0 0,117-3 64 0 0,-185-13-24 0 0,-70 1 7 0 0,1 2 1 0 0,86 11-1 0 0,-136-9-55 0 0,-1 1 0 0 0,0 0 1 0 0,1 1-1 0 0,-1 0 1 0 0,-1 1-1 0 0,13 5 0 0 0,-6 0-56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24.916"/>
    </inkml:context>
    <inkml:brush xml:id="br0">
      <inkml:brushProperty name="width" value="0.1" units="cm"/>
      <inkml:brushProperty name="height" value="0.1" units="cm"/>
      <inkml:brushProperty name="color" value="#E71224"/>
    </inkml:brush>
  </inkml:definitions>
  <inkml:trace contextRef="#ctx0" brushRef="#br0">0 92 1983 0 0,'2'0'77'0'0,"0"-1"0"0"0,0 0 0 0 0,-1 1 0 0 0,1 0 0 0 0,0-1 0 0 0,0 1 0 0 0,0 0-1 0 0,0 0 1 0 0,0 0 0 0 0,0 0 0 0 0,2 1 0 0 0,9-1 848 0 0,99-13 1581 0 0,165-9-1300 0 0,-103 12-598 0 0,-132 7-467 0 0,9 0-95 0 0,1-5 73 0 0,0 3-1 0 0,0 2 1 0 0,0 2 0 0 0,0 2-1 0 0,1 3 1 0 0,-2 2 0 0 0,88 21-1 0 0,-108-20-102 0 0,1-2-1 0 0,0-1 1 0 0,0-1-1 0 0,0-2 0 0 0,0-2 1 0 0,0 0-1 0 0,0-2 1 0 0,37-9-1 0 0,-30 5 129 0 0,-1 1-1 0 0,1 2 1 0 0,0 2-1 0 0,0 1 1 0 0,56 7-1 0 0,5 2-75 0 0,-64-6-72 0 0,23-2 99 0 0,-1-2 0 0 0,59-10 0 0 0,-56 5-60 0 0,12 1 93 0 0,96 5 0 0 0,-5-1-64 0 0,-9-11-64 0 0,-2 0 0 0 0,80 13 64 0 0,20-1 30 0 0,-123 2-60 0 0,-88-2-34 0 0,-19 0 0 0 0,23 1 0 0 0,282 7 108 0 0,-217-8-88 0 0,32-3 69 0 0,73 2 78 0 0,-63 8-103 0 0,63-6 0 0 0,-164 2-35 0 0,55 10-1 0 0,-62-6-4 0 0,1-1 0 0 0,47-3-1 0 0,274 2 41 0 0,-259 7-44 0 0,81 5 24 0 0,34-3-4 0 0,136 3 59 0 0,-191-6-40 0 0,35-2-1 0 0,53-9 6 0 0,-252 1-64 0 0,222-15 0 0 0,-28 2 11 0 0,57 14 106 0 0,-98-2-117 0 0,-23-3 14 0 0,-68 1 3 0 0,0 3 0 0 0,110 12-1 0 0,139 23-16 0 0,-261-31 0 0 0,99 17 75 0 0,111 5 42 0 0,-112-13-66 0 0,48 2 26 0 0,-8-10-13 0 0,57 16 8 0 0,-35-1-16 0 0,-151-21 16 0 0,104-16 1 0 0,-111 10-17 0 0,0 1-1 0 0,86 4 1 0 0,-55 7-24 0 0,1-4 0 0 0,0-3 0 0 0,141-22 0 0 0,-172 15-21 0 0,76-1 0 0 0,59 10 23 0 0,-79 2-26 0 0,69-12 24 0 0,0 1 0 0 0,112 20-32 0 0,-217-8 0 0 0,99 18 0 0 0,-163-19 0 0 0,55 4 0 0 0,0-3 0 0 0,91-8 0 0 0,-111 3 0 0 0,199-4 0 0 0,-22 18 9 0 0,56-1 46 0 0,-167-18-55 0 0,69-1 0 0 0,-102 9 0 0 0,56-1 0 0 0,-68-4 0 0 0,113 0 0 0 0,-89 12 0 0 0,36 2 0 0 0,33-6 0 0 0,-44-11 0 0 0,-1 1 0 0 0,19 5 3 0 0,184 4 69 0 0,-300-1-68 0 0,-1 1-1 0 0,23 6 1 0 0,26 4-50 0 0,-48-11 46 0 0,15 3 0 0 0,0-2 0 0 0,0-2 0 0 0,0-1 0 0 0,39-5 0 0 0,-46 2 0 0 0,45 2 0 0 0,-46 1 0 0 0,18 3 0 0 0,77 14 0 0 0,-95-13 0 0 0,18 3 0 0 0,0-1 0 0 0,74-2 0 0 0,-80-8 0 0 0,44-9 0 0 0,-52 7 0 0 0,223-29 0 0 0,34 17 0 0 0,84-13 36 0 0,-271 21-8 0 0,353-32-28 0 0,-287 29 0 0 0,-128 9 0 0 0,134-16 0 0 0,-145 17 0 0 0,50-1 0 0 0,-27 3 0 0 0,39-1 0 0 0,46-3 0 0 0,-50-2 0 0 0,94 6 0 0 0,-54 16 0 0 0,-39-4 0 0 0,-59-8 0 0 0,-8 0 0 0 0,0-1 0 0 0,0-2 0 0 0,22-1 0 0 0,15-4 0 0 0,0 2 0 0 0,0 2 0 0 0,87 11 0 0 0,-118-6 0 0 0,30 4 0 0 0,86 4 0 0 0,76-6 0 0 0,-1 1 0 0 0,-96-6 0 0 0,86-1 0 0 0,425-22 0 0 0,-520 22 0 0 0,42-3 0 0 0,-19 4-4 0 0,-98 1 27 0 0,1-1 0 0 0,58-7-1 0 0,-91 5-19 0 0,4-1 3 0 0,0 1 0 0 0,0-1 0 0 0,0 2 1 0 0,0-1-1 0 0,1 1 0 0 0,-1 1 0 0 0,0 0 0 0 0,0 0 0 0 0,12 3 0 0 0,-19-3-65 0 0,-1 0 0 0 0,0 0-1 0 0,0 0 1 0 0,0 0-1 0 0,0 0 1 0 0,0 0 0 0 0,0 0-1 0 0,0 0 1 0 0,-1 0 0 0 0,1 1-1 0 0,0-1 1 0 0,-1 0 0 0 0,1 0-1 0 0,-1 1 1 0 0,1-1 0 0 0,-1 1-1 0 0,1-1 1 0 0,-1 0-1 0 0,0 1 1 0 0,0-1 0 0 0,0 1-1 0 0,0-1 1 0 0,0 1 0 0 0,0 1-1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27.313"/>
    </inkml:context>
    <inkml:brush xml:id="br0">
      <inkml:brushProperty name="width" value="0.1" units="cm"/>
      <inkml:brushProperty name="height" value="0.1" units="cm"/>
      <inkml:brushProperty name="color" value="#E71224"/>
    </inkml:brush>
  </inkml:definitions>
  <inkml:trace contextRef="#ctx0" brushRef="#br0">2 0 1439 0 0,'0'0'66'0'0,"0"1"-8"0"0,-1 1-46 0 0,17 2-12 0 0,-4-1 422 0 0,0-1-1 0 0,-1 2 1 0 0,1 0-1 0 0,-1 0 0 0 0,0 1 1 0 0,12 7-1 0 0,-22-12-419 0 0,15 6 346 0 0,1 0-1 0 0,0-1 0 0 0,34 6 0 0 0,-19-4-120 0 0,-7-3 36 0 0,0 0-1 0 0,1-2 0 0 0,26 0 1 0 0,79-9 914 0 0,-52 3-998 0 0,177-17 218 0 0,-101 6 144 0 0,-117 13-446 0 0,0 2-1 0 0,0 2 1 0 0,0 1-1 0 0,44 10 0 0 0,26 8 112 0 0,132 7-1 0 0,-142-30 4 0 0,-29 0-29 0 0,159-16 236 0 0,-40 1-128 0 0,-81 17-154 0 0,178 22-1 0 0,-113-5-45 0 0,99 14 208 0 0,-219-23-221 0 0,92 0 0 0 0,-68-5-44 0 0,205 16 97 0 0,168-8 54 0 0,-376-11-172 0 0,110-8 201 0 0,0 1 16 0 0,-153 7-178 0 0,199-3 45 0 0,0-19-35 0 0,-225 21-59 0 0,20-3 12 0 0,1 0 0 0 0,-1 1 0 0 0,1 1 0 0 0,0 1 0 0 0,47 6 0 0 0,113 30-12 0 0,-111-25 59 0 0,133 2 0 0 0,-111-6 53 0 0,-32 0-22 0 0,340-2-26 0 0,-241-17-1 0 0,-91 5-36 0 0,95 2 1 0 0,-51 13-17 0 0,66 1-12 0 0,-123-8 7 0 0,80-11-1 0 0,-90 5 48 0 0,0 2 1 0 0,0 2-1 0 0,0 2 0 0 0,96 13 1 0 0,24 1 41 0 0,-65-7-60 0 0,236-1 6 0 0,-126-7-7 0 0,-179 2-14 0 0,146-3 141 0 0,-7-8 21 0 0,-162 9-154 0 0,0 1-1 0 0,1 0 1 0 0,19 3 0 0 0,-26-2-190 0 0,0 1-1 0 0,0-1 1 0 0,0 1-1 0 0,-1 0 1 0 0,1 0-1 0 0,0 1 1 0 0,-1 0-1 0 0,0 0 1 0 0,7 4-1 0 0,-1 2-4593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29.103"/>
    </inkml:context>
    <inkml:brush xml:id="br0">
      <inkml:brushProperty name="width" value="0.1" units="cm"/>
      <inkml:brushProperty name="height" value="0.1" units="cm"/>
      <inkml:brushProperty name="color" value="#E71224"/>
    </inkml:brush>
  </inkml:definitions>
  <inkml:trace contextRef="#ctx0" brushRef="#br0">1 139 455 0 0,'0'-1'59'0'0,"1"0"0"0"0,0-1-1 0 0,0 1 1 0 0,0 0-1 0 0,0 0 1 0 0,0 0-1 0 0,0 0 1 0 0,1 0-1 0 0,-1 0 1 0 0,0 1-1 0 0,1-1 1 0 0,-1 0-1 0 0,0 1 1 0 0,1-1-1 0 0,-1 0 1 0 0,1 1-1 0 0,-1 0 1 0 0,0-1-1 0 0,1 1 1 0 0,-1 0-1 0 0,1 0 1 0 0,-1 0 0 0 0,1 0-1 0 0,-1 0 1 0 0,1 0-1 0 0,2 1 1 0 0,5 0 657 0 0,1 1 1 0 0,0 0 0 0 0,9 4 0 0 0,-3-2-1122 0 0,5 2 435 0 0,1 0 155 0 0,25 3 0 0 0,-38-8-8 0 0,-1-1 0 0 0,0 0 0 0 0,1 0 1 0 0,-1 0-1 0 0,1-1 0 0 0,12-3 0 0 0,19-6 439 0 0,0 1 1 0 0,0 2-1 0 0,76-2 0 0 0,91 11-457 0 0,209-4 670 0 0,-111 6-287 0 0,37-2-182 0 0,-52-21-14 0 0,-128 14-73 0 0,-26 2-66 0 0,-64-1-75 0 0,169-14 200 0 0,-49 6-261 0 0,-24 2-14 0 0,-33-6-41 0 0,109-6 48 0 0,105 24 109 0 0,65-2 22 0 0,286-20-131 0 0,-378 26-24 0 0,-85 1-16 0 0,359 24-24 0 0,-175-4 0 0 0,-138-13 0 0 0,-144-7 0 0 0,217-17 0 0 0,-89 6 0 0 0,-15 1 0 0 0,78-20 0 0 0,-24 19 42 0 0,-100 5-20 0 0,222 1 42 0 0,-395 1-1018 0 0,0 1 0 0 0,-1 1 0 0 0,56 18 0 0 0,-58-12-2830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29.518"/>
    </inkml:context>
    <inkml:brush xml:id="br0">
      <inkml:brushProperty name="width" value="0.1" units="cm"/>
      <inkml:brushProperty name="height" value="0.1" units="cm"/>
      <inkml:brushProperty name="color" value="#E71224"/>
    </inkml:brush>
  </inkml:definitions>
  <inkml:trace contextRef="#ctx0" brushRef="#br0">1 15 919 0 0,'64'3'1166'0'0,"116"-11"-1"0"0,-113 3-1082 0 0,369 0 1095 0 0,-388 7-1475 0 0,-27-2-1190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31.047"/>
    </inkml:context>
    <inkml:brush xml:id="br0">
      <inkml:brushProperty name="width" value="0.1" units="cm"/>
      <inkml:brushProperty name="height" value="0.1" units="cm"/>
      <inkml:brushProperty name="color" value="#E71224"/>
    </inkml:brush>
  </inkml:definitions>
  <inkml:trace contextRef="#ctx0" brushRef="#br0">0 17 2303 0 0,'5'-1'194'0'0,"-1"0"1"0"0,0 0-1 0 0,1 0 0 0 0,-1 1 0 0 0,1 0 0 0 0,-1 0 0 0 0,1 0 0 0 0,8 2 0 0 0,37 10 933 0 0,-15-2-870 0 0,4-3 86 0 0,0-1 1 0 0,0-2-1 0 0,76-2 0 0 0,-41-4 122 0 0,102-7 380 0 0,108-19-101 0 0,-88 24-550 0 0,-71 3-30 0 0,37 6 267 0 0,-72 0-234 0 0,3 1-45 0 0,104 20 0 0 0,-104-12-99 0 0,1-4 0 0 0,0-4-1 0 0,169-12 1 0 0,-143-3 10 0 0,345-26 375 0 0,-374 31-420 0 0,83-8 28 0 0,-90 3-46 0 0,1 3 0 0 0,0 3 0 0 0,99 11 0 0 0,-127-6 23 0 0,27 3 18 0 0,56 1-41 0 0,-15-1 0 0 0,93 15 0 0 0,-194-19 0 0 0,0-2 0 0 0,36-5 0 0 0,4 0 0 0 0,-46 5-264 0 0,-5-1 450 0 0,0 2 0 0 0,23 1 0 0 0,-32-1-392 0 0,-1 1-1 0 0,1 0 0 0 0,-1-1 1 0 0,0 1-1 0 0,1 0 0 0 0,-1 1 0 0 0,0-1 1 0 0,0 1-1 0 0,0-1 0 0 0,0 1 1 0 0,0 0-1 0 0,0 0 0 0 0,-1 0 0 0 0,1 0 1 0 0,3 4-1 0 0,3 7-3212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35.927"/>
    </inkml:context>
    <inkml:brush xml:id="br0">
      <inkml:brushProperty name="width" value="0.1" units="cm"/>
      <inkml:brushProperty name="height" value="0.1" units="cm"/>
      <inkml:brushProperty name="color" value="#F4F91B"/>
    </inkml:brush>
  </inkml:definitions>
  <inkml:trace contextRef="#ctx0" brushRef="#br0">40 0 3967 0 0,'20'12'183'0'0,"-20"-11"-162"0"0,0-1 0 0 0,0 0 0 0 0,0 0 0 0 0,0 0 0 0 0,0 0 0 0 0,0 0 0 0 0,0 0 0 0 0,0 0 0 0 0,0 0 0 0 0,0 1 0 0 0,0-1 0 0 0,0 0-1 0 0,0 0 1 0 0,0 0 0 0 0,0 0 0 0 0,0 0 0 0 0,0 0 0 0 0,0 0 0 0 0,0 0 0 0 0,0 1 0 0 0,0-1 0 0 0,0 0 0 0 0,0 0 0 0 0,0 0 0 0 0,0 0 0 0 0,-1 0 0 0 0,1 0 0 0 0,0 0 0 0 0,0 0 0 0 0,0 0 0 0 0,0 0 0 0 0,0 1 0 0 0,0-1-1 0 0,0 0 1 0 0,0 0 0 0 0,0 0 0 0 0,0 0 0 0 0,0 0 0 0 0,-1 0 0 0 0,1 0 0 0 0,0 0 0 0 0,0 0 0 0 0,0 0 0 0 0,0 0 0 0 0,0 0 0 0 0,0 0 0 0 0,0 0 0 0 0,-1 0 0 0 0,1 0 0 0 0,0 0 0 0 0,0 0 23 0 0,0 0 1 0 0,-1 0 0 0 0,1 0 0 0 0,0 0-1 0 0,0 1 1 0 0,-1-1 0 0 0,1 0 0 0 0,0 0-1 0 0,0 0 1 0 0,0 0 0 0 0,-1 0 0 0 0,1 0-1 0 0,0 1 1 0 0,0-1 0 0 0,0 0 0 0 0,0 0-1 0 0,-1 0 1 0 0,1 1 0 0 0,0-1 0 0 0,0 0-1 0 0,0 0 1 0 0,0 1 0 0 0,0-1 0 0 0,0 0-1 0 0,0 0 1 0 0,0 1 0 0 0,0-1 0 0 0,-1 0-1 0 0,1 0 1 0 0,0 0 0 0 0,0 1 0 0 0,0-1-1 0 0,1 2 114 0 0,0 0 0 0 0,0-1-1 0 0,-1 1 1 0 0,1 0 0 0 0,-1-1-1 0 0,0 1 1 0 0,1 0-1 0 0,-1-1 1 0 0,0 1 0 0 0,0 0-1 0 0,0 0 1 0 0,0 0 0 0 0,0-1-1 0 0,-1 1 1 0 0,1 0-1 0 0,-1 2 1 0 0,-15 27 263 0 0,11-23-290 0 0,1-2-36 0 0,0 1-1 0 0,0-1 0 0 0,1 1 1 0 0,-1 0-1 0 0,1 0 0 0 0,1 0 1 0 0,0 1-1 0 0,0-1 1 0 0,0 0-1 0 0,1 1 0 0 0,0 0 1 0 0,0 9-1 0 0,1-5 40 0 0,1 1 0 0 0,0-1 0 0 0,0 0 0 0 0,2 0 0 0 0,-1 0-1 0 0,9 21 1 0 0,-8-26-100 0 0,1 1 0 0 0,-1-1 0 0 0,1 0 0 0 0,1 0 0 0 0,0 0 0 0 0,0-1 0 0 0,0 0-1 0 0,0 1 1 0 0,1-2 0 0 0,0 1 0 0 0,9 6 0 0 0,113 94 329 0 0,-114-95-338 0 0,0-1 0 0 0,1 0 1 0 0,0 0-1 0 0,1-2 0 0 0,-1 0 1 0 0,2-1-1 0 0,20 7 0 0 0,-24-9 7 0 0,-1 1 0 0 0,1 0 0 0 0,-1 1 0 0 0,0 1 0 0 0,0-1 0 0 0,-1 2 0 0 0,0 0 0 0 0,-1 0 0 0 0,0 1 0 0 0,10 12 0 0 0,-6-4 32 0 0,-1 1 0 0 0,-1 0 0 0 0,0 1 0 0 0,-2 0 0 0 0,12 30 0 0 0,6 26 253 0 0,27 64 246 0 0,-32-91-441 0 0,-2 1-1 0 0,-2 1 0 0 0,20 84 1 0 0,-36-110-31 0 0,-1 0 1 0 0,0 0-1 0 0,-2 0 1 0 0,-5 37-1 0 0,2-14 196 0 0,3-18-232 0 0,2 0 0 0 0,1-1 0 0 0,1 1 0 0 0,2-1 0 0 0,9 30 0 0 0,-4-23-55 0 0,22 46 0 0 0,-7-19 0 0 0,-16-38 0 0 0,32 87 0 0 0,37 149 0 0 0,-69-207 16 0 0,3 101 1 0 0,-10-99-2 0 0,16 95 1 0 0,-11-112-16 0 0,2 0 0 0 0,29 72 0 0 0,-24-77 0 0 0,-2 0 0 0 0,-1 1 0 0 0,-2 0 0 0 0,-1 1 0 0 0,5 51 0 0 0,3 143 0 0 0,-1-59 0 0 0,2 3 0 0 0,-18-148 0 0 0,0-1 0 0 0,-2 0 0 0 0,0 0 0 0 0,-12 47 0 0 0,-52 242 136 0 0,59-284-126 0 0,-1 0-1 0 0,-1 0 0 0 0,-2-1 0 0 0,-1-1 1 0 0,-15 29-1 0 0,0 0-1 0 0,-25 39 24 0 0,0 1 0 0 0,33-60-16 0 0,-2-1 1 0 0,-33 43-1 0 0,8-11-1 0 0,-21 24-15 0 0,52-73 0 0 0,-26 27 0 0 0,30-36 0 0 0,1 0 0 0 0,1 1 0 0 0,0 1 0 0 0,-9 14 0 0 0,6-8 0 0 0,0-1 0 0 0,0-1 0 0 0,-2 0 0 0 0,-23 21 0 0 0,23-23 0 0 0,-48 45 0 0 0,49-48 5 0 0,7-5 3 0 0,0-1 0 0 0,0 0 0 0 0,-1 0 0 0 0,0 0 0 0 0,-14 6 1 0 0,10-5-7 0 0,1 0 0 0 0,-18 13 0 0 0,1 0 56 0 0,22-16-36 0 0,0 1 1 0 0,0-1 0 0 0,0-1 0 0 0,-1 1 0 0 0,1-1-1 0 0,-1 0 1 0 0,1 0 0 0 0,-1 0 0 0 0,0-1-1 0 0,-10 1 1 0 0,-16 2 273 0 0,32-4-294 0 0,0 0-1 0 0,-1 0 1 0 0,1 0-1 0 0,0 0 1 0 0,0 0-1 0 0,0 0 1 0 0,-1 0-1 0 0,1 0 1 0 0,0 0-1 0 0,0 0 1 0 0,-1 0-1 0 0,1 0 1 0 0,0 0-1 0 0,0 0 1 0 0,0 0-1 0 0,-1 0 1 0 0,1 1-1 0 0,0-1 1 0 0,0 0-1 0 0,0 0 1 0 0,-1 0-1 0 0,1 0 1 0 0,0 0 0 0 0,0 1-1 0 0,0-1 1 0 0,0 0-1 0 0,-1 0 1 0 0,1 0-1 0 0,0 0 1 0 0,0 1-1 0 0,0-1 1 0 0,0 0-1 0 0,0 0 1 0 0,0 1-1 0 0,0-1 1 0 0,0 0-1 0 0,0 0 1 0 0,0 0-1 0 0,0 1 1 0 0,-1-1-1 0 0,1 0 1 0 0,0 0-1 0 0,1 1 1 0 0,3 12-7 0 0,-4-13 7 0 0,1 1 0 0 0,-1-1 1 0 0,0 1-1 0 0,0-1 0 0 0,1 0 1 0 0,-1 1-1 0 0,0-1 0 0 0,0 1 1 0 0,1-1-1 0 0,-1 1 0 0 0,0 0 1 0 0,0-1-1 0 0,0 1 0 0 0,0-1 1 0 0,0 1-1 0 0,0-1 0 0 0,0 1 1 0 0,0-1-1 0 0,0 1 0 0 0,0-1 1 0 0,0 1-1 0 0,0-1 0 0 0,-1 2 1 0 0,-9 3 56 0 0,7-4-48 0 0,0 0 1 0 0,1 0-1 0 0,-1 1 0 0 0,0-1 0 0 0,1 1 0 0 0,-1 0 0 0 0,1-1 0 0 0,0 1 0 0 0,-1 0 0 0 0,1 1 0 0 0,-3 3 0 0 0,3-3-109 0 0,0-1 1 0 0,0 1-1 0 0,0 0 1 0 0,0 0-1 0 0,0 1 1 0 0,1-1-1 0 0,-1 0 1 0 0,1 1-1 0 0,0-1 1 0 0,0 0-1 0 0,0 1 1 0 0,1-1-1 0 0,-1 1 1 0 0,1 0-1 0 0,0-1 1 0 0,0 1-1 0 0,0 4 1 0 0,2 10-5618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38.583"/>
    </inkml:context>
    <inkml:brush xml:id="br0">
      <inkml:brushProperty name="width" value="0.1" units="cm"/>
      <inkml:brushProperty name="height" value="0.1" units="cm"/>
      <inkml:brushProperty name="color" value="#E71224"/>
    </inkml:brush>
  </inkml:definitions>
  <inkml:trace contextRef="#ctx0" brushRef="#br0">1 44 1839 0 0,'4'-7'250'0'0,"-3"6"-78"0"0,-1 0 0 0 0,0 0 0 0 0,1 1 0 0 0,-1-1 1 0 0,1 0-1 0 0,-1 1 0 0 0,0-1 0 0 0,1 0 0 0 0,0 1 0 0 0,-1-1 1 0 0,1 1-1 0 0,-1-1 0 0 0,1 1 0 0 0,1-1 0 0 0,6-3-10 0 0,0 0-1 0 0,0 0 0 0 0,1 1 0 0 0,-1 0 0 0 0,1 1 0 0 0,0 0 0 0 0,-1 0 0 0 0,1 1 0 0 0,0 0 0 0 0,0 1 0 0 0,0 0 1 0 0,0 0-1 0 0,0 1 0 0 0,0 0 0 0 0,0 0 0 0 0,15 5 0 0 0,5 2 46 0 0,0-3-1 0 0,0 0 1 0 0,0-2 0 0 0,0-1-1 0 0,1-1 1 0 0,38-4 0 0 0,-21-2 324 0 0,78 2 0 0 0,-6 8-139 0 0,-24-1-317 0 0,-27-2-22 0 0,-46-2-19 0 0,25-3 1 0 0,-8 1 72 0 0,46-9 79 0 0,-4 1 23 0 0,-62 9-147 0 0,11-1 93 0 0,0 2 1 0 0,55 5-1 0 0,-2 9-70 0 0,2-4 1 0 0,121 0-1 0 0,-108-15 26 0 0,-33 1 92 0 0,110 7 0 0 0,83 38-16 0 0,-223-35-168 0 0,1-2 1 0 0,66 0-1 0 0,74-13 37 0 0,-135 6-53 0 0,28-2 19 0 0,1 3-1 0 0,112 11 0 0 0,-92-2 65 0 0,97-4-1 0 0,-112-4-53 0 0,-72 1-31 0 0,74 0 57 0 0,142 17 0 0 0,-87-3-13 0 0,-57-8-26 0 0,100-1 25 0 0,-72-4-24 0 0,-20 0-2 0 0,75 5 28 0 0,58 26-46 0 0,-156-25 0 0 0,93 6 0 0 0,-78-13 0 0 0,174 4 0 0 0,373 3 275 0 0,-430-5-86 0 0,60-4-45 0 0,-95-12-68 0 0,-72 5-18 0 0,104 3 0 0 0,-127 8-53 0 0,253-1 54 0 0,-213-6-59 0 0,146 12 0 0 0,-150 5 43 0 0,-49-5 0 0 0,58 0-1 0 0,107-23 119 0 0,-1 0-2 0 0,166 14 23 0 0,-274 1-130 0 0,147 4 98 0 0,-142 3-65 0 0,1-6 0 0 0,182-22 0 0 0,-231 15-29 0 0,-1 3 0 0 0,1 2 1 0 0,-1 3-1 0 0,109 16 0 0 0,109 10 8 0 0,-132-23-64 0 0,-112-4 0 0 0,16 0 0 0 0,1 1 0 0 0,57 10 0 0 0,-104-10 0 0 0,213 27 0 0 0,-37-33 47 0 0,-90-1-30 0 0,155-8 47 0 0,-77 9-42 0 0,89-5 20 0 0,-87-5-42 0 0,81-5 0 0 0,-100 23 0 0 0,-99 0 0 0 0,3-1 22 0 0,1-3-1 0 0,63-8 0 0 0,-40 1 43 0 0,1 3 0 0 0,101 6 0 0 0,-123-1-42 0 0,89-11-1 0 0,-19 0 0 0 0,-83 9-21 0 0,134-1 0 0 0,-89 3 69 0 0,-54 0-70 0 0,0 0-1 0 0,41 8 0 0 0,7 9 2 0 0,-56-10 0 0 0,0-1 0 0 0,0-1 0 0 0,1-1 0 0 0,37-1 0 0 0,6-7 0 0 0,112-2 0 0 0,-135 7 0 0 0,85 12 0 0 0,-53-2 0 0 0,1-4 0 0 0,-1-3 0 0 0,113-9 0 0 0,195-11 64 0 0,-291 13-64 0 0,-48 1 0 0 0,0 2 0 0 0,53 6 0 0 0,-94-4 3 0 0,0-1 0 0 0,-1 2 0 0 0,1-1 0 0 0,9 6 0 0 0,-14-7-420 0 0,-1 1 0 0 0,0 0-1 0 0,-1 0 1 0 0,1 1-1 0 0,0-1 1 0 0,-1 1 0 0 0,1 0-1 0 0,-1 0 1 0 0,0 0 0 0 0,0 1-1 0 0,4 4 1 0 0,3 12-4382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40.002"/>
    </inkml:context>
    <inkml:brush xml:id="br0">
      <inkml:brushProperty name="width" value="0.1" units="cm"/>
      <inkml:brushProperty name="height" value="0.1" units="cm"/>
      <inkml:brushProperty name="color" value="#E71224"/>
    </inkml:brush>
  </inkml:definitions>
  <inkml:trace contextRef="#ctx0" brushRef="#br0">1 45 1839 0 0,'12'3'778'0'0,"1"-1"0"0"0,-1-1-1 0 0,1 0 1 0 0,0 0-1 0 0,-1-1 1 0 0,17-2 0 0 0,13 0-287 0 0,122 11 577 0 0,-38-1-719 0 0,-10-8 333 0 0,185-24-1 0 0,-268 22-609 0 0,-1 2 1 0 0,1 1-1 0 0,48 8 1 0 0,-37-4-40 0 0,-29-4-24 0 0,146 14 246 0 0,-120-14-14 0 0,79-6 0 0 0,19-14 165 0 0,-93 13-394 0 0,0 2 1 0 0,0 2-1 0 0,0 2 0 0 0,0 2 1 0 0,49 8-1 0 0,27 13 52 0 0,-92-18-23 0 0,0-1-1 0 0,61 1 1 0 0,61-13 197 0 0,-50 2-38 0 0,139 4 136 0 0,-217 3-325 0 0,171-1 526 0 0,-171-1-458 0 0,0-2 0 0 0,0 0 0 0 0,0-2 0 0 0,0-1 0 0 0,42-16 0 0 0,-45 11-8 0 0,-19 9-62 0 0,2 0 1 0 0,-1 0-1 0 0,0 0 1 0 0,0 0-1 0 0,1 1 1 0 0,-1-1-1 0 0,0 1 1 0 0,1 0-1 0 0,0 0 1 0 0,-1 0-1 0 0,1 1 1 0 0,7-1-1 0 0,-11 1-13 0 0,1 0 0 0 0,-1 1 0 0 0,1-1 0 0 0,-1 0 0 0 0,1 1 0 0 0,-1-1 0 0 0,1 0 0 0 0,-1 1 0 0 0,1-1 0 0 0,-1 1 0 0 0,1-1 0 0 0,-1 0 0 0 0,0 1 0 0 0,1 0 0 0 0,-1-1 0 0 0,0 1 0 0 0,1-1 0 0 0,-1 1 0 0 0,0-1 0 0 0,0 1 0 0 0,0-1 0 0 0,1 1 0 0 0,-1 0 0 0 0,0-1 0 0 0,0 1 0 0 0,0 0 0 0 0,0-1 0 0 0,0 2 0 0 0,-1 18-1410 0 0,-2-4-3192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50.716"/>
    </inkml:context>
    <inkml:brush xml:id="br0">
      <inkml:brushProperty name="width" value="0.1" units="cm"/>
      <inkml:brushProperty name="height" value="0.1" units="cm"/>
      <inkml:brushProperty name="color" value="#E71224"/>
    </inkml:brush>
  </inkml:definitions>
  <inkml:trace contextRef="#ctx0" brushRef="#br0">0 102 455 0 0,'18'-5'1864'0'0,"-17"4"-1844"0"0,0 0-1 0 0,0 0 1 0 0,1 1 0 0 0,-1-1-1 0 0,0 1 1 0 0,1-1 0 0 0,-1 1 0 0 0,1 0-1 0 0,-1-1 1 0 0,0 1 0 0 0,1 0 0 0 0,-1 0-1 0 0,1 0 1 0 0,-1 0 0 0 0,1 0 0 0 0,-1 0-1 0 0,3 1 1 0 0,-1 0-98 0 0,0 0 1107 0 0,-3-1-972 0 0,-1 0 0 0 0,1 0 1 0 0,0-1-1 0 0,-1 1 0 0 0,1 0 0 0 0,0 0 1 0 0,-1 0-1 0 0,1-1 0 0 0,0 1 1 0 0,0 0-1 0 0,-1 0 0 0 0,1-1 1 0 0,0 1-1 0 0,0 0 0 0 0,-1 0 1 0 0,1-1-1 0 0,0 1 0 0 0,0 0 0 0 0,0-1 1 0 0,0 1-1 0 0,-1 0 0 0 0,1-1 1 0 0,0 1-1 0 0,0-1 0 0 0,0 1 1 0 0,0 0-1 0 0,0-1 0 0 0,0 1 0 0 0,0 0 1 0 0,0-1-1 0 0,0 1 0 0 0,0 0 1 0 0,0-1-1 0 0,0 1 0 0 0,0 0 1 0 0,0-1-1 0 0,1 1 0 0 0,-1 0 0 0 0,0-1 1 0 0,0 1-1 0 0,0-1 0 0 0,3 0 9 0 0,-1-1 0 0 0,0 1-1 0 0,0-1 1 0 0,1 1 0 0 0,-1 0-1 0 0,1 0 1 0 0,-1 0-1 0 0,1 0 1 0 0,4 0 0 0 0,32-5 19 0 0,-22 4 35 0 0,51-9 386 0 0,99-13 575 0 0,-126 20-925 0 0,-1 2 0 0 0,47 4-1 0 0,-48-1-58 0 0,-27-2-88 0 0,1 2 0 0 0,18 2 0 0 0,-3 2 32 0 0,1-1 0 0 0,-1-1 0 0 0,0-2 0 0 0,50-3-1 0 0,65-21 762 0 0,-109 17-599 0 0,-25 4-162 0 0,1 0 0 0 0,-1 0 0 0 0,1 1 0 0 0,-1 1 0 0 0,1-1 0 0 0,14 3 0 0 0,11 3-17 0 0,90 17 144 0 0,-50-11-157 0 0,-59-8 4 0 0,0-1 0 0 0,0-1-1 0 0,0 0 1 0 0,0-1 0 0 0,1-1 0 0 0,28-5-1 0 0,-16 3 54 0 0,78-10 6 0 0,-43 8-10 0 0,118 8 0 0 0,-5 20 67 0 0,-71-9-70 0 0,-80-12-48 0 0,36-1 0 0 0,16 0 25 0 0,49 1 13 0 0,-75-3-38 0 0,10 4 10 0 0,87 15-1 0 0,-28-1-3 0 0,-78-14-19 0 0,1-1 0 0 0,43-5 0 0 0,157-21 64 0 0,-202 21-50 0 0,0 3 0 0 0,65 6 0 0 0,21 2 8 0 0,86 3 37 0 0,-168-7-54 0 0,22 3 16 0 0,-27-3 11 0 0,0-1 0 0 0,44-2 1 0 0,-61-2-27 0 0,24 3 1 0 0,2 0-10 0 0,124 2 67 0 0,-143-3-43 0 0,-1 2 0 0 0,50 11 1 0 0,-70-12-22 0 0,51 13 0 0 0,-39-11 13 0 0,0 0-1 0 0,0-2 0 0 0,1 0 0 0 0,-1-2 0 0 0,0 0 1 0 0,33-6-1 0 0,-20 3 9 0 0,48 2 0 0 0,84 1 43 0 0,58 1 0 0 0,-195-1-20 0 0,0-2 0 0 0,0-1 0 0 0,0-1-1 0 0,57-17 1 0 0,-50 11 15 0 0,-1 2-1 0 0,60-5 1 0 0,127 16 292 0 0,-19 0-147 0 0,113 7-67 0 0,-59 1 24 0 0,-182-12 58 0 0,78-10 0 0 0,-110 5-176 0 0,60-6 71 0 0,-101 12-102 0 0,1 0 1 0 0,0 0-1 0 0,0 0 1 0 0,-1 1-1 0 0,1-1 1 0 0,0 1 0 0 0,0 0-1 0 0,-1 0 1 0 0,1 1-1 0 0,-1-1 1 0 0,1 0-1 0 0,-1 1 1 0 0,0 0-1 0 0,5 4 1 0 0,-6-5-53 0 0,-1 0 0 0 0,0 0 0 0 0,0 1 0 0 0,0-1 1 0 0,1 1-1 0 0,-2-1 0 0 0,1 1 0 0 0,0-1 0 0 0,0 1 1 0 0,0-1-1 0 0,-1 1 0 0 0,1 0 0 0 0,-1-1 0 0 0,1 1 1 0 0,-1 0-1 0 0,0 0 0 0 0,0-1 0 0 0,1 1 1 0 0,-1 0-1 0 0,-1 0 0 0 0,1 0 0 0 0,0-1 0 0 0,0 1 1 0 0,-1 0-1 0 0,1-1 0 0 0,-1 1 0 0 0,1 0 0 0 0,-1-1 1 0 0,0 1-1 0 0,1 0 0 0 0,-1-1 0 0 0,0 1 0 0 0,-1 1 1 0 0,-10 12-1223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51.837"/>
    </inkml:context>
    <inkml:brush xml:id="br0">
      <inkml:brushProperty name="width" value="0.1" units="cm"/>
      <inkml:brushProperty name="height" value="0.1" units="cm"/>
      <inkml:brushProperty name="color" value="#E71224"/>
    </inkml:brush>
  </inkml:definitions>
  <inkml:trace contextRef="#ctx0" brushRef="#br0">15 154 2303 0 0,'-14'0'1707'0'0,"29"-2"742"0"0,12-1-1450 0 0,3-5-680 0 0,1 3 1 0 0,-1 0-1 0 0,1 2 1 0 0,52 2-1 0 0,27-3 49 0 0,-40-2 11 0 0,100-12 482 0 0,-106 8-737 0 0,72-1 0 0 0,67 8 107 0 0,-188 3-230 0 0,59-4 81 0 0,136-24 0 0 0,34-3 64 0 0,24 31 37 0 0,64-4-25 0 0,-269-1-110 0 0,0 3 0 0 0,0 2 0 0 0,87 12 0 0 0,-41 0 105 0 0,-60-7-71 0 0,-32-5-60 0 0,-1 0 0 0 0,1-1 0 0 0,22-4 0 0 0,-24 2 45 0 0,-1 2-1 0 0,1-1 0 0 0,-1 2 1 0 0,22 1-1 0 0,-31 0-127 0 0,0 0 0 0 0,0 0-1 0 0,0 1 1 0 0,-1-1 0 0 0,1 1-1 0 0,0 0 1 0 0,-1 1 0 0 0,1-1 0 0 0,-1 1-1 0 0,1-1 1 0 0,-1 2 0 0 0,0-1-1 0 0,-1 0 1 0 0,1 1 0 0 0,0-1 0 0 0,5 9-1 0 0,1 4-4106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19:54.304"/>
    </inkml:context>
    <inkml:brush xml:id="br0">
      <inkml:brushProperty name="width" value="0.1" units="cm"/>
      <inkml:brushProperty name="height" value="0.1" units="cm"/>
      <inkml:brushProperty name="color" value="#E71224"/>
    </inkml:brush>
  </inkml:definitions>
  <inkml:trace contextRef="#ctx0" brushRef="#br0">1 1 2527 0 0,'4'1'149'0'0,"1"-1"-1"0"0,-1 1 1 0 0,0 1 0 0 0,0-1-1 0 0,1 1 1 0 0,4 2-1 0 0,10 3 260 0 0,8 0 211 0 0,0-3 0 0 0,1 0-1 0 0,-1-1 1 0 0,50-3-1 0 0,-2 1-88 0 0,-50 0-382 0 0,178 2 921 0 0,-71-18-344 0 0,-76 8-615 0 0,-54 7-107 0 0,0 0 0 0 0,1 0 0 0 0,-1 1 0 0 0,1-1 0 0 0,-1 1 0 0 0,0 0 0 0 0,0-1 0 0 0,1 1 0 0 0,-1 0 0 0 0,0 1 0 0 0,0-1 0 0 0,0 0-1 0 0,0 0 1 0 0,0 1 0 0 0,3 2 0 0 0,-3-2-78 0 0,6 4-172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06.689"/>
    </inkml:context>
    <inkml:brush xml:id="br0">
      <inkml:brushProperty name="width" value="0.1" units="cm"/>
      <inkml:brushProperty name="height" value="0.1" units="cm"/>
      <inkml:brushProperty name="color" value="#E71224"/>
    </inkml:brush>
  </inkml:definitions>
  <inkml:trace contextRef="#ctx0" brushRef="#br0">0 249 919 0 0,'3'-1'62'0'0,"0"-1"-1"0"0,1 0 1 0 0,-1 1-1 0 0,0 0 0 0 0,0-1 1 0 0,1 1-1 0 0,-1 0 0 0 0,1 1 1 0 0,-1-1-1 0 0,1 1 1 0 0,-1 0-1 0 0,1-1 0 0 0,5 2 1 0 0,18-3 230 0 0,15-10 757 0 0,0-1 0 0 0,-1-2-1 0 0,46-23 1 0 0,-78 34-921 0 0,1 1 1 0 0,-1 0-1 0 0,1 0 1 0 0,0 1-1 0 0,0 0 0 0 0,12 0 1 0 0,63 1 2 0 0,-45 2 0 0 0,71 5 410 0 0,-38 0-158 0 0,-45-4-181 0 0,50 13 1 0 0,0-1-40 0 0,10-6 21 0 0,1-5 0 0 0,0-3 0 0 0,112-15 0 0 0,31 4 244 0 0,-126 9-293 0 0,138-13 97 0 0,-134 5-105 0 0,29-2 45 0 0,81-1-44 0 0,-144 6-102 0 0,86-3 150 0 0,142 20 655 0 0,-142-8-1177 0 0,86 0 101 0 0,-208-3 245 0 0,-10 1 0 0 0,1-2 0 0 0,50-9 0 0 0,32-4 43 0 0,-50 8-8 0 0,144-4 207 0 0,-12 2-151 0 0,18-3 68 0 0,-62 7-73 0 0,-35-2-26 0 0,137-14 136 0 0,-164 15-196 0 0,1 3 0 0 0,90 9 0 0 0,-179-6 0 0 0,146 16 0 0 0,-82-7 0 0 0,204 3 64 0 0,-116-5-64 0 0,-144-6 0 0 0,265 20 0 0 0,2-21 0 0 0,26-5 59 0 0,-233 5-54 0 0,-10 0-5 0 0,117-2 0 0 0,125 12 0 0 0,-129 1 0 0 0,123 1 0 0 0,-208-6 0 0 0,160 32 0 0 0,-127-14 32 0 0,123 8 0 0 0,-66-31-32 0 0,-34-2 0 0 0,-65 3-1 0 0,129 9 13 0 0,-199-10 5 0 0,1 1 0 0 0,0-1 0 0 0,8 4 1 0 0,-15-4-86 0 0,0-1 0 0 0,0 1 0 0 0,0 0 0 0 0,0 0 0 0 0,0 0 0 0 0,0 0 0 0 0,0 0 1 0 0,0 1-1 0 0,0-1 0 0 0,-1 0 0 0 0,1 1 0 0 0,0 0 0 0 0,-1-1 0 0 0,1 1 0 0 0,-1 0 1 0 0,2 3-1 0 0,0 6-962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08.324"/>
    </inkml:context>
    <inkml:brush xml:id="br0">
      <inkml:brushProperty name="width" value="0.1" units="cm"/>
      <inkml:brushProperty name="height" value="0.1" units="cm"/>
      <inkml:brushProperty name="color" value="#E71224"/>
    </inkml:brush>
  </inkml:definitions>
  <inkml:trace contextRef="#ctx0" brushRef="#br0">0 230 1839 0 0,'107'-7'1445'0'0,"-70"3"-1298"0"0,24-1 308 0 0,160-22 1121 0 0,-119 8-845 0 0,1 5-1 0 0,158-1 1 0 0,-200 12-385 0 0,96-17 0 0 0,-80 8-125 0 0,71-15 201 0 0,-78 13-144 0 0,80-6 1 0 0,-5 20-105 0 0,-65 1-73 0 0,-16-3-39 0 0,65-13-1 0 0,27-1 18 0 0,-61 9 39 0 0,-60 4-22 0 0,1 3 0 0 0,49 5 0 0 0,108 21 160 0 0,-95-15-182 0 0,-87-10-74 0 0,60 4 0 0 0,-24-3 24 0 0,21 0 16 0 0,-39-3-40 0 0,-1 2 0 0 0,0 1 0 0 0,1 1 0 0 0,-1 2 0 0 0,0 0 0 0 0,-1 2 0 0 0,52 20 0 0 0,-63-21 0 0 0,34 5 0 0 0,-38-9 0 0 0,0 1 0 0 0,-1 0 0 0 0,1 0 0 0 0,-1 1 0 0 0,21 10 0 0 0,-17-6 0 0 0,2 0 0 0 0,27 8 0 0 0,4 3 0 0 0,-38-16 7 0 0,-1 0-1 0 0,1-1 0 0 0,-1 0 0 0 0,1 0 0 0 0,0-1 1 0 0,13 0-1 0 0,26 3 14 0 0,-33-2-11 0 0,0-1 0 0 0,0-1 0 0 0,0 0-1 0 0,24-4 1 0 0,23 0 11 0 0,-13 4 6 0 0,102-2 245 0 0,-116 0-194 0 0,1-2 0 0 0,40-10 0 0 0,-41 6 70 0 0,-11 3-77 0 0,0-2 0 0 0,32-12 1 0 0,-41 12-42 0 0,1 1 0 0 0,0 0 0 0 0,1 1-1 0 0,-1 1 1 0 0,1 0 0 0 0,26-1 0 0 0,-42 6-156 0 0,0-1 0 0 0,0 1-1 0 0,0-1 1 0 0,1 1-1 0 0,-1 0 1 0 0,0 0-1 0 0,-1 0 1 0 0,1 0 0 0 0,0 0-1 0 0,0 0 1 0 0,0 1-1 0 0,-1-1 1 0 0,1 1 0 0 0,0-1-1 0 0,-1 1 1 0 0,1-1-1 0 0,-1 1 1 0 0,0 0 0 0 0,0 0-1 0 0,0 0 1 0 0,0 0-1 0 0,0 0 1 0 0,0 0 0 0 0,0 0-1 0 0,0 0 1 0 0,0 3-1 0 0,1 11-3576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14.004"/>
    </inkml:context>
    <inkml:brush xml:id="br0">
      <inkml:brushProperty name="width" value="0.1" units="cm"/>
      <inkml:brushProperty name="height" value="0.1" units="cm"/>
      <inkml:brushProperty name="color" value="#E71224"/>
    </inkml:brush>
  </inkml:definitions>
  <inkml:trace contextRef="#ctx0" brushRef="#br0">1 25 919 0 0,'14'-12'0'0'0,"3"5"80"0"0,2 3-80 0 0,-1 2 0 0 0,-1 4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23.781"/>
    </inkml:context>
    <inkml:brush xml:id="br0">
      <inkml:brushProperty name="width" value="0.1" units="cm"/>
      <inkml:brushProperty name="height" value="0.1" units="cm"/>
      <inkml:brushProperty name="color" value="#E71224"/>
    </inkml:brush>
  </inkml:definitions>
  <inkml:trace contextRef="#ctx0" brushRef="#br0">0 1 1839 0 0,'10'0'30'0'0,"-1"0"203"0"0,1 0 0 0 0,-1 0 0 0 0,0 1 0 0 0,1 0 1 0 0,-1 1-1 0 0,0 0 0 0 0,11 3 0 0 0,0 3 25 0 0,-14-6-217 0 0,0 0 0 0 0,-1 0 0 0 0,1 1 0 0 0,0-1 0 0 0,-1 1 0 0 0,0 1 0 0 0,0-1 0 0 0,0 1 0 0 0,9 8 0 0 0,-3 0 72 0 0,2 0 0 0 0,-1 0 0 0 0,1-1 0 0 0,1-1 0 0 0,0 0 0 0 0,17 8 0 0 0,-16-11 22 0 0,0-2 1 0 0,0 1-1 0 0,0-2 1 0 0,0 0-1 0 0,1-1 0 0 0,-1-1 1 0 0,1 0-1 0 0,0-1 1 0 0,0-1-1 0 0,18-1 1 0 0,2-3 61 0 0,-1-1 0 0 0,1-2 0 0 0,46-16 0 0 0,79-21 167 0 0,-128 37-270 0 0,-1 1 0 0 0,1 2-1 0 0,35 1 1 0 0,181 12 75 0 0,-241-9-157 0 0,69 2-12 0 0,41 4 0 0 0,66 7 62 0 0,17 2 130 0 0,-135-9-50 0 0,-1-2 0 0 0,69-6 0 0 0,-17-11 67 0 0,-74 6-142 0 0,59 0 1 0 0,-30 10 9 0 0,75 14 0 0 0,-70-8-31 0 0,-10-6-46 0 0,-18-2 0 0 0,-18-1 36 0 0,0-2-1 0 0,0 0 0 0 0,0-3 1 0 0,32-7-1 0 0,-41 7-9 0 0,10 0 56 0 0,-1 1 0 0 0,45 0-1 0 0,-73 4-81 0 0,0 1 0 0 0,-1-1 0 0 0,1 1 0 0 0,0-1 0 0 0,-1 1 0 0 0,1 0 0 0 0,0 0 0 0 0,-1 0 0 0 0,1 1 0 0 0,-1-1 0 0 0,1 1 0 0 0,2 1 0 0 0,27 26 0 0 0,-10-9 0 0 0,-13-12 0 0 0,-8-7 0 0 0,0 1 0 0 0,0-1 0 0 0,0 0 0 0 0,1 0 0 0 0,-1 0 0 0 0,1 0 0 0 0,-1 0 0 0 0,0 0 0 0 0,1 0 0 0 0,0-1 0 0 0,-1 1 0 0 0,1 0 0 0 0,-1-1 0 0 0,1 1 0 0 0,0-1 0 0 0,-1 0 0 0 0,3 1 0 0 0,0-1 22 0 0,-1 0-1 0 0,1 1 0 0 0,0-1 0 0 0,-1 1 1 0 0,1 0-1 0 0,-1 1 0 0 0,4 1 0 0 0,-5-2-4 0 0,0 0 0 0 0,1 0 0 0 0,-1 0 0 0 0,0-1 0 0 0,1 1 0 0 0,-1-1 0 0 0,1 1-1 0 0,-1-1 1 0 0,1 0 0 0 0,-1 1 0 0 0,1-1 0 0 0,-1-1 0 0 0,0 1 0 0 0,1 0-1 0 0,3-1 1 0 0,2-2-17 0 0,-4 1-4 0 0,1 1-1 0 0,0-1 1 0 0,0 1 0 0 0,0 0-1 0 0,10-1 1 0 0,-13 2-2 0 0,-1 0 0 0 0,1 1 0 0 0,0-1 0 0 0,-1 0 0 0 0,1 1 0 0 0,-1-1 0 0 0,1 1 0 0 0,0-1 0 0 0,-1 1 1 0 0,1 0-1 0 0,-1 0 0 0 0,0 0 0 0 0,1 0 0 0 0,-1 0 0 0 0,0 0 0 0 0,1 0 0 0 0,-1 0 0 0 0,0 0 0 0 0,0 1 0 0 0,0-1 0 0 0,0 0 1 0 0,1 3-1 0 0,2 3-240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25.796"/>
    </inkml:context>
    <inkml:brush xml:id="br0">
      <inkml:brushProperty name="width" value="0.1" units="cm"/>
      <inkml:brushProperty name="height" value="0.1" units="cm"/>
      <inkml:brushProperty name="color" value="#E71224"/>
    </inkml:brush>
  </inkml:definitions>
  <inkml:trace contextRef="#ctx0" brushRef="#br0">1 97 1839 0 0,'4'2'252'0'0,"0"0"0"0"0,1 0-1 0 0,-1-1 1 0 0,1 0-1 0 0,-1 1 1 0 0,1-1-1 0 0,0-1 1 0 0,-1 1 0 0 0,1-1-1 0 0,7 0 1 0 0,6 0 148 0 0,26-5 0 0 0,47-10 601 0 0,-16 2-392 0 0,80-3 0 0 0,-116 14-434 0 0,1-1 1 0 0,-1-2-1 0 0,72-18 0 0 0,-85 15-18 0 0,1 2-1 0 0,50-6 1 0 0,-73 12-176 0 0,0 0 1 0 0,0 1-1 0 0,0 0 0 0 0,0 0 1 0 0,0 0-1 0 0,0 0 1 0 0,0 0-1 0 0,-1 1 1 0 0,1 0-1 0 0,0 0 1 0 0,6 4-1 0 0,0 1-252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5:56.010"/>
    </inkml:context>
    <inkml:brush xml:id="br0">
      <inkml:brushProperty name="width" value="0.1" units="cm"/>
      <inkml:brushProperty name="height" value="0.1" units="cm"/>
      <inkml:brushProperty name="color" value="#F4F91B"/>
    </inkml:brush>
  </inkml:definitions>
  <inkml:trace contextRef="#ctx0" brushRef="#br0">1 49 1927 0 0,'6'-1'220'0'0,"0"0"-1"0"0,0 0 0 0 0,0-1 1 0 0,0 1-1 0 0,-1-1 0 0 0,9-4 1 0 0,19-6 823 0 0,-8 8-434 0 0,1 0 1 0 0,26 1-1 0 0,-5-1-318 0 0,-20 3-129 0 0,1 0 0 0 0,0 2 1 0 0,29 5-1 0 0,80 19 99 0 0,17 2 99 0 0,-139-27-229 0 0,-1 0-1 0 0,1 0 0 0 0,-1-1 0 0 0,1-1 0 0 0,-1-1 1 0 0,0 0-1 0 0,0 0 0 0 0,24-11 0 0 0,55-11 14 0 0,-64 19-306 0 0,-3-2-88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40.727"/>
    </inkml:context>
    <inkml:brush xml:id="br0">
      <inkml:brushProperty name="width" value="0.1" units="cm"/>
      <inkml:brushProperty name="height" value="0.1" units="cm"/>
      <inkml:brushProperty name="color" value="#F4F91B"/>
    </inkml:brush>
  </inkml:definitions>
  <inkml:trace contextRef="#ctx0" brushRef="#br0">843 1 919 0 0,'5'10'14'0'0,"0"2"28"0"0,-7-10-25 0 0,-4-6-10 0 0,4 4 48 0 0,1-1 0 0 0,-1 1-1 0 0,0-1 1 0 0,0 1 0 0 0,1 0-1 0 0,-1 0 1 0 0,0-1 0 0 0,0 1-1 0 0,0 0 1 0 0,1 1 0 0 0,-1-1-1 0 0,0 0 1 0 0,0 0-1 0 0,0 1 1 0 0,1-1 0 0 0,-3 2-1 0 0,-31 11 1086 0 0,31-11-1106 0 0,-11 5 228 0 0,1 1-1 0 0,0 0 1 0 0,0 1 0 0 0,-25 22-1 0 0,14-8 289 0 0,-31 37-1 0 0,38-36-430 0 0,0 1 1 0 0,2 0-1 0 0,1 1 1 0 0,2 1 0 0 0,-19 48-1 0 0,-26 126 236 0 0,33-103 313 0 0,5-18-6 0 0,-18 57 121 0 0,-10 30-185 0 0,7-21-329 0 0,-43 121-140 0 0,20 5 272 0 0,61-242-295 0 0,1-1 0 0 0,1 1 0 0 0,2 0 0 0 0,1 0 0 0 0,6 31 0 0 0,0 8 118 0 0,-5-31-64 0 0,-2 0 0 0 0,-4 42 0 0 0,-2-46 94 0 0,-18 63-1 0 0,12-55-94 0 0,-14 49 248 0 0,11-41-246 0 0,1 1 1 0 0,-8 75 0 0 0,12 69-88 0 0,15-120-42 0 0,24 117 1 0 0,0-2 20 0 0,-25-146-47 0 0,22 238 72 0 0,-19 1-24 0 0,-18-144 133 0 0,5-86-52 0 0,1 1 0 0 0,5 60 0 0 0,9-31-65 0 0,1 27 4 0 0,0 38 1 0 0,4 25-22 0 0,-5-95-53 0 0,15 183 0 0 0,-22-216 9 0 0,1 0 0 0 0,2 0 0 0 0,2-1 0 0 0,3 0 0 0 0,28 78 0 0 0,-37-117-11 0 0,30 70 72 0 0,26 99 0 0 0,-36-99-70 0 0,12 58 0 0 0,-9 10 0 0 0,-20-99 22 0 0,-3-1-1 0 0,-1 1 0 0 0,-2 0 1 0 0,-2-1-1 0 0,-13 69 0 0 0,5 1 43 0 0,5-57-62 0 0,-4 18 60 0 0,8-58 2 0 0,1 1-1 0 0,1-1 0 0 0,0 0 0 0 0,1 0 1 0 0,5 30-1 0 0,0-1 48 0 0,-3-26-70 0 0,0-1 0 0 0,10 28 0 0 0,2 10 36 0 0,-9-34 0 0 0,18 42 0 0 0,-1 1 68 0 0,-19-53-105 0 0,5 18 193 0 0,8 45 0 0 0,-17-72-201 0 0,0 1 1 0 0,0 0-1 0 0,-1 0 0 0 0,1 0 0 0 0,-1 0 1 0 0,-1 7-1 0 0,1-7-19 0 0,0 0 1 0 0,0-1-1 0 0,0 1 1 0 0,1 0-1 0 0,0-1 1 0 0,0 1-1 0 0,0 0 0 0 0,0 4 1 0 0,1-3-233 0 0,1 0 0 0 0,-1 0 0 0 0,1 0-1 0 0,0-1 1 0 0,2 6 0 0 0,5 4-1157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28.079"/>
    </inkml:context>
    <inkml:brush xml:id="br0">
      <inkml:brushProperty name="width" value="0.1" units="cm"/>
      <inkml:brushProperty name="height" value="0.1" units="cm"/>
      <inkml:brushProperty name="color" value="#E71224"/>
    </inkml:brush>
  </inkml:definitions>
  <inkml:trace contextRef="#ctx0" brushRef="#br0">4 84 2759 0 0,'-3'-7'315'0'0,"3"7"-291"0"0,0 0 0 0 0,0 0-1 0 0,0 0 1 0 0,0 0 0 0 0,0 0-1 0 0,0 0 1 0 0,0 0-1 0 0,1 0 1 0 0,-1 0 0 0 0,0 0-1 0 0,0 0 1 0 0,0 0 0 0 0,0 0-1 0 0,0 0 1 0 0,0 0 0 0 0,0 0-1 0 0,0 0 1 0 0,0 0-1 0 0,0 0 1 0 0,0 0 0 0 0,1 0-1 0 0,-1 0 1 0 0,0 0 0 0 0,0 0-1 0 0,0 0 1 0 0,0-1 0 0 0,0 1-1 0 0,0 0 1 0 0,0 0-1 0 0,0 0 1 0 0,0 0 0 0 0,0 0-1 0 0,0 0 1 0 0,0 0 0 0 0,0 0-1 0 0,0 0 1 0 0,0 0 0 0 0,0 0-1 0 0,1 0 1 0 0,-1 0-1 0 0,0 0 1 0 0,0-1 0 0 0,0 1-1 0 0,0 0 1 0 0,0 0 0 0 0,0 0-1 0 0,0 0 1 0 0,0 0 0 0 0,0 0-1 0 0,0 0 1 0 0,0 0-1 0 0,21 2 622 0 0,-12-2-604 0 0,33 7 22 0 0,-16-2-59 0 0,0-1 0 0 0,32 0-1 0 0,90-5 362 0 0,143 2 638 0 0,38-1 21 0 0,-233-5-605 0 0,41-2 18 0 0,-103 5-372 0 0,0-2-1 0 0,-1-1 0 0 0,62-18 0 0 0,-15 3 111 0 0,-20 8 49 0 0,0 3 0 0 0,64-1 0 0 0,-71 11-178 0 0,0 2 0 0 0,79 15-1 0 0,-129-17-46 0 0,12 0 1 0 0,0 0 0 0 0,21-2 0 0 0,-6 0 0 0 0,127-3 0 0 0,-66 0 32 0 0,110 10 0 0 0,-76 11-32 0 0,-67-7 0 0 0,95 2 0 0 0,-44-13 10 0 0,-28-2 17 0 0,161 18 0 0 0,27 31-27 0 0,-216-39 0 0 0,0-2 0 0 0,92-3 0 0 0,-23-2 0 0 0,293 16 256 0 0,-388-16-218 0 0,0-2 0 0 0,32-6-1 0 0,11 0-22 0 0,27 0-18 0 0,79-5 268 0 0,-51 8-23 0 0,-111 4-191 0 0,1 1-1 0 0,-1 1 0 0 0,24 3 0 0 0,-30-2-151 0 0,0-1-1 0 0,0 1 0 0 0,-1 1 0 0 0,1 0 0 0 0,-1 0 1 0 0,1 0-1 0 0,12 9 0 0 0,-14-8-477 0 0</inkml:trace>
  <inkml:trace contextRef="#ctx0" brushRef="#br0" timeOffset="1">10238 390 1983 0 0,'13'-2'88'0'0,"-3"1"16"0"0,-1 1-104 0 0,0-2 0 0 0,-1 2 0 0 0,-5 0 0 0 0,3 0 0 0 0,3 0 0 0 0,6-2 0 0 0,7 2 0 0 0,4 0 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34.798"/>
    </inkml:context>
    <inkml:brush xml:id="br0">
      <inkml:brushProperty name="width" value="0.1" units="cm"/>
      <inkml:brushProperty name="height" value="0.1" units="cm"/>
      <inkml:brushProperty name="color" value="#E71224"/>
    </inkml:brush>
  </inkml:definitions>
  <inkml:trace contextRef="#ctx0" brushRef="#br0">1 77 3079 0 0,'3'-5'-49'0'0,"-2"0"588"0"0,1 1 0 0 0,0 0 0 0 0,1 1 0 0 0,-1-1 1 0 0,6-6-1 0 0,-7 9-447 0 0,0 0-1 0 0,1 0 1 0 0,-1 0 0 0 0,0 1 0 0 0,0-1 0 0 0,1 0 0 0 0,-1 1-1 0 0,0-1 1 0 0,1 0 0 0 0,-1 1 0 0 0,1 0 0 0 0,-1-1-1 0 0,1 1 1 0 0,-1 0 0 0 0,1 0 0 0 0,-1 0 0 0 0,1 0-1 0 0,-1 0 1 0 0,1 0 0 0 0,-1 0 0 0 0,3 1 0 0 0,-1 0-70 0 0,1 0 1 0 0,-1 1 0 0 0,0-1-1 0 0,0 1 1 0 0,1 0 0 0 0,-1 0-1 0 0,-1 0 1 0 0,1 0 0 0 0,3 3-1 0 0,-3-2-4 0 0,0-1-1 0 0,0 1 0 0 0,0-1 0 0 0,0 0 0 0 0,1 0 0 0 0,-1 0 1 0 0,1-1-1 0 0,6 3 0 0 0,22 2 353 0 0,-18-3-205 0 0,-1 0 0 0 0,1 0 0 0 0,15 7-1 0 0,2 3-108 0 0,-4-1-8 0 0,-1-2 0 0 0,53 14 0 0 0,120 24 219 0 0,-173-45-227 0 0,1-1 1 0 0,0-1-1 0 0,-1-1 1 0 0,1-1-1 0 0,44-8 1 0 0,-11 4 241 0 0,100 3 1 0 0,-74 4-238 0 0,7-4 51 0 0,183-28 0 0 0,-223 23 22 0 0,67 1-1 0 0,-78 5-96 0 0,109 0 50 0 0,65-4 50 0 0,37-38 122 0 0,-177 27-132 0 0,0 2 0 0 0,85-3 0 0 0,2 21-80 0 0,7-1 2 0 0,54-20 153 0 0,-110 7-105 0 0,-36 6 4 0 0,106 8 1 0 0,-85-2-48 0 0,127-13 0 0 0,-175 7 35 0 0,-34 2-13 0 0,25-7-1 0 0,-28 6-14 0 0,-1 0 0 0 0,1 1 0 0 0,18-1 0 0 0,-12 3-3 0 0,-6-1 2 0 0,0 1 0 0 0,-1 1 1 0 0,1 0-1 0 0,13 4 1 0 0,-26-5-42 0 0,0 0 1 0 0,0 0 0 0 0,0 1 0 0 0,1-1 0 0 0,-1 1 0 0 0,0-1 0 0 0,0 1 0 0 0,0-1-1 0 0,0 1 1 0 0,0 0 0 0 0,0 0 0 0 0,0-1 0 0 0,0 1 0 0 0,0 0 0 0 0,0 0 0 0 0,0 0-1 0 0,-1 0 1 0 0,1 0 0 0 0,0 0 0 0 0,-1 0 0 0 0,1 0 0 0 0,-1 0 0 0 0,2 3 0 0 0,-2-2-347 0 0,0 0 1 0 0,1 1 0 0 0,-1-1 0 0 0,0 0-1 0 0,-1 0 1 0 0,1 1 0 0 0,0-1 0 0 0,0 0 0 0 0,-1 0-1 0 0,0 0 1 0 0,1 1 0 0 0,-3 2 0 0 0,-2 7-3580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40.651"/>
    </inkml:context>
    <inkml:brush xml:id="br0">
      <inkml:brushProperty name="width" value="0.1" units="cm"/>
      <inkml:brushProperty name="height" value="0.1" units="cm"/>
      <inkml:brushProperty name="color" value="#E71224"/>
    </inkml:brush>
  </inkml:definitions>
  <inkml:trace contextRef="#ctx0" brushRef="#br0">0 10 2959 0 0,'12'-3'70'0'0,"0"1"-1"0"0,-1 0 0 0 0,1 0 1 0 0,0 2-1 0 0,18 0 0 0 0,-11 1-69 0 0,-1 0 0 0 0,1 2 0 0 0,25 6 0 0 0,-39-7 0 0 0,0-1 0 0 0,1-1 0 0 0,-1 1 0 0 0,0-1 0 0 0,9-1 0 0 0,-9 1 0 0 0,0 0 0 0 0,-1 0 0 0 0,1 0 0 0 0,0 1 0 0 0,0-1 0 0 0,0 1 0 0 0,5 2 0 0 0,37 6 163 0 0,-27-3-96 0 0,1-1 0 0 0,0-1 0 0 0,0-1 0 0 0,1-1 0 0 0,29 0 0 0 0,-5-4 483 0 0,67-10 1 0 0,-60 2-320 0 0,-24 4-171 0 0,47-4 1 0 0,-54 10-111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41.967"/>
    </inkml:context>
    <inkml:brush xml:id="br0">
      <inkml:brushProperty name="width" value="0.1" units="cm"/>
      <inkml:brushProperty name="height" value="0.1" units="cm"/>
      <inkml:brushProperty name="color" value="#E71224"/>
    </inkml:brush>
  </inkml:definitions>
  <inkml:trace contextRef="#ctx0" brushRef="#br0">1 6 1839 0 0,'11'-2'160'0'0,"-4"0"-160"0"0,-1 0 0 0 0,-4 2 0 0 0,-2 2 256 0 0,4-2 8 0 0,3 0 8 0 0,6 0 0 0 0,6-2-208 0 0,3 2-64 0 0,0 0 0 0 0,2 2 0 0 0,2 0 72 0 0,-2 0-72 0 0,0 0 0 0 0,2 1-1256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45.048"/>
    </inkml:context>
    <inkml:brush xml:id="br0">
      <inkml:brushProperty name="width" value="0.1" units="cm"/>
      <inkml:brushProperty name="height" value="0.1" units="cm"/>
      <inkml:brushProperty name="color" value="#E71224"/>
    </inkml:brush>
  </inkml:definitions>
  <inkml:trace contextRef="#ctx0" brushRef="#br0">0 99 1375 0 0,'9'-4'-61'0'0,"-6"2"275"0"0,0 0-1 0 0,1 0 1 0 0,-1 1-1 0 0,1 0 1 0 0,-1-1 0 0 0,1 1-1 0 0,0 1 1 0 0,0-1 0 0 0,5 0-1 0 0,193-3 280 0 0,-182 4-137 0 0,36-4 0 0 0,-45 3-186 0 0,1-1 1 0 0,0 1-1 0 0,0 1 1 0 0,-1 0 0 0 0,1 1-1 0 0,0 0 1 0 0,-1 1-1 0 0,18 4 1 0 0,18 12-112 0 0,-25-8-17 0 0,1-2 0 0 0,37 8 0 0 0,-11-4-42 0 0,-31-7 0 0 0,0-1 0 0 0,34 3 0 0 0,93-12 508 0 0,-31-1-96 0 0,78 17-73 0 0,-117-4-270 0 0,95-5 1 0 0,-48-12-59 0 0,-55 4 48 0 0,108 2-1 0 0,-10 13 88 0 0,-120-6-66 0 0,0-2-1 0 0,82-8 0 0 0,88-26 217 0 0,-135 20-262 0 0,189-9 13 0 0,-130 15-30 0 0,2-13-22 0 0,-34 3 64 0 0,-27 10-17 0 0,129 3 1 0 0,-190 5-35 0 0,1-1 1 0 0,0 0-1 0 0,0-2 0 0 0,-1 0 1 0 0,1-1-1 0 0,-1-1 0 0 0,28-10 1 0 0,-39 12 10 0 0,0 0 1 0 0,0 1 0 0 0,-1 0-1 0 0,1 0 1 0 0,0 1-1 0 0,0 0 1 0 0,0 0 0 0 0,0 1-1 0 0,0 0 1 0 0,0 1 0 0 0,-1-1-1 0 0,1 1 1 0 0,8 4-1 0 0,-13-5-90 0 0,-1 1 0 0 0,1-1 0 0 0,0 1 0 0 0,0 0 0 0 0,-1 0 0 0 0,1 0 0 0 0,-1 0 0 0 0,0 0 0 0 0,1 1 0 0 0,-1-1-1 0 0,0 1 1 0 0,0-1 0 0 0,-1 1 0 0 0,1 0 0 0 0,1 3 0 0 0,1 2-2840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0:51.693"/>
    </inkml:context>
    <inkml:brush xml:id="br0">
      <inkml:brushProperty name="width" value="0.1" units="cm"/>
      <inkml:brushProperty name="height" value="0.1" units="cm"/>
      <inkml:brushProperty name="color" value="#E71224"/>
    </inkml:brush>
  </inkml:definitions>
  <inkml:trace contextRef="#ctx0" brushRef="#br0">0 187 2303 0 0,'8'-2'170'0'0,"-1"-1"0"0"0,1 2 0 0 0,0-1 0 0 0,0 1 0 0 0,0 0 0 0 0,0 0 0 0 0,0 1 0 0 0,0 0-1 0 0,0 0 1 0 0,13 3 0 0 0,13 0-23 0 0,59-2 493 0 0,127-13 0 0 0,-155 5 191 0 0,124 3 0 0 0,-57 18-685 0 0,37-1-48 0 0,-66-8 348 0 0,7 1-171 0 0,134-13-63 0 0,-104-1 29 0 0,-18 1 96 0 0,32-2 113 0 0,-101 6-344 0 0,89-15 1 0 0,-47 4-72 0 0,-46 7 13 0 0,-7 1-13 0 0,54-2-1 0 0,-2 5 14 0 0,36 1 208 0 0,-73 4-184 0 0,1-3 0 0 0,58-9 0 0 0,-45 2-72 0 0,0 3 0 0 0,0 3 0 0 0,103 11 0 0 0,-99-5 21 0 0,92-6-1 0 0,-149 2 3 0 0,171-21-24 0 0,8 1 13 0 0,-111 18 43 0 0,135-6-3 0 0,-33-13 17 0 0,-124 12-63 0 0,1 2-1 0 0,95 2 0 0 0,94 29 48 0 0,-192-23-53 0 0,89-10 0 0 0,-28 1 0 0 0,-22 9 31 0 0,169 25 0 0 0,-224-20-29 0 0,2-3-2 0 0,78-4 0 0 0,-83 0 0 0 0,312 13 0 0 0,-259-7 0 0 0,-31-2 61 0 0,0-3-1 0 0,92-12 1 0 0,76-10 77 0 0,-199 22-190 0 0,1 2 0 0 0,-1 1-1 0 0,0 2 1 0 0,0 1 0 0 0,0 1 0 0 0,-1 2-1 0 0,0 2 1 0 0,53 24 0 0 0,-63-24-494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1:12.530"/>
    </inkml:context>
    <inkml:brush xml:id="br0">
      <inkml:brushProperty name="width" value="0.1" units="cm"/>
      <inkml:brushProperty name="height" value="0.1" units="cm"/>
      <inkml:brushProperty name="color" value="#E71224"/>
    </inkml:brush>
  </inkml:definitions>
  <inkml:trace contextRef="#ctx0" brushRef="#br0">0 0 1727 0 0,'2'1'16'0'0,"0"-1"0"0"0,0 1-1 0 0,-1 0 1 0 0,1-1-1 0 0,0 1 1 0 0,-1 0-1 0 0,1 0 1 0 0,0 0-1 0 0,2 2 1 0 0,7 4 60 0 0,-5-4-69 0 0,0 0 0 0 0,0 1-1 0 0,-1 0 1 0 0,0 0-1 0 0,0 0 1 0 0,0 0 0 0 0,0 1-1 0 0,-1 0 1 0 0,1 0-1 0 0,3 5 1 0 0,-4-4 1 0 0,0 0 0 0 0,1-1 0 0 0,0 1 0 0 0,1-1 0 0 0,-1-1 0 0 0,1 1 0 0 0,12 7-1 0 0,-4-6-7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1:15.187"/>
    </inkml:context>
    <inkml:brush xml:id="br0">
      <inkml:brushProperty name="width" value="0.1" units="cm"/>
      <inkml:brushProperty name="height" value="0.1" units="cm"/>
      <inkml:brushProperty name="color" value="#E71224"/>
    </inkml:brush>
  </inkml:definitions>
  <inkml:trace contextRef="#ctx0" brushRef="#br0">0 127 4687 0 0,'4'0'488'0'0,"15"1"-276"0"0,-1 1-1 0 0,0 1 0 0 0,1 0 0 0 0,20 8 0 0 0,-24-6-20 0 0,-1-1-1 0 0,1-1 0 0 0,0 0 1 0 0,0-1-1 0 0,1 0 0 0 0,-1-2 1 0 0,22 0-1 0 0,13-4 135 0 0,0 3 1 0 0,0 1-1 0 0,79 12 0 0 0,58 2 83 0 0,-144-16-363 0 0,-1-2 1 0 0,44-10-1 0 0,3-1 89 0 0,8 5 192 0 0,184 5 1 0 0,-140 2-274 0 0,32 1 42 0 0,231 8 248 0 0,-330 1-268 0 0,53 2-1 0 0,-61-11-37 0 0,70-14-1 0 0,37-1 8 0 0,118 11 148 0 0,-173-4-149 0 0,25-2 53 0 0,-55 11-52 0 0,-30-1 25 0 0,108 11-1 0 0,-126-5-46 0 0,-1-2-1 0 0,1-1 0 0 0,0-2 1 0 0,-1-1-1 0 0,54-11 0 0 0,-6-1 65 0 0,1 3-1 0 0,93 2 0 0 0,119-7 180 0 0,-292 16-263 0 0,37-5 52 0 0,34-2 20 0 0,-57 6-26 0 0,33-6 0 0 0,-23 2-27 0 0,133-8-21 0 0,-101 16 19 0 0,63 11-1 0 0,30 3 9 0 0,-29-15-27 0 0,62 5 0 0 0,-6 17 0 0 0,154-24 127 0 0,-292-1-115 0 0,-16 0 1 0 0,72-4 39 0 0,191 17 0 0 0,-204 1-62 0 0,-18-2 47 0 0,105 3 0 0 0,-116-14-37 0 0,0 3 0 0 0,1 3 0 0 0,65 15 0 0 0,-31-4 0 0 0,138 8 0 0 0,23-26 0 0 0,-99-3 0 0 0,224 13 64 0 0,-215-17-64 0 0,34 1 0 0 0,241 16 0 0 0,-308-19 62 0 0,-98 5-32 0 0,0 2 0 0 0,0 1 0 0 0,45 4 0 0 0,-78-2-23 0 0,0 0 0 0 0,0 1 0 0 0,0-1 0 0 0,0 1 1 0 0,0-1-1 0 0,0 1 0 0 0,0 0 0 0 0,0 0 0 0 0,-1 0 1 0 0,1 0-1 0 0,0 0 0 0 0,0 0 0 0 0,1 2 0 0 0,-2-2-46 0 0,0-1-1 0 0,-1 1 1 0 0,1 0-1 0 0,-1 0 0 0 0,1 0 1 0 0,-1 0-1 0 0,1 0 1 0 0,-1 0-1 0 0,1 0 0 0 0,-1 0 1 0 0,0 0-1 0 0,0 0 1 0 0,0 0-1 0 0,1 0 0 0 0,-1 0 1 0 0,0 0-1 0 0,0 0 1 0 0,-1 0-1 0 0,1 0 0 0 0,0 0 1 0 0,0 0-1 0 0,0 0 1 0 0,-1 0-1 0 0,1 0 0 0 0,0 0 1 0 0,-1 0-1 0 0,0 1 1 0 0,-3 6-1119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1:18.812"/>
    </inkml:context>
    <inkml:brush xml:id="br0">
      <inkml:brushProperty name="width" value="0.1" units="cm"/>
      <inkml:brushProperty name="height" value="0.1" units="cm"/>
      <inkml:brushProperty name="color" value="#E71224"/>
    </inkml:brush>
  </inkml:definitions>
  <inkml:trace contextRef="#ctx0" brushRef="#br0">0 1 2527 0 0,'73'70'1523'0'0,"-67"-64"-1282"0"0,-1-1 1 0 0,2 1-1 0 0,-1-1 0 0 0,1 0 0 0 0,-1-1 0 0 0,1 0 1 0 0,1 0-1 0 0,-1 0 0 0 0,0-1 0 0 0,10 3 0 0 0,21 7 448 0 0,28 7-90 0 0,6-8-188 0 0,0-3-1 0 0,142-2 0 0 0,-161-9-150 0 0,63-12 1 0 0,0 0 153 0 0,41-2-45 0 0,14-1-8 0 0,-82 8-321 0 0,-51 4 4 0 0,73 0 0 0 0,221 30 84 0 0,-270-18-107 0 0,38 5 22 0 0,-1-6-11 0 0,-22 1 43 0 0,99-6 0 0 0,-73-9 60 0 0,140-4 50 0 0,-232 12-185 0 0,410-10 74 0 0,-334 8-52 0 0,-1 4-1 0 0,137 19 0 0 0,-72-6-21 0 0,-72-7-2 0 0,49 4 15 0 0,-31-7 41 0 0,-39 0-15 0 0,1-3 0 0 0,103-10 0 0 0,-120 2-24 0 0,0 2 0 0 0,-1 2-1 0 0,1 2 1 0 0,81 10 0 0 0,-70-6-15 0 0,-36-4 0 0 0,26 5 0 0 0,130 23 64 0 0,-130-21-32 0 0,0-3 0 0 0,1-1 0 0 0,74-4 0 0 0,67 1 32 0 0,-21-1-34 0 0,-3 0 15 0 0,-86 3-6 0 0,1-3 0 0 0,115-18 0 0 0,3 4-28 0 0,-89 13 14 0 0,83-5 3 0 0,207-18 36 0 0,63 17-64 0 0,-419 8 2 0 0,241-8 50 0 0,-206 5-48 0 0,0 3 0 0 0,105 14 0 0 0,-62-3-6 0 0,50-8 2 0 0,-41-2 0 0 0,4 12 0 0 0,6 1 0 0 0,-88-12 22 0 0,0-2-1 0 0,53-7 0 0 0,70-11 124 0 0,-61 8-50 0 0,2 6 86 0 0,-51 3-142 0 0,82 1 52 0 0,-57 1-58 0 0,226 9-33 0 0,-188-5 0 0 0,7 16 0 0 0,-82-11 0 0 0,0-3 0 0 0,60 2 0 0 0,-44-9 0 0 0,119-4 0 0 0,-63 3-2 0 0,-11 0 15 0 0,-10-3 16 0 0,41-3-5 0 0,42-11-24 0 0,-134 14 0 0 0,-1 3 0 0 0,88 9 0 0 0,1-4 0 0 0,-54-3 0 0 0,-33 0 0 0 0,76-10 0 0 0,127-4 0 0 0,28 18 0 0 0,-207-1 0 0 0,-18 0 0 0 0,94-7 0 0 0,269-3 49 0 0,-220 10-34 0 0,-55-6-15 0 0,93 1 0 0 0,-56 17 0 0 0,6-1 0 0 0,-92-17 0 0 0,-21-1 0 0 0,41-4 0 0 0,-73 3 0 0 0,67 2 0 0 0,161 15 0 0 0,-238-11-43 0 0,89 11-985 0 0,-102-9 502 0 0,-1 0 1 0 0,0 0-1 0 0,0 2 0 0 0,25 11 0 0 0,-19-4-3702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1:23.686"/>
    </inkml:context>
    <inkml:brush xml:id="br0">
      <inkml:brushProperty name="width" value="0.1" units="cm"/>
      <inkml:brushProperty name="height" value="0.1" units="cm"/>
      <inkml:brushProperty name="color" value="#E71224"/>
    </inkml:brush>
  </inkml:definitions>
  <inkml:trace contextRef="#ctx0" brushRef="#br0">0 0 455 0 0,'71'47'3228'0'0,"-61"-41"-3118"0"0,1-1 0 0 0,-1-1 0 0 0,1 0 0 0 0,0 0 0 0 0,-1-1 0 0 0,2 0 0 0 0,-1-1 0 0 0,0 0 0 0 0,16 0 0 0 0,56 5 523 0 0,-62-4-462 0 0,0-1-1 0 0,-1 0 1 0 0,35-4 0 0 0,70-7 285 0 0,157 7-1 0 0,187 8 302 0 0,-377-3-448 0 0,1 4 0 0 0,110 22 0 0 0,-160-18-190 0 0,-29-7-52 0 0,0 0-1 0 0,0-1 1 0 0,21 1-1 0 0,47 6 181 0 0,-61-7-222 0 0,-13-2-20 0 0,-5-1 0 0 0,0 0-1 0 0,0 1 1 0 0,0-1-1 0 0,0 1 1 0 0,0-1 0 0 0,-1 1-1 0 0,1 0 1 0 0,0 0-1 0 0,0 0 1 0 0,-1 1-1 0 0,1-1 1 0 0,2 2-1 0 0,-1 3-4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49.859"/>
    </inkml:context>
    <inkml:brush xml:id="br0">
      <inkml:brushProperty name="width" value="0.1" units="cm"/>
      <inkml:brushProperty name="height" value="0.1" units="cm"/>
      <inkml:brushProperty name="color" value="#F4F91B"/>
    </inkml:brush>
  </inkml:definitions>
  <inkml:trace contextRef="#ctx0" brushRef="#br0">11 1 2471 0 0,'-1'0'5'0'0,"0"1"0"0"0,0 0 0 0 0,1-1 0 0 0,-1 1 0 0 0,0 0 0 0 0,1 0 0 0 0,-1 0 0 0 0,0-1 0 0 0,1 1 0 0 0,-1 0 0 0 0,1 0 0 0 0,-1 0 0 0 0,1 0 0 0 0,0 0 0 0 0,-1 0 0 0 0,1 0 0 0 0,0 0 0 0 0,0 0 0 0 0,0 0 0 0 0,0 0-1 0 0,0 0 1 0 0,0 0 0 0 0,0 0 0 0 0,0 0 0 0 0,0 0 0 0 0,0 1 0 0 0,1-1 0 0 0,-1 0 0 0 0,0 0 0 0 0,1-1 0 0 0,-1 1 0 0 0,0 0 0 0 0,1 0 0 0 0,0 0 0 0 0,-1 0 0 0 0,1 0 0 0 0,-1 0 0 0 0,1-1 0 0 0,0 1 0 0 0,0 0 0 0 0,0 0-1 0 0,2 2 17 0 0,0-1 0 0 0,1 0 0 0 0,-1 0 0 0 0,0 0-1 0 0,1 0 1 0 0,-1-1 0 0 0,0 1 0 0 0,1-1 0 0 0,4 1-1 0 0,1 1 7 0 0,1 0-1 0 0,0 0 0 0 0,-1 1 0 0 0,12 7 1 0 0,7 3 395 0 0,73 29 830 0 0,-97-40-1210 0 0,0 0 0 0 0,1 0 0 0 0,-1 1 0 0 0,-1-1 0 0 0,1 1 0 0 0,0-1 0 0 0,-1 1 0 0 0,0 0 0 0 0,5 8 0 0 0,-4-6 86 0 0,0 0 0 0 0,1 0-1 0 0,0 0 1 0 0,9 8-1 0 0,-5-8-47 0 0,1 0-1 0 0,15 8 0 0 0,-18-11-39 0 0,0 0 1 0 0,0 1-1 0 0,0 0 0 0 0,-1 0 0 0 0,1 0 1 0 0,-1 1-1 0 0,0 0 0 0 0,5 7 0 0 0,56 77 336 0 0,-32-40-244 0 0,-15-20-58 0 0,-13-21-32 0 0,0 1 0 0 0,1-1 1 0 0,0 0-1 0 0,1-1 1 0 0,9 7-1 0 0,6 5 54 0 0,17 15-34 0 0,55 59 0 0 0,-67-56-40 0 0,-2 1-1 0 0,28 52 0 0 0,-55-89-21 0 0,18 28 0 0 0,1-1 0 0 0,28 32 0 0 0,-35-46 0 0 0,-1 2 0 0 0,-1-1 0 0 0,0 1 0 0 0,-1 1 0 0 0,-1 0 0 0 0,0 0 0 0 0,6 22 0 0 0,-6-15 15 0 0,1-1 0 0 0,14 26-1 0 0,4 7 6 0 0,-6-13 2 0 0,-15-34-15 0 0,-1 0 0 0 0,0 1 0 0 0,-1 0 0 0 0,0 0 0 0 0,3 11 0 0 0,28 131 65 0 0,-25-111-40 0 0,20 50 0 0 0,-24-76-32 0 0,5 14 0 0 0,-1 1 0 0 0,8 42 0 0 0,-15-36 30 0 0,-1 53 0 0 0,-2-67-26 0 0,-5 52 49 0 0,2-52-18 0 0,1-1 1 0 0,2 38-1 0 0,5-22 98 0 0,19 70-1 0 0,-4-29-36 0 0,-18-65-90 0 0,0-1 0 0 0,-1 0-1 0 0,-1 1 1 0 0,0-1-1 0 0,-2 15 1 0 0,-12 62 56 0 0,-1-3-30 0 0,12-58-23 0 0,0-13 2 0 0,2 0 0 0 0,0 0 0 0 0,0 0 0 0 0,3 23 0 0 0,0-28-6 0 0,-1-6-1 0 0,0-1 1 0 0,0 1-1 0 0,-1 0 1 0 0,0-1 0 0 0,0 1-1 0 0,0-1 1 0 0,0 1-1 0 0,0 0 1 0 0,0-1 0 0 0,-1 1-1 0 0,0-1 1 0 0,-2 7-1 0 0,-17 53-4 0 0,18-56 0 0 0,0-1 0 0 0,1 1 0 0 0,0 0 0 0 0,0 0 0 0 0,1 0 0 0 0,0-1 0 0 0,0 1 0 0 0,1 0 0 0 0,-1 0 0 0 0,1 0 0 0 0,1-1 0 0 0,0 1 0 0 0,0 0 0 0 0,0-1 0 0 0,4 8 0 0 0,-3-3-136 0 0,4 7-623 0 0,-2-16 107 0 0,2-9-195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1:24.815"/>
    </inkml:context>
    <inkml:brush xml:id="br0">
      <inkml:brushProperty name="width" value="0.1" units="cm"/>
      <inkml:brushProperty name="height" value="0.1" units="cm"/>
      <inkml:brushProperty name="color" value="#E71224"/>
    </inkml:brush>
  </inkml:definitions>
  <inkml:trace contextRef="#ctx0" brushRef="#br0">134 95 3079 0 0,'-4'-1'36'0'0,"-1"1"0"0"0,1-1 0 0 0,0 1 0 0 0,0-1 0 0 0,-5-3 0 0 0,4 3 164 0 0,1 0 1 0 0,0-1-1 0 0,-1 2 0 0 0,1-1 0 0 0,-8 0 1 0 0,0 0 276 0 0,-20 1 248 0 0,30 0-672 0 0,1 1 0 0 0,-1-1 0 0 0,1 0 0 0 0,-1 0 0 0 0,1 1 0 0 0,0-1 1 0 0,-1 1-1 0 0,1-1 0 0 0,0 1 0 0 0,-1-1 0 0 0,1 1 0 0 0,0 0 1 0 0,0 0-1 0 0,-1 0 0 0 0,1 0 0 0 0,0 0 0 0 0,-1 1 0 0 0,1-1-42 0 0,1 0-1 0 0,0-1 0 0 0,0 1 0 0 0,0 0 0 0 0,0 0 0 0 0,0-1 1 0 0,0 1-1 0 0,0 0 0 0 0,0 0 0 0 0,0-1 0 0 0,1 1 0 0 0,-1 0 1 0 0,0 0-1 0 0,0-1 0 0 0,1 1 0 0 0,-1 0 0 0 0,0-1 0 0 0,1 1 1 0 0,-1 0-1 0 0,0-1 0 0 0,1 1 0 0 0,-1 0 0 0 0,1-1 0 0 0,-1 1 1 0 0,1-1-1 0 0,0 1 0 0 0,-1-1 0 0 0,1 1 0 0 0,1 0 0 0 0,18 13 147 0 0,-8-10-62 0 0,0 0 0 0 0,1-1 0 0 0,-1 0 0 0 0,0-1 0 0 0,1 0 0 0 0,0-1 0 0 0,15-1 0 0 0,6 2 115 0 0,98 10 376 0 0,138 5 52 0 0,-107-26-193 0 0,224-42 0 0 0,-148-7 109 0 0,-111 23-198 0 0,-99 27-255 0 0,-15 3-27 0 0,-1 2 0 0 0,1 0-1 0 0,1 0 1 0 0,15 0 0 0 0,-29 3-69 0 0,0 0 0 0 0,0 0 0 0 0,0 0 1 0 0,0 0-1 0 0,0 1 0 0 0,-1-1 0 0 0,1 0 1 0 0,0 0-1 0 0,0 1 0 0 0,0-1 1 0 0,-1 0-1 0 0,1 1 0 0 0,0-1 0 0 0,0 1 1 0 0,-1-1-1 0 0,1 1 0 0 0,0-1 0 0 0,-1 1 1 0 0,1-1-1 0 0,-1 1 0 0 0,1 0 0 0 0,0-1 1 0 0,-1 1-1 0 0,1 1 0 0 0,6 20-196 0 0,-4-10-397 0 0,0-1 142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1:26.606"/>
    </inkml:context>
    <inkml:brush xml:id="br0">
      <inkml:brushProperty name="width" value="0.1" units="cm"/>
      <inkml:brushProperty name="height" value="0.1" units="cm"/>
      <inkml:brushProperty name="color" value="#E71224"/>
    </inkml:brush>
  </inkml:definitions>
  <inkml:trace contextRef="#ctx0" brushRef="#br0">0 185 2759 0 0,'1'0'81'0'0,"0"0"0"0"0,0 0 0 0 0,0 0 0 0 0,0 0 0 0 0,0 0 0 0 0,0 0 0 0 0,0 0 0 0 0,0 0 0 0 0,-1 1 0 0 0,1-1 0 0 0,0 0 0 0 0,0 0 0 0 0,0 1 0 0 0,0-1 0 0 0,0 1 0 0 0,-1-1 0 0 0,2 2 0 0 0,5 1 420 0 0,27 8 412 0 0,-27-8-772 0 0,0 0 1 0 0,0-1-1 0 0,0 0 1 0 0,0 0-1 0 0,8 1 0 0 0,181 25 1621 0 0,-122-15-1375 0 0,142 7 0 0 0,51-29 166 0 0,-80 1-74 0 0,-122 4-251 0 0,91-18 0 0 0,53-24-100 0 0,53 24-44 0 0,-90 12-40 0 0,11-24-1 0 0,-67 10-22 0 0,152-1 26 0 0,-126 16-30 0 0,58-8 37 0 0,-37 6 1 0 0,-57 5-36 0 0,48 3-2 0 0,-65 3 30 0 0,-52-1-45 0 0,160-8 71 0 0,-77 0-14 0 0,157 7-1 0 0,-211 6-45 0 0,6 0 50 0 0,120-7 0 0 0,-110-5-4 0 0,-1 3-1 0 0,1 4 1 0 0,115 13 0 0 0,206 15 79 0 0,-321-26-125 0 0,-17 0 13 0 0,75 9-1 0 0,28 9-25 0 0,224 6 0 0 0,-376-24 0 0 0,396 15 0 0 0,-192-22 0 0 0,-93 0 0 0 0,147 20 51 0 0,-161-4-38 0 0,-20-8 7 0 0,118-12 0 0 0,5-1 4 0 0,-59 18-24 0 0,-1 1 0 0 0,-18-19 0 0 0,-86 5 0 0 0,-5 2 0 0 0,128-10 0 0 0,30 24 17 0 0,-132-4 1 0 0,85-4 1 0 0,17-17-6 0 0,-13 0-16 0 0,-11 15 3 0 0,-120 1 0 0 0,275 18 64 0 0,-239-11-64 0 0,-22-2 0 0 0,81 9 0 0 0,-117-13-1 0 0,-1-1 0 0 0,0 1 0 0 0,10 4 0 0 0,-9-3 15 0 0,-1 0 1 0 0,1-1-1 0 0,11 2 1 0 0,10-1 2 0 0,0 1 0 0 0,0 2 0 0 0,0 1 0 0 0,37 15 0 0 0,-56-18-1 0 0,16 7-325 0 0,-13 0 103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8:16.359"/>
    </inkml:context>
    <inkml:brush xml:id="br0">
      <inkml:brushProperty name="width" value="0.1" units="cm"/>
      <inkml:brushProperty name="height" value="0.1" units="cm"/>
      <inkml:brushProperty name="color" value="#E71224"/>
    </inkml:brush>
  </inkml:definitions>
  <inkml:trace contextRef="#ctx0" brushRef="#br0">7 87 1839 0 0,'3'-9'-161'0'0,"-3"-10"4036"0"0,0 4-914 0 0,-9-10 3575 0 0,9 25-6486 0 0,0 0 1 0 0,0 0-1 0 0,0 0 1 0 0,0 0-1 0 0,0 0 1 0 0,0 0-1 0 0,0 1 1 0 0,0-1 0 0 0,0 0-1 0 0,0 0 1 0 0,0 0-1 0 0,0 0 1 0 0,0 0-1 0 0,0 1 1 0 0,0-1-1 0 0,0 0 1 0 0,0 0-1 0 0,0 0 1 0 0,0 0-1 0 0,0 0 1 0 0,1 2 707 0 0,-1-2-708 0 0,0 0 1 0 0,1 0-1 0 0,-1 1 1 0 0,0-1-1 0 0,0 0 1 0 0,0 0-1 0 0,0 0 1 0 0,0 0 0 0 0,1 0-1 0 0,-1 0 1 0 0,0 0-1 0 0,0 0 1 0 0,0 0-1 0 0,0 0 1 0 0,0 0-1 0 0,1 0 1 0 0,-1 0-1 0 0,0 0 1 0 0,0 0-1 0 0,18 2 800 0 0,24-1-672 0 0,-41-1-46 0 0,15 1 63 0 0,0 0 0 0 0,26 6-1 0 0,-16-5 93 0 0,-22-2-266 0 0,0 0-1 0 0,0 1 0 0 0,0-1 0 0 0,0 0 1 0 0,-1 1-1 0 0,1 0 0 0 0,0 0 0 0 0,6 3 1 0 0,-6-3-10 0 0,0 1 1 0 0,0-1 0 0 0,0 0 0 0 0,0 0-1 0 0,0 0 1 0 0,1-1 0 0 0,-1 1 0 0 0,0-1-1 0 0,8-1 1 0 0,42-7 191 0 0,-17 2 21 0 0,83-7-86 0 0,-44 3-14 0 0,-54 7-85 0 0,0 0 0 0 0,1 2-1 0 0,-1 0 1 0 0,43 5 0 0 0,-57-3-37 0 0,1-1 0 0 0,-1 0 0 0 0,0-1 1 0 0,9-1-1 0 0,-8 0-2 0 0,1 1-1 0 0,17 1 1 0 0,29 0 33 0 0,5 0-2 0 0,136 7 97 0 0,-146-3-123 0 0,-35-2 15 0 0,0-1-1 0 0,23-2 1 0 0,73-10 108 0 0,-99 11-94 0 0,-1-1 1 0 0,23 4-1 0 0,-22-2-2 0 0,1 0 1 0 0,17-1-1 0 0,32 0-1 0 0,-45 1-15 0 0,29-2 1 0 0,-39 1-11 0 0,0 0 0 0 0,0 0 1 0 0,0 1-1 0 0,0 0 0 0 0,12 4 0 0 0,-10-3 3 0 0,0 0 0 0 0,20 1 0 0 0,-4-2 2 0 0,-18 0-4 0 0,0-1 1 0 0,0 0 0 0 0,0 0-1 0 0,1-1 1 0 0,-1 0 0 0 0,15-4-1 0 0,-10 2-7 0 0,0 0 0 0 0,0 1 0 0 0,0 0 0 0 0,21 1 0 0 0,-19 1 0 0 0,0-1 0 0 0,28-6 0 0 0,-33 6 0 0 0,-1 0 0 0 0,1 1 0 0 0,0 0 0 0 0,-1 0 0 0 0,1 1 0 0 0,18 3 0 0 0,-26-3 0 0 0,52 3 0 0 0,-37-3 0 0 0,29 4 0 0 0,-16-1 0 0 0,-21-3 0 0 0,1 0 0 0 0,16 5 0 0 0,-25-6 4 0 0,0 0 1 0 0,0 0-1 0 0,0 0 0 0 0,1 0 1 0 0,-1 0-1 0 0,0 0 0 0 0,0 0 1 0 0,0-1-1 0 0,0 1 0 0 0,0 0 1 0 0,2-2-1 0 0,7 0 8 0 0,-33 21-12 0 0,-59 56-1438 0 0,53-51-156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8:25.035"/>
    </inkml:context>
    <inkml:brush xml:id="br0">
      <inkml:brushProperty name="width" value="0.1" units="cm"/>
      <inkml:brushProperty name="height" value="0.1" units="cm"/>
      <inkml:brushProperty name="color" value="#E71224"/>
    </inkml:brush>
  </inkml:definitions>
  <inkml:trace contextRef="#ctx0" brushRef="#br0">4754 146 4375 0 0,'-1'-1'62'0'0,"-1"0"-1"0"0,0 1 0 0 0,1-1 0 0 0,-1 1 0 0 0,0-1 0 0 0,0 1 0 0 0,1 0 0 0 0,-1 0 0 0 0,0 0 1 0 0,1 0-1 0 0,-1 0 0 0 0,0 0 0 0 0,0 0 0 0 0,1 1 0 0 0,-4 0 0 0 0,-26 13 272 0 0,29-12-241 0 0,-1-1 0 0 0,0 1 1 0 0,0 0-1 0 0,0-1 0 0 0,0 0 1 0 0,0 1-1 0 0,0-1 1 0 0,-1-1-1 0 0,1 1 0 0 0,0 0 1 0 0,0-1-1 0 0,-1 0 0 0 0,1 1 1 0 0,0-1-1 0 0,-7-1 0 0 0,4-1 634 0 0,0 0 0 0 0,-1 0-1 0 0,1 1 1 0 0,-12-2-1 0 0,10 2 242 0 0,4 1-786 0 0,0-1 0 0 0,0 1 0 0 0,0 0-1 0 0,0 0 1 0 0,0 0 0 0 0,0 0 0 0 0,-5 2 0 0 0,7-2-106 0 0,1 0 0 0 0,-1 1 0 0 0,1-1 0 0 0,-1 0 0 0 0,1 0 0 0 0,-1 0 0 0 0,1-1 0 0 0,-1 1 0 0 0,1 0 0 0 0,0 0 0 0 0,-1-1 0 0 0,1 1 0 0 0,-1-1 0 0 0,1 1 0 0 0,0-1 0 0 0,-2-1 0 0 0,1 1-21 0 0,1 1 1 0 0,-1-1-1 0 0,0 0 0 0 0,1 0 0 0 0,-1 1 1 0 0,0-1-1 0 0,0 1 0 0 0,1 0 1 0 0,-1 0-1 0 0,0-1 0 0 0,0 1 1 0 0,-2 0-1 0 0,-17 5 22 0 0,13-3 31 0 0,0-1 0 0 0,0 1 0 0 0,-10-1 0 0 0,7-1 197 0 0,-1-1 1 0 0,1 0 0 0 0,-1-1-1 0 0,-21-6 1 0 0,-5 5-84 0 0,25 1-129 0 0,0 0-1 0 0,-18 0 1 0 0,-14-2 140 0 0,29 3-110 0 0,0 0 1 0 0,0 1 0 0 0,-30 5-1 0 0,-53 1 204 0 0,90-7-275 0 0,0 0 0 0 0,1 0 1 0 0,-1-1-1 0 0,-15-4 0 0 0,2 0 90 0 0,6 3-42 0 0,-1 0 0 0 0,-22 0 0 0 0,19 2-25 0 0,-24-4 0 0 0,-48-6 197 0 0,79 9-286 0 0,-76-3 207 0 0,-116-4 136 0 0,125 8-229 0 0,38 2-30 0 0,-25 2-69 0 0,38-1 0 0 0,-34-2 0 0 0,-1-6 30 0 0,-39-1 68 0 0,-177 9 94 0 0,241-3-92 0 0,-60-7 0 0 0,-40-12-36 0 0,108 15-41 0 0,-1 2 1 0 0,-41 1-1 0 0,37 1 6 0 0,-48-5 0 0 0,-83-8 31 0 0,78 9 8 0 0,2-1-68 0 0,-123 8 0 0 0,12 5-1 0 0,6 1 13 0 0,165-8 24 0 0,0-1 1 0 0,0-1-1 0 0,-41-9 0 0 0,2 1 0 0 0,-16 8-36 0 0,43 2 0 0 0,1 1 0 0 0,-41 6 0 0 0,-87 7 0 0 0,118-10 0 0 0,26-2 0 0 0,0 0 0 0 0,-30 7 0 0 0,51-9 0 0 0,-27 8 0 0 0,0-1 0 0 0,-1-1 0 0 0,-54 3 0 0 0,68-10 0 0 0,0-1 0 0 0,0 0 0 0 0,-18-6 0 0 0,18 5 0 0 0,1 0 0 0 0,-1 0 0 0 0,-18 0 0 0 0,31 3 2 0 0,0 0 0 0 0,0 0 0 0 0,1 0 1 0 0,-1-1-1 0 0,0 1 0 0 0,0-1 0 0 0,1 1 0 0 0,-1-1 0 0 0,-2-1 0 0 0,3 2-6 0 0,0-1 0 0 0,1 1 0 0 0,-1-1 0 0 0,0 1 0 0 0,0 0 0 0 0,0-1 1 0 0,0 1-1 0 0,0 0 0 0 0,0 0 0 0 0,0 0 0 0 0,0 0 0 0 0,-1 0 0 0 0,1 0 0 0 0,0 0 0 0 0,0 0 0 0 0,0 0 0 0 0,0 0 0 0 0,0 0 0 0 0,0 1 0 0 0,0-1 0 0 0,0 0 0 0 0,1 1 0 0 0,-1-1 1 0 0,0 1-1 0 0,0-1 0 0 0,0 1 0 0 0,0 0 0 0 0,0-1 0 0 0,0 2 0 0 0,-38 31-2259 0 0,33-27 1337 0 0,-16 14-5764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8:31.658"/>
    </inkml:context>
    <inkml:brush xml:id="br0">
      <inkml:brushProperty name="width" value="0.1" units="cm"/>
      <inkml:brushProperty name="height" value="0.1" units="cm"/>
      <inkml:brushProperty name="color" value="#E71224"/>
    </inkml:brush>
  </inkml:definitions>
  <inkml:trace contextRef="#ctx0" brushRef="#br0">8588 102 455 0 0,'-4'-3'-245'0'0,"3"1"488"0"0,0 1 0 0 0,0 0 0 0 0,0 0-1 0 0,-1-1 1 0 0,1 1 0 0 0,0 0-1 0 0,-1 0 1 0 0,1 0 0 0 0,-1 1 0 0 0,1-1-1 0 0,-1 0 1 0 0,1 1 0 0 0,-1-1-1 0 0,1 1 1 0 0,-1-1 0 0 0,0 1 0 0 0,1 0-1 0 0,-4-1 1 0 0,-51-4 1593 0 0,-105 4-1 0 0,76 2-929 0 0,38-1-490 0 0,-112-2 847 0 0,-7-15-455 0 0,0 1 629 0 0,166 16-1437 0 0,-44-2 185 0 0,-55-11 0 0 0,83 11-134 0 0,0 0 0 0 0,0 1 1 0 0,0 0-1 0 0,-1 1 1 0 0,-20 4-1 0 0,-81 18 91 0 0,15-1-80 0 0,-24-9 253 0 0,-159-4 0 0 0,147 2 197 0 0,30 0-188 0 0,-151-6 252 0 0,196-3-175 0 0,0 2 1 0 0,-66 13-1 0 0,1-1-646 0 0,59-12 173 0 0,0-3 0 0 0,-105-15-1 0 0,-5 0 583 0 0,94 17 1049 0 0,22 0-1444 0 0,-36 4-64 0 0,65-3-489 0 0,-69-2 1 0 0,-172-32-453 0 0,85 22 3105 0 0,48 7-4138 0 0,102 1 2151 0 0,-74-9 0 0 0,-106-17 79 0 0,-28-19-126 0 0,230 43-165 0 0,0 1 0 0 0,-1 1 0 0 0,-33 1 0 0 0,-86 6-16 0 0,97-5 0 0 0,-65-6 0 0 0,2 0 0 0 0,-134 11 0 0 0,118-7 0 0 0,-7 3 0 0 0,87 2 7 0 0,-76 4 50 0 0,45-6-57 0 0,-52-2 0 0 0,-54 0 0 0 0,64 13 0 0 0,0 1 0 0 0,77-14 21 0 0,1-1-1 0 0,-63-10 1 0 0,31 2-19 0 0,39 7-2 0 0,-43 3 0 0 0,18 1 0 0 0,-22 1 0 0 0,-94 17 0 0 0,67-6 0 0 0,-24-5 0 0 0,-42-10 0 0 0,66-1 0 0 0,60 0 69 0 0,16 1-29 0 0,-35 4-1 0 0,25-1 20 0 0,0-2-1 0 0,-47-5 0 0 0,12 0 23 0 0,-34-3-15 0 0,68 3-29 0 0,-1 3-1 0 0,0 0 1 0 0,-58 7-1 0 0,82-2-409 0 0,-1 0 0 0 0,1 1-1 0 0,0 1 1 0 0,-25 12 0 0 0,-54 34-4166 0 0,61-31-1104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29:15.113"/>
    </inkml:context>
    <inkml:brush xml:id="br0">
      <inkml:brushProperty name="width" value="0.1" units="cm"/>
      <inkml:brushProperty name="height" value="0.1" units="cm"/>
      <inkml:brushProperty name="color" value="#E71224"/>
    </inkml:brush>
  </inkml:definitions>
  <inkml:trace contextRef="#ctx0" brushRef="#br0">6293 333 2759 0 0,'8'-5'218'0'0,"-7"4"-174"0"0,-1 1 0 0 0,0-1 0 0 0,1 1-1 0 0,-1-1 1 0 0,1 1 0 0 0,-1 0 0 0 0,1-1-1 0 0,-1 1 1 0 0,0 0 0 0 0,1-1 0 0 0,0 1-1 0 0,-1 0 1 0 0,1 0 0 0 0,-1-1 0 0 0,1 1-1 0 0,-1 0 1 0 0,1 0 0 0 0,0 0 0 0 0,1-1-1 0 0,-1 1-1 0 0,0-1 1 0 0,0 1 0 0 0,1-1 0 0 0,-1 0-1 0 0,0 1 1 0 0,0-1 0 0 0,0 0 0 0 0,0 0-1 0 0,0 0 1 0 0,0 0 0 0 0,0 0 0 0 0,0 0-1 0 0,0 0 1 0 0,-1 0 0 0 0,2-2 0 0 0,0 1-89 0 0,-1-1 0 0 0,1 1 0 0 0,-1-1 0 0 0,0 0 0 0 0,1 1 0 0 0,0-6 0 0 0,-1 1 582 0 0,-1 1 0 0 0,1 0 1 0 0,-2 0-1 0 0,1 0 0 0 0,0-1 0 0 0,-1 1 0 0 0,0 0 1 0 0,-1 0-1 0 0,1 0 0 0 0,-1 0 0 0 0,0 1 0 0 0,-5-9 1 0 0,7 13-454 0 0,-1 1 1 0 0,1-1-1 0 0,-1 1 1 0 0,0-1-1 0 0,1 1 1 0 0,-1-1-1 0 0,0 1 1 0 0,1 0-1 0 0,-1-1 1 0 0,0 1-1 0 0,0 0 1 0 0,1 0-1 0 0,-1-1 1 0 0,0 1-1 0 0,0 0 1 0 0,0 0-1 0 0,1 0 1 0 0,-1 0-1 0 0,0 0 1 0 0,0 0-1 0 0,1 0 1 0 0,-1 0-1 0 0,0 0 1 0 0,0 1-1 0 0,0-1 1 0 0,1 0-1 0 0,-1 0 1 0 0,0 1 0 0 0,1-1-1 0 0,-2 1 1 0 0,-26 13 568 0 0,22-11-504 0 0,-11 6 176 0 0,1-2-1 0 0,-1-1 1 0 0,0 0 0 0 0,-23 5 0 0 0,-74 8 1360 0 0,77-14-1379 0 0,-25 1 498 0 0,-115-3 0 0 0,29-2 102 0 0,40 0-384 0 0,-59 6-65 0 0,77-2-227 0 0,-139-9 1 0 0,-57 2-12 0 0,185 10-144 0 0,-382 14 240 0 0,224-7-186 0 0,-5 0-56 0 0,102-22 12 0 0,-210 4 157 0 0,252 6-156 0 0,-181-17 0 0 0,240 9-52 0 0,-301 9 103 0 0,341-3-144 0 0,-50 0 39 0 0,-107-14-1 0 0,90 4-16 0 0,44 6 20 0 0,-177-8 166 0 0,112 16-170 0 0,18-1 24 0 0,-160-11 1 0 0,-131-12 145 0 0,335 17-157 0 0,43 1-37 0 0,1 1 1 0 0,0-1-1 0 0,-1 0 1 0 0,1 0-1 0 0,0 0 1 0 0,0 0 0 0 0,0 0-1 0 0,0-1 1 0 0,0 1-1 0 0,0-1 1 0 0,0 0 0 0 0,-2-2-1 0 0,5 4-5 0 0,0 0 0 0 0,-1-1 0 0 0,1 1 0 0 0,0 0 0 0 0,0 0 0 0 0,0 0 0 0 0,0-1 0 0 0,0 1 0 0 0,0 0 0 0 0,0 0 0 0 0,0-1 0 0 0,0 1 0 0 0,0 0 0 0 0,0 0-1 0 0,0 0 1 0 0,0-1 0 0 0,0 1 0 0 0,0 0 0 0 0,0 0 0 0 0,0-1 0 0 0,0 1 0 0 0,0 0 0 0 0,0 0 0 0 0,0 0 0 0 0,0-1 0 0 0,0 1 0 0 0,0 0 0 0 0,0 0 0 0 0,0 0 0 0 0,1-1 0 0 0,-1 1 0 0 0,0 0 0 0 0,0 0 0 0 0,0 0 0 0 0,0 0 0 0 0,0 0-1 0 0,1-1 1 0 0,-1 1 0 0 0,0 0 0 0 0,0 0 0 0 0,0 0 0 0 0,1 0 0 0 0,-1 0 0 0 0,6-4 21 0 0,3 1-13 0 0,-1 1 1 0 0,0-1-1 0 0,1 1 0 0 0,-1 1 1 0 0,1 0-1 0 0,15-1 0 0 0,15-2 43 0 0,32-6-39 0 0,39-8-15 0 0,20-4 63 0 0,-79 15-12 0 0,0-3 0 0 0,0-1-1 0 0,69-26 1 0 0,0-14 15 0 0,-115 48-69 0 0,30-12 39 0 0,36-12 1 0 0,-55 23-35 0 0,-1 0 0 0 0,1 1 0 0 0,30-1 0 0 0,-46 4-2 0 0,0 1 0 0 0,0-1-1 0 0,0 0 1 0 0,0 1 0 0 0,0-1-1 0 0,0 1 1 0 0,0-1 0 0 0,-1 0 0 0 0,1 1-1 0 0,0-1 1 0 0,0 0 0 0 0,-1 0-1 0 0,1 1 1 0 0,0-1 0 0 0,0 0 0 0 0,-1 1-1 0 0,1-1 1 0 0,0 0 0 0 0,-1 0-1 0 0,1 0 1 0 0,0 1 0 0 0,-1-1 0 0 0,1 0-1 0 0,0 0 1 0 0,-1 0 0 0 0,1 0-1 0 0,-1 1 1 0 0,-197 42 2 0 0,-50 8 0 0 0,54-24 0 0 0,-158 17 0 0 0,327-42 0 0 0,-432 48 0 0 0,408-39 0 0 0,-60 22 0 0 0,74-24 0 0 0,26-8 0 0 0,1 1 0 0 0,0 1 0 0 0,-1-1 0 0 0,1 1 0 0 0,-15 8 0 0 0,23-10-1 0 0,-1-1 0 0 0,1 0 0 0 0,0 0 0 0 0,0 0 0 0 0,0 1 0 0 0,-1-1 0 0 0,1 0 0 0 0,0 0 0 0 0,0 1 0 0 0,0-1 0 0 0,-1 0 0 0 0,1 0 0 0 0,0 1 1 0 0,0-1-1 0 0,0 0 0 0 0,0 0 0 0 0,0 1 0 0 0,0-1 0 0 0,0 0 0 0 0,0 1 0 0 0,0-1 0 0 0,0 0 0 0 0,0 1 0 0 0,0-1 0 0 0,0 0 0 0 0,0 1 0 0 0,0-1 0 0 0,0 0 0 0 0,0 0 0 0 0,0 1 0 0 0,0-1 0 0 0,0 0 0 0 0,0 1 0 0 0,0-1 0 0 0,1 0 0 0 0,-1 0 0 0 0,0 1 0 0 0,0-1 0 0 0,0 0 0 0 0,1 0 0 0 0,-1 1 0 0 0,0-1 0 0 0,0 0 0 0 0,1 0 0 0 0,-1 0 0 0 0,0 0 0 0 0,0 1 0 0 0,1-1 0 0 0,-1 0 0 0 0,0 0 1 0 0,0 0-1 0 0,1 0 0 0 0,-1 0 0 0 0,0 0 0 0 0,1 0 0 0 0,16 8-9 0 0,95 23 636 0 0,-35-10 289 0 0,144 42-2448 0 0,-178-50 1533 0 0,151 43 0 0 0,-68-25 22 0 0,69 13 20 0 0,19-23 269 0 0,-70-10-107 0 0,-134-10-171 0 0,0 0-1 0 0,0 0 1 0 0,0 2 0 0 0,-1-1 0 0 0,1 1-1 0 0,14 6 1 0 0,-23-8-32 0 0,0-1 1 0 0,0 1-1 0 0,0-1 0 0 0,-1 1 1 0 0,1-1-1 0 0,0 1 0 0 0,-1-1 0 0 0,1 1 1 0 0,0-1-1 0 0,-1 1 0 0 0,1 0 0 0 0,-1 0 1 0 0,1-1-1 0 0,-1 1 0 0 0,1 0 1 0 0,-1 0-1 0 0,0-1 0 0 0,1 1 0 0 0,-1 0 1 0 0,0 0-1 0 0,0 0 0 0 0,1 0 1 0 0,-1 0-1 0 0,0 0 0 0 0,0-1 0 0 0,0 1 1 0 0,0 0-1 0 0,0 0 0 0 0,0 0 0 0 0,0 0 1 0 0,-1 0-1 0 0,1 0 0 0 0,0-1 1 0 0,0 1-1 0 0,-1 0 0 0 0,1 0 0 0 0,-1 0 1 0 0,1-1-1 0 0,-1 2 0 0 0,-3 4-4 0 0,0-1-1 0 0,0 1 0 0 0,-1-1 0 0 0,-7 6 1 0 0,2 0-83 0 0,-80 75-2297 0 0,22-24-3958 0 0,10-3-930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09.921"/>
    </inkml:context>
    <inkml:brush xml:id="br0">
      <inkml:brushProperty name="width" value="0.1" units="cm"/>
      <inkml:brushProperty name="height" value="0.1" units="cm"/>
      <inkml:brushProperty name="color" value="#E71224"/>
    </inkml:brush>
  </inkml:definitions>
  <inkml:trace contextRef="#ctx0" brushRef="#br0">0 74 2615 0 0,'1'-1'77'0'0,"0"1"-1"0"0,-1-1 0 0 0,1 1 0 0 0,0 0 0 0 0,0-1 0 0 0,-1 1 1 0 0,1 0-1 0 0,0-1 0 0 0,0 1 0 0 0,0 0 0 0 0,0 0 0 0 0,0 0 1 0 0,-1-1-1 0 0,1 1 0 0 0,0 0 0 0 0,0 0 0 0 0,1 1 0 0 0,19 0 1053 0 0,-10 4-994 0 0,-10-5-124 0 0,-1 1 1 0 0,1 0-1 0 0,0-1 1 0 0,0 1-1 0 0,0-1 1 0 0,0 1-1 0 0,0-1 1 0 0,0 0-1 0 0,0 1 1 0 0,0-1-1 0 0,0 0 1 0 0,0 0-1 0 0,0 0 1 0 0,2 0-1 0 0,1 0 173 0 0,0 0 1 0 0,0 0-1 0 0,0-1 1 0 0,0 0-1 0 0,0 0 0 0 0,0 0 1 0 0,-1 0-1 0 0,1 0 0 0 0,0-1 1 0 0,5-3-1 0 0,-6 4-134 0 0,2 1 0 0 0,-1-1 0 0 0,0 1 0 0 0,0 0 1 0 0,0 0-1 0 0,0 0 0 0 0,0 0 0 0 0,0 1 0 0 0,0 0 0 0 0,0 0 0 0 0,0 0 0 0 0,6 2 0 0 0,8 2 48 0 0,-13-5-87 0 0,1 1 0 0 0,0-1-1 0 0,-1 0 1 0 0,1 0-1 0 0,0 0 1 0 0,-1-1-1 0 0,1 0 1 0 0,0 0 0 0 0,5-3-1 0 0,11-3 80 0 0,19-11-1 0 0,-5 3-32 0 0,-19 8-17 0 0,-1 1 1 0 0,1 1-1 0 0,1 0 1 0 0,29-3-1 0 0,39 8 92 0 0,-43 1-136 0 0,-19 0 4 0 0,-1 1 0 0 0,32 8 0 0 0,-27-4 0 0 0,63 12 0 0 0,-52-8 21 0 0,-31-7-14 0 0,0 0 0 0 0,1-1 1 0 0,-1 0-1 0 0,1 0 0 0 0,12 0 0 0 0,28-5 155 0 0,0-2 0 0 0,64-15 0 0 0,-6 1 27 0 0,36 9-8 0 0,-138 9-174 0 0,1 1-1 0 0,-1 1 1 0 0,1-1-1 0 0,-1 1 1 0 0,1 0-1 0 0,-1 0 1 0 0,0 1-1 0 0,1-1 1 0 0,8 5-1 0 0,-6-2-2 0 0,0-1-1 0 0,16 3 0 0 0,55-4 50 0 0,46 20-53 0 0,-65-19 3 0 0,111-9-1 0 0,-142 4 4 0 0,66 1 46 0 0,-51 2-51 0 0,-13 0-1 0 0,1 1 0 0 0,43 9 0 0 0,60 22 0 0 0,-75-18 0 0 0,-30-8 25 0 0,0-1 1 0 0,0-2-1 0 0,0 0 0 0 0,1-3 0 0 0,34-1 0 0 0,-12-1 177 0 0,-41 2-144 0 0,0-1 0 0 0,0 0 1 0 0,0-1-1 0 0,0 0 1 0 0,0-1-1 0 0,0 0 0 0 0,0-1 1 0 0,-1-1-1 0 0,12-4 0 0 0,-6-1 134 0 0,-13 6-123 0 0,1 0 1 0 0,-1 1-1 0 0,0 0 1 0 0,1 0-1 0 0,4-1 0 0 0,-8 3-68 0 0,-1 0 0 0 0,1 0-1 0 0,0 0 1 0 0,-1 0-1 0 0,1 0 1 0 0,-1 0 0 0 0,1 0-1 0 0,-1 1 1 0 0,1-1-1 0 0,-1 0 1 0 0,1 0 0 0 0,-1 1-1 0 0,1-1 1 0 0,-1 0-1 0 0,1 0 1 0 0,-1 1 0 0 0,0-1-1 0 0,1 0 1 0 0,-1 1-1 0 0,1-1 1 0 0,-1 1 0 0 0,0-1-1 0 0,1 0 1 0 0,-1 1-1 0 0,0-1 1 0 0,0 1 0 0 0,1-1-1 0 0,-1 1 1 0 0,0-1-1 0 0,0 1 1 0 0,0-1 0 0 0,1 1-1 0 0,-1 0 1 0 0,0-1-1 0 0,0 1 1 0 0,0-1 0 0 0,0 1-1 0 0,0-1 1 0 0,0 2-1 0 0,0 27-17 0 0,0-23-20 0 0,0 51-1286 0 0,0-40 532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10.874"/>
    </inkml:context>
    <inkml:brush xml:id="br0">
      <inkml:brushProperty name="width" value="0.1" units="cm"/>
      <inkml:brushProperty name="height" value="0.1" units="cm"/>
      <inkml:brushProperty name="color" value="#E71224"/>
    </inkml:brush>
  </inkml:definitions>
  <inkml:trace contextRef="#ctx0" brushRef="#br0">0 212 455 0 0,'201'-6'1300'0'0,"-35"3"-1085"0"0,-56-4-60 0 0,164-5 575 0 0,14 7 1014 0 0,-118-1-1102 0 0,-67 0-350 0 0,-41 2-72 0 0,89-18 0 0 0,61-26 411 0 0,-189 43-524 0 0,19-7 179 0 0,44-20 0 0 0,12-3-26 0 0,-90 32-266 0 0,0 1-1 0 0,0 1 0 0 0,0 0 1 0 0,0 0-1 0 0,0 0 0 0 0,1 1 1 0 0,12 1-1 0 0,-8 2-148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12.828"/>
    </inkml:context>
    <inkml:brush xml:id="br0">
      <inkml:brushProperty name="width" value="0.1" units="cm"/>
      <inkml:brushProperty name="height" value="0.1" units="cm"/>
      <inkml:brushProperty name="color" value="#E71224"/>
    </inkml:brush>
  </inkml:definitions>
  <inkml:trace contextRef="#ctx0" brushRef="#br0">0 1 455 0 0,'8'8'103'0'0,"-1"0"-1"0"0,2-1 1 0 0,-1 0-1 0 0,1 0 1 0 0,0 0-1 0 0,0-1 1 0 0,1-1-1 0 0,0 0 1 0 0,0 0-1 0 0,0 0 1 0 0,1-2-1 0 0,-1 1 1 0 0,17 2-1 0 0,14-2 962 0 0,78-2 1 0 0,-2-1 207 0 0,-96-1-1206 0 0,0 0 0 0 0,37-7 0 0 0,-33 4 117 0 0,31-1 0 0 0,79 9 513 0 0,-102-5-608 0 0,52-5 0 0 0,-36 1-48 0 0,-5 3-40 0 0,47 5 0 0 0,-58-3 0 0 0,-21-1 0 0 0,1 1 0 0 0,20 3 0 0 0,-7 0 29 0 0,0-2-1 0 0,1 0 0 0 0,-1-2 1 0 0,27-3-1 0 0,19 0 28 0 0,84-6 178 0 0,-101 4-153 0 0,1 2 0 0 0,55 5 0 0 0,-27 8-25 0 0,-36-4-31 0 0,87 0 1 0 0,-51-7-21 0 0,140 17 0 0 0,-15-7-5 0 0,-39-3 0 0 0,114 14 64 0 0,-216-17-44 0 0,0-4 0 0 0,107-13 0 0 0,-122 7-8 0 0,-12 1-12 0 0,81 0 0 0 0,-22 11 0 0 0,13 0 0 0 0,-46-2 0 0 0,-20-3 79 0 0,57-7-1 0 0,17 0 101 0 0,-118 7-281 0 0,7-1-197 0 0,0 1 1 0 0,-1 1 0 0 0,1 0 0 0 0,-1 0 0 0 0,1 1 0 0 0,9 3 0 0 0,-6 0-2201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16.885"/>
    </inkml:context>
    <inkml:brush xml:id="br0">
      <inkml:brushProperty name="width" value="0.1" units="cm"/>
      <inkml:brushProperty name="height" value="0.1" units="cm"/>
      <inkml:brushProperty name="color" value="#E71224"/>
    </inkml:brush>
  </inkml:definitions>
  <inkml:trace contextRef="#ctx0" brushRef="#br0">1 142 1783 0 0,'37'-8'399'0'0,"0"2"0"0"0,74-4-1 0 0,-59 7-258 0 0,10-2 372 0 0,0-2 0 0 0,69-16 0 0 0,-34-5-125 0 0,-49 13-30 0 0,0 2-1 0 0,73-10 0 0 0,-107 23-352 0 0,1-1-1 0 0,-1 2 0 0 0,0 0 1 0 0,21 4-1 0 0,56 17 28 0 0,-1 0-15 0 0,159 27-16 0 0,-137-31 0 0 0,126 5 0 0 0,-108-13 0 0 0,-82-8 0 0 0,73-6 0 0 0,-32-3 0 0 0,-63 6 107 0 0,-20 0-68 0 0,-1 0 1 0 0,1 1 0 0 0,0 0-1 0 0,0 0 1 0 0,-1 0 0 0 0,1 1 0 0 0,8 2-1 0 0,-10 0-39 0 0,-3 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9:51.553"/>
    </inkml:context>
    <inkml:brush xml:id="br0">
      <inkml:brushProperty name="width" value="0.1" units="cm"/>
      <inkml:brushProperty name="height" value="0.1" units="cm"/>
      <inkml:brushProperty name="color" value="#F4F91B"/>
    </inkml:brush>
  </inkml:definitions>
  <inkml:trace contextRef="#ctx0" brushRef="#br0">298 135 4143 0 0,'-2'-5'47'0'0,"1"0"0"0"0,-1 1 0 0 0,0-1-1 0 0,-1 0 1 0 0,1 1 0 0 0,-1-1-1 0 0,0 1 1 0 0,0 0 0 0 0,-5-5 0 0 0,4 4 40 0 0,1 1 1 0 0,-1-1-1 0 0,1 0 1 0 0,0 0-1 0 0,0 0 1 0 0,-3-9-1 0 0,5 11-15 0 0,1 1 0 0 0,0 0 1 0 0,0 0-1 0 0,0 0 0 0 0,0 0 0 0 0,0 0 0 0 0,0 0 0 0 0,1 0 0 0 0,0-4 0 0 0,-1 5-77 0 0,1 0 1 0 0,-1 0 0 0 0,0 0-1 0 0,1 0 1 0 0,-1 1 0 0 0,1-1-1 0 0,-1 0 1 0 0,1 0 0 0 0,-1 0-1 0 0,1 0 1 0 0,-1 0 0 0 0,1 0-1 0 0,0 1 1 0 0,-1-1-1 0 0,1 0 1 0 0,0 1 0 0 0,0-1-1 0 0,0 0 1 0 0,1 0 0 0 0,-1 1-27 0 0,-1 0 0 0 0,1 0 0 0 0,0 0 0 0 0,-1 0 0 0 0,1 1 0 0 0,0-1 1 0 0,-1 0-1 0 0,1 0 0 0 0,0 1 0 0 0,-1-1 0 0 0,1 0 0 0 0,0 1 0 0 0,-1-1 0 0 0,1 0 1 0 0,-1 1-1 0 0,1-1 0 0 0,-1 1 0 0 0,1-1 0 0 0,-1 1 0 0 0,1-1 0 0 0,-1 1 0 0 0,1-1 1 0 0,-1 1-1 0 0,0 0 0 0 0,1-1 0 0 0,-1 1 0 0 0,0 0 0 0 0,1-1 0 0 0,-1 1 0 0 0,0 0 0 0 0,0 0 1 0 0,1 1-25 0 0,0 1 1 0 0,-1-1-1 0 0,1 0 1 0 0,-1 0 0 0 0,1 1-1 0 0,-1-1 1 0 0,0 0 0 0 0,0 0-1 0 0,0 3 1 0 0,-4 8 50 0 0,-1 0 0 0 0,0 0 0 0 0,-1 0 1 0 0,-14 22-1 0 0,-6 13 301 0 0,11-13-59 0 0,1 0 0 0 0,2 1 0 0 0,2 1-1 0 0,1-1 1 0 0,2 1 0 0 0,-3 50-1 0 0,7 18 108 0 0,11 117-1 0 0,0-6 331 0 0,-9-128-586 0 0,-5 0 0 0 0,-4 0 0 0 0,-37 156 0 0 0,42-225-90 0 0,-48 201 169 0 0,44-170 242 0 0,2 1-1 0 0,-1 73 1 0 0,11-29 323 0 0,17 112 0 0 0,33 92-3869 0 0,-46-262-194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21.877"/>
    </inkml:context>
    <inkml:brush xml:id="br0">
      <inkml:brushProperty name="width" value="0.1" units="cm"/>
      <inkml:brushProperty name="height" value="0.1" units="cm"/>
      <inkml:brushProperty name="color" value="#E71224"/>
    </inkml:brush>
  </inkml:definitions>
  <inkml:trace contextRef="#ctx0" brushRef="#br0">0 58 1375 0 0,'7'-8'-237'0'0,"-6"6"440"0"0,0 1 1 0 0,1 0-1 0 0,-1 0 0 0 0,0 0 1 0 0,0 0-1 0 0,1 0 1 0 0,-1 0-1 0 0,0 0 0 0 0,1 0 1 0 0,-1 0-1 0 0,1 1 1 0 0,-1-1-1 0 0,1 0 0 0 0,2 0 1 0 0,22-5 449 0 0,31-3 1 0 0,-13 2-175 0 0,-21 2-158 0 0,0 2 0 0 0,0 0 0 0 0,0 2 0 0 0,1 0 0 0 0,37 5 0 0 0,-6 2-155 0 0,-30-4-44 0 0,38 9 0 0 0,102 29 556 0 0,-149-37-579 0 0,1-1 0 0 0,0 0 0 0 0,0-1 1 0 0,20-1-1 0 0,69-11 443 0 0,-10 1-204 0 0,134-9-72 0 0,-195 17-236 0 0,112-1 186 0 0,-118 5-178 0 0,198 4 62 0 0,-202-8-97 0 0,20 0 28 0 0,78 5-1 0 0,-21 4 98 0 0,165-10 0 0 0,-211-1-85 0 0,34-1 42 0 0,142-6 63 0 0,-161 5-114 0 0,-43 7-32 0 0,0 0 0 0 0,0 2 0 0 0,-1 1 1 0 0,30 8-1 0 0,-10-3 8 0 0,88 17 43 0 0,-123-24-54 0 0,0 1 1 0 0,19 8-1 0 0,-19-7 5 0 0,0 0 1 0 0,19 3-1 0 0,37 4 35 0 0,1-4 0 0 0,114-3 0 0 0,53-22 321 0 0,-193 14-336 0 0,62-1 51 0 0,-73 3-48 0 0,37 1 0 0 0,-3 0-17 0 0,181-3 43 0 0,-147 3-31 0 0,183 8 84 0 0,-250-3-71 0 0,-1-2 0 0 0,0-1-1 0 0,62-7 1 0 0,-60-2 8 0 0,-25 5 8 0 0,0 1 1 0 0,-1 0 0 0 0,1 0-1 0 0,13 0 1 0 0,-20 2-58 0 0,0 0-1 0 0,1 0 1 0 0,-1 1 0 0 0,1-1-1 0 0,-1 0 1 0 0,0 1 0 0 0,1 0-1 0 0,-1 0 1 0 0,0-1 0 0 0,0 1-1 0 0,1 0 1 0 0,-1 1 0 0 0,0-1-1 0 0,0 0 1 0 0,0 1 0 0 0,0-1-1 0 0,-1 1 1 0 0,1 0 0 0 0,0-1-1 0 0,2 5 1 0 0,4 5-553 0 0,-1 0-157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24.148"/>
    </inkml:context>
    <inkml:brush xml:id="br0">
      <inkml:brushProperty name="width" value="0.1" units="cm"/>
      <inkml:brushProperty name="height" value="0.1" units="cm"/>
      <inkml:brushProperty name="color" value="#E71224"/>
    </inkml:brush>
  </inkml:definitions>
  <inkml:trace contextRef="#ctx0" brushRef="#br0">1 275 919 0 0,'1'-2'82'0'0,"0"0"0"0"0,1 0 0 0 0,0 0 0 0 0,-1 1-1 0 0,1-1 1 0 0,0 0 0 0 0,0 1 0 0 0,0 0 0 0 0,0-1-1 0 0,0 1 1 0 0,0 0 0 0 0,0 0 0 0 0,1 0 0 0 0,-1 0-1 0 0,0 1 1 0 0,1-1 0 0 0,-1 1 0 0 0,0-1 0 0 0,1 1-1 0 0,-1 0 1 0 0,1 0 0 0 0,-1 0 0 0 0,4 0 0 0 0,-3 0 124 0 0,42-1 392 0 0,73 9-1 0 0,-83-4-559 0 0,0-1-1 0 0,0-2 1 0 0,0-2-1 0 0,36-4 0 0 0,7-10 545 0 0,35-6 868 0 0,178-1 68 0 0,-222 20-1326 0 0,0-4 1 0 0,0-3 0 0 0,80-20-1 0 0,-90 19-20 0 0,1 2 1 0 0,87 1-1 0 0,-77 4-75 0 0,167 5 241 0 0,-210-1-312 0 0,0-2 0 0 0,1 0 0 0 0,-2-2 0 0 0,1-1 0 0 0,0-1 0 0 0,34-11 0 0 0,-35 9 80 0 0,-1 2 1 0 0,1 1 0 0 0,44-2 0 0 0,81 8 53 0 0,-47 1-105 0 0,94-14-18 0 0,-175 9 1 0 0,417-11 410 0 0,-367 15-389 0 0,41-1 53 0 0,51-25 77 0 0,-111 13-86 0 0,76-4-1 0 0,18 12-38 0 0,44 13-5 0 0,-152-7-54 0 0,15 2-5 0 0,-20-2 0 0 0,70 0 0 0 0,-41-8 0 0 0,259-14 0 0 0,-169 21 0 0 0,-41 1 0 0 0,254 10 0 0 0,-50 7 64 0 0,-263-21-44 0 0,66-9 0 0 0,-8-1 15 0 0,495-13 482 0 0,-315 28-282 0 0,-2 24-219 0 0,-183-19 11 0 0,211-7-1 0 0,95 6-26 0 0,-212 2 0 0 0,42-6 11 0 0,-128-6 21 0 0,22 2-11 0 0,61 1-21 0 0,-2 0 0 0 0,104 22 0 0 0,-77-14 0 0 0,344 9 0 0 0,-309-9 18 0 0,0-21 13 0 0,-18 1-16 0 0,64-21-15 0 0,-47 2 0 0 0,-217 28 34 0 0,65 4 0 0 0,-92-1-124 0 0,0 1 1 0 0,0 0-1 0 0,0 1 1 0 0,0 1 0 0 0,0 0-1 0 0,-1 0 1 0 0,0 1-1 0 0,23 13 1 0 0,-17-5-366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24.761"/>
    </inkml:context>
    <inkml:brush xml:id="br0">
      <inkml:brushProperty name="width" value="0.1" units="cm"/>
      <inkml:brushProperty name="height" value="0.1" units="cm"/>
      <inkml:brushProperty name="color" value="#E71224"/>
    </inkml:brush>
  </inkml:definitions>
  <inkml:trace contextRef="#ctx0" brushRef="#br0">1 60 5815 0 0,'9'-20'256'0'0,"-2"7"56"0"0,1 1-248 0 0,-5 5-64 0 0,1 5 0 0 0,-2 0 0 0 0,2 2 0 0 0,3-2 0 0 0,2 1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25.932"/>
    </inkml:context>
    <inkml:brush xml:id="br0">
      <inkml:brushProperty name="width" value="0.1" units="cm"/>
      <inkml:brushProperty name="height" value="0.1" units="cm"/>
      <inkml:brushProperty name="color" value="#E71224"/>
    </inkml:brush>
  </inkml:definitions>
  <inkml:trace contextRef="#ctx0" brushRef="#br0">0 0 919 0 0,'2'4'150'0'0,"-1"-1"-1"0"0,1 0 0 0 0,-1 1 0 0 0,1-1 1 0 0,0 0-1 0 0,0 0 0 0 0,0-1 0 0 0,1 1 0 0 0,-1 0 1 0 0,1-1-1 0 0,-1 1 0 0 0,1-1 0 0 0,0 0 0 0 0,0 0 1 0 0,0 0-1 0 0,0 0 0 0 0,0-1 0 0 0,1 1 1 0 0,-1-1-1 0 0,0 0 0 0 0,1 0 0 0 0,6 2 0 0 0,19 1 419 0 0,1 1-1 0 0,-1 1 0 0 0,40 15 1 0 0,-37-11-527 0 0,-1-2 0 0 0,1-1 1 0 0,40 4-1 0 0,102 0 564 0 0,-138-10-429 0 0,211-11 731 0 0,-150 2-702 0 0,267-7 350 0 0,-205-5-470 0 0,-62 5-53 0 0,50 4 118 0 0,197 9-1 0 0,-184-3-117 0 0,25 1-11 0 0,-127 6-21 0 0,48 4 0 0 0,246 19 64 0 0,-219-22-63 0 0,194 11 14 0 0,-223-5 201 0 0,-1-4 0 0 0,107-10 0 0 0,-104-3-30 0 0,204-5 202 0 0,-296 13-401 0 0,1 1 0 0 0,0 0 0 0 0,-1 1-1 0 0,0 0 1 0 0,1 1 0 0 0,-1 1 0 0 0,0 0 0 0 0,-1 1 0 0 0,1 1 0 0 0,-1 0 0 0 0,0 1 0 0 0,0 0 0 0 0,12 9 0 0 0,-3 2-178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40.656"/>
    </inkml:context>
    <inkml:brush xml:id="br0">
      <inkml:brushProperty name="width" value="0.1" units="cm"/>
      <inkml:brushProperty name="height" value="0.1" units="cm"/>
      <inkml:brushProperty name="color" value="#E71224"/>
    </inkml:brush>
  </inkml:definitions>
  <inkml:trace contextRef="#ctx0" brushRef="#br0">0 343 455 0 0,'7'3'514'0'0,"1"-1"-1"0"0,0 0 0 0 0,-1-1 0 0 0,1 0 0 0 0,0 0 1 0 0,-1 0-1 0 0,1-1 0 0 0,0-1 0 0 0,0 1 0 0 0,12-3 1 0 0,23 0-281 0 0,-15 1 26 0 0,1-1 0 0 0,0-2 0 0 0,39-10 0 0 0,-31 6 164 0 0,45-5 1 0 0,96 4 774 0 0,-86 7-987 0 0,-60 0-181 0 0,34-8 0 0 0,4-1 115 0 0,-19 7 293 0 0,92 2-1 0 0,-54 6-217 0 0,1-5 1 0 0,126-17-1 0 0,-24-4 312 0 0,-36 5-274 0 0,-46 7-213 0 0,27-4 64 0 0,-27-3 37 0 0,12-3 56 0 0,141-6 0 0 0,-53 7-67 0 0,-64 4-68 0 0,-86 7-6 0 0,-43 5-22 0 0,1 2-1 0 0,24-2 0 0 0,79-4 190 0 0,-31 0-152 0 0,-11 3-47 0 0,-42 1 4 0 0,0 2 0 0 0,63 5 0 0 0,-40 2 37 0 0,72-5-1 0 0,-61-1-26 0 0,91-9 120 0 0,-41 0-49 0 0,40 13-58 0 0,-100 0-25 0 0,87-7-1 0 0,-101-1-17 0 0,1 3 0 0 0,0 2 0 0 0,0 1-1 0 0,77 14 1 0 0,88 25 51 0 0,86 0 0 0 0,-283-38-64 0 0,137 2 53 0 0,-8-1 12 0 0,76 21 9 0 0,-172-19-28 0 0,-1-3 1 0 0,97-7-1 0 0,-85 0-7 0 0,0 2 0 0 0,63 5 0 0 0,10 16-39 0 0,-72-7 0 0 0,66 12 128 0 0,-84-17-128 0 0,60-1 0 0 0,-44-3 0 0 0,59-3 28 0 0,-73-2-10 0 0,49 5 0 0 0,30 2 46 0 0,-39-2-53 0 0,3-1 168 0 0,158-16-1 0 0,-122 4-57 0 0,126 8 0 0 0,-163 3-72 0 0,180-18 40 0 0,-122 5-61 0 0,215 12-17 0 0,-35-8 42 0 0,-261 8-28 0 0,118 13-1 0 0,-71-2-9 0 0,46 2 49 0 0,29-16 120 0 0,47 3 72 0 0,-98 9-154 0 0,236-17-1 0 0,-14-3 1267 0 0,86-10-2443 0 0,-367 20 1074 0 0,126 10 0 0 0,-56 1 67 0 0,-110-8-66 0 0,253 0 0 0 0,-206-2 40 0 0,122 14 1 0 0,21 1 14 0 0,-42-18-55 0 0,-64-1 0 0 0,138 14 0 0 0,55 1 0 0 0,-137-9 0 0 0,26 13 0 0 0,-198-14 0 0 0,180 4 0 0 0,-70-3 0 0 0,228-1 64 0 0,-260 5-64 0 0,44 0 0 0 0,122-5 0 0 0,88 7 52 0 0,-203-1-40 0 0,282 15-12 0 0,-225-17 0 0 0,-185-4-28 0 0,13-1 77 0 0,29 5 0 0 0,-42-3-85 0 0,-1-1 0 0 0,1 1 0 0 0,-1 0 1 0 0,0 1-1 0 0,1-1 0 0 0,-1 1 1 0 0,0 0-1 0 0,0 0 0 0 0,0 0 1 0 0,0 0-1 0 0,-1 1 0 0 0,5 3 1 0 0,-7-5-414 0 0,0 1 0 0 0,0-1 0 0 0,0 0 0 0 0,0 1 0 0 0,0-1 1 0 0,0 1-1 0 0,0-1 0 0 0,-1 1 0 0 0,1 0 0 0 0,0 1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3:41.840"/>
    </inkml:context>
    <inkml:brush xml:id="br0">
      <inkml:brushProperty name="width" value="0.1" units="cm"/>
      <inkml:brushProperty name="height" value="0.1" units="cm"/>
      <inkml:brushProperty name="color" value="#E71224"/>
    </inkml:brush>
  </inkml:definitions>
  <inkml:trace contextRef="#ctx0" brushRef="#br0">25 48 455 0 0,'-9'-4'-1131'0'0,"-6"-6"6919"0"0,25 19-4522 0 0,-2-4-1048 0 0,0 1 0 0 0,1-1-1 0 0,0-1 1 0 0,11 5 0 0 0,15 8 258 0 0,3 4 25 0 0,101 52 777 0 0,-118-64-1106 0 0,1-1 0 0 0,1-1 1 0 0,-1 0-1 0 0,41 5 0 0 0,-4-7 252 0 0,74-4 0 0 0,10 0 16 0 0,-99 1-297 0 0,72-8 0 0 0,44-15 148 0 0,-145 18-253 0 0,82-14 204 0 0,43-6 244 0 0,-94 17-296 0 0,0-1 0 0 0,-1-3 0 0 0,0-1 0 0 0,-1-3-1 0 0,0-1 1 0 0,78-40 0 0 0,-106 46-121 0 0,0 2 0 0 0,0 0 0 0 0,0 0 0 0 0,31-6 0 0 0,-40 12-91 0 0,-1 0 0 0 0,1 0 1 0 0,-1 1-1 0 0,1-1 0 0 0,-1 2 1 0 0,1-1-1 0 0,6 2 1 0 0,-9-1-74 0 0,-1 0 0 0 0,1 0 0 0 0,-1 0 1 0 0,0 0-1 0 0,1 1 0 0 0,-1 0 1 0 0,0-1-1 0 0,0 1 0 0 0,0 0 0 0 0,0 1 1 0 0,0-1-1 0 0,-1 0 0 0 0,5 5 1 0 0,2 4-1168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35.613"/>
    </inkml:context>
    <inkml:brush xml:id="br0">
      <inkml:brushProperty name="width" value="0.1" units="cm"/>
      <inkml:brushProperty name="height" value="0.1" units="cm"/>
      <inkml:brushProperty name="color" value="#E71224"/>
    </inkml:brush>
  </inkml:definitions>
  <inkml:trace contextRef="#ctx0" brushRef="#br0">1 82 2815 0 0,'0'-2'50'0'0,"0"1"0"0"0,0 0 0 0 0,0 0 0 0 0,0 0 0 0 0,1 0 0 0 0,-1 0 0 0 0,0-1 0 0 0,1 1 0 0 0,-1 0 0 0 0,1 0 0 0 0,-1 0 0 0 0,1 0 0 0 0,-1 0 0 0 0,1 0 0 0 0,0 0 0 0 0,0 1 0 0 0,-1-1 0 0 0,1 0 0 0 0,0 0 0 0 0,0 0 0 0 0,1 0-1 0 0,23-10 717 0 0,-13 6-527 0 0,1 0 169 0 0,0 1-1 0 0,0 0 0 0 0,0 1 1 0 0,21-3-1 0 0,-17 4 108 0 0,8-1 59 0 0,44 0 1 0 0,-4 1-188 0 0,70-1 272 0 0,-14 1-184 0 0,-107 1-420 0 0,45-3 264 0 0,108 5 0 0 0,-159 0-311 0 0,4 0 14 0 0,0 0 0 0 0,0 1 0 0 0,-1 0-1 0 0,20 7 1 0 0,-26-7-15 0 0,0-1-1 0 0,0 1 0 0 0,0-1 0 0 0,7 0 1 0 0,18 5 36 0 0,-24-4-16 0 0,0-1-1 0 0,0 1 1 0 0,12 0 0 0 0,15 3 47 0 0,-13 0-48 0 0,1 0 0 0 0,0-2-1 0 0,-1 0 1 0 0,29-1-1 0 0,-29-1 7 0 0,0 0 0 0 0,-1 2 0 0 0,22 5 0 0 0,30 5 22 0 0,-49-9-48 0 0,23 2 0 0 0,-20-3-8 0 0,0 1 13 0 0,-14-2 0 0 0,-1-1-1 0 0,1 0 1 0 0,-1 0 0 0 0,20-2-1 0 0,-24 0 1 0 0,-1 1 0 0 0,1 0 0 0 0,0 1 0 0 0,0-1 0 0 0,6 3-1 0 0,-6-2 3 0 0,0 0 0 0 0,0-1-1 0 0,0 1 1 0 0,11-2-1 0 0,6 0 16 0 0,24 0 0 0 0,-26 1-20 0 0,26 4 47 0 0,-36-3-52 0 0,0 1 0 0 0,-1-2 1 0 0,1 0-1 0 0,0 0 1 0 0,18-3-1 0 0,-14 1 86 0 0,0 0 1 0 0,1 2-1 0 0,-1 0 0 0 0,1 0 1 0 0,22 4-1 0 0,-3 0-70 0 0,3 1-6 0 0,-22-2-15 0 0,26 0 1 0 0,-9 0-1 0 0,-26-2 4 0 0,0 0 0 0 0,-1 0 0 0 0,1-1 1 0 0,0 0-1 0 0,10-1 0 0 0,89-9 146 0 0,-17 2-51 0 0,-46 3-17 0 0,-11 1 112 0 0,-1 0 0 0 0,55-16 0 0 0,-84 19-187 0 0,3-1 57 0 0,1 0 1 0 0,-1 0-1 0 0,1 0 1 0 0,-1 1-1 0 0,1 0 1 0 0,-1 0-1 0 0,1 0 1 0 0,0 1 0 0 0,-1 0-1 0 0,1 0 1 0 0,0 0-1 0 0,-1 1 1 0 0,8 1-1 0 0,-13-2-61 0 0,1 0 0 0 0,-1 0-1 0 0,0 1 1 0 0,0-1 0 0 0,0 0-1 0 0,1 0 1 0 0,-1 1-1 0 0,0-1 1 0 0,0 0 0 0 0,0 1-1 0 0,0-1 1 0 0,0 0 0 0 0,1 0-1 0 0,-1 1 1 0 0,0-1 0 0 0,0 0-1 0 0,0 1 1 0 0,0-1 0 0 0,0 0-1 0 0,0 1 1 0 0,0-1-1 0 0,0 0 1 0 0,0 0 0 0 0,0 1-1 0 0,0-1 1 0 0,0 0 0 0 0,0 1-1 0 0,-1-1 1 0 0,1 0 0 0 0,0 1-1 0 0,0-1 1 0 0,0 0 0 0 0,0 0-1 0 0,0 1 1 0 0,-1-1-1 0 0,1 0 1 0 0,0 0 0 0 0,0 1-1 0 0,0-1 1 0 0,-1 0 0 0 0,-10 15 34 0 0,9-12-33 0 0,-31 37-803 0 0,18-24 346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40.013"/>
    </inkml:context>
    <inkml:brush xml:id="br0">
      <inkml:brushProperty name="width" value="0.1" units="cm"/>
      <inkml:brushProperty name="height" value="0.1" units="cm"/>
      <inkml:brushProperty name="color" value="#E71224"/>
    </inkml:brush>
  </inkml:definitions>
  <inkml:trace contextRef="#ctx0" brushRef="#br0">1 114 455 0 0,'5'-1'375'0'0,"0"1"-1"0"0,0-1 0 0 0,0 1 0 0 0,0 0 1 0 0,0 0-1 0 0,0 1 0 0 0,0 0 0 0 0,6 1 1 0 0,8 1-228 0 0,67 12 767 0 0,-66-10-748 0 0,0-1 0 0 0,0-1 0 0 0,1-1 0 0 0,-1-1 0 0 0,1 0 0 0 0,28-4 0 0 0,377-58 1688 0 0,-176 48-1432 0 0,-85 8-236 0 0,-36-5 90 0 0,125-6 354 0 0,5-4-288 0 0,-110 12-60 0 0,4 0 102 0 0,-126 5-346 0 0,0 1-1 0 0,1 2 0 0 0,-1 0 1 0 0,0 2-1 0 0,0 1 0 0 0,0 1 1 0 0,0 1-1 0 0,41 14 0 0 0,-48-13-38 0 0,0 0 0 0 0,31 4 0 0 0,6 1 20 0 0,71 24 296 0 0,-107-30-273 0 0,0-1-1 0 0,0-1 1 0 0,1-1-1 0 0,-1-1 1 0 0,31-2-1 0 0,-10 0 30 0 0,-18 1-47 0 0,58 3 69 0 0,-50-2-64 0 0,60-3-1 0 0,-61 0-21 0 0,280 6 68 0 0,130 19-22 0 0,-337-16-53 0 0,44 1 0 0 0,138-17 128 0 0,-275 8-128 0 0,14 0 64 0 0,-1-2 0 0 0,0 0 0 0 0,0-2 0 0 0,0-1 0 0 0,27-9 0 0 0,-51 14-65 0 0,1 1-1 0 0,0-1 1 0 0,0 1-1 0 0,0-1 1 0 0,0 1-1 0 0,0 0 1 0 0,0-1-1 0 0,0 1 1 0 0,0 0-1 0 0,0 0 1 0 0,0 0 0 0 0,0 0-1 0 0,0-1 1 0 0,0 2-1 0 0,0-1 1 0 0,0 0-1 0 0,0 0 1 0 0,0 0-1 0 0,0 0 1 0 0,0 0-1 0 0,0 1 1 0 0,0-1-1 0 0,0 1 1 0 0,0-1-1 0 0,0 0 1 0 0,1 2-1 0 0,-2-1-2 0 0,1 0-1 0 0,-1 1 0 0 0,0-1 0 0 0,1 0 1 0 0,-1 0-1 0 0,0 1 0 0 0,0-1 0 0 0,0 0 1 0 0,0 0-1 0 0,0 1 0 0 0,-1-1 1 0 0,1 0-1 0 0,0 0 0 0 0,0 0 0 0 0,-1 1 1 0 0,1-1-1 0 0,-1 0 0 0 0,1 0 0 0 0,-1 0 1 0 0,1 0-1 0 0,-3 2 0 0 0,-10 21-756 0 0,6-11 58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42.130"/>
    </inkml:context>
    <inkml:brush xml:id="br0">
      <inkml:brushProperty name="width" value="0.1" units="cm"/>
      <inkml:brushProperty name="height" value="0.1" units="cm"/>
      <inkml:brushProperty name="color" value="#E71224"/>
    </inkml:brush>
  </inkml:definitions>
  <inkml:trace contextRef="#ctx0" brushRef="#br0">0 19 919 0 0,'1'2'67'0'0,"15"-4"1820"0"0,78-15 271 0 0,-77 16-2021 0 0,1 0 0 0 0,-1 2-1 0 0,0 0 1 0 0,0 0-1 0 0,0 2 1 0 0,0 0 0 0 0,0 1-1 0 0,-1 1 1 0 0,0 0 0 0 0,0 1-1 0 0,0 1 1 0 0,25 15-1 0 0,-24-13 27 0 0,1-1 0 0 0,1 0 1 0 0,0-1-1 0 0,0-1 0 0 0,0-1 0 0 0,0-1 0 0 0,22 2 0 0 0,1-2 372 0 0,0-2 0 0 0,55-5 0 0 0,97 1 134 0 0,-22 1-315 0 0,-59-2-95 0 0,65-11-106 0 0,-175 13-151 0 0,41-3 18 0 0,0 1-1 0 0,1 3 1 0 0,-1 1-1 0 0,0 2 1 0 0,45 9-1 0 0,247 37-19 0 0,-305-48 22 0 0,44-3-1 0 0,-9-1 0 0 0,105-3-21 0 0,75 26 101 0 0,-214-16-58 0 0,22 0 82 0 0,0-3 0 0 0,71-7 0 0 0,-58 2-14 0 0,-2-3-71 0 0,-38 4 9 0 0,53 0 0 0 0,247 26 15 0 0,-260-19-44 0 0,131 1 88 0 0,-79-8-44 0 0,-18 2-10 0 0,-70 1 4 0 0,0 1 0 0 0,-1 2 0 0 0,58 12 0 0 0,-57-8 14 0 0,0-2 1 0 0,0-1 0 0 0,52-1-1 0 0,18-16 177 0 0,-67 6-169 0 0,36 0 0 0 0,-58 6-93 0 0,0 1 0 0 0,0 1 0 0 0,0 0 0 0 0,0 0 0 0 0,0 2 0 0 0,21 5 0 0 0,13 11-1185 0 0,-22-7-3154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43.144"/>
    </inkml:context>
    <inkml:brush xml:id="br0">
      <inkml:brushProperty name="width" value="0.1" units="cm"/>
      <inkml:brushProperty name="height" value="0.1" units="cm"/>
      <inkml:brushProperty name="color" value="#E71224"/>
    </inkml:brush>
  </inkml:definitions>
  <inkml:trace contextRef="#ctx0" brushRef="#br0">1 285 919 0 0,'1'-2'101'0'0,"1"0"-1"0"0,0 0 0 0 0,0 0 1 0 0,0 1-1 0 0,0-1 0 0 0,1 1 0 0 0,-1 0 1 0 0,0-1-1 0 0,1 1 0 0 0,-1 0 0 0 0,0 0 1 0 0,1 1-1 0 0,2-2 0 0 0,40-5 3458 0 0,-18 4-3325 0 0,233-38 1462 0 0,-224 36-1307 0 0,-1 2 0 0 0,1 1 0 0 0,64 5 0 0 0,-43 0-280 0 0,-14-3 84 0 0,1-1 1 0 0,0-3 0 0 0,-1-1-1 0 0,0-2 1 0 0,51-16 0 0 0,38-6 369 0 0,-99 22-454 0 0,188-20 285 0 0,25-5-106 0 0,-157 11-123 0 0,153-26 142 0 0,-176 42-269 0 0,1 3 0 0 0,0 3 1 0 0,72 11-1 0 0,21-6 91 0 0,147 31 43 0 0,-69-7 85 0 0,-196-27-113 0 0,1-2 1 0 0,0-2-1 0 0,-1-1 1 0 0,1-3-1 0 0,77-18 1 0 0,-97 12-66 0 0,-12 5 15 0 0,-11 6-92 0 0,0 0 0 0 0,0 0 0 0 0,0 0 1 0 0,0 0-1 0 0,0-1 0 0 0,1 1 0 0 0,-1 0 1 0 0,0 0-1 0 0,0 0 0 0 0,0 0 0 0 0,0 0 0 0 0,0 0 1 0 0,0 0-1 0 0,0 0 0 0 0,0 0 0 0 0,0 0 1 0 0,1 0-1 0 0,-1 0 0 0 0,0 0 0 0 0,0 0 1 0 0,0 0-1 0 0,0 0 0 0 0,0 0 0 0 0,0 0 1 0 0,0 0-1 0 0,1 0 0 0 0,-1 0 0 0 0,0 0 1 0 0,0 0-1 0 0,0 0 0 0 0,0 0 0 0 0,0 0 1 0 0,0 0-1 0 0,0 0 0 0 0,0 0 0 0 0,0 0 1 0 0,1 0-1 0 0,-1 0 0 0 0,0 1 0 0 0,0-1 0 0 0,0 0 1 0 0,0 0-1 0 0,0 0 0 0 0,0 0 0 0 0,0 0 1 0 0,0 0-1 0 0,0 0 0 0 0,0 0 0 0 0,0 0 1 0 0,0 1-1 0 0,0-1 0 0 0,0 0 0 0 0,0 0 1 0 0,0 0-1 0 0,0 0 0 0 0,0 0 0 0 0,0 0 1 0 0,0 0-1 0 0,0 0 0 0 0,0 1 0 0 0,0-1 1 0 0,0 0-1 0 0,0 0 0 0 0,0 0 0 0 0,0 0 0 0 0,0 0 1 0 0,0 0-1 0 0,0 0 0 0 0,-3 11-211 0 0,0-4-32 0 0,-2 10-3759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15.496"/>
    </inkml:context>
    <inkml:brush xml:id="br0">
      <inkml:brushProperty name="width" value="0.1" units="cm"/>
      <inkml:brushProperty name="height" value="0.1" units="cm"/>
      <inkml:brushProperty name="color" value="#F4F91B"/>
    </inkml:brush>
  </inkml:definitions>
  <inkml:trace contextRef="#ctx0" brushRef="#br0">1862 20 455 0 0,'46'-8'384'0'0,"0"3"0"0"0,55 0 0 0 0,-57 4-498 0 0,31 4 194 0 0,-16 0 189 0 0,-80-2 633 0 0,-12 2-830 0 0,-33-1-1 0 0,34-3-23 0 0,0 3 0 0 0,0 0 0 0 0,1 2 0 0 0,-33 9-1 0 0,-3-1 2 0 0,32-6-49 0 0,-24 4 0 0 0,-75 3 0 0 0,42-9 18 0 0,1 3 0 0 0,0 5 0 0 0,-116 30 0 0 0,17 1-30 0 0,143-35-12 0 0,0-2-1 0 0,-53-1 1 0 0,-195 12-420 0 0,71-2 173 0 0,23-8 207 0 0,159-5 64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47.261"/>
    </inkml:context>
    <inkml:brush xml:id="br0">
      <inkml:brushProperty name="width" value="0.1" units="cm"/>
      <inkml:brushProperty name="height" value="0.1" units="cm"/>
      <inkml:brushProperty name="color" value="#E71224"/>
    </inkml:brush>
  </inkml:definitions>
  <inkml:trace contextRef="#ctx0" brushRef="#br0">0 19 2127 0 0,'16'-3'76'0'0,"68"-11"720"0"0,-32 13-418 0 0,0 2 0 0 0,0 2-1 0 0,56 10 1 0 0,23 3 119 0 0,-84-12-254 0 0,46 3 250 0 0,-90-7-474 0 0,409 17 922 0 0,17 9-802 0 0,-248-15-90 0 0,-139-7-45 0 0,244 44 102 0 0,-86-10 58 0 0,-135-32-83 0 0,-1-3-1 0 0,122-10 1 0 0,-114 2 7 0 0,161-19 603 0 0,-133 12-336 0 0,9-8 32 0 0,-74 12-213 0 0,51-6 1 0 0,-82 14-231 0 0,0-1 0 0 0,0 1 1 0 0,0 0-1 0 0,0 0 0 0 0,0 0 0 0 0,0 1 1 0 0,0-1-1 0 0,0 1 0 0 0,0 0 1 0 0,-1 0-1 0 0,1 1 0 0 0,0-1 0 0 0,6 4 1 0 0,-2 3-3003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49.476"/>
    </inkml:context>
    <inkml:brush xml:id="br0">
      <inkml:brushProperty name="width" value="0.1" units="cm"/>
      <inkml:brushProperty name="height" value="0.1" units="cm"/>
      <inkml:brushProperty name="color" value="#E71224"/>
    </inkml:brush>
  </inkml:definitions>
  <inkml:trace contextRef="#ctx0" brushRef="#br0">0 1 455 0 0,'21'5'1773'0'0,"-9"-1"-906"0"0,8-1-373 0 0,0 0-1 0 0,37-1 0 0 0,-48-2-436 0 0,0 2 0 0 0,0-1 0 0 0,0 1 0 0 0,0 1 0 0 0,0 0 0 0 0,-1 0 1 0 0,1 0-1 0 0,12 8 0 0 0,-13-6-5 0 0,1-1 0 0 0,1 0 1 0 0,-1 0-1 0 0,0-1 1 0 0,1 0-1 0 0,19 3 0 0 0,231-2 1202 0 0,-178-4-1020 0 0,250 4 382 0 0,-171-7-440 0 0,83 2 214 0 0,185-1-70 0 0,-225-2-238 0 0,-111-1-41 0 0,19-1 56 0 0,-98 7-89 0 0,0 0-1 0 0,-1 0 1 0 0,1 2 0 0 0,-1-1 0 0 0,0 2 0 0 0,14 5-1 0 0,-12-4-2 0 0,0-1-1 0 0,0 0 0 0 0,0 0 0 0 0,24 1 1 0 0,64-1 29 0 0,-44-3-26 0 0,255 9-8 0 0,-241-5 0 0 0,-31-1 0 0 0,46-2 0 0 0,66 1 0 0 0,109-7 123 0 0,21-1 82 0 0,-135-7-186 0 0,-71 5 4 0 0,95 2-1 0 0,-38 4-22 0 0,-42-2 0 0 0,-83 3 0 0 0,483-14 0 0 0,-167-1 0 0 0,-210 11 0 0 0,208 3 216 0 0,-166 2 43 0 0,-140-1-211 0 0,1 1 0 0 0,36 6 0 0 0,-48-5-81 0 0,1 0 1 0 0,-1 0-1 0 0,0 1 1 0 0,0-1-1 0 0,0 2 1 0 0,0-1-1 0 0,0 1 1 0 0,-1 0 0 0 0,1 1-1 0 0,5 4 1 0 0,-3 0-238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51.284"/>
    </inkml:context>
    <inkml:brush xml:id="br0">
      <inkml:brushProperty name="width" value="0.1" units="cm"/>
      <inkml:brushProperty name="height" value="0.1" units="cm"/>
      <inkml:brushProperty name="color" value="#E71224"/>
    </inkml:brush>
  </inkml:definitions>
  <inkml:trace contextRef="#ctx0" brushRef="#br0">0 3 2303 0 0,'11'-2'96'0'0,"-2"4"32"0"0,1-2-128 0 0,-5-2 0 0 0,1 2 0 0 0,-2 2 0 0 0,-1-2 152 0 0,5 2 8 0 0,7-2 0 0 0,3 1 0 0 0,4 3-160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4:58.263"/>
    </inkml:context>
    <inkml:brush xml:id="br0">
      <inkml:brushProperty name="width" value="0.1" units="cm"/>
      <inkml:brushProperty name="height" value="0.1" units="cm"/>
      <inkml:brushProperty name="color" value="#E71224"/>
    </inkml:brush>
  </inkml:definitions>
  <inkml:trace contextRef="#ctx0" brushRef="#br0">1 0 4375 0 0,'0'0'199'0'0,"5"30"1002"0"0,-5-13-1104 0 0,0-13-76 0 0,0-1 0 0 0,0 1 0 0 0,0-1 0 0 0,0 1 0 0 0,1 0-1 0 0,-1-1 1 0 0,1 1 0 0 0,0-1 0 0 0,0 1 0 0 0,0-1 0 0 0,0 0 0 0 0,3 5-1 0 0,20-8 3078 0 0,-15 0-2460 0 0,22 2 316 0 0,-27-1-891 0 0,1 0 0 0 0,-1 0 0 0 0,1-1 0 0 0,-1 0 0 0 0,1 0 0 0 0,-1 0 0 0 0,1 0 0 0 0,0-1-1 0 0,-1 1 1 0 0,1-1 0 0 0,-1-1 0 0 0,0 1 0 0 0,7-3 0 0 0,-3 0 115 0 0,-1 1 0 0 0,1 1 0 0 0,14-4 1 0 0,-3 1 61 0 0,20-5 35 0 0,0 2-1 0 0,41-2 0 0 0,-11 7 96 0 0,-48 3-248 0 0,0-1 0 0 0,28-5 0 0 0,-37 4-36 0 0,-1-1 1 0 0,1 2-1 0 0,-1 0 0 0 0,1 0 0 0 0,0 1 1 0 0,-1 0-1 0 0,1 1 0 0 0,0 1 1 0 0,-1-1-1 0 0,20 7 0 0 0,-21-6-50 0 0,1 0 0 0 0,0 0-1 0 0,0-1 1 0 0,-1-1 0 0 0,1 0-1 0 0,0 0 1 0 0,0-1 0 0 0,16-3 0 0 0,34-2 90 0 0,-34 7-47 0 0,1 1-1 0 0,-1 1 0 0 0,0 2 1 0 0,38 10-1 0 0,-61-13-72 0 0,1 0-1 0 0,-1 0 1 0 0,0 0-1 0 0,0 0 1 0 0,7 6-1 0 0,-7-5 1 0 0,1 0 1 0 0,-1 0-1 0 0,1-1 0 0 0,8 5 0 0 0,-3-5 36 0 0,-1-1 0 0 0,1 1 0 0 0,-1-1 1 0 0,1-1-1 0 0,-1 0 0 0 0,1 0 0 0 0,12-2 0 0 0,-9 1 84 0 0,1 0 0 0 0,24 2 0 0 0,-34-1-110 0 0,-1 0 0 0 0,0 1 0 0 0,0-2 0 0 0,0 1 0 0 0,0 0 0 0 0,0-1 0 0 0,0 1 0 0 0,0-1 0 0 0,0 0 0 0 0,0 0 0 0 0,0 0 0 0 0,0 0 0 0 0,0-1 0 0 0,0 1 0 0 0,-1-1 0 0 0,1 0 0 0 0,0 1 0 0 0,-1-1 0 0 0,0 0 0 0 0,1-1 0 0 0,-1 1 0 0 0,0 0 0 0 0,0-1 0 0 0,0 1 0 0 0,2-5 0 0 0,-4 6-10 0 0,0 1-1 0 0,1-1 1 0 0,-1 1-1 0 0,0-1 1 0 0,0 0 0 0 0,0 1-1 0 0,0-1 1 0 0,0 0 0 0 0,0 1-1 0 0,0-1 1 0 0,0 1 0 0 0,0-1-1 0 0,0 0 1 0 0,0 1 0 0 0,0-1-1 0 0,-1 1 1 0 0,1-2-1 0 0,-3 2 11 0 0,-2 7-161 0 0,-1 26-2135 0 0,3-18 601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18.600"/>
    </inkml:context>
    <inkml:brush xml:id="br0">
      <inkml:brushProperty name="width" value="0.1" units="cm"/>
      <inkml:brushProperty name="height" value="0.1" units="cm"/>
      <inkml:brushProperty name="color" value="#E71224"/>
    </inkml:brush>
  </inkml:definitions>
  <inkml:trace contextRef="#ctx0" brushRef="#br0">0 0 575 0 0,'19'2'0'0'0,"3"0"0"0"0,4 3 0 0 0,-6-1 0 0 0,-5 0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19.135"/>
    </inkml:context>
    <inkml:brush xml:id="br0">
      <inkml:brushProperty name="width" value="0.1" units="cm"/>
      <inkml:brushProperty name="height" value="0.1" units="cm"/>
      <inkml:brushProperty name="color" value="#E71224"/>
    </inkml:brush>
  </inkml:definitions>
  <inkml:trace contextRef="#ctx0" brushRef="#br0">0 52 2815 0 0,'11'-22'128'0'0,"-3"7"24"0"0,-1 6-152 0 0,0 3 0 0 0,-1 6 0 0 0,0 2 0 0 0,3 0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35.211"/>
    </inkml:context>
    <inkml:brush xml:id="br0">
      <inkml:brushProperty name="width" value="0.1" units="cm"/>
      <inkml:brushProperty name="height" value="0.1" units="cm"/>
      <inkml:brushProperty name="color" value="#E71224"/>
    </inkml:brush>
  </inkml:definitions>
  <inkml:trace contextRef="#ctx0" brushRef="#br0">39 1 919 0 0,'-39'17'3248'0'0,"39"-18"-3168"0"0,0 0-2 0 0,1 1-56 0 0,-1 1 0 0 0,0-1-1 0 0,0 0 1 0 0,0 1 0 0 0,1-1 0 0 0,-1 0 0 0 0,0 0 0 0 0,1 1 0 0 0,-1-1-1 0 0,0 0 1 0 0,1 0 0 0 0,-1 1 0 0 0,0-1 0 0 0,1 0 0 0 0,-1 0 0 0 0,0 0-1 0 0,1 1 1 0 0,-1-1 0 0 0,0 0 0 0 0,1 0 0 0 0,-1 0 0 0 0,1 0 0 0 0,-1 0 0 0 0,1 0-1 0 0,-1 0 1 0 0,0 0 0 0 0,1 0 0 0 0,-1 0 0 0 0,1 0 0 0 0,-1 0 0 0 0,0 0-1 0 0,1 0 1 0 0,-1 0 0 0 0,0-1 0 0 0,1 1 0 0 0,-1 0 0 0 0,1 0 0 0 0,-1 0 0 0 0,0-1-1 0 0,1 1 1 0 0,-1 0 0 0 0,0 0 0 0 0,0-1 0 0 0,1 1 0 0 0,-1 0 0 0 0,0-1-1 0 0,1 1 1 0 0,-1 0 0 0 0,0-1 0 0 0,0 1 0 0 0,0 0 0 0 0,0-1 0 0 0,1 1 0 0 0,-1 0-1 0 0,0-1 1 0 0,0 1 0 0 0,0-1 0 0 0,0 1 0 0 0,0 0 0 0 0,0-1 0 0 0,0 1-1 0 0,0-1 1 0 0,0 1 0 0 0,0-1 0 0 0,0 1 0 0 0,0 0 0 0 0,0-1 0 0 0,0 1 0 0 0,-1-1-1 0 0,8 2 522 0 0,-1-1 0 0 0,0 1 0 0 0,1-2 0 0 0,11 0 0 0 0,2-1-472 0 0,33 2-1 0 0,25 3 290 0 0,-63-1-308 0 0,-1 2-1 0 0,21 6 0 0 0,-7-1-53 0 0,14 7 2 0 0,-32-12 0 0 0,0 0 0 0 0,1-1 0 0 0,0 0 0 0 0,11 2 0 0 0,-8-2 9 0 0,-1 0 1 0 0,0 1-1 0 0,13 5 0 0 0,29 8 18 0 0,-20-12 139 0 0,1-2-1 0 0,60-2 0 0 0,-59-1-117 0 0,48-6 87 0 0,-48 3-24 0 0,-22 1-72 0 0,-2 1 15 0 0,0 0 0 0 0,0 0 0 0 0,1 2 0 0 0,13 1 0 0 0,13 5 31 0 0,102 14 65 0 0,-36-18-12 0 0,-83-3-119 0 0,0-1 0 0 0,0 0 0 0 0,32-8 0 0 0,-38 5-5 0 0,0 1 1 0 0,1 1 0 0 0,-1 0-1 0 0,0 1 1 0 0,0 1-1 0 0,1 1 1 0 0,28 5-1 0 0,-12 0 18 0 0,1-1 0 0 0,1-1 0 0 0,60-2-1 0 0,-86-2-30 0 0,100 8 94 0 0,-55-1-62 0 0,-35-7-31 0 0,-1 0 0 0 0,0-1 0 0 0,0 0 0 0 0,23-6-1 0 0,-38 6 1 0 0,49-9 72 0 0,-24 4-34 0 0,-1 1-1 0 0,47-2 0 0 0,-51 7-20 0 0,-7-1-2 0 0,29 4 0 0 0,16 1-17 0 0,29 7 0 0 0,27 9 0 0 0,-83-14 111 0 0,1-3-1 0 0,43-1 0 0 0,-67-1-85 0 0,10-1 155 0 0,-1-1 0 0 0,32-4 0 0 0,-25-4 18 0 0,-24 7-142 0 0,1 0-1 0 0,0 1 1 0 0,0 0-1 0 0,0 0 1 0 0,0 0-1 0 0,8-1 1 0 0,-10 2-49 0 0,-1 0 0 0 0,1 0 0 0 0,-1 0 0 0 0,0 1-1 0 0,1-1 1 0 0,-1 1 0 0 0,0-1 0 0 0,1 1 0 0 0,-1 0 0 0 0,0 0 0 0 0,1 0 0 0 0,-1 0 0 0 0,0 0-1 0 0,0 0 1 0 0,0 1 0 0 0,0-1 0 0 0,3 4 0 0 0,-2-2-54 0 0,0 1-1 0 0,-1 0 1 0 0,0 0 0 0 0,0 0 0 0 0,0 0-1 0 0,0 1 1 0 0,-1-1 0 0 0,3 9 0 0 0,0 5-495 0 0,0 1-146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38.809"/>
    </inkml:context>
    <inkml:brush xml:id="br0">
      <inkml:brushProperty name="width" value="0.1" units="cm"/>
      <inkml:brushProperty name="height" value="0.1" units="cm"/>
      <inkml:brushProperty name="color" value="#E71224"/>
    </inkml:brush>
  </inkml:definitions>
  <inkml:trace contextRef="#ctx0" brushRef="#br0">0 1 1727 0 0,'3'1'-11'0'0,"1"2"285"0"0,0-1 0 0 0,1 0 1 0 0,-1-1-1 0 0,0 1 1 0 0,1-1-1 0 0,-1 1 0 0 0,1-1 1 0 0,0-1-1 0 0,8 1 0 0 0,22 1 348 0 0,0 2 0 0 0,0 1-1 0 0,40 11 1 0 0,-12-5 107 0 0,98 7 1 0 0,54 1 56 0 0,-179-16-635 0 0,-3 1-49 0 0,1-2 1 0 0,39-2 0 0 0,72-13 222 0 0,-87 4-101 0 0,-44 7 361 0 0,-1-1 0 0 0,1 2-1 0 0,26 0 1 0 0,198 10-1897 0 0,-207-9 1370 0 0,55-2 76 0 0,67-21 238 0 0,-67 9-261 0 0,-67 11-110 0 0,78-9 82 0 0,-82 11-60 0 0,0 1 1 0 0,0 1 0 0 0,-1 0 0 0 0,24 5-1 0 0,130 27 41 0 0,-131-29-42 0 0,1 0-1 0 0,57-4 0 0 0,19-8 68 0 0,-49 1 31 0 0,1 4 0 0 0,89 6-1 0 0,25 19-119 0 0,117-19 267 0 0,-106-9-86 0 0,-6 11-119 0 0,-152-3-43 0 0,-1 3 0 0 0,1 1 1 0 0,49 15-1 0 0,-78-20-9 0 0,1 1 0 0 0,-1 0 0 0 0,1 0 1 0 0,-1 0-1 0 0,0 1 0 0 0,0 0 0 0 0,0 0 0 0 0,0 0 0 0 0,0 0 0 0 0,-1 0 1 0 0,1 1-1 0 0,-1 0 0 0 0,0-1 0 0 0,0 1 0 0 0,3 6 0 0 0,-2-3-156 0 0,-1 0 0 0 0,0 1-1 0 0,0 0 1 0 0,-1-1 0 0 0,0 1-1 0 0,-1 0 1 0 0,1 0 0 0 0,-1 12-1 0 0,0-3-1101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41.785"/>
    </inkml:context>
    <inkml:brush xml:id="br0">
      <inkml:brushProperty name="width" value="0.1" units="cm"/>
      <inkml:brushProperty name="height" value="0.1" units="cm"/>
      <inkml:brushProperty name="color" value="#E71224"/>
    </inkml:brush>
  </inkml:definitions>
  <inkml:trace contextRef="#ctx0" brushRef="#br0">0 67 919 0 0,'40'6'2375'0'0,"48"2"0"0"0,25 2-1053 0 0,-89-7-1027 0 0,0-1 1 0 0,27-2-1 0 0,-24-1 62 0 0,33 4 0 0 0,6 6 589 0 0,126-2-1 0 0,-22 0-336 0 0,-118-2-452 0 0,93-4 0 0 0,-65-10 249 0 0,109-25 1 0 0,-130 23-246 0 0,108-4 0 0 0,7-2 42 0 0,-77 1-112 0 0,170-5 0 0 0,-166 25-25 0 0,28-1 6 0 0,-24-8-39 0 0,107 0 62 0 0,-60 7-46 0 0,58 5 30 0 0,-56 11 49 0 0,-121-15-112 0 0,0-2 0 0 0,0-1 0 0 0,40-6 0 0 0,-1-4 58 0 0,-39 5 12 0 0,51-2 0 0 0,-71 7-66 0 0,107 0 71 0 0,152 19 0 0 0,-222-14-59 0 0,60-1 0 0 0,-30-7-32 0 0,-53 1 0 0 0,0 1 0 0 0,0 1 0 0 0,-1 1 0 0 0,44 8 0 0 0,-33 0 1 0 0,-19-4 1 0 0,0-1 1 0 0,1 0-1 0 0,36 2 1 0 0,83-1 296 0 0,-121-6-229 0 0,0-1 0 0 0,24-5 0 0 0,-23 3-28 0 0,-1 1 1 0 0,26 0 0 0 0,35-2 32 0 0,-75 5-83 0 0,0 1 0 0 0,0-1 0 0 0,0 0 0 0 0,0 1 0 0 0,0-1 0 0 0,0 1 1 0 0,-1 0-1 0 0,1 0 0 0 0,0 0 0 0 0,0 0 0 0 0,-1 0 0 0 0,1 1 0 0 0,0-1 0 0 0,-1 1 0 0 0,1 0 0 0 0,-1 0 1 0 0,0 0-1 0 0,0 0 0 0 0,0 0 0 0 0,0 0 0 0 0,0 1 0 0 0,0-1 0 0 0,0 1 0 0 0,-1-1 0 0 0,1 1 0 0 0,-1 0 0 0 0,0-1 1 0 0,1 5-1 0 0,15 39-1567 0 0,-11-28 232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43.363"/>
    </inkml:context>
    <inkml:brush xml:id="br0">
      <inkml:brushProperty name="width" value="0.1" units="cm"/>
      <inkml:brushProperty name="height" value="0.1" units="cm"/>
      <inkml:brushProperty name="color" value="#E71224"/>
    </inkml:brush>
  </inkml:definitions>
  <inkml:trace contextRef="#ctx0" brushRef="#br0">0 3 919 0 0,'13'0'80'0'0,"-4"-2"-80"0"0,-1 2 0 0 0,-6 0 0 0 0,-1 4 496 0 0,3-3 80 0 0,4 1 24 0 0,5 2 0 0 0,3 0-504 0 0,5 1-96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17.916"/>
    </inkml:context>
    <inkml:brush xml:id="br0">
      <inkml:brushProperty name="width" value="0.1" units="cm"/>
      <inkml:brushProperty name="height" value="0.1" units="cm"/>
      <inkml:brushProperty name="color" value="#F4F91B"/>
    </inkml:brush>
  </inkml:definitions>
  <inkml:trace contextRef="#ctx0" brushRef="#br0">0 109 2303 0 0,'2'-2'173'0'0,"0"-1"0"0"0,-1 1 0 0 0,1-1-1 0 0,0 1 1 0 0,1-1 0 0 0,-1 1-1 0 0,0 0 1 0 0,1 0 0 0 0,-1 0 0 0 0,1 0-1 0 0,0 1 1 0 0,-1-1 0 0 0,1 1-1 0 0,0 0 1 0 0,4-2 0 0 0,49-15 1299 0 0,-56 17-1476 0 0,169-34 1492 0 0,-110 26-1315 0 0,1 2-1 0 0,0 3 1 0 0,-1 3 0 0 0,65 6-1 0 0,-50 8 8 0 0,-22-2-39 0 0,4 2 22 0 0,-43-9-129 0 0,1 0 0 0 0,-1-1 1 0 0,1-1-1 0 0,0-1 0 0 0,20 1 0 0 0,20-5 60 0 0,-1 3-1 0 0,1 2 0 0 0,72 12 1 0 0,-18 11-83 0 0,-60-13-11 0 0,91 12-1 0 0,-88-23 26 0 0,0-3 0 0 0,-1-1-1 0 0,60-12 1 0 0,-49 5 95 0 0,89-1 0 0 0,49 23-43 0 0,-140-5-64 0 0,0-3 1 0 0,1-3-1 0 0,70-7 1 0 0,-28-5-11 0 0,1 4 1 0 0,183 13-1 0 0,-206-4 12 0 0,135-13 1 0 0,-140 4-5 0 0,0 4 0 0 0,94 6 0 0 0,-36 14-11 0 0,-44-5 0 0 0,136 1 0 0 0,-5-7 0 0 0,-145-2 0 0 0,0 0 0 0 0,18 2 0 0 0,115-9 0 0 0,-163-1 0 0 0,422-25 0 0 0,-238 6 0 0 0,-59 3 0 0 0,-133 18 0 0 0,1 1 0 0 0,57 7 0 0 0,-58 3-2869 0 0,-23-4-406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46.384"/>
    </inkml:context>
    <inkml:brush xml:id="br0">
      <inkml:brushProperty name="width" value="0.1" units="cm"/>
      <inkml:brushProperty name="height" value="0.1" units="cm"/>
      <inkml:brushProperty name="color" value="#E71224"/>
    </inkml:brush>
  </inkml:definitions>
  <inkml:trace contextRef="#ctx0" brushRef="#br0">1 14 2071 0 0,'5'-2'88'0'0,"-3"0"24"0"0,0 0-112 0 0,0 0 0 0 0,0 1 0 0 0,0 1 80 0 0,-1 0-8 0 0,1-2 0 0 0,2 0 0 0 0,0 2-72 0 0,1 0 0 0 0,1 0 72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55.639"/>
    </inkml:context>
    <inkml:brush xml:id="br0">
      <inkml:brushProperty name="width" value="0.1" units="cm"/>
      <inkml:brushProperty name="height" value="0.1" units="cm"/>
      <inkml:brushProperty name="color" value="#E71224"/>
    </inkml:brush>
  </inkml:definitions>
  <inkml:trace contextRef="#ctx0" brushRef="#br0">1 186 1087 0 0,'2'0'71'0'0,"1"1"-1"0"0,0-1 1 0 0,0 0-1 0 0,-1-1 1 0 0,1 1-1 0 0,0 0 1 0 0,0-1-1 0 0,-1 1 1 0 0,1-1-1 0 0,0 0 1 0 0,-1 0-1 0 0,1 0 1 0 0,-1 0-1 0 0,0-1 1 0 0,1 1-1 0 0,-1-1 1 0 0,0 1-1 0 0,0-1 1 0 0,3-2-1 0 0,-2 1 106 0 0,0 1-1 0 0,0 0 1 0 0,1 0-1 0 0,-1 0 1 0 0,1 0 0 0 0,6-2-1 0 0,-8 4-108 0 0,1 0 0 0 0,0-1 0 0 0,0 1 0 0 0,0 0-1 0 0,0 1 1 0 0,0-1 0 0 0,-1 0 0 0 0,6 2 0 0 0,-6-1-68 0 0,1 0 0 0 0,0-1 1 0 0,-1 1-1 0 0,1-1 0 0 0,0 0 0 0 0,-1 0 1 0 0,1 0-1 0 0,0 0 0 0 0,0 0 0 0 0,4-2 0 0 0,14-5-11 0 0,-11 3 270 0 0,0 0-1 0 0,0 1 0 0 0,0 0 1 0 0,0 1-1 0 0,0 0 0 0 0,0 1 1 0 0,1 0-1 0 0,19 1 0 0 0,-9 1-207 0 0,1-1 0 0 0,0-2 0 0 0,0 0-1 0 0,32-7 1 0 0,-40 6 109 0 0,89-9 590 0 0,1 0-458 0 0,-76 6-236 0 0,-12 3 33 0 0,-1 0 1 0 0,0 0-1 0 0,1 2 0 0 0,0 0 0 0 0,-1 0 0 0 0,28 4 0 0 0,4 7 1 0 0,26 4-50 0 0,118 4 313 0 0,-150-15-152 0 0,-1-3 1 0 0,68-6-1 0 0,-39 1 125 0 0,-16 1-122 0 0,1 3 1 0 0,90 9-1 0 0,-126-6-133 0 0,1-2-1 0 0,0 0 0 0 0,-1-1 0 0 0,1 0 0 0 0,-1-2 0 0 0,31-8 1 0 0,-37 9-59 0 0,155-24 150 0 0,27-6 14 0 0,-147 23-175 0 0,1 2 0 0 0,-1 2 0 0 0,1 2 0 0 0,87 6 0 0 0,-32-6 0 0 0,-58 1 0 0 0,7-3 13 0 0,-32 2 7 0 0,37 1 1 0 0,41 6 27 0 0,-18-2 29 0 0,90 15 0 0 0,-103-8-49 0 0,-26-3 22 0 0,71 18 0 0 0,18 6-50 0 0,0-1 0 0 0,-93-20 11 0 0,0-2-1 0 0,0-1 0 0 0,51 1 0 0 0,48 7 13 0 0,20 0 21 0 0,-60-8-24 0 0,30-2-20 0 0,-10-2 0 0 0,-76 1 0 0 0,-2 2 0 0 0,54 13 0 0 0,-44-7 0 0 0,0-3 0 0 0,1-1 0 0 0,51 0 0 0 0,-62-8 94 0 0,-1-1-1 0 0,65-12 0 0 0,2 0 86 0 0,2 4-130 0 0,206-15 147 0 0,-250 24-181 0 0,18 0 24 0 0,26-3-29 0 0,-85 3-12 0 0,30 0 0 0 0,-30 2 31 0 0,31-4 0 0 0,133-6 25 0 0,-103 7 20 0 0,38 1-46 0 0,-42 1-5 0 0,86-12 0 0 0,-18-2 41 0 0,-84 9 24 0 0,1 3 0 0 0,74 7 0 0 0,115 16 40 0 0,-125-21-128 0 0,-50-1 0 0 0,23-3-2 0 0,-60 1 19 0 0,0 2-1 0 0,0 2 1 0 0,49 7-1 0 0,25 11-16 0 0,-76-16 0 0 0,0-3 0 0 0,0-1 0 0 0,45-6 0 0 0,-59 4 0 0 0,9 0 0 0 0,93-6 0 0 0,33-3-5 0 0,-43 1 64 0 0,126 1-49 0 0,-126 9-10 0 0,-61 1 0 0 0,77-1 0 0 0,-113 1 0 0 0,29 3 0 0 0,6 1 0 0 0,116 3 0 0 0,-11 5 0 0 0,-78-4 0 0 0,-58-7 0 0 0,0-2 0 0 0,0-1 0 0 0,-1 0 0 0 0,29-8 0 0 0,-29 4 54 0 0,-19 5-42 0 0,-1 1 0 0 0,1 0 0 0 0,-1-1 0 0 0,1 0 0 0 0,-1 0 0 0 0,0 0 0 0 0,1 0 1 0 0,-1 0-1 0 0,2-1 0 0 0,-2 1-3 0 0,0 0-1 0 0,-1 0 1 0 0,1 0 0 0 0,0 0 0 0 0,0 0 0 0 0,0 1 0 0 0,0-1 0 0 0,0 1-1 0 0,3-1 1 0 0,-4 1-9 0 0,0 0 0 0 0,0 1 0 0 0,0-1 0 0 0,0 0 0 0 0,0 1 1 0 0,0-1-1 0 0,0 1 0 0 0,0-1 0 0 0,0 1 0 0 0,-1-1 0 0 0,1 1 0 0 0,0 0 0 0 0,0-1 0 0 0,-1 1 0 0 0,1 0 0 0 0,0 0 0 0 0,-1-1 0 0 0,1 1 0 0 0,0 0 0 0 0,-1 0 0 0 0,1 0 0 0 0,-1 0 0 0 0,0 0 0 0 0,1 2 0 0 0,11 32-642 0 0,-7-19 252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5:57.036"/>
    </inkml:context>
    <inkml:brush xml:id="br0">
      <inkml:brushProperty name="width" value="0.1" units="cm"/>
      <inkml:brushProperty name="height" value="0.1" units="cm"/>
      <inkml:brushProperty name="color" value="#E71224"/>
    </inkml:brush>
  </inkml:definitions>
  <inkml:trace contextRef="#ctx0" brushRef="#br0">0 114 455 0 0,'9'-1'535'0'0,"0"0"-1"0"0,-1 0 0 0 0,12-4 0 0 0,14-2-55 0 0,105 1 833 0 0,11-5 638 0 0,-52 2-1365 0 0,-75 7-512 0 0,316-33 837 0 0,-122 12-356 0 0,-142 17-432 0 0,-29 2 19 0 0,60 1-1 0 0,6 14-7 0 0,33 1-77 0 0,-89-12 6 0 0,144 2 68 0 0,-67 10-68 0 0,-43-2-6 0 0,-13 0-17 0 0,24 2 8 0 0,162-12 149 0 0,236-6 60 0 0,-269 8-154 0 0,-136-3-76 0 0,75 10-26 0 0,0 2 21 0 0,-80-4 1 0 0,97-5-1 0 0,156 1-21 0 0,-284 0 0 0 0,20 0 0 0 0,19 2 0 0 0,127-11 0 0 0,-85-2 1601 0 0,-96 7-1470 0 0,-25 0-323 0 0,1 1-1 0 0,-1 1 1 0 0,1 1 0 0 0,-1 1-1 0 0,0 0 1 0 0,0 2-1 0 0,0 0 1 0 0,28 12-1 0 0,-33-10-580 0 0,-5 1-2582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00.040"/>
    </inkml:context>
    <inkml:brush xml:id="br0">
      <inkml:brushProperty name="width" value="0.1" units="cm"/>
      <inkml:brushProperty name="height" value="0.1" units="cm"/>
      <inkml:brushProperty name="color" value="#E71224"/>
    </inkml:brush>
  </inkml:definitions>
  <inkml:trace contextRef="#ctx0" brushRef="#br0">0 27 1375 0 0,'11'9'712'0'0,"1"0"0"0"0,0-1-1 0 0,0 0 1 0 0,26 11-1 0 0,-34-17-911 0 0,6 3 345 0 0,-1-2 1 0 0,0 1 0 0 0,1-2-1 0 0,0 1 1 0 0,0-1 0 0 0,15 1-1 0 0,62-1 1205 0 0,-51-3-1037 0 0,148 11 546 0 0,-106-4-629 0 0,79-3-1 0 0,-103-5-139 0 0,63-5 193 0 0,-43 0-22 0 0,84 2 1 0 0,-115 7-174 0 0,80 15 0 0 0,-26-2-62 0 0,-55-10-10 0 0,-1-2 0 0 0,1-2 0 0 0,60-5 0 0 0,60-14 235 0 0,-75 9-13 0 0,123 3 0 0 0,-84 4-90 0 0,-77-1-84 0 0,71-12 0 0 0,55-8 171 0 0,58 3-122 0 0,-136 15-88 0 0,-77 4-9 0 0,36 5 0 0 0,-34-2 6 0 0,24-1-1 0 0,242-4 171 0 0,-195 8-139 0 0,18 2 19 0 0,-22 0-5 0 0,-12-4-24 0 0,124 0 95 0 0,197-19-10 0 0,-286 6-91 0 0,-30 2 1 0 0,35-8 171 0 0,24-2 147 0 0,48 20-260 0 0,-65 0-64 0 0,195 7-32 0 0,-163 3 37 0 0,-41-2 1 0 0,11-13 17 0 0,-95 1-19 0 0,1 1 0 0 0,-1 1 0 0 0,0 1 0 0 0,55 10 0 0 0,-53-2-27 0 0,-7-2-9 0 0,1-1 1 0 0,53 6-1 0 0,-32-10 25 0 0,1-1 0 0 0,64-8 0 0 0,-79 4-12 0 0,0 2 0 0 0,0 2 0 0 0,55 7 0 0 0,-4 0-12 0 0,-29-4-1 0 0,-25-1 0 0 0,55-1 0 0 0,59-13 0 0 0,106-6 0 0 0,-99 19 42 0 0,-52 0-20 0 0,-40 1-22 0 0,15-1 0 0 0,15-4 0 0 0,36-1 0 0 0,4-1 0 0 0,-39 3 0 0 0,50-3 11 0 0,103-6 32 0 0,-72-7 6 0 0,-82 6-4 0 0,132 1-1 0 0,-141 12-12 0 0,111-11 0 0 0,-112 4-32 0 0,82 4 0 0 0,-74 2 0 0 0,184 23 59 0 0,-214-17-54 0 0,118 4-5 0 0,-46-5 0 0 0,109 18 0 0 0,49 4 0 0 0,-141-26 47 0 0,-91-4-5 0 0,66 8 0 0 0,171 29 185 0 0,-246-32-222 0 0,81-5-1 0 0,-82 0-3 0 0,0 0-1 0 0,16-1 0 0 0,64 5 0 0 0,-67 4 11 0 0,111 7 42 0 0,69-19-4 0 0,-128 1-34 0 0,-51 2-15 0 0,294 2 0 0 0,-75 8 0 0 0,-261-9 16 0 0,0 0 0 0 0,21-7 0 0 0,-27 6-2 0 0,-1 0-1 0 0,1 1 0 0 0,0 0 1 0 0,1 1-1 0 0,-1 0 0 0 0,0 1 1 0 0,18 1-1 0 0,-28 0-9 0 0,0-1-1 0 0,0 1 1 0 0,0-1-1 0 0,-1 1 1 0 0,1-1 0 0 0,0 1-1 0 0,0 0 1 0 0,-1 0-1 0 0,1 0 1 0 0,0 0 0 0 0,-1 0-1 0 0,1 0 1 0 0,-1 1-1 0 0,1-1 1 0 0,-1 0-1 0 0,0 1 1 0 0,0-1 0 0 0,1 1-1 0 0,-1-1 1 0 0,0 1-1 0 0,0 0 1 0 0,-1-1 0 0 0,2 3-1 0 0,-1 0-140 0 0,0 0-1 0 0,0 0 0 0 0,0 1 0 0 0,-1-1 1 0 0,0 0-1 0 0,0 0 0 0 0,0 0 1 0 0,0 0-1 0 0,-2 8 0 0 0,-3 9-4542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20.925"/>
    </inkml:context>
    <inkml:brush xml:id="br0">
      <inkml:brushProperty name="width" value="0.1" units="cm"/>
      <inkml:brushProperty name="height" value="0.1" units="cm"/>
      <inkml:brushProperty name="color" value="#E71224"/>
    </inkml:brush>
  </inkml:definitions>
  <inkml:trace contextRef="#ctx0" brushRef="#br0">47 71 455 0 0,'-15'5'1622'0'0,"-5"3"1674"0"0,20-8-3186 0 0,-1 1 0 0 0,0 0 0 0 0,0-1-1 0 0,0 1 1 0 0,0 0 0 0 0,1 0 0 0 0,-1-1 0 0 0,0 1 0 0 0,1 0 0 0 0,-1 0 0 0 0,1 0 0 0 0,-1 0 0 0 0,1 0 0 0 0,-1 0 0 0 0,1 0-1 0 0,0 0 1 0 0,-1 0 0 0 0,1 0 0 0 0,0 0 0 0 0,0 0 0 0 0,0 0 0 0 0,0 0 0 0 0,0 0 0 0 0,4 9 3369 0 0,-3-9-3391 0 0,0 0 1 0 0,0-1-1 0 0,0 1 0 0 0,0 0 0 0 0,0-1 0 0 0,0 0 1 0 0,0 1-1 0 0,0-1 0 0 0,0 1 0 0 0,0-1 0 0 0,0 0 1 0 0,0 0-1 0 0,0 0 0 0 0,0 0 0 0 0,0 0 0 0 0,1 0 1 0 0,-1 0-1 0 0,0 0 0 0 0,0 0 0 0 0,0 0 0 0 0,0 0 1 0 0,0-1-1 0 0,0 1 0 0 0,2-1 0 0 0,20-11 988 0 0,31-10 0 0 0,-11 6-628 0 0,16-9 89 0 0,-45 18-366 0 0,0 1 0 0 0,0 0 0 0 0,0 1 0 0 0,21-4 0 0 0,-20 6-145 0 0,-4 1 51 0 0,-1 0 1 0 0,0 1-1 0 0,0 0 0 0 0,1 0 0 0 0,-1 1 0 0 0,0 0 0 0 0,1 1 0 0 0,13 3 0 0 0,10 7 22 0 0,-25-7-80 0 0,0-1 1 0 0,0 0-1 0 0,0-1 1 0 0,16 3-1 0 0,14-2 102 0 0,-1 2 0 0 0,0 1 0 0 0,0 2-1 0 0,37 14 1 0 0,-67-20-112 0 0,-1-1-1 0 0,1 1 1 0 0,-1-1-1 0 0,1-1 1 0 0,13 0-1 0 0,8 1 16 0 0,-11 0 39 0 0,0-2-1 0 0,22-2 1 0 0,17-1 56 0 0,65-2-7 0 0,-1-1 122 0 0,-54 13-133 0 0,-39-2-74 0 0,-7-1-27 0 0,31 10 0 0 0,-37-9 0 0 0,0 0 0 0 0,1-1 0 0 0,-1 0 0 0 0,19 0 0 0 0,44-2 64 0 0,-45-4-32 0 0,53-12 0 0 0,-64 11 7 0 0,0 1-1 0 0,26 0 0 0 0,-14 0-25 0 0,19 2-13 0 0,-30 1 0 0 0,24-4 0 0 0,-30 3 20 0 0,0 1-1 0 0,33 3 1 0 0,-23-1-15 0 0,68 3-5 0 0,-59 0 0 0 0,9 1 0 0 0,-32-5 0 0 0,0 0 0 0 0,-1 1 0 0 0,1 1 0 0 0,11 4 0 0 0,-9-3 0 0 0,0 0 0 0 0,21 1 0 0 0,1-3 34 0 0,-1-3 0 0 0,1-1 0 0 0,0-1-1 0 0,-1-2 1 0 0,44-13 0 0 0,22-4 91 0 0,-85 18-110 0 0,1 1-1 0 0,25-1 1 0 0,3 0 5 0 0,-2 3 29 0 0,-24 2-34 0 0,13 4-15 0 0,-9-6 64 0 0,-46 23-256 0 0,12-12-550 0 0,1 0-1 0 0,1 1 1 0 0,0 0 0 0 0,-7 12-1 0 0,4-5-905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23.091"/>
    </inkml:context>
    <inkml:brush xml:id="br0">
      <inkml:brushProperty name="width" value="0.1" units="cm"/>
      <inkml:brushProperty name="height" value="0.1" units="cm"/>
      <inkml:brushProperty name="color" value="#E71224"/>
    </inkml:brush>
  </inkml:definitions>
  <inkml:trace contextRef="#ctx0" brushRef="#br0">0 46 4175 0 0,'8'-1'266'0'0,"0"-1"0"0"0,-1 2-1 0 0,1-1 1 0 0,0 1 0 0 0,-1 0-1 0 0,12 2 1 0 0,47 11 392 0 0,-13-2-320 0 0,-5-4 108 0 0,1-1 0 0 0,-1-3 0 0 0,61-4 0 0 0,124-29 805 0 0,6 0-598 0 0,-28 27-81 0 0,10-1-102 0 0,54-12 302 0 0,-245 16-729 0 0,0 1 0 0 0,-1 2 1 0 0,55 12-1 0 0,-76-13-16 0 0,-1 0 1 0 0,1 1 0 0 0,-1 0-1 0 0,11 6 1 0 0,-16-8-115 0 0,0 1 0 0 0,0-1 0 0 0,0 0 1 0 0,0 1-1 0 0,0-1 0 0 0,0 1 0 0 0,0-1 1 0 0,0 1-1 0 0,-1 0 0 0 0,1 0 0 0 0,-1 0 1 0 0,1 0-1 0 0,-1 0 0 0 0,0 0 0 0 0,0 0 1 0 0,0 1-1 0 0,0-1 0 0 0,1 3 0 0 0,-3 5-3973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24.362"/>
    </inkml:context>
    <inkml:brush xml:id="br0">
      <inkml:brushProperty name="width" value="0.1" units="cm"/>
      <inkml:brushProperty name="height" value="0.1" units="cm"/>
      <inkml:brushProperty name="color" value="#E71224"/>
    </inkml:brush>
  </inkml:definitions>
  <inkml:trace contextRef="#ctx0" brushRef="#br0">1 75 1375 0 0,'19'-5'433'0'0,"0"1"-1"0"0,1 1 1 0 0,32-2-1 0 0,20-3 252 0 0,15-5-495 0 0,61-12 862 0 0,-115 20-627 0 0,1 2-1 0 0,0 1 1 0 0,0 1 0 0 0,0 2 0 0 0,38 6-1 0 0,52 8-10 0 0,35 3 394 0 0,124-3 837 0 0,8 15-736 0 0,-245-28-698 0 0,1-3 0 0 0,0-2 0 0 0,62-12 0 0 0,2 0 126 0 0,-30 11-65 0 0,0 3 0 0 0,151 19-1 0 0,-171-10-237 0 0,-29-3-2 0 0,0-1 0 0 0,-1-1 0 0 0,1-2 0 0 0,61-6 0 0 0,105-13 33 0 0,-155 19-54 0 0,-1 3 0 0 0,0 1 0 0 0,0 2 0 0 0,47 14 1 0 0,50 8 2 0 0,-107-25 10 0 0,-1-2 0 0 0,49-1 0 0 0,63-14-28 0 0,-121 11 132 0 0,1 0 0 0 0,33 2 0 0 0,-50 0-445 0 0,1 1 0 0 0,0 0 0 0 0,0 0-1 0 0,-1 1 1 0 0,1 0 0 0 0,-1 0 0 0 0,1 0 0 0 0,-1 1-1 0 0,0 0 1 0 0,0 0 0 0 0,0 0 0 0 0,8 8-1 0 0,0 2-3965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26.562"/>
    </inkml:context>
    <inkml:brush xml:id="br0">
      <inkml:brushProperty name="width" value="0.1" units="cm"/>
      <inkml:brushProperty name="height" value="0.1" units="cm"/>
      <inkml:brushProperty name="color" value="#E71224"/>
    </inkml:brush>
  </inkml:definitions>
  <inkml:trace contextRef="#ctx0" brushRef="#br0">1 28 3079 0 0,'2'1'206'0'0,"1"0"0"0"0,0-1-1 0 0,-1 1 1 0 0,1-1-1 0 0,0 0 1 0 0,0 0-1 0 0,-1 0 1 0 0,1 0-1 0 0,0 0 1 0 0,0-1-1 0 0,-1 1 1 0 0,5-2 0 0 0,6 0 168 0 0,186-2 1923 0 0,-176 3-1996 0 0,41-8 0 0 0,-31 4-102 0 0,1 1 0 0 0,0 2 0 0 0,1 2 0 0 0,-1 0 0 0 0,48 9 0 0 0,-20-4 179 0 0,-34-4-105 0 0,54 11 0 0 0,-40-5-154 0 0,77 5 0 0 0,-69-9-34 0 0,-6-2 119 0 0,-1-2 1 0 0,1-2-1 0 0,71-15 1 0 0,58-4 334 0 0,-88 22-355 0 0,113 14 0 0 0,-154-11-184 0 0,32 5 0 0 0,18 5 0 0 0,51 11 0 0 0,17 9 0 0 0,-36-9 0 0 0,-108-22 10 0 0,1-1 0 0 0,-1 0-1 0 0,0-1 1 0 0,23-4 0 0 0,23 1 5 0 0,92-5 60 0 0,-4-4 6 0 0,48-2 19 0 0,113-7 47 0 0,-170 8-102 0 0,-131 12-305 0 0,1 0 1 0 0,-1 1-1 0 0,21 3 0 0 0,-29-2 93 0 0,-1-1 0 0 0,1 1 0 0 0,-1 0 1 0 0,0 0-1 0 0,1 0 0 0 0,-1 0 0 0 0,0 1 0 0 0,0-1 0 0 0,0 1 0 0 0,0 0 1 0 0,0 0-1 0 0,0 0 0 0 0,0 0 0 0 0,-1 1 0 0 0,1-1 0 0 0,-1 1 1 0 0,4 4-1 0 0,0 5-3991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28.349"/>
    </inkml:context>
    <inkml:brush xml:id="br0">
      <inkml:brushProperty name="width" value="0.1" units="cm"/>
      <inkml:brushProperty name="height" value="0.1" units="cm"/>
      <inkml:brushProperty name="color" value="#E71224"/>
    </inkml:brush>
  </inkml:definitions>
  <inkml:trace contextRef="#ctx0" brushRef="#br0">0 1 3367 0 0,'4'3'138'0'0,"-1"-1"-1"0"0,0 0 0 0 0,1 1 0 0 0,-1-1 0 0 0,1 0 0 0 0,0-1 0 0 0,-1 1 0 0 0,1 0 0 0 0,0-1 0 0 0,0 0 0 0 0,7 1 0 0 0,7 0 404 0 0,25 1-1 0 0,-17-2-178 0 0,129 4 1227 0 0,0 0-482 0 0,87-5-169 0 0,-41-11-316 0 0,-169 11-443 0 0,0 2-1 0 0,51 10 1 0 0,-11-2-91 0 0,367 10 798 0 0,-371-23-798 0 0,83-14 0 0 0,-82 8-62 0 0,-39 6 2 0 0,1 2-1 0 0,52 3 0 0 0,62 17 109 0 0,-53-6-98 0 0,352 5-38 0 0,-399-19 31 0 0,73 4 120 0 0,18 9-66 0 0,103-15 32 0 0,-232 2-170 0 0,0 1-1 0 0,0 1 0 0 0,0 0 1 0 0,0 0-1 0 0,0 0 1 0 0,0 1-1 0 0,-1-1 0 0 0,9 5 1 0 0,-7-1-265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31.035"/>
    </inkml:context>
    <inkml:brush xml:id="br0">
      <inkml:brushProperty name="width" value="0.1" units="cm"/>
      <inkml:brushProperty name="height" value="0.1" units="cm"/>
      <inkml:brushProperty name="color" value="#E71224"/>
    </inkml:brush>
  </inkml:definitions>
  <inkml:trace contextRef="#ctx0" brushRef="#br0">1 232 2671 0 0,'40'-4'280'0'0,"-9"6"-77"0"0,0-1 0 0 0,1-2 0 0 0,-1-1 0 0 0,0-1 0 0 0,48-12 0 0 0,-66 12 149 0 0,1 2 0 0 0,-1 0 1 0 0,1 0-1 0 0,0 1 0 0 0,-1 1 1 0 0,1 0-1 0 0,17 5 1 0 0,-11-3-280 0 0,0-1 1 0 0,26 0 0 0 0,165-22 1198 0 0,-166 15-841 0 0,1 1 0 0 0,73 5 1 0 0,-69 1-199 0 0,95-10 0 0 0,16-12 11 0 0,-67 12-82 0 0,117 6 1 0 0,-22 1 10 0 0,-75-3 47 0 0,71-3 307 0 0,251-15-164 0 0,-365 23-332 0 0,80-2 12 0 0,66-14 21 0 0,294-2 320 0 0,-506 17-384 0 0,129-6 39 0 0,-33 1-14 0 0,-31 2-19 0 0,226 0 63 0 0,29-7 309 0 0,-292 8-329 0 0,126-4 36 0 0,1 10-50 0 0,1-1-17 0 0,33-24 64 0 0,35-2 39 0 0,-38 32 42 0 0,-124-4-127 0 0,79-3 0 0 0,37-18 31 0 0,-44 3-60 0 0,-53 10-7 0 0,87 9-1 0 0,65-2 13 0 0,4-14 41 0 0,-27 15-53 0 0,-105 0 0 0 0,367 8 0 0 0,-326-4 1 0 0,142-1 62 0 0,-122-23 1 0 0,-138 11-55 0 0,0 2 1 0 0,-1 1-1 0 0,1 2 0 0 0,0 1 0 0 0,0 1 0 0 0,43 11 0 0 0,-41-9 16 0 0,51 1-1 0 0,-31-3-9 0 0,50-3-15 0 0,-45-1 0 0 0,54 8 0 0 0,-100-5 0 0 0,11-1 0 0 0,-16 0 0 0 0,1 0 0 0 0,-1 0 0 0 0,13 3 0 0 0,-13-2 0 0 0,0-1 0 0 0,1 0 0 0 0,-1-1 0 0 0,19-1 0 0 0,20 1 0 0 0,-14 4 0 0 0,33 4 0 0 0,1-3 0 0 0,89-5 0 0 0,-99-2 0 0 0,-38 3 0 0 0,1-2 0 0 0,25-4 0 0 0,-6 0 31 0 0,1 1 0 0 0,70 4-1 0 0,-7 1 6 0 0,10 4 27 0 0,-45 0-62 0 0,56 1-1 0 0,88 2 0 0 0,-204-8 1 0 0,219 4 43 0 0,-157 0 3 0 0,83 16 0 0 0,-126-16-33 0 0,0-2 0 0 0,44-1 0 0 0,8 0-3 0 0,-40 2-4 0 0,1 0 22 0 0,75-4-1 0 0,-85 0-28 0 0,-1 1 0 0 0,1 2 0 0 0,-1 1 0 0 0,0 1 0 0 0,33 8 0 0 0,-59-11 41 0 0,0 0-1 0 0,0 1 1 0 0,-1-1 0 0 0,1 1-1 0 0,0-1 1 0 0,0 1-1 0 0,6 5 1 0 0,-9-7-222 0 0,0 1 1 0 0,0 0-1 0 0,0 0 0 0 0,0 0 0 0 0,0 0 1 0 0,0 0-1 0 0,0 0 0 0 0,0 1 0 0 0,-1-1 1 0 0,1 0-1 0 0,0 0 0 0 0,-1 1 0 0 0,1-1 1 0 0,-1 0-1 0 0,1 1 0 0 0,-1-1 0 0 0,0 0 1 0 0,0 1-1 0 0,1-1 0 0 0,-1 1 0 0 0,0-1 1 0 0,0 0-1 0 0,0 1 0 0 0,-1-1 0 0 0,1 3 1 0 0,-4 9-4214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20.344"/>
    </inkml:context>
    <inkml:brush xml:id="br0">
      <inkml:brushProperty name="width" value="0.1" units="cm"/>
      <inkml:brushProperty name="height" value="0.1" units="cm"/>
      <inkml:brushProperty name="color" value="#F4F91B"/>
    </inkml:brush>
  </inkml:definitions>
  <inkml:trace contextRef="#ctx0" brushRef="#br0">0 61 4231 0 0,'0'-1'20'0'0,"0"0"0"0"0,0 0-1 0 0,0 1 1 0 0,0-1 0 0 0,0 0-1 0 0,1 1 1 0 0,-1-1-1 0 0,0 0 1 0 0,0 1 0 0 0,1-1-1 0 0,-1 0 1 0 0,0 1-1 0 0,1-1 1 0 0,-1 0 0 0 0,0 1-1 0 0,1-1 1 0 0,-1 1-1 0 0,1-1 1 0 0,-1 1 0 0 0,1-1-1 0 0,-1 1 1 0 0,1-1 0 0 0,-1 1-1 0 0,2-1 1 0 0,17-4 265 0 0,-10 5-265 0 0,-1 1-1 0 0,1-1 0 0 0,-1 1 1 0 0,1 1-1 0 0,14 4 0 0 0,20 3-23 0 0,36-3 116 0 0,35 4 712 0 0,-93-9-539 0 0,0 0-1 0 0,0-2 1 0 0,0-1 0 0 0,40-8-1 0 0,-54 8-227 0 0,81-15 527 0 0,93-14 40 0 0,-140 26-523 0 0,-10 1-22 0 0,-1 1 0 0 0,1 1 0 0 0,36 3-1 0 0,20 9-16 0 0,-37-3 36 0 0,101 0 0 0 0,-104-9 83 0 0,-1 2-1 0 0,59 8 1 0 0,-97-7-177 0 0,15 1 24 0 0,0 2 1 0 0,0 1-1 0 0,35 13 1 0 0,-8 2-11 0 0,1-1 1 0 0,1-3 0 0 0,92 17-1 0 0,-113-31 108 0 0,-1-2 0 0 0,0-1 0 0 0,1-1 0 0 0,-1-2 0 0 0,30-8 0 0 0,29-2 92 0 0,-59 10-201 0 0,14-2 53 0 0,-1 2 0 0 0,67 1-1 0 0,29 8-37 0 0,145-13 0 0 0,-184-2-32 0 0,-54 4 0 0 0,-1 2 0 0 0,62 3 0 0 0,111 28 0 0 0,-34-2 0 0 0,-65-21 0 0 0,-72-3 0 0 0,60 7 0 0 0,216 47 0 0 0,-264-49 0 0 0,0-2 0 0 0,114-9 0 0 0,18-1 0 0 0,-33 25 0 0 0,-82-8 11 0 0,-12-2 18 0 0,1-4 1 0 0,0-2-1 0 0,65-5 0 0 0,-78-3-26 0 0,119-8 33 0 0,-124 12-24 0 0,78 8 1 0 0,-67 1-13 0 0,-1-3 0 0 0,83-3 0 0 0,-52-8 7 0 0,20-3 22 0 0,124 7-1 0 0,-96 14-28 0 0,41 1 0 0 0,-127-14 0 0 0,-1-2 0 0 0,55-10 0 0 0,-48 5 0 0 0,70-1 0 0 0,49 21 22 0 0,-126-6-11 0 0,0-3-1 0 0,1-1 1 0 0,74-8-1 0 0,141-40 54 0 0,-171 29 480 0 0,-91 17-521 0 0,0-1 1 0 0,0 1-1 0 0,0 0 0 0 0,0 0 0 0 0,0 0 0 0 0,0 0 1 0 0,0 0-1 0 0,0 0 0 0 0,0 1 0 0 0,3 1 0 0 0,-4-2-39 0 0,-1 1-1 0 0,0-1 0 0 0,0 1 1 0 0,0 0-1 0 0,0-1 0 0 0,0 1 1 0 0,0 0-1 0 0,0 0 0 0 0,0 0 1 0 0,0 0-1 0 0,0 0 0 0 0,0 0 1 0 0,0 0-1 0 0,-1 0 0 0 0,1 0 0 0 0,0 1 1 0 0,-1-1-1 0 0,1 0 0 0 0,-1 0 1 0 0,0 0-1 0 0,1 1 0 0 0,-1-1 1 0 0,0 0-1 0 0,0 1 0 0 0,1 1 1 0 0,-1 8-286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32.488"/>
    </inkml:context>
    <inkml:brush xml:id="br0">
      <inkml:brushProperty name="width" value="0.1" units="cm"/>
      <inkml:brushProperty name="height" value="0.1" units="cm"/>
      <inkml:brushProperty name="color" value="#E71224"/>
    </inkml:brush>
  </inkml:definitions>
  <inkml:trace contextRef="#ctx0" brushRef="#br0">0 136 2303 0 0,'19'11'1864'0'0,"-14"-8"-1826"0"0,-1 0-1 0 0,1-1 0 0 0,0 0 0 0 0,0 0 1 0 0,0-1-1 0 0,0 1 0 0 0,0-1 0 0 0,1 0 1 0 0,-1 0-1 0 0,0-1 0 0 0,0 1 0 0 0,1-1 1 0 0,-1-1-1 0 0,0 1 0 0 0,8-2 0 0 0,8-3 584 0 0,0 0-1 0 0,32-14 0 0 0,6-1 458 0 0,8 6-79 0 0,101-8 0 0 0,-47 8-822 0 0,-15-3-141 0 0,74-9 377 0 0,-112 19-58 0 0,-19 0 29 0 0,1 3 1 0 0,77 3-1 0 0,-32 7-280 0 0,41 4 13 0 0,-111-9-118 0 0,29-1-1 0 0,7 0 19 0 0,64 9 404 0 0,-55 2-31 0 0,-52-7-308 0 0,0-2 0 0 0,1 1-1 0 0,30-2 1 0 0,-20-2 161 0 0,0-2 1 0 0,0-1-1 0 0,-1-2 0 0 0,32-9 0 0 0,-41 10-161 0 0,0 0 1 0 0,0 2-1 0 0,1 0 0 0 0,34 0 0 0 0,-51 3-73 0 0,0 0 1 0 0,0 1-1 0 0,0-1 0 0 0,0 1 1 0 0,0 0-1 0 0,-1 0 0 0 0,1 0 1 0 0,0 0-1 0 0,-1 0 0 0 0,1 0 1 0 0,0 1-1 0 0,-1-1 0 0 0,0 1 1 0 0,4 3-1 0 0,0 1-1054 0 0,0-1 0 0 0,-1 2 0 0 0,0-1 0 0 0,5 8 0 0 0,-2-1-3161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33.874"/>
    </inkml:context>
    <inkml:brush xml:id="br0">
      <inkml:brushProperty name="width" value="0.1" units="cm"/>
      <inkml:brushProperty name="height" value="0.1" units="cm"/>
      <inkml:brushProperty name="color" value="#E71224"/>
    </inkml:brush>
  </inkml:definitions>
  <inkml:trace contextRef="#ctx0" brushRef="#br0">1 158 3623 0 0,'18'-1'406'0'0,"0"1"0"0"0,0 1-1 0 0,0 1 1 0 0,0 0 0 0 0,0 2-1 0 0,-1 0 1 0 0,19 6 0 0 0,-17-3-372 0 0,-1-2 1 0 0,1 0 0 0 0,0-1 0 0 0,0-1-1 0 0,0-1 1 0 0,0 0 0 0 0,33-2 0 0 0,-15-3 379 0 0,0-2 1 0 0,0-1-1 0 0,37-11 1 0 0,-25 6-212 0 0,1 3 1 0 0,59-3-1 0 0,-75 9-203 0 0,30-4 11 0 0,121-19 930 0 0,-126 17-579 0 0,83-1-1 0 0,-108 6-297 0 0,48-9-1 0 0,-15 1 2 0 0,32-5 72 0 0,-57 8-37 0 0,0 2 0 0 0,51-1 0 0 0,64 4-36 0 0,-21-4 56 0 0,-38 0-48 0 0,-15-2-58 0 0,-54 5 6 0 0,59 0 0 0 0,-44 5-10 0 0,-20-1 22 0 0,40 5 0 0 0,23 7 32 0 0,148 2 0 0 0,10-27 0 0 0,-209 10-47 0 0,-1 2 0 0 0,45 3 0 0 0,70 15 53 0 0,-100-10-63 0 0,128 8 57 0 0,-120-13 1 0 0,93-7 0 0 0,-92 0-2 0 0,89 6 0 0 0,-145-1-63 0 0,375 21 320 0 0,-166-30-224 0 0,-1 0 0 0 0,-98 11-30 0 0,-9-1 109 0 0,126-13 0 0 0,-211 10-254 0 0,1 0 0 0 0,-1 2-1 0 0,28 1 1 0 0,-39 0 29 0 0,-1 0 0 0 0,1 1 1 0 0,-1 0-1 0 0,1 0 0 0 0,-1 0 0 0 0,0 1 1 0 0,0 0-1 0 0,0 0 0 0 0,0 1 0 0 0,0 0 0 0 0,8 7 1 0 0,-5-3-517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35.102"/>
    </inkml:context>
    <inkml:brush xml:id="br0">
      <inkml:brushProperty name="width" value="0.1" units="cm"/>
      <inkml:brushProperty name="height" value="0.1" units="cm"/>
      <inkml:brushProperty name="color" value="#E71224"/>
    </inkml:brush>
  </inkml:definitions>
  <inkml:trace contextRef="#ctx0" brushRef="#br0">0 0 3279 0 0,'7'2'132'0'0,"-1"0"0"0"0,1-1 0 0 0,-1 0 0 0 0,1 0 0 0 0,0 0-1 0 0,0-1 1 0 0,0 0 0 0 0,9-1 0 0 0,5 0-55 0 0,47 4-2 0 0,22 0-14 0 0,-8-2-378 0 0,-59-3 66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36.613"/>
    </inkml:context>
    <inkml:brush xml:id="br0">
      <inkml:brushProperty name="width" value="0.1" units="cm"/>
      <inkml:brushProperty name="height" value="0.1" units="cm"/>
      <inkml:brushProperty name="color" value="#E71224"/>
    </inkml:brush>
  </inkml:definitions>
  <inkml:trace contextRef="#ctx0" brushRef="#br0">1 15 2303 0 0,'19'-4'96'0'0,"-5"1"32"0"0,3 1-128 0 0,-4-2 0 0 0,-6 2 0 0 0,-1 2 0 0 0,1 2 240 0 0,5-2 24 0 0,8 2 8 0 0,4-2 0 0 0,8 2-272 0 0,1 0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38.347"/>
    </inkml:context>
    <inkml:brush xml:id="br0">
      <inkml:brushProperty name="width" value="0.1" units="cm"/>
      <inkml:brushProperty name="height" value="0.1" units="cm"/>
      <inkml:brushProperty name="color" value="#E71224"/>
    </inkml:brush>
  </inkml:definitions>
  <inkml:trace contextRef="#ctx0" brushRef="#br0">1 81 1839 0 0,'26'-13'5880'0'0,"-21"12"-5729"0"0,0 0-1 0 0,0 0 1 0 0,0 1 0 0 0,0 0-1 0 0,0 0 1 0 0,0 0-1 0 0,7 2 1 0 0,-2-1-45 0 0,233 28 1585 0 0,-97 4-760 0 0,-90-19-736 0 0,-18-5-35 0 0,1-1 0 0 0,-1-2 0 0 0,1-2 0 0 0,61 0 0 0 0,32-6 353 0 0,-68 2-290 0 0,106-13 1 0 0,-21-21 214 0 0,-105 21-342 0 0,2 2 0 0 0,67-7 0 0 0,80 0-22 0 0,70-11-38 0 0,-39 4-8 0 0,-191 22-28 0 0,11-2 0 0 0,0 2 0 0 0,0 3 0 0 0,62 6 0 0 0,-10 7 22 0 0,1-3-1 0 0,100-4 0 0 0,-70-7 43 0 0,-100 3-42 0 0,-1 0-1 0 0,48 12 0 0 0,200 37 55 0 0,-214-41-88 0 0,4-4 36 0 0,0-2 0 0 0,89-6 0 0 0,-138 1-32 0 0,371-4 72 0 0,-243-4-64 0 0,-37 1 0 0 0,50 9 56 0 0,29-1 16 0 0,24-5-40 0 0,0 0 0 0 0,-48 0-12 0 0,-14 1 24 0 0,123-8-44 0 0,-203 9 40 0 0,196-18 416 0 0,-223 15-354 0 0,42-4 86 0 0,-74 10-164 0 0,1 0 1 0 0,-1 0-1 0 0,1 1 1 0 0,-1 0-1 0 0,1 0 1 0 0,-1 1-1 0 0,11 4 1 0 0,-15-4-106 0 0,0-1 1 0 0,-1 1-1 0 0,0 0 1 0 0,1 1-1 0 0,-1-1 1 0 0,0 0 0 0 0,0 1-1 0 0,0 0 1 0 0,-1 0-1 0 0,1 0 1 0 0,-1 0 0 0 0,1 0-1 0 0,-1 0 1 0 0,0 1-1 0 0,0-1 1 0 0,-1 1-1 0 0,1-1 1 0 0,1 7 0 0 0,1 7-630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40.628"/>
    </inkml:context>
    <inkml:brush xml:id="br0">
      <inkml:brushProperty name="width" value="0.1" units="cm"/>
      <inkml:brushProperty name="height" value="0.1" units="cm"/>
      <inkml:brushProperty name="color" value="#E71224"/>
    </inkml:brush>
  </inkml:definitions>
  <inkml:trace contextRef="#ctx0" brushRef="#br0">1 187 3511 0 0,'3'1'53'0'0,"0"-1"-1"0"0,0 1 1 0 0,0 0-1 0 0,0 0 0 0 0,0 0 1 0 0,0 0-1 0 0,0 1 0 0 0,3 1 1 0 0,-2-1-19 0 0,-1 0 0 0 0,1 0-1 0 0,0-1 1 0 0,-1 1 0 0 0,8 0 0 0 0,132 23 2586 0 0,-99-19-2353 0 0,-16-1 88 0 0,46 1 0 0 0,155 10 869 0 0,-107-2-528 0 0,-92-10-539 0 0,13 1-111 0 0,-22-5-34 0 0,15 1 23 0 0,-1-3 0 0 0,39-5 0 0 0,173-33 461 0 0,-142 22-174 0 0,-48 9-208 0 0,59-16 0 0 0,-96 19-109 0 0,123-32 247 0 0,-117 33-137 0 0,1 1-1 0 0,-1 1 0 0 0,42 1 0 0 0,179 3 88 0 0,-128-2-148 0 0,27-1-54 0 0,-66 1 73 0 0,129 5 238 0 0,48 4-217 0 0,-1-22 33 0 0,-216 11-120 0 0,288-6 427 0 0,-250 9-388 0 0,224-8 46 0 0,-81-5-15 0 0,-106 8 58 0 0,11 1-66 0 0,105-10 66 0 0,-140 6-117 0 0,121 5-1 0 0,55-3 12 0 0,-169-3-7 0 0,0 4-1 0 0,115 10 0 0 0,46 8 11 0 0,-180-14-16 0 0,102-13 0 0 0,-101 6-2 0 0,0 4-1 0 0,0 4 0 0 0,98 11 1 0 0,-111-8-9 0 0,113-10 0 0 0,-53 0-5 0 0,239 9 64 0 0,-310-2-21 0 0,0-2 0 0 0,58-11 0 0 0,26-1 20 0 0,-62 11-38 0 0,0 3 0 0 0,94 13 0 0 0,-95-7 3 0 0,141-7 1 0 0,-140-2-26 0 0,136 11 1 0 0,-93 9 49 0 0,-51-5-53 0 0,0-4 0 0 0,103 0 0 0 0,-120-10 6 0 0,190-13 52 0 0,-225 13-288 0 0,0 0-1 0 0,-1 1 0 0 0,24 2 0 0 0,-35 0 14 0 0,0 0 0 0 0,0 0 0 0 0,-1 0-1 0 0,1 1 1 0 0,-1 0 0 0 0,1 0 0 0 0,-1 1 0 0 0,0-1-1 0 0,0 1 1 0 0,0 0 0 0 0,0 0 0 0 0,0 1 0 0 0,8 7-1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43.536"/>
    </inkml:context>
    <inkml:brush xml:id="br0">
      <inkml:brushProperty name="width" value="0.1" units="cm"/>
      <inkml:brushProperty name="height" value="0.1" units="cm"/>
      <inkml:brushProperty name="color" value="#E71224"/>
    </inkml:brush>
  </inkml:definitions>
  <inkml:trace contextRef="#ctx0" brushRef="#br0">1 25 2815 0 0,'7'1'275'0'0,"1"0"-1"0"0,-1 0 0 0 0,1 0 1 0 0,-1 1-1 0 0,0 0 0 0 0,0 1 1 0 0,0-1-1 0 0,0 1 0 0 0,0 1 1 0 0,-1-1-1 0 0,13 10 0 0 0,15 7 578 0 0,-23-16-571 0 0,-1-1 0 0 0,1 0 0 0 0,0 0 0 0 0,-1-1 0 0 0,1-1 0 0 0,0 1 0 0 0,0-2 0 0 0,14 0 0 0 0,-7 0 74 0 0,33 5 0 0 0,-17-1-157 0 0,-1-1 1 0 0,0-2-1 0 0,38-3 1 0 0,-2 1 382 0 0,-51 2-450 0 0,-1 0 0 0 0,1 1 0 0 0,-1 1 0 0 0,1 1 0 0 0,30 11 0 0 0,-26-7-35 0 0,1-1 0 0 0,0-1 0 0 0,0-1 0 0 0,1-1 0 0 0,-1-2 0 0 0,1 0 0 0 0,26-1 0 0 0,191 1 614 0 0,-235-2-689 0 0,54 4 117 0 0,75 0 220 0 0,-40-4-300 0 0,-59 2-28 0 0,46-5-1 0 0,-2-12 21 0 0,-60 10-31 0 0,1 1 1 0 0,0 1 0 0 0,26-1-1 0 0,-36 4-11 0 0,158 7 112 0 0,-116-3-42 0 0,57-2-1 0 0,-65-3-56 0 0,26-5-21 0 0,-12 0 0 0 0,137-9 0 0 0,91-2 64 0 0,11-18 140 0 0,-272 31-200 0 0,394-37 124 0 0,-260 32-117 0 0,-76 2 47 0 0,44-1-63 0 0,-73 7 224 0 0,62-9 0 0 0,-116 10-210 0 0,1-1 0 0 0,-1 1 1 0 0,0 0-1 0 0,1 0 0 0 0,-1 0 1 0 0,1 0-1 0 0,-1 0 0 0 0,1 1 1 0 0,-1-1-1 0 0,0 0 1 0 0,1 1-1 0 0,-1-1 0 0 0,1 1 1 0 0,-1-1-1 0 0,0 1 0 0 0,0 0 1 0 0,1-1-1 0 0,-1 1 0 0 0,0 0 1 0 0,0 0-1 0 0,0 0 1 0 0,2 1-1 0 0,-1 2-296 0 0,1-1 0 0 0,-1 1 1 0 0,0 0-1 0 0,0 0 0 0 0,3 8 0 0 0,1 3-3199 0 0,1 0-1176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6:44.362"/>
    </inkml:context>
    <inkml:brush xml:id="br0">
      <inkml:brushProperty name="width" value="0.1" units="cm"/>
      <inkml:brushProperty name="height" value="0.1" units="cm"/>
      <inkml:brushProperty name="color" value="#E71224"/>
    </inkml:brush>
  </inkml:definitions>
  <inkml:trace contextRef="#ctx0" brushRef="#br0">0 1 1207 0 0,'15'0'0'0'0,"-4"0"104"0"0,0 0-104 0 0,-3 0 0 0 0,-4 0 0 0 0,-1 0 0 0 0,1 0 0 0 0,3 0 64 0 0,6 0-64 0 0,4 0 0 0 0,3 4 0 0 0,1-4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9:40.672"/>
    </inkml:context>
    <inkml:brush xml:id="br0">
      <inkml:brushProperty name="width" value="0.1" units="cm"/>
      <inkml:brushProperty name="height" value="0.1" units="cm"/>
      <inkml:brushProperty name="color" value="#E71224"/>
    </inkml:brush>
  </inkml:definitions>
  <inkml:trace contextRef="#ctx0" brushRef="#br0">0 145 3023 0 0,'0'-3'132'0'0,"1"0"0"0"0,-1 0 0 0 0,0 0 0 0 0,1 0 0 0 0,-1 0 0 0 0,1 0 0 0 0,0 0 0 0 0,0 0 0 0 0,0 0 0 0 0,1 0 0 0 0,-1 0 0 0 0,1 1 0 0 0,-1-1 0 0 0,1 1 0 0 0,0-1 0 0 0,0 1 0 0 0,0-1 0 0 0,0 1 0 0 0,0 0 0 0 0,1 0 0 0 0,-1 0 0 0 0,1 0 0 0 0,-1 1 0 0 0,7-3 0 0 0,3-2 326 0 0,1 1-1 0 0,0 1 0 0 0,0 1 0 0 0,21-4 0 0 0,0 0 317 0 0,14-6 194 0 0,-16 4-610 0 0,1 1 0 0 0,-1 2-1 0 0,38-2 1 0 0,-5 6 405 0 0,68 7-1 0 0,-109-4-490 0 0,-18-1-181 0 0,1 0 0 0 0,-1 1 0 0 0,0-1 0 0 0,12 4 0 0 0,-18-4-89 0 0,0 0-1 0 0,0 0 1 0 0,1 1-1 0 0,-1-1 1 0 0,0 0-1 0 0,0 0 1 0 0,0 0 0 0 0,1 1-1 0 0,-1-1 1 0 0,0 0-1 0 0,0 0 1 0 0,0 0-1 0 0,0 1 1 0 0,0-1 0 0 0,0 0-1 0 0,0 1 1 0 0,1-1-1 0 0,-1 0 1 0 0,0 0-1 0 0,0 1 1 0 0,0-1 0 0 0,0 0-1 0 0,0 0 1 0 0,0 1-1 0 0,0-1 1 0 0,0 0 0 0 0,-1 0-1 0 0,1 1 1 0 0,0-1-1 0 0,0 0 1 0 0,0 0-1 0 0,0 1 1 0 0,0-1 0 0 0,0 0-1 0 0,-1 1 1 0 0,-5 12-305 0 0,3-9 33 0 0,-2 8-913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39:41.671"/>
    </inkml:context>
    <inkml:brush xml:id="br0">
      <inkml:brushProperty name="width" value="0.1" units="cm"/>
      <inkml:brushProperty name="height" value="0.1" units="cm"/>
      <inkml:brushProperty name="color" value="#E71224"/>
    </inkml:brush>
  </inkml:definitions>
  <inkml:trace contextRef="#ctx0" brushRef="#br0">0 6 455 0 0,'15'1'5180'0'0,"20"0"-2450"0"0,-23-1-2501 0 0,162-7 2232 0 0,-151 6-2293 0 0,0 1 1 0 0,0 2-1 0 0,-1 0 0 0 0,42 9 0 0 0,-30-4-83 0 0,-5-2 102 0 0,22 5 165 0 0,1-2 0 0 0,1-3 0 0 0,62-1-1 0 0,-102-4-298 0 0,15-1 284 0 0,45-8 1 0 0,-50 6-11 0 0,37-2 0 0 0,-3 1-109 0 0,-56 4-215 0 0,4 0 8 0 0,0-1-1 0 0,-1 1 0 0 0,1-1 0 0 0,0 2 1 0 0,0-1-1 0 0,6 1 0 0 0,-9 0-10 0 0,-1-1 0 0 0,0 1 1 0 0,0-1-1 0 0,0 1 0 0 0,0-1 0 0 0,0 1 0 0 0,0 0 0 0 0,0-1 1 0 0,0 1-1 0 0,0 0 0 0 0,0 0 0 0 0,0 0 0 0 0,-1-1 0 0 0,1 1 1 0 0,0 0-1 0 0,-1 0 0 0 0,1 0 0 0 0,0 0 0 0 0,-1 1 0 0 0,1-1 0 0 0,-1 0 1 0 0,0 0-1 0 0,1 0 0 0 0,-1 0 0 0 0,0 0 0 0 0,0 1 0 0 0,0-1 1 0 0,0 0-1 0 0,0 0 0 0 0,0 0 0 0 0,0 2 0 0 0,0 5-145 0 0,-1-1-1 0 0,-1 1 1 0 0,1-1-1 0 0,-1 1 1 0 0,-5 12-1 0 0,-3 8-341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25.794"/>
    </inkml:context>
    <inkml:brush xml:id="br0">
      <inkml:brushProperty name="width" value="0.1" units="cm"/>
      <inkml:brushProperty name="height" value="0.1" units="cm"/>
      <inkml:brushProperty name="color" value="#F4F91B"/>
    </inkml:brush>
  </inkml:definitions>
  <inkml:trace contextRef="#ctx0" brushRef="#br0">1 53 3079 0 0,'2'-2'37'0'0,"0"0"-1"0"0,1 1 0 0 0,-1-1 0 0 0,1 0 0 0 0,-1 1 0 0 0,1 0 0 0 0,0 0 0 0 0,-1 0 0 0 0,1 0 0 0 0,0 0 0 0 0,0 0 0 0 0,0 1 0 0 0,0-1 0 0 0,0 1 0 0 0,5 0 0 0 0,6 0 111 0 0,0 2-1 0 0,17 3 0 0 0,2 0-167 0 0,189-2 1759 0 0,-128-4-391 0 0,42 10-189 0 0,-76-4-846 0 0,-33-2-167 0 0,28 8 0 0 0,15 1 83 0 0,-63-11-225 0 0,49 7 64 0 0,-1-4 0 0 0,74-2 0 0 0,159-33 693 0 0,-100 14-191 0 0,-111 12-362 0 0,359-20 252 0 0,-190 38-230 0 0,81 12 43 0 0,-236-16-239 0 0,92 7 62 0 0,-109-11-86 0 0,-17-1 24 0 0,104-5 0 0 0,107-17 214 0 0,-187 17-152 0 0,107 14 0 0 0,-146-10-41 0 0,0-2 0 0 0,0-2-1 0 0,45-7 1 0 0,53-1 169 0 0,37 17-22 0 0,-119-4-189 0 0,18 3 45 0 0,-36-2-27 0 0,50-2 0 0 0,-62-4 1 0 0,163-9 13 0 0,177-36 316 0 0,-155 28-135 0 0,-15 1-197 0 0,-129 9-28 0 0,1 4 0 0 0,112 6 0 0 0,-29 7 35 0 0,-72-6 46 0 0,100 17 1 0 0,37 4-20 0 0,-120-15-50 0 0,32-3-12 0 0,-84-5 11 0 0,72 0 28 0 0,0-5 0 0 0,182-29 0 0 0,-266 28-18 0 0,36 2 0 0 0,-3-1 1 0 0,33 2-22 0 0,-15 0 0 0 0,118 7 0 0 0,-102 0 0 0 0,-87-5 0 0 0,436 6 64 0 0,-276-8-64 0 0,74 12 0 0 0,-32 2 0 0 0,-124-13 18 0 0,-1 5 0 0 0,103 17 0 0 0,-189-20-14 0 0,0 0-1 0 0,0 0 1 0 0,1 0 0 0 0,-1 1 0 0 0,0 0 0 0 0,0 0 0 0 0,0 1 0 0 0,-1-1 0 0 0,7 5 0 0 0,-9-5-592 0 0,1 0 0 0 0,-1 1 1 0 0,0-1-1 0 0,0 0 0 0 0,0 1 1 0 0,2 3-1 0 0,2 6-3903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00.550"/>
    </inkml:context>
    <inkml:brush xml:id="br0">
      <inkml:brushProperty name="width" value="0.1" units="cm"/>
      <inkml:brushProperty name="height" value="0.1" units="cm"/>
      <inkml:brushProperty name="color" value="#F4F91B"/>
    </inkml:brush>
  </inkml:definitions>
  <inkml:trace contextRef="#ctx0" brushRef="#br0">5054 125 2303 0 0,'-3'0'48'0'0,"0"1"0"0"0,0-1-1 0 0,0 1 1 0 0,0-1-1 0 0,0 0 1 0 0,0 0-1 0 0,-5-1 1 0 0,-10 0 613 0 0,-6 4 135 0 0,4 0-595 0 0,-1-1-1 0 0,1-1 1 0 0,0-1-1 0 0,-1 0 1 0 0,-21-4 0 0 0,-1-4 450 0 0,-178-28 1971 0 0,148 27-2017 0 0,-78 1 1 0 0,-457-22 1046 0 0,295 26-454 0 0,-12-2-931 0 0,22-20 160 0 0,206 23-114 0 0,-110 11-1 0 0,-523 69 185 0 0,346-33 416 0 0,66-9-504 0 0,45-8-302 0 0,34-4-2 0 0,-86 32-440 0 0,188-21-3982 0 0,45-10-573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01.302"/>
    </inkml:context>
    <inkml:brush xml:id="br0">
      <inkml:brushProperty name="width" value="0.1" units="cm"/>
      <inkml:brushProperty name="height" value="0.1" units="cm"/>
      <inkml:brushProperty name="color" value="#F4F91B"/>
    </inkml:brush>
  </inkml:definitions>
  <inkml:trace contextRef="#ctx0" brushRef="#br0">2115 90 5063 0 0,'-8'-12'287'0'0,"1"2"-178"0"0,0 0 0 0 0,-10-9 0 0 0,16 18 39 0 0,-1 0-1 0 0,0 0 1 0 0,1 1 0 0 0,-1-1 0 0 0,0 1 0 0 0,0-1 0 0 0,1 1 0 0 0,-1 0-1 0 0,0 0 1 0 0,0 0 0 0 0,1 0 0 0 0,-4 0 0 0 0,-3 0-21 0 0,-15 0-30 0 0,0 2-1 0 0,1 0 1 0 0,-1 1-1 0 0,-31 9 1 0 0,28-6-103 0 0,0-1-1 0 0,0-1 1 0 0,-28 1-1 0 0,12-6 153 0 0,0-2-1 0 0,0-1 0 0 0,-44-11 1 0 0,19 3 727 0 0,0 4 1 0 0,-84-1-1 0 0,96 7-517 0 0,-82-5 137 0 0,-139-4 136 0 0,-104 22-302 0 0,321-5-470 0 0,-1 3 0 0 0,1 3 0 0 0,1 2 0 0 0,-75 29 0 0 0,81-23-269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04.639"/>
    </inkml:context>
    <inkml:brush xml:id="br0">
      <inkml:brushProperty name="width" value="0.1" units="cm"/>
      <inkml:brushProperty name="height" value="0.1" units="cm"/>
      <inkml:brushProperty name="color" value="#E71224"/>
    </inkml:brush>
  </inkml:definitions>
  <inkml:trace contextRef="#ctx0" brushRef="#br0">5200 68 919 0 0,'2'0'229'0'0,"1"-1"-1"0"0,0-1 0 0 0,-1 1 0 0 0,1 0 0 0 0,-1-1 0 0 0,0 1 1 0 0,1-1-1 0 0,-1 0 0 0 0,0 1 0 0 0,0-1 0 0 0,0 0 0 0 0,0 0 0 0 0,0-1 1 0 0,1-1-1 0 0,-3 3-149 0 0,1 0 1 0 0,0 0-1 0 0,-1 0 1 0 0,0 1-1 0 0,1-1 0 0 0,-1 0 1 0 0,1 0-1 0 0,-1 0 1 0 0,0 0-1 0 0,0 0 1 0 0,0 0-1 0 0,1 0 1 0 0,-1 0-1 0 0,0 0 0 0 0,0 0 1 0 0,0 0-1 0 0,-1 0 1 0 0,1 0-1 0 0,0 0 1 0 0,0 0-1 0 0,0 0 1 0 0,-1 0-1 0 0,1 0 1 0 0,-1 0-1 0 0,1 0 0 0 0,0 0 1 0 0,-1 0-1 0 0,0 0 1 0 0,1 1-1 0 0,-1-1 1 0 0,1 0-1 0 0,-1 0 1 0 0,0 1-1 0 0,0-1 0 0 0,1 0 1 0 0,-1 1-1 0 0,0-1 1 0 0,0 1-1 0 0,0-1 1 0 0,0 1-1 0 0,0-1 1 0 0,-1 1-1 0 0,-1-2 15 0 0,0 1 1 0 0,-1 0-1 0 0,1 1 1 0 0,-1-1-1 0 0,1 1 0 0 0,-1-1 1 0 0,0 1-1 0 0,1 0 1 0 0,-1 0-1 0 0,-6 2 0 0 0,-37 8 353 0 0,43-9-395 0 0,-60 17 476 0 0,27-6-242 0 0,-2-3-1 0 0,-51 8 0 0 0,-474 15 1970 0 0,333-17-1839 0 0,-90 0 489 0 0,40-2-479 0 0,195-5-294 0 0,20-5-2 0 0,-1-3 0 0 0,0-3 0 0 0,-67-12 0 0 0,53 8 253 0 0,-151 4 0 0 0,55 4-144 0 0,-272-11-58 0 0,-150-1-117 0 0,-7 11-10 0 0,499 2 22 0 0,41 1 131 0 0,-129-13 0 0 0,135 0 148 0 0,1-2 0 0 0,-89-29-1 0 0,135 36-315 0 0,0 1 0 0 0,-1 1 0 0 0,0 0-1 0 0,0 1 1 0 0,0 0 0 0 0,-22 1 0 0 0,25 2-142 0 0,0 0 1 0 0,1 1-1 0 0,-1 0 1 0 0,1 0-1 0 0,-1 1 1 0 0,1 0-1 0 0,0 1 1 0 0,0 0-1 0 0,-12 8 1 0 0,-9 7-934 0 0,-4 3-47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05.100"/>
    </inkml:context>
    <inkml:brush xml:id="br0">
      <inkml:brushProperty name="width" value="0.1" units="cm"/>
      <inkml:brushProperty name="height" value="0.1" units="cm"/>
      <inkml:brushProperty name="color" value="#E71224"/>
    </inkml:brush>
  </inkml:definitions>
  <inkml:trace contextRef="#ctx0" brushRef="#br0">1749 77 2303 0 0,'-1'-3'-7'0'0,"0"-1"0"0"0,-1 1 0 0 0,1 0-1 0 0,-1-1 1 0 0,0 1 0 0 0,-4-4 0 0 0,3 3 518 0 0,0 1 1 0 0,-1 0-1 0 0,1 0 1 0 0,-1 0 0 0 0,0 0-1 0 0,1 1 1 0 0,-9-5 0 0 0,4 4 507 0 0,-1 0 0 0 0,1 0 0 0 0,-13-2 0 0 0,-10-1-1100 0 0,7 5 189 0 0,0 1 0 0 0,0 0 0 0 0,-37 7 0 0 0,33-4-82 0 0,-37 5-5 0 0,-44 4 22 0 0,62-9 37 0 0,-270 9 1727 0 0,30-6-1058 0 0,116-1-587 0 0,53-4-252 0 0,-64 2 264 0 0,61 6-4078 0 0,78-4-330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05.854"/>
    </inkml:context>
    <inkml:brush xml:id="br0">
      <inkml:brushProperty name="width" value="0.1" units="cm"/>
      <inkml:brushProperty name="height" value="0.1" units="cm"/>
      <inkml:brushProperty name="color" value="#E71224"/>
    </inkml:brush>
  </inkml:definitions>
  <inkml:trace contextRef="#ctx0" brushRef="#br0">3811 17 2303 0 0,'-10'-4'460'0'0,"0"1"0"0"0,0 1 0 0 0,0-1-1 0 0,0 2 1 0 0,-1-1 0 0 0,1 1-1 0 0,0 1 1 0 0,-1 0 0 0 0,-15 2-1 0 0,-10 3-53 0 0,-48 13 0 0 0,53-10-235 0 0,-30 7-95 0 0,7-1 94 0 0,-1-3 1 0 0,-70 6 0 0 0,77-14 182 0 0,-205 22 1546 0 0,142-8-1567 0 0,-142 5-1 0 0,-114-26 564 0 0,-344-43 950 0 0,510 33-1502 0 0,141 10-263 0 0,-315-19 180 0 0,-2 26-204 0 0,-20 45-1456 0 0,304-33 190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09.079"/>
    </inkml:context>
    <inkml:brush xml:id="br0">
      <inkml:brushProperty name="width" value="0.1" units="cm"/>
      <inkml:brushProperty name="height" value="0.1" units="cm"/>
      <inkml:brushProperty name="color" value="#E71224"/>
    </inkml:brush>
  </inkml:definitions>
  <inkml:trace contextRef="#ctx0" brushRef="#br0">2783 88 1983 0 0,'-1'-1'23'0'0,"0"0"0"0"0,0 0-1 0 0,0 0 1 0 0,0 0 0 0 0,0 0 0 0 0,0 0-1 0 0,0 1 1 0 0,-1-1 0 0 0,1 1-1 0 0,0-1 1 0 0,-3 0 0 0 0,-6-4 78 0 0,-35-22 871 0 0,37 22-692 0 0,-1-1 1 0 0,0 1-1 0 0,0 0 1 0 0,0 1-1 0 0,-1 0 1 0 0,1 1-1 0 0,-1 0 1 0 0,0 0-1 0 0,0 1 1 0 0,0 0-1 0 0,0 1 1 0 0,-14-1-1 0 0,-13 2 139 0 0,0 1 0 0 0,-37 7-1 0 0,-402 28 1202 0 0,-3-26 126 0 0,454-10-1669 0 0,-218 9 509 0 0,-42 1-55 0 0,167-11-352 0 0,-270 11 106 0 0,64 42-1143 0 0,236-34 396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11.865"/>
    </inkml:context>
    <inkml:brush xml:id="br0">
      <inkml:brushProperty name="width" value="0.1" units="cm"/>
      <inkml:brushProperty name="height" value="0.1" units="cm"/>
      <inkml:brushProperty name="color" value="#E71224"/>
    </inkml:brush>
  </inkml:definitions>
  <inkml:trace contextRef="#ctx0" brushRef="#br0">1906 23 3167 0 0,'-29'-3'146'0'0,"-144"-9"2076"0"0,-209 5 290 0 0,-151 42-194 0 0,287-13-1521 0 0,92-17-559 0 0,98-5-236 0 0,-1 2 1 0 0,-109 19-1 0 0,112-8-220 0 0,-1 2-20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18.942"/>
    </inkml:context>
    <inkml:brush xml:id="br0">
      <inkml:brushProperty name="width" value="0.1" units="cm"/>
      <inkml:brushProperty name="height" value="0.1" units="cm"/>
      <inkml:brushProperty name="color" value="#E71224"/>
    </inkml:brush>
  </inkml:definitions>
  <inkml:trace contextRef="#ctx0" brushRef="#br0">3499 125 2959 0 0,'-247'-40'2646'0'0,"181"29"-2313"0"0,-424-51 1200 0 0,333 51-1019 0 0,-249 14-1 0 0,-172 21 343 0 0,304-5-421 0 0,-11-1-249 0 0,166-16-112 0 0,-341 10 39 0 0,255-5 92 0 0,63-3-3169 0 0,73 0-216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19.906"/>
    </inkml:context>
    <inkml:brush xml:id="br0">
      <inkml:brushProperty name="width" value="0.1" units="cm"/>
      <inkml:brushProperty name="height" value="0.1" units="cm"/>
      <inkml:brushProperty name="color" value="#E71224"/>
    </inkml:brush>
  </inkml:definitions>
  <inkml:trace contextRef="#ctx0" brushRef="#br0">1438 185 3767 0 0,'-84'-5'502'0'0,"-284"-34"2855"0"0,113-18-1853 0 0,2 0-445 0 0,192 46-976 0 0,-1 3 1 0 0,-74 1-1 0 0,79 9-345 0 0,-64 10 0 0 0,81-7-222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0.453"/>
    </inkml:context>
    <inkml:brush xml:id="br0">
      <inkml:brushProperty name="width" value="0.1" units="cm"/>
      <inkml:brushProperty name="height" value="0.1" units="cm"/>
      <inkml:brushProperty name="color" value="#E71224"/>
    </inkml:brush>
  </inkml:definitions>
  <inkml:trace contextRef="#ctx0" brushRef="#br0">1776 50 3911 0 0,'-30'-1'295'0'0,"15"0"-224"0"0,1 1 0 0 0,-17 2 0 0 0,-104 4 257 0 0,74-5-286 0 0,-158 0 351 0 0,43-2 518 0 0,50-3 427 0 0,-159-24-1 0 0,149 11-843 0 0,77 12-258 0 0,-1 3 1 0 0,-73 6-1 0 0,-118 28-3150 0 0,207-25-120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27.023"/>
    </inkml:context>
    <inkml:brush xml:id="br0">
      <inkml:brushProperty name="width" value="0.1" units="cm"/>
      <inkml:brushProperty name="height" value="0.1" units="cm"/>
      <inkml:brushProperty name="color" value="#F4F91B"/>
    </inkml:brush>
  </inkml:definitions>
  <inkml:trace contextRef="#ctx0" brushRef="#br0">10 38 4687 0 0,'-9'-4'1600'0'0,"23"13"-1222"0"0,26 15-460 0 0,-26-17 219 0 0,0 0-1 0 0,1-1 1 0 0,0-1-1 0 0,0 0 1 0 0,0-1-1 0 0,1-1 1 0 0,16 2 0 0 0,111 2 1386 0 0,-11-18-961 0 0,-70 5-481 0 0,-4 0 12 0 0,1 2 1 0 0,0 4-1 0 0,106 11 0 0 0,-112-4-15 0 0,0-2 0 0 0,65-4-1 0 0,106-15 296 0 0,-177 10-323 0 0,235 0 87 0 0,36-3-2 0 0,-316 6-135 0 0,270-21 64 0 0,-204 22-64 0 0,71 9 0 0 0,6 2 0 0 0,87-15 0 0 0,77 4 0 0 0,-224 6 0 0 0,1-4 0 0 0,127-12 0 0 0,294-26 64 0 0,-215 17-73 0 0,-53 1 55 0 0,-161 16-34 0 0,83 8 1 0 0,157 4 162 0 0,-163-8-102 0 0,-49 5-70 0 0,-37 2-3122 0 0,-24-3-515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2.090"/>
    </inkml:context>
    <inkml:brush xml:id="br0">
      <inkml:brushProperty name="width" value="0.1" units="cm"/>
      <inkml:brushProperty name="height" value="0.1" units="cm"/>
      <inkml:brushProperty name="color" value="#E71224"/>
    </inkml:brush>
  </inkml:definitions>
  <inkml:trace contextRef="#ctx0" brushRef="#br0">3668 27 2303 0 0,'-49'-10'1119'0'0,"0"3"-1"0"0,-66-2 0 0 0,61 8-906 0 0,-1 3 1 0 0,0 3-1 0 0,-99 20 0 0 0,71-6 44 0 0,-1-4 0 0 0,-109 5 0 0 0,-144 8 1243 0 0,76-4-722 0 0,75-20-316 0 0,65-2-138 0 0,-483-2 733 0 0,110 13-735 0 0,291-2-244 0 0,119-7-205 0 0,1 3 0 0 0,-1 4 0 0 0,-105 28 0 0 0,120-20-2594 0 0,8-5-954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3.327"/>
    </inkml:context>
    <inkml:brush xml:id="br0">
      <inkml:brushProperty name="width" value="0.1" units="cm"/>
      <inkml:brushProperty name="height" value="0.1" units="cm"/>
      <inkml:brushProperty name="color" value="#E71224"/>
    </inkml:brush>
  </inkml:definitions>
  <inkml:trace contextRef="#ctx0" brushRef="#br0">2163 158 2303 0 0,'0'-2'74'0'0,"-1"0"-1"0"0,1 0 1 0 0,-1 0-1 0 0,1 0 1 0 0,-1 0-1 0 0,0 1 1 0 0,0-1-1 0 0,0 0 1 0 0,0 0-1 0 0,0 1 0 0 0,0-1 1 0 0,-1 1-1 0 0,1-1 1 0 0,0 1-1 0 0,-1-1 1 0 0,-3-1-1 0 0,-31-23-263 0 0,25 20 283 0 0,-9-6 19 0 0,0 1 0 0 0,-1 1 0 0 0,0 1 0 0 0,-43-12-1 0 0,24 11 782 0 0,-79-8-1 0 0,-303 15 1063 0 0,243 8-1590 0 0,-194 19 284 0 0,298-18-546 0 0,-157 4 189 0 0,132-8-222 0 0,-152 22 0 0 0,173-9-86 0 0,0 2-64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5.008"/>
    </inkml:context>
    <inkml:brush xml:id="br0">
      <inkml:brushProperty name="width" value="0.1" units="cm"/>
      <inkml:brushProperty name="height" value="0.1" units="cm"/>
      <inkml:brushProperty name="color" value="#E71224"/>
    </inkml:brush>
  </inkml:definitions>
  <inkml:trace contextRef="#ctx0" brushRef="#br0">1556 190 1375 0 0,'-2'-4'84'0'0,"0"0"-1"0"0,-1 0 0 0 0,1 0 1 0 0,-1 0-1 0 0,0 0 0 0 0,0 1 1 0 0,0-1-1 0 0,-1 1 0 0 0,1 0 1 0 0,-1 0-1 0 0,-6-3 0 0 0,3 2 539 0 0,-1 0-1 0 0,0 0 0 0 0,0 1 0 0 0,0 0 0 0 0,0 1 0 0 0,-13-2 0 0 0,-180-17 453 0 0,-2 0-54 0 0,50-6-194 0 0,-91-13 243 0 0,184 34-871 0 0,0 2 0 0 0,-67 4 0 0 0,-203 36-307 0 0,262-26-49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5.894"/>
    </inkml:context>
    <inkml:brush xml:id="br0">
      <inkml:brushProperty name="width" value="0.1" units="cm"/>
      <inkml:brushProperty name="height" value="0.1" units="cm"/>
      <inkml:brushProperty name="color" value="#E71224"/>
    </inkml:brush>
  </inkml:definitions>
  <inkml:trace contextRef="#ctx0" brushRef="#br0">1135 131 455 0 0,'-22'-7'1154'0'0,"-1"0"-1"0"0,1 2 0 0 0,-28-3 0 0 0,-6-1-514 0 0,-10-5 47 0 0,-141-31 1248 0 0,160 34-1670 0 0,-1 1-1 0 0,0 3 1 0 0,-1 2 0 0 0,0 2-1 0 0,-77 5 1 0 0,91 4-309 0 0,0 1 0 0 0,0 2 0 0 0,1 2 1 0 0,1 0-1 0 0,0 3 0 0 0,-32 17 0 0 0,13-4-167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6.299"/>
    </inkml:context>
    <inkml:brush xml:id="br0">
      <inkml:brushProperty name="width" value="0.1" units="cm"/>
      <inkml:brushProperty name="height" value="0.1" units="cm"/>
      <inkml:brushProperty name="color" value="#E71224"/>
    </inkml:brush>
  </inkml:definitions>
  <inkml:trace contextRef="#ctx0" brushRef="#br0">2384 38 5407 0 0,'-11'-6'100'0'0,"-1"1"0"0"0,1 0 0 0 0,-1 0 0 0 0,0 1 0 0 0,0 1 0 0 0,-1 0 0 0 0,1 0 0 0 0,-1 2 0 0 0,1-1 0 0 0,-1 1 0 0 0,0 1 0 0 0,0 1 0 0 0,-14 1 0 0 0,-54 9 90 0 0,-151 42-1 0 0,-48 7-216 0 0,118-41 27 0 0,-180 26 0 0 0,110-9 0 0 0,-413 80-12 0 0,535-89-60 0 0,-3 1-60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7.259"/>
    </inkml:context>
    <inkml:brush xml:id="br0">
      <inkml:brushProperty name="width" value="0.1" units="cm"/>
      <inkml:brushProperty name="height" value="0.1" units="cm"/>
      <inkml:brushProperty name="color" value="#E71224"/>
    </inkml:brush>
  </inkml:definitions>
  <inkml:trace contextRef="#ctx0" brushRef="#br0">1609 11 3223 0 0,'-20'8'260'0'0,"0"0"0"0"0,-1-1-1 0 0,1-1 1 0 0,-1-1 0 0 0,-22 3-1 0 0,-110 6 1638 0 0,115-11-1976 0 0,-74 4 675 0 0,0-6 0 0 0,-1-4 0 0 0,-192-30 0 0 0,215 16-504 0 0,0 5 0 0 0,-1 3 0 0 0,-126 5 0 0 0,147 9-776 0 0,-2-1-2432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27.712"/>
    </inkml:context>
    <inkml:brush xml:id="br0">
      <inkml:brushProperty name="width" value="0.1" units="cm"/>
      <inkml:brushProperty name="height" value="0.1" units="cm"/>
      <inkml:brushProperty name="color" value="#E71224"/>
    </inkml:brush>
  </inkml:definitions>
  <inkml:trace contextRef="#ctx0" brushRef="#br0">1950 227 3223 0 0,'1'-1'97'0'0,"1"0"-1"0"0,-1 0 0 0 0,0-1 0 0 0,0 1 1 0 0,0-1-1 0 0,0 1 0 0 0,0-1 0 0 0,0 1 1 0 0,0-1-1 0 0,-1 1 0 0 0,1-1 0 0 0,0 0 1 0 0,-1 1-1 0 0,1-1 0 0 0,-1 0 0 0 0,0 0 1 0 0,0 1-1 0 0,0-1 0 0 0,1 0 0 0 0,-2-3 0 0 0,0 2 32 0 0,1 1 0 0 0,-1-1 0 0 0,0 1-1 0 0,0 0 1 0 0,-1-1 0 0 0,1 1 0 0 0,-1 0-1 0 0,1 0 1 0 0,-1 0 0 0 0,1 0 0 0 0,-1 0-1 0 0,0 0 1 0 0,0 0 0 0 0,-3-2 0 0 0,-6-4-12 0 0,0 1 1 0 0,-1 0-1 0 0,1 1 1 0 0,-2 0 0 0 0,1 0-1 0 0,-26-6 1 0 0,-83-13 96 0 0,68 15-133 0 0,-114-18 289 0 0,-286-12-1 0 0,-180 44-226 0 0,364 23-254 0 0,134-12 10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43:39.706"/>
    </inkml:context>
    <inkml:brush xml:id="br0">
      <inkml:brushProperty name="width" value="0.1" units="cm"/>
      <inkml:brushProperty name="height" value="0.1" units="cm"/>
      <inkml:brushProperty name="color" value="#E71224"/>
    </inkml:brush>
  </inkml:definitions>
  <inkml:trace contextRef="#ctx0" brushRef="#br0">1396 191 2671 0 0,'-116'-4'264'0'0,"-184"-23"2432"0"0,91 6-929 0 0,-53 13 21 0 0,241 8-1639 0 0,-15 1 139 0 0,0 2 0 0 0,-48 10 0 0 0,-69 22 283 0 0,74-15-174 0 0,-9-1 641 0 0,77-14-805 0 0,11-4-228 0 0,0-1 0 0 0,0 0 0 0 0,0 0 1 0 0,0 0-1 0 0,0 0 0 0 0,0 0 0 0 0,0 0 0 0 0,-1 0 0 0 0,1 0 0 0 0,0 1 0 0 0,0-1 0 0 0,0 0 0 0 0,0 0 1 0 0,0 0-1 0 0,0 0 0 0 0,0 0 0 0 0,0 0 0 0 0,0 0 0 0 0,0 1 0 0 0,0-1 0 0 0,0 0 0 0 0,0 0 0 0 0,0 0 0 0 0,0 0 1 0 0,0 0-1 0 0,0 0 0 0 0,0 0 0 0 0,0 1 0 0 0,1-1 0 0 0,-1 0 0 0 0,0 0 0 0 0,0 0 0 0 0,0 0 0 0 0,0 0 0 0 0,0 0 1 0 0,0 0-1 0 0,0 0 0 0 0,0 0 0 0 0,0 0 0 0 0,0 1 0 0 0,0-1 0 0 0,1 0 0 0 0,-1 0 0 0 0,0 0 0 0 0,0 0 1 0 0,2 1 17 0 0,-1-1 1 0 0,1 1 0 0 0,0-1 0 0 0,-1 0 0 0 0,1 1 0 0 0,0-1 0 0 0,-1 0 0 0 0,1 0 0 0 0,0 0-1 0 0,2 0 1 0 0,454-50 1438 0 0,138 37-1388 0 0,-300 28 108 0 0,-208-9-140 0 0,26 1 57 0 0,27 3 113 0 0,165-9 0 0 0,-227-8-89 0 0,0-3-1 0 0,-1-4 1 0 0,87-27 0 0 0,-156 39-101 0 0,-7 2-14 0 0,-1 0 1 0 0,1 0-1 0 0,0-1 1 0 0,-1 1-1 0 0,1 0 1 0 0,-1-1-1 0 0,1 1 1 0 0,-1-1-1 0 0,1 0 0 0 0,-1 1 1 0 0,1-1-1 0 0,-1 0 1 0 0,0 0-1 0 0,2-1 1 0 0,-3 1-7 0 0,0 1 1 0 0,0 0-1 0 0,0-1 1 0 0,0 1-1 0 0,0-1 0 0 0,0 1 1 0 0,0 0-1 0 0,0-1 1 0 0,0 1-1 0 0,0 0 0 0 0,0-1 1 0 0,0 1-1 0 0,0 0 1 0 0,0-1-1 0 0,-1 1 1 0 0,1 0-1 0 0,0-1 0 0 0,0 1 1 0 0,0 0-1 0 0,-1-1 1 0 0,1 1-1 0 0,0 0 0 0 0,0 0 1 0 0,-1-1-1 0 0,1 1 1 0 0,0 0-1 0 0,-1 0 0 0 0,1-1 1 0 0,0 1-1 0 0,-1 0 1 0 0,1 0-1 0 0,0 0 0 0 0,-1 0 1 0 0,1 0-1 0 0,-1-1 1 0 0,-14-3 76 0 0,15 3-74 0 0,-26-4 34 0 0,1 1 0 0 0,-49-2 0 0 0,-54 7 117 0 0,72 1-131 0 0,-901 26 39 0 0,819-24-140 0 0,-236 36 0 0 0,368-39 77 0 0,4 0-2 0 0,-1-1 0 0 0,1 0 0 0 0,0 1 0 0 0,-1-1 0 0 0,1 1 0 0 0,0 0 0 0 0,0-1 0 0 0,-1 1 0 0 0,1 0 0 0 0,0 1 1 0 0,-2 0-1 0 0,4-1-2 0 0,0-1 1 0 0,-1 0 0 0 0,1 0 0 0 0,0 1 0 0 0,0-1 0 0 0,0 0 0 0 0,0 1-1 0 0,0-1 1 0 0,0 0 0 0 0,0 1 0 0 0,1-1 0 0 0,-1 0 0 0 0,0 1 0 0 0,0-1-1 0 0,0 0 1 0 0,0 0 0 0 0,0 1 0 0 0,0-1 0 0 0,0 0 0 0 0,1 1 0 0 0,-1-1-1 0 0,0 0 1 0 0,0 0 0 0 0,0 0 0 0 0,1 1 0 0 0,-1-1 0 0 0,0 0 0 0 0,0 0-1 0 0,1 0 1 0 0,-1 1 0 0 0,0-1 0 0 0,0 0 0 0 0,1 0 0 0 0,-1 0 0 0 0,0 0-1 0 0,1 0 1 0 0,-1 0 0 0 0,0 0 0 0 0,1 1 0 0 0,-1-1 0 0 0,0 0 0 0 0,0 0 0 0 0,1 0-1 0 0,18 4-132 0 0,-17-3 105 0 0,36 5-193 0 0,0-2 0 0 0,75-2 0 0 0,-19-1 149 0 0,165 15 87 0 0,80 2 110 0 0,-132-5-35 0 0,63 1 21 0 0,-4-23 221 0 0,-217 4-238 0 0,1-2-1 0 0,-1-3 1 0 0,62-19-1 0 0,-106 27-69 0 0,0 0-1 0 0,-1 0 1 0 0,1 0-1 0 0,-1-1 1 0 0,1 0-1 0 0,-1 0 1 0 0,0 0-1 0 0,0 0 1 0 0,4-5-1 0 0,-7 7-8 0 0,0 0-1 0 0,0 0 0 0 0,0 0 1 0 0,0 0-1 0 0,0 0 0 0 0,0-1 0 0 0,-1 1 1 0 0,1 0-1 0 0,0-1 0 0 0,-1 1 1 0 0,1 0-1 0 0,-1-1 0 0 0,1 1 0 0 0,-1-1 1 0 0,0 1-1 0 0,1-1 0 0 0,-1 1 1 0 0,0-1-1 0 0,0 1 0 0 0,0-1 0 0 0,0 1 1 0 0,-1-1-1 0 0,1 1 0 0 0,0-1 1 0 0,-1 1-1 0 0,1 0 0 0 0,-1-1 0 0 0,1 1 1 0 0,-1-1-1 0 0,1 1 0 0 0,-1 0 0 0 0,0 0 1 0 0,0-1-1 0 0,0 1 0 0 0,-1-2 1 0 0,-6-4 82 0 0,1 0 0 0 0,-1 1 0 0 0,0 0 0 0 0,-1 0 0 0 0,0 1 0 0 0,0 0 0 0 0,0 0 0 0 0,-18-6 0 0 0,-2 2 110 0 0,-50-11 0 0 0,-28 2-100 0 0,-205-8 1 0 0,-109 36 40 0 0,50 31-391 0 0,4 25-287 0 0,-58 9-44 0 0,350-66-1001 0 0,13-4-4109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0:49.658"/>
    </inkml:context>
    <inkml:brush xml:id="br0">
      <inkml:brushProperty name="width" value="0.1" units="cm"/>
      <inkml:brushProperty name="height" value="0.1" units="cm"/>
      <inkml:brushProperty name="color" value="#E71224"/>
    </inkml:brush>
  </inkml:definitions>
  <inkml:trace contextRef="#ctx0" brushRef="#br0">1 117 1375 0 0,'167'-92'5376'0'0,"-160"88"-5242"0"0,1 1 0 0 0,-1-1 0 0 0,1 1 0 0 0,0 1-1 0 0,0 0 1 0 0,1 0 0 0 0,-1 0 0 0 0,0 1-1 0 0,1 0 1 0 0,-1 1 0 0 0,1 0 0 0 0,-1 0-1 0 0,0 1 1 0 0,1 0 0 0 0,-1 0 0 0 0,0 1 0 0 0,10 3-1 0 0,27 10 42 0 0,70 14 0 0 0,-18-6 273 0 0,9-2-27 0 0,-20-5-50 0 0,78 9-218 0 0,-104-18-93 0 0,34 0 137 0 0,4-7 187 0 0,-40-2-154 0 0,-16 2-194 0 0,20 0 175 0 0,105 11 0 0 0,-156-10-211 0 0,1-1 0 0 0,0 0 0 0 0,-1-1 0 0 0,1 0 0 0 0,20-5 0 0 0,-3 0 0 0 0,26-2 13 0 0,0 2 0 0 0,1 2 0 0 0,0 2 0 0 0,63 8-1 0 0,-34-2 18 0 0,8 0 4 0 0,-56 0-34 0 0,-23-3 0 0 0,0 1 0 0 0,0 0 0 0 0,22 6 0 0 0,-31-7 0 0 0,1 1 0 0 0,0-1 0 0 0,-1-1 0 0 0,1 1 0 0 0,9-2 0 0 0,18 3 0 0 0,-26-1 15 0 0,-1 0 0 0 0,1 0-1 0 0,-1-1 1 0 0,0 0 0 0 0,1-1-1 0 0,-1 1 1 0 0,1-1 0 0 0,-1 0-1 0 0,0-1 1 0 0,9-2 0 0 0,1-3 56 0 0,0-1 0 0 0,22-14 0 0 0,-30 17-62 0 0,-7 5-1 0 0,0-1-1 0 0,0 1 1 0 0,0-1-1 0 0,0 1 1 0 0,0 0-1 0 0,0-1 0 0 0,0 1 1 0 0,0 0-1 0 0,0 0 1 0 0,0-1-1 0 0,0 1 1 0 0,0 0-1 0 0,0 0 1 0 0,0 0-1 0 0,0 0 0 0 0,0 0 1 0 0,0 1-1 0 0,0-1 1 0 0,0 0-1 0 0,0 0 1 0 0,0 1-1 0 0,0-1 1 0 0,0 0-1 0 0,0 1 0 0 0,-1-1 1 0 0,1 1-1 0 0,0-1 1 0 0,0 1-1 0 0,0 0 1 0 0,-1-1-1 0 0,2 2 1 0 0,1 2-523 0 0,1 0 1 0 0,-2 0-1 0 0,1 0 1 0 0,0 0-1 0 0,2 5 0 0 0,-3-5-710 0 0,5 9-2509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0:58.706"/>
    </inkml:context>
    <inkml:brush xml:id="br0">
      <inkml:brushProperty name="width" value="0.1" units="cm"/>
      <inkml:brushProperty name="height" value="0.1" units="cm"/>
      <inkml:brushProperty name="color" value="#E71224"/>
    </inkml:brush>
  </inkml:definitions>
  <inkml:trace contextRef="#ctx0" brushRef="#br0">1 24 1375 0 0,'10'-4'317'0'0,"1"0"-1"0"0,0 0 0 0 0,0 1 0 0 0,1 0 0 0 0,-1 1 1 0 0,1 1-1 0 0,22-1 0 0 0,-2 2 335 0 0,54 8 0 0 0,-57-3-497 0 0,-15-2-42 0 0,0-1 1 0 0,0 0-1 0 0,0-1 1 0 0,0-1 0 0 0,0 0-1 0 0,19-3 1 0 0,-17 1-12 0 0,-1 0 1 0 0,1 2-1 0 0,-1 0 1 0 0,1 0-1 0 0,28 6 1 0 0,76 23 571 0 0,-99-23-649 0 0,7 0 73 0 0,0-2-1 0 0,47 3 0 0 0,2 0 67 0 0,113 17 673 0 0,-122-17-565 0 0,1-3 0 0 0,0-3 0 0 0,0-3 0 0 0,113-19 0 0 0,-133 17-208 0 0,0 1 1 0 0,91 8-1 0 0,-138-5-64 0 0,114-1 22 0 0,0 0 33 0 0,-11 9 52 0 0,83 3-84 0 0,-154-9 23 0 0,-1 2 1 0 0,1 1-1 0 0,43 12 0 0 0,-34-9 36 0 0,0-2 0 0 0,1-2 0 0 0,-1-2-1 0 0,46-3 1 0 0,-21 0-23 0 0,21-5 289 0 0,-67 3-250 0 0,1 1 0 0 0,0 2 0 0 0,0 0 0 0 0,29 4 0 0 0,6 1-68 0 0,-44-5-67 0 0,0 1 1 0 0,0 0-1 0 0,0 2 1 0 0,18 4-1 0 0,-27-5-134 0 0,0 1 0 0 0,0-1 0 0 0,0 1 0 0 0,6 5 0 0 0,-1-1-455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33.426"/>
    </inkml:context>
    <inkml:brush xml:id="br0">
      <inkml:brushProperty name="width" value="0.1" units="cm"/>
      <inkml:brushProperty name="height" value="0.1" units="cm"/>
      <inkml:brushProperty name="color" value="#F4F91B"/>
    </inkml:brush>
  </inkml:definitions>
  <inkml:trace contextRef="#ctx0" brushRef="#br0">1 19 3423 0 0,'1'0'74'0'0,"0"-1"0"0"0,0 1 0 0 0,1-1 0 0 0,-1 1 0 0 0,0 0 0 0 0,0 0 0 0 0,1 0 0 0 0,-1 0 0 0 0,0 0 0 0 0,0 0 0 0 0,1 0 0 0 0,-1 0 0 0 0,0 0 0 0 0,1 0 0 0 0,-1 1 0 0 0,0-1 0 0 0,0 0 0 0 0,0 1 0 0 0,1-1 0 0 0,-1 1 0 0 0,0 0 0 0 0,0-1-1 0 0,0 1 1 0 0,1 1 0 0 0,1-1-38 0 0,-1 1 0 0 0,0-1 0 0 0,0 0 0 0 0,1-1 0 0 0,-1 1 0 0 0,1 0 0 0 0,2 0-1 0 0,39 3 457 0 0,-34-2-391 0 0,1-1 0 0 0,0 0 0 0 0,12-1 0 0 0,258-31 1177 0 0,-278 30-1276 0 0,50-3 159 0 0,79 4 0 0 0,-6 1-147 0 0,-40-5 171 0 0,1 4 0 0 0,137 17 0 0 0,-130-10-67 0 0,-45-4-119 0 0,239-6 91 0 0,-43-3-52 0 0,-222 7-45 0 0,305 2 268 0 0,-272-3-194 0 0,-1 2 1 0 0,92 16-1 0 0,-19 13-67 0 0,-91-21 0 0 0,16 0 0 0 0,-1-1 0 0 0,103 2 0 0 0,-62-6 0 0 0,325 45 272 0 0,-363-45-225 0 0,0-2-1 0 0,109-9 0 0 0,218-8 67 0 0,-200 11-109 0 0,-114-1-4 0 0,38 1 0 0 0,207 5 0 0 0,-241 1 0 0 0,73 0 0 0 0,-15-10 67 0 0,50-1-6 0 0,-118 3-29 0 0,-46 3-26 0 0,0 1 1 0 0,0 0-1 0 0,0 2 1 0 0,18 1-1 0 0,12 4-6 0 0,1-1 0 0 0,53-3 0 0 0,94-13 0 0 0,-130 9 14 0 0,0 3-1 0 0,67 9 0 0 0,55 1 11 0 0,156 1-24 0 0,40 0 0 0 0,-67-8-14 0 0,-267 1-213 0 0,-27-4 68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1:06.725"/>
    </inkml:context>
    <inkml:brush xml:id="br0">
      <inkml:brushProperty name="width" value="0.1" units="cm"/>
      <inkml:brushProperty name="height" value="0.1" units="cm"/>
      <inkml:brushProperty name="color" value="#E71224"/>
    </inkml:brush>
  </inkml:definitions>
  <inkml:trace contextRef="#ctx0" brushRef="#br0">0 27 1375 0 0,'5'-3'165'0'0,"0"0"0"0"0,0 0 0 0 0,0 1-1 0 0,0 0 1 0 0,0 0 0 0 0,0 0-1 0 0,1 0 1 0 0,-1 1 0 0 0,1 0-1 0 0,-1 0 1 0 0,1 1 0 0 0,7-1 0 0 0,2 2 119 0 0,1 0 1 0 0,-1 0 0 0 0,21 6-1 0 0,-29-6-175 0 0,-1 0-1 0 0,1 0 1 0 0,0-1-1 0 0,0 1 1 0 0,0-2-1 0 0,-1 1 1 0 0,1-1-1 0 0,11-2 0 0 0,-12 1-25 0 0,-1 1 0 0 0,1 0 0 0 0,0 1 0 0 0,-1 0 0 0 0,1-1 0 0 0,0 2 0 0 0,0-1 0 0 0,5 2 0 0 0,49 12 248 0 0,-25-5-259 0 0,10-2 7 0 0,0-2 0 0 0,0-2 0 0 0,0-1 0 0 0,0-3 0 0 0,75-10 0 0 0,221-8 148 0 0,-226 25-192 0 0,0 1-17 0 0,-64-7-10 0 0,136-3 48 0 0,-183 3-51 0 0,285-17 137 0 0,-249 13-45 0 0,0 3 1 0 0,0 1-1 0 0,59 8 0 0 0,32 6-33 0 0,-107-14-48 0 0,-1 0 0 0 0,1-2 0 0 0,37-6 0 0 0,-32 1-16 0 0,1 2 0 0 0,0 1 0 0 0,0 1 0 0 0,42 2 0 0 0,54 15 0 0 0,-63-7 0 0 0,-56-6-85 0 0,1 0 0 0 0,-1 0 0 0 0,0 1 0 0 0,0 0 0 0 0,7 3 0 0 0,-10-4-73 0 0,0 1 0 0 0,-1 1 1 0 0,1-1-1 0 0,-1 0 0 0 0,0 1 1 0 0,0-1-1 0 0,0 1 0 0 0,0 0 0 0 0,0 0 1 0 0,4 7-1 0 0,0 0-2429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2:40.099"/>
    </inkml:context>
    <inkml:brush xml:id="br0">
      <inkml:brushProperty name="width" value="0.1" units="cm"/>
      <inkml:brushProperty name="height" value="0.1" units="cm"/>
      <inkml:brushProperty name="color" value="#F4F91B"/>
    </inkml:brush>
  </inkml:definitions>
  <inkml:trace contextRef="#ctx0" brushRef="#br0">310 1130 2759 0 0,'-1'0'118'0'0,"0"0"0"0"0,1 0 0 0 0,-1 0 0 0 0,1 0 0 0 0,-1 0 0 0 0,1 0 0 0 0,-1 0 0 0 0,0 0-1 0 0,1 0 1 0 0,-1 1 0 0 0,1-1 0 0 0,-1 0 0 0 0,1 0 0 0 0,-1 1 0 0 0,1-1 0 0 0,-1 0 0 0 0,1 0-1 0 0,-1 1 1 0 0,1-1 0 0 0,-1 1 0 0 0,1-1 0 0 0,0 0 0 0 0,-1 1 0 0 0,1-1 0 0 0,0 1 0 0 0,-1-1-1 0 0,1 1 1 0 0,0-1 0 0 0,-1 1 0 0 0,1 0 0 0 0,0 1 130 0 0,-1 0 0 0 0,1 0 0 0 0,0-1 1 0 0,0 1-1 0 0,0 0 0 0 0,1 0 0 0 0,-1 0 0 0 0,0 0 0 0 0,1 2 0 0 0,0-3-158 0 0,-1-1 0 0 0,1 1 0 0 0,-1 0 0 0 0,1 0 0 0 0,0-1 0 0 0,-1 1 0 0 0,1-1 0 0 0,0 1 0 0 0,-1 0 0 0 0,1-1 0 0 0,0 1 0 0 0,0-1 0 0 0,0 0 0 0 0,-1 1 0 0 0,1-1 0 0 0,0 0 0 0 0,0 1 0 0 0,0-1 0 0 0,0 0 0 0 0,0 0 0 0 0,0 0 0 0 0,0 0 0 0 0,1 0 0 0 0,31 1 823 0 0,-15-1-666 0 0,31 5 209 0 0,119 5 800 0 0,-144-10-978 0 0,0 1-1 0 0,0 1 1 0 0,0 1-1 0 0,0 1 1 0 0,38 12 0 0 0,-2 8-6 0 0,-43-16-175 0 0,1-1 0 0 0,0-1 0 0 0,0-1 0 0 0,20 4 0 0 0,-15-5 100 0 0,0-2 1 0 0,0 0 0 0 0,1-2-1 0 0,-1 0 1 0 0,35-6-1 0 0,55-12 299 0 0,-9 6-312 0 0,96-14 110 0 0,-120 18-208 0 0,-57 5-6 0 0,-1-2 0 0 0,23-8 0 0 0,-20 6 114 0 0,27-5 0 0 0,109-3 206 0 0,-129 12-401 0 0,0-2-1 0 0,39-11 0 0 0,13-3 71 0 0,139-17 59 0 0,-99 20-74 0 0,-99 14-24 0 0,0 1 0 0 0,0 1 0 0 0,43 5 0 0 0,21 1-4 0 0,-42-7 6 0 0,93-14 0 0 0,-123 13-7 0 0,31 1-1 0 0,-9 0-1 0 0,-25 0-22 0 0,60-4 41 0 0,0 4 1 0 0,96 9-1 0 0,-97 2-42 0 0,119 16 0 0 0,-157-20 0 0 0,175 22 0 0 0,-126-24 64 0 0,109 21 0 0 0,-153-17-64 0 0,1-2 0 0 0,0-1 0 0 0,72-2 0 0 0,-15-8 103 0 0,171-2-62 0 0,-170 19-41 0 0,1 0 0 0 0,-33-6 0 0 0,22 0 0 0 0,-42-7 22 0 0,0-2-1 0 0,83-17 0 0 0,-70 9-21 0 0,78-5 0 0 0,29 16 0 0 0,-66-1 11 0 0,153-29 41 0 0,-248 29-51 0 0,81-13-1 0 0,-29 4 0 0 0,108-5 0 0 0,-92 15 0 0 0,116-15 0 0 0,-143 7 32 0 0,91-27 0 0 0,32-26 32 0 0,-163 58-58 0 0,-1 0-1 0 0,0-1 0 0 0,0 0 1 0 0,0 0-1 0 0,0 0 0 0 0,-1-1 1 0 0,0 0-1 0 0,0 0 0 0 0,0 0 1 0 0,0 0-1 0 0,3-7 0 0 0,4-5 17 0 0,-2 0-1 0 0,15-30 0 0 0,-23 41-19 0 0,0 0 1 0 0,0 0-1 0 0,-1 0 0 0 0,1 0 0 0 0,-1 0 0 0 0,-1 0 1 0 0,1 0-1 0 0,-1 0 0 0 0,0 0 0 0 0,-2-12 1 0 0,-1-3 46 0 0,-13-37 0 0 0,0-2-44 0 0,7 26-5 0 0,-1 0 0 0 0,-22-51 0 0 0,12 37 0 0 0,13 33 0 0 0,-1 0 0 0 0,0 1 0 0 0,-1-1 0 0 0,-14-15 0 0 0,8 10 0 0 0,10 14 0 0 0,0 1 0 0 0,-1 0 0 0 0,0 0 0 0 0,0 1 0 0 0,0 0 0 0 0,-1 0 0 0 0,1 0 0 0 0,-10-3 0 0 0,0-1 0 0 0,3 2 0 0 0,0 0 0 0 0,-17-4 0 0 0,-17-7 0 0 0,12 1 0 0 0,-1 3 0 0 0,0 0 0 0 0,-65-11 0 0 0,-115-5 0 0 0,-57 10 0 0 0,36 2 0 0 0,186 13 0 0 0,-190-10 0 0 0,19 9 0 0 0,-220-17 0 0 0,198 7 0 0 0,75 12 0 0 0,-188 23 0 0 0,29 4 0 0 0,-94 9 0 0 0,40-4 0 0 0,-171 17 0 0 0,414-33 0 0 0,-90-7 0 0 0,0-19 0 0 0,201 11 0 0 0,-185-17 0 0 0,-17-2 0 0 0,8 2 0 0 0,9 11 0 0 0,7-1 0 0 0,128 5 0 0 0,-107 7 0 0 0,170-2-5 0 0,0 1 0 0 0,0 1 0 0 0,0 0 0 0 0,0 1-1 0 0,1 0 1 0 0,-26 12 0 0 0,30-11 2 0 0,1 0 0 0 0,-1 1-1 0 0,1 0 1 0 0,0 0 0 0 0,1 1 0 0 0,0 0-1 0 0,0 1 1 0 0,0 0 0 0 0,1 0-1 0 0,-8 11 1 0 0,-7 13-12 0 0,12-19-2 0 0,1 1 0 0 0,0 0 0 0 0,0 1 0 0 0,2 0 0 0 0,-7 16 0 0 0,-58 171-58 0 0,59-163 68 0 0,2 1 0 0 0,-9 57 0 0 0,18-84 4 0 0,1 0 0 0 0,1 0 0 0 0,0 0 0 0 0,0 0 0 0 0,1 0 0 0 0,1-1 0 0 0,0 1 0 0 0,1 0 0 0 0,1-1 0 0 0,0 1 0 0 0,0-1 0 0 0,7 12 0 0 0,40 64-262 0 0,-29-51-1364 0 0,34 74 1 0 0,-41-69-414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2:59.391"/>
    </inkml:context>
    <inkml:brush xml:id="br0">
      <inkml:brushProperty name="width" value="0.1" units="cm"/>
      <inkml:brushProperty name="height" value="0.1" units="cm"/>
      <inkml:brushProperty name="color" value="#F4F91B"/>
    </inkml:brush>
  </inkml:definitions>
  <inkml:trace contextRef="#ctx0" brushRef="#br0">2561 97 2959 0 0,'0'-3'113'0'0,"-1"1"0"0"0,-1 0-1 0 0,1-1 1 0 0,0 1-1 0 0,-1 0 1 0 0,1 0 0 0 0,-1-1-1 0 0,-3-2 1 0 0,3 3 221 0 0,1 0-184 0 0,-1 0 0 0 0,-1 0 0 0 0,1 0 0 0 0,0 1 0 0 0,0-1 0 0 0,-1 1 0 0 0,1-1 0 0 0,-1 1 0 0 0,1 0 0 0 0,-1 0 0 0 0,1 0 0 0 0,-1 0 0 0 0,0 1 0 0 0,1-1 0 0 0,-1 1 0 0 0,0-1 0 0 0,-5 1 0 0 0,-5 1 70 0 0,1-1-1 0 0,-23 6 1 0 0,-2-1 217 0 0,-31 4 218 0 0,48-6 22 0 0,0 0-1 0 0,0-2 1 0 0,-34 0 0 0 0,29-2-709 0 0,-1 2 1 0 0,0 0 0 0 0,-46 10-1 0 0,40-6 310 0 0,-57 3 0 0 0,77-8-201 0 0,-14 0 148 0 0,-32-3 1 0 0,40 0-181 0 0,-111-11 566 0 0,50 9-485 0 0,-61-5 124 0 0,10-15-38 0 0,23 2-37 0 0,88 20-136 0 0,-1 1 0 0 0,1 1 0 0 0,0 1 0 0 0,0 0 1 0 0,-27 4-1 0 0,6 3 46 0 0,-64 5-65 0 0,91-11 40 0 0,0-2 0 0 0,-1 1 1 0 0,1-2-1 0 0,-1 1 0 0 0,-23-8 0 0 0,13 3 181 0 0,0 2 1 0 0,-44-3-1 0 0,41 4-215 0 0,-15 0-24 0 0,0 1 1 0 0,0 2 0 0 0,-73 9-1 0 0,98-8-2 0 0,1 0 0 0 0,0-1 0 0 0,-18-2 0 0 0,17 1 0 0 0,-1 0 0 0 0,-23 3 0 0 0,20 2 0 0 0,1 0 0 0 0,-32 13 0 0 0,-13 3 0 0 0,47-15 0 0 0,-1 0 0 0 0,1 2 0 0 0,-18 9 0 0 0,31-14 0 0 0,1 1 0 0 0,-1 0 0 0 0,1 0 0 0 0,0 0 0 0 0,0 0 0 0 0,0 1 0 0 0,0-1 0 0 0,1 1 0 0 0,-1 0 0 0 0,1 0 0 0 0,0 1 0 0 0,0-1 0 0 0,1 0 0 0 0,-1 1 0 0 0,1 0 0 0 0,0 0 0 0 0,0 0 0 0 0,-2 9 0 0 0,4-13 5 0 0,0 0 0 0 0,0 0 0 0 0,0 0 0 0 0,0 0 0 0 0,0 0 0 0 0,0 0 0 0 0,0 0 0 0 0,1-1 0 0 0,-1 1 0 0 0,0 0 1 0 0,0 0-1 0 0,1 0 0 0 0,-1 0 0 0 0,1 0 0 0 0,-1 0 0 0 0,1 0 0 0 0,-1-1 0 0 0,1 1 0 0 0,-1 0 0 0 0,1 0 0 0 0,0-1 0 0 0,-1 1 0 0 0,1 0 0 0 0,0-1 0 0 0,0 1 0 0 0,-1-1 0 0 0,1 1 0 0 0,0-1 0 0 0,0 1 0 0 0,0-1 0 0 0,0 0 0 0 0,0 1 0 0 0,1-1 0 0 0,5 2 62 0 0,0 0 0 0 0,-1-1 0 0 0,13 1 0 0 0,-9 0-18 0 0,33 2 126 0 0,-1-2 0 0 0,59-4-1 0 0,-17-1 49 0 0,-57 3-183 0 0,1-1 0 0 0,-1-1 1 0 0,0-1-1 0 0,31-9 0 0 0,-38 7 102 0 0,-2-1 131 0 0,0 1 1 0 0,0 1 0 0 0,0 1-1 0 0,0 1 1 0 0,1 0 0 0 0,25 1 0 0 0,245 14-1952 0 0,-246-15 1720 0 0,1-3-1 0 0,73-16 0 0 0,30-5 35 0 0,-18 13-63 0 0,197-17 38 0 0,-132 24 13 0 0,-13 0 618 0 0,2 0-929 0 0,46 2 84 0 0,-193 4 167 0 0,130 4 70 0 0,-135-2-59 0 0,0 2-1 0 0,1 1 1 0 0,36 12-1 0 0,-66-17-9 0 0,0 1 0 0 0,0-1 0 0 0,0 1 0 0 0,0 0 0 0 0,0 0 0 0 0,0 0-1 0 0,0 0 1 0 0,-1 0 0 0 0,1 0 0 0 0,0 0 0 0 0,-1 1 0 0 0,1-1 0 0 0,0 1 0 0 0,-1-1 0 0 0,0 1-1 0 0,1-1 1 0 0,-1 1 0 0 0,0 0 0 0 0,0 0 0 0 0,0-1 0 0 0,0 1 0 0 0,0 0 0 0 0,0 0 0 0 0,-1 0-1 0 0,1 0 1 0 0,0 3 0 0 0,-1-2 3 0 0,0 0 0 0 0,-1 1 0 0 0,1-1-1 0 0,-1 0 1 0 0,1 0 0 0 0,-1 0 0 0 0,0 0-1 0 0,0 0 1 0 0,0 0 0 0 0,-1 0 0 0 0,1 0-1 0 0,-1 0 1 0 0,1-1 0 0 0,-1 1 0 0 0,0-1-1 0 0,-4 5 1 0 0,-15 14 77 0 0,-44 33 0 0 0,39-34-155 0 0,-29 29 1 0 0,28-19-196 0 0,-2 4-21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3:01.435"/>
    </inkml:context>
    <inkml:brush xml:id="br0">
      <inkml:brushProperty name="width" value="0.1" units="cm"/>
      <inkml:brushProperty name="height" value="0.1" units="cm"/>
      <inkml:brushProperty name="color" value="#F4F91B"/>
    </inkml:brush>
  </inkml:definitions>
  <inkml:trace contextRef="#ctx0" brushRef="#br0">2877 8 2303 0 0,'190'-7'4920'0'0,"-182"7"-4668"0"0,0 1 0 0 0,0 0-1 0 0,0 1 1 0 0,0 0-1 0 0,-1 0 1 0 0,1 1 0 0 0,11 5-1 0 0,51 31 214 0 0,-50-27-409 0 0,20 8 56 0 0,14 8 152 0 0,-49-25-197 0 0,-1 0 0 0 0,0 0 0 0 0,1 1 1 0 0,-1-1-1 0 0,-1 1 0 0 0,1 0 0 0 0,0 0 1 0 0,4 7-1 0 0,-6-6-13 0 0,0 0 0 0 0,-1 0-1 0 0,1 1 1 0 0,-1-1 0 0 0,0 0 0 0 0,0 1-1 0 0,-1-1 1 0 0,1 1 0 0 0,-1-1 0 0 0,-1 0-1 0 0,1 1 1 0 0,-2 5 0 0 0,1-4 35 0 0,1 0 1 0 0,0 0-1 0 0,0 0 1 0 0,0 0-1 0 0,1 0 1 0 0,2 13-1 0 0,10 13 267 0 0,-7-20-238 0 0,-1 0 0 0 0,3 16 0 0 0,-7-25-90 0 0,0 1 0 0 0,-1-1-1 0 0,1 1 1 0 0,-1-1 0 0 0,0 1 0 0 0,0 0 0 0 0,-1-1 0 0 0,1 1 0 0 0,-1-1-1 0 0,-2 8 1 0 0,-7 14 149 0 0,5-15-15 0 0,1 0 1 0 0,-3 15-1 0 0,1-3 38 0 0,-17 44 0 0 0,20-62-197 0 0,1-1 0 0 0,-1 0-1 0 0,1 0 1 0 0,-1 0 0 0 0,0 0-1 0 0,-1-1 1 0 0,1 1 0 0 0,-6 4-1 0 0,-35 24 40 0 0,34-26-33 0 0,-68 56 59 0 0,49-38-44 0 0,-40 26 1 0 0,56-43-19 0 0,0 0-1 0 0,0-1 1 0 0,-1-1-1 0 0,-24 7 1 0 0,-61 8 42 0 0,35-8-49 0 0,19-2 14 0 0,0-2 0 0 0,0-2-1 0 0,-1-2 1 0 0,-80-2 0 0 0,57-9 25 0 0,20 2-12 0 0,1 2 1 0 0,-68 5-1 0 0,-131 25-26 0 0,64-17 0 0 0,29 2 14 0 0,-1 0 36 0 0,30-11 14 0 0,91-1-64 0 0,-42 6 0 0 0,3 0 0 0 0,-10-1 0 0 0,-38 1 0 0 0,73-5 0 0 0,-1 3 0 0 0,1 1 0 0 0,-69 16 0 0 0,-94 30 0 0 0,183-45 0 0 0,20-4 0 0 0,0-1 0 0 0,0 1 0 0 0,0 1 0 0 0,0-1 0 0 0,-11 7 0 0 0,9-5 13 0 0,0 0 0 0 0,0 0 0 0 0,-1-1-1 0 0,1-1 1 0 0,-1 0 0 0 0,0 0 0 0 0,1-1 0 0 0,-1 0-1 0 0,-12-1 1 0 0,16-1 17 0 0,0 1 0 0 0,1-1 0 0 0,-1 0-1 0 0,0-1 1 0 0,1 0 0 0 0,-1 0 0 0 0,1 0 0 0 0,-12-7-1 0 0,-1-2 140 0 0,-25-18-1 0 0,37 24-157 0 0,4 2 17 0 0,0 0 1 0 0,-1 0-1 0 0,1 0 0 0 0,0 0 0 0 0,1-1 0 0 0,-1 1 0 0 0,1-1 0 0 0,-1 0 1 0 0,1 0-1 0 0,0 0 0 0 0,-2-7 0 0 0,-1-4 201 0 0,-5-31 0 0 0,3 15 63 0 0,-9-17 0 0 0,12 39-256 0 0,0 0 0 0 0,1-1 0 0 0,0 1 0 0 0,1 0 0 0 0,0-1 0 0 0,-1-18 0 0 0,4-31 263 0 0,-3 0 0 0 0,-16-94-1 0 0,-42-59 234 0 0,58 208-527 0 0,1 0-1 0 0,0 0 0 0 0,1 0 1 0 0,-1 0-1 0 0,0-4 0 0 0,1 7-5 0 0,0 1 0 0 0,0 0 0 0 0,0-1 1 0 0,0 1-1 0 0,0 0 0 0 0,0-1 0 0 0,0 1 0 0 0,0 0 0 0 0,0-1 0 0 0,1 1 0 0 0,-1 0 0 0 0,0-1 0 0 0,0 1 0 0 0,0 0 1 0 0,0 0-1 0 0,0-1 0 0 0,1 1 0 0 0,-1 0 0 0 0,0-1 0 0 0,0 1 0 0 0,1 0 0 0 0,-1 0 0 0 0,0 0 0 0 0,0-1 0 0 0,1 1 0 0 0,-1 0 1 0 0,1 0-1 0 0,-1 0-8 0 0,1 0 1 0 0,0 0-1 0 0,0 0 1 0 0,0 0-1 0 0,0 0 1 0 0,-1 1-1 0 0,1-1 1 0 0,0 0-1 0 0,0 1 1 0 0,-1-1-1 0 0,1 0 1 0 0,0 1-1 0 0,0-1 1 0 0,-1 1-1 0 0,1-1 1 0 0,0 2-1 0 0,2 0-732 0 0,-1 1 1 0 0,1-1-1 0 0,-1 1 0 0 0,0 0 0 0 0,0-1 1 0 0,1 5-1 0 0,6 7-4934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3:27.677"/>
    </inkml:context>
    <inkml:brush xml:id="br0">
      <inkml:brushProperty name="width" value="0.1" units="cm"/>
      <inkml:brushProperty name="height" value="0.1" units="cm"/>
      <inkml:brushProperty name="color" value="#F4F91B"/>
    </inkml:brush>
  </inkml:definitions>
  <inkml:trace contextRef="#ctx0" brushRef="#br0">0 114 1375 0 0,'2'-3'207'0'0,"0"1"-1"0"0,0-1 0 0 0,0 1 0 0 0,0-1 0 0 0,0 0 0 0 0,-1 0 0 0 0,1 0 0 0 0,-1 0 1 0 0,0 0-1 0 0,0 0 0 0 0,0 0 0 0 0,0 0 0 0 0,-1 0 0 0 0,1-1 0 0 0,-1 1 0 0 0,0 0 0 0 0,0 0 1 0 0,0 0-1 0 0,0-1 0 0 0,-1 1 0 0 0,0-4 0 0 0,-3-36 3354 0 0,17 62-2996 0 0,-9-16-517 0 0,0 0 0 0 0,0-1-1 0 0,0 0 1 0 0,1 0 0 0 0,-1 0 0 0 0,8 2 0 0 0,-3-1 14 0 0,42 10 404 0 0,-13-4-42 0 0,-7-1-234 0 0,0-1 0 0 0,0-2 0 0 0,1-1 0 0 0,-1-2 0 0 0,1-1 0 0 0,-1-1 0 0 0,40-6 0 0 0,80-1 247 0 0,-13 2-136 0 0,129-15 346 0 0,-191 14-638 0 0,26 0 58 0 0,128 17 266 0 0,-98-2-237 0 0,-62-9-69 0 0,122-15-1 0 0,-148 10-23 0 0,283-3 102 0 0,-200 10-80 0 0,23-3-24 0 0,211 6 0 0 0,-199 14 0 0 0,-100-9 0 0 0,0-3 0 0 0,73-2 0 0 0,89-16 171 0 0,-200 10-122 0 0,25 3 1 0 0,-40-1-39 0 0,-1 0 1 0 0,1 0 0 0 0,-1 1 0 0 0,1 0 0 0 0,-1 1-1 0 0,10 4 1 0 0,-17-7-61 0 0,0 1 0 0 0,1-1-1 0 0,-1 1 1 0 0,0 0 0 0 0,0 0 0 0 0,0 0-1 0 0,0-1 1 0 0,0 1 0 0 0,0 0 0 0 0,0 0-1 0 0,0 0 1 0 0,0 0 0 0 0,-1 1 0 0 0,1-1-1 0 0,0 0 1 0 0,-1 0 0 0 0,1 0-1 0 0,-1 1 1 0 0,1 0 0 0 0,0 10-1038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3:29.118"/>
    </inkml:context>
    <inkml:brush xml:id="br0">
      <inkml:brushProperty name="width" value="0.1" units="cm"/>
      <inkml:brushProperty name="height" value="0.1" units="cm"/>
      <inkml:brushProperty name="color" value="#F4F91B"/>
    </inkml:brush>
  </inkml:definitions>
  <inkml:trace contextRef="#ctx0" brushRef="#br0">1701 53 1839 0 0,'-1'-2'90'0'0,"-1"1"-1"0"0,0 0 0 0 0,1 0 0 0 0,-1 0 1 0 0,1 0-1 0 0,-1 0 0 0 0,0 0 0 0 0,0 0 1 0 0,0 0-1 0 0,0 1 0 0 0,0-1 0 0 0,1 1 1 0 0,-1-1-1 0 0,-3 1 0 0 0,-6-1 4001 0 0,-8-6-3272 0 0,9 4-426 0 0,-15-5-220 0 0,-1 2-1 0 0,-1 0 1 0 0,1 2 0 0 0,-1 1-1 0 0,0 1 1 0 0,-42 3-1 0 0,-7 8-95 0 0,-96 26-1 0 0,94-18-38 0 0,-187 22 623 0 0,126-27-260 0 0,-60 7 10 0 0,183-16-391 0 0,-144 16 95 0 0,141-19-96 0 0,0 0 0 0 0,0-1 0 0 0,0 0 0 0 0,0-2 0 0 0,0 0 1 0 0,-24-9-1 0 0,22 4 14 0 0,-38-20 0 0 0,30 13-22 0 0,16 11 34 0 0,11 4-32 0 0,0-1-1 0 0,0 1 0 0 0,1 0 0 0 0,-1-1 0 0 0,0 0 0 0 0,0 1 0 0 0,1-1 0 0 0,-1 0 0 0 0,-3-2 0 0 0,21 2 320 0 0,1 4-218 0 0,0 1 0 0 0,25 9 1 0 0,4 2-6 0 0,2-4-62 0 0,1-2 0 0 0,0-2 0 0 0,0-2 1 0 0,0-2-1 0 0,59-5 0 0 0,183 8 34 0 0,-85 1-43 0 0,-142-7-20 0 0,0-1 39 0 0,92 10-1 0 0,132 45-55 0 0,-189-33 0 0 0,-55-13 69 0 0,-1-3-1 0 0,87 0 1 0 0,87-19 152 0 0,-174 14-70 0 0,-40 0-259 0 0,0 1-1 0 0,-1-1 1 0 0,1 1-1 0 0,0-1 1 0 0,0 1-1 0 0,-1 0 1 0 0,1 0 0 0 0,-1 0-1 0 0,1 0 1 0 0,-1 1-1 0 0,1-1 1 0 0,3 4-1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3:53.065"/>
    </inkml:context>
    <inkml:brush xml:id="br0">
      <inkml:brushProperty name="width" value="0.1" units="cm"/>
      <inkml:brushProperty name="height" value="0.1" units="cm"/>
      <inkml:brushProperty name="color" value="#F4F91B"/>
    </inkml:brush>
  </inkml:definitions>
  <inkml:trace contextRef="#ctx0" brushRef="#br0">0 49 4031 0 0,'5'-9'158'0'0,"0"1"-1"0"0,13-14 0 0 0,-17 21-11 0 0,0 0-1 0 0,1 0 0 0 0,-1 0 0 0 0,0 0 0 0 0,1 0 0 0 0,-1 1 0 0 0,1-1 0 0 0,-1 0 0 0 0,1 1 1 0 0,-1-1-1 0 0,1 1 0 0 0,0 0 0 0 0,-1 0 0 0 0,1-1 0 0 0,-1 1 0 0 0,1 0 0 0 0,0 0 0 0 0,-1 0 1 0 0,1 1-1 0 0,2 0 0 0 0,5 1 30 0 0,-2 0 0 0 0,17 7-1 0 0,-4-1 293 0 0,48 18 751 0 0,-55-20-1008 0 0,1 0-1 0 0,0-1 0 0 0,0 0 0 0 0,0-1 0 0 0,29 3 0 0 0,-7-6 156 0 0,55-6 0 0 0,-56 2 114 0 0,59 2 0 0 0,-75 1-350 0 0,0 0-1 0 0,0-2 1 0 0,31-5-1 0 0,11-2 70 0 0,-14 2-45 0 0,-30 5-43 0 0,-1-1 1 0 0,1 2-1 0 0,26 1 1 0 0,37 6 193 0 0,87-4 0 0 0,224-12 411 0 0,-63 27-457 0 0,-228-9-226 0 0,144-5 0 0 0,-36-1 79 0 0,40-2 34 0 0,76-19 37 0 0,8 9-106 0 0,-120 7-78 0 0,-76-5 2 0 0,49 0 0 0 0,22 20 0 0 0,-178-9 0 0 0,113 12 0 0 0,110 7 0 0 0,-1-12 11 0 0,-242-9-57 0 0,-1-2-33 0 0,1 1 0 0 0,-1 1-1 0 0,0 0 1 0 0,1 0 0 0 0,-1 0 0 0 0,0 1 0 0 0,0 0 0 0 0,0 1 0 0 0,12 5 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3:54.869"/>
    </inkml:context>
    <inkml:brush xml:id="br0">
      <inkml:brushProperty name="width" value="0.1" units="cm"/>
      <inkml:brushProperty name="height" value="0.1" units="cm"/>
      <inkml:brushProperty name="color" value="#F4F91B"/>
    </inkml:brush>
  </inkml:definitions>
  <inkml:trace contextRef="#ctx0" brushRef="#br0">1 97 2303 0 0,'0'-1'96'0'0,"0"0"-1"0"0,0 0 0 0 0,0 1 0 0 0,0-1 0 0 0,0 0 0 0 0,1 1 0 0 0,-1-1 0 0 0,0 0 0 0 0,1 1 0 0 0,-1-1 0 0 0,0 0 0 0 0,1 1 0 0 0,-1-1 0 0 0,1 1 0 0 0,-1-1 0 0 0,1 1 0 0 0,-1-1 1 0 0,1 1-1 0 0,0-1 0 0 0,-1 1 0 0 0,1-1 0 0 0,-1 1 0 0 0,2-1 0 0 0,23-6 922 0 0,-15 5-965 0 0,0 2 0 0 0,0-1 0 0 0,11 2 0 0 0,1 0 172 0 0,1-2-1 0 0,-1 0 1 0 0,22-4-1 0 0,7 0 1312 0 0,-4 3-700 0 0,66 8 0 0 0,-62-3-769 0 0,76 4 624 0 0,81-14 719 0 0,-187 6-1414 0 0,170 3 196 0 0,-67 0-28 0 0,129-12 514 0 0,66 0 12 0 0,153 6-359 0 0,-357-8-225 0 0,64-3 121 0 0,-7 21-144 0 0,53-1-11 0 0,-185-6-20 0 0,1 2-1 0 0,-1 2 0 0 0,0 2 1 0 0,47 11-1 0 0,-54-8-39 0 0,-13-2 7 0 0,1-2-1 0 0,34 4 1 0 0,59 4 30 0 0,-56-6-32 0 0,-15 1-16 0 0,63 17 0 0 0,-73-14 0 0 0,-1-3 0 0 0,1 0 0 0 0,1-2 0 0 0,33 0 0 0 0,185-20 37 0 0,-46 0-10 0 0,119-15-28 0 0,-180 13 56 0 0,184 1-46 0 0,-237 14-8 0 0,274-36 19 0 0,-179 12 232 0 0,-161 23-196 0 0,0 1-1 0 0,0 2 0 0 0,0 0 1 0 0,-1 2-1 0 0,1 1 0 0 0,0 1 1 0 0,30 8-1 0 0,-55-12-61 0 0,0 1 0 0 0,0-1 0 0 0,-1 0 0 0 0,1 1 0 0 0,0-1 0 0 0,0 1 0 0 0,-1-1 0 0 0,1 1 0 0 0,0-1 0 0 0,-1 1 0 0 0,1 0 0 0 0,0-1 0 0 0,-1 1 0 0 0,1 0 0 0 0,-1-1 0 0 0,1 1 0 0 0,-1 0 0 0 0,1 0 0 0 0,-1-1 0 0 0,0 1 0 0 0,1 0 0 0 0,-1 0 0 0 0,0 0 0 0 0,0 0 0 0 0,1 0 0 0 0,-1-1 0 0 0,0 1 0 0 0,0 0 0 0 0,0 0 0 0 0,0 0 0 0 0,-1 1 0 0 0,1 2-117 0 0,-1-1 0 0 0,1 0-1 0 0,-1 0 1 0 0,0 0 0 0 0,0 0 0 0 0,-1-1-1 0 0,1 1 1 0 0,-3 3 0 0 0,-6 10-483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3:10.358"/>
    </inkml:context>
    <inkml:brush xml:id="br0">
      <inkml:brushProperty name="width" value="0.1" units="cm"/>
      <inkml:brushProperty name="height" value="0.1" units="cm"/>
      <inkml:brushProperty name="color" value="#F4F91B"/>
    </inkml:brush>
  </inkml:definitions>
  <inkml:trace contextRef="#ctx0" brushRef="#br0">631 45 1839 0 0,'-5'-7'303'0'0,"-12"-15"-409"0"0,18 7 6138 0 0,26 18-5150 0 0,-2 4-241 0 0,0 0 1 0 0,30 15-1 0 0,-34-14-341 0 0,227 97 1989 0 0,-238-100-2173 0 0,0 0 0 0 0,0 1 0 0 0,0 0-1 0 0,-1 1 1 0 0,0 0 0 0 0,-1 1 0 0 0,1-1 0 0 0,-1 2-1 0 0,-1-1 1 0 0,0 1 0 0 0,0 0 0 0 0,-1 1 0 0 0,0-1-1 0 0,0 1 1 0 0,-1 1 0 0 0,0-1 0 0 0,-1 1-1 0 0,4 14 1 0 0,12 34 518 0 0,9 30 52 0 0,-15-45-212 0 0,3-2 0 0 0,39 76 0 0 0,-21-48 40 0 0,10 13-79 0 0,-28-53-260 0 0,0 1 0 0 0,21 59 0 0 0,-30-61-46 0 0,-1-1-1 0 0,-2 1 1 0 0,0 0 0 0 0,-2 0-1 0 0,-2 40 1 0 0,-2-28 107 0 0,-3-1 0 0 0,-1 1 0 0 0,-13 49 0 0 0,7-54-91 0 0,-25 55 1 0 0,3-8 31 0 0,-32 142 348 0 0,7-46-255 0 0,6-22 47 0 0,19-43-52 0 0,-6 25-82 0 0,-41 115-84 0 0,44-150 29 0 0,17-44-77 0 0,12-33-4 0 0,-1-1 0 0 0,-1 0 0 0 0,-2 0 0 0 0,-1-1 0 0 0,-23 37 0 0 0,-24 15 193 0 0,-23 34 152 0 0,-70 95 226 0 0,109-153-527 0 0,-87 97 156 0 0,86-102-187 0 0,-210 195-318 0 0,140-146-3660 0 0,93-80 2070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3:12.053"/>
    </inkml:context>
    <inkml:brush xml:id="br0">
      <inkml:brushProperty name="width" value="0.1" units="cm"/>
      <inkml:brushProperty name="height" value="0.1" units="cm"/>
      <inkml:brushProperty name="color" value="#F4F91B"/>
    </inkml:brush>
  </inkml:definitions>
  <inkml:trace contextRef="#ctx0" brushRef="#br0">631 56 8263 0 0,'-4'-2'127'0'0,"0"0"-1"0"0,0 0 0 0 0,1-1 0 0 0,-1 0 1 0 0,1 1-1 0 0,0-1 0 0 0,-3-4 0 0 0,5 6-102 0 0,0 1 0 0 0,1-1 0 0 0,-1 0-1 0 0,0 0 1 0 0,1 1 0 0 0,-1-1-1 0 0,1 0 1 0 0,-1 0 0 0 0,1 0 0 0 0,0 1-1 0 0,-1-1 1 0 0,1 0 0 0 0,0 0-1 0 0,-1 0 1 0 0,1 0 0 0 0,0 0 0 0 0,0 0-1 0 0,0 0 1 0 0,0 0 0 0 0,0 0-1 0 0,0 0 1 0 0,0 0 0 0 0,0 1-1 0 0,1-1 1 0 0,-1 0 0 0 0,0 0 0 0 0,0 0-1 0 0,1 0 1 0 0,-1 0 0 0 0,1 0-1 0 0,-1 0 1 0 0,1 1 0 0 0,-1-1 0 0 0,2-1-1 0 0,-71 81 1617 0 0,56-61-1304 0 0,1 0 0 0 0,1 1 1 0 0,0 0-1 0 0,2 1 0 0 0,-9 22 0 0 0,-3 7 21 0 0,-22 49 142 0 0,-29 59 132 0 0,40-95-436 0 0,-48 96 364 0 0,46-97-290 0 0,-2 3 71 0 0,21-27-220 0 0,1 0 0 0 0,2 1 1 0 0,2 1-1 0 0,-11 75 0 0 0,4 160 700 0 0,10-118-636 0 0,-4 13-77 0 0,-12 311 474 0 0,20-298-202 0 0,0-46 144 0 0,15 159-1 0 0,35 52-142 0 0,-38-295-284 0 0,24 73-1 0 0,27 48 42 0 0,17 57 105 0 0,-4 104 1112 0 0,-71-322-1269 0 0,1 0-1 0 0,0 0 0 0 0,0-1 1 0 0,1 1-1 0 0,1-1 0 0 0,11 21 1 0 0,-13-26-181 0 0,1-1-1 0 0,0 1 1 0 0,0-1 0 0 0,0 0-1 0 0,1-1 1 0 0,7 7 0 0 0,-9-9-252 0 0,0 0 0 0 0,0 0 0 0 0,1 0 0 0 0,-1 0 0 0 0,0-1 0 0 0,1 1 0 0 0,0-1 0 0 0,-1 0 0 0 0,1 0 0 0 0,0 0 1 0 0,6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34.875"/>
    </inkml:context>
    <inkml:brush xml:id="br0">
      <inkml:brushProperty name="width" value="0.1" units="cm"/>
      <inkml:brushProperty name="height" value="0.1" units="cm"/>
      <inkml:brushProperty name="color" value="#F4F91B"/>
    </inkml:brush>
  </inkml:definitions>
  <inkml:trace contextRef="#ctx0" brushRef="#br0">46 2 919 0 0,'-2'-1'134'0'0,"0"1"0"0"0,-1 0 0 0 0,1 0 0 0 0,0 0 0 0 0,0 0-1 0 0,0 0 1 0 0,0 0 0 0 0,0 1 0 0 0,0-1 0 0 0,0 1-1 0 0,0-1 1 0 0,0 1 0 0 0,0 0 0 0 0,0 0 0 0 0,0 0 0 0 0,1 0-1 0 0,-1 0 1 0 0,0 0 0 0 0,1 0 0 0 0,-1 1 0 0 0,-2 1-1 0 0,4-3-131 0 0,0 1-1 0 0,0-1 0 0 0,0 0 1 0 0,0 0-1 0 0,0 0 0 0 0,0 0 1 0 0,0 1-1 0 0,0-1 0 0 0,0 0 1 0 0,0 0-1 0 0,0 0 0 0 0,0 0 1 0 0,0 0-1 0 0,0 1 0 0 0,0-1 1 0 0,0 0-1 0 0,0 0 0 0 0,0 0 1 0 0,0 0-1 0 0,1 0 0 0 0,-1 1 1 0 0,0-1-1 0 0,0 0 0 0 0,0 0 1 0 0,0 0-1 0 0,0 0 0 0 0,0 0 1 0 0,0 0-1 0 0,1 0 0 0 0,-1 1 1 0 0,0-1-1 0 0,0 0 1 0 0,0 0-1 0 0,0 0 0 0 0,0 0 1 0 0,1 0-1 0 0,-1 0 0 0 0,0 0 1 0 0,0 0-1 0 0,0 0 0 0 0,13 4 150 0 0,11-1 291 0 0,321 45 2245 0 0,-199-25-2206 0 0,-41-10-306 0 0,1-4 1 0 0,111-5-1 0 0,-165-6-45 0 0,261-13 910 0 0,-103-12-584 0 0,-127 26-642 0 0,-60 1-108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3:40.174"/>
    </inkml:context>
    <inkml:brush xml:id="br0">
      <inkml:brushProperty name="width" value="0.1" units="cm"/>
      <inkml:brushProperty name="height" value="0.1" units="cm"/>
      <inkml:brushProperty name="color" value="#F4F91B"/>
    </inkml:brush>
  </inkml:definitions>
  <inkml:trace contextRef="#ctx0" brushRef="#br0">0 88 4287 0 0,'17'-15'1209'0'0,"-4"2"566"0"0,-6 9-1561 0 0,0 0-1 0 0,0 0 1 0 0,1 1-1 0 0,-1 0 1 0 0,11-3-1 0 0,7-3 318 0 0,-2-3 347 0 0,-21 10-738 0 0,1 1 1 0 0,-1-1-1 0 0,1 1 0 0 0,-1-1 1 0 0,1 1-1 0 0,0 0 1 0 0,0 0-1 0 0,0 0 0 0 0,0 0 1 0 0,0 1-1 0 0,-1-1 1 0 0,1 1-1 0 0,0 0 0 0 0,0 0 1 0 0,6 0-1 0 0,36 2 300 0 0,-9-1-22 0 0,-13 1-108 0 0,-12-1-89 0 0,1 0 0 0 0,21 5 0 0 0,0 2 90 0 0,63 8 1 0 0,37-7 373 0 0,-98-8-472 0 0,-1-2 1 0 0,61-8-1 0 0,-45 11-84 0 0,-30-3-38 0 0,36 2 0 0 0,-13 1-21 0 0,-8-1 105 0 0,41 8 0 0 0,-28-3-63 0 0,-28-5 18 0 0,1-1 1 0 0,20-3 0 0 0,43-10 67 0 0,-57 8-183 0 0,-9 1 39 0 0,-12 2-54 0 0,1 1 0 0 0,0 0-1 0 0,11 0 1 0 0,128 2 960 0 0,-106 1-634 0 0,-16-2-917 0 0,27-1 0 0 0,26 2 591 0 0,-62-2 0 0 0,30 4 0 0 0,-2-1 0 0 0,26-2 11 0 0,-47-1 41 0 0,-13 0-18 0 0,0 1-1 0 0,0-1 1 0 0,10-3 0 0 0,-11 2-26 0 0,-6 1 4 0 0,0 1 0 0 0,0-1-1 0 0,0 1 1 0 0,0-1 0 0 0,0 0-1 0 0,0 0 1 0 0,0 0 0 0 0,0 0 0 0 0,0 0-1 0 0,0 0 1 0 0,2-3 0 0 0,-8 28-183 0 0,-5-1-1375 0 0,1-7-60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4:00.626"/>
    </inkml:context>
    <inkml:brush xml:id="br0">
      <inkml:brushProperty name="width" value="0.1" units="cm"/>
      <inkml:brushProperty name="height" value="0.1" units="cm"/>
      <inkml:brushProperty name="color" value="#F4F91B"/>
    </inkml:brush>
  </inkml:definitions>
  <inkml:trace contextRef="#ctx0" brushRef="#br0">52 80 455 0 0,'-1'-1'110'0'0,"-1"0"-1"0"0,0 1 0 0 0,0-1 1 0 0,1 0-1 0 0,-1 0 0 0 0,1 0 1 0 0,-1 0-1 0 0,1 0 0 0 0,-1 0 0 0 0,1-1 1 0 0,-1 1-1 0 0,1 0 0 0 0,0-1 1 0 0,0 1-1 0 0,-2-3 0 0 0,-16-27 1533 0 0,12 13 1049 0 0,14 29-549 0 0,-3 2-1970 0 0,-4-12-134 0 0,0 0 0 0 0,0 0 1 0 0,1 0-1 0 0,-1 0 0 0 0,0 0 1 0 0,0-1-1 0 0,0 1 0 0 0,1 0 1 0 0,-1 0-1 0 0,0 0 0 0 0,1-1 1 0 0,-1 1-1 0 0,1 0 0 0 0,-1 0 1 0 0,1-1-1 0 0,-1 1 0 0 0,1-1 1 0 0,0 1-1 0 0,-1 0 0 0 0,1-1 1 0 0,0 1-1 0 0,-1-1 1 0 0,1 1-1 0 0,0-1 0 0 0,0 1 1 0 0,-1-1-1 0 0,1 0 0 0 0,0 0 1 0 0,0 1-1 0 0,0-1 0 0 0,0 0 1 0 0,-1 0-1 0 0,1 0 0 0 0,1 0 1 0 0,56 2 1028 0 0,-33 0-808 0 0,0-2 0 0 0,44-4 0 0 0,-22-1 215 0 0,0 2 0 0 0,49 4 0 0 0,45-3-59 0 0,-48-6-338 0 0,-11 0 207 0 0,168 6 0 0 0,-198 4-171 0 0,0-1 0 0 0,0-3-1 0 0,100-16 1 0 0,-121 14-54 0 0,0 0 0 0 0,0 2 0 0 0,0 2 0 0 0,0 1 0 0 0,42 6 1 0 0,215 26 196 0 0,-99-10-246 0 0,-118-13 30 0 0,0-3-1 0 0,79-3 1 0 0,16 1 23 0 0,-132-2-52 0 0,36 2 52 0 0,119-6 1 0 0,-18-20-10 0 0,-91 10 20 0 0,151-4 1 0 0,103-1 72 0 0,-45-1-41 0 0,-94 24-42 0 0,54 7 0 0 0,-173-12 356 0 0,1-4-1 0 0,116-16 1 0 0,-186 17-223 0 0,-1-1-233 0 0,1 1-1 0 0,-1 1 1 0 0,1-1-1 0 0,0 1 1 0 0,-1 0-1 0 0,1 1 1 0 0,0 0 0 0 0,7 2-1 0 0,-13-3 14 0 0,-1 0 0 0 0,1 0 0 0 0,-1 0-1 0 0,1 0 1 0 0,-1 0 0 0 0,0 1 0 0 0,1-1-1 0 0,-1 0 1 0 0,0 0 0 0 0,1 1 0 0 0,-1-1 0 0 0,1 0-1 0 0,-1 1 1 0 0,0-1 0 0 0,0 0 0 0 0,1 1-1 0 0,-1-1 1 0 0,0 0 0 0 0,0 1 0 0 0,1-1 0 0 0,-1 1-1 0 0,0-1 1 0 0,0 0 0 0 0,0 1 0 0 0,0-1 0 0 0,1 1-1 0 0,-1-1 1 0 0,0 1 0 0 0,0-1 0 0 0,0 1-1 0 0,0-1 1 0 0,-5 16-352 0 0,-2 0 77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4:01.812"/>
    </inkml:context>
    <inkml:brush xml:id="br0">
      <inkml:brushProperty name="width" value="0.1" units="cm"/>
      <inkml:brushProperty name="height" value="0.1" units="cm"/>
      <inkml:brushProperty name="color" value="#F4F91B"/>
    </inkml:brush>
  </inkml:definitions>
  <inkml:trace contextRef="#ctx0" brushRef="#br0">340 157 919 0 0,'-2'-2'191'0'0,"-1"0"-1"0"0,1-1 1 0 0,-1 1-1 0 0,1 0 1 0 0,0-1-1 0 0,0 1 1 0 0,0-1-1 0 0,0 0 1 0 0,0 1-1 0 0,1-1 1 0 0,-1 0-1 0 0,1 0 1 0 0,-1-4-1 0 0,-11-16 9 0 0,7 14 102 0 0,0 0 0 0 0,-1 1 0 0 0,0 0 0 0 0,-1 0 1 0 0,0 1-1 0 0,0 0 0 0 0,-11-7 0 0 0,14 11-94 0 0,-1-1-1 0 0,0 2 1 0 0,-1-1-1 0 0,1 1 1 0 0,0-1-1 0 0,-1 2 1 0 0,1-1 0 0 0,-1 1-1 0 0,0 0 1 0 0,1 0-1 0 0,-1 1 1 0 0,-11 0-1 0 0,10 1-81 0 0,0 0 0 0 0,0 0-1 0 0,0 1 1 0 0,-1 0 0 0 0,2 0-1 0 0,-1 1 1 0 0,-11 5-1 0 0,15-6-75 0 0,-1 1-1 0 0,0 0 0 0 0,1 0 0 0 0,0 0 1 0 0,0 1-1 0 0,0-1 0 0 0,0 1 0 0 0,0 0 0 0 0,1 0 1 0 0,0 0-1 0 0,0 1 0 0 0,-5 7 0 0 0,8-11-24 0 0,-1 1 0 0 0,0 0 0 0 0,0-1 0 0 0,1 1 0 0 0,-1-1 0 0 0,1 1 0 0 0,0 0-1 0 0,-1-1 1 0 0,1 1 0 0 0,0 0 0 0 0,0-1 0 0 0,0 1 0 0 0,0 0 0 0 0,0-1 0 0 0,0 1-1 0 0,1 0 1 0 0,-1-1 0 0 0,0 1 0 0 0,1 0 0 0 0,0-1 0 0 0,-1 1 0 0 0,1-1 0 0 0,0 1 0 0 0,0-1-1 0 0,0 1 1 0 0,1 2 0 0 0,1-2 0 0 0,-1 0 1 0 0,0 0-1 0 0,1 0 0 0 0,0-1 0 0 0,-1 1 0 0 0,1 0 1 0 0,0-1-1 0 0,0 0 0 0 0,-1 0 0 0 0,1 0 1 0 0,0 0-1 0 0,0 0 0 0 0,0 0 0 0 0,4 0 0 0 0,23 0 236 0 0,-1-1 0 0 0,0-1-1 0 0,0-1 1 0 0,52-12 0 0 0,5 0 65 0 0,298-37 132 0 0,-160 19-314 0 0,-147 25 201 0 0,85 4-1 0 0,-120 3-214 0 0,-40 0-124 0 0,26 3 145 0 0,-28-3-147 0 0,1 0-1 0 0,-1 0 0 0 0,1 0 0 0 0,-1 0 1 0 0,0 1-1 0 0,1-1 0 0 0,-1 0 1 0 0,1 0-1 0 0,-1 0 0 0 0,0 1 1 0 0,1-1-1 0 0,-1 0 0 0 0,1 1 0 0 0,-1-1 1 0 0,0 0-1 0 0,1 1 0 0 0,-1-1 1 0 0,0 0-1 0 0,0 1 0 0 0,1-1 0 0 0,-1 0 1 0 0,0 1-1 0 0,0-1 0 0 0,0 1 1 0 0,1-1-1 0 0,-1 1 0 0 0,0-1 1 0 0,0 1-1 0 0,0-1 0 0 0,0 0 0 0 0,0 1 1 0 0,0-1-1 0 0,0 1 0 0 0,0-1 1 0 0,0 1-1 0 0,0-1 0 0 0,0 1 0 0 0,0-1 1 0 0,0 1-1 0 0,0-1 0 0 0,-1 0 1 0 0,1 1-1 0 0,0-1 0 0 0,0 1 1 0 0,0-1-1 0 0,-1 1 0 0 0,1-1 0 0 0,0 0 1 0 0,-1 1-1 0 0,1-1 0 0 0,-14 22-980 0 0,4-7-140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8:18.575"/>
    </inkml:context>
    <inkml:brush xml:id="br0">
      <inkml:brushProperty name="width" value="0.1" units="cm"/>
      <inkml:brushProperty name="height" value="0.1" units="cm"/>
      <inkml:brushProperty name="color" value="#E71224"/>
    </inkml:brush>
  </inkml:definitions>
  <inkml:trace contextRef="#ctx0" brushRef="#br0">82 1 8751 0 0,'-3'-1'72'0'0,"-1"1"0"0"0,1 0 0 0 0,-1 0 0 0 0,0 0 0 0 0,1 1 0 0 0,-1-1 0 0 0,1 1 0 0 0,-1-1 0 0 0,1 1 0 0 0,-1 0 0 0 0,1 1 0 0 0,0-1 0 0 0,-1 1 0 0 0,1-1 0 0 0,0 1 0 0 0,0 0 0 0 0,0 0 0 0 0,0 0 0 0 0,1 1 0 0 0,-1-1 0 0 0,1 1 0 0 0,-4 3 0 0 0,5-5-6 0 0,1 1-1 0 0,-1-1 1 0 0,1 1-1 0 0,-1-1 1 0 0,1 1-1 0 0,-1-1 1 0 0,1 1 0 0 0,0-1-1 0 0,0 1 1 0 0,0-1-1 0 0,0 1 1 0 0,0-1-1 0 0,0 1 1 0 0,0-1-1 0 0,1 1 1 0 0,-1-1-1 0 0,0 1 1 0 0,1-1-1 0 0,0 2 1 0 0,13 28 561 0 0,-7-20-3 0 0,2 0 0 0 0,-1-1 0 0 0,1 0 0 0 0,1 0 0 0 0,17 13 0 0 0,10 11 790 0 0,2 4-621 0 0,14 14 123 0 0,74 93-1 0 0,-48-49-260 0 0,-49-63-347 0 0,46 68 1 0 0,-6 32 152 0 0,-32-57-186 0 0,46 75 82 0 0,-71-130-277 0 0,1-2 0 0 0,1 1 0 0 0,31 29-1 0 0,-24-26 23 0 0,27 36 0 0 0,-36-41-93 0 0,6 9 59 0 0,0 0 0 0 0,-2 1-1 0 0,-1 0 1 0 0,14 37 0 0 0,106 268 224 0 0,-131-320-273 0 0,0 1 0 0 0,4 20-1 0 0,0-1 1 0 0,30 132 173 0 0,-23-89-139 0 0,-3-3 57 0 0,5 95 0 0 0,-4-25-10 0 0,-10-94-33 0 0,-2 1-1 0 0,-2-1 1 0 0,-10 72 0 0 0,-2 11 83 0 0,-24 155-47 0 0,25-232-36 0 0,-3-1-1 0 0,-3 0 0 0 0,-1-2 1 0 0,-33 65-1 0 0,29-66 159 0 0,-23 75-1 0 0,32-86-112 0 0,-8 11 132 0 0,-1 0 0 0 0,-3-2 0 0 0,-43 64 0 0 0,56-95-313 0 0,-1 0 0 0 0,-1-1 0 0 0,0-1 0 0 0,-2 0 0 0 0,0-1-1 0 0,0-1 1 0 0,-21 13 0 0 0,35-25-248 0 0,1-1-1 0 0,-1 0 0 0 0,0 0 1 0 0,0 0-1 0 0,1 0 1 0 0,-1-1-1 0 0,0 1 0 0 0,0 0 1 0 0,-3 0-1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8:20.360"/>
    </inkml:context>
    <inkml:brush xml:id="br0">
      <inkml:brushProperty name="width" value="0.1" units="cm"/>
      <inkml:brushProperty name="height" value="0.1" units="cm"/>
      <inkml:brushProperty name="color" value="#E71224"/>
    </inkml:brush>
  </inkml:definitions>
  <inkml:trace contextRef="#ctx0" brushRef="#br0">400 1 2759 0 0,'-1'1'298'0'0,"0"0"-1"0"0,-1 1 0 0 0,1-1 0 0 0,-1 0 0 0 0,0 0 0 0 0,1 0 0 0 0,-1 0 0 0 0,0-1 0 0 0,0 1 0 0 0,1 0 0 0 0,-1-1 0 0 0,0 1 0 0 0,-3-1 0 0 0,-11 2 357 0 0,15-3-532 0 0,-1 1 0 0 0,0 0-1 0 0,0 0 1 0 0,1 0 0 0 0,-1 1-1 0 0,0-1 1 0 0,1 0 0 0 0,-1 0-1 0 0,1 1 1 0 0,-1-1 0 0 0,0 1-1 0 0,1 0 1 0 0,-1-1 0 0 0,1 1-1 0 0,-1 0 1 0 0,1 0 0 0 0,0 0-1 0 0,-1 0 1 0 0,1 0-1 0 0,0 0 1 0 0,0 0 0 0 0,0 1-1 0 0,-1-1 1 0 0,1 0 0 0 0,-1 3-1 0 0,-4 8 529 0 0,0 1-1 0 0,1-1 0 0 0,1 1 0 0 0,-6 25 0 0 0,-5 56 454 0 0,13-76-912 0 0,-8 143 1128 0 0,9-108-1045 0 0,-2 0-1 0 0,-11 57 1 0 0,-36 74 568 0 0,33-125-478 0 0,1-4 4 0 0,-40 159 625 0 0,-8 246-192 0 0,46-19 7 0 0,6-123-420 0 0,3-160 13 0 0,13 190-1 0 0,7-192-297 0 0,13 139 133 0 0,-10-146-2 0 0,-9-78-17 0 0,16 76-1 0 0,-15-122-170 0 0,1 1 0 0 0,2-1-1 0 0,1 0 1 0 0,24 44 0 0 0,-24-48-13 0 0,-1 0 0 0 0,-1 1 1 0 0,8 27-1 0 0,-3-6 26 0 0,19 76 136 0 0,-21-73-138 0 0,-9-37-41 0 0,1 0 0 0 0,1-1 0 0 0,-1 1 0 0 0,1-1 0 0 0,0 0 0 0 0,1 0 0 0 0,0-1-1 0 0,7 9 1 0 0,6 4-340 0 0,29 26-1 0 0,-41-41 154 0 0,39 40-2860 0 0,-18-16-4553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4:29.526"/>
    </inkml:context>
    <inkml:brush xml:id="br0">
      <inkml:brushProperty name="width" value="0.1" units="cm"/>
      <inkml:brushProperty name="height" value="0.1" units="cm"/>
      <inkml:brushProperty name="color" value="#F4F91B"/>
    </inkml:brush>
  </inkml:definitions>
  <inkml:trace contextRef="#ctx0" brushRef="#br0">0 50 455 0 0,'15'-10'86'0'0,"-13"8"112"0"0,-1 1 1 0 0,1 0 0 0 0,-1 0-1 0 0,1 0 1 0 0,0 0 0 0 0,-1 0-1 0 0,1 0 1 0 0,0 0 0 0 0,0 1-1 0 0,0-1 1 0 0,0 1 0 0 0,0-1-1 0 0,-1 1 1 0 0,1 0 0 0 0,4-1-1 0 0,19 1 582 0 0,-7-1-411 0 0,26 4 1 0 0,-32-3-228 0 0,0 1 1 0 0,0-2-1 0 0,0 0 1 0 0,0 0-1 0 0,0-1 1 0 0,20-6-1 0 0,-5 2 342 0 0,-13 3-284 0 0,0 0 0 0 0,0 1 0 0 0,0 1 0 0 0,0 0 0 0 0,0 0 0 0 0,0 2 0 0 0,0 0 0 0 0,0 1 0 0 0,15 3 0 0 0,50 22 108 0 0,-56-18-99 0 0,-1 0 1 0 0,46 8-1 0 0,14-3 763 0 0,-37-5-941 0 0,0-2-1 0 0,1-2 0 0 0,-1-2 0 0 0,47-3 0 0 0,-58-4 78 0 0,45-12 1 0 0,-9 1 151 0 0,-2 6-22 0 0,129-1-1 0 0,-176 11-197 0 0,36 7-1 0 0,-1 0-1 0 0,-24-5-24 0 0,10 0 75 0 0,81-2 0 0 0,-43-8 39 0 0,1 4 0 0 0,112 10 0 0 0,-111 2-109 0 0,87 8 86 0 0,-134-16-82 0 0,1-1 0 0 0,63-9-1 0 0,228-17 288 0 0,-124 25-250 0 0,-106 2-46 0 0,67-6 32 0 0,-73 1-28 0 0,307 8 46 0 0,-173 4-5 0 0,24 2 10 0 0,-56 12 6 0 0,-55-7 112 0 0,208-3-1 0 0,-283-11-186 0 0,0 2 0 0 0,0 3 0 0 0,77 19 0 0 0,-131-23 0 0 0,203 32 0 0 0,-21-27 48 0 0,39 3 35 0 0,-152 1 12 0 0,56 4 74 0 0,71-13-38 0 0,26-9-102 0 0,-169 8-6 0 0,106 16-1 0 0,-85-6-22 0 0,-1-3 0 0 0,130-6 0 0 0,-162-3 32 0 0,67 9 0 0 0,10-4-32 0 0,-20-2 0 0 0,137-1 0 0 0,-69-3 0 0 0,124 17 0 0 0,-34-13 0 0 0,-129-5 0 0 0,42 13 56 0 0,-121-5-36 0 0,38 4 44 0 0,69 4-4 0 0,-120-13-33 0 0,15-1 11 0 0,-1 2-1 0 0,83 14 0 0 0,-131-13-131 0 0,0 0 1 0 0,-1 1 0 0 0,0 0-1 0 0,0 0 1 0 0,0 1-1 0 0,15 9 1 0 0,5 10-3924 0 0,-17-11-307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4:31.147"/>
    </inkml:context>
    <inkml:brush xml:id="br0">
      <inkml:brushProperty name="width" value="0.1" units="cm"/>
      <inkml:brushProperty name="height" value="0.1" units="cm"/>
      <inkml:brushProperty name="color" value="#F4F91B"/>
    </inkml:brush>
  </inkml:definitions>
  <inkml:trace contextRef="#ctx0" brushRef="#br0">0 158 2959 0 0,'5'0'160'0'0,"0"-1"-1"0"0,0 0 0 0 0,0 0 0 0 0,0 0 0 0 0,4-3 1 0 0,6-1 463 0 0,19-4-102 0 0,12-6 400 0 0,0 3-1 0 0,1 2 1 0 0,58-5 0 0 0,-25 12-213 0 0,57-5 17 0 0,71 1-190 0 0,-207 7-534 0 0,246-11 495 0 0,-30-6 344 0 0,-131 13-492 0 0,160 13 0 0 0,-151-4-261 0 0,102-9 0 0 0,-129 2-69 0 0,159-7 131 0 0,319-5 374 0 0,-430 18-435 0 0,30-1-96 0 0,163-4 114 0 0,-151 3-20 0 0,151 3 42 0 0,-77-8 1 0 0,149 2 142 0 0,-220 0-271 0 0,-50-1 0 0 0,-47 0 0 0 0,37 2 0 0 0,-59-1 17 0 0,0-1 1 0 0,44-9-1 0 0,-22 3 6 0 0,-60 8-18 0 0,-1 0 1 0 0,0 0-1 0 0,1 0 1 0 0,-1 0-1 0 0,1 1 0 0 0,-1-1 1 0 0,0 1-1 0 0,0 0 0 0 0,1 0 1 0 0,-1 0-1 0 0,0 1 1 0 0,0-1-1 0 0,0 1 0 0 0,4 3 1 0 0,0 0-436 0 0,0 1-1 0 0,0 0 1 0 0,0 0 0 0 0,6 9-1 0 0,-3-3-4101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4:35.004"/>
    </inkml:context>
    <inkml:brush xml:id="br0">
      <inkml:brushProperty name="width" value="0.1" units="cm"/>
      <inkml:brushProperty name="height" value="0.1" units="cm"/>
      <inkml:brushProperty name="color" value="#F4F91B"/>
    </inkml:brush>
  </inkml:definitions>
  <inkml:trace contextRef="#ctx0" brushRef="#br0">1 26 455 0 0,'0'-2'374'0'0,"9"3"948"0"0,-6 0-1239 0 0,0 0-1 0 0,0 0 0 0 0,-1 0 0 0 0,1-1 1 0 0,0 1-1 0 0,0-1 0 0 0,0 0 0 0 0,0 0 1 0 0,0 0-1 0 0,0 0 0 0 0,5-1 0 0 0,36-9 761 0 0,-8 1-225 0 0,-11 5-368 0 0,1 1 0 0 0,-1 1-1 0 0,0 2 1 0 0,42 3-1 0 0,94 11 252 0 0,-35-5-292 0 0,143 12 157 0 0,-217-18-192 0 0,56-4 0 0 0,11-1 34 0 0,109 19 185 0 0,-167-12-294 0 0,300 0 386 0 0,-194-7-350 0 0,16-6-15 0 0,-51 0-24 0 0,-67 6 29 0 0,78-1 54 0 0,-132 3-169 0 0,6 0 10 0 0,0 1 0 0 0,0 1-1 0 0,0 0 1 0 0,0 1 0 0 0,30 10-1 0 0,64 36 200 0 0,-99-45-112 0 0,0 0 1 0 0,1-1-1 0 0,-1 0 1 0 0,1-1-1 0 0,15 0 0 0 0,14 3-47 0 0,-32-3-55 0 0,0 0-1 0 0,0 0 1 0 0,0 1 0 0 0,10 4-1 0 0,3 7-3058 0 0,-13-7-22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4:37.375"/>
    </inkml:context>
    <inkml:brush xml:id="br0">
      <inkml:brushProperty name="width" value="0.1" units="cm"/>
      <inkml:brushProperty name="height" value="0.1" units="cm"/>
      <inkml:brushProperty name="color" value="#F4F91B"/>
    </inkml:brush>
  </inkml:definitions>
  <inkml:trace contextRef="#ctx0" brushRef="#br0">0 116 2959 0 0,'1'-1'68'0'0,"0"0"-1"0"0,-1-1 1 0 0,1 1-1 0 0,0 0 1 0 0,0 0-1 0 0,0 0 1 0 0,0 0-1 0 0,0 0 1 0 0,0 0-1 0 0,0 0 0 0 0,0 0 1 0 0,0 0-1 0 0,0 0 1 0 0,1 1-1 0 0,-1-1 1 0 0,0 0-1 0 0,0 1 1 0 0,1-1-1 0 0,-1 1 1 0 0,1 0-1 0 0,-1-1 0 0 0,0 1 1 0 0,1 0-1 0 0,-1 0 1 0 0,2 0-1 0 0,2-1-77 0 0,52-8 802 0 0,90-3 0 0 0,-24 14-82 0 0,13 0-53 0 0,245-33 148 0 0,-171 32-431 0 0,-131 3-147 0 0,99-9 0 0 0,301-11-99 0 0,-140 4 416 0 0,-233 9-353 0 0,196 19 0 0 0,-232-13-188 0 0,-1-2 1 0 0,113-14-1 0 0,-40-1 29 0 0,244 9 0 0 0,-174 3 4 0 0,-30 0-8 0 0,84 31-28 0 0,0 1 0 0 0,51-7 0 0 0,-161-9 0 0 0,-44-10 0 0 0,-62-3 0 0 0,62 8 0 0 0,-99-7-31 0 0,-1 0-1 0 0,20 8 0 0 0,-29-9 13 0 0,0 0 0 0 0,0 0 0 0 0,0 0 0 0 0,0 1 0 0 0,0-1 0 0 0,-1 1 0 0 0,1-1 0 0 0,-1 1 0 0 0,1 0 0 0 0,-1 0 0 0 0,1 1 0 0 0,-1-1 0 0 0,0 0 0 0 0,0 1 0 0 0,0-1 0 0 0,1 4 0 0 0,0 9-475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4:40.757"/>
    </inkml:context>
    <inkml:brush xml:id="br0">
      <inkml:brushProperty name="width" value="0.1" units="cm"/>
      <inkml:brushProperty name="height" value="0.1" units="cm"/>
      <inkml:brushProperty name="color" value="#F4F91B"/>
    </inkml:brush>
  </inkml:definitions>
  <inkml:trace contextRef="#ctx0" brushRef="#br0">47 205 2303 0 0,'-9'-7'751'0'0,"0"1"-1"0"0,-15-14 0 0 0,24 19-693 0 0,-1 1 0 0 0,1 0 0 0 0,0-1 0 0 0,-1 1-1 0 0,1-1 1 0 0,0 1 0 0 0,-1 0 0 0 0,1-1 0 0 0,0 1 0 0 0,-1-1 0 0 0,1 1 0 0 0,0-1-1 0 0,0 1 1 0 0,0-1 0 0 0,-1 1 0 0 0,1-1 0 0 0,0 1 0 0 0,0-1 0 0 0,0 1-1 0 0,0-1 1 0 0,0 1 0 0 0,0-1 0 0 0,0 1 0 0 0,0-1 0 0 0,0 1 0 0 0,0-1 0 0 0,1 1-1 0 0,-1-1 1 0 0,0 1 0 0 0,0-1 0 0 0,0 1 0 0 0,1-1 0 0 0,-1 1 0 0 0,0-1 0 0 0,0 1-1 0 0,1 0 1 0 0,-1-1 0 0 0,0 1 0 0 0,1-1 0 0 0,-1 1 0 0 0,0 0 0 0 0,1-1-1 0 0,-1 1 1 0 0,1 0 0 0 0,-1-1 0 0 0,1 1 0 0 0,-1 0 0 0 0,1 0 0 0 0,-1 0 0 0 0,1-1-1 0 0,-1 1 1 0 0,2 0 0 0 0,1-1-28 0 0,0 0 0 0 0,0-1 0 0 0,1 2 0 0 0,-1-1 0 0 0,1 0 0 0 0,3 0 0 0 0,11 1 127 0 0,0-2 0 0 0,-1 0 0 0 0,0-2 0 0 0,1 1 0 0 0,-1-2 0 0 0,25-10 0 0 0,-39 14-107 0 0,1 0 0 0 0,-1 0 0 0 0,1 0 0 0 0,-1 1 0 0 0,1-1 0 0 0,0 1 0 0 0,-1 0 0 0 0,1 0 0 0 0,0 0 0 0 0,-1 1 0 0 0,1-1 0 0 0,6 3 0 0 0,3 1-10 0 0,1 1 1 0 0,12 7-1 0 0,-1-1-18 0 0,26 14 211 0 0,-37-17-122 0 0,-1-2 0 0 0,1 1 0 0 0,21 5 0 0 0,18 0 201 0 0,0-3-1 0 0,97 5 0 0 0,-86-10-215 0 0,0-3 1 0 0,0-3-1 0 0,0-3 1 0 0,84-17-1 0 0,-49-3-22 0 0,-49 11 24 0 0,79-12 0 0 0,-66 18-19 0 0,-2 0 102 0 0,64 0-1 0 0,195-1 13 0 0,-187 3-192 0 0,204 19 0 0 0,-305-12 23 0 0,53-5 0 0 0,-21-1-5 0 0,68-2 9 0 0,-49 2 24 0 0,147 8-1 0 0,-70 8-50 0 0,-101-11 20 0 0,65-9 1 0 0,5 0 2 0 0,277 15 105 0 0,-330-6 25 0 0,149-17-1 0 0,-135 7-89 0 0,10-1 91 0 0,130-7-14 0 0,-44 11-86 0 0,-58 1-34 0 0,-15 0-20 0 0,-42 1 0 0 0,77 5 0 0 0,98 17 0 0 0,-103-13 0 0 0,63-8 0 0 0,-59-2 0 0 0,-93 6 16 0 0,104 3 86 0 0,95 5-93 0 0,-223-8-8 0 0,361-19 63 0 0,-206 14 2 0 0,-11 0-68 0 0,-151 3 2 0 0,85-8 0 0 0,171 7 0 0 0,-37 8 43 0 0,-92-3-22 0 0,55-2-21 0 0,176 13 0 0 0,217 37 64 0 0,-448-41-64 0 0,205 14 0 0 0,-91 8 0 0 0,-231-27 0 0 0,162 12 0 0 0,-118-13 0 0 0,-1 4 0 0 0,92 19 0 0 0,-99-14 0 0 0,-1-2 0 0 0,1-4 0 0 0,113-3 0 0 0,-47-3 22 0 0,0 7-1 0 0,135 23 0 0 0,-186-21-21 0 0,166-2 0 0 0,-192-8 0 0 0,76 11 0 0 0,56 17 0 0 0,-133-18 0 0 0,5-2 0 0 0,0-4 0 0 0,74-5 0 0 0,-113 2 0 0 0,257-1 0 0 0,10 0 0 0 0,-152-14 0 0 0,-51 4 0 0 0,-65 9 2 0 0,160-13 66 0 0,-132 13-39 0 0,82 8 0 0 0,-102-4-29 0 0,1-1 0 0 0,48-4 0 0 0,62-16 0 0 0,-61 7 0 0 0,-23 5 22 0 0,0 2-1 0 0,111 6 0 0 0,-105 5-21 0 0,-1-3 0 0 0,1-3 0 0 0,85-9 0 0 0,-71 0 0 0 0,112 1 0 0 0,49 28 0 0 0,-197-14 0 0 0,45 0 0 0 0,131-5 0 0 0,-30-3 0 0 0,-36 11 0 0 0,108-1 0 0 0,41-17 0 0 0,-122 11 0 0 0,108-6 0 0 0,-176-6 0 0 0,0 4 0 0 0,0 6 0 0 0,142 17 0 0 0,-163-10 0 0 0,174-9 0 0 0,-206 0 0 0 0,148 1 0 0 0,-99 2 0 0 0,133-14 0 0 0,-104-8 0 0 0,-59 8 0 0 0,140-6 0 0 0,-201 19-96 0 0,1 1 0 0 0,-1 1 0 0 0,0 0 0 0 0,0 1-1 0 0,0 0 1 0 0,0 2 0 0 0,-1 0 0 0 0,1 0 0 0 0,-1 1 0 0 0,-1 1-1 0 0,1 1 1 0 0,-1 0 0 0 0,0 0 0 0 0,-1 1 0 0 0,13 12 0 0 0,-8-6-614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5:56.684"/>
    </inkml:context>
    <inkml:brush xml:id="br0">
      <inkml:brushProperty name="width" value="0.1" units="cm"/>
      <inkml:brushProperty name="height" value="0.1" units="cm"/>
      <inkml:brushProperty name="color" value="#F4F91B"/>
    </inkml:brush>
  </inkml:definitions>
  <inkml:trace contextRef="#ctx0" brushRef="#br0">1 42 1375 0 0,'10'2'287'0'0,"0"-1"0"0"0,0 1-1 0 0,0-2 1 0 0,0 1-1 0 0,0-2 1 0 0,0 1 0 0 0,12-3-1 0 0,7 1-76 0 0,153-17 931 0 0,3 1 19 0 0,32 15 327 0 0,-42 2-690 0 0,-162 1-876 0 0,1 0-1 0 0,-1 0 1 0 0,0 1-1 0 0,0 1 1 0 0,21 6-1 0 0,-15-2-2747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36.294"/>
    </inkml:context>
    <inkml:brush xml:id="br0">
      <inkml:brushProperty name="width" value="0.1" units="cm"/>
      <inkml:brushProperty name="height" value="0.1" units="cm"/>
      <inkml:brushProperty name="color" value="#F4F91B"/>
    </inkml:brush>
  </inkml:definitions>
  <inkml:trace contextRef="#ctx0" brushRef="#br0">1 62 1375 0 0,'3'-3'73'0'0,"-1"1"-1"0"0,1 0 0 0 0,0 1 1 0 0,0-1-1 0 0,0 0 0 0 0,0 1 1 0 0,0 0-1 0 0,0-1 0 0 0,0 1 1 0 0,6-1-1 0 0,36-4 1181 0 0,-30 5-1398 0 0,94-15 368 0 0,42-3 1194 0 0,-130 19-1238 0 0,1 1-1 0 0,-1 1 1 0 0,1 1-1 0 0,39 11 0 0 0,15 2 109 0 0,4-1-211 0 0,-28-5 25 0 0,70 4-1 0 0,-46-12 194 0 0,-1-4-1 0 0,107-16 0 0 0,-84 8 84 0 0,172 6 0 0 0,-156 5-339 0 0,28-3-35 0 0,136 4 317 0 0,200 7-59 0 0,-388-14-229 0 0,175 14 0 0 0,-174 0-32 0 0,0-5 0 0 0,118-8 0 0 0,-124-1 43 0 0,0 5 0 0 0,99 10-1 0 0,-39 8-10 0 0,178-2 0 0 0,103-14 112 0 0,-341-8 123 0 0,143-28 0 0 0,-79 9-66 0 0,-85 20-129 0 0,0 2 1 0 0,81 7-1 0 0,-41 0-32 0 0,-7-3-704 0 0,-46-2-2656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4:48.174"/>
    </inkml:context>
    <inkml:brush xml:id="br0">
      <inkml:brushProperty name="width" value="0.1" units="cm"/>
      <inkml:brushProperty name="height" value="0.1" units="cm"/>
      <inkml:brushProperty name="color" value="#F4F91B"/>
    </inkml:brush>
  </inkml:definitions>
  <inkml:trace contextRef="#ctx0" brushRef="#br0">1 78 919 0 0,'3'-2'131'0'0,"0"0"-1"0"0,0 0 0 0 0,1 0 0 0 0,-1 1 0 0 0,1 0 0 0 0,-1-1 0 0 0,1 1 1 0 0,0 0-1 0 0,0 1 0 0 0,-1-1 0 0 0,1 1 0 0 0,0 0 0 0 0,0 0 0 0 0,4 0 0 0 0,13-1-10 0 0,20-7 2503 0 0,17 15-1223 0 0,-24-9-933 0 0,12 0-37 0 0,-18 5-365 0 0,77 9 124 0 0,-56-4-123 0 0,0-3 1 0 0,1-2 0 0 0,-1-2-1 0 0,1-2 1 0 0,59-9 0 0 0,97-6 405 0 0,-145 16-368 0 0,79 11 1 0 0,-77-5-74 0 0,70-1 1 0 0,344-26 96 0 0,-6-9 256 0 0,-361 24-288 0 0,138 9 0 0 0,188-4-23 0 0,-392 0-72 0 0,239 12 63 0 0,-231-6-64 0 0,73 1 0 0 0,198-11 171 0 0,-69 15-94 0 0,1 0-37 0 0,-126-16-25 0 0,147 1 162 0 0,-42-5-177 0 0,-232 10 0 0 0,208-23 90 0 0,-91 8-52 0 0,-49 11 5 0 0,0 3 0 0 0,106 11-1 0 0,-117-4-42 0 0,49 3 0 0 0,205-2 0 0 0,-293-6 0 0 0,107 10 0 0 0,64 23 64 0 0,-142-26-64 0 0,93 2 0 0 0,-24-3 0 0 0,3 4 15 0 0,148 18 34 0 0,-174-19 15 0 0,127-3-1 0 0,-98-5-150 0 0,-82-1 87 0 0,138 7 0 0 0,-134-4 0 0 0,22 3 0 0 0,0-3 0 0 0,68-6 0 0 0,-36-7 0 0 0,95-6 0 0 0,-132 12 0 0 0,71 8 0 0 0,478 14 0 0 0,-609-19 0 0 0,31-1 23 0 0,-1 2 1 0 0,0 1-1 0 0,0 1 1 0 0,38 10 0 0 0,-64-11-11 0 0,0 0 1 0 0,-1 0-1 0 0,0 0 1 0 0,8 5-1 0 0,-12-6-22 0 0,1 1 0 0 0,-1 0 0 0 0,1 0 0 0 0,-1 0 0 0 0,1 1 0 0 0,-1-1 0 0 0,0 0 0 0 0,0 1 0 0 0,0 0-1 0 0,-1-1 1 0 0,3 4 0 0 0,3 9-812 0 0,-1 0-2882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7:11.656"/>
    </inkml:context>
    <inkml:brush xml:id="br0">
      <inkml:brushProperty name="width" value="0.1" units="cm"/>
      <inkml:brushProperty name="height" value="0.1" units="cm"/>
      <inkml:brushProperty name="color" value="#F4F91B"/>
    </inkml:brush>
  </inkml:definitions>
  <inkml:trace contextRef="#ctx0" brushRef="#br0">4 0 455 0 0,'0'0'0'0'0,"-2"0"0"0"0,2 2 0 0 0,-2-2 0 0 0,2 2 240 0 0,0 0 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7:26.151"/>
    </inkml:context>
    <inkml:brush xml:id="br0">
      <inkml:brushProperty name="width" value="0.1" units="cm"/>
      <inkml:brushProperty name="height" value="0.1" units="cm"/>
      <inkml:brushProperty name="color" value="#F4F91B"/>
    </inkml:brush>
  </inkml:definitions>
  <inkml:trace contextRef="#ctx0" brushRef="#br0">0 38 455 0 0,'2'-1'1'0'0,"25"-8"1129"0"0,35-16-1 0 0,-60 24-1103 0 0,-1 1 0 0 0,0-1 0 0 0,1 1-1 0 0,0 0 1 0 0,-1 0 0 0 0,1 0-1 0 0,-1 0 1 0 0,1 0 0 0 0,-1 0 0 0 0,1 0-1 0 0,-1 0 1 0 0,1 0 0 0 0,-1 1-1 0 0,1-1 1 0 0,1 1 0 0 0,26 12 77 0 0,-6-4-86 0 0,-18-7-17 0 0,0 0 0 0 0,0 1 0 0 0,-1-1 0 0 0,1 1 0 0 0,4 4 0 0 0,19 10 0 0 0,-5-8 247 0 0,1-1 0 0 0,0-1-1 0 0,45 7 1 0 0,-48-10-200 0 0,70 7 23 0 0,-78-10-31 0 0,-1-1 0 0 0,0-1 0 0 0,0-1 0 0 0,0 1-1 0 0,21-7 1 0 0,57-25 920 0 0,-63 22-789 0 0,0 2-1 0 0,34-6 0 0 0,-33 8-165 0 0,0 2 0 0 0,50-2 0 0 0,16 12-4 0 0,-82-3 0 0 0,-1 0 0 0 0,1 1 0 0 0,-1 0 0 0 0,14 6 0 0 0,-1-2 0 0 0,1 0 0 0 0,48 6 0 0 0,-60-11 0 0 0,0-2 0 0 0,14 0 0 0 0,18 0 0 0 0,-39 0 0 0 0,0 0 0 0 0,-1 0 0 0 0,1 0 0 0 0,5-2 0 0 0,-6 1 0 0 0,0 0 0 0 0,0 0 0 0 0,1 1 0 0 0,-1 0 0 0 0,6 0 0 0 0,0 3 0 0 0,0-1 0 0 0,0 1 0 0 0,16 7 0 0 0,2 1 0 0 0,-15-6 0 0 0,0-1 0 0 0,0-1 0 0 0,0 0 0 0 0,1-1 0 0 0,25 0 0 0 0,9-1 0 0 0,-19 1 0 0 0,34-4 0 0 0,-56 1 0 0 0,1 1 0 0 0,-1 1 0 0 0,0 0 0 0 0,1 0 0 0 0,9 3 0 0 0,17 3 0 0 0,-21-5 0 0 0,0 1 0 0 0,20 7 0 0 0,-24-7 0 0 0,-1 0 0 0 0,1 0 0 0 0,-1-1 0 0 0,1 0 0 0 0,0-1 0 0 0,-1 0 0 0 0,16-1 0 0 0,-21 0 0 0 0,17-2 0 0 0,0-1 0 0 0,31-8 0 0 0,-40 8 16 0 0,30-8 120 0 0,-41 11-111 0 0,1-1-1 0 0,0 1 1 0 0,0-1-1 0 0,-1 0 0 0 0,1 1 1 0 0,-1-1-1 0 0,1 0 1 0 0,2-2-1 0 0,-3 2-19 0 0,0 0 0 0 0,-1 1 0 0 0,1-1 0 0 0,0 0 0 0 0,0 1 0 0 0,0-1 0 0 0,-1 1 0 0 0,1-1 0 0 0,0 1 0 0 0,0-1 0 0 0,0 1 0 0 0,0 0 0 0 0,0 0 0 0 0,0-1 0 0 0,0 1 1 0 0,0 0-1 0 0,0 0 0 0 0,0 0 0 0 0,0 0 0 0 0,0 0 0 0 0,0 0 0 0 0,0 0 0 0 0,0 0 0 0 0,-1 0 0 0 0,1 1 0 0 0,0-1 0 0 0,0 0 0 0 0,0 1 0 0 0,0-1 0 0 0,0 0 0 0 0,0 1 0 0 0,0-1 0 0 0,-1 1 0 0 0,1 0 0 0 0,0-1 0 0 0,0 1 0 0 0,-1 0 0 0 0,2 0 0 0 0,15 17-138 0 0,-10-10-22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7:36.337"/>
    </inkml:context>
    <inkml:brush xml:id="br0">
      <inkml:brushProperty name="width" value="0.1" units="cm"/>
      <inkml:brushProperty name="height" value="0.1" units="cm"/>
      <inkml:brushProperty name="color" value="#F4F91B"/>
    </inkml:brush>
  </inkml:definitions>
  <inkml:trace contextRef="#ctx0" brushRef="#br0">0 45 1639 0 0,'2'-18'0'0'0,"0"8"64"0"0,-2 1-64 0 0,0 4 96 0 0,0 3-96 0 0,3 2 0 0 0,-1 3 0 0 0,0-3 0 0 0,2 2 0 0 0,1 0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8:05.427"/>
    </inkml:context>
    <inkml:brush xml:id="br0">
      <inkml:brushProperty name="width" value="0.1" units="cm"/>
      <inkml:brushProperty name="height" value="0.1" units="cm"/>
      <inkml:brushProperty name="color" value="#F4F91B"/>
    </inkml:brush>
  </inkml:definitions>
  <inkml:trace contextRef="#ctx0" brushRef="#br0">0 6 863 0 0,'8'-2'0'0'0,"1"0"0"0"0,-2 1 0 0 0,1 1 72 0 0,-3 0-72 0 0,-1 1 0 0 0,2 3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9:41.857"/>
    </inkml:context>
    <inkml:brush xml:id="br0">
      <inkml:brushProperty name="width" value="0.1" units="cm"/>
      <inkml:brushProperty name="height" value="0.1" units="cm"/>
      <inkml:brushProperty name="color" value="#F4F91B"/>
    </inkml:brush>
  </inkml:definitions>
  <inkml:trace contextRef="#ctx0" brushRef="#br0">809 284 1375 0 0,'-1'0'139'0'0,"1"-1"-1"0"0,-1 1 0 0 0,1 0 1 0 0,-1 0-1 0 0,1-1 0 0 0,-1 1 1 0 0,1 0-1 0 0,-1 0 0 0 0,1 0 1 0 0,-1 0-1 0 0,1 0 0 0 0,-1-1 1 0 0,1 1-1 0 0,-1 0 0 0 0,0 0 1 0 0,1 0-1 0 0,-1 0 0 0 0,1 1 1 0 0,-1-1-1 0 0,1 0 0 0 0,-1 0 1 0 0,1 0-1 0 0,-1 0 0 0 0,1 1 1 0 0,-2-1-1 0 0,-17 13 1748 0 0,-14 18-675 0 0,33-31-1201 0 0,-21 25 435 0 0,1 1-1 0 0,-25 42 0 0 0,7-9-41 0 0,-120 183 943 0 0,149-229-1131 0 0,1-1 1 0 0,-2 0 0 0 0,0 0 0 0 0,0-1 0 0 0,-21 16-1 0 0,31-26-182 0 0,-1 0 0 0 0,0-1 1 0 0,0 1-1 0 0,0 0 0 0 0,0 0 0 0 0,0-1 0 0 0,0 1 0 0 0,0-1 0 0 0,-1 1 0 0 0,1-1 0 0 0,0 1 0 0 0,0-1 1 0 0,0 0-1 0 0,0 0 0 0 0,-1 0 0 0 0,1 1 0 0 0,0-1 0 0 0,-3-1 0 0 0,4 1-10 0 0,-1 0 0 0 0,0-1-1 0 0,1 1 1 0 0,-1 0 0 0 0,0-1-1 0 0,1 1 1 0 0,-1-1 0 0 0,0 1 0 0 0,1-1-1 0 0,-1 0 1 0 0,1 1 0 0 0,-1-1-1 0 0,1 0 1 0 0,-1 1 0 0 0,1-1 0 0 0,0 0-1 0 0,-1 1 1 0 0,1-1 0 0 0,0 0-1 0 0,0 0 1 0 0,-1 0 0 0 0,0-4 30 0 0,0 0 0 0 0,1 0 0 0 0,-1 1 0 0 0,1-1-1 0 0,0 0 1 0 0,1 0 0 0 0,0-7 0 0 0,11-35 83 0 0,29-78 0 0 0,-38 117-136 0 0,13-35 14 0 0,-2 9 24 0 0,-2 0 0 0 0,14-71 0 0 0,-22 63-22 0 0,-2 0 0 0 0,-2 0-1 0 0,-8-61 1 0 0,6 81-15 0 0,1 15-1 0 0,1-5 0 0 0,-1 0 0 0 0,0 0 0 0 0,-1 0 0 0 0,-1 1 0 0 0,0-1 0 0 0,0 1 0 0 0,-1 0 0 0 0,-7-15 0 0 0,11 26 0 0 0,0-1-1 0 0,-1 0 1 0 0,1 1-1 0 0,0-1 1 0 0,-1 1-1 0 0,1-1 1 0 0,-1 1-1 0 0,1-1 1 0 0,0 1-1 0 0,-1-1 1 0 0,1 1-1 0 0,-1 0 1 0 0,1-1-1 0 0,-1 1 1 0 0,0-1-1 0 0,1 1 1 0 0,-1 0-1 0 0,1 0 1 0 0,-1-1-1 0 0,0 1 1 0 0,1 0-1 0 0,-1 0 1 0 0,1 0-1 0 0,-1 0 1 0 0,0 0 0 0 0,1 0-1 0 0,-2 0 1 0 0,1 0-2 0 0,0 0-1 0 0,0 1 1 0 0,0-1 0 0 0,0 1 0 0 0,0 0 0 0 0,0-1 0 0 0,0 1 0 0 0,1 0 0 0 0,-1-1 0 0 0,0 1 0 0 0,0 0 0 0 0,1 0 0 0 0,-1 0 0 0 0,-1 1 0 0 0,-1 3-5 0 0,1 0 0 0 0,-1 0-1 0 0,1 0 1 0 0,0 0 0 0 0,-2 7-1 0 0,1 6 4 0 0,0 1 0 0 0,2-1 0 0 0,0 0 0 0 0,0 0 0 0 0,2 1 0 0 0,1-1 0 0 0,6 32 0 0 0,6 7-12 0 0,22 60 0 0 0,-29-96 29 0 0,1-1 0 0 0,0 1-1 0 0,1-1 1 0 0,2 0 0 0 0,24 35-1 0 0,-30-48 2 0 0,2 0 38 0 0,-1 1 0 0 0,0 0 0 0 0,0 0 1 0 0,-1 0-1 0 0,-1 1 0 0 0,1-1 0 0 0,3 11 0 0 0,-8-19-47 0 0,0 0 0 0 0,0 1 1 0 0,0-1-1 0 0,0 0 0 0 0,0 0 0 0 0,0 0 0 0 0,0 0 1 0 0,0 0-1 0 0,0 1 0 0 0,0-1 0 0 0,0 0 1 0 0,0 0-1 0 0,0 0 0 0 0,0 0 0 0 0,0 0 0 0 0,0 0 1 0 0,0 1-1 0 0,-1-1 0 0 0,1 0 0 0 0,0 0 0 0 0,0 0 1 0 0,0 0-1 0 0,0 0 0 0 0,0 0 0 0 0,0 0 1 0 0,0 1-1 0 0,0-1 0 0 0,-1 0 0 0 0,1 0 0 0 0,0 0 1 0 0,0 0-1 0 0,0 0 0 0 0,0 0 0 0 0,0 0 0 0 0,0 0 1 0 0,-1 0-1 0 0,1 0 0 0 0,0 0 0 0 0,0 0 1 0 0,0 0-1 0 0,0 0 0 0 0,0 0 0 0 0,-1 0 0 0 0,-9-1 204 0 0,-9-4 118 0 0,-36-23 78 0 0,40 19-377 0 0,0 2 1 0 0,-19-8 0 0 0,-50-12 25 0 0,37 12-54 0 0,0-1 0 0 0,-51-26-1 0 0,86 35 0 0 0,-1 1-1 0 0,0 1 0 0 0,0 0 1 0 0,-1 1-1 0 0,1 0 0 0 0,-1 1 1 0 0,1 1-1 0 0,-17-1 1 0 0,29 3-3 0 0,1 0 0 0 0,0 0 0 0 0,-1 0 0 0 0,1-1 0 0 0,-1 1 0 0 0,1 0 0 0 0,0 0 0 0 0,-1 0 0 0 0,1 0 0 0 0,-1 1 0 0 0,1-1 0 0 0,0 0 0 0 0,-1 0 0 0 0,1 0 0 0 0,-1 0 0 0 0,1 0 0 0 0,0 0 0 0 0,-1 1 0 0 0,1-1 0 0 0,0 0 0 0 0,-1 0 0 0 0,1 1 0 0 0,0-1 0 0 0,-1 0 0 0 0,1 0 0 0 0,0 1 0 0 0,0-1 0 0 0,-1 0 0 0 0,1 1 0 0 0,0-1 0 0 0,-1 1 0 0 0,1 0 0 0 0,1 0 0 0 0,-1-1-1 0 0,0 1 1 0 0,0 0 0 0 0,0 0 0 0 0,1-1 0 0 0,-1 1 0 0 0,0 0-1 0 0,1-1 1 0 0,-1 1 0 0 0,1 0 0 0 0,-1-1 0 0 0,0 1-1 0 0,2 1 1 0 0,20 18-33 0 0,-11-12 25 0 0,1-1 1 0 0,-1-1 0 0 0,1 0 0 0 0,0 0 0 0 0,14 4 0 0 0,67 15-40 0 0,-62-19 141 0 0,0-2-1 0 0,0-1 1 0 0,1-2 0 0 0,35-2-1 0 0,126-21 431 0 0,-63-5 145 0 0,-51 10-206 0 0,-79 17-455 0 0,1-1 1 0 0,0 1-1 0 0,-1 0 0 0 0,1 0 0 0 0,0 0 0 0 0,-1 0 0 0 0,1 0 0 0 0,-1 0 1 0 0,1 0-1 0 0,0 0 0 0 0,-1 0 0 0 0,1 0 0 0 0,0 0 0 0 0,-1 0 1 0 0,1 0-1 0 0,-1 1 0 0 0,1-1 0 0 0,0 0 0 0 0,-1 0 0 0 0,1 1 0 0 0,-1-1 1 0 0,1 1-1 0 0,-1-1-1 0 0,1 1 0 0 0,-1-1 0 0 0,0 1 0 0 0,0-1 0 0 0,0 1 0 0 0,0-1 0 0 0,1 1 0 0 0,-1-1 0 0 0,0 1 0 0 0,0-1 0 0 0,0 1 0 0 0,0 0 0 0 0,0-1-1 0 0,-1 1 1 0 0,1-1 0 0 0,0 1 0 0 0,0-1 0 0 0,0 1 0 0 0,0-1 0 0 0,-1 1 0 0 0,-18 33-16 0 0,11-23-74 0 0,-2 9-725 0 0,-13 32 0 0 0,14-25-778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9:52.315"/>
    </inkml:context>
    <inkml:brush xml:id="br0">
      <inkml:brushProperty name="width" value="0.1" units="cm"/>
      <inkml:brushProperty name="height" value="0.1" units="cm"/>
      <inkml:brushProperty name="color" value="#F4F91B"/>
    </inkml:brush>
  </inkml:definitions>
  <inkml:trace contextRef="#ctx0" brushRef="#br0">1 46 1351 0 0,'2'1'47'0'0,"0"0"-1"0"0,0 1 0 0 0,0-1 0 0 0,1 0 0 0 0,-1 0 0 0 0,0 0 0 0 0,1 0 0 0 0,-1-1 0 0 0,1 1 0 0 0,-1 0 0 0 0,1-1 0 0 0,2 0 0 0 0,35 2 798 0 0,-33-2-767 0 0,8 0 174 0 0,-1 1 0 0 0,1 1-1 0 0,0 0 1 0 0,-1 1 0 0 0,0 1-1 0 0,25 9 1 0 0,-29-9-167 0 0,0-1-1 0 0,0-1 1 0 0,0 0 0 0 0,0 0 0 0 0,1-1-1 0 0,19 0 1 0 0,-9-2 205 0 0,0-1 0 0 0,29-7 0 0 0,-12 2-144 0 0,54-1 0 0 0,16-2-99 0 0,-60-3-48 0 0,-39 9 22 0 0,1 1 0 0 0,-1 0 0 0 0,1 1 0 0 0,0 1 0 0 0,12-2 0 0 0,-6 2 24 0 0,27-5 1 0 0,-28 4 10 0 0,30-2 1 0 0,-20 4-48 0 0,0 0 11 0 0,-1 0 0 0 0,0-1 1 0 0,34-7-1 0 0,-38 4 51 0 0,1 1-1 0 0,-1 1 0 0 0,1 0 1 0 0,26 3-1 0 0,-5 2 32 0 0,45 10 0 0 0,-60-9-76 0 0,1-3-1 0 0,0 0 1 0 0,0-1-1 0 0,36-6 1 0 0,37-1 258 0 0,-77 7-273 0 0,210 4 182 0 0,-62 12-120 0 0,-137-12-69 0 0,-1-1 0 0 0,37-3 0 0 0,-33-1 52 0 0,35 0-57 0 0,67 2 122 0 0,59 21-97 0 0,11 1 92 0 0,-53-18-6 0 0,-17-1-18 0 0,-81-3-88 0 0,69-8 0 0 0,-110 6 2 0 0,0 1 6 0 0,0 0-1 0 0,0 2 1 0 0,27 4 0 0 0,10 2-1 0 0,80-8 36 0 0,-60-1-28 0 0,-36 1-29 0 0,-14 1 30 0 0,-1-1 0 0 0,0-1-1 0 0,25-5 1 0 0,-27 2-18 0 0,0-2 9 0 0,1 2 1 0 0,0 0-1 0 0,0 2 1 0 0,0 0 0 0 0,32 3-1 0 0,35 4 28 0 0,-18-2-12 0 0,-50-1-26 0 0,20 2 0 0 0,0-2 0 0 0,1-1 0 0 0,51-6 0 0 0,-37-6 56 0 0,-41 7-25 0 0,1 0 0 0 0,-1 2 0 0 0,1 0 0 0 0,0 1 0 0 0,0 0 0 0 0,24 3-1 0 0,-33-1-14 0 0,0-1 0 0 0,0 0 0 0 0,-1 0 0 0 0,1-1 0 0 0,0 0 0 0 0,0 0 0 0 0,13-5-1 0 0,-17 5-14 0 0,0 1 6 0 0,-1 0 1 0 0,1 0-1 0 0,0 0 0 0 0,-1 0 0 0 0,1 0 0 0 0,0 1 0 0 0,-1-1 0 0 0,1 1 0 0 0,0 0 0 0 0,3 2 0 0 0,-2-1 3 0 0,0-1 0 0 0,0 1 0 0 0,0-1 0 0 0,9 0 0 0 0,9-1 1 0 0,1 1 0 0 0,0 1-1 0 0,0 2 1 0 0,-1 0 0 0 0,41 12-1 0 0,-53-12-10 0 0,1-1 0 0 0,0-1 0 0 0,0 0 0 0 0,0-1 0 0 0,0 0 0 0 0,0-1 0 0 0,0 0 0 0 0,0-1 0 0 0,16-2 0 0 0,-10 1 0 0 0,1 1 0 0 0,19 1 0 0 0,-13 1 0 0 0,-24-2-3 0 0,0 1-1 0 0,0 0 0 0 0,0 0 1 0 0,0 1-1 0 0,0-1 0 0 0,0 0 1 0 0,0 0-1 0 0,0 0 0 0 0,0 1 0 0 0,0-1 1 0 0,0 0-1 0 0,0 1 0 0 0,0-1 1 0 0,0 1-1 0 0,0 0 0 0 0,0-1 1 0 0,0 1-1 0 0,0 0 0 0 0,0-1 1 0 0,-1 1-1 0 0,1 0 0 0 0,0 0 1 0 0,-1-1-1 0 0,1 1 0 0 0,0 0 0 0 0,-1 0 1 0 0,1 0-1 0 0,-1 0 0 0 0,1 2 1 0 0,1 4-135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59:57.255"/>
    </inkml:context>
    <inkml:brush xml:id="br0">
      <inkml:brushProperty name="width" value="0.1" units="cm"/>
      <inkml:brushProperty name="height" value="0.1" units="cm"/>
      <inkml:brushProperty name="color" value="#F4F91B"/>
    </inkml:brush>
  </inkml:definitions>
  <inkml:trace contextRef="#ctx0" brushRef="#br0">1 232 1495 0 0,'1'0'11'0'0,"0"1"-1"0"0,1-1 0 0 0,-1 0 0 0 0,0 0 0 0 0,1 0 0 0 0,-1 0 1 0 0,0 0-1 0 0,1 0 0 0 0,-1 0 0 0 0,0 0 0 0 0,0-1 0 0 0,1 1 0 0 0,-1 0 1 0 0,1-1-1 0 0,0 0-11 0 0,0 0 0 0 0,0 1 0 0 0,-1 0 0 0 0,1-1 1 0 0,0 1-1 0 0,0 0 0 0 0,-1 0 0 0 0,1 0 0 0 0,2 0 0 0 0,1 1 21 0 0,0-1-1 0 0,-1 0 0 0 0,1 0 0 0 0,0 0 0 0 0,-1 0 0 0 0,1-1 0 0 0,4-1 1 0 0,18-1 73 0 0,-18 2 235 0 0,1 0 1 0 0,-1 0-1 0 0,0-1 0 0 0,0 0 0 0 0,13-6 1 0 0,10-1 1164 0 0,-22 7-1378 0 0,-1 1 1 0 0,1 1-1 0 0,0-1 1 0 0,-1 2-1 0 0,1-1 1 0 0,-1 1-1 0 0,1 1 0 0 0,-1 0 1 0 0,11 3-1 0 0,-16-4-105 0 0,0-1 0 0 0,0 1-1 0 0,0-1 1 0 0,0 0-1 0 0,6-1 1 0 0,16 2 76 0 0,-16 0-4 0 0,1-1-1 0 0,0 0 0 0 0,0-1 1 0 0,21-4-1 0 0,-13 2 10 0 0,1 0 112 0 0,33-12 0 0 0,-6 1 109 0 0,13 0 104 0 0,26-5 0 0 0,-40 9-303 0 0,-25 5-1 0 0,41-4-1 0 0,48-4 8 0 0,-70 7-23 0 0,61-2-1 0 0,-47 11-44 0 0,-35-1-39 0 0,35-1-1 0 0,-47-1 21 0 0,0 0 0 0 0,0 1 0 0 0,0 0 0 0 0,0 0-1 0 0,13 5 1 0 0,5 1 113 0 0,20 2-77 0 0,0-3 0 0 0,0-1 0 0 0,80-3 0 0 0,-42-6-39 0 0,166-3 146 0 0,-28-1-48 0 0,-112 2-130 0 0,-14-1 93 0 0,-37 2-12 0 0,62 4 0 0 0,-55 3-25 0 0,0-3 1 0 0,0-3 0 0 0,101-18-1 0 0,11 4 177 0 0,-56 9-112 0 0,162-17 10 0 0,-223 19-41 0 0,0 3 1 0 0,93 5-1 0 0,-41 2-16 0 0,-24-3-68 0 0,275 29 61 0 0,-268-15 37 0 0,-6-1-10 0 0,139-10 48 0 0,-173-5-57 0 0,1 2 0 0 0,80 12-1 0 0,103 10 105 0 0,-211-20-180 0 0,13-3-6 0 0,-32 0 0 0 0,0 0 0 0 0,0 1 0 0 0,16 2 0 0 0,6 1 0 0 0,37 1 0 0 0,-15-2 0 0 0,72-4 64 0 0,41-2-64 0 0,41 15 96 0 0,0 0 0 0 0,-127-14-57 0 0,29 1 40 0 0,46 16 58 0 0,7 1-8 0 0,45-19-51 0 0,-54-1-28 0 0,-120 5-59 0 0,137 4 82 0 0,-92-2-9 0 0,1-4 0 0 0,149-22 0 0 0,-44 5 4 0 0,-66 9-18 0 0,163-15 14 0 0,-78 18-10 0 0,-68 3-34 0 0,190-32-20 0 0,-286 31 11 0 0,-1 1 0 0 0,69 4-1 0 0,77 19 22 0 0,-38-6-32 0 0,138-3 0 0 0,105 2 64 0 0,-156-9-64 0 0,-148-4 0 0 0,330-4 64 0 0,-291 7-64 0 0,108-3 60 0 0,-118-2-54 0 0,132 14 0 0 0,-176-8-6 0 0,116-11 0 0 0,-77 2 0 0 0,157 4 0 0 0,-3 8 0 0 0,-200-7 0 0 0,130 7 0 0 0,-69-2 0 0 0,-102-4 0 0 0,104-3 0 0 0,-51 0 0 0 0,135 13 0 0 0,-142-5 0 0 0,109-3 0 0 0,-82-4 0 0 0,-42 4 0 0 0,-26-1 0 0 0,49-4 0 0 0,-31 0 0 0 0,1 2 0 0 0,66 6 0 0 0,-81-2 0 0 0,6-3 24 0 0,69-8 0 0 0,-36 1-8 0 0,74 5-16 0 0,-95 4 0 0 0,-1-3 0 0 0,88-13 0 0 0,-115 11 0 0 0,0 1 0 0 0,-1 1 0 0 0,1 1 0 0 0,0 0 0 0 0,0 2 0 0 0,39 8 0 0 0,46 2 0 0 0,-61-11 0 0 0,11 4 0 0 0,78-1 0 0 0,-128-4 0 0 0,116-8 32 0 0,-1-1 0 0 0,-110 9-24 0 0,0-1-1 0 0,0-1 1 0 0,0 0-1 0 0,0 0 1 0 0,0-1-1 0 0,-1 0 1 0 0,1-1-1 0 0,-1 0 0 0 0,14-8 1 0 0,-22 11 5 0 0,0 1 0 0 0,0-1 0 0 0,0 1 0 0 0,0 0 0 0 0,0-1 1 0 0,1 1-1 0 0,-1 0 0 0 0,0 0 0 0 0,0 1 0 0 0,4 0 0 0 0,6 0 24 0 0,-12-1-31 0 0,1 0 1 0 0,-1 0-1 0 0,1 0 0 0 0,-1 0 0 0 0,1 0 0 0 0,-1 0 0 0 0,1 0 0 0 0,-1 0 1 0 0,1 0-1 0 0,-1-1 0 0 0,1 1 0 0 0,-1 0 0 0 0,1 0 0 0 0,-1 0 0 0 0,0-1 1 0 0,1 1-1 0 0,-1 0 0 0 0,1-1 0 0 0,-1 1 0 0 0,0 0 0 0 0,1-1 0 0 0,-1 1 1 0 0,0 0-1 0 0,1-1 0 0 0,-1 1 0 0 0,0-1 0 0 0,1 1 0 0 0,-1-1 0 0 0,0 1 1 0 0,0 0-1 0 0,0-1 0 0 0,1 0 0 0 0,-3 1 42 0 0,4-4 75 0 0,-22 28-403 0 0,8-13-846 0 0,-3 2-3682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00.864"/>
    </inkml:context>
    <inkml:brush xml:id="br0">
      <inkml:brushProperty name="width" value="0.1" units="cm"/>
      <inkml:brushProperty name="height" value="0.1" units="cm"/>
      <inkml:brushProperty name="color" value="#F4F91B"/>
    </inkml:brush>
  </inkml:definitions>
  <inkml:trace contextRef="#ctx0" brushRef="#br0">1 114 919 0 0,'10'-1'698'0'0,"-1"0"0"0"0,1-1 0 0 0,0 0 0 0 0,-1-1 0 0 0,11-4 0 0 0,-8 3-494 0 0,0 0 0 0 0,-1 1 0 0 0,15-2 0 0 0,74 0 416 0 0,46-7-496 0 0,-67-5 118 0 0,12-3 756 0 0,-80 18-898 0 0,1 1 0 0 0,-1 0-1 0 0,0 1 1 0 0,0 1-1 0 0,1 0 1 0 0,11 2 0 0 0,54 6 37 0 0,-61-8-82 0 0,3 0 113 0 0,0-2 0 0 0,0 0 0 0 0,-1-2 0 0 0,25-5 0 0 0,22-3 242 0 0,-23 6-216 0 0,-3 0-58 0 0,1 1-1 0 0,43 3 0 0 0,-44 2-135 0 0,34 3 0 0 0,-42 1-9 0 0,238 36 213 0 0,8 21 12 0 0,-250-57-184 0 0,1-1 0 0 0,-1-1 0 0 0,1-2 0 0 0,38-2 0 0 0,-14 0-11 0 0,61 6 77 0 0,-61-2-57 0 0,97-3 75 0 0,-4 0 67 0 0,-89 4-136 0 0,26 1 34 0 0,183-27 4 0 0,-264 22-85 0 0,10-2 10 0 0,102-9 52 0 0,-92 10-48 0 0,1 2 0 0 0,-1 0 0 0 0,29 5 0 0 0,-10 1 4 0 0,0-2 0 0 0,49 1-1 0 0,-63-7 5 0 0,-1-2 1 0 0,31-7-1 0 0,-12 3-25 0 0,104-16 67 0 0,-123 20-44 0 0,30-2-1 0 0,6 0 6 0 0,80-6-25 0 0,-82 6 64 0 0,-49 4-64 0 0,0 1 0 0 0,0 0 0 0 0,1 1 0 0 0,-1 0 0 0 0,0 1 0 0 0,19 5 0 0 0,-13-4 0 0 0,25 4 0 0 0,151-1 0 0 0,-141-4 0 0 0,52 10 0 0 0,-88-10 0 0 0,53 7 0 0 0,1-4 0 0 0,72-4 0 0 0,-107-2 0 0 0,56-11 0 0 0,-39 5 31 0 0,79-2 0 0 0,-106 8-29 0 0,233 10 24 0 0,-51 1 12 0 0,147-17 90 0 0,-167 12-78 0 0,-123-1-11 0 0,124-8 0 0 0,110-23 25 0 0,-230 22-64 0 0,106 7 0 0 0,-116 0 0 0 0,232-13 0 0 0,-44-2 0 0 0,-83 19 0 0 0,0 1 0 0 0,-113-6 0 0 0,47-2 0 0 0,34-3 0 0 0,-31 3 0 0 0,78-2 55 0 0,-121 3-46 0 0,198 4-9 0 0,65 5 0 0 0,-211-6 0 0 0,75 7 0 0 0,-121-3 0 0 0,0-2 0 0 0,91-5 0 0 0,293-9 0 0 0,-348 8 0 0 0,23 1 0 0 0,39-1 0 0 0,-101-2 0 0 0,90-3 0 0 0,86-2 0 0 0,216-3 0 0 0,-432 10 0 0 0,198 9 0 0 0,16-1 0 0 0,-137-18 0 0 0,-61 5 0 0 0,53-1 0 0 0,98 14 0 0 0,-86-2 0 0 0,111-9 0 0 0,74-14 0 0 0,-226 17 0 0 0,59 8 0 0 0,52-1 0 0 0,27-26 118 0 0,-187 18-108 0 0,-7 1-10 0 0,1 0 0 0 0,-1 1 0 0 0,1-1 0 0 0,-1 1 0 0 0,1 0 0 0 0,0 0 0 0 0,-1 0 0 0 0,1 0 0 0 0,3 1 0 0 0,-6-1-5 0 0,-1 1 0 0 0,0-1 0 0 0,0 1-1 0 0,0-1 1 0 0,1 0 0 0 0,-1 1 0 0 0,0-1 0 0 0,0 1-1 0 0,0-1 1 0 0,0 0 0 0 0,0 1 0 0 0,0-1 0 0 0,0 1-1 0 0,0-1 1 0 0,0 0 0 0 0,0 1 0 0 0,0-1-1 0 0,0 1 1 0 0,0-1 0 0 0,0 1 0 0 0,0-1 0 0 0,0 0-1 0 0,0 1 1 0 0,0-1 0 0 0,-1 1 0 0 0,1-1 0 0 0,0 0-1 0 0,0 1 1 0 0,0-1 0 0 0,-1 0 0 0 0,1 1-1 0 0,0-1 1 0 0,-1 0 0 0 0,1 1 0 0 0,0-1 0 0 0,-1 1-1 0 0,-12 13-347 0 0,12-13 322 0 0,-8 8-288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05.590"/>
    </inkml:context>
    <inkml:brush xml:id="br0">
      <inkml:brushProperty name="width" value="0.1" units="cm"/>
      <inkml:brushProperty name="height" value="0.1" units="cm"/>
      <inkml:brushProperty name="color" value="#F4F91B"/>
    </inkml:brush>
  </inkml:definitions>
  <inkml:trace contextRef="#ctx0" brushRef="#br0">12 26 943 0 0,'-1'1'29'0'0,"0"0"-1"0"0,0 0 1 0 0,0 0-1 0 0,0 0 1 0 0,0 0-1 0 0,0 0 0 0 0,1 0 1 0 0,-1 0-1 0 0,0 0 1 0 0,1 0-1 0 0,-1 1 0 0 0,1-1 1 0 0,-1 0-1 0 0,1 0 1 0 0,0 1-1 0 0,0-1 0 0 0,-1 0 1 0 0,1 2-1 0 0,0-2 38 0 0,1 0 0 0 0,-1 0 0 0 0,0 0 0 0 0,1 0 0 0 0,-1 0 0 0 0,0 0 0 0 0,1 0 0 0 0,0 0 0 0 0,-1-1 0 0 0,1 1 0 0 0,-1 0 0 0 0,1 0 0 0 0,0-1 0 0 0,0 1 0 0 0,-1 0 0 0 0,1-1 0 0 0,0 1 0 0 0,1 0 0 0 0,5 3 344 0 0,0-1 0 0 0,0 0 0 0 0,0-1 0 0 0,0 0-1 0 0,8 2 1 0 0,-4-1-199 0 0,2-1-17 0 0,1 0 0 0 0,-1 0 0 0 0,1-2-1 0 0,-1 1 1 0 0,15-3 0 0 0,30 2 338 0 0,-17 5-125 0 0,43 11 0 0 0,-60-10-290 0 0,1-1-1 0 0,0-1 1 0 0,1-1 0 0 0,-1-2 0 0 0,47-2 0 0 0,-43-3 42 0 0,0 2 1 0 0,0 0 0 0 0,0 2 0 0 0,40 5-1 0 0,-28 1-90 0 0,-3 0-9 0 0,61 2 1 0 0,116-10 539 0 0,-132 3-451 0 0,86 13 0 0 0,-56-3-149 0 0,8 0 0 0 0,-36 7 57 0 0,14 1 14 0 0,-61-14-65 0 0,-19-2 1 0 0,0 0 0 0 0,-1-2 1 0 0,1 0-1 0 0,0-1 0 0 0,0-1 1 0 0,-1 0-1 0 0,23-6 0 0 0,-28 5 25 0 0,0-1-1 0 0,14 1 1 0 0,-15 1 7 0 0,0 0 0 0 0,0-1 0 0 0,13-4 0 0 0,25-6 54 0 0,0 1-1 0 0,0 3 1 0 0,67-2-1 0 0,1 0-9 0 0,-54 7-54 0 0,-41 2-12 0 0,30-3 1 0 0,8-6-14 0 0,312-36 56 0 0,-102 35 4 0 0,-33-4 4 0 0,-18 0-8 0 0,-103 15-60 0 0,-61 1 0 0 0,72-9 0 0 0,-59 3 16 0 0,91 3 0 0 0,-91 3 0 0 0,91-10 0 0 0,-87-2-5 0 0,-40 5-1 0 0,1 1 1 0 0,-1 2 0 0 0,1 1 0 0 0,46 3-1 0 0,-30 6-10 0 0,-16-2 0 0 0,42 0 0 0 0,-22-4 13 0 0,-24 0 4 0 0,0-1 0 0 0,46-5 0 0 0,-43 1-17 0 0,1 1 0 0 0,0 3 0 0 0,40 3 0 0 0,54 13 0 0 0,-70-4 0 0 0,-9-8 6 0 0,13 2 23 0 0,96-3 0 0 0,-19-3-29 0 0,-48 1 0 0 0,-26 1 0 0 0,5-1 10 0 0,150-7 44 0 0,-152 0-32 0 0,-1 3-1 0 0,112 10 0 0 0,-28-1-21 0 0,-102-6 0 0 0,0 3 0 0 0,71 11 0 0 0,-78-7 0 0 0,0-3 0 0 0,59 0 0 0 0,-28-2 0 0 0,187-8 0 0 0,-63-2 0 0 0,-96 8 1 0 0,144-2 9 0 0,-243 2-8 0 0,62-4 11 0 0,-1 3 0 0 0,1 3-1 0 0,66 10 1 0 0,150 12-13 0 0,-138-23 0 0 0,55 4 0 0 0,-90 3 0 0 0,189-11 0 0 0,-140-9 54 0 0,82 0 143 0 0,-95 9-128 0 0,121 9-69 0 0,-219-4 0 0 0,32-1 0 0 0,22 1 0 0 0,46 12 0 0 0,-87-7 0 0 0,0-2 0 0 0,79-5 0 0 0,134-18 64 0 0,-133 11 46 0 0,8 0 26 0 0,-72 0-131 0 0,126 5 0 0 0,81 9-5 0 0,-209-3 43 0 0,0-3 0 0 0,83-10-1 0 0,30-2-12 0 0,21-3 4 0 0,-157 10-34 0 0,59 2 0 0 0,-72 2 0 0 0,24 0 0 0 0,252-5 0 0 0,-194 5 0 0 0,-48 1 0 0 0,39 3 23 0 0,51-2 18 0 0,-127-2-41 0 0,44 5 0 0 0,-43-2 0 0 0,41-2 0 0 0,-27-1 0 0 0,0 2 0 0 0,93 16 0 0 0,-76-12 0 0 0,-6-2 0 0 0,275 33 0 0 0,-182-35 0 0 0,-109-2 0 0 0,261-2 0 0 0,-300 2 5 0 0,-1 0-1 0 0,1 0 0 0 0,0 0 0 0 0,0 0 1 0 0,-1 0-1 0 0,1-1 0 0 0,0 0 0 0 0,-1 0 1 0 0,1 0-1 0 0,-1 0 0 0 0,1 0 0 0 0,-1-1 1 0 0,0 1-1 0 0,6-5 0 0 0,-5 4 6 0 0,-5 5 12 0 0,-3 6 10 0 0,-6 7-381 0 0,5-7-22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0:44.687"/>
    </inkml:context>
    <inkml:brush xml:id="br0">
      <inkml:brushProperty name="width" value="0.1" units="cm"/>
      <inkml:brushProperty name="height" value="0.1" units="cm"/>
      <inkml:brushProperty name="color" value="#F4F91B"/>
    </inkml:brush>
  </inkml:definitions>
  <inkml:trace contextRef="#ctx0" brushRef="#br0">1 27 3511 0 0,'2'-2'54'0'0,"1"-1"0"0"0,0 1 0 0 0,0 0 0 0 0,0 0-1 0 0,0 0 1 0 0,0 0 0 0 0,0 0 0 0 0,1 1 0 0 0,-1-1-1 0 0,1 1 1 0 0,-1 0 0 0 0,1 0 0 0 0,-1 0 0 0 0,1 1-1 0 0,6-1 1 0 0,8 0 126 0 0,32 1 1 0 0,-47 0-205 0 0,31 3 51 0 0,0 1 1 0 0,47 12-1 0 0,35 1-38 0 0,-39-6 213 0 0,-67-10-173 0 0,40 8 327 0 0,-1-2-1 0 0,79 0 1 0 0,161-22 668 0 0,-101 18-647 0 0,388 20-107 0 0,-509-24-268 0 0,-1 2 1 0 0,0 4 0 0 0,73 14-1 0 0,-74-11 19 0 0,0-2-1 0 0,66-3 0 0 0,-30-1 223 0 0,160 22-2 0 0,-182-15-164 0 0,27 3-4 0 0,203-4 0 0 0,-71-14-47 0 0,77-6 12 0 0,44-8 11 0 0,-191 14-34 0 0,85-12-15 0 0,-60 4 0 0 0,132 2 11 0 0,-310 13-547 0 0,27 5 1 0 0,-31-5-734 0 0,12 3-1450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08.478"/>
    </inkml:context>
    <inkml:brush xml:id="br0">
      <inkml:brushProperty name="width" value="0.1" units="cm"/>
      <inkml:brushProperty name="height" value="0.1" units="cm"/>
      <inkml:brushProperty name="color" value="#F4F91B"/>
    </inkml:brush>
  </inkml:definitions>
  <inkml:trace contextRef="#ctx0" brushRef="#br0">0 114 455 0 0,'8'1'462'0'0,"0"0"0"0"0,-1 1 0 0 0,1-1 0 0 0,0 2 0 0 0,7 2-1 0 0,11 4-33 0 0,-3-4-106 0 0,-1-2-1 0 0,1 0 1 0 0,-1-1-1 0 0,42-2 1 0 0,90-13 834 0 0,-64 11-775 0 0,1 4-1 0 0,147 22 0 0 0,-62 2 63 0 0,-7-9-235 0 0,-128-14-154 0 0,107 4 167 0 0,123 1 554 0 0,-165-2-566 0 0,8-3-77 0 0,138-15 0 0 0,-210 8-79 0 0,-1 2 0 0 0,1 2 1 0 0,-1 2-1 0 0,46 7 0 0 0,-45-2-37 0 0,1-3 0 0 0,0-1 0 0 0,44-3 0 0 0,147-1 124 0 0,-145 10-18 0 0,-52-4-49 0 0,37 0 0 0 0,201-12 119 0 0,-198-1-169 0 0,-38 4 35 0 0,64 0 0 0 0,-78 4 364 0 0,37-4 0 0 0,8-1 441 0 0,8 5-2317 0 0,114 2 1524 0 0,-171-3-48 0 0,1 0 0 0 0,-1-1 0 0 0,0-2 0 0 0,31-8 0 0 0,10-1 6 0 0,-30 7-6 0 0,-1 2-1 0 0,1 2 0 0 0,0 0 1 0 0,-1 3-1 0 0,38 4 0 0 0,-53-4-21 0 0,0-1 0 0 0,1 0 0 0 0,20-3 0 0 0,18-1 0 0 0,-18 2 0 0 0,13 1 64 0 0,-10 4-60 0 0,5 1 16 0 0,-1-2 0 0 0,89-7 0 0 0,126-30 44 0 0,-195 28-28 0 0,80 2 0 0 0,35-4 20 0 0,80-28 126 0 0,-250 36-185 0 0,254-20 155 0 0,-217 19-125 0 0,254-19 127 0 0,61-3 90 0 0,-315 22-224 0 0,55-5 74 0 0,43 0 68 0 0,-139 7-212 0 0,0 0 0 0 0,0 0-1 0 0,-1 1 1 0 0,1 0 0 0 0,0 0 0 0 0,0 0-1 0 0,0 0 1 0 0,-1 1 0 0 0,1-1-1 0 0,-1 1 1 0 0,1 1 0 0 0,-1-1-1 0 0,0 1 1 0 0,0-1 0 0 0,0 1 0 0 0,0 0-1 0 0,4 5 1 0 0,-2-1-1021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09.916"/>
    </inkml:context>
    <inkml:brush xml:id="br0">
      <inkml:brushProperty name="width" value="0.1" units="cm"/>
      <inkml:brushProperty name="height" value="0.1" units="cm"/>
      <inkml:brushProperty name="color" value="#F4F91B"/>
    </inkml:brush>
  </inkml:definitions>
  <inkml:trace contextRef="#ctx0" brushRef="#br0">253 129 1583 0 0,'-36'-1'432'0'0,"-50"-10"-1"0"0,48 6 18 0 0,-27-11 517 0 0,63 15-917 0 0,0 1 1 0 0,-1-1 0 0 0,1 0 0 0 0,0 0-1 0 0,-1 1 1 0 0,1-1 0 0 0,0-1-1 0 0,0 1 1 0 0,-1 0 0 0 0,-2-3-1 0 0,8 3 59 0 0,0 0 0 0 0,0-1 0 0 0,0 2 0 0 0,-1-1 0 0 0,1 0-1 0 0,0 1 1 0 0,0-1 0 0 0,0 1 0 0 0,4 0 0 0 0,-3-1 61 0 0,19 0 181 0 0,0 1-1 0 0,0 0 0 0 0,44 8 1 0 0,-35-4-268 0 0,34 0 1 0 0,9-4 93 0 0,86-12 0 0 0,-138 9-118 0 0,362-41 945 0 0,-243 33-653 0 0,127-6 84 0 0,-181 14-552 0 0,0 4-1 0 0,116 17 0 0 0,-172-11-2067 0 0,-2 2-768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13.322"/>
    </inkml:context>
    <inkml:brush xml:id="br0">
      <inkml:brushProperty name="width" value="0.1" units="cm"/>
      <inkml:brushProperty name="height" value="0.1" units="cm"/>
      <inkml:brushProperty name="color" value="#F4F91B"/>
    </inkml:brush>
  </inkml:definitions>
  <inkml:trace contextRef="#ctx0" brushRef="#br0">0 191 511 0 0,'5'0'-16'0'0,"37"0"1456"0"0,80-9 0 0 0,-106 7-1202 0 0,-1 2-1 0 0,1-1 0 0 0,-1 2 0 0 0,1 0 1 0 0,26 6-1 0 0,-24-3-155 0 0,0-2 0 0 0,1 0 0 0 0,27-1 0 0 0,89-9 958 0 0,10-5-333 0 0,-75 5-502 0 0,31-8-87 0 0,323 5 872 0 0,-381 13-906 0 0,203 1 100 0 0,122 2-65 0 0,-331-4-24 0 0,5 2-37 0 0,-8-1-22 0 0,-1-1 0 0 0,0-1 0 0 0,49-8 0 0 0,60-8 91 0 0,-35 6-107 0 0,-7-2 39 0 0,108 2-1 0 0,-142 10-26 0 0,122-15 0 0 0,1-14 86 0 0,-126 22-16 0 0,99 2 1 0 0,-1 0-87 0 0,20-19 37 0 0,-137 19-53 0 0,-1 1 0 0 0,1 2 0 0 0,46 4-1 0 0,70-3 13 0 0,-44-2 29 0 0,-37 1-29 0 0,14 6-12 0 0,-16 1 0 0 0,24-2 0 0 0,58-3 0 0 0,-86-2 32 0 0,118 11 0 0 0,-150-4-32 0 0,88 6 0 0 0,-90-8 0 0 0,88 1 0 0 0,-22-1 0 0 0,43 9-2 0 0,-33-1 15 0 0,-42-6 41 0 0,82 0 9 0 0,60-7 55 0 0,-142 2-62 0 0,-40 1-15 0 0,47-6 0 0 0,-39 2 39 0 0,43 2 0 0 0,-9 0-8 0 0,53 4-8 0 0,424-16 56 0 0,-353 6 126 0 0,231 4 876 0 0,-261 4-1355 0 0,90-4-410 0 0,152 2 834 0 0,240-8-10 0 0,-531 9-120 0 0,-47 2-4 0 0,-46-2-49 0 0,107-3-6 0 0,84-5 89 0 0,-96 6-54 0 0,106 0-37 0 0,58 2 64 0 0,211-16 0 0 0,-331 10 0 0 0,95 4-64 0 0,-21 4 0 0 0,354 18 0 0 0,-242-15 0 0 0,-213-6 0 0 0,227 6 11 0 0,-157-10 35 0 0,-120 1-39 0 0,-52 2-7 0 0,110 0 0 0 0,85 8 0 0 0,20-21 0 0 0,-231 14 21 0 0,0 1-1 0 0,37 4 0 0 0,-43-3-17 0 0,-11 0-88 0 0,1-1-1 0 0,-1 1 0 0 0,0 0 0 0 0,1 0 1 0 0,-1 1-1 0 0,0-1 0 0 0,0 1 0 0 0,0 0 1 0 0,6 4-1 0 0,-1-1-873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16.915"/>
    </inkml:context>
    <inkml:brush xml:id="br0">
      <inkml:brushProperty name="width" value="0.1" units="cm"/>
      <inkml:brushProperty name="height" value="0.1" units="cm"/>
      <inkml:brushProperty name="color" value="#F4F91B"/>
    </inkml:brush>
  </inkml:definitions>
  <inkml:trace contextRef="#ctx0" brushRef="#br0">1 69 455 0 0,'150'8'2446'0'0,"41"-1"-1918"0"0,-47-5-102 0 0,-108 0-274 0 0,31 5 36 0 0,-43-4-117 0 0,32 1 1 0 0,52 0 38 0 0,52-2 23 0 0,-21-4 318 0 0,175 22 0 0 0,-222-13-300 0 0,-9-4-3 0 0,104-9 1 0 0,66 0 473 0 0,201-3 7 0 0,-336 2-526 0 0,172 8 109 0 0,-222 1-160 0 0,-6-3-23 0 0,0-2-1 0 0,111-22 1 0 0,-112 18 26 0 0,1 2-1 0 0,97 4 1 0 0,-68 3-31 0 0,-22-3 8 0 0,118-18 0 0 0,-132 10-26 0 0,13-3 23 0 0,127-5 0 0 0,-25 22-29 0 0,130-6 0 0 0,20-2 0 0 0,-160 6 0 0 0,15-12 109 0 0,0 1-2 0 0,-166 8-664 0 0,-1 1-1 0 0,0 0 0 0 0,12 3 1 0 0,-9-1-1989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18.706"/>
    </inkml:context>
    <inkml:brush xml:id="br0">
      <inkml:brushProperty name="width" value="0.1" units="cm"/>
      <inkml:brushProperty name="height" value="0.1" units="cm"/>
      <inkml:brushProperty name="color" value="#F4F91B"/>
    </inkml:brush>
  </inkml:definitions>
  <inkml:trace contextRef="#ctx0" brushRef="#br0">1 19 919 0 0,'2'2'119'0'0,"3"4"25"0"0,0-1 1 0 0,0 0-1 0 0,1 0 1 0 0,0-1-1 0 0,-1 0 1 0 0,2 0-1 0 0,-1 0 1 0 0,12 5-1 0 0,-5-5 47 0 0,1 0 0 0 0,1-1 0 0 0,-1 0 0 0 0,0-2-1 0 0,15 1 1 0 0,74-5 828 0 0,-23 0-471 0 0,129 7-25 0 0,-53-9-127 0 0,-121 3-222 0 0,57-2 207 0 0,41-4-60 0 0,-117 7-320 0 0,5-2 30 0 0,0 2 0 0 0,0 0 0 0 0,0 1 1 0 0,25 4-1 0 0,64 8 202 0 0,-55-3-103 0 0,66 4 0 0 0,-104-13-106 0 0,1-1-1 0 0,24-4 1 0 0,5-1 23 0 0,-34 5 36 0 0,0-1 1 0 0,13-4-1 0 0,15-3 175 0 0,103-3-52 0 0,-30 4-206 0 0,95 1 81 0 0,-177 7-34 0 0,15 3 4 0 0,-32-1-22 0 0,1-2-1 0 0,19 0 0 0 0,178-15 100 0 0,4 10-128 0 0,-188 5 0 0 0,0 0-1 0 0,40 7 0 0 0,12 0 14 0 0,-45-6 14 0 0,178 2 375 0 0,0-27 74 0 0,-175 18-418 0 0,-4 1-134 0 0,-1 2 0 0 0,1 1 0 0 0,1 2 0 0 0,-1 1 1 0 0,0 1-1 0 0,-1 2 0 0 0,41 11 0 0 0,-53-10-3195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21.813"/>
    </inkml:context>
    <inkml:brush xml:id="br0">
      <inkml:brushProperty name="width" value="0.1" units="cm"/>
      <inkml:brushProperty name="height" value="0.1" units="cm"/>
      <inkml:brushProperty name="color" value="#F4F91B"/>
    </inkml:brush>
  </inkml:definitions>
  <inkml:trace contextRef="#ctx0" brushRef="#br0">1 76 1927 0 0,'43'0'99'0'0,"58"-1"1258"0"0,105 14-1 0 0,-177-11-1321 0 0,0-1 0 0 0,0-2 1 0 0,35-5-1 0 0,-9 1 252 0 0,84-12 215 0 0,21-1-28 0 0,113 14-114 0 0,-120-9-257 0 0,-88 6-78 0 0,-6 1-22 0 0,101-8 74 0 0,91 26 230 0 0,-90 0-299 0 0,11-12 45 0 0,-3-1 1 0 0,-12 11-38 0 0,57 1 106 0 0,155-20 156 0 0,-135 20 2 0 0,39-1-144 0 0,-188-13-86 0 0,221 2-18 0 0,30 0 56 0 0,-203-4 208 0 0,153 12 0 0 0,-172 3-217 0 0,156 5 146 0 0,-1-17-225 0 0,-75 12 26 0 0,55-2 12 0 0,112 2 22 0 0,-235-3-56 0 0,194 4 7 0 0,-205-10 43 0 0,156 11-44 0 0,-153-2 49 0 0,151-7-1 0 0,61 5 41 0 0,7-1 2 0 0,-203-14-101 0 0,95-1 0 0 0,316 10 64 0 0,-432-4 0 0 0,121 15 0 0 0,150-4 41 0 0,-237-11-82 0 0,42 11-23 0 0,29-1 11 0 0,-29-20 46 0 0,-114 5-37 0 0,0 3 0 0 0,97 7 0 0 0,-52 6 44 0 0,231-11 0 0 0,174-11 0 0 0,-228 9-64 0 0,-16 14 0 0 0,-140-3 0 0 0,-34-12 0 0 0,-41 1 0 0 0,34-2 0 0 0,80 0 0 0 0,111 18 0 0 0,-53-23 0 0 0,-7-1 0 0 0,-123 16 0 0 0,126 2 0 0 0,-18-15 0 0 0,59 2 0 0 0,-159 14 0 0 0,38 2 0 0 0,220-2 0 0 0,-236 2 0 0 0,-26-1 0 0 0,-3-1 0 0 0,59 1 0 0 0,47-17 0 0 0,-170 9 0 0 0,-1 1 0 0 0,54 10 0 0 0,-22-3 0 0 0,-1-3 20 0 0,0-3 0 0 0,131-14 0 0 0,-149 7-16 0 0,-1 2 0 0 0,65 6 0 0 0,-33 7-4 0 0,20 1 0 0 0,131-21 0 0 0,-90 0 0 0 0,-81 11 22 0 0,1 3 0 0 0,82 15-1 0 0,-128-16 10 0 0,15 0-31 0 0,0-1 0 0 0,59-6 0 0 0,-43 1 0 0 0,59-9 0 0 0,-37 2 0 0 0,-37 7 0 0 0,-1 1 0 0 0,1 1 0 0 0,-1 3 0 0 0,52 8 0 0 0,-35-2 0 0 0,0-3 0 0 0,77-1 0 0 0,110-18 0 0 0,-210 12 0 0 0,-9 1 0 0 0,45 5 0 0 0,-18 0 0 0 0,80 6 31 0 0,7 0 2 0 0,4-8-33 0 0,95 5 0 0 0,-173-5 0 0 0,63-6 0 0 0,-58 1 0 0 0,111 8 0 0 0,-90-1 0 0 0,50 9-722 0 0,-114-9 163 0 0,-1 1-1 0 0,0 1 1 0 0,38 16-1 0 0,-41-13-2648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23.114"/>
    </inkml:context>
    <inkml:brush xml:id="br0">
      <inkml:brushProperty name="width" value="0.1" units="cm"/>
      <inkml:brushProperty name="height" value="0.1" units="cm"/>
      <inkml:brushProperty name="color" value="#F4F91B"/>
    </inkml:brush>
  </inkml:definitions>
  <inkml:trace contextRef="#ctx0" brushRef="#br0">1108 30 1639 0 0,'-48'4'114'0'0,"11"1"636"0"0,1-3-498 0 0,-1-1 0 0 0,-72-9-1 0 0,-41-19 220 0 0,110 23-190 0 0,0 2 0 0 0,-1 1 0 0 0,1 3 0 0 0,0 1 0 0 0,-45 9 0 0 0,-8 4-162 0 0,-86 9 202 0 0,70-18-203 0 0,97-6-124 0 0,1 2-74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28.007"/>
    </inkml:context>
    <inkml:brush xml:id="br0">
      <inkml:brushProperty name="width" value="0.1" units="cm"/>
      <inkml:brushProperty name="height" value="0.1" units="cm"/>
      <inkml:brushProperty name="color" value="#F4F91B"/>
    </inkml:brush>
  </inkml:definitions>
  <inkml:trace contextRef="#ctx0" brushRef="#br0">0 56 455 0 0,'1'-2'130'0'0,"0"-1"-1"0"0,0 0 0 0 0,0 0 0 0 0,0 1 1 0 0,0-1-1 0 0,0 1 0 0 0,1-1 0 0 0,-1 1 1 0 0,1 0-1 0 0,0-1 0 0 0,-1 1 0 0 0,1 0 0 0 0,0 0 1 0 0,4-3-1 0 0,17-11 5727 0 0,-23 16-5773 0 0,19 3 567 0 0,85 42 401 0 0,-75-34-340 0 0,47 10-1 0 0,-70-20-578 0 0,0 1 0 0 0,0 0-1 0 0,0 0 1 0 0,0 1 0 0 0,0-1-1 0 0,0 1 1 0 0,-1 0 0 0 0,1 1 0 0 0,-1-1-1 0 0,0 1 1 0 0,0 0 0 0 0,4 5-1 0 0,3 1-32 0 0,-1 0-1 0 0,2-1 0 0 0,-1-1 0 0 0,1 0 1 0 0,17 7-1 0 0,20 13-2 0 0,-47-26-62 0 0,-1 0 0 0 0,1 0 1 0 0,0 1-1 0 0,-1 0 0 0 0,1-1 0 0 0,-1 1 1 0 0,0 0-1 0 0,0 0 0 0 0,0 0 1 0 0,0 1-1 0 0,-1-1 0 0 0,1 0 0 0 0,-1 1 1 0 0,2 6-1 0 0,1 5 144 0 0,-1 0 0 0 0,1 19 0 0 0,-2-13-98 0 0,3 49 98 0 0,-5-53-104 0 0,0 0 0 0 0,2 0 0 0 0,0 0 0 0 0,1-1 0 0 0,1 1 0 0 0,0-1 0 0 0,12 29 0 0 0,13 3 37 0 0,-20-34-60 0 0,0 1 0 0 0,8 17 0 0 0,-14-24-37 0 0,4 7 154 0 0,-1 0 0 0 0,-1 0 0 0 0,6 25 0 0 0,7 36 6 0 0,-11-55-153 0 0,-2 1-1 0 0,-1-1 1 0 0,0 1-1 0 0,0 27 1 0 0,-5 18 250 0 0,0-18-17 0 0,9 87 0 0 0,7 2-116 0 0,-4-17-4 0 0,4 30 52 0 0,-9-109-175 0 0,-2-1 0 0 0,-1 1-1 0 0,-2 0 1 0 0,-3 0 0 0 0,-7 50-1 0 0,3-33 84 0 0,3 1-1 0 0,5 70 0 0 0,-2-73-25 0 0,-6 60-1 0 0,5-104-60 0 0,-1 11 19 0 0,-2 16 118 0 0,2-1 0 0 0,2 1 0 0 0,5 48 0 0 0,5 16-80 0 0,2-7-64 0 0,-11-83 0 0 0,0 0 0 0 0,-2 0 0 0 0,0 0 0 0 0,-5 26 0 0 0,2-18 0 0 0,-3 41 0 0 0,-1 6 0 0 0,0-11 22 0 0,3-1-1 0 0,1 79 0 0 0,3-115-1 0 0,-1 1 0 0 0,-8 34 0 0 0,-3 25 38 0 0,12-66-13 0 0,-1 12-31 0 0,1 47 1 0 0,2-53 16 0 0,-4 37 0 0 0,0-3 25 0 0,2-43 1 0 0,0-1 0 0 0,0 1 0 0 0,-5 13 0 0 0,-2 15 81 0 0,2-7 17 0 0,-3 0-1 0 0,0 0 1 0 0,-2-1 0 0 0,-17 36-1 0 0,8-20-67 0 0,8-22-34 0 0,-16 27 0 0 0,12-25-31 0 0,-30 52 326 0 0,30-51-273 0 0,9-18-117 0 0,1 1-1 0 0,0 0 1 0 0,-7 22 0 0 0,15-27-876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31.018"/>
    </inkml:context>
    <inkml:brush xml:id="br0">
      <inkml:brushProperty name="width" value="0.1" units="cm"/>
      <inkml:brushProperty name="height" value="0.1" units="cm"/>
      <inkml:brushProperty name="color" value="#F4F91B"/>
    </inkml:brush>
  </inkml:definitions>
  <inkml:trace contextRef="#ctx0" brushRef="#br0">857 10 2879 0 0,'-9'-9'584'0'0,"4"10"-432"0"0,0 0-1 0 0,0 1 0 0 0,0 0 0 0 0,0 0 1 0 0,1 0-1 0 0,-1 1 0 0 0,1 0 1 0 0,-8 5-1 0 0,-41 25 1824 0 0,37-24-1438 0 0,1 0 1 0 0,0 1-1 0 0,0 1 1 0 0,-25 24-1 0 0,32-27-409 0 0,0-1 0 0 0,0 0 0 0 0,-11 7 0 0 0,11-8 26 0 0,-1 0 0 0 0,1 0-1 0 0,-12 14 1 0 0,13-11-46 0 0,1-1 1 0 0,1 1-1 0 0,0 0 0 0 0,0 0 1 0 0,1 0-1 0 0,0 1 0 0 0,-4 12 1 0 0,3-3-49 0 0,1-1 0 0 0,1 1 1 0 0,-1 21-1 0 0,0 96 4 0 0,2-115-31 0 0,0 8 46 0 0,-1 0 1 0 0,-1-1-1 0 0,-2 1 0 0 0,-12 38 0 0 0,9-43 30 0 0,-15 37 108 0 0,17-46-145 0 0,-7 26 1 0 0,-1 2 64 0 0,1-5-7 0 0,3 1-1 0 0,-13 70 1 0 0,15-62-75 0 0,-29 122 493 0 0,26-116-454 0 0,9-35-58 0 0,-1-1 1 0 0,-1-1 0 0 0,-7 18-1 0 0,-93 204 540 0 0,51-123-512 0 0,32-57 22 0 0,7-19-32 0 0,-19 57 60 0 0,28-79-112 0 0,1 0 1 0 0,1 1 0 0 0,-2 25-1 0 0,3-19 20 0 0,2 0-1 0 0,0 0 0 0 0,2 0 1 0 0,1 0-1 0 0,9 47 0 0 0,12-7 118 0 0,-17-50-87 0 0,0 1 0 0 0,-1 0 1 0 0,0 0-1 0 0,4 31 0 0 0,6 57 425 0 0,1 11-284 0 0,-15-98-183 0 0,2 18 8 0 0,-2 0 0 0 0,-4 42 0 0 0,-4-42-7 0 0,5-26-9 0 0,0 1 1 0 0,1 0-1 0 0,-2 14 1 0 0,-1 73 126 0 0,2-49-27 0 0,2 48 0 0 0,5-48-49 0 0,1 0 0 0 0,3 0 0 0 0,2-1-1 0 0,19 52 1 0 0,-20-66-31 0 0,-2 1 0 0 0,5 43 0 0 0,-5-23 51 0 0,-2-14-51 0 0,-2-1 0 0 0,-1 64 1 0 0,-17 76 27 0 0,2-89 78 0 0,6 35 19 0 0,6-86-108 0 0,2 1 0 0 0,9 60 0 0 0,-7-71 8 0 0,-1 0-1 0 0,-2 0 1 0 0,-2 34 0 0 0,0-10 92 0 0,2-45-102 0 0,0-1 0 0 0,1 1 0 0 0,-1 0 0 0 0,1 0 0 0 0,0-1 0 0 0,6 11 0 0 0,-5-9-7 0 0,1 1-1 0 0,-1-1 1 0 0,2 14 0 0 0,0 3 24 0 0,-4-19-44 0 0,0 0 0 0 0,0 1 0 0 0,0-1 0 0 0,-1 0 0 0 0,1 0 0 0 0,-2 1 0 0 0,1-1 0 0 0,-1 0 0 0 0,-1 8 0 0 0,-7 20-882 0 0,2-10-3916 0 0,2-6-674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50.600"/>
    </inkml:context>
    <inkml:brush xml:id="br0">
      <inkml:brushProperty name="width" value="0.1" units="cm"/>
      <inkml:brushProperty name="height" value="0.1" units="cm"/>
      <inkml:brushProperty name="color" value="#F4F91B"/>
    </inkml:brush>
  </inkml:definitions>
  <inkml:trace contextRef="#ctx0" brushRef="#br0">0 89 919 0 0,'63'2'1130'0'0,"-55"-1"-999"0"0,1 0 1 0 0,-1 1-1 0 0,0 0 0 0 0,10 3 1 0 0,2 1-31 0 0,-11-4-62 0 0,31 9 242 0 0,1-2 1 0 0,0-1-1 0 0,69 3 0 0 0,-68-10-135 0 0,-23 0-59 0 0,-1-1 0 0 0,1-1 0 0 0,-1 0 0 0 0,22-5-1 0 0,-17 2-2 0 0,26-1-1 0 0,2-1 28 0 0,-2 1 38 0 0,78 1 0 0 0,73 3-85 0 0,-169 0-4 0 0,1-2 0 0 0,55-13-1 0 0,-14 2 40 0 0,-31 7-11 0 0,185-25 197 0 0,-138 26-219 0 0,12-1-15 0 0,-45 4-51 0 0,-38 3 0 0 0,25-3 0 0 0,24-8 0 0 0,109-3 0 0 0,-62 22 0 0 0,-111-7 0 0 0,24 2 1 0 0,35 3 137 0 0,-20-3 271 0 0,-33-1-396 0 0,0-1-1 0 0,0-1 0 0 0,0 1 0 0 0,0-1 0 0 0,10-2 1 0 0,13-5 153 0 0,-24 4-104 0 0,1 1-1 0 0,-1 0 1 0 0,1 1 0 0 0,8 0-1 0 0,-10 0-92 0 0,-7 1-5 0 0,1 0 0 0 0,0 0 1 0 0,0 0-1 0 0,-1 0 0 0 0,1 0 0 0 0,0 0 1 0 0,0 0-1 0 0,-1 0 0 0 0,1 0 1 0 0,0 1-1 0 0,0-1 0 0 0,-1 0 0 0 0,1 0 1 0 0,0 1-1 0 0,0 0 0 0 0,0 0-62 0 0,0 0 0 0 0,-1 0 0 0 0,0 0 0 0 0,1 0 0 0 0,-1 0 0 0 0,0 0 0 0 0,0 0 1 0 0,1 0-1 0 0,-1 0 0 0 0,0 1 0 0 0,0-1 0 0 0,0 0 0 0 0,-1 1 0 0 0,1 6-2096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1:22.704"/>
    </inkml:context>
    <inkml:brush xml:id="br0">
      <inkml:brushProperty name="width" value="0.1" units="cm"/>
      <inkml:brushProperty name="height" value="0.1" units="cm"/>
      <inkml:brushProperty name="color" value="#F4F91B"/>
    </inkml:brush>
  </inkml:definitions>
  <inkml:trace contextRef="#ctx0" brushRef="#br0">0 146 1375 0 0,'25'-27'4326'0'0,"-8"25"-4112"0"0,-15 2 77 0 0,37 0-52 0 0,-32 0-203 0 0,0 0 1 0 0,0 0-1 0 0,0 0 0 0 0,-1-1 1 0 0,1 0-1 0 0,0 0 0 0 0,7-2 0 0 0,42-18 590 0 0,-9 3 3 0 0,1 3 0 0 0,59-13-1 0 0,6 13-12 0 0,0 5 0 0 0,167 6 0 0 0,-122 16-283 0 0,-45-2-159 0 0,148 20 295 0 0,77 7 99 0 0,-51-8-256 0 0,88 5-82 0 0,-364-33-232 0 0,1-2 5 0 0,1 2 0 0 0,0 0 0 0 0,0 0 0 0 0,0 1 0 0 0,-1 1 0 0 0,13 4 1 0 0,-24-7-39 0 0,-1 0 0 0 0,0 0 1 0 0,1 0-1 0 0,-1 0 1 0 0,1 0-1 0 0,-1 0 1 0 0,0 0-1 0 0,1 0 0 0 0,-1 1 1 0 0,0-1-1 0 0,1 0 1 0 0,-1 0-1 0 0,0 1 0 0 0,1-1 1 0 0,-1 0-1 0 0,0 0 1 0 0,1 1-1 0 0,-1-1 1 0 0,0 0-1 0 0,0 1 0 0 0,1-1 1 0 0,-1 0-1 0 0,0 1 1 0 0,0-1-1 0 0,0 0 0 0 0,0 1 1 0 0,1-1-1 0 0,-1 1 1 0 0,0-1-1 0 0,0 0 1 0 0,0 1-1 0 0,0 0 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53.255"/>
    </inkml:context>
    <inkml:brush xml:id="br0">
      <inkml:brushProperty name="width" value="0.1" units="cm"/>
      <inkml:brushProperty name="height" value="0.1" units="cm"/>
      <inkml:brushProperty name="color" value="#F4F91B"/>
    </inkml:brush>
  </inkml:definitions>
  <inkml:trace contextRef="#ctx0" brushRef="#br0">1 0 1727 0 0,'7'0'72'0'0,"4"0"24"0"0,6 4-96 0 0,-6 0 0 0 0,-2 0 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57.712"/>
    </inkml:context>
    <inkml:brush xml:id="br0">
      <inkml:brushProperty name="width" value="0.1" units="cm"/>
      <inkml:brushProperty name="height" value="0.1" units="cm"/>
      <inkml:brushProperty name="color" value="#F4F91B"/>
    </inkml:brush>
  </inkml:definitions>
  <inkml:trace contextRef="#ctx0" brushRef="#br0">0 99 919 0 0,'0'-1'119'0'0,"1"0"0"0"0,-1 0 0 0 0,0 0-1 0 0,1 1 1 0 0,-1-1 0 0 0,0 0-1 0 0,1 0 1 0 0,-1 0 0 0 0,1 0-1 0 0,0 1 1 0 0,-1-1 0 0 0,1 0-1 0 0,0 0 1 0 0,-1 1 0 0 0,1-1-1 0 0,1 0 1 0 0,-1 0-94 0 0,0 1 1 0 0,-1-1-1 0 0,1 1 0 0 0,-1-1 1 0 0,1 1-1 0 0,0-1 0 0 0,-1 0 1 0 0,1 1-1 0 0,-1-1 0 0 0,1 0 1 0 0,-1 1-1 0 0,0-1 0 0 0,1 0 0 0 0,-1 0 1 0 0,1-1-1 0 0,0 2-13 0 0,1 0 0 0 0,0-1-1 0 0,-1 1 1 0 0,1 0 0 0 0,0 0 0 0 0,-1-1 0 0 0,1 1-1 0 0,0 1 1 0 0,-1-1 0 0 0,1 0 0 0 0,2 1 0 0 0,0-1-1 0 0,44 2 1029 0 0,-27 4-712 0 0,-20-6-312 0 0,1 1 0 0 0,-1 0 0 0 0,1-1 0 0 0,0 1-1 0 0,-1-1 1 0 0,1 1 0 0 0,0-1 0 0 0,0 0 0 0 0,-1 1 0 0 0,1-1 0 0 0,0 0-1 0 0,0 0 1 0 0,0 0 0 0 0,-1-1 0 0 0,4 0 0 0 0,19-1 233 0 0,-8 1-56 0 0,21-6 283 0 0,54-7 270 0 0,-58 13-674 0 0,-18 0-44 0 0,0 0-1 0 0,0-1 1 0 0,0 0 0 0 0,17-5-1 0 0,-12 2 18 0 0,-1 0 0 0 0,1 2 0 0 0,0 1 0 0 0,27-1 0 0 0,36-4-14 0 0,61-11 109 0 0,-115 16-93 0 0,1 1 0 0 0,56 7-1 0 0,-68-3-43 0 0,5 1 12 0 0,1-1 1 0 0,0-1-1 0 0,30-2 0 0 0,-39 0 24 0 0,0 0-1 0 0,28 5 0 0 0,-9-1-25 0 0,44 8 51 0 0,-35-7-64 0 0,-26-2 0 0 0,-1-1 0 0 0,0-1 0 0 0,27-2 0 0 0,-17-1 0 0 0,0 2 0 0 0,43 4 0 0 0,-38-1 0 0 0,40-2 0 0 0,-10 0 40 0 0,-16 1-16 0 0,-18 0-24 0 0,0 1 0 0 0,-1 1 0 0 0,35 9 0 0 0,-54-11 0 0 0,19 3 21 0 0,1-1 0 0 0,48 2-1 0 0,54-10 95 0 0,-23 1-57 0 0,-3-4 62 0 0,-31 1-59 0 0,-11 1-43 0 0,-25 2 5 0 0,45 1 0 0 0,-45 4-28 0 0,48 3 74 0 0,-47-2-69 0 0,0-2 0 0 0,-1-1 0 0 0,59-9 0 0 0,-62 6 0 0 0,-19 3 0 0 0,1 0 0 0 0,-1 0 0 0 0,0 2 0 0 0,17 3 0 0 0,-21-3 0 0 0,-4-2 9 0 0,0 1 0 0 0,0-1 0 0 0,0 0 0 0 0,-1-1 0 0 0,1 1 1 0 0,0-1-1 0 0,0 0 0 0 0,-1-1 0 0 0,1 1 0 0 0,-1-1 0 0 0,1 0 0 0 0,9-6 0 0 0,-13 8 14 0 0,0-1 1 0 0,1 0-1 0 0,-1 1 1 0 0,1 0 0 0 0,-1 0-1 0 0,0-1 1 0 0,1 1-1 0 0,-1 1 1 0 0,0-1-1 0 0,1 0 1 0 0,1 1-1 0 0,10 0-7 0 0,-12-1-16 0 0,-3-1 11 0 0,0 1 32 0 0,-2 4-106 0 0,0 0 0 0 0,0 0 0 0 0,0 0 1 0 0,1 1-1 0 0,0 0 0 0 0,0-1 0 0 0,0 1 0 0 0,0 0 1 0 0,-1 8-1 0 0,3-12 59 0 0,0 0 0 0 0,0 0 0 0 0,0-1 0 0 0,0 1 0 0 0,0 0 0 0 0,0 0 0 0 0,0 0 0 0 0,0-1 0 0 0,0 1 0 0 0,0 0 0 0 0,1 0 1 0 0,-1 0-1 0 0,0-1 0 0 0,1 1 0 0 0,-1 0 0 0 0,1-1 0 0 0,-1 1 0 0 0,1 0 0 0 0,-1-1 0 0 0,1 1 0 0 0,-1-1 0 0 0,1 1 0 0 0,-1 0 0 0 0,1-1 0 0 0,0 1 1 0 0,-1-1-1 0 0,1 0 0 0 0,0 1 0 0 0,0-1 0 0 0,-1 0 0 0 0,1 1 0 0 0,1-1 0 0 0,34 11-162 0 0,-14-6 116 0 0,-3 1 29 0 0,0 0 0 0 0,34 4-1 0 0,-48-9 22 0 0,0-1 0 0 0,1-1 0 0 0,-1 1 0 0 0,0-1 0 0 0,0 1 0 0 0,0-1 0 0 0,0-1 0 0 0,9-2 0 0 0,12-4 0 0 0,-16 7 11 0 0,-8 0-6 0 0,0 1 1 0 0,0 0-1 0 0,1-1 0 0 0,-1 1 1 0 0,0-1-1 0 0,0 0 0 0 0,0 0 1 0 0,1 0-1 0 0,1-1 0 0 0,11-11-5 0 0,-14 35 0 0 0,0-21 0 0 0,-1 1 0 0 0,0-1 0 0 0,1 0 0 0 0,-1 1 0 0 0,0-1 0 0 0,1 0 0 0 0,0 1 0 0 0,-1-1 0 0 0,1 0 0 0 0,0 0 0 0 0,-1 0 0 0 0,1 0 0 0 0,0 0 0 0 0,0 0 0 0 0,0 0 0 0 0,0 0 0 0 0,0 0 0 0 0,0 0 0 0 0,1 0 0 0 0,-1 0 0 0 0,0-1 0 0 0,2 2 0 0 0,30 11 0 0 0,-28-11 0 0 0,3 1 0 0 0,-1-1 0 0 0,-1 1 0 0 0,1-1 0 0 0,0-1 0 0 0,-1 1 0 0 0,1-1 0 0 0,0 0 0 0 0,0-1 0 0 0,0 1 0 0 0,11-2 0 0 0,-13 0-75 0 0,0 1-1 0 0,0-1 1 0 0,0 1-1 0 0,0 1 0 0 0,0-1 1 0 0,10 2-1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0:58.600"/>
    </inkml:context>
    <inkml:brush xml:id="br0">
      <inkml:brushProperty name="width" value="0.1" units="cm"/>
      <inkml:brushProperty name="height" value="0.1" units="cm"/>
      <inkml:brushProperty name="color" value="#F4F91B"/>
    </inkml:brush>
  </inkml:definitions>
  <inkml:trace contextRef="#ctx0" brushRef="#br0">1 0 1375 0 0,'177'11'747'0'0,"215"3"-368"0"0,-294-15-212 0 0,-48 2 327 0 0,0-2 1 0 0,59-10-1 0 0,-74 6-142 0 0,0 1 0 0 0,0 1 0 0 0,1 3 0 0 0,59 5 0 0 0,-65-3-326 0 0,39-2 0 0 0,-31 0-14 0 0,4-2 35 0 0,-30 1-20 0 0,-1 0 0 0 0,1 1 0 0 0,0 0 0 0 0,0 1 0 0 0,22 4-1 0 0,-21 0-26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02.643"/>
    </inkml:context>
    <inkml:brush xml:id="br0">
      <inkml:brushProperty name="width" value="0.1" units="cm"/>
      <inkml:brushProperty name="height" value="0.1" units="cm"/>
      <inkml:brushProperty name="color" value="#F4F91B"/>
    </inkml:brush>
  </inkml:definitions>
  <inkml:trace contextRef="#ctx0" brushRef="#br0">126 1 1207 0 0,'0'2'11'0'0,"-1"0"0"0"0,1 0 0 0 0,-1 1-1 0 0,0-1 1 0 0,0 0 0 0 0,0 0-1 0 0,0 0 1 0 0,-1-1 0 0 0,1 1-1 0 0,0 0 1 0 0,-1 0 0 0 0,1-1-1 0 0,-1 1 1 0 0,-2 2 0 0 0,-27 19-4 0 0,27-19-7 0 0,-1-1 0 0 0,0 0 0 0 0,0 0 0 0 0,0-1 0 0 0,0 1 0 0 0,-1-1 0 0 0,1 0 0 0 0,0-1 0 0 0,-1 1 0 0 0,1-1 0 0 0,-9 1 0 0 0,8-2 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03.222"/>
    </inkml:context>
    <inkml:brush xml:id="br0">
      <inkml:brushProperty name="width" value="0.1" units="cm"/>
      <inkml:brushProperty name="height" value="0.1" units="cm"/>
      <inkml:brushProperty name="color" value="#F4F91B"/>
    </inkml:brush>
  </inkml:definitions>
  <inkml:trace contextRef="#ctx0" brushRef="#br0">0 0 1639 0 0,'15'2'161'0'0,"-1"0"0"0"0,1 1 0 0 0,-1 0 0 0 0,0 1 0 0 0,0 0 0 0 0,19 10 0 0 0,-18-8 157 0 0,0 0 1 0 0,1-1-1 0 0,16 4 0 0 0,1-2-185 0 0,-1-2 0 0 0,1-1-1 0 0,0-1 1 0 0,0-2-1 0 0,1-2 1 0 0,63-8-1 0 0,75-19-132 0 0,-106 18-202 0 0,72-1 0 0 0,-106 11-1458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03.742"/>
    </inkml:context>
    <inkml:brush xml:id="br0">
      <inkml:brushProperty name="width" value="0.1" units="cm"/>
      <inkml:brushProperty name="height" value="0.1" units="cm"/>
      <inkml:brushProperty name="color" value="#F4F91B"/>
    </inkml:brush>
  </inkml:definitions>
  <inkml:trace contextRef="#ctx0" brushRef="#br0">0 8 2303 0 0,'20'-4'200'0'0,"-5"2"-200"0"0,0 0 0 0 0,-6 2 0 0 0,1 0 96 0 0,-5 2-32 0 0,1 2 0 0 0,5-2 0 0 0,6 0-64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12.281"/>
    </inkml:context>
    <inkml:brush xml:id="br0">
      <inkml:brushProperty name="width" value="0.1" units="cm"/>
      <inkml:brushProperty name="height" value="0.1" units="cm"/>
      <inkml:brushProperty name="color" value="#F4F91B"/>
    </inkml:brush>
  </inkml:definitions>
  <inkml:trace contextRef="#ctx0" brushRef="#br0">0 220 455 0 0,'102'-8'2902'0'0,"0"-1"-2174"0"0,44 3 3 0 0,-119 3-609 0 0,0-1 0 0 0,-1-1 0 0 0,37-12-1 0 0,-41 10-2 0 0,0 1 0 0 0,1 1 0 0 0,27-2 0 0 0,73 0 191 0 0,-55 4-301 0 0,333 1 308 0 0,-259 6-235 0 0,161 9 172 0 0,15-8-30 0 0,185 4 32 0 0,-438-6-184 0 0,-1-4 0 0 0,70-9-1 0 0,-98 7-62 0 0,39-2 13 0 0,-1 4-1 0 0,126 12 0 0 0,-135-6 26 0 0,1-4-1 0 0,91-10 0 0 0,-38 2 3 0 0,-28 5 19 0 0,81-6 68 0 0,27-8-70 0 0,-49 5-8 0 0,-96 6-45 0 0,51-5-3 0 0,-44 4 35 0 0,115 4 1 0 0,-35 2-20 0 0,5-11-15 0 0,8-10 134 0 0,-102 12-68 0 0,-1 3 0 0 0,1 1 0 0 0,64 4 0 0 0,75-2-18 0 0,-152 1-54 0 0,180-16 59 0 0,63 10 11 0 0,-186 6-19 0 0,101 5-59 0 0,-35 4 3 0 0,-39-6-1 0 0,-18-2 13 0 0,56 2 49 0 0,42 3 3 0 0,-105 0-64 0 0,106-9 0 0 0,-202 5 0 0 0,326 7 0 0 0,-61-3 0 0 0,6 0 0 0 0,165 3 0 0 0,-327-15 27 0 0,159-6 74 0 0,-262 14-100 0 0,34 0 38 0 0,1 1 0 0 0,52 9 0 0 0,-85-8-43 0 0,0-1 1 0 0,0 2 0 0 0,-1-1-1 0 0,1 1 1 0 0,-1 1 0 0 0,1 0-1 0 0,-1 0 1 0 0,0 1 0 0 0,9 6-1 0 0,-2 2-88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18.557"/>
    </inkml:context>
    <inkml:brush xml:id="br0">
      <inkml:brushProperty name="width" value="0.1" units="cm"/>
      <inkml:brushProperty name="height" value="0.1" units="cm"/>
      <inkml:brushProperty name="color" value="#F4F91B"/>
    </inkml:brush>
  </inkml:definitions>
  <inkml:trace contextRef="#ctx0" brushRef="#br0">729 395 1839 0 0,'-50'33'584'0'0,"-58"49"0"0"0,-70 63 507 0 0,-23 20-176 0 0,184-151-798 0 0,1-1 0 0 0,-1 0 1 0 0,-1-2-1 0 0,-28 15 0 0 0,45-26-101 0 0,0 1-1 0 0,0 0 0 0 0,0-1 1 0 0,0 0-1 0 0,0 1 0 0 0,0-1 1 0 0,-1 0-1 0 0,1 1 0 0 0,0-1 1 0 0,0 0-1 0 0,0 0 0 0 0,0 0 1 0 0,-1 0-1 0 0,1 0 0 0 0,0 0 1 0 0,0-1-1 0 0,0 1 0 0 0,0 0 1 0 0,-1 0-1 0 0,1-1 1 0 0,0 1-1 0 0,0-1 0 0 0,0 1 1 0 0,-1-2-1 0 0,0 1 17 0 0,1 0 1 0 0,0-1 0 0 0,0 1-1 0 0,0-1 1 0 0,0 1-1 0 0,1-1 1 0 0,-1 0-1 0 0,0 1 1 0 0,0-1-1 0 0,1 0 1 0 0,-1 1 0 0 0,1-1-1 0 0,0 0 1 0 0,-1-2-1 0 0,1-4 129 0 0,0-1-1 0 0,0 1 1 0 0,0 0-1 0 0,1-1 1 0 0,4-14-1 0 0,3-4-4 0 0,2 1 1 0 0,22-43-1 0 0,33-46-39 0 0,-4 10-2 0 0,-25 33-83 0 0,35-102 0 0 0,-67 161-32 0 0,0 1 0 0 0,-1-1 0 0 0,-1 0 0 0 0,0 0 0 0 0,1-23 0 0 0,-3 30 0 0 0,0-1 0 0 0,0 1 0 0 0,-1 0 0 0 0,0 0 0 0 0,0 0 0 0 0,-1 1 0 0 0,1-1 0 0 0,-1 0 0 0 0,0 0 0 0 0,-1 1 0 0 0,0-1 0 0 0,1 1 0 0 0,-2 0 0 0 0,-5-8 0 0 0,7 11 0 0 0,-1 0 0 0 0,1 0 0 0 0,-1 0 0 0 0,0 0 0 0 0,0 0 0 0 0,0 0 0 0 0,0 1 0 0 0,0 0 0 0 0,0-1 0 0 0,0 1 0 0 0,0 0 0 0 0,-1 1 0 0 0,1-1 0 0 0,0 1 0 0 0,-4-1 0 0 0,5 1 0 0 0,0 0 0 0 0,0 0 0 0 0,1 0 0 0 0,-1 0 0 0 0,0 0 0 0 0,0 0 0 0 0,0 0 0 0 0,1 1 0 0 0,-1-1 0 0 0,0 1 0 0 0,0-1 0 0 0,1 1 0 0 0,-1 0 0 0 0,0 0 0 0 0,1 0 0 0 0,-1 0 0 0 0,1 0 0 0 0,-1 0 0 0 0,1 0 0 0 0,0 0 0 0 0,-1 1 0 0 0,1-1 0 0 0,0 0 0 0 0,0 1 0 0 0,0-1 0 0 0,0 1 0 0 0,0-1 0 0 0,-1 3 0 0 0,-2 9-3 0 0,1 0-1 0 0,0 1 1 0 0,1-1-1 0 0,0 1 0 0 0,1 0 1 0 0,0-1-1 0 0,2 1 1 0 0,-1 0-1 0 0,5 22 0 0 0,3 0-8 0 0,0-1 0 0 0,20 49 0 0 0,-17-61 13 0 0,0 0-1 0 0,1 0 1 0 0,24 31-1 0 0,12 23-66 0 0,16 24 65 0 0,-45-74 17 0 0,-1 1 0 0 0,-1 1 1 0 0,17 42-1 0 0,-33-70-16 0 0,-1-1 0 0 0,0 1 0 0 0,1 0 0 0 0,-1 0 0 0 0,0-1 0 0 0,0 1 0 0 0,1 0 0 0 0,-1 0 0 0 0,0 0 0 0 0,0 0 0 0 0,0-1 0 0 0,0 1 0 0 0,0 0 0 0 0,0 0 0 0 0,0 0 0 0 0,0 0 0 0 0,0-1 0 0 0,-1 1 0 0 0,1 0 0 0 0,0 0 0 0 0,0 0 0 0 0,-1-1 0 0 0,1 1 0 0 0,0 0 0 0 0,-1 0 0 0 0,1-1 0 0 0,-2 2 0 0 0,1-1 13 0 0,0 0 0 0 0,-1-1 0 0 0,1 1 0 0 0,0-1 1 0 0,-1 1-1 0 0,1-1 0 0 0,0 0 0 0 0,-1 0 0 0 0,1 1 1 0 0,0-1-1 0 0,-1 0 0 0 0,1 0 0 0 0,-1 0 0 0 0,-2-1 0 0 0,-4 0 89 0 0,1-1-1 0 0,-1 0 0 0 0,0 0 0 0 0,-14-7 0 0 0,2-3-23 0 0,0-1-1 0 0,1-2 1 0 0,1 1-1 0 0,-33-35 1 0 0,26 24-62 0 0,-33-35 32 0 0,-65-87-1 0 0,48 52-25 0 0,71 91-22 0 0,1 0 0 0 0,0 0 0 0 0,0 0 0 0 0,-1 1 0 0 0,0-1 0 0 0,-7-5 0 0 0,11 10 0 0 0,0-1-1 0 0,-1 0 0 0 0,1 1 1 0 0,0-1-1 0 0,0 0 0 0 0,0 1 1 0 0,0-1-1 0 0,0 0 0 0 0,0 1 1 0 0,-1-1-1 0 0,1 0 0 0 0,0 1 1 0 0,0-1-1 0 0,0 0 0 0 0,0 1 1 0 0,0-1-1 0 0,0 0 0 0 0,0 1 0 0 0,1-1 1 0 0,-1 0-1 0 0,0 1 0 0 0,0-1 1 0 0,0 1-1 0 0,0-1 0 0 0,0 0 1 0 0,0 0-1 0 0,1 1 0 0 0,-1-1 1 0 0,0 0-1 0 0,1 1 0 0 0,4 14-38 0 0,0-6 26 0 0,1 0 0 0 0,0-1-1 0 0,0 1 1 0 0,1-1 0 0 0,11 10 0 0 0,-5-4 16 0 0,6 4-35 0 0,26 20-1 0 0,13 12 145 0 0,78 69 633 0 0,-122-108-678 0 0,0 1 5 0 0,-1 1 0 0 0,0 0 1 0 0,-1 1-1 0 0,0 1 0 0 0,-2 0 0 0 0,0 0 1 0 0,16 31-1 0 0,-11-13-1156 0 0,-2 2 0 0 0,18 68 1 0 0,-23-69-2103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40.531"/>
    </inkml:context>
    <inkml:brush xml:id="br0">
      <inkml:brushProperty name="width" value="0.1" units="cm"/>
      <inkml:brushProperty name="height" value="0.1" units="cm"/>
      <inkml:brushProperty name="color" value="#F4F91B"/>
    </inkml:brush>
  </inkml:definitions>
  <inkml:trace contextRef="#ctx0" brushRef="#br0">0 4 3367 0 0,'13'-4'1032'0'0,"-3"5"-878"0"0,-1 0 0 0 0,0 0 0 0 0,0 1 0 0 0,0 1-1 0 0,0-1 1 0 0,-1 2 0 0 0,1-1 0 0 0,15 9-1 0 0,-21-10-88 0 0,0-1 0 0 0,-1 0 0 0 0,1-1-1 0 0,0 1 1 0 0,0 0 0 0 0,0-1-1 0 0,0 0 1 0 0,3 1 0 0 0,14 1 290 0 0,-13 0-202 0 0,0 0-1 0 0,-1-1 1 0 0,2-1 0 0 0,-1 1 0 0 0,10-1 0 0 0,-10 0-31 0 0,1 0 1 0 0,0 0 0 0 0,-1 1 0 0 0,11 2-1 0 0,2 1 44 0 0,0-1 0 0 0,0-1 0 0 0,36-1 1 0 0,-46-1-132 0 0,-2-1 48 0 0,0 0-1 0 0,1 0 0 0 0,7-3 1 0 0,-7 2 3 0 0,-1 0 1 0 0,1 1 0 0 0,10 0-1 0 0,-8 0-55 0 0,1 1 0 0 0,-1 1 0 0 0,0 0 0 0 0,1 1 0 0 0,-1 0 0 0 0,0 1 0 0 0,0 0 0 0 0,14 6 0 0 0,-13-5 10 0 0,0-1 0 0 0,0 0 0 0 0,0-1 0 0 0,1 0 0 0 0,19 0 0 0 0,-3 0 89 0 0,-5 1-19 0 0,37 9-1 0 0,-39-8-14 0 0,0-1-1 0 0,0-1 0 0 0,42-1 1 0 0,8 0 82 0 0,2-1 84 0 0,136-9 143 0 0,-180 8-331 0 0,-15 0-15 0 0,29 3 0 0 0,53 5-15 0 0,-47-5-35 0 0,65-2 181 0 0,-74-1-61 0 0,60 4 0 0 0,34 2 54 0 0,-38-4-56 0 0,65 15 83 0 0,8 2-143 0 0,-112-14-10 0 0,-24-1-53 0 0,36-1-1 0 0,-52-2 32 0 0,28 3-1 0 0,-29-1-18 0 0,-1 0 0 0 0,28-3 0 0 0,179-1 125 0 0,-109 5-90 0 0,25 3 97 0 0,-76-2-104 0 0,39 5 31 0 0,69-11 337 0 0,-76-13 83 0 0,-18 2-82 0 0,-76 13-407 0 0,1 0 0 0 0,-1-1 0 0 0,0 1 0 0 0,0 0-1 0 0,1 0 1 0 0,-1 0 0 0 0,0 0 0 0 0,1 0 0 0 0,-1 1 0 0 0,0-1 0 0 0,0 0 0 0 0,1 0 0 0 0,-1 1 0 0 0,0-1-1 0 0,0 1 1 0 0,0-1 0 0 0,1 1 0 0 0,-1 0 0 0 0,0-1 0 0 0,0 1 0 0 0,0 0 0 0 0,0 0 0 0 0,0 0 0 0 0,0 0-1 0 0,-1-1 1 0 0,1 1 0 0 0,0 0 0 0 0,0 1 0 0 0,-1-1 0 0 0,1 0 0 0 0,0 2 0 0 0,1 1-518 0 0,-2 0 0 0 0,1 0 1 0 0,0 0-1 0 0,-1 0 1 0 0,0 0-1 0 0,0 0 0 0 0,0 0 1 0 0,-2 8-1 0 0,-1 9-4035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48.909"/>
    </inkml:context>
    <inkml:brush xml:id="br0">
      <inkml:brushProperty name="width" value="0.1" units="cm"/>
      <inkml:brushProperty name="height" value="0.1" units="cm"/>
      <inkml:brushProperty name="color" value="#F4F91B"/>
    </inkml:brush>
  </inkml:definitions>
  <inkml:trace contextRef="#ctx0" brushRef="#br0">1 1 455 0 0,'18'1'788'0'0,"0"1"-1"0"0,-1 1 1 0 0,30 8-1 0 0,16 3 53 0 0,-27-9-83 0 0,0-2 0 0 0,71-3 1 0 0,111 4 330 0 0,-20 1-619 0 0,-69-13-280 0 0,62-1 101 0 0,-152 9-158 0 0,1 2 0 0 0,69 13 0 0 0,-35 0 54 0 0,0-3 1 0 0,0-4 0 0 0,133-2-1 0 0,94-2 49 0 0,244 9 34 0 0,-261 4-269 0 0,-172-6 0 0 0,2-4 0 0 0,130-9 0 0 0,12 3 72 0 0,-233 0-80 0 0,77 6 8 0 0,69 0 0 0 0,-118-8 0 0 0,69 6 0 0 0,-2 0 0 0 0,-58 0 25 0 0,79-6 0 0 0,-52 0-11 0 0,169-14 50 0 0,-188 8-63 0 0,-29 4 4 0 0,74-17 1 0 0,-98 16-28 0 0,13-3 179 0 0,31-5 0 0 0,-50 11-271 0 0,0 0 1 0 0,0 0-1 0 0,0 1 1 0 0,0 1-1 0 0,0 0 0 0 0,0 0 1 0 0,16 4-1 0 0,-16-2-3473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1:24.280"/>
    </inkml:context>
    <inkml:brush xml:id="br0">
      <inkml:brushProperty name="width" value="0.1" units="cm"/>
      <inkml:brushProperty name="height" value="0.1" units="cm"/>
      <inkml:brushProperty name="color" value="#F4F91B"/>
    </inkml:brush>
  </inkml:definitions>
  <inkml:trace contextRef="#ctx0" brushRef="#br0">7 255 1839 0 0,'-1'-3'215'0'0,"0"0"0"0"0,0 1 0 0 0,0-1 0 0 0,0 1 0 0 0,1-1 0 0 0,-1 0 1 0 0,1 0-1 0 0,0 1 0 0 0,0-1 0 0 0,0 0 0 0 0,0 0 0 0 0,1 1 0 0 0,-1-1 0 0 0,1 0 0 0 0,-1 0 0 0 0,2-2 0 0 0,1-6 124 0 0,1 0-1 0 0,8-17 1 0 0,-6 17-273 0 0,0 1 0 0 0,0 0-1 0 0,1 0 1 0 0,1 0 0 0 0,-1 1-1 0 0,1 0 1 0 0,1 0 0 0 0,0 1 0 0 0,0 0-1 0 0,1 1 1 0 0,0 0 0 0 0,0 0-1 0 0,0 1 1 0 0,1 0 0 0 0,0 1-1 0 0,0 0 1 0 0,0 1 0 0 0,1 1-1 0 0,0-1 1 0 0,-1 2 0 0 0,1-1-1 0 0,22 0 1 0 0,6 4 64 0 0,0 1 0 0 0,0 3 0 0 0,52 11 0 0 0,-42-6 23 0 0,150 14 553 0 0,-7 7-310 0 0,6 1-42 0 0,-147-27-347 0 0,0 0 12 0 0,-1-3 0 0 0,59-3 0 0 0,-2-5 69 0 0,0 6 0 0 0,168 21 0 0 0,-212-16-61 0 0,94-5 0 0 0,61-17 43 0 0,-167 12-66 0 0,105-3 82 0 0,41-4 63 0 0,-25-14-63 0 0,163-15 44 0 0,-27 28-23 0 0,-269 11-99 0 0,101-5 20 0 0,155 13 0 0 0,-148 2 4 0 0,212-17 0 0 0,-15 2-21 0 0,-57 2-12 0 0,-170 2 1 0 0,1 6 0 0 0,156 23 0 0 0,11-7 0 0 0,-19-1 0 0 0,252 15 64 0 0,-411-28-56 0 0,110 19-1 0 0,-111-10 18 0 0,111 0-1 0 0,-121-14-24 0 0,178 2 0 0 0,336 2 0 0 0,-518-4 0 0 0,137 18 0 0 0,110 5 0 0 0,-173-16 0 0 0,243-2 0 0 0,55-8 0 0 0,-397 2 12 0 0,87-11 0 0 0,67-22 23 0 0,-123 18-30 0 0,-36 7 129 0 0,0 3-1 0 0,88 3 0 0 0,-46 4-32 0 0,112 7 6 0 0,-205-6-238 0 0,0 0 0 0 0,-1 0 1 0 0,1 1-1 0 0,-1 0 0 0 0,1 1 0 0 0,-1 1 0 0 0,0 0 0 0 0,-1 0 0 0 0,16 10 0 0 0,-8-2-3776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50.907"/>
    </inkml:context>
    <inkml:brush xml:id="br0">
      <inkml:brushProperty name="width" value="0.1" units="cm"/>
      <inkml:brushProperty name="height" value="0.1" units="cm"/>
      <inkml:brushProperty name="color" value="#F4F91B"/>
    </inkml:brush>
  </inkml:definitions>
  <inkml:trace contextRef="#ctx0" brushRef="#br0">0 141 2879 0 0,'13'-16'330'0'0,"-1"1"1"0"0,2 0-1 0 0,0 0 0 0 0,24-18 0 0 0,-30 27-117 0 0,0 0 1 0 0,0 1-1 0 0,0 1 1 0 0,1-1-1 0 0,-1 2 1 0 0,1-1-1 0 0,0 1 0 0 0,0 0 1 0 0,0 1-1 0 0,1 0 1 0 0,16-1-1 0 0,-7 2-74 0 0,0 2-1 0 0,0 1 0 0 0,0 0 1 0 0,-1 1-1 0 0,1 1 0 0 0,28 10 0 0 0,187 53-62 0 0,-194-58-33 0 0,0-2-1 0 0,77 4 0 0 0,84-10 135 0 0,-171-1-147 0 0,448 7 191 0 0,-372-4-49 0 0,-20-2-2868 0 0,-57 1 49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52.969"/>
    </inkml:context>
    <inkml:brush xml:id="br0">
      <inkml:brushProperty name="width" value="0.1" units="cm"/>
      <inkml:brushProperty name="height" value="0.1" units="cm"/>
      <inkml:brushProperty name="color" value="#F4F91B"/>
    </inkml:brush>
  </inkml:definitions>
  <inkml:trace contextRef="#ctx0" brushRef="#br0">0 58 2815 0 0,'19'-3'499'0'0,"1"0"0"0"0,-1 2 0 0 0,31 1 0 0 0,61 11 311 0 0,-52-4-661 0 0,-26-3-75 0 0,-5-1 63 0 0,0 0 0 0 0,30-2 0 0 0,42 1 1039 0 0,52-9-584 0 0,-69 2-426 0 0,96 8 247 0 0,-174-2-406 0 0,0-1 13 0 0,-1 1 0 0 0,1-1-1 0 0,-1 0 1 0 0,0-1 0 0 0,7 0-1 0 0,-2-1 39 0 0,0 1-1 0 0,-1 1 0 0 0,14 0 1 0 0,16-1 70 0 0,-19 0-105 0 0,1 1 0 0 0,-1 0 0 0 0,0 2 0 0 0,0 0 0 0 0,0 1 0 0 0,21 7 0 0 0,28 3 18 0 0,92-1 236 0 0,-103-10-212 0 0,130 0 201 0 0,-161-4-223 0 0,0-1 0 0 0,30-7-1 0 0,-15 0 22 0 0,78-7 0 0 0,-56 8-64 0 0,-33 4 0 0 0,-16 2 2 0 0,7 0 14 0 0,0 0-1 0 0,0 1 1 0 0,40 2-1 0 0,-32 1-14 0 0,-1-1 0 0 0,32-4 0 0 0,-17 1 68 0 0,-16 1-31 0 0,-6 0-8 0 0,1 1 0 0 0,24 2 0 0 0,56 14-30 0 0,-87-14 25 0 0,-1 0 0 0 0,27-2 0 0 0,19 2 223 0 0,-47 0-184 0 0,-1 1 0 0 0,23 6 0 0 0,-17-4 18 0 0,-1-1 1 0 0,1 0-1 0 0,0-1 0 0 0,0-1 0 0 0,0 0 1 0 0,25-4-1 0 0,-22 3-25 0 0,1 0 0 0 0,34 5 0 0 0,-36-2-54 0 0,0-1-1 0 0,0-1 1 0 0,31-3-1 0 0,-19-1 12 0 0,-3 0 24 0 0,0-2 0 0 0,38-10 0 0 0,9-1-38 0 0,-24 6 0 0 0,-39 8 0 0 0,0 0 0 0 0,13 1 0 0 0,-16 0 0 0 0,1 1 0 0 0,-1-1 0 0 0,1-1 0 0 0,12-3 0 0 0,-12 0 26 0 0,1 2 0 0 0,-1 0-1 0 0,1 0 1 0 0,21-1-1 0 0,-32 4-47 0 0,1 0 0 0 0,-1 1-1 0 0,1-1 1 0 0,-1 1 0 0 0,0-1-1 0 0,1 1 1 0 0,-1-1-1 0 0,0 1 1 0 0,1 0 0 0 0,-1 0-1 0 0,0 0 1 0 0,0 0 0 0 0,0 0-1 0 0,0 0 1 0 0,2 2 0 0 0,13 18-606 0 0,-11-13 85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1:54.525"/>
    </inkml:context>
    <inkml:brush xml:id="br0">
      <inkml:brushProperty name="width" value="0.1" units="cm"/>
      <inkml:brushProperty name="height" value="0.1" units="cm"/>
      <inkml:brushProperty name="color" value="#F4F91B"/>
    </inkml:brush>
  </inkml:definitions>
  <inkml:trace contextRef="#ctx0" brushRef="#br0">0 86 919 0 0,'5'-2'283'0'0,"-1"1"-1"0"0,1-1 0 0 0,0 1 0 0 0,0 0 0 0 0,-1 1 1 0 0,8-1-1 0 0,10-2 221 0 0,89-11 395 0 0,-48 7-427 0 0,124-9 777 0 0,-169 15-1071 0 0,37 2-1 0 0,8 1-30 0 0,306-5 835 0 0,-334 3-877 0 0,0-2-1 0 0,42-7 0 0 0,-44 3 11 0 0,1 3-1 0 0,50 0 1 0 0,255 27 467 0 0,-314-23-541 0 0,-1 1 89 0 0,45-3 1 0 0,64-14 243 0 0,-79 7-190 0 0,-6 1-53 0 0,67-2 0 0 0,-110 9-138 0 0,1 0 1 0 0,-1 1-1 0 0,1 0 1 0 0,-1 0-1 0 0,0 0 0 0 0,1 0 1 0 0,-1 1-1 0 0,0 0 0 0 0,7 4 1 0 0,12 8-2926 0 0,-15-8-5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2:00.153"/>
    </inkml:context>
    <inkml:brush xml:id="br0">
      <inkml:brushProperty name="width" value="0.1" units="cm"/>
      <inkml:brushProperty name="height" value="0.1" units="cm"/>
      <inkml:brushProperty name="color" value="#F4F91B"/>
    </inkml:brush>
  </inkml:definitions>
  <inkml:trace contextRef="#ctx0" brushRef="#br0">1 2 2271 0 0,'2'0'96'0'0,"-2"-2"32"0"0,1 2-128 0 0,1 0 0 0 0,-2 2 0 0 0,2-2 0 0 0,0 0 0 0 0,0 0 0 0 0,2 0-992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2:03.839"/>
    </inkml:context>
    <inkml:brush xml:id="br0">
      <inkml:brushProperty name="width" value="0.1" units="cm"/>
      <inkml:brushProperty name="height" value="0.1" units="cm"/>
      <inkml:brushProperty name="color" value="#F4F91B"/>
    </inkml:brush>
  </inkml:definitions>
  <inkml:trace contextRef="#ctx0" brushRef="#br0">6 31 919 0 0,'-1'-2'155'0'0,"0"1"-1"0"0,1-1 0 0 0,-1 0 1 0 0,0 1-1 0 0,1-1 0 0 0,-1 0 0 0 0,1 0 1 0 0,0 1-1 0 0,-1-1 0 0 0,1 0 0 0 0,0-3 1 0 0,0 5-114 0 0,0 0 0 0 0,0-1 0 0 0,1 1 0 0 0,-1 0 0 0 0,0-1 0 0 0,0 1 0 0 0,0 0 0 0 0,0-1 0 0 0,1 1 0 0 0,-1 0 1 0 0,0-1-1 0 0,0 1 0 0 0,1 0 0 0 0,-1-1 0 0 0,0 1 0 0 0,0 0 0 0 0,1 0 0 0 0,-1-1 0 0 0,0 1 0 0 0,1 0 0 0 0,-1 0 0 0 0,1-1 1 0 0,14 2 593 0 0,33 15 655 0 0,-36-11-1093 0 0,1-1 0 0 0,0 0 1 0 0,16 2-1 0 0,155 35 1024 0 0,-171-37-1177 0 0,26 3 166 0 0,0-1 0 0 0,1-1 0 0 0,0-3 0 0 0,54-3-1 0 0,-33 1-2 0 0,147 13 119 0 0,-75-3-241 0 0,37-12 32 0 0,-117 2-46 0 0,82-10-1 0 0,-29 0-11 0 0,-54 5-59 0 0,22-1 0 0 0,69 6 0 0 0,47 2 55 0 0,-130-2-46 0 0,133-10 13 0 0,-126 4-8 0 0,1 3 0 0 0,94 7 0 0 0,-148-2-14 0 0,191 13 0 0 0,-18-8 0 0 0,-106-3 0 0 0,-40-1 0 0 0,43 11 0 0 0,38 2 0 0 0,-11-15-2 0 0,27 2 15 0 0,-103-3 32 0 0,1 0 0 0 0,51-8 0 0 0,11-1 1 0 0,232 5 18 0 0,-173 15-33 0 0,7 1 2 0 0,-12-14 129 0 0,9 0 31 0 0,-105 2-121 0 0,-37-1-29 0 0,1 1 1 0 0,-1 1-1 0 0,36 6 0 0 0,-6 4 1 0 0,78 5 0 0 0,51-9 94 0 0,-81-3-108 0 0,-59-3-26 0 0,172 11 56 0 0,-150-7-46 0 0,0-3-1 0 0,0-2 0 0 0,78-11 1 0 0,74-7-4 0 0,135 24 53 0 0,-322-5-62 0 0,440 8 63 0 0,-367-4-64 0 0,-40-1 0 0 0,-25-2 0 0 0,2 1 0 0 0,1-2 0 0 0,-1-1 0 0 0,71-11 0 0 0,17-6 64 0 0,-105 14 32 0 0,1 2 0 0 0,0 0 0 0 0,-1 1 0 0 0,1 1 0 0 0,23 4 0 0 0,-33-4-93 0 0,22 5-3 0 0,-30-5-5 0 0,0-1 0 0 0,0 0 1 0 0,0 1-1 0 0,0-1 1 0 0,0 1-1 0 0,-1-1 0 0 0,1 1 1 0 0,0 0-1 0 0,0-1 1 0 0,0 1-1 0 0,-1 0 0 0 0,1-1 1 0 0,0 1-1 0 0,-1 0 1 0 0,1 0-1 0 0,-1 0 0 0 0,1-1 1 0 0,-1 1-1 0 0,1 0 1 0 0,-1 0-1 0 0,0 0 0 0 0,1 0 1 0 0,-1 0-1 0 0,0 0 0 0 0,0 0 1 0 0,0 0-1 0 0,1 1 1 0 0,-3 5-310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4:44.685"/>
    </inkml:context>
    <inkml:brush xml:id="br0">
      <inkml:brushProperty name="width" value="0.1" units="cm"/>
      <inkml:brushProperty name="height" value="0.1" units="cm"/>
      <inkml:brushProperty name="color" value="#F4F91B"/>
    </inkml:brush>
  </inkml:definitions>
  <inkml:trace contextRef="#ctx0" brushRef="#br0">429 22 1375 0 0,'-2'-1'76'0'0,"0"0"-1"0"0,1 0 0 0 0,-1 0 0 0 0,0 0 0 0 0,0 0 0 0 0,0 0 0 0 0,0 0 0 0 0,0 1 0 0 0,0-1 0 0 0,0 1 0 0 0,0-1 1 0 0,0 1-1 0 0,0 0 0 0 0,0 0 0 0 0,0 0 0 0 0,0 0 0 0 0,0 0 0 0 0,-2 1 0 0 0,-20-2 1797 0 0,6 0-1493 0 0,1 2-32 0 0,-19 1 88 0 0,1 0-1 0 0,-47 11 0 0 0,56-7 284 0 0,-1-1 0 0 0,0-1 0 0 0,-36 0 0 0 0,61-5-354 0 0,-1 1-1 0 0,0 0 0 0 0,1-1 0 0 0,-1 0 0 0 0,0 1 1 0 0,1-1-1 0 0,-1 0 0 0 0,0 0 0 0 0,1-1 1 0 0,0 1-1 0 0,-5-3 0 0 0,49-10 474 0 0,-31 9-702 0 0,1 1 0 0 0,18-4-1 0 0,-15 6-74 0 0,0 1 1 0 0,0 1-1 0 0,0 0 0 0 0,0 1 0 0 0,0 1 1 0 0,28 6-1 0 0,28 4 270 0 0,-63-11-266 0 0,0 1-1 0 0,0 0 0 0 0,13 4 0 0 0,16 5 186 0 0,-23-7-122 0 0,1 0 1 0 0,25 11 0 0 0,-23-7 1 0 0,24 6 0 0 0,3-5 195 0 0,-1 0 1 0 0,47 1-1 0 0,-45-9-122 0 0,91-10-1 0 0,-49 1 14 0 0,30-4 71 0 0,-66 10-125 0 0,89 11 1 0 0,-66-3-89 0 0,55 1 195 0 0,-93-6-184 0 0,0-2-1 0 0,0-1 0 0 0,38-7 1 0 0,-21 2-6 0 0,199-6 141 0 0,-115 22-35 0 0,-1 0-59 0 0,-119-10 3 0 0,-1 0-1 0 0,21-6 0 0 0,-12 3-10 0 0,19-11 64 0 0,-40 13-136 0 0,-1 0 0 0 0,1 0 0 0 0,-1 0-1 0 0,1-1 1 0 0,-1 1 0 0 0,0-1 0 0 0,0 0 0 0 0,0 0-1 0 0,0 0 1 0 0,-1 0 0 0 0,1 0 0 0 0,-1 0 0 0 0,0-1-1 0 0,2-4 1 0 0,-30 41 150 0 0,-10 14-1804 0 0,14-18-3417 0 0,-1 9-1630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4:49.488"/>
    </inkml:context>
    <inkml:brush xml:id="br0">
      <inkml:brushProperty name="width" value="0.1" units="cm"/>
      <inkml:brushProperty name="height" value="0.1" units="cm"/>
      <inkml:brushProperty name="color" value="#E71224"/>
    </inkml:brush>
  </inkml:definitions>
  <inkml:trace contextRef="#ctx0" brushRef="#br0">199 1658 1375 0 0,'-9'3'4430'0'0,"6"-1"-4167"0"0,0 0 0 0 0,1 0 1 0 0,-1 0-1 0 0,0 1 0 0 0,1-1 0 0 0,0 0 0 0 0,-4 6 0 0 0,3-5-109 0 0,-1 2 1036 0 0,4-5-1172 0 0,-1 0 1 0 0,1 0-1 0 0,0 1 0 0 0,0-1 0 0 0,0 0 0 0 0,0 0 0 0 0,0 0 1 0 0,0 0-1 0 0,0 0 0 0 0,0 0 0 0 0,0 0 0 0 0,0 0 1 0 0,0 0-1 0 0,0 0 0 0 0,0 0 0 0 0,0 0 0 0 0,0 0 0 0 0,0 0 1 0 0,0 1-1 0 0,0-1 0 0 0,0 0 0 0 0,0 0 0 0 0,0 0 1 0 0,0 0-1 0 0,0 0 0 0 0,0 0 0 0 0,0 0 0 0 0,0 0 1 0 0,0 0-1 0 0,0 0 0 0 0,0 0 0 0 0,0 0 0 0 0,0 1 0 0 0,0-1 1 0 0,0 0-1 0 0,0 0 0 0 0,0 0 0 0 0,0 0 0 0 0,0 0 1 0 0,0 0-1 0 0,0 0 0 0 0,0 0 0 0 0,0 0 0 0 0,1 0 0 0 0,-1 0 1 0 0,0 0-1 0 0,0 0 0 0 0,0 0 0 0 0,0 0 0 0 0,0 0 1 0 0,0 0-1 0 0,0 0 0 0 0,0 0 0 0 0,0 0 0 0 0,0 0 1 0 0,0 0-1 0 0,0 0 0 0 0,1 0 352 0 0,9-20 2365 0 0,-7 16-2549 0 0,0 0-1 0 0,0 0 1 0 0,0 0 0 0 0,0 1 0 0 0,1 0 0 0 0,-1-1-1 0 0,1 1 1 0 0,4-3 0 0 0,-7 6-175 0 0,8-5 120 0 0,0-1-1 0 0,1 2 1 0 0,0 0 0 0 0,15-5 0 0 0,-19 7-75 0 0,0 1-1 0 0,0 0 0 0 0,1 1 1 0 0,8-1-1 0 0,11 0 47 0 0,-8 0-11 0 0,-1 0 0 0 0,0 1 0 0 0,21 3 0 0 0,17 0 41 0 0,-33-4 7 0 0,33-6-1 0 0,2 0 174 0 0,-9 5-96 0 0,67 6 0 0 0,-93-4-135 0 0,0 0 0 0 0,24-4 0 0 0,24-1 187 0 0,-32 2-196 0 0,1-1 0 0 0,51-12 0 0 0,-82 14-71 0 0,38-9 42 0 0,-29 6 0 0 0,36-5-1 0 0,-14 5 4 0 0,-23 2-1 0 0,30-1 0 0 0,64 4 30 0 0,-59-4-22 0 0,-35 3-32 0 0,-1-1 1 0 0,26 3-1 0 0,-5-3 19 0 0,-9 0-16 0 0,-24 2-13 0 0,1 0 0 0 0,-1 0 0 0 0,1-1 0 0 0,-1 0 0 0 0,1 0 0 0 0,-1 0-1 0 0,1 0 1 0 0,-1 0 0 0 0,0-1 0 0 0,1 1 0 0 0,2-3 0 0 0,31-26 244 0 0,-31 24-218 0 0,1 0-1 0 0,0 0 0 0 0,0 1 1 0 0,11-7-1 0 0,-14 11-22 0 0,0-1 0 0 0,0 0-1 0 0,0-1 1 0 0,-1 1 0 0 0,1-1-1 0 0,0 1 1 0 0,-1-1 0 0 0,0 0 0 0 0,0 0-1 0 0,0-1 1 0 0,0 1 0 0 0,0-1-1 0 0,2-3 1 0 0,20-33 237 0 0,9-17 37 0 0,-6 11-32 0 0,-23 38-232 0 0,1 0-1 0 0,-1 0 0 0 0,-1 0 0 0 0,1-1 1 0 0,-2 0-1 0 0,1 0 0 0 0,-1 0 1 0 0,0 0-1 0 0,2-18 0 0 0,-4-25 229 0 0,-1 41-211 0 0,-1 0 1 0 0,2 0-1 0 0,-1 1 0 0 0,1-1 1 0 0,1 0-1 0 0,0 1 0 0 0,1-1 1 0 0,0 1-1 0 0,5-13 1 0 0,11-9-41 0 0,-11 20 8 0 0,-1-1 0 0 0,0 1 1 0 0,7-20-1 0 0,-13 29-4 0 0,0 1-1 0 0,0-1 1 0 0,-1 0-1 0 0,1 0 1 0 0,-1 0-1 0 0,1 0 1 0 0,-1 0 0 0 0,0 0-1 0 0,0 0 1 0 0,0 0-1 0 0,-1 1 1 0 0,1-1-1 0 0,-1 0 1 0 0,1 0-1 0 0,-1 0 1 0 0,0 0-1 0 0,0 0 1 0 0,0 1 0 0 0,-1-1-1 0 0,1 1 1 0 0,-3-5-1 0 0,-2-1 13 0 0,0-1 0 0 0,1 1-1 0 0,1-1 1 0 0,-1 0 0 0 0,-4-16-1 0 0,-10-49 84 0 0,16 56-75 0 0,-1 1 0 0 0,-1 0-1 0 0,-1 0 1 0 0,0 1 0 0 0,-11-22-1 0 0,6 15 1 0 0,1 0 0 0 0,2-1-1 0 0,0 0 1 0 0,-5-28 0 0 0,5 18-20 0 0,-16-42 1 0 0,7 27 38 0 0,13 35-35 0 0,-1 0 1 0 0,0 1-1 0 0,0-1 0 0 0,-1 2 0 0 0,-1-1 0 0 0,0 0 0 0 0,-11-12 0 0 0,5 12-9 0 0,0 1 0 0 0,-1 1 0 0 0,-1 0 0 0 0,-27-16 0 0 0,23 15 0 0 0,9 6 0 0 0,0 1 0 0 0,0 1 0 0 0,0 0 0 0 0,-1 0 0 0 0,1 1 0 0 0,-1 1 0 0 0,0 0 0 0 0,0 0 0 0 0,-11 0 0 0 0,-18 0 0 0 0,-44 5 0 0 0,66-2 0 0 0,-152 2 0 0 0,-296 3 0 0 0,280-8 0 0 0,42 0 0 0 0,-22-1 0 0 0,148 2 0 0 0,-1 0 0 0 0,-29 4 0 0 0,41-2 0 0 0,0 0 0 0 0,1 1 0 0 0,-1-1 0 0 0,0 1 0 0 0,1 1 0 0 0,0-1 0 0 0,-1 1 0 0 0,1 0 0 0 0,0 1 0 0 0,-7 4 0 0 0,10-4 0 0 0,0-1 0 0 0,0 1 0 0 0,0-1 0 0 0,0 1 0 0 0,1 0 0 0 0,-1 0 0 0 0,1 1 0 0 0,0-1 0 0 0,0 0 0 0 0,1 1 0 0 0,-1-1 0 0 0,0 6 0 0 0,-2 7 0 0 0,-2 32 0 0 0,3-19 0 0 0,0 13 0 0 0,-11 55 0 0 0,8-73 0 0 0,2-1 0 0 0,1 1 0 0 0,1 0 0 0 0,2 0 0 0 0,1 26 0 0 0,4 53 0 0 0,-3-45 0 0 0,10 61 0 0 0,-3-51 0 0 0,-6-39 0 0 0,2 1 0 0 0,10 36 0 0 0,-5-38 0 0 0,26 49 0 0 0,-34-74-2 0 0,-2-3 2 0 0,1 0-1 0 0,-1-1 1 0 0,0 1-1 0 0,0-1 1 0 0,1 1-1 0 0,-1-1 0 0 0,0 1 1 0 0,0 0-1 0 0,0-1 1 0 0,1 1-1 0 0,-1 0 1 0 0,0-1-1 0 0,0 1 1 0 0,0 0-1 0 0,0-1 1 0 0,0 1-1 0 0,0 0 1 0 0,-1-1-1 0 0,1 1 1 0 0,0-1-1 0 0,0 1 0 0 0,0 0 1 0 0,-1-1-1 0 0,1 1 1 0 0,0-1-1 0 0,0 1 1 0 0,-1 0-1 0 0,1-1 1 0 0,-1 1-1 0 0,0 1-4 0 0,-18 35-974 0 0,5-13-4540 0 0,4-6-1176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5:01.395"/>
    </inkml:context>
    <inkml:brush xml:id="br0">
      <inkml:brushProperty name="width" value="0.1" units="cm"/>
      <inkml:brushProperty name="height" value="0.1" units="cm"/>
      <inkml:brushProperty name="color" value="#E71224"/>
    </inkml:brush>
  </inkml:definitions>
  <inkml:trace contextRef="#ctx0" brushRef="#br0">1 18 3023 0 0,'0'-1'29'0'0,"0"0"0"0"0,0 1 0 0 0,0-1-1 0 0,0 0 1 0 0,0 1 0 0 0,0-1 0 0 0,1 0-1 0 0,-1 1 1 0 0,0-1 0 0 0,0 0 0 0 0,1 1-1 0 0,-1-1 1 0 0,0 0 0 0 0,1 1 0 0 0,-1-1-1 0 0,1 1 1 0 0,-1-1 0 0 0,0 1 0 0 0,1-1-1 0 0,0 1 1 0 0,-1-1 0 0 0,1 1 0 0 0,-1-1-1 0 0,1 1 1 0 0,-1 0 0 0 0,1-1 0 0 0,0 1-1 0 0,-1 0 1 0 0,1-1 0 0 0,0 1 0 0 0,-1 0-1 0 0,1 0 1 0 0,0 0 0 0 0,-1 0 0 0 0,1 0 0 0 0,0 0-1 0 0,0 0 1 0 0,-1 0 0 0 0,1 0 0 0 0,0 0-1 0 0,-1 0 1 0 0,1 0 0 0 0,0 0 0 0 0,-1 1-1 0 0,2-1 1 0 0,1 1 32 0 0,-1-1-1 0 0,1 1 1 0 0,-1 0-1 0 0,1 0 1 0 0,-1 0 0 0 0,1 1-1 0 0,-1-1 1 0 0,0 0 0 0 0,0 1-1 0 0,4 3 1 0 0,12 15 572 0 0,37 36 0 0 0,-48-52-469 0 0,0 1 1 0 0,0-1-1 0 0,0 0 0 0 0,0 0 0 0 0,1-1 0 0 0,-1 0 0 0 0,1-1 0 0 0,0 1 0 0 0,0-1 0 0 0,0-1 0 0 0,0 0 0 0 0,0 0 1 0 0,1 0-1 0 0,12-2 0 0 0,12 0 126 0 0,-1 2 1 0 0,57 8 0 0 0,-13-1-147 0 0,-59-7-102 0 0,-5 1-6 0 0,0-1 1 0 0,0-1 0 0 0,-1 0-1 0 0,1-1 1 0 0,0 0 0 0 0,14-3-1 0 0,1-4 83 0 0,-3 1 30 0 0,1 1 0 0 0,47-5 0 0 0,-30 10-117 0 0,-23 1 0 0 0,0-1 0 0 0,25-4 0 0 0,17-9 8 0 0,-33 7-8 0 0,1 1 1 0 0,1 1-1 0 0,-1 2 1 0 0,43-1-1 0 0,-5 6-13 0 0,56 5 26 0 0,-104-6-43 0 0,-1-1 1 0 0,1 0-1 0 0,27-5 0 0 0,57-15 65 0 0,-40 7-4 0 0,-60 12-55 0 0,41-7 132 0 0,-1 1-1 0 0,56-1 1 0 0,17 8-2 0 0,-66 2-87 0 0,47 3 90 0 0,38 5-13 0 0,99-20-64 0 0,-146 5-17 0 0,-1 4-1 0 0,107 11 0 0 0,-143-7-1 0 0,68-5-1 0 0,-27-1-16 0 0,42 4 36 0 0,-94-2-61 0 0,1 2 0 0 0,-1 1-1 0 0,63 13 1 0 0,8 3 53 0 0,-26-6-59 0 0,-5-1 3 0 0,-51-8 0 0 0,0 1 0 0 0,0 1 0 0 0,38 13 0 0 0,40 20 11 0 0,94 36 224 0 0,-178-66-184 0 0,0 0 0 0 0,0-1 1 0 0,30 4-1 0 0,-50-10 7 0 0,0-1 0 0 0,0 1 0 0 0,0-1 0 0 0,0 0 0 0 0,0 0 0 0 0,-1 0-1 0 0,1-1 1 0 0,0 1 0 0 0,0 0 0 0 0,0-1 0 0 0,0 0 0 0 0,-1 0 0 0 0,1 0 0 0 0,0 0 0 0 0,-1 0 0 0 0,1-1 0 0 0,-1 1 0 0 0,1-1 0 0 0,-1 1 0 0 0,0-1 0 0 0,1 0-1 0 0,-1 0 1 0 0,0 0 0 0 0,0 0 0 0 0,-1 0 0 0 0,4-5 0 0 0,-1 0 141 0 0,-1 0 1 0 0,0-1-1 0 0,0 1 0 0 0,0 0 0 0 0,-1-1 1 0 0,0 0-1 0 0,-1 1 0 0 0,1-14 0 0 0,-1 8-26 0 0,0 8-111 0 0,0-1 0 0 0,0 0 0 0 0,-1 0 0 0 0,0 0 0 0 0,0 0 1 0 0,-1 0-1 0 0,0 0 0 0 0,0 0 0 0 0,0 0 0 0 0,-2-6 0 0 0,15 38-1758 0 0,-8-11-3880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05:05.813"/>
    </inkml:context>
    <inkml:brush xml:id="br0">
      <inkml:brushProperty name="width" value="0.1" units="cm"/>
      <inkml:brushProperty name="height" value="0.1" units="cm"/>
      <inkml:brushProperty name="color" value="#E71224"/>
    </inkml:brush>
  </inkml:definitions>
  <inkml:trace contextRef="#ctx0" brushRef="#br0">1 1 2815 0 0,'6'0'133'0'0,"-1"1"-1"0"0,1-1 1 0 0,-1 1-1 0 0,0 0 1 0 0,1 1-1 0 0,7 2 1 0 0,19 5 219 0 0,-11-6 232 0 0,30 0 0 0 0,-30-3-152 0 0,32 6 0 0 0,10 6-341 0 0,127 20 199 0 0,-155-29-265 0 0,-1 0 0 0 0,1-3-1 0 0,54-6 1 0 0,180-14 47 0 0,-219 21-59 0 0,0 2-1 0 0,0 2 0 0 0,61 14 1 0 0,6 1 1 0 0,-79-16-14 0 0,0-2 0 0 0,41-2 0 0 0,75-12 0 0 0,-66 4 0 0 0,-54 5 11 0 0,-1 1 0 0 0,1 2-1 0 0,-1 2 1 0 0,1 1 0 0 0,38 9-1 0 0,-55-6 90 0 0,11 2 252 0 0,-27-8-341 0 0,0 1 1 0 0,0-1 0 0 0,0 0-1 0 0,0 0 1 0 0,0 0-1 0 0,0-1 1 0 0,0 1-1 0 0,0 0 1 0 0,0 0-1 0 0,0 0 1 0 0,0-1-1 0 0,-1 1 1 0 0,1 0-1 0 0,0-1 1 0 0,0 1-1 0 0,0-1 1 0 0,0 1-1 0 0,0-1 1 0 0,-1 1-1 0 0,1-1 1 0 0,0 0-1 0 0,0 1 1 0 0,0-2-1 0 0,0 0 51 0 0,-1 0 0 0 0,1 0 0 0 0,-1 1 0 0 0,1-1 0 0 0,-1 0 0 0 0,0 0 0 0 0,0 1 0 0 0,0-1 0 0 0,0 0 0 0 0,0 0 0 0 0,-1 0 0 0 0,1 1 0 0 0,0-1 0 0 0,-1 0 0 0 0,1 1 0 0 0,-1-1 0 0 0,0 0 0 0 0,0 1 0 0 0,1-1 0 0 0,-1 1 0 0 0,0-1 0 0 0,0 1 0 0 0,-3-3 0 0 0,12 22-19 0 0,5-2-2612 0 0,-4-6-233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3:58.716"/>
    </inkml:context>
    <inkml:brush xml:id="br0">
      <inkml:brushProperty name="width" value="0.1" units="cm"/>
      <inkml:brushProperty name="height" value="0.1" units="cm"/>
      <inkml:brushProperty name="color" value="#E71224"/>
    </inkml:brush>
  </inkml:definitions>
  <inkml:trace contextRef="#ctx0" brushRef="#br0">1 31 1839 0 0,'0'2'113'0'0,"0"0"-1"0"0,0 0 1 0 0,1 0-1 0 0,-1 0 1 0 0,0 0-1 0 0,1 0 0 0 0,0 0 1 0 0,-1 0-1 0 0,1 0 1 0 0,0 0-1 0 0,0-1 1 0 0,0 1-1 0 0,0 0 0 0 0,0-1 1 0 0,1 1-1 0 0,-1-1 1 0 0,0 1-1 0 0,1-1 1 0 0,-1 1-1 0 0,1-1 0 0 0,0 0 1 0 0,-1 0-1 0 0,1 0 1 0 0,0 0-1 0 0,-1 0 0 0 0,1 0 1 0 0,0-1-1 0 0,0 1 1 0 0,0 0-1 0 0,0-1 1 0 0,0 1-1 0 0,0-1 0 0 0,3 0 1 0 0,8 1 262 0 0,-1 0 0 0 0,1-1 0 0 0,-1 0 0 0 0,14-3 0 0 0,-23 3-237 0 0,51-10 1114 0 0,-26 7-886 0 0,-1-1-1 0 0,37-10 0 0 0,-64 14-364 0 0,10-4 225 0 0,1 1-1 0 0,-1 1 1 0 0,18-2 0 0 0,-24 4-178 0 0,0 0 1 0 0,0 0 0 0 0,0 0 0 0 0,0 1 0 0 0,0 0 0 0 0,-1-1-1 0 0,1 2 1 0 0,0-1 0 0 0,0 0 0 0 0,-1 1 0 0 0,1-1-1 0 0,0 1 1 0 0,3 3 0 0 0,75 54 170 0 0,-72-53-106 0 0,1 0 0 0 0,0-1 0 0 0,0 0-1 0 0,0-1 1 0 0,1-1 0 0 0,-1 1 0 0 0,1-2 0 0 0,0 0 0 0 0,0 0 0 0 0,0-1 0 0 0,0 0 0 0 0,0-1 0 0 0,23-3 0 0 0,7 1 330 0 0,-33 1-380 0 0,1 0 0 0 0,-1 1 1 0 0,1 0-1 0 0,-1 0 0 0 0,17 4 0 0 0,-15-3-54 0 0,0 1-1 0 0,0-2 1 0 0,18 0-1 0 0,-11-1 15 0 0,1 1 0 0 0,-1 1-1 0 0,0 1 1 0 0,28 6 0 0 0,-23-4-1 0 0,0-1 1 0 0,24 1-1 0 0,165-12 309 0 0,6 2-36 0 0,-1-1 99 0 0,-188 7-381 0 0,23 1 45 0 0,-1-2 1 0 0,81-14-1 0 0,-70 6-26 0 0,84-3-1 0 0,-126 11-30 0 0,15 2-1 0 0,68 8 0 0 0,-76-6 0 0 0,41 2 82 0 0,0-3 0 0 0,86-9 0 0 0,-110 7-14 0 0,54 5 0 0 0,-50-2-2 0 0,-12-1-55 0 0,85 1 188 0 0,75-1-113 0 0,-113-2-55 0 0,-52-2 6 0 0,50 6-1 0 0,-55-1 5 0 0,72 12 158 0 0,32 5 1047 0 0,-43-8-580 0 0,-26 0-730 0 0,-48-9-435 0 0,0 0 0 0 0,0 1 0 0 0,19 9 0 0 0,18 6 1443 0 0,-21-11-888 0 0,-5 0-236 0 0,0-1 0 0 0,0-2 0 0 0,1 0 0 0 0,42 2 0 0 0,-54-8 196 0 0,-1 0-1 0 0,19-5 0 0 0,-4 1 14 0 0,131-28 412 0 0,-76 19-319 0 0,101-13 67 0 0,-115 21 142 0 0,94 5-1 0 0,-134 1-291 0 0,34-3 0 0 0,5-1 11 0 0,-5 4-50 0 0,114-2 0 0 0,-66 4 0 0 0,-74 1 0 0 0,56-5 0 0 0,-26-3 0 0 0,137-19 0 0 0,-28-1 0 0 0,-141 23 0 0 0,0 1 0 0 0,0 2 0 0 0,41 6 0 0 0,-5 2 0 0 0,39 7 0 0 0,-84-14 0 0 0,0 0 0 0 0,1-1 0 0 0,34-4 0 0 0,99-3 0 0 0,-103 4-16 0 0,-35 1-63 0 0,-1 0 1 0 0,1 2 0 0 0,-1 0 0 0 0,37 7-1 0 0,1 6 213 0 0,1-3-1 0 0,89 7 0 0 0,-119-16-140 0 0,2 0 43 0 0,0-1 0 0 0,0-2 0 0 0,42-5-1 0 0,-29 1-35 0 0,89 0 0 0 0,-49 4 0 0 0,177 13 0 0 0,-202-8 0 0 0,34-1-242 0 0,148-14 0 0 0,-91 1-94 0 0,84 15 1276 0 0,-224-4-939 0 0,27 3 17 0 0,0-2 1 0 0,0-1-1 0 0,57-7 1 0 0,-26-5 48 0 0,90-11 119 0 0,-51 20-110 0 0,22-3 40 0 0,-78 5-116 0 0,1-4 0 0 0,-31 3 0 0 0,-1-1 0 0 0,1-1 0 0 0,38-9 0 0 0,-21 0 22 0 0,0 2-1 0 0,67-9 0 0 0,-90 17-21 0 0,-1 0 0 0 0,0-1 0 0 0,-1-1 0 0 0,1 0 0 0 0,-1 0 0 0 0,16-9 0 0 0,-11 5 43 0 0,0 1 0 0 0,29-7-1 0 0,-29 9 1 0 0,1 0 0 0 0,26-13-1 0 0,-44 17-72 0 0,0 1 0 0 0,0-1 0 0 0,0 0 0 0 0,0 1 0 0 0,0-1 0 0 0,0 1 0 0 0,0 0 0 0 0,0-1 0 0 0,0 1 0 0 0,0 0 0 0 0,0 0 1 0 0,0 0-1 0 0,0 0 0 0 0,0-1 0 0 0,0 2 0 0 0,0-1 0 0 0,0 0 0 0 0,0 0 0 0 0,0 0 0 0 0,0 0 0 0 0,0 1 0 0 0,0-1 0 0 0,0 0 0 0 0,0 1 0 0 0,0-1 0 0 0,0 1 0 0 0,0-1 0 0 0,0 1 0 0 0,0-1 0 0 0,0 1 0 0 0,0 0 0 0 0,-1-1 0 0 0,1 1 0 0 0,0 0 0 0 0,0 0 0 0 0,-1 0 0 0 0,1 0 0 0 0,-1 0 0 0 0,1-1 0 0 0,-1 1 0 0 0,1 0 0 0 0,-1 0 0 0 0,1 0 0 0 0,-1 2 0 0 0,2 4-752 0 0,0 1 0 0 0,-1-1 0 0 0,0 1 0 0 0,1 15 0 0 0,-2-19 311 0 0,1 23-5431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1:30.622"/>
    </inkml:context>
    <inkml:brush xml:id="br0">
      <inkml:brushProperty name="width" value="0.1" units="cm"/>
      <inkml:brushProperty name="height" value="0.1" units="cm"/>
      <inkml:brushProperty name="color" value="#F4F91B"/>
    </inkml:brush>
  </inkml:definitions>
  <inkml:trace contextRef="#ctx0" brushRef="#br0">6 2 1839 0 0,'2'-2'0'0'0,"-4"2"72"0"0,0 0 32 0 0,2 2-104 0 0,-1-4 0 0 0,-1 2 64 0 0,2 2-64 0 0,2-2 0 0 0,-2 2 0 0 0,1-2 0 0 0,3 2 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4:03.295"/>
    </inkml:context>
    <inkml:brush xml:id="br0">
      <inkml:brushProperty name="width" value="0.1" units="cm"/>
      <inkml:brushProperty name="height" value="0.1" units="cm"/>
      <inkml:brushProperty name="color" value="#E71224"/>
    </inkml:brush>
  </inkml:definitions>
  <inkml:trace contextRef="#ctx0" brushRef="#br0">1 311 919 0 0,'29'-16'704'0'0,"-26"14"-58"0"0,3-1-329 0 0,-1 0-1 0 0,1 0 0 0 0,0 1 0 0 0,0 0 0 0 0,0 0 1 0 0,0 0-1 0 0,1 0 0 0 0,-1 1 0 0 0,10 0 0 0 0,-8 1-200 0 0,0 0-1 0 0,0 0 0 0 0,9-2 0 0 0,-11 1-19 0 0,1 0 0 0 0,-1 1 0 0 0,0 0 0 0 0,1 0 0 0 0,-1 0 0 0 0,9 2-1 0 0,-6 0 15 0 0,0-1 0 0 0,0 0-1 0 0,-1-1 1 0 0,1 0-1 0 0,0 0 1 0 0,15-3 0 0 0,-2-1 97 0 0,32-10 0 0 0,-1-3 326 0 0,1 2 1 0 0,1 2 0 0 0,74-6-1 0 0,-114 18-467 0 0,1 2-1 0 0,16 2 1 0 0,-17-2-20 0 0,1 0 1 0 0,18-1-1 0 0,8-4 215 0 0,46-10 0 0 0,-46 7 0 0 0,0 2 1 0 0,50 1-1 0 0,42-5-9 0 0,-49 5-45 0 0,-2-1-73 0 0,-62 2-85 0 0,1 0 34 0 0,1 1 1 0 0,37 1-1 0 0,-37 2-55 0 0,-3 0 30 0 0,1 1 0 0 0,28 7 0 0 0,-14-4-19 0 0,-1 0-1 0 0,1-2 0 0 0,-1-2 1 0 0,50-4-1 0 0,-2 1 16 0 0,-29 2-6 0 0,267-10 376 0 0,-264 3-324 0 0,-19 3 19 0 0,37-1 0 0 0,18-1 4 0 0,-28 1-54 0 0,-27 3-30 0 0,226-7 50 0 0,-240 9-88 0 0,236-4 9 0 0,-171 0 68 0 0,109-7 277 0 0,-61 7-138 0 0,-87 5-158 0 0,68-9 0 0 0,89-8 51 0 0,-166 14-103 0 0,274-6 57 0 0,-264 8-43 0 0,163-7 204 0 0,-3-12-23 0 0,-148 16-190 0 0,30-5 94 0 0,-64 6-85 0 0,0 0 0 0 0,34 3 0 0 0,-14 0-10 0 0,-31-1-9 0 0,135-5 60 0 0,-74-1-30 0 0,152 8 0 0 0,-126-2 32 0 0,-70 1-32 0 0,58 7 0 0 0,-37 1-6 0 0,1-3-1 0 0,-1-3 1 0 0,1-1 0 0 0,102-12-1 0 0,-67-1 39 0 0,113 3 0 0 0,-184 8-62 0 0,27-1 50 0 0,-28 0-50 0 0,0 0 0 0 0,0 2-1 0 0,0 0 1 0 0,35 8 0 0 0,-25-4-1 0 0,28 6-1 0 0,-37-6 0 0 0,0-1 0 0 0,0-1 0 0 0,23 0 0 0 0,83-8 40 0 0,-68 2 4 0 0,97 6 0 0 0,-30 15-19 0 0,46 5 14 0 0,18-3-39 0 0,137 13 93 0 0,-153-13-58 0 0,-77-9-24 0 0,171 13 42 0 0,-60-23 47 0 0,-8 0 11 0 0,-82 1-85 0 0,78 6 1 0 0,-52 9-27 0 0,55 5 0 0 0,-161-18 0 0 0,49 11 0 0 0,19 3 0 0 0,-84-16 0 0 0,-3 0 0 0 0,32 0 0 0 0,257-8 64 0 0,-175 8-69 0 0,156-6 85 0 0,-153-13 38 0 0,-71 7 75 0 0,90-2 0 0 0,-14 17-270 0 0,-97-3-257 0 0,95 2 334 0 0,-125-4 0 0 0,1-1 0 0 0,16-3 0 0 0,20 0 0 0 0,133-6 0 0 0,-76 2 0 0 0,-85 8 0 0 0,34 4 0 0 0,-16-1 0 0 0,98 6 64 0 0,75-5-64 0 0,54-37 0 0 0,-95 19 49 0 0,-92 11-34 0 0,161-5 49 0 0,-126 16-64 0 0,0-1 0 0 0,-78-5 0 0 0,59 10 0 0 0,-25-2 0 0 0,-15-3 0 0 0,111 7 0 0 0,-65-12 64 0 0,-99-2-61 0 0,1 0 1 0 0,-1 1-1 0 0,1-1 0 0 0,-1 1 0 0 0,1 0 0 0 0,-1 0 1 0 0,1 0-1 0 0,-1 1 0 0 0,0-1 0 0 0,1 1 1 0 0,-1 0-1 0 0,0 0 0 0 0,0 0 0 0 0,0 0 0 0 0,4 5 1 0 0,-5-5-63 0 0,-1 0 0 0 0,1 1 0 0 0,-1-1 0 0 0,1 0 0 0 0,-1 1 0 0 0,0-1 0 0 0,0 0 1 0 0,0 1-1 0 0,-1 0 0 0 0,1-1 0 0 0,0 1 0 0 0,-1-1 0 0 0,0 1 0 0 0,1 0 1 0 0,-1-1-1 0 0,0 1 0 0 0,-1 0 0 0 0,1-1 0 0 0,0 1 0 0 0,-1-1 0 0 0,1 1 0 0 0,-2 2 1 0 0,-6 15-1110 0 0,-2 2-58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4:04.552"/>
    </inkml:context>
    <inkml:brush xml:id="br0">
      <inkml:brushProperty name="width" value="0.1" units="cm"/>
      <inkml:brushProperty name="height" value="0.1" units="cm"/>
      <inkml:brushProperty name="color" value="#E71224"/>
    </inkml:brush>
  </inkml:definitions>
  <inkml:trace contextRef="#ctx0" brushRef="#br0">32 2 1207 0 0,'-7'-1'0'0'0,"7"1"4"0"0,-1 0 0 0 0,0 0 0 0 0,1 0 0 0 0,-1-1 0 0 0,0 1 0 0 0,0 0 0 0 0,1 0 0 0 0,-1 0 0 0 0,0 0 0 0 0,1 0 0 0 0,-1 0 0 0 0,0 1 0 0 0,1-1 0 0 0,-1 0 0 0 0,0 0 0 0 0,1 0 0 0 0,-1 1 0 0 0,-12 2 2811 0 0,18-1-1688 0 0,70 13 453 0 0,104 7 1 0 0,-132-18-1060 0 0,62 7 272 0 0,113-4 0 0 0,-95-11-354 0 0,188 16 0 0 0,-223-2-44 0 0,145-1 0 0 0,-212-10-262 0 0,0 1 0 0 0,28 4 0 0 0,-41-2-659 0 0,0 0 0 0 0,0 1 1 0 0,0 0-1 0 0,-1 1 0 0 0,0 1 0 0 0,17 8 0 0 0,-11-4-3294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4:13.398"/>
    </inkml:context>
    <inkml:brush xml:id="br0">
      <inkml:brushProperty name="width" value="0.1" units="cm"/>
      <inkml:brushProperty name="height" value="0.1" units="cm"/>
      <inkml:brushProperty name="color" value="#E71224"/>
    </inkml:brush>
  </inkml:definitions>
  <inkml:trace contextRef="#ctx0" brushRef="#br0">2 96 1375 0 0,'-1'0'3'0'0,"1"-1"-1"0"0,0 1 1 0 0,0-1-1 0 0,0 1 1 0 0,0 0-1 0 0,0-1 1 0 0,0 1-1 0 0,0-1 1 0 0,0 1-1 0 0,0 0 1 0 0,0-1-1 0 0,0 1 1 0 0,0-1-1 0 0,0 1 1 0 0,0 0-1 0 0,1-1 0 0 0,-1 1 1 0 0,0-1-1 0 0,0 1 1 0 0,0 0-1 0 0,0-1 1 0 0,1 1-1 0 0,-1 0 1 0 0,0-1-1 0 0,0 1 1 0 0,1 0-1 0 0,-1-1 1 0 0,0 1-1 0 0,1 0 1 0 0,-1 0-1 0 0,0-1 0 0 0,1 1 1 0 0,0 0-1 0 0,14-12 821 0 0,-11 10 356 0 0,0-1-1052 0 0,-1 0-1 0 0,2 1 1 0 0,-1-1 0 0 0,0 1 0 0 0,0 0-1 0 0,1 1 1 0 0,-1-1 0 0 0,10-1 0 0 0,-3 1 104 0 0,1 1 1 0 0,15 1 0 0 0,-23 0-194 0 0,186-7 1394 0 0,-114 3-912 0 0,-33-3-330 0 0,103-13 804 0 0,-109 17-778 0 0,-5 0-80 0 0,0 1 0 0 0,49 4 0 0 0,-36 6-69 0 0,-33-6-31 0 0,0 1-1 0 0,-1-2 1 0 0,1 1 0 0 0,22-2 0 0 0,0-3 118 0 0,0 2 1 0 0,0 1 0 0 0,38 5-1 0 0,-56-3-152 0 0,15 3 23 0 0,0-1 1 0 0,1-1-1 0 0,-1-2 0 0 0,47-4 0 0 0,-55 0 44 0 0,0 1 0 0 0,-1 1-1 0 0,34 3 1 0 0,-12 0-237 0 0,-30-2 215 0 0,-1 1 0 0 0,24 4 0 0 0,-14-2-22 0 0,0 0 0 0 0,0-1 0 0 0,32-2 0 0 0,-23-1 3 0 0,28 1 4 0 0,106-13 0 0 0,-157 12-32 0 0,0 1 0 0 0,-1 0 0 0 0,1 0 0 0 0,16 3 0 0 0,-15-1 0 0 0,1-1 0 0 0,18-1 0 0 0,-9 0-1 0 0,27 2 0 0 0,3 0 14 0 0,-31 0-10 0 0,0 0 0 0 0,28 6 1 0 0,21 3 518 0 0,8 1-596 0 0,-52-8-80 0 0,27 0 249 0 0,-41-4-72 0 0,0 0 0 0 0,0 1 1 0 0,0 0-1 0 0,-1 1 0 0 0,14 3 1 0 0,2 9-255 0 0,-9-3-2710 0 0,-3 2-461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4:20.441"/>
    </inkml:context>
    <inkml:brush xml:id="br0">
      <inkml:brushProperty name="width" value="0.1" units="cm"/>
      <inkml:brushProperty name="height" value="0.1" units="cm"/>
      <inkml:brushProperty name="color" value="#E71224"/>
    </inkml:brush>
  </inkml:definitions>
  <inkml:trace contextRef="#ctx0" brushRef="#br0">0 113 455 0 0,'5'-3'236'0'0,"-1"0"-1"0"0,1 0 1 0 0,0 0-1 0 0,0 1 1 0 0,0 0-1 0 0,0 0 1 0 0,0 0-1 0 0,0 1 1 0 0,7-2-1 0 0,7-1-14 0 0,40-9 1405 0 0,-56 12-1586 0 0,0 1 0 0 0,0 0 0 0 0,-1-1 1 0 0,1 1-1 0 0,0 0 0 0 0,0 1 0 0 0,4 0 0 0 0,18-1 123 0 0,48-7 550 0 0,-68 6-624 0 0,0 1 1 0 0,1 0-1 0 0,-1 1 0 0 0,10 1 0 0 0,13 1 90 0 0,42-6 285 0 0,95-18-1 0 0,-112 13-374 0 0,-18 3-67 0 0,0 2-1 0 0,71 2 0 0 0,-71 3 2 0 0,50 5 90 0 0,2 0-113 0 0,-10-2 0 0 0,67 11 64 0 0,-86-11-32 0 0,101-4 0 0 0,101-29 32 0 0,-175 9 97 0 0,30-4 118 0 0,-109 22-252 0 0,0 1-1 0 0,0 0 0 0 0,1 0 1 0 0,-1 0-1 0 0,0 0 0 0 0,0 1 1 0 0,0 0-1 0 0,0 1 0 0 0,0-1 0 0 0,7 4 1 0 0,-9-3-185 0 0,-1 0 1 0 0,1 0 0 0 0,-1 0-1 0 0,1 0 1 0 0,-1 1 0 0 0,0-1-1 0 0,0 1 1 0 0,0 0 0 0 0,0 0-1 0 0,0 0 1 0 0,-1 1 0 0 0,1-1-1 0 0,-1 0 1 0 0,0 1 0 0 0,3 7-1 0 0,-1 0-2454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4:31.909"/>
    </inkml:context>
    <inkml:brush xml:id="br0">
      <inkml:brushProperty name="width" value="0.1" units="cm"/>
      <inkml:brushProperty name="height" value="0.1" units="cm"/>
      <inkml:brushProperty name="color" value="#E71224"/>
    </inkml:brush>
  </inkml:definitions>
  <inkml:trace contextRef="#ctx0" brushRef="#br0">0 0 511 0 0,'51'3'827'0'0,"67"10"0"0"0,-46-3-369 0 0,247 24 122 0 0,-302-34-545 0 0,0 0-1 0 0,26-4 1 0 0,13 0 17 0 0,42 2 36 0 0,48 0 115 0 0,224 0 280 0 0,-199-12-409 0 0,-4 5-74 0 0,-99 10 36 0 0,70 12 0 0 0,-7 0-4 0 0,-106-12-24 0 0,1-1 0 0 0,0-2 0 0 0,27-4 0 0 0,-22 2 17 0 0,0 1 0 0 0,36 2 0 0 0,-50 1-36 0 0,-3 0-3 0 0,-10 0-25 0 0,-1 0-1 0 0,1 0 0 0 0,0 0 0 0 0,0 0 0 0 0,0 1 0 0 0,6 1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4:35.099"/>
    </inkml:context>
    <inkml:brush xml:id="br0">
      <inkml:brushProperty name="width" value="0.1" units="cm"/>
      <inkml:brushProperty name="height" value="0.1" units="cm"/>
      <inkml:brushProperty name="color" value="#E71224"/>
    </inkml:brush>
  </inkml:definitions>
  <inkml:trace contextRef="#ctx0" brushRef="#br0">0 12 455 0 0,'5'-1'101'0'0,"0"0"-1"0"0,0 1 1 0 0,1-1-1 0 0,-1 1 1 0 0,0 0-1 0 0,0 1 1 0 0,0-1-1 0 0,8 3 0 0 0,16 0 118 0 0,-16-4 56 0 0,0 1-1 0 0,0 1 1 0 0,0 0 0 0 0,0 1-1 0 0,0 0 1 0 0,23 7 0 0 0,5 5-89 0 0,18 7 80 0 0,-51-18-205 0 0,0-1 1 0 0,-1-1-1 0 0,1 1 0 0 0,0-1 0 0 0,0-1 0 0 0,13 1 0 0 0,6 0 79 0 0,-5 0 48 0 0,3 2-24 0 0,0-1 0 0 0,1-1 1 0 0,-1-2-1 0 0,31-4 0 0 0,17-6-11 0 0,20-4 101 0 0,-3-4-113 0 0,127-12 0 0 0,-192 30-140 0 0,-1 1 0 0 0,48 7 0 0 0,179 17 64 0 0,-174-17 44 0 0,48 2 38 0 0,171 3 60 0 0,-175-5-57 0 0,-74-3-53 0 0,60-2-1 0 0,69-23-48 0 0,-85 8-30 0 0,91-22 183 0 0,-175 34-353 0 0,0 1-1 0 0,0-1 1 0 0,0 1-1 0 0,0 0 1 0 0,0 1-1 0 0,0 0 1 0 0,0 0-1 0 0,0 0 1 0 0,0 1-1 0 0,0 0 0 0 0,0 1 1 0 0,11 5-1 0 0,-7-3-2146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4:59.622"/>
    </inkml:context>
    <inkml:brush xml:id="br0">
      <inkml:brushProperty name="width" value="0.1" units="cm"/>
      <inkml:brushProperty name="height" value="0.1" units="cm"/>
      <inkml:brushProperty name="color" value="#E71224"/>
    </inkml:brush>
  </inkml:definitions>
  <inkml:trace contextRef="#ctx0" brushRef="#br0">0 27 1375 0 0,'2'-2'25'0'0,"1"1"-1"0"0,-1-1 0 0 0,0 0 0 0 0,1 1 0 0 0,-1-1 0 0 0,1 1 0 0 0,0 0 0 0 0,-1 0 0 0 0,1 0 0 0 0,0 0 0 0 0,-1 0 0 0 0,5 0 0 0 0,38-1 432 0 0,-12 1-289 0 0,7-3-156 0 0,1 2 0 0 0,-1 2-1 0 0,0 1 1 0 0,1 3 0 0 0,43 8-1 0 0,-73-10-10 0 0,72 18 0 0 0,-60-15 0 0 0,0-1-1 0 0,0-1 0 0 0,37 1 0 0 0,10 1 58 0 0,25 7 16 0 0,88 9 88 0 0,-152-18-161 0 0,-16-2 0 0 0,0 0 0 0 0,0 0 0 0 0,26-3 0 0 0,22-4 388 0 0,-48 4-121 0 0,0 1-1 0 0,0 0 0 0 0,30 3 0 0 0,1 0-161 0 0,109 8-95 0 0,-141-11-15 0 0,-11 1 0 0 0,0-1 0 0 0,0 1 0 0 0,0 0 1 0 0,0 0-1 0 0,0 0 0 0 0,0 1 0 0 0,0-1 1 0 0,0 1-1 0 0,0 0 0 0 0,-1 0 0 0 0,1 0 0 0 0,0 0 1 0 0,0 0-1 0 0,4 3 0 0 0,-4-2-95 0 0,1 0-11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08.357"/>
    </inkml:context>
    <inkml:brush xml:id="br0">
      <inkml:brushProperty name="width" value="0.1" units="cm"/>
      <inkml:brushProperty name="height" value="0.1" units="cm"/>
      <inkml:brushProperty name="color" value="#E71224"/>
    </inkml:brush>
  </inkml:definitions>
  <inkml:trace contextRef="#ctx0" brushRef="#br0">0 73 1727 0 0,'6'-2'30'0'0,"0"0"-1"0"0,1 1 1 0 0,-1-1-1 0 0,0 1 1 0 0,0 1-1 0 0,1-1 0 0 0,10 2 1 0 0,5-2 33 0 0,16-1 82 0 0,69-7 691 0 0,55-7-69 0 0,-154 15-721 0 0,106-14 513 0 0,-33 5-326 0 0,-43 5-131 0 0,42 0-1 0 0,-55 5-85 0 0,1 2 0 0 0,-1 0 0 0 0,33 8 0 0 0,-27-4-16 0 0,45 1 0 0 0,-42-4 0 0 0,112 0 0 0 0,-115-3 0 0 0,51-7 0 0 0,-13 1 0 0 0,-23 3 0 0 0,74 0 0 0 0,-38 2 41 0 0,-24-1-18 0 0,18 0-23 0 0,-73 2 0 0 0,1 0 0 0 0,-1 0 0 0 0,1 0 0 0 0,0 0 0 0 0,-1 1 0 0 0,1 0 0 0 0,-1 0 0 0 0,1 0 0 0 0,4 2 0 0 0,-10-3 9 0 0,-1 0-3 0 0,0 0 0 0 0,0-1-1 0 0,0 1 1 0 0,0 0-1 0 0,-1 1 1 0 0,-2 0-1 0 0,5-1-4 0 0,0 0 0 0 0,0 0-1 0 0,1 0 1 0 0,-1 1 0 0 0,0-1 0 0 0,0 1-1 0 0,0-1 1 0 0,0 0 0 0 0,1 1 0 0 0,-1-1-1 0 0,0 1 1 0 0,1 0 0 0 0,-1-1-1 0 0,0 1 1 0 0,1 0 0 0 0,-1-1 0 0 0,1 1-1 0 0,-1 0 1 0 0,1-1 0 0 0,-1 1 0 0 0,1 0-1 0 0,-1 0 1 0 0,1 0 0 0 0,0 0 0 0 0,0-1-1 0 0,-1 1 1 0 0,1 0 0 0 0,0 0-1 0 0,0 0 1 0 0,0 0 0 0 0,0 0 0 0 0,0 1-1 0 0,15 11-1356 0 0,-12-10-208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10.645"/>
    </inkml:context>
    <inkml:brush xml:id="br0">
      <inkml:brushProperty name="width" value="0.1" units="cm"/>
      <inkml:brushProperty name="height" value="0.1" units="cm"/>
      <inkml:brushProperty name="color" value="#E71224"/>
    </inkml:brush>
  </inkml:definitions>
  <inkml:trace contextRef="#ctx0" brushRef="#br0">1696 1 455 0 0,'-3'0'125'0'0,"0"1"0"0"0,0 0 0 0 0,0-1-1 0 0,0 0 1 0 0,0 0 0 0 0,0 0-1 0 0,0 0 1 0 0,0 0 0 0 0,-5-1-1 0 0,-7 0 45 0 0,5 1-128 0 0,0 1-1 0 0,-1 1 0 0 0,-17 5 0 0 0,18-5 9 0 0,0 1 0 0 0,0-1 1 0 0,-20 1-1 0 0,-45-10 828 0 0,-2 1-524 0 0,0 4-340 0 0,34 0-13 0 0,0 3-1 0 0,-54 6 1 0 0,55-3 20 0 0,-74-2-1 0 0,-4 1 6 0 0,-27 15-25 0 0,62-14 0 0 0,63-1 0 0 0,3-1 0 0 0,-1 0 0 0 0,1-2 0 0 0,-1 0 0 0 0,-21-3 0 0 0,-125-18 50 0 0,94 13-36 0 0,34 5-14 0 0,-1 2 0 0 0,-61 8 0 0 0,74-5 0 0 0,3 0 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21.097"/>
    </inkml:context>
    <inkml:brush xml:id="br0">
      <inkml:brushProperty name="width" value="0.1" units="cm"/>
      <inkml:brushProperty name="height" value="0.1" units="cm"/>
      <inkml:brushProperty name="color" value="#E71224"/>
    </inkml:brush>
  </inkml:definitions>
  <inkml:trace contextRef="#ctx0" brushRef="#br0">846 22 863 0 0,'-2'1'34'0'0,"-1"-1"-1"0"0,1 0 1 0 0,-1 0-1 0 0,1 0 0 0 0,-1 0 1 0 0,1-1-1 0 0,-1 1 0 0 0,1-1 1 0 0,-1 0-1 0 0,1 1 1 0 0,0-1-1 0 0,-1 0 0 0 0,-2-2 1 0 0,-21-4 346 0 0,8 7-360 0 0,1 0 0 0 0,0 2 0 0 0,-22 4 0 0 0,35-5-18 0 0,-1-1 0 0 0,0 1-1 0 0,1-1 1 0 0,-1-1-1 0 0,0 1 1 0 0,-6-2-1 0 0,-23 0 236 0 0,-5 1 240 0 0,10-2-279 0 0,-40 0-20 0 0,45 1-50 0 0,-1 1 1 0 0,1 1 0 0 0,-32 5-1 0 0,-31 0 249 0 0,77-4-307 0 0,0-1 0 0 0,0 0-1 0 0,1 0 1 0 0,-1-1 0 0 0,0-1-1 0 0,-10-2 1 0 0,12 2 2 0 0,0 1 1 0 0,-1-1-1 0 0,1 1 0 0 0,-1 1 1 0 0,0 0-1 0 0,1 0 1 0 0,-18 3-1 0 0,5 2-133 0 0,15-5-31 0 0,0 2-1 0 0,0-1 0 0 0,0 0 0 0 0,0 1 1 0 0,1 0-1 0 0,-1 1 0 0 0,1-1 0 0 0,-1 1 0 0 0,1 0 1 0 0,0 0-1 0 0,0 1 0 0 0,-5 4 0 0 0,6-5-1451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1:33.500"/>
    </inkml:context>
    <inkml:brush xml:id="br0">
      <inkml:brushProperty name="width" value="0.1" units="cm"/>
      <inkml:brushProperty name="height" value="0.1" units="cm"/>
      <inkml:brushProperty name="color" value="#F4F91B"/>
    </inkml:brush>
  </inkml:definitions>
  <inkml:trace contextRef="#ctx0" brushRef="#br0">1 75 1839 0 0,'20'-7'80'0'0,"-7"-1"16"0"0,0 4-96 0 0,-7 1 0 0 0,-1 1 0 0 0,-1 0 0 0 0,-2 0 272 0 0,3 0 32 0 0,7-5 8 0 0,2-1 0 0 0,5 1-208 0 0,-1-2-40 0 0,3 3 0 0 0,-3 2-64 0 0,1 3 0 0 0,-2-1 0 0 0,-1 4 0 0 0,-1-1-1352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23.891"/>
    </inkml:context>
    <inkml:brush xml:id="br0">
      <inkml:brushProperty name="width" value="0.1" units="cm"/>
      <inkml:brushProperty name="height" value="0.1" units="cm"/>
      <inkml:brushProperty name="color" value="#E71224"/>
    </inkml:brush>
  </inkml:definitions>
  <inkml:trace contextRef="#ctx0" brushRef="#br0">588 2 455 0 0,'-2'1'51'0'0,"-1"0"0"0"0,0 0 0 0 0,1 0 0 0 0,-1-1 0 0 0,0 1-1 0 0,1-1 1 0 0,-1 0 0 0 0,-4 0 0 0 0,-4 1 105 0 0,-11 0-107 0 0,1 0 0 0 0,-30-3-1 0 0,-5-3 1206 0 0,41 4-1125 0 0,1 0 0 0 0,-1 1 0 0 0,1 1 1 0 0,-18 2-1 0 0,-8 2-122 0 0,-56-7 299 0 0,5 0-121 0 0,24 4-196 0 0,52-2-96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24.890"/>
    </inkml:context>
    <inkml:brush xml:id="br0">
      <inkml:brushProperty name="width" value="0.1" units="cm"/>
      <inkml:brushProperty name="height" value="0.1" units="cm"/>
      <inkml:brushProperty name="color" value="#E71224"/>
    </inkml:brush>
  </inkml:definitions>
  <inkml:trace contextRef="#ctx0" brushRef="#br0">403 29 919 0 0,'-113'-19'1264'0'0,"63"12"-776"0"0,27 6-357 0 0,-1 0-1 0 0,1 1 1 0 0,0 2-1 0 0,-27 4 0 0 0,40-4-98 0 0,-1 1-1 0 0,-19 7 0 0 0,-2 1-274 0 0,18-8-884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25.858"/>
    </inkml:context>
    <inkml:brush xml:id="br0">
      <inkml:brushProperty name="width" value="0.1" units="cm"/>
      <inkml:brushProperty name="height" value="0.1" units="cm"/>
      <inkml:brushProperty name="color" value="#E71224"/>
    </inkml:brush>
  </inkml:definitions>
  <inkml:trace contextRef="#ctx0" brushRef="#br0">1312 4 919 0 0,'-157'-3'684'0'0,"-104"3"576"0"0,12 7-913 0 0,-153 10 226 0 0,193 7-614 0 0,175-21-110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40.141"/>
    </inkml:context>
    <inkml:brush xml:id="br0">
      <inkml:brushProperty name="width" value="0.1" units="cm"/>
      <inkml:brushProperty name="height" value="0.1" units="cm"/>
      <inkml:brushProperty name="color" value="#E71224"/>
    </inkml:brush>
  </inkml:definitions>
  <inkml:trace contextRef="#ctx0" brushRef="#br0">1 44 1295 0 0,'1'-3'39'0'0,"-1"1"25"0"0,1 1 0 0 0,-1 0 0 0 0,1 0-1 0 0,-1 0 1 0 0,1 0 0 0 0,-1 0 0 0 0,1 0 0 0 0,-1 0 0 0 0,1 0-1 0 0,0 0 1 0 0,-1 1 0 0 0,1-1 0 0 0,0 0 0 0 0,0 0-1 0 0,0 0 1 0 0,0 1 0 0 0,0-1 0 0 0,0 1 0 0 0,0-1-1 0 0,0 1 1 0 0,1-1 0 0 0,12-5 317 0 0,-13 5-344 0 0,0 0-1 0 0,0 0 1 0 0,1 0 0 0 0,-1 1-1 0 0,0-1 1 0 0,0 1 0 0 0,1-1 0 0 0,-1 1-1 0 0,1-1 1 0 0,-1 1 0 0 0,2 0-1 0 0,10 1-16 0 0,-10-1-16 0 0,-1 0 1 0 0,0 0 0 0 0,0 1 0 0 0,1-2 0 0 0,-1 1 0 0 0,0 0 0 0 0,0 0 0 0 0,3-1 0 0 0,-1 0 20 0 0,0 0-1 0 0,0 0 0 0 0,0 1 1 0 0,1-1-1 0 0,-1 1 0 0 0,0 0 0 0 0,0 0 1 0 0,0 1-1 0 0,5 0 0 0 0,-1-1 9 0 0,0 0 1 0 0,1-1-1 0 0,14-2 0 0 0,-9 1 90 0 0,0 1 0 0 0,-1 1 0 0 0,1 0 0 0 0,0 1 0 0 0,21 4 0 0 0,-3 0-105 0 0,-3-2 49 0 0,0-1-1 0 0,0-1 0 0 0,34-4 1 0 0,82-2 629 0 0,-134 5-710 0 0,13 1 30 0 0,0 2 1 0 0,27 5-1 0 0,12 2 7 0 0,-42-7-9 0 0,1-1-1 0 0,-1-2 0 0 0,26-1 1 0 0,3-7 205 0 0,-31 5-67 0 0,-1 0 0 0 0,23 0-1 0 0,-22 0-45 0 0,-17 3-88 0 0,1-1-1 0 0,0 1 1 0 0,0-1 0 0 0,0 1 0 0 0,0 0 0 0 0,0 0 0 0 0,4 1-1 0 0,-3 0-137 0 0,6 2-1596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5:50.956"/>
    </inkml:context>
    <inkml:brush xml:id="br0">
      <inkml:brushProperty name="width" value="0.1" units="cm"/>
      <inkml:brushProperty name="height" value="0.1" units="cm"/>
      <inkml:brushProperty name="color" value="#E71224"/>
    </inkml:brush>
  </inkml:definitions>
  <inkml:trace contextRef="#ctx0" brushRef="#br0">0 4 1583 0 0,'2'0'11'0'0,"0"0"0"0"0,0 0 0 0 0,1 1 0 0 0,-1-1 0 0 0,0 0-1 0 0,0 1 1 0 0,-1 0 0 0 0,4 0 0 0 0,2 2 43 0 0,67 16 290 0 0,-29-8-112 0 0,62 14-53 0 0,-96-23-157 0 0,1 0 1 0 0,-1-1-1 0 0,17 0 0 0 0,-5-1 20 0 0,0 0 85 0 0,0-2 1 0 0,-1 0 0 0 0,1-2-1 0 0,32-9 1 0 0,18-2 103 0 0,0 7-77 0 0,124 2 0 0 0,-153 6-121 0 0,71-7 157 0 0,-75 3-57 0 0,64 1 0 0 0,95 8-69 0 0,41 5-64 0 0,-172-5 0 0 0,-16-2 23 0 0,-7 1 24 0 0,55-3 1 0 0,-4-6-24 0 0,-18 2 5 0 0,100-17 0 0 0,-166 17-24 0 0,-1 1 0 0 0,1 1 0 0 0,0 0 0 0 0,0 0 0 0 0,0 2 0 0 0,-1-1 0 0 0,1 1 0 0 0,0 1 0 0 0,0 0 0 0 0,-1 1 0 0 0,1 0 0 0 0,12 5-1 0 0,0 1-4 0 0,-1-1 0 0 0,1-1 0 0 0,27 4 0 0 0,-22-5 0 0 0,45 14 0 0 0,-54-14 0 0 0,1-1 0 0 0,0-2 0 0 0,0 0 0 0 0,0-1 0 0 0,27-1 0 0 0,-11 1 0 0 0,86 1 0 0 0,128 12-20 0 0,-238-13-80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6:04.888"/>
    </inkml:context>
    <inkml:brush xml:id="br0">
      <inkml:brushProperty name="width" value="0.1" units="cm"/>
      <inkml:brushProperty name="height" value="0.1" units="cm"/>
      <inkml:brushProperty name="color" value="#E71224"/>
    </inkml:brush>
  </inkml:definitions>
  <inkml:trace contextRef="#ctx0" brushRef="#br0">1 75 2327 0 0,'1'-1'23'0'0,"1"0"-1"0"0,-1 0 1 0 0,1 0-1 0 0,-1 0 0 0 0,1 0 1 0 0,0 0-1 0 0,-1 1 0 0 0,1-1 1 0 0,0 1-1 0 0,-1-1 1 0 0,1 1-1 0 0,0 0 0 0 0,0-1 1 0 0,-1 1-1 0 0,4 0 0 0 0,31 4 21 0 0,-12-2 10 0 0,8-2-24 0 0,12 1 373 0 0,56-8 1 0 0,16-6-125 0 0,1 5-1 0 0,230 15 0 0 0,-30-6-277 0 0,-149-4 0 0 0,101 10 64 0 0,-261-7-57 0 0,0 0 0 0 0,1 0-1 0 0,-1-1 1 0 0,0 0 0 0 0,1-1-1 0 0,-1 0 1 0 0,10-3 0 0 0,-21 3 50 0 0,3 2-43 0 0,-1-1 0 0 0,0 1 0 0 0,0-1 0 0 0,0 1 0 0 0,1-1 0 0 0,-1 1 0 0 0,0-1 1 0 0,0 1-1 0 0,1-1 0 0 0,-1 0 0 0 0,1 0 0 0 0,-1 1 0 0 0,1-1 0 0 0,-1 0 0 0 0,1 0 0 0 0,-1 1 0 0 0,1-1 0 0 0,-1 0 0 0 0,1-2 0 0 0,0 2-14 0 0,4-7 0 0 0,-1 6 0 0 0,-3 1 0 0 0,0 2 0 0 0,-9 5 0 0 0,14-21 0 0 0,-8 17 0 0 0,0 0 0 0 0,0-1 0 0 0,0 1 0 0 0,-1-1 0 0 0,1 1 0 0 0,-1-1 0 0 0,1-1 0 0 0,-1 1 0 0 0,-6 0 0 0 0,-7 2 0 0 0,12-2 0 0 0,1 0 0 0 0,-1 0 0 0 0,0-1 0 0 0,0 0 0 0 0,0 0 0 0 0,0 0 0 0 0,0 0 0 0 0,0-1 0 0 0,1 1 0 0 0,-1-1 0 0 0,-7-3 0 0 0,12 4 1 0 0,0 0-1 0 0,-1 0 0 0 0,1 0 0 0 0,0 0 1 0 0,0-1-1 0 0,-1 1 0 0 0,1 0 0 0 0,0 0 0 0 0,0-1 1 0 0,-1 1-1 0 0,1 0 0 0 0,0 0 0 0 0,0-1 1 0 0,0 1-1 0 0,0 0 0 0 0,0-1 0 0 0,-1 1 1 0 0,1 0-1 0 0,0-1 0 0 0,0 1 0 0 0,0 0 0 0 0,0-1 1 0 0,0 1-1 0 0,0 0 0 0 0,0-1 0 0 0,0 1 1 0 0,0 0-1 0 0,0-1 0 0 0,0 1 0 0 0,0 0 1 0 0,0-1-1 0 0,0 1 0 0 0,1 0 0 0 0,-1-1 0 0 0,0 1 1 0 0,0 0-1 0 0,0 0 0 0 0,0-1 0 0 0,1 1 1 0 0,-1 0-1 0 0,0-1 0 0 0,1 0-3 0 0,-1 1 0 0 0,1-1 1 0 0,-1 1-1 0 0,1-1 0 0 0,-1 0 0 0 0,1 1 0 0 0,-1-1 0 0 0,1 1 1 0 0,0-1-1 0 0,-1 1 0 0 0,1 0 0 0 0,0-1 0 0 0,-1 1 0 0 0,1 0 0 0 0,0-1 1 0 0,1 1-1 0 0,1 0-127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6:35.502"/>
    </inkml:context>
    <inkml:brush xml:id="br0">
      <inkml:brushProperty name="width" value="0.1" units="cm"/>
      <inkml:brushProperty name="height" value="0.1" units="cm"/>
      <inkml:brushProperty name="color" value="#E71224"/>
    </inkml:brush>
  </inkml:definitions>
  <inkml:trace contextRef="#ctx0" brushRef="#br0">0 398 2759 0 0,'9'0'770'0'0,"1"1"0"0"0,14 4 0 0 0,15 1-365 0 0,-20-5-291 0 0,1-2 0 0 0,-1 0 0 0 0,1-1 0 0 0,25-7 0 0 0,75-27 481 0 0,-97 28-420 0 0,0 1 0 0 0,0 1 0 0 0,1 1 0 0 0,0 1 0 0 0,0 2 0 0 0,24-1-1 0 0,34 4 114 0 0,98-3 162 0 0,-133 0-243 0 0,85-17 0 0 0,-24 0 44 0 0,0 4 0 0 0,196 1-1 0 0,-95 19 101 0 0,-170-3-230 0 0,260 21 463 0 0,-183-12-261 0 0,9 4 56 0 0,-73-7-213 0 0,0-2 0 0 0,104-2 0 0 0,319-19 170 0 0,-390 14-293 0 0,-1-4 0 0 0,90-17-1 0 0,118-10 18 0 0,-72 12 19 0 0,-169 11 15 0 0,97-32-1 0 0,-106 27-27 0 0,0 2-1 0 0,1 2 0 0 0,65-7 0 0 0,67 16 49 0 0,-121 4-91 0 0,0-3-1 0 0,94-12 0 0 0,-44-5-6 0 0,0 6 0 0 0,1 4 0 0 0,118 7 0 0 0,-148 3-16 0 0,-1-3 0 0 0,88-12 0 0 0,40-3 0 0 0,-57 15 40 0 0,47-2 38 0 0,108-8 60 0 0,-201 9-103 0 0,110 13 1 0 0,-177-10-32 0 0,17 2 41 0 0,144 5-26 0 0,8-25 34 0 0,-137 10-14 0 0,1 3-1 0 0,-1 3 0 0 0,1 3 1 0 0,93 16-1 0 0,-133-17-31 0 0,1-1 0 0 0,-1-1 0 0 0,1-2 0 0 0,-1 0 1 0 0,35-8-1 0 0,31-3 25 0 0,-49 9-13 0 0,0-1 14 0 0,0 2 0 0 0,51 4-1 0 0,-10 5 32 0 0,129-7 0 0 0,-74-17-55 0 0,36-1 46 0 0,-120 15-45 0 0,-28 1 22 0 0,49 3 1 0 0,210 6 26 0 0,-215-6-11 0 0,-34 0-39 0 0,83-3 56 0 0,-77 2-65 0 0,43 3 0 0 0,-60 0 0 0 0,102 7 32 0 0,164 35 0 0 0,-169-26-32 0 0,58 14 0 0 0,-70-12 0 0 0,-6-1 0 0 0,33 7 155 0 0,-83-17-118 0 0,-35-7-7 0 0,1-1 1 0 0,-1-1-1 0 0,1-1 0 0 0,-1-1 0 0 0,28-6 1 0 0,16 0 33 0 0,-19 3-36 0 0,-15 1 9 0 0,1 2-1 0 0,52 1 1 0 0,94 14 27 0 0,-69-4-64 0 0,1-4 0 0 0,111-11 0 0 0,-137 3 64 0 0,-1 3 0 0 0,141 19 0 0 0,-154-14-45 0 0,0-3 0 0 0,-1-3-1 0 0,73-10 1 0 0,-69 6 41 0 0,1 2 1 0 0,92 9-1 0 0,-39 4-22 0 0,174-9-1 0 0,-232-6 16 0 0,-24 1-53 0 0,0 2 0 0 0,45 4 0 0 0,29 11 0 0 0,55 5 0 0 0,-126-16 0 0 0,79-5 0 0 0,150-12 0 0 0,-76 31 91 0 0,-87-4-54 0 0,-112-12-37 0 0,55 4 32 0 0,80-3 0 0 0,90-21 32 0 0,-160 18-32 0 0,94 11 0 0 0,-41-1-32 0 0,-60-9 40 0 0,103-14 0 0 0,-6 0 8 0 0,-103 16-48 0 0,-1 1 0 0 0,71 14 0 0 0,45 3 0 0 0,111-25 0 0 0,-178 1 0 0 0,-35 3 0 0 0,91 11 0 0 0,9 4 0 0 0,202 4 923 0 0,-200-3-1245 0 0,-52-1-143 0 0,-84-11 466 0 0,31 2 4 0 0,116-5 0 0 0,202-18-16 0 0,-161 37 11 0 0,-204-16 0 0 0,38 1 0 0 0,0-3 0 0 0,100-11 0 0 0,-88 4 0 0 0,82 2 0 0 0,-97 10 54 0 0,67 13 0 0 0,-78-9-17 0 0,1-3 0 0 0,0-1 0 0 0,48-1 0 0 0,66-14-37 0 0,65-1 0 0 0,-60 16 23 0 0,78-3 18 0 0,-132-7-41 0 0,0 5 0 0 0,152 18 0 0 0,-172-7 0 0 0,156 1 0 0 0,-21-3 29 0 0,-2 19 5 0 0,-181-22-33 0 0,39 2-1 0 0,0-3 0 0 0,0-4 0 0 0,82-8 0 0 0,66 1 0 0 0,-177 8 0 0 0,-1 2 0 0 0,83 18 0 0 0,-115-18 1 0 0,-1-1 0 0 0,0 2 0 0 0,0 0 0 0 0,12 7 0 0 0,-19-9-150 0 0,0 1 1 0 0,0 0-1 0 0,-1 0 1 0 0,0 0-1 0 0,0 1 1 0 0,0-1-1 0 0,-1 1 1 0 0,1 0-1 0 0,-1 1 0 0 0,5 7 1 0 0,2 9-1223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6:40.525"/>
    </inkml:context>
    <inkml:brush xml:id="br0">
      <inkml:brushProperty name="width" value="0.1" units="cm"/>
      <inkml:brushProperty name="height" value="0.1" units="cm"/>
      <inkml:brushProperty name="color" value="#E71224"/>
    </inkml:brush>
  </inkml:definitions>
  <inkml:trace contextRef="#ctx0" brushRef="#br0">27 85 2303 0 0,'-21'-4'1565'0'0,"21"4"-1525"0"0,0 0 1 0 0,-1 0 0 0 0,1 0-1 0 0,0-1 1 0 0,-1 1 0 0 0,1 0-1 0 0,0 0 1 0 0,-1-1 0 0 0,1 1-1 0 0,0 0 1 0 0,0 0 0 0 0,-1-1-1 0 0,1 1 1 0 0,0 0 0 0 0,0-1-1 0 0,0 1 1 0 0,-1 0 0 0 0,1-1 0 0 0,0 1-1 0 0,0-1 1 0 0,0 1 0 0 0,0 0-1 0 0,0-1 1 0 0,0 1 0 0 0,0 0-1 0 0,0-1 1 0 0,0 1 0 0 0,0-1-1 0 0,0 1 1 0 0,0 0 0 0 0,0-1-1 0 0,0 1 1 0 0,0 0 0 0 0,0-1-1 0 0,0 1 1 0 0,0-1 0 0 0,1 1-1 0 0,-1 0 1 0 0,0-1 0 0 0,0 1-1 0 0,0 0 1 0 0,1-1 0 0 0,-1 1-1 0 0,0 0 1 0 0,0 0 0 0 0,1-1-1 0 0,-1 1 1 0 0,0 0 0 0 0,1 0-1 0 0,-1-1 1 0 0,0 1 0 0 0,1 0-1 0 0,0 0 12 0 0,0-1-1 0 0,0 1 1 0 0,-1 0-1 0 0,1 0 0 0 0,0 0 1 0 0,0-1-1 0 0,0 1 1 0 0,0 0-1 0 0,0 0 0 0 0,-1 0 1 0 0,1 0-1 0 0,0 1 1 0 0,0-1-1 0 0,0 0 0 0 0,0 0 1 0 0,-1 0-1 0 0,2 1 0 0 0,19 7 290 0 0,-17-7-248 0 0,58 23 550 0 0,-39-15-312 0 0,2-1 0 0 0,-1-1-1 0 0,1-2 1 0 0,46 5 0 0 0,72-1 597 0 0,-114-5-754 0 0,27 4 360 0 0,56 14 0 0 0,-92-18-513 0 0,1 0 0 0 0,-1-1-1 0 0,1-1 1 0 0,35-1 0 0 0,85-14 370 0 0,-98 6-218 0 0,0 3-1 0 0,77 3 0 0 0,-63 6-114 0 0,185 6 372 0 0,-85-30-142 0 0,-77 7-190 0 0,134-3 166 0 0,-23 4-26 0 0,-65-4 162 0 0,-68 11-356 0 0,-2 2 75 0 0,95-18 0 0 0,-121 14-103 0 0,-1 1 0 0 0,1 1 0 0 0,35 1 0 0 0,96 8 33 0 0,-91-1-23 0 0,-24-5 21 0 0,0-2 0 0 0,-1-2 0 0 0,67-16-1 0 0,-54 10-38 0 0,-29 7 27 0 0,1 1 1 0 0,-1 1 0 0 0,31 2 0 0 0,89 12 95 0 0,-144-11-131 0 0,124 20 0 0 0,-105-19 13 0 0,0-1 1 0 0,0-1-1 0 0,36-4 0 0 0,-13 0-2 0 0,-21 2-12 0 0,31-8 0 0 0,1 0 14 0 0,-16 4 3 0 0,0 0 18 0 0,1 2-1 0 0,83 2 1 0 0,-46 9-18 0 0,-11 0 21 0 0,1-3 1 0 0,82-6-1 0 0,-40-13-4 0 0,-65 8 41 0 0,75-3 1 0 0,-103 11-72 0 0,0 1 0 0 0,31 7 1 0 0,-1 1 7 0 0,51 9 46 0 0,-71-11-45 0 0,0-2 0 0 0,1-2 0 0 0,0 0 0 0 0,40-1 0 0 0,-37-6-12 0 0,35-9-1 0 0,31-3 13 0 0,-70 14 18 0 0,0 0 0 0 0,1 2 1 0 0,-1 2-1 0 0,0 0 0 0 0,29 8 0 0 0,107 23-19 0 0,42-12 170 0 0,-78-20-170 0 0,13-11 137 0 0,-90 5-52 0 0,95 2 1 0 0,-126 4-78 0 0,42 4 41 0 0,-1-3 1 0 0,67-6-1 0 0,33-22 25 0 0,26-2 22 0 0,-28 29-107 0 0,-106 1 0 0 0,55-4 0 0 0,72-7 0 0 0,-92 5 710 0 0,-1 3-1 0 0,118 16 0 0 0,-98 0-1560 0 0,16 2-178 0 0,14-12 1029 0 0,-98-8 220 0 0,55-9 1 0 0,-60 6 716 0 0,-3 3-1280 0 0,1 1 0 0 0,-1 1 0 0 0,48 7 1 0 0,12 1 391 0 0,-56-6-35 0 0,72 0 36 0 0,-76-3-50 0 0,-9 0 0 0 0,-1 0 0 0 0,27-6 0 0 0,-1-2 0 0 0,1 2 0 0 0,-1 3 0 0 0,1 1 0 0 0,73 6 0 0 0,-70 1 10 0 0,1 1 32 0 0,-1-2 0 0 0,105-8 0 0 0,-135 3-42 0 0,26 2 0 0 0,9-2 0 0 0,13-5-1 0 0,-31 2 5 0 0,0 2 0 0 0,62 3 0 0 0,-46 5 12 0 0,118 14 21 0 0,-144-15-16 0 0,46 0 0 0 0,-16-1 17 0 0,-13-2-28 0 0,85-8 0 0 0,0-1-14 0 0,-85 8 4 0 0,-1 2 0 0 0,1 2 0 0 0,66 15 0 0 0,-5-1 0 0 0,-29-7 0 0 0,-4-3 0 0 0,-7-2 0 0 0,-50-4 0 0 0,1-1 0 0 0,20-1 0 0 0,-13-1 0 0 0,28 2 18 0 0,49-1 28 0 0,-65-1-46 0 0,50 6 0 0 0,5 0 0 0 0,136 7 64 0 0,-149-12-64 0 0,-2 0 0 0 0,38 6 0 0 0,4-6 0 0 0,-57 2 0 0 0,29 4 0 0 0,-18-1 3 0 0,0-2 0 0 0,0-3-1 0 0,83-12 1 0 0,-92 8 12 0 0,0 3 0 0 0,86 10 1 0 0,-29 0-9 0 0,-86-8-7 0 0,34 2 0 0 0,72-5 0 0 0,-56-7 0 0 0,40-2 0 0 0,-57 11 0 0 0,134 17 0 0 0,-87-4 0 0 0,-77-12 0 0 0,0-1 0 0 0,65-10 0 0 0,-3 1 0 0 0,-15 7 0 0 0,0 4 0 0 0,112 17 0 0 0,-147-12 18 0 0,1-2 0 0 0,0-2 0 0 0,68-5 0 0 0,-52-2-18 0 0,-1 3 0 0 0,72 8 0 0 0,131 27 0 0 0,-201-24 0 0 0,-21-6 22 0 0,72-2-1 0 0,-16-1 0 0 0,-50 2 1 0 0,-1 2-1 0 0,63 13 0 0 0,-40-3 3 0 0,31 9 16 0 0,-76-15-31 0 0,0-2 1 0 0,0-2-1 0 0,1 0 0 0 0,0-2 0 0 0,0-2 0 0 0,51-3 0 0 0,-20 0 10 0 0,0 3 1 0 0,88 12-1 0 0,-83-6-13 0 0,-52-6-6 0 0,19 3 0 0 0,1-2 0 0 0,-1-1 0 0 0,35-4 0 0 0,34-6 25 0 0,36-5 14 0 0,-15 4-3 0 0,-82 9-18 0 0,33 0-13 0 0,107 14 1 0 0,-124-7-7 0 0,25-3 1 0 0,1-3 0 0 0,107-15 0 0 0,-90 6 0 0 0,-28 7 0 0 0,126 12 0 0 0,-152-7 0 0 0,6-1 0 0 0,89-9 0 0 0,-35 0 0 0 0,201 14 0 0 0,-87 4 64 0 0,-34-14-64 0 0,-46-1 0 0 0,-87 3 0 0 0,213 9 0 0 0,-185-5 0 0 0,130-11 0 0 0,-18-1 0 0 0,17 13 11 0 0,-184-5 0 0 0,1-1-1 0 0,-1-1 1 0 0,0-2 0 0 0,42-11-1 0 0,-59 13-9 0 0,3-1 4 0 0,0 0 1 0 0,1 0-1 0 0,-1 2 0 0 0,1 0 0 0 0,0 0 0 0 0,-1 1 1 0 0,21 1-1 0 0,-32 1-62 0 0,1-1 1 0 0,-1 1 0 0 0,1 0-1 0 0,-1 0 1 0 0,0 0-1 0 0,1 0 1 0 0,-1 0-1 0 0,0 1 1 0 0,0-1 0 0 0,0 1-1 0 0,0-1 1 0 0,0 1-1 0 0,0 0 1 0 0,2 2-1 0 0,12 20-4679 0 0,-6 1-964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7:52.230"/>
    </inkml:context>
    <inkml:brush xml:id="br0">
      <inkml:brushProperty name="width" value="0.1" units="cm"/>
      <inkml:brushProperty name="height" value="0.1" units="cm"/>
      <inkml:brushProperty name="color" value="#E71224"/>
    </inkml:brush>
  </inkml:definitions>
  <inkml:trace contextRef="#ctx0" brushRef="#br0">1 15 455 0 0,'14'-4'271'0'0,"0"1"0"0"0,1 0 0 0 0,0 1 0 0 0,-1 1 0 0 0,19 0-1 0 0,75 8 681 0 0,-89-4-876 0 0,0 1-1 0 0,28 10 0 0 0,-33-9-45 0 0,1-1 0 0 0,-1 0 1 0 0,1-1-1 0 0,0 0 0 0 0,18 0 0 0 0,104 2 1425 0 0,49-1-708 0 0,72-10-213 0 0,-170 1-398 0 0,-7 0 85 0 0,149 9 1 0 0,137 25-104 0 0,-167-11-117 0 0,104 0 200 0 0,3-6-136 0 0,-59-3-64 0 0,-195-6 24 0 0,95-5 0 0 0,52-19 43 0 0,-186 19-64 0 0,51-3 161 0 0,0 4 0 0 0,83 7 1 0 0,-57 0-112 0 0,-62-5-68 0 0,47 3 281 0 0,0-3 1 0 0,112-13-1 0 0,-167 9-163 0 0,1 1-1 0 0,-1 0 0 0 0,27 3 1 0 0,-38-1-115 0 0,-1 2 0 0 0,0-1 0 0 0,1 1 0 0 0,-1 1 0 0 0,0-1 1 0 0,-1 2-1 0 0,1-1 0 0 0,0 1 0 0 0,14 9 0 0 0,-10-2-255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7:54.241"/>
    </inkml:context>
    <inkml:brush xml:id="br0">
      <inkml:brushProperty name="width" value="0.1" units="cm"/>
      <inkml:brushProperty name="height" value="0.1" units="cm"/>
      <inkml:brushProperty name="color" value="#E71224"/>
    </inkml:brush>
  </inkml:definitions>
  <inkml:trace contextRef="#ctx0" brushRef="#br0">1 90 1375 0 0,'0'-1'62'0'0,"0"0"0"0"0,1 1 0 0 0,-1-1-1 0 0,1 1 1 0 0,-1-1 0 0 0,1 1 0 0 0,-1-1-1 0 0,1 1 1 0 0,-1 0 0 0 0,1-1-1 0 0,-1 1 1 0 0,1-1 0 0 0,-1 1 0 0 0,1 0-1 0 0,-1 0 1 0 0,1-1 0 0 0,0 1-1 0 0,-1 0 1 0 0,1 0 0 0 0,0 0 0 0 0,-1-1-1 0 0,2 1 1 0 0,22 0 750 0 0,24 9-292 0 0,-8 1-24 0 0,70 7 0 0 0,-89-14-358 0 0,0-2 0 0 0,0 0 0 0 0,1-1 0 0 0,22-4 0 0 0,98-11 542 0 0,57-5-466 0 0,-44 11-152 0 0,14-2 420 0 0,-60-5-2 0 0,229-27 671 0 0,-255 39-1037 0 0,99 8 0 0 0,-106 1-45 0 0,57 5-21 0 0,-47 0-48 0 0,172 17 0 0 0,16-18 0 0 0,-125-17 10 0 0,-88 3 54 0 0,73 4 1 0 0,59 6 109 0 0,-13-1-148 0 0,195 2 23 0 0,-281-6-45 0 0,130 12-9 0 0,-138-5 66 0 0,144-6 1 0 0,-27-10 23 0 0,-120 8-28 0 0,129 15 1 0 0,22 2-56 0 0,-69-23-2 0 0,69 1 11 0 0,111 21 42 0 0,1-13-53 0 0,31 20 0 0 0,-11 5 0 0 0,253 2 0 0 0,-354-22 0 0 0,1 1 0 0 0,103 3 64 0 0,-158-8-64 0 0,40 3 0 0 0,-239-5-49 0 0,0 1 0 0 0,0 0 0 0 0,17 5-1 0 0,-2 4-2529 0 0,-10 0-549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1:34.427"/>
    </inkml:context>
    <inkml:brush xml:id="br0">
      <inkml:brushProperty name="width" value="0.1" units="cm"/>
      <inkml:brushProperty name="height" value="0.1" units="cm"/>
      <inkml:brushProperty name="color" value="#F4F91B"/>
    </inkml:brush>
  </inkml:definitions>
  <inkml:trace contextRef="#ctx0" brushRef="#br0">15 0 1207 0 0,'-2'2'0'0'0,"-1"0"0"0"0,-3 0 72 0 0,3 0-72 0 0,3 1 0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7:58.203"/>
    </inkml:context>
    <inkml:brush xml:id="br0">
      <inkml:brushProperty name="width" value="0.1" units="cm"/>
      <inkml:brushProperty name="height" value="0.1" units="cm"/>
      <inkml:brushProperty name="color" value="#E71224"/>
    </inkml:brush>
  </inkml:definitions>
  <inkml:trace contextRef="#ctx0" brushRef="#br0">0 0 1439 0 0,'3'6'97'0'0,"-1"-1"0"0"0,1 1-1 0 0,0-1 1 0 0,1 0-1 0 0,-1 0 1 0 0,1 0-1 0 0,0 0 1 0 0,0 0 0 0 0,1-1-1 0 0,-1 0 1 0 0,1 0-1 0 0,0 0 1 0 0,0-1 0 0 0,9 6-1 0 0,1-2 146 0 0,-1 0 0 0 0,1-1 0 0 0,0 0 0 0 0,25 5 0 0 0,92 29 1046 0 0,-108-34-1072 0 0,0-1 71 0 0,32 4-1 0 0,70-2 409 0 0,132-11-1 0 0,25 0-133 0 0,-81 3-358 0 0,66 3 266 0 0,-186 5-400 0 0,153 14 60 0 0,-164-15-54 0 0,73-4 0 0 0,-94-2-10 0 0,131-4 127 0 0,-135 4-151 0 0,89 2 54 0 0,-125-2-82 0 0,41 4 10 0 0,1-2 1 0 0,-1-2-1 0 0,54-8 1 0 0,-11-4-6 0 0,2 5 1 0 0,-1 3 0 0 0,161 16-1 0 0,-202-8-18 0 0,0-2 0 0 0,86-10 0 0 0,-65 1 98 0 0,-1 3-1 0 0,1 3 0 0 0,88 10 1 0 0,-109-2-21 0 0,102 10 66 0 0,-120-15-110 0 0,0-1 0 0 0,48-6 1 0 0,-3-2-31 0 0,0 5 1 0 0,125 10-1 0 0,113 4-3 0 0,-156-19 0 0 0,42-4 51 0 0,-121 9-38 0 0,112 3-13 0 0,-5 1 0 0 0,-128-4 29 0 0,1 2 0 0 0,0 3-1 0 0,104 18 1 0 0,-106-9-35 0 0,1-3 0 0 0,80 2-1 0 0,122-10 261 0 0,-188 1-168 0 0,108 14 1 0 0,-111-7-66 0 0,-11-2-12 0 0,-23-1 10 0 0,1-2-1 0 0,78-3 0 0 0,48-7 13 0 0,-86 5-8 0 0,120 1-14 0 0,-86 2 50 0 0,139-15 1 0 0,-249 12-59 0 0,503-41 563 0 0,-265 31-447 0 0,-60 1-53 0 0,185 3 0 0 0,-250 0-64 0 0,18 1 0 0 0,-54 7 0 0 0,44 2 0 0 0,1 11-5 0 0,-66-6 28 0 0,0-3 0 0 0,82-2 0 0 0,151-18-23 0 0,-68 17 0 0 0,84-6 0 0 0,185-9 0 0 0,-417 13 0 0 0,147-16 0 0 0,-201 14 0 0 0,121-6 0 0 0,-20 13 0 0 0,-81-3 0 0 0,9 1 0 0 0,36 3 0 0 0,93-8 0 0 0,230-12 0 0 0,-299 20 23 0 0,58 1 18 0 0,13-19-41 0 0,73-1 0 0 0,151 5 0 0 0,-214 0 0 0 0,122 0 0 0 0,-238 4 131 0 0,105-17 0 0 0,25-3 74 0 0,-22 24-127 0 0,-79 1-68 0 0,157-8 74 0 0,-96 1-51 0 0,86 5-7 0 0,74-3 12 0 0,487-39 90 0 0,-438 38-69 0 0,-298 5-54 0 0,571 31-5 0 0,-406-22 0 0 0,-90-6 0 0 0,-71 3 0 0 0,101 21 0 0 0,-86-10 0 0 0,120 4 0 0 0,32-19 64 0 0,-14 19-64 0 0,1-1 0 0 0,-40-23 0 0 0,59 2 0 0 0,-174 8 0 0 0,22 2 0 0 0,115-4 0 0 0,-191-6 0 0 0,477-7 0 0 0,-288 7 0 0 0,295-11 0 0 0,-435 13 32 0 0,128-14 0 0 0,-27-4-32 0 0,189 7 0 0 0,-200 1 0 0 0,-2 1 0 0 0,-155 8 0 0 0,244 4 0 0 0,-86 1 0 0 0,-91-7-19 0 0,15 1 145 0 0,-81 2-307 0 0,-1 0-1 0 0,0 0 0 0 0,0 1 0 0 0,0 1 1 0 0,0 0-1 0 0,16 6 0 0 0,-9 0-989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8:01.825"/>
    </inkml:context>
    <inkml:brush xml:id="br0">
      <inkml:brushProperty name="width" value="0.1" units="cm"/>
      <inkml:brushProperty name="height" value="0.1" units="cm"/>
      <inkml:brushProperty name="color" value="#E71224"/>
    </inkml:brush>
  </inkml:definitions>
  <inkml:trace contextRef="#ctx0" brushRef="#br0">44 18 3079 0 0,'-4'3'37'0'0,"-1"0"0"0"0,1 0-1 0 0,-1 1 1 0 0,1-1-1 0 0,0 1 1 0 0,-4 4-1 0 0,7-5-21 0 0,0-1 0 0 0,0 0 0 0 0,0 1 0 0 0,0-1 0 0 0,0 1 0 0 0,0-1 0 0 0,0 1 0 0 0,1 0 0 0 0,-1-1 0 0 0,1 1 0 0 0,0 0 0 0 0,0-1 0 0 0,0 1 0 0 0,1 5-1 0 0,-1-4 40 0 0,1 1-1 0 0,0 0 1 0 0,0-1-1 0 0,0 1 1 0 0,0 0-1 0 0,1-1 1 0 0,0 0-1 0 0,0 1 1 0 0,0-1-1 0 0,0 0 1 0 0,6 7-1 0 0,-6-8-7 0 0,1 0-1 0 0,-1-1 1 0 0,1 0 0 0 0,0 1-1 0 0,0-1 1 0 0,0 0-1 0 0,0 0 1 0 0,0 0-1 0 0,0-1 1 0 0,0 1-1 0 0,1-1 1 0 0,-1 0-1 0 0,1 0 1 0 0,-1 0-1 0 0,1 0 1 0 0,5 0-1 0 0,5 0 303 0 0,-2 1 1 0 0,-1-1-1 0 0,1-1 1 0 0,15-1 0 0 0,13-2 470 0 0,70 4 1 0 0,-33 1-551 0 0,132 2 120 0 0,77-8 379 0 0,-41-8-245 0 0,-174 8-418 0 0,97-9 163 0 0,-70 1-41 0 0,153 0 0 0 0,-173 15-158 0 0,134 21 0 0 0,-116-11-69 0 0,-11-3 0 0 0,-22-1 8 0 0,93 1-1 0 0,66-13 22 0 0,-151 1-19 0 0,580 4 128 0 0,-602-1-138 0 0,251 11 0 0 0,-34 6 29 0 0,-123-10-4 0 0,169-7-13 0 0,-145-3-14 0 0,138-4 2 0 0,115 3 0 0 0,-201 16 38 0 0,-49-1-12 0 0,12-9-26 0 0,81 5 0 0 0,-132 6 11 0 0,250 13 42 0 0,-103-15-53 0 0,-68-2 0 0 0,230-10-24 0 0,-64-14 88 0 0,-305 13-32 0 0,44-2 54 0 0,31-6-76 0 0,140-9 40 0 0,99-7 28 0 0,-96 9-47 0 0,14-1 2 0 0,-70 6 9 0 0,-76 6-20 0 0,174-7 64 0 0,-241 10-20 0 0,50-5 85 0 0,86 1 114 0 0,-84 2-235 0 0,14 1 4 0 0,45 3 2 0 0,-31-1-8 0 0,17 0-28 0 0,-64-1 0 0 0,-84 3 0 0 0,126-6 0 0 0,115-9 53 0 0,53-6 33 0 0,139-22 85 0 0,140 20-43 0 0,-475 23-117 0 0,137-2-12 0 0,-273 1 1 0 0,122-7 69 0 0,195 13 1 0 0,-259 1-38 0 0,78 7-16 0 0,160-2 0 0 0,-146-12 37 0 0,49 7-53 0 0,97-4 0 0 0,-164-8 0 0 0,192 16 0 0 0,-224-6 6 0 0,189-13-1 0 0,-247 4 39 0 0,123-6-35 0 0,-11 16 71 0 0,-47 0-32 0 0,196-20-16 0 0,-2 1 0 0 0,-82 30-32 0 0,-63-3 0 0 0,91 14 0 0 0,-233-26 0 0 0,47 7 0 0 0,10 2 0 0 0,99 2 0 0 0,-61-8 0 0 0,89 6 64 0 0,257-4-64 0 0,-340-11 32 0 0,39 1 0 0 0,-26 9-32 0 0,21 2 0 0 0,170-14 0 0 0,-127-1 0 0 0,-94 6 64 0 0,271-14-64 0 0,-228 1 0 0 0,34-2 11 0 0,-38 12 37 0 0,189-16 85 0 0,-165-6-109 0 0,-39 6 6 0 0,158 1-17 0 0,0 1-16 0 0,-5-11 3 0 0,-204 23 0 0 0,1 2 0 0 0,135 11 0 0 0,-91-8 22 0 0,-17 0 10 0 0,-93 1-95 0 0,0 1 1 0 0,0 0 0 0 0,-1 0-1 0 0,1 1 1 0 0,0 0-1 0 0,-1 0 1 0 0,1 1 0 0 0,9 5-1 0 0,-3 2-285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8:07.911"/>
    </inkml:context>
    <inkml:brush xml:id="br0">
      <inkml:brushProperty name="width" value="0.1" units="cm"/>
      <inkml:brushProperty name="height" value="0.1" units="cm"/>
      <inkml:brushProperty name="color" value="#E71224"/>
    </inkml:brush>
  </inkml:definitions>
  <inkml:trace contextRef="#ctx0" brushRef="#br0">0 0 1375 0 0,'3'7'247'0'0,"1"-1"1"0"0,-1 1-1 0 0,1-1 0 0 0,0 0 0 0 0,0 0 0 0 0,1-1 0 0 0,0 1 0 0 0,0-1 0 0 0,0 0 0 0 0,1 0 0 0 0,0-1 0 0 0,0 1 0 0 0,0-1 0 0 0,10 5 0 0 0,-4-4-33 0 0,-1 0 0 0 0,1-1 0 0 0,1 0 0 0 0,22 4 0 0 0,12-2 372 0 0,50 1 0 0 0,12 1-190 0 0,0 3-332 0 0,30 8 128 0 0,-79-12 28 0 0,1-3 0 0 0,-1-3 0 0 0,106-11 0 0 0,-81 2-58 0 0,1 4 0 0 0,92 7 0 0 0,-125-2-135 0 0,27 2 114 0 0,-54 0 69 0 0,1-1 1 0 0,0-2 0 0 0,30-2-1 0 0,-47 0-149 0 0,0 1 1 0 0,0 0-1 0 0,1 1 0 0 0,-1 0 0 0 0,0 1 0 0 0,0 0 0 0 0,0 0 0 0 0,19 6 0 0 0,-21-4-902 0 0,-1 0 0 0 0,0 0 0 0 0,0 1 0 0 0,9 5-1 0 0,2 4-1574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8:21.700"/>
    </inkml:context>
    <inkml:brush xml:id="br0">
      <inkml:brushProperty name="width" value="0.1" units="cm"/>
      <inkml:brushProperty name="height" value="0.1" units="cm"/>
      <inkml:brushProperty name="color" value="#E71224"/>
    </inkml:brush>
  </inkml:definitions>
  <inkml:trace contextRef="#ctx0" brushRef="#br0">271 173 455 0 0,'-14'-3'516'0'0,"-1"0"0"0"0,1-1-1 0 0,0-1 1 0 0,0 0 0 0 0,1 0-1 0 0,-1-2 1 0 0,-21-13 0 0 0,-87-51 2021 0 0,121 71-2481 0 0,-1-1 0 0 0,1 1 0 0 0,0-1-1 0 0,0 0 1 0 0,0 1 0 0 0,0-1 0 0 0,0 0 0 0 0,0 0 0 0 0,0 1-1 0 0,0-1 1 0 0,0 0 0 0 0,1 0 0 0 0,-1 0 0 0 0,-1-2 0 0 0,2 2-4 0 0,1 1 1 0 0,-1-1 0 0 0,1 1-1 0 0,-1-1 1 0 0,1 1 0 0 0,-1 0 0 0 0,1-1-1 0 0,-1 1 1 0 0,1-1 0 0 0,0 1-1 0 0,-1 0 1 0 0,1 0 0 0 0,-1-1-1 0 0,1 1 1 0 0,0 0 0 0 0,-1 0 0 0 0,1 0-1 0 0,0 0 1 0 0,-1 0 0 0 0,1 0-1 0 0,0 0 1 0 0,-1 0 0 0 0,1 0 0 0 0,0 0-1 0 0,-1 0 1 0 0,1 0 0 0 0,0 1-1 0 0,8-2 177 0 0,-1 0 0 0 0,0-1 0 0 0,0 1 1 0 0,0-2-1 0 0,15-5 0 0 0,-12 4 1 0 0,-1 1-1 0 0,16-4 1 0 0,-17 6-169 0 0,-1 1 0 0 0,0 0 0 0 0,0 0 0 0 0,1 1-1 0 0,-1 0 1 0 0,0 0 0 0 0,0 1 0 0 0,0 0 0 0 0,0 0-1 0 0,14 7 1 0 0,5 4 5 0 0,41 28-1 0 0,-59-36-19 0 0,5 6 97 0 0,24 20 1 0 0,-25-19-40 0 0,25 18 1 0 0,-33-27-81 0 0,0 0 1 0 0,0-1-1 0 0,1 1 0 0 0,-1-1 0 0 0,1 0 0 0 0,-1 0 1 0 0,1-1-1 0 0,0 1 0 0 0,8 0 0 0 0,126 7 936 0 0,-116-9-789 0 0,1 0 0 0 0,-1-2-1 0 0,0 0 1 0 0,0-2 0 0 0,44-12-1 0 0,-50 9 43 0 0,-16 6-179 0 0,0 0-1 0 0,0 0 1 0 0,-1 1-1 0 0,1-1 1 0 0,0 0 0 0 0,0 1-1 0 0,0-1 1 0 0,0 1-1 0 0,0 0 1 0 0,0-1 0 0 0,0 1-1 0 0,0 0 1 0 0,0 0-1 0 0,0 0 1 0 0,-1 1 0 0 0,1-1-1 0 0,0 0 1 0 0,0 1-1 0 0,0-1 1 0 0,0 1 0 0 0,2 1-1 0 0,3 2-11 0 0,-7-4-19 0 0,1 1 0 0 0,-1-1 0 0 0,0 0 0 0 0,0 1 0 0 0,1-1 0 0 0,-1 0 0 0 0,0 0 0 0 0,1 1 0 0 0,-1-1 0 0 0,0 0 0 0 0,1 0 0 0 0,-1 0 0 0 0,1 1 0 0 0,-1-1 0 0 0,0 0-1 0 0,1 0 1 0 0,-1 0 0 0 0,1 0 0 0 0,-1 0 0 0 0,0 0 0 0 0,1 0 0 0 0,-1 0 0 0 0,1 0 0 0 0,-1 0 0 0 0,0 0 0 0 0,1 0 0 0 0,-1 0 0 0 0,1 0 0 0 0,-1 0 0 0 0,0-1 0 0 0,1 1 0 0 0,-1 0 0 0 0,1 0 0 0 0,-1 0 0 0 0,0-1-1 0 0,1 1 1 0 0,-1 0 0 0 0,0 0 0 0 0,0-1 0 0 0,1 1 0 0 0,-1 0 0 0 0,0-1 0 0 0,1 1 0 0 0,-1 0 0 0 0,0-1 0 0 0,0 1 0 0 0,0 0 0 0 0,1-1 0 0 0,-1 1 0 0 0,0 0 0 0 0,0-1 0 0 0,0 1 0 0 0,0-1 0 0 0,0 0 0 0 0,1 1 1 0 0,-1 0 0 0 0,1-1 0 0 0,-1 1-1 0 0,0 0 1 0 0,1 0 0 0 0,-1-1-1 0 0,1 1 1 0 0,-1 0 0 0 0,0 0 0 0 0,1 0-1 0 0,-1 0 1 0 0,1 0 0 0 0,-1-1 0 0 0,1 1-1 0 0,-1 0 1 0 0,1 0 0 0 0,-1 0 0 0 0,1 0-1 0 0,-1 0 1 0 0,1 0 0 0 0,-1 1-1 0 0,0-1 1 0 0,1 0 0 0 0,-1 0 0 0 0,1 0-1 0 0,-1 0 1 0 0,1 0 0 0 0,-1 1 0 0 0,1-1-1 0 0,-1 0 1 0 0,0 0 0 0 0,1 1-1 0 0,-1-1 1 0 0,0 0 0 0 0,1 1 0 0 0,-1-1-1 0 0,0 0 1 0 0,1 1 0 0 0,15 15-481 0 0,0 3-4117 0 0,-4-7-258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8:27.033"/>
    </inkml:context>
    <inkml:brush xml:id="br0">
      <inkml:brushProperty name="width" value="0.1" units="cm"/>
      <inkml:brushProperty name="height" value="0.1" units="cm"/>
      <inkml:brushProperty name="color" value="#E71224"/>
    </inkml:brush>
  </inkml:definitions>
  <inkml:trace contextRef="#ctx0" brushRef="#br0">13 14 4631 0 0,'-9'-7'1032'0'0,"9"7"-1007"0"0,-1 0 1 0 0,1-1-1 0 0,0 1 0 0 0,0 0 0 0 0,0 0 0 0 0,0 0 0 0 0,0 0 0 0 0,0 0 0 0 0,0 0 0 0 0,-1 0 0 0 0,1 0 1 0 0,0 0-1 0 0,0 0 0 0 0,0 0 0 0 0,0 0 0 0 0,0 0 0 0 0,0 0 0 0 0,0 0 0 0 0,0-1 0 0 0,0 1 1 0 0,-1 0-1 0 0,1 0 0 0 0,0 0 0 0 0,0 0 0 0 0,0 0 0 0 0,0 0 0 0 0,0 0 0 0 0,0-1 0 0 0,0 1 0 0 0,0 0 1 0 0,0 0-1 0 0,0 0 0 0 0,0 0 0 0 0,0 0 0 0 0,0 0 0 0 0,0-1 0 0 0,0 1 0 0 0,0 0 0 0 0,0 0 1 0 0,0 0-1 0 0,0 0 0 0 0,0 0 0 0 0,0 0 0 0 0,0-1 0 0 0,0 1 0 0 0,0 0 0 0 0,0 0 0 0 0,1 0 0 0 0,-1 0 1 0 0,0 0-1 0 0,0 0 0 0 0,0 0 0 0 0,0 0 0 0 0,0-1 0 0 0,0 1 0 0 0,0 0 0 0 0,0 0 0 0 0,0 0 1 0 0,1 0-1 0 0,-1 0 0 0 0,0 0 0 0 0,0 0 0 0 0,0 0 0 0 0,19 18 900 0 0,-12-13-869 0 0,5 2 83 0 0,0 0 0 0 0,0-1-1 0 0,0 0 1 0 0,1-1 0 0 0,0-1 0 0 0,24 7 0 0 0,187 24 1837 0 0,-53-18-1520 0 0,65 10 200 0 0,-112-10-606 0 0,34 5 39 0 0,-73-11 46 0 0,171-2 1 0 0,-255-9-135 0 0,52 0 51 0 0,108 3 312 0 0,-60 3-230 0 0,134 12 424 0 0,-222-15-504 0 0,-1 0-1 0 0,0 0 1 0 0,-1 1 0 0 0,1 1-1 0 0,14 7 1 0 0,-17-7-46 0 0,0 0 1 0 0,1-1-1 0 0,0-1 0 0 0,0 1 0 0 0,0-1 0 0 0,0-1 1 0 0,0 0-1 0 0,14 1 0 0 0,-9-3 52 0 0,26-2 334 0 0,-38 2-356 0 0,0-1 0 0 0,-1 0 0 0 0,1 0 0 0 0,0 0 0 0 0,0 0 0 0 0,-1 0 0 0 0,1 0 0 0 0,-1-1 0 0 0,1 1 0 0 0,-1-1 0 0 0,0 0 0 0 0,3-2 0 0 0,32-34 539 0 0,-36 38-565 0 0,-1-1 1 0 0,0 1-1 0 0,0-1 0 0 0,1 1 0 0 0,-1-1 0 0 0,0 1 1 0 0,0-1-1 0 0,0 0 0 0 0,0 1 0 0 0,0-1 0 0 0,0 1 1 0 0,0-1-1 0 0,0 1 0 0 0,0-1 0 0 0,0 1 0 0 0,0-1 0 0 0,0 0 1 0 0,0 0-1 0 0,0-5 130 0 0,2 7-176 0 0,-1 1 0 0 0,1-1 0 0 0,-1 1 0 0 0,1 0 0 0 0,-1-1 0 0 0,0 1 0 0 0,0 0 0 0 0,1 0 0 0 0,-1 0 0 0 0,1 2 0 0 0,-1 0-126 0 0,14 20-2677 0 0,-8-17 1402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8:28.810"/>
    </inkml:context>
    <inkml:brush xml:id="br0">
      <inkml:brushProperty name="width" value="0.1" units="cm"/>
      <inkml:brushProperty name="height" value="0.1" units="cm"/>
      <inkml:brushProperty name="color" value="#E71224"/>
    </inkml:brush>
  </inkml:definitions>
  <inkml:trace contextRef="#ctx0" brushRef="#br0">1920 22 1839 0 0,'-7'-3'-193'0'0,"-1"0"560"0"0,0-1-1 0 0,0 2 0 0 0,0-1 0 0 0,-1 1 0 0 0,1 1 1 0 0,-1-1-1 0 0,1 2 0 0 0,-13-1 0 0 0,-9 2-96 0 0,1 2-1 0 0,-1 1 1 0 0,1 2-1 0 0,0 0 1 0 0,-39 15-1 0 0,17-2-58 0 0,-1-2 0 0 0,0-3-1 0 0,-1-2 1 0 0,-1-2 0 0 0,-78 4-1 0 0,45-10 414 0 0,-119 21 0 0 0,-115 14 24 0 0,270-37-509 0 0,0-3 0 0 0,-1-1 0 0 0,1-3 0 0 0,1-2 0 0 0,-56-15 0 0 0,87 18-237 0 0,-9-3 255 0 0,-52-7 1 0 0,73 13-243 0 0,0 1 0 0 0,0 0 0 0 0,0 0-1 0 0,0 1 1 0 0,0-1 0 0 0,0 1 0 0 0,0 1-1 0 0,1-1 1 0 0,-1 1 0 0 0,0 1-1 0 0,1-1 1 0 0,0 1 0 0 0,-8 4 0 0 0,1 2-3381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6T00:18:32.156"/>
    </inkml:context>
    <inkml:brush xml:id="br0">
      <inkml:brushProperty name="width" value="0.1" units="cm"/>
      <inkml:brushProperty name="height" value="0.1" units="cm"/>
      <inkml:brushProperty name="color" value="#E71224"/>
    </inkml:brush>
  </inkml:definitions>
  <inkml:trace contextRef="#ctx0" brushRef="#br0">12 34 1839 0 0,'0'0'60'0'0,"-1"0"0"0"0,0 1 0 0 0,1-1 0 0 0,-1 0 0 0 0,1 1 0 0 0,-1-1 0 0 0,0 0 0 0 0,1 1 0 0 0,-1-1-1 0 0,1 0 1 0 0,-1 1 0 0 0,1-1 0 0 0,-1 1 0 0 0,1-1 0 0 0,0 1 0 0 0,-1 0 0 0 0,1-1 0 0 0,0 1 0 0 0,-1-1-1 0 0,1 1 1 0 0,0 0 0 0 0,-1-1 0 0 0,1 2 0 0 0,0-1 47 0 0,0 0 1 0 0,1-1-1 0 0,-1 1 1 0 0,0-1-1 0 0,0 1 0 0 0,1 0 1 0 0,-1-1-1 0 0,1 1 1 0 0,-1-1-1 0 0,0 1 1 0 0,1-1-1 0 0,-1 1 0 0 0,1-1 1 0 0,-1 1-1 0 0,1-1 1 0 0,0 1-1 0 0,-1-1 0 0 0,2 1 1 0 0,4 2 224 0 0,1 0-1 0 0,-1 0 1 0 0,11 2 0 0 0,12 3-175 0 0,0-2 1 0 0,0 0-1 0 0,0-2 1 0 0,0-2-1 0 0,1 0 1 0 0,-1-2-1 0 0,58-7 1 0 0,-34 0 291 0 0,1 3-1 0 0,94 5 1 0 0,-143 0-445 0 0,118 6 149 0 0,-54-1 2 0 0,79-5 1 0 0,276-11 256 0 0,-326 14-317 0 0,72 0 270 0 0,57-11-50 0 0,194 5 80 0 0,-79-12-75 0 0,-230 6-187 0 0,-71 5-70 0 0,110-9 343 0 0,-120 7-92 0 0,-1 0-1 0 0,56-19 0 0 0,-80 22-282 0 0,2-1 24 0 0,0 0 0 0 0,0 1 0 0 0,11-2 0 0 0,-16 4-52 0 0,0 0 0 0 0,0 0-1 0 0,0 0 1 0 0,1 0 0 0 0,-1 0 0 0 0,0 1-1 0 0,0 0 1 0 0,0-1 0 0 0,0 1 0 0 0,0 1 0 0 0,6 1-1 0 0,11 7-167 0 0,30 16-1320 0 0,-35-15 767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1:38.299"/>
    </inkml:context>
    <inkml:brush xml:id="br0">
      <inkml:brushProperty name="width" value="0.1" units="cm"/>
      <inkml:brushProperty name="height" value="0.1" units="cm"/>
      <inkml:brushProperty name="color" value="#F4F91B"/>
    </inkml:brush>
  </inkml:definitions>
  <inkml:trace contextRef="#ctx0" brushRef="#br0">0 30 455 0 0,'3'1'263'0'0,"0"0"-1"0"0,0 0 0 0 0,0 0 1 0 0,0-1-1 0 0,-1 1 0 0 0,1-1 1 0 0,0 0-1 0 0,0 1 1 0 0,0-1-1 0 0,5-1 0 0 0,35-7 944 0 0,-17 2-430 0 0,11 3-495 0 0,0 1 0 0 0,73 7-1 0 0,-84-3-240 0 0,190 2 34 0 0,-84-7-75 0 0,89-4 85 0 0,-106 2-23 0 0,1 4-1 0 0,163 20 0 0 0,-216-14-54 0 0,67-4 0 0 0,20 1 100 0 0,100 18 184 0 0,-1-16-224 0 0,-94-5-68 0 0,101 16 66 0 0,-189-11-64 0 0,93-7 0 0 0,64-19 0 0 0,-141 12 0 0 0,225-16 64 0 0,10 8-64 0 0,-248 17 32 0 0,97 12 0 0 0,-145-9-201 0 0,24-1 0 0 0,-30-2-241 0 0,0 1 1 0 0,0 1-1 0 0,24 4 0 0 0,-21 1-1829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2:30.930"/>
    </inkml:context>
    <inkml:brush xml:id="br0">
      <inkml:brushProperty name="width" value="0.1" units="cm"/>
      <inkml:brushProperty name="height" value="0.1" units="cm"/>
      <inkml:brushProperty name="color" value="#F4F91B"/>
    </inkml:brush>
  </inkml:definitions>
  <inkml:trace contextRef="#ctx0" brushRef="#br0">1 11 1375 0 0,'7'0'-199'0'0,"1"0"608"0"0,0 0 1 0 0,0 1-1 0 0,0 0 0 0 0,14 3 0 0 0,-15-2-400 0 0,4 0 16 0 0,0 1 1 0 0,0 1 0 0 0,-1 0 0 0 0,16 9-1 0 0,-15-7 82 0 0,0 1-1 0 0,0-1 0 0 0,1-1 1 0 0,0 0-1 0 0,0-1 0 0 0,21 6 0 0 0,-1-4 571 0 0,0 2-1 0 0,36 15 1 0 0,-13-1-269 0 0,-35-17-176 0 0,0-2 1 0 0,0 0-1 0 0,0-1 0 0 0,1 0 1 0 0,38-4-1 0 0,-7 1 66 0 0,22-2-22 0 0,-42-1-180 0 0,16-2 135 0 0,1 2 0 0 0,56 2 0 0 0,-60 6-136 0 0,28 1-6 0 0,184-26 815 0 0,-178 16-849 0 0,-50 4-16 0 0,50-8 0 0 0,-51 5 10 0 0,0 0 0 0 0,0 3 0 0 0,46 2 0 0 0,85 15 123 0 0,-122-10-140 0 0,-1-3 0 0 0,1 0 0 0 0,42-4 0 0 0,12-7 168 0 0,102-23 0 0 0,102-15 115 0 0,-235 40-262 0 0,29-3 1 0 0,-64 4-47 0 0,37-5 36 0 0,0 1 1 0 0,109 1 0 0 0,-147 9-44 0 0,6 0 0 0 0,-1 1 0 0 0,37 7 0 0 0,-23 1 9 0 0,1-3 1 0 0,0-1-1 0 0,0-2 0 0 0,0-2 0 0 0,0-2 0 0 0,87-12 0 0 0,-28 1 69 0 0,-25 4-28 0 0,44-2 4 0 0,-99 8-52 0 0,0 1 1 0 0,0 1-1 0 0,0 1 1 0 0,31 7 0 0 0,42 4-6 0 0,-70-12 3 0 0,110 1 0 0 0,89-8 0 0 0,-180 4 5 0 0,201 1 54 0 0,-205 4-59 0 0,88 3 0 0 0,59-12 0 0 0,15 9 0 0 0,-139 0 0 0 0,53 13 45 0 0,-50-6-26 0 0,-7 1-19 0 0,19 2 0 0 0,136 4 0 0 0,-80 5 0 0 0,-42-5 0 0 0,129 12 54 0 0,-73-15-42 0 0,111 15-14 0 0,-208-22 24 0 0,2-3-1 0 0,79-4 0 0 0,-80-3-21 0 0,59 0 0 0 0,-60 3 32 0 0,-1-3 0 0 0,96-18-1 0 0,-25 2 2 0 0,-118 19-421 0 0,0 0-1 0 0,0 0 1 0 0,0 0-1 0 0,0 1 1 0 0,0-1 0 0 0,6 3-1 0 0,-6-2-384 0 0,7 2-3151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2:33.329"/>
    </inkml:context>
    <inkml:brush xml:id="br0">
      <inkml:brushProperty name="width" value="0.1" units="cm"/>
      <inkml:brushProperty name="height" value="0.1" units="cm"/>
      <inkml:brushProperty name="color" value="#F4F91B"/>
    </inkml:brush>
  </inkml:definitions>
  <inkml:trace contextRef="#ctx0" brushRef="#br0">0 0 1839 0 0,'12'3'306'0'0,"-1"1"-1"0"0,1 0 0 0 0,-1 0 0 0 0,0 2 0 0 0,16 9 0 0 0,4 3-55 0 0,49 22 0 0 0,-63-33 55 0 0,0-2 1 0 0,1 1-1 0 0,-1-2 0 0 0,37 4 1 0 0,180 5 1938 0 0,-185-11-1979 0 0,16 0-52 0 0,135 11 415 0 0,39 17 78 0 0,-183-23-541 0 0,-1-2 0 0 0,105-4 1 0 0,152-5 755 0 0,-306 5-919 0 0,248 26 177 0 0,-219-22-157 0 0,1-2 0 0 0,46 0 0 0 0,72-11 122 0 0,-96 3-97 0 0,-1 3 1 0 0,1 2 0 0 0,59 8-1 0 0,-48 3 18 0 0,114 11-12 0 0,26-15-43 0 0,-156-6-10 0 0,-27-2 0 0 0,-1 2 0 0 0,30 5 0 0 0,83 27 46 0 0,-93-20-15 0 0,1-3 0 0 0,58 7 0 0 0,102-13 111 0 0,-52-4-103 0 0,60 28 47 0 0,-82-8-44 0 0,76 6 22 0 0,-124-12-71 0 0,44 4 44 0 0,-105-16-12 0 0,0-1-1 0 0,0-1 1 0 0,38-6-1 0 0,159-21 40 0 0,-120 19-64 0 0,-46 5 0 0 0,44-1 16 0 0,23-2 22 0 0,99-24 14 0 0,-57 7-30 0 0,-35 2 35 0 0,23-2 14 0 0,-2-2-7 0 0,-105 17-54 0 0,1 2 0 0 0,60-1 0 0 0,90 10 24 0 0,-176-2-34 0 0,344 6 0 0 0,-71-3 0 0 0,-42-13 0 0 0,-162 2 0 0 0,137 7 0 0 0,-91 10 0 0 0,-100-7 5 0 0,1-2 1 0 0,57-5-1 0 0,68-18 24 0 0,21-3-10 0 0,-149 25-19 0 0,0 1 0 0 0,53 8 0 0 0,13 1 0 0 0,-43-8 0 0 0,0-3 0 0 0,0-1 0 0 0,70-14 0 0 0,69-14 54 0 0,-164 24-41 0 0,-20 3-7 0 0,1 1-1 0 0,-1 0 1 0 0,1 0-1 0 0,0 1 1 0 0,0 1 0 0 0,-1-1-1 0 0,1 2 1 0 0,13 1 0 0 0,-23-1-50 0 0,1-1 0 0 0,-1 1 0 0 0,0-1 0 0 0,1 1 0 0 0,-1-1 0 0 0,0 1 0 0 0,1 0 0 0 0,-1 0 0 0 0,0-1 0 0 0,0 1 0 0 0,0 0 0 0 0,0 0 0 0 0,0 0 0 0 0,0 1 0 0 0,0-1 0 0 0,0 0 0 0 0,0 0 0 0 0,0 0 0 0 0,-1 1 1 0 0,1-1-1 0 0,0 0 0 0 0,-1 1 0 0 0,1-1 0 0 0,-1 1 0 0 0,0-1 0 0 0,1 0 0 0 0,-1 1 0 0 0,0-1 0 0 0,0 1 0 0 0,0 1 0 0 0,0 12-4207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00.288"/>
    </inkml:context>
    <inkml:brush xml:id="br0">
      <inkml:brushProperty name="width" value="0.1" units="cm"/>
      <inkml:brushProperty name="height" value="0.1" units="cm"/>
      <inkml:brushProperty name="color" value="#F4F91B"/>
    </inkml:brush>
  </inkml:definitions>
  <inkml:trace contextRef="#ctx0" brushRef="#br0">0 114 1087 0 0,'65'9'320'0'0,"-19"-7"-336"0"0,-30 0 597 0 0,2-2-1 0 0,24-2 1 0 0,-31 1-400 0 0,0 0 0 0 0,0 1 1 0 0,0 0-1 0 0,-1 0 0 0 0,1 1 1 0 0,0 1-1 0 0,0 0 0 0 0,-1 0 1 0 0,1 1-1 0 0,17 7 0 0 0,-18-6-142 0 0,1 0 0 0 0,-1-1-1 0 0,1 0 1 0 0,0-1-1 0 0,-1 0 1 0 0,1-1-1 0 0,0 0 1 0 0,0-1-1 0 0,0 0 1 0 0,14-2-1 0 0,138-2 652 0 0,-128 4-640 0 0,-18-1-17 0 0,32-6 0 0 0,-38 4-32 0 0,1 1-1 0 0,0 1 1 0 0,0 0 0 0 0,0 1 0 0 0,19 1 0 0 0,-7 1 20 0 0,-1-1 1 0 0,41-4-1 0 0,-16-1 200 0 0,77-15 1 0 0,-106 14-160 0 0,1 2 0 0 0,-1 1 1 0 0,1 0-1 0 0,0 2 0 0 0,0 0 1 0 0,0 1-1 0 0,31 6 0 0 0,-31-2-62 0 0,-4-1 0 0 0,0-1 0 0 0,0 0 0 0 0,0-2 0 0 0,28 1 0 0 0,12-7 43 0 0,-34 2-28 0 0,-1 1 0 0 0,1 1 0 0 0,0 0 0 0 0,37 6 0 0 0,0 2-5 0 0,14-1 54 0 0,-24-2-64 0 0,-24-3 0 0 0,-1 2 0 0 0,43 9 0 0 0,-63-10 0 0 0,24 6 0 0 0,0-1 0 0 0,47 6 0 0 0,-42-13 30 0 0,46-5 0 0 0,-63 4-26 0 0,9-2 34 0 0,39-11 0 0 0,-1 0 22 0 0,-7 2-60 0 0,-36 7 0 0 0,0 1 0 0 0,1 1 0 0 0,25-1 0 0 0,-12 4 22 0 0,-1-1-1 0 0,42-7 0 0 0,-68 7-21 0 0,0 0 0 0 0,0 0 0 0 0,0 1 0 0 0,0 0 0 0 0,1 0 0 0 0,-1 1 0 0 0,0 0 0 0 0,0 0 0 0 0,0 0 0 0 0,12 5 0 0 0,-10-3 0 0 0,0 0 0 0 0,1-1 0 0 0,-1 0 0 0 0,1-1 0 0 0,-1 0 0 0 0,1-1 0 0 0,0 1 0 0 0,13-3 0 0 0,-21 2 0 0 0,155-18 128 0 0,-64 1-56 0 0,-10 8-72 0 0,-53 3 40 0 0,43-14 0 0 0,23-4 120 0 0,-77 21-106 0 0,1 0 1 0 0,0 2-1 0 0,0 0 0 0 0,-1 1 0 0 0,1 1 0 0 0,21 4 0 0 0,-7-1-31 0 0,-1-2 0 0 0,1-2 0 0 0,-1-1 0 0 0,41-6-1 0 0,-37 4 61 0 0,94-1-19 0 0,-112 5-67 0 0,-15-1 13 0 0,0 1-1 0 0,0-1 1 0 0,0 0 0 0 0,0 0 0 0 0,0 0-1 0 0,0-1 1 0 0,5 0 0 0 0,28-4 35 0 0,-20 4-37 0 0,10-2-1 0 0,79-6 50 0 0,-65 4-57 0 0,-35 3 0 0 0,0 1 0 0 0,1 0 0 0 0,-1 0 0 0 0,0 0 0 0 0,0 1 0 0 0,1 0 0 0 0,5 1 0 0 0,-7 0 0 0 0,0 1 0 0 0,-1 0 0 0 0,1 0 0 0 0,-1 0 0 0 0,0 0 0 0 0,1 0 0 0 0,-1 1 0 0 0,0 0 0 0 0,5 5 0 0 0,22 13 0 0 0,-26-19 0 0 0,0 0 0 0 0,0-1 0 0 0,0 1 0 0 0,1-1 0 0 0,-1 0 0 0 0,1 0 0 0 0,-1-1 0 0 0,1 1 0 0 0,-1-1 0 0 0,0-1 0 0 0,1 1 0 0 0,7-2 0 0 0,-3 1 18 0 0,0 1-1 0 0,-1 0 0 0 0,16 3 0 0 0,-17-2-22 0 0,22 1 27 0 0,-1-1-1 0 0,32-4 0 0 0,21-8-21 0 0,-6 4 64 0 0,-52 6-64 0 0,-18 0 0 0 0,1 1 0 0 0,0-1 0 0 0,0 2 0 0 0,0-1 0 0 0,0 1 0 0 0,0 0 0 0 0,10 3 0 0 0,18 19 0 0 0,-29-20 0 0 0,0 0 0 0 0,-1 0 0 0 0,2 0 0 0 0,-1-1 0 0 0,0 0 0 0 0,0 0 0 0 0,12 1 0 0 0,47 6 0 0 0,-63-8-6 0 0,0 0-1 0 0,-1-1 1 0 0,1 1-1 0 0,0 0 0 0 0,0 0 1 0 0,0 0-1 0 0,-1 0 1 0 0,1 0-1 0 0,0 1 1 0 0,-1-1-1 0 0,1 0 0 0 0,-1 1 1 0 0,0-1-1 0 0,1 1 1 0 0,0 2-1 0 0,2 3-200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2:35.140"/>
    </inkml:context>
    <inkml:brush xml:id="br0">
      <inkml:brushProperty name="width" value="0.1" units="cm"/>
      <inkml:brushProperty name="height" value="0.1" units="cm"/>
      <inkml:brushProperty name="color" value="#F4F91B"/>
    </inkml:brush>
  </inkml:definitions>
  <inkml:trace contextRef="#ctx0" brushRef="#br0">1 10 2471 0 0,'6'-2'100'0'0,"-6"1"-95"0"0,1 1 1 0 0,-1 0-1 0 0,0 0 0 0 0,0 0 0 0 0,1 0 1 0 0,-1 0-1 0 0,0-1 0 0 0,0 1 0 0 0,1 0 0 0 0,-1 0 1 0 0,0 0-1 0 0,0 0 0 0 0,1 0 0 0 0,-1 0 0 0 0,0 0 1 0 0,1 0-1 0 0,-1 0 0 0 0,0 0 0 0 0,0 0 0 0 0,1 0 1 0 0,-1 0-1 0 0,0 0 0 0 0,1 0 0 0 0,-1 1 0 0 0,0-1 1 0 0,0 0-1 0 0,1 0 0 0 0,-1 0 0 0 0,0 0 0 0 0,3 1 20 0 0,0-1 0 0 0,-1 0 0 0 0,1 0-1 0 0,0 0 1 0 0,-1 0 0 0 0,1 0 0 0 0,0 0-1 0 0,3-2 1 0 0,6 1 112 0 0,23 0 434 0 0,-1 2 0 0 0,63 9 0 0 0,67 23 264 0 0,-108-19-725 0 0,1-2 0 0 0,0-3-1 0 0,69 1 1 0 0,44-7 119 0 0,61-1 539 0 0,-161-4-449 0 0,90-16 0 0 0,-6-7 161 0 0,284-9 0 0 0,-206 25-194 0 0,-1 0-135 0 0,-208 9-143 0 0,65-1 111 0 0,96 14-1 0 0,-70-4-86 0 0,196-7 0 0 0,-287-3-32 0 0,43 2 139 0 0,-1 2 0 0 0,81 15-1 0 0,-87-10-95 0 0,0-1 0 0 0,73-3-1 0 0,38-3 22 0 0,-124 3 48 0 0,-43-4-143 0 0,-1 0 0 0 0,0 1 0 0 0,1-1 0 0 0,-1 1 0 0 0,0 0 0 0 0,0 0 0 0 0,0 0-1 0 0,0 0 1 0 0,0 0 0 0 0,0 0 0 0 0,0 0 0 0 0,0 1 0 0 0,0-1 0 0 0,0 1 0 0 0,-1-1 0 0 0,1 1-1 0 0,1 2 1 0 0,-1 5-2295 0 0,-4 2-796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2:37.272"/>
    </inkml:context>
    <inkml:brush xml:id="br0">
      <inkml:brushProperty name="width" value="0.1" units="cm"/>
      <inkml:brushProperty name="height" value="0.1" units="cm"/>
      <inkml:brushProperty name="color" value="#F4F91B"/>
    </inkml:brush>
  </inkml:definitions>
  <inkml:trace contextRef="#ctx0" brushRef="#br0">1 1 1375 0 0,'0'0'66'0'0,"3"8"2047"0"0,-1-7-2010 0 0,-1 0-1 0 0,0 0 0 0 0,0 0 1 0 0,1-1-1 0 0,-1 1 0 0 0,1 0 1 0 0,-1 0-1 0 0,1-1 1 0 0,-1 1-1 0 0,1-1 0 0 0,-1 0 1 0 0,1 1-1 0 0,-1-1 1 0 0,1 0-1 0 0,-1 0 0 0 0,1 0 1 0 0,0 0-1 0 0,2 0 0 0 0,33-9 1496 0 0,-31 7-1448 0 0,1 0 0 0 0,-1 1 0 0 0,1-1 0 0 0,7 1 0 0 0,-7 1-99 0 0,0 1-1 0 0,0 0 0 0 0,12 3 1 0 0,-12-2-16 0 0,0 0 0 0 0,0-1 1 0 0,12 1-1 0 0,-6-1 81 0 0,0 1 0 0 0,0 0-1 0 0,0 1 1 0 0,18 7 0 0 0,-9-4 42 0 0,21 10-2 0 0,-33-12-113 0 0,-1-1 0 0 0,1 1 0 0 0,0-2 0 0 0,0 1 1 0 0,0-1-1 0 0,18 1 0 0 0,51-6 594 0 0,27 0-13 0 0,-31 1-305 0 0,-54 1-222 0 0,0 0-1 0 0,34 4 1 0 0,55 5 104 0 0,-48-5-130 0 0,13 6-11 0 0,-41-4 1 0 0,41 0 0 0 0,179 10 426 0 0,-97-3-260 0 0,-43-14-95 0 0,-80 0-69 0 0,-1 1 0 0 0,44 4-1 0 0,-58 0-40 0 0,1 0-1 0 0,32 12 0 0 0,2 0 11 0 0,107 15 0 0 0,-142-28-18 0 0,1-1-1 0 0,-1-1 1 0 0,37-5 0 0 0,-32 2-10 0 0,46 1 1 0 0,-32 6-5 0 0,47 12 0 0 0,-54-9 0 0 0,1-1 0 0 0,57 2 0 0 0,-4-9 21 0 0,53 0 22 0 0,63 12-43 0 0,-139-9 32 0 0,110-9 0 0 0,-24-10 32 0 0,-34 10-65 0 0,-42 4 5 0 0,0-4 0 0 0,97-20 0 0 0,-118 14 97 0 0,1 2 1 0 0,0 3-1 0 0,90-3 0 0 0,130-7-23 0 0,-66 1-28 0 0,-139 14-38 0 0,23-2 46 0 0,113 9 0 0 0,-192-3-37 0 0,-7-1-5 0 0,0 0 0 0 0,-1 0 0 0 0,1 1 0 0 0,0 0 0 0 0,0-1 0 0 0,0 1 0 0 0,6 3 0 0 0,-9-3-14 0 0,1 0-1 0 0,-1 1 1 0 0,0-1-1 0 0,1 0 0 0 0,-1 0 1 0 0,0 1-1 0 0,0-1 1 0 0,0 1-1 0 0,0-1 0 0 0,0 1 1 0 0,-1-1-1 0 0,1 1 1 0 0,0 0-1 0 0,-1-1 0 0 0,1 1 1 0 0,-1 0-1 0 0,1-1 1 0 0,-1 1-1 0 0,0 0 0 0 0,0 0 1 0 0,0 1-1 0 0,3 51-1251 0 0,-4-38 80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3:42.271"/>
    </inkml:context>
    <inkml:brush xml:id="br0">
      <inkml:brushProperty name="width" value="0.1" units="cm"/>
      <inkml:brushProperty name="height" value="0.1" units="cm"/>
      <inkml:brushProperty name="color" value="#F4F91B"/>
    </inkml:brush>
  </inkml:definitions>
  <inkml:trace contextRef="#ctx0" brushRef="#br0">7 1 1439 0 0,'-7'5'3151'0'0,"9"-4"-3101"0"0,0 0 1 0 0,0-1-1 0 0,0 0 0 0 0,0 1 1 0 0,-1-1-1 0 0,1 0 0 0 0,0 0 1 0 0,0 0-1 0 0,0 0 0 0 0,3-1 0 0 0,14 1 272 0 0,-3 2-167 0 0,0 0 0 0 0,1-2 0 0 0,17-1 0 0 0,1 0 63 0 0,0-1-4 0 0,-29 1-186 0 0,-1 0 1 0 0,1 1-1 0 0,0 0 0 0 0,0 0 0 0 0,0 0 0 0 0,0 1 1 0 0,0-1-1 0 0,0 1 0 0 0,0 1 0 0 0,-1-1 0 0 0,7 4 0 0 0,57 15 108 0 0,-21-2-136 0 0,70 23 0 0 0,-97-35 0 0 0,1 0 0 0 0,0-2 0 0 0,34 2 0 0 0,-37-6 31 0 0,27-3-1 0 0,-5-1 33 0 0,58-6 144 0 0,25 0-20 0 0,-108 10-193 0 0,31-1 33 0 0,0 3 0 0 0,48 8-1 0 0,-65-6-26 0 0,20 5 0 0 0,-35-5 8 0 0,0-1 0 0 0,0-1 0 0 0,0 0 0 0 0,0 0-1 0 0,1-2 1 0 0,-1 0 0 0 0,0-1 0 0 0,17-2-1 0 0,10-6 151 0 0,62-19 0 0 0,-36 8 8 0 0,-33 11-80 0 0,0 1-1 0 0,47-3 0 0 0,-63 10-53 0 0,0 0 0 0 0,0 1 0 0 0,0 2 0 0 0,0 0 0 0 0,0 0 0 0 0,20 7 0 0 0,-12-3-32 0 0,52 6 0 0 0,-5-2 0 0 0,74 16-80 0 0,-124-23-96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27.140"/>
    </inkml:context>
    <inkml:brush xml:id="br0">
      <inkml:brushProperty name="width" value="0.1" units="cm"/>
      <inkml:brushProperty name="height" value="0.1" units="cm"/>
      <inkml:brushProperty name="color" value="#F4F91B"/>
    </inkml:brush>
  </inkml:definitions>
  <inkml:trace contextRef="#ctx0" brushRef="#br0">0 50 1207 0 0,'68'15'388'0'0,"127"11"-1"0"0,71-16 806 0 0,-135-7-969 0 0,266 31-24 0 0,-252-28-157 0 0,-32-3-14 0 0,142 21 203 0 0,-153-10-232 0 0,90 7 0 0 0,-83-20-14 0 0,101 7 107 0 0,-37 5 3 0 0,-138-14-104 0 0,0 0 1 0 0,67-13-1 0 0,-69 7 26 0 0,33-8 207 0 0,0 3-1 0 0,119-6 0 0 0,-82 25-182 0 0,-40-1-31 0 0,-30-3-4 0 0,11 0 22 0 0,47-2-1 0 0,234-36-28 0 0,-260 26 0 0 0,29 1-1 0 0,114 4 0 0 0,-24 3 14 0 0,81-23 17 0 0,79-1-7 0 0,77 18-23 0 0,-245 0 0 0 0,191-1 0 0 0,67 30 136 0 0,-7 10-136 0 0,-322-20 0 0 0,144-2 0 0 0,-37 3 0 0 0,-121-5 0 0 0,115-7 0 0 0,-47-2 0 0 0,193-5 0 0 0,-190-9 57 0 0,101-7 673 0 0,182-10-61 0 0,-361 28-586 0 0,1 4 0 0 0,88 10-1 0 0,-111-6-59 0 0,111-6 1 0 0,-47-2-7 0 0,232-5-17 0 0,-87-3 0 0 0,-60-15 0 0 0,-136 14 54 0 0,4 0 23 0 0,-64 11-114 0 0,1 1 1 0 0,-1 1-1 0 0,0 0 1 0 0,0 1-1 0 0,1 1 1 0 0,-1 0-1 0 0,0 1 0 0 0,19 7 1 0 0,-17-5-2318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30.599"/>
    </inkml:context>
    <inkml:brush xml:id="br0">
      <inkml:brushProperty name="width" value="0.1" units="cm"/>
      <inkml:brushProperty name="height" value="0.1" units="cm"/>
      <inkml:brushProperty name="color" value="#F4F91B"/>
    </inkml:brush>
  </inkml:definitions>
  <inkml:trace contextRef="#ctx0" brushRef="#br0">1 117 919 0 0,'90'5'106'0'0,"-55"-3"75"0"0,0-1 1 0 0,39-3 0 0 0,26-9-106 0 0,13-2-17 0 0,160 3-1 0 0,-139 22 26 0 0,-24-1-36 0 0,-66-8-48 0 0,130 3 0 0 0,-87-11 86 0 0,-27 1 60 0 0,-1 3 1 0 0,1 2 0 0 0,65 9-1 0 0,-64-2-103 0 0,-1-3 0 0 0,1-3-1 0 0,0-3 1 0 0,65-8 0 0 0,39-4 101 0 0,107 0 460 0 0,1 0 24 0 0,-236 8-613 0 0,20-3 51 0 0,100 0-1 0 0,-125 9-55 0 0,69 4 44 0 0,-39 1-54 0 0,1-3 0 0 0,-1-2 0 0 0,102-13 0 0 0,0-6 170 0 0,-127 16-157 0 0,0 2 0 0 0,55 7-1 0 0,-37 1-5 0 0,11 2 22 0 0,95 2-1 0 0,-109-15-28 0 0,98-18 0 0 0,-93 12 0 0 0,70-4 0 0 0,94 9 0 0 0,34-13 51 0 0,-149 8-38 0 0,-76 6-13 0 0,18-2 0 0 0,-1 2 0 0 0,1 3 0 0 0,70 7 0 0 0,-102-4 0 0 0,0 1 0 0 0,-1 0 0 0 0,24 11 0 0 0,-21-8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34.919"/>
    </inkml:context>
    <inkml:brush xml:id="br0">
      <inkml:brushProperty name="width" value="0.1" units="cm"/>
      <inkml:brushProperty name="height" value="0.1" units="cm"/>
      <inkml:brushProperty name="color" value="#F4F91B"/>
    </inkml:brush>
  </inkml:definitions>
  <inkml:trace contextRef="#ctx0" brushRef="#br0">6164 93 1927 0 0,'1'0'13'0'0,"0"-1"-1"0"0,0 1 0 0 0,0-1 1 0 0,0 1-1 0 0,0 0 0 0 0,0 0 0 0 0,0-1 1 0 0,1 1-1 0 0,-1 0 0 0 0,0 0 1 0 0,0 0-1 0 0,0 0 0 0 0,0 0 0 0 0,0 0 1 0 0,1 1-1 0 0,-1-1 0 0 0,1 1 1 0 0,30 6 2 0 0,-26-5-4 0 0,16 1-8 0 0,-1 0-1 0 0,0-1 0 0 0,1-1 1 0 0,-1-1-1 0 0,0-1 0 0 0,24-4 0 0 0,-18 3 211 0 0,0 1-1 0 0,1 1 0 0 0,-1 2 0 0 0,1 0 1 0 0,32 8-1 0 0,-22-4 2 0 0,43 1 1 0 0,-3-1-6 0 0,77 7-69 0 0,-98-11-92 0 0,-28-3-33 0 0,0 2 0 0 0,0 1 1 0 0,-1 2-1 0 0,35 8 0 0 0,26 11-15 0 0,-59-17 13 0 0,1-1 0 0 0,-1-2-1 0 0,1-1 1 0 0,40-2 0 0 0,-47 0-2 0 0,-3 1 35 0 0,-13-1-20 0 0,0 1 0 0 0,0-1 0 0 0,-1 0 0 0 0,1-1 0 0 0,0 0 0 0 0,-1 0 0 0 0,1-1 0 0 0,13-4 0 0 0,-21 6-24 0 0,0 0 0 0 0,1 0 0 0 0,-1 0 0 0 0,0 0 0 0 0,0 0 0 0 0,0 0 0 0 0,0 0 0 0 0,1-1 0 0 0,-1 1 0 0 0,0 0 0 0 0,0 0 0 0 0,0 0 0 0 0,0 0 0 0 0,0 0 0 0 0,1 0-1 0 0,-1-1 1 0 0,0 1 0 0 0,0 0 0 0 0,0 0 0 0 0,0 0 0 0 0,0 0 0 0 0,0 0 0 0 0,0-1 0 0 0,0 1 0 0 0,0 0 0 0 0,0 0 0 0 0,0 0 0 0 0,0 0 0 0 0,0-1 0 0 0,1 1 0 0 0,-1 0 0 0 0,0 0 0 0 0,0 0 0 0 0,-1 0 0 0 0,1-1 0 0 0,0 1 0 0 0,0 0 0 0 0,0 0 0 0 0,0-1 0 0 0,-7-4 122 0 0,-12-3 118 0 0,-375-60 84 0 0,332 63-266 0 0,-1 3 1 0 0,-76 6 0 0 0,-20 0 27 0 0,-30-12-27 0 0,-113 0-46 0 0,-123 21 60 0 0,-23 23-10 0 0,88-15-19 0 0,121-11-32 0 0,115-4 238 0 0,-229-16 0 0 0,65-11 59 0 0,15 1-150 0 0,104-3-100 0 0,-13-2 6 0 0,-137 11-67 0 0,257 12 18 0 0,-79-15 0 0 0,-32-2 10 0 0,-196 28-28 0 0,369-9 0 0 0,-94 3 0 0 0,-150-13 0 0 0,152 5 0 0 0,-123 9 0 0 0,-51-2 0 0 0,132-13 0 0 0,-93-3 0 0 0,-333 7 160 0 0,502 7-438 0 0,0 4-1 0 0,1 1 0 0 0,0 3 1 0 0,0 3-1 0 0,1 2 0 0 0,-66 25 1 0 0,85-23-2052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37.682"/>
    </inkml:context>
    <inkml:brush xml:id="br0">
      <inkml:brushProperty name="width" value="0.1" units="cm"/>
      <inkml:brushProperty name="height" value="0.1" units="cm"/>
      <inkml:brushProperty name="color" value="#F4F91B"/>
    </inkml:brush>
  </inkml:definitions>
  <inkml:trace contextRef="#ctx0" brushRef="#br0">1 23 1839 0 0,'0'-3'34'0'0,"0"2"84"0"0,0 0-1 0 0,0-1 1 0 0,0 1-1 0 0,0 0 1 0 0,0-1-1 0 0,0 1 1 0 0,1 0-1 0 0,-1-1 1 0 0,0 1-1 0 0,1 0 1 0 0,0-2 0 0 0,-1 3-67 0 0,1 0-1 0 0,-1-1 1 0 0,1 1 0 0 0,0 0 0 0 0,-1-1 0 0 0,1 1 0 0 0,0 0 0 0 0,-1 0 0 0 0,1 0 0 0 0,0 0 0 0 0,-1 0 0 0 0,1 0 0 0 0,0 0 0 0 0,0 0 0 0 0,-1 0 0 0 0,1 0 0 0 0,0 0 0 0 0,-1 0 0 0 0,1 0 0 0 0,0 1 0 0 0,-1-1-1 0 0,2 1 1 0 0,18 5-37 0 0,1 1 0 0 0,34 19 0 0 0,-31-14 1 0 0,28 9 0 0 0,-19-12 29 0 0,0-2 0 0 0,1-1-1 0 0,53 2 1 0 0,-23-3 13 0 0,-22-2 86 0 0,0-2 0 0 0,43-4-1 0 0,83-16 820 0 0,-141 16-800 0 0,-1 1-1 0 0,51 4 1 0 0,53 13 283 0 0,-96-12-435 0 0,-1-1 0 0 0,1-2 0 0 0,35-4 0 0 0,56 0 14 0 0,176 2-24 0 0,-275 2 8 0 0,1 2 0 0 0,-1 1 0 0 0,0 1 0 0 0,37 10 0 0 0,-27-6 4 0 0,47 6 0 0 0,63-7 24 0 0,-75-5 8 0 0,81 12 0 0 0,-113-8-40 0 0,0-1 0 0 0,69-2 0 0 0,30-3 54 0 0,-56 2-52 0 0,114 15-6 0 0,-154-12 0 0 0,141 28 0 0 0,-125-22 13 0 0,0-3 0 0 0,0-2 0 0 0,0-2 0 0 0,66-5-1 0 0,324 2-12 0 0,-439 0 0 0 0,216-15 52 0 0,-138 5-40 0 0,4-5 20 0 0,0 1 0 0 0,-54 8 185 0 0,0-2 0 0 0,49-15 0 0 0,-75 19-140 0 0,-2 0-3 0 0,9-1 236 0 0,-1-1-1 0 0,1-2 1 0 0,20-9-1 0 0,-37 15-290 0 0,1 1 0 0 0,-1-1 0 0 0,0 1 0 0 0,0-1 0 0 0,1 1 0 0 0,-1-1 0 0 0,0 1 0 0 0,0 0 0 0 0,1 0 0 0 0,-1 0-1 0 0,0 0 1 0 0,1 0 0 0 0,-1 0 0 0 0,0 0 0 0 0,0 0 0 0 0,1 1 0 0 0,-1-1 0 0 0,0 0 0 0 0,1 1 0 0 0,-1-1 0 0 0,0 1-1 0 0,0-1 1 0 0,0 1 0 0 0,0 0 0 0 0,0-1 0 0 0,0 1 0 0 0,1 0 0 0 0,-2 0 0 0 0,1 0 0 0 0,0 0 0 0 0,0 0 0 0 0,0 0 0 0 0,1 1-1 0 0,4 7-69 0 0,-1-1-1 0 0,0 0 1 0 0,6 18-1 0 0,3 1-1081 0 0,-5-14-2115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39.574"/>
    </inkml:context>
    <inkml:brush xml:id="br0">
      <inkml:brushProperty name="width" value="0.1" units="cm"/>
      <inkml:brushProperty name="height" value="0.1" units="cm"/>
      <inkml:brushProperty name="color" value="#F4F91B"/>
    </inkml:brush>
  </inkml:definitions>
  <inkml:trace contextRef="#ctx0" brushRef="#br0">0 3 919 0 0,'2'-1'100'0'0,"0"1"-1"0"0,0-1 0 0 0,-1 1 0 0 0,1 0 0 0 0,0 0 0 0 0,0 0 0 0 0,0 0 0 0 0,-1 0 0 0 0,1 0 1 0 0,0 1-1 0 0,0-1 0 0 0,0 0 0 0 0,-1 1 0 0 0,1-1 0 0 0,0 1 0 0 0,2 1 0 0 0,27 16 468 0 0,-30-17-635 0 0,16 8 76 0 0,0 0 0 0 0,0-1-1 0 0,0-1 1 0 0,27 8-1 0 0,74 12 605 0 0,-109-25-526 0 0,7 0 112 0 0,0 0 0 0 0,23-1 0 0 0,0 0 188 0 0,16 6-97 0 0,0 1 1 0 0,86 27-1 0 0,-127-31-273 0 0,19 3 31 0 0,0-2 0 0 0,0-1 0 0 0,0-1 0 0 0,0-2 0 0 0,1-2 0 0 0,-1 0 0 0 0,56-11 0 0 0,-69 9 59 0 0,40 1-1 0 0,-6 1-9 0 0,23-3-51 0 0,1 4 1 0 0,-1 3-1 0 0,125 20 0 0 0,-92-8-45 0 0,64 13 0 0 0,16 1 29 0 0,-79-15 161 0 0,140 6 15 0 0,-114-13-141 0 0,92-5-16 0 0,-115-4-32 0 0,-35 3-8 0 0,-18 1 11 0 0,1-3 0 0 0,87-13-1 0 0,31-3-18 0 0,-143 15 0 0 0,203-22 64 0 0,-209 21-64 0 0,1 2 0 0 0,60 6 0 0 0,-69-3 0 0 0,-4-2 9 0 0,0 0 0 0 0,1-2 0 0 0,-1 0 0 0 0,0-1 0 0 0,0-1 0 0 0,0-1 0 0 0,24-10 0 0 0,-26 10 22 0 0,31-7 0 0 0,-41 11-1 0 0,1 0 1 0 0,-1 1-1 0 0,0 0 0 0 0,0 0 0 0 0,0 0 1 0 0,1 1-1 0 0,8 2 0 0 0,16 5-9 0 0,1-2 0 0 0,0-1-1 0 0,54 0 1 0 0,-75-5-17 0 0,15 1 15 0 0,0-1 0 0 0,0-2 0 0 0,-1 0 0 0 0,1-2 0 0 0,32-9-1 0 0,-33 5-31 0 0,1 0 0 0 0,30-3 0 0 0,-47 10 0 0 0,0 0 0 0 0,-1 1 0 0 0,1 0 0 0 0,0 0-1 0 0,0 1 1 0 0,0 1 0 0 0,-1-1 0 0 0,1 2 0 0 0,14 4 0 0 0,-7 0-177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41.928"/>
    </inkml:context>
    <inkml:brush xml:id="br0">
      <inkml:brushProperty name="width" value="0.1" units="cm"/>
      <inkml:brushProperty name="height" value="0.1" units="cm"/>
      <inkml:brushProperty name="color" value="#F4F91B"/>
    </inkml:brush>
  </inkml:definitions>
  <inkml:trace contextRef="#ctx0" brushRef="#br0">1 75 455 0 0,'45'13'1714'0'0,"-23"-4"-1646"0"0,0-1 1 0 0,1-1-1 0 0,0-1 0 0 0,1-1 1 0 0,-1-1-1 0 0,44 2 0 0 0,-14-6 857 0 0,91-13 0 0 0,-43 3-579 0 0,16-4-265 0 0,-63 7-23 0 0,64-2-1 0 0,-45 9-57 0 0,81 1 0 0 0,46 5 0 0 0,-83-8 64 0 0,-91 1-34 0 0,0 2 0 0 0,34 5-1 0 0,13 0 18 0 0,16-2-7 0 0,5 1 104 0 0,101-9 0 0 0,-53-9 296 0 0,182-12 120 0 0,-115 8-508 0 0,6 0 54 0 0,-86 3 92 0 0,-84 7-64 0 0,63-1 0 0 0,-49 8-114 0 0,135 2 176 0 0,-64 13-158 0 0,-108-14-172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43.700"/>
    </inkml:context>
    <inkml:brush xml:id="br0">
      <inkml:brushProperty name="width" value="0.1" units="cm"/>
      <inkml:brushProperty name="height" value="0.1" units="cm"/>
      <inkml:brushProperty name="color" value="#F4F91B"/>
    </inkml:brush>
  </inkml:definitions>
  <inkml:trace contextRef="#ctx0" brushRef="#br0">0 55 919 0 0,'2'-1'173'0'0,"0"0"-1"0"0,0 0 0 0 0,-1 0 0 0 0,1 0 0 0 0,0 0 0 0 0,0 1 0 0 0,0-1 1 0 0,0 1-1 0 0,0-1 0 0 0,0 1 0 0 0,0 0 0 0 0,4 0 0 0 0,33 0-324 0 0,-21 1 250 0 0,102 2-98 0 0,2-3 200 0 0,-79-1 187 0 0,-1 1 0 0 0,57 9-1 0 0,307 35 148 0 0,-355-42-372 0 0,-1-3 1 0 0,1-2 0 0 0,59-11-1 0 0,46-7 390 0 0,-21 3-237 0 0,-100 14-282 0 0,-1 2 0 0 0,1 1 1 0 0,38 5-1 0 0,-31-2 23 0 0,155 10-56 0 0,66 8 0 0 0,35-5 69 0 0,-218-13 42 0 0,62 6 4 0 0,46 1-23 0 0,0 3-61 0 0,-126-5-20 0 0,109-2 0 0 0,9-23 97 0 0,71-1 72 0 0,384-5-12 0 0,-454 14-144 0 0,172-10-24 0 0,236 14 0 0 0,-244-2 0 0 0,6-1 0 0 0,48 0 0 0 0,-328 2 18 0 0,1 2 0 0 0,-1 3 0 0 0,128 14 0 0 0,-66 0 41 0 0,-49-5-54 0 0,-27-3-2145 0 0,-31-2-272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08.659"/>
    </inkml:context>
    <inkml:brush xml:id="br0">
      <inkml:brushProperty name="width" value="0.1" units="cm"/>
      <inkml:brushProperty name="height" value="0.1" units="cm"/>
      <inkml:brushProperty name="color" value="#F4F91B"/>
    </inkml:brush>
  </inkml:definitions>
  <inkml:trace contextRef="#ctx0" brushRef="#br0">1 32 2271 0 0,'2'1'49'0'0,"0"0"0"0"0,0 0 0 0 0,0 0-1 0 0,0 0 1 0 0,1-1 0 0 0,-1 1-1 0 0,0-1 1 0 0,0 1 0 0 0,1-1-1 0 0,-1 0 1 0 0,0 0 0 0 0,1 0-1 0 0,-1 0 1 0 0,4-1 0 0 0,15 1 244 0 0,-8 2-240 0 0,0-2 1 0 0,15 0-1 0 0,-9 0 210 0 0,-11-1-156 0 0,0 0 0 0 0,-1 0 0 0 0,1 0 0 0 0,12-5 0 0 0,-13 3-37 0 0,1 1 0 0 0,-1 0-1 0 0,1 1 1 0 0,13-2 0 0 0,0 2-65 0 0,-1-1 0 0 0,20-4-1 0 0,-27 3 12 0 0,-1 0 0 0 0,1 1 0 0 0,0 1 0 0 0,0 0 0 0 0,-1 1 0 0 0,1 1 0 0 0,21 2-1 0 0,-13 0-15 0 0,-19-3 0 0 0,1 0 0 0 0,0 0 0 0 0,-1 1 0 0 0,1-1 0 0 0,0 1 0 0 0,-1-1 0 0 0,1 1 0 0 0,-1 0 0 0 0,4 1 0 0 0,-3-1 0 0 0,0 0 0 0 0,0-1 0 0 0,0 1 0 0 0,0-1 0 0 0,0 0 0 0 0,0 0 0 0 0,0 0 0 0 0,0 0 0 0 0,0 0 0 0 0,4-2 0 0 0,8 1 0 0 0,25 4 2 0 0,-34-2 19 0 0,0 0 0 0 0,0 0 0 0 0,0-1 0 0 0,0 0 0 0 0,0 0 0 0 0,0 0 0 0 0,1-1 0 0 0,-1 0 0 0 0,0 0-1 0 0,9-3 1 0 0,-13 4 3 0 0,0-1 0 0 0,0 1 0 0 0,1 0 0 0 0,-1 0 0 0 0,0 1 0 0 0,0-1 0 0 0,1 0 0 0 0,-1 1 0 0 0,0-1 0 0 0,0 1 0 0 0,0 0 0 0 0,0 0 0 0 0,0 0 0 0 0,0 0 0 0 0,0 0 0 0 0,0 0 0 0 0,0 0 0 0 0,0 1 0 0 0,0-1 0 0 0,2 4 0 0 0,-1-2-20 0 0,0 0 0 0 0,0 0 0 0 0,0 0 0 0 0,0 0-1 0 0,1-1 1 0 0,-1 0 0 0 0,1 1 0 0 0,-1-1 0 0 0,1 0-1 0 0,0-1 1 0 0,0 1 0 0 0,0-1 0 0 0,0 0-1 0 0,0 0 1 0 0,0 0 0 0 0,0 0 0 0 0,1-1 0 0 0,5 1-1 0 0,96 4-3 0 0,-87-5 0 0 0,23 1 0 0 0,47-7 0 0 0,-36-2 24 0 0,-14 2 28 0 0,63-2 0 0 0,-102 8-52 0 0,20 0 0 0 0,-1-1 0 0 0,1 0 0 0 0,21-5 0 0 0,-26 3-83 0 0,-1 1-1 0 0,0 0 0 0 0,23 1 0 0 0,-30 1-23 0 0,-1 0 0 0 0,1 1-1 0 0,-1 0 1 0 0,1 0 0 0 0,-1 0-1 0 0,1 1 1 0 0,-1 0 0 0 0,0 1-1 0 0,0-1 1 0 0,7 5-1 0 0,-6-2-1688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46.770"/>
    </inkml:context>
    <inkml:brush xml:id="br0">
      <inkml:brushProperty name="width" value="0.1" units="cm"/>
      <inkml:brushProperty name="height" value="0.1" units="cm"/>
      <inkml:brushProperty name="color" value="#F4F91B"/>
    </inkml:brush>
  </inkml:definitions>
  <inkml:trace contextRef="#ctx0" brushRef="#br0">1 183 455 0 0,'105'-1'1015'0'0,"96"2"26"0"0,-127 0-894 0 0,1-2 0 0 0,93-15-1 0 0,-78 4-147 0 0,58-10 62 0 0,-108 16 2 0 0,1 2-1 0 0,73 0 0 0 0,0 1 97 0 0,-45-2-63 0 0,73-17 0 0 0,-91 13-65 0 0,-1 3 0 0 0,75-1 0 0 0,101 16 46 0 0,-185-6-77 0 0,-12 0 0 0 0,30-2 0 0 0,106-14 0 0 0,0-5 75 0 0,-33 2-3 0 0,-77 14-48 0 0,69 6 0 0 0,-72-1-9 0 0,82-6-1 0 0,26-6 17 0 0,173 13 0 0 0,-237-1-18 0 0,120-5 419 0 0,61 3-56 0 0,93 17-247 0 0,-178-18-87 0 0,-25-2-24 0 0,-110 4-18 0 0,-18-2 0 0 0,-1 2 0 0 0,54 9 0 0 0,150 42 0 0 0,-201-45 0 0 0,1-2 0 0 0,67 0 0 0 0,-11-1 0 0 0,33-2 81 0 0,-13 0 57 0 0,3 0 255 0 0,152-16 0 0 0,-66 0-286 0 0,-56 10-107 0 0,156-10 0 0 0,-238 7 0 0 0,90-10 0 0 0,-3-2 0 0 0,-55 8 0 0 0,25-5 0 0 0,311-22 0 0 0,-61 36 11 0 0,-287 3 12 0 0,-38 0-8 0 0,76-7 0 0 0,-91 1-29 0 0,0 2-1 0 0,0 1 0 0 0,1 2 1 0 0,53 8-1 0 0,-61-5-96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4:48.905"/>
    </inkml:context>
    <inkml:brush xml:id="br0">
      <inkml:brushProperty name="width" value="0.1" units="cm"/>
      <inkml:brushProperty name="height" value="0.1" units="cm"/>
      <inkml:brushProperty name="color" value="#F4F91B"/>
    </inkml:brush>
  </inkml:definitions>
  <inkml:trace contextRef="#ctx0" brushRef="#br0">1 75 455 0 0,'45'1'576'0'0,"-29"0"-507"0"0,0 0-1 0 0,17-1 1 0 0,21 0-83 0 0,186 16 14 0 0,-175-8 0 0 0,72 20 0 0 0,-109-22 0 0 0,7 0 11 0 0,0-1 0 0 0,1-2-1 0 0,-1-1 1 0 0,1-2 0 0 0,39-5-1 0 0,60-9 222 0 0,33 1 653 0 0,-113 11-720 0 0,37-1-77 0 0,50-4 46 0 0,166 4 52 0 0,-20 1-20 0 0,171-19 102 0 0,-25 19-144 0 0,223-11 12 0 0,-519 8-108 0 0,205-14 80 0 0,-62 8 70 0 0,-68 4-60 0 0,346-1 1165 0 0,-210 0-2393 0 0,-147 0 1183 0 0,191 12 264 0 0,-102 2-154 0 0,-279-6-178 0 0,15 0-2 0 0,53 6-1 0 0,10 7-2 0 0,1-5 0 0 0,0-3 0 0 0,131-10 0 0 0,-119 2 0 0 0,8 0 0 0 0,-65 2 0 0 0,47 3-1 0 0,-33 1 13 0 0,30 2 48 0 0,26 1 5 0 0,-4-7-65 0 0,176 4 0 0 0,-25 15 54 0 0,59 7-44 0 0,-150-8-10 0 0,76 4 0 0 0,-68-24 5 0 0,-44-1 66 0 0,-127 4-127 0 0,0 1-1 0 0,0 0 0 0 0,0 0 0 0 0,11 4 0 0 0,-4 0-1663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5:18.945"/>
    </inkml:context>
    <inkml:brush xml:id="br0">
      <inkml:brushProperty name="width" value="0.1" units="cm"/>
      <inkml:brushProperty name="height" value="0.1" units="cm"/>
      <inkml:brushProperty name="color" value="#F4F91B"/>
    </inkml:brush>
  </inkml:definitions>
  <inkml:trace contextRef="#ctx0" brushRef="#br0">0 22 919 0 0,'69'1'2455'0'0,"-44"-4"-1964"0"0,-13 1-331 0 0,0 1 1 0 0,-1 1-1 0 0,1 0 1 0 0,18 2-1 0 0,2 1-61 0 0,0-2-1 0 0,0 0 0 0 0,33-5 1 0 0,30-4 95 0 0,66-3 401 0 0,-48 12-518 0 0,89 3 59 0 0,8 4-72 0 0,-119 2-64 0 0,63 3 0 0 0,-113-13 45 0 0,89 2 468 0 0,-37 4-430 0 0,-45-1 13 0 0,1-2 0 0 0,85-7-1 0 0,-89 0-19 0 0,66 4 0 0 0,-46 1-36 0 0,87 5 96 0 0,-92-4-114 0 0,1-3-1 0 0,104-15 0 0 0,-109 8-21 0 0,1 2 0 0 0,107 2 0 0 0,-136 6 6 0 0,90 1 52 0 0,90 5-24 0 0,-9-1-4 0 0,18-23-30 0 0,-173 14 84 0 0,74 6 0 0 0,-117-4-84 0 0,13 2 0 0 0,-1 0 0 0 0,0 1 0 0 0,17 6 0 0 0,-16-5 0 0 0,1 0 0 0 0,18 3 0 0 0,22 0 40 0 0,-24-3-14 0 0,0 0 0 0 0,62-2 0 0 0,-68-4 0 0 0,-15 2 2 0 0,0 0 0 0 0,1-2 1 0 0,-1 1-1 0 0,17-5 1 0 0,5-4 154 0 0,-21 8-96 0 0,-1-1 0 0 0,1 0 0 0 0,-1-1 0 0 0,14-8 0 0 0,-23 11-82 0 0,0 1-1 0 0,0-1 0 0 0,1 0 0 0 0,-1 1 0 0 0,0-1 0 0 0,0 1 0 0 0,0-1 0 0 0,1 1 1 0 0,-1-1-1 0 0,0 1 0 0 0,0 0 0 0 0,1 0 0 0 0,-1 0 0 0 0,0-1 0 0 0,0 1 0 0 0,1 1 1 0 0,-1-1-1 0 0,0 0 0 0 0,1 0 0 0 0,-1 0 0 0 0,0 1 0 0 0,0-1 0 0 0,1 0 0 0 0,-1 1 1 0 0,0-1-1 0 0,0 1 0 0 0,0 0 0 0 0,0-1 0 0 0,0 1 0 0 0,2 1 0 0 0,-2 1 8 0 0,0-1-1 0 0,0 0 0 0 0,0 1 1 0 0,0-1-1 0 0,-1 0 0 0 0,1 1 1 0 0,-1-1-1 0 0,0 1 0 0 0,1 3 1 0 0,1 12-739 0 0,0-8-2212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5:21.475"/>
    </inkml:context>
    <inkml:brush xml:id="br0">
      <inkml:brushProperty name="width" value="0.1" units="cm"/>
      <inkml:brushProperty name="height" value="0.1" units="cm"/>
      <inkml:brushProperty name="color" value="#F4F91B"/>
    </inkml:brush>
  </inkml:definitions>
  <inkml:trace contextRef="#ctx0" brushRef="#br0">1 1 455 0 0,'67'7'1236'0'0,"63"31"-1054"0"0,-31-8 186 0 0,-61-21 301 0 0,70 7 1 0 0,-107-16-659 0 0,75 12 477 0 0,-39-6-305 0 0,38 2 0 0 0,31-1-89 0 0,-47-2 54 0 0,0-2 0 0 0,74-7 0 0 0,-62-4 122 0 0,17-3 101 0 0,171 2-1 0 0,-135 11-323 0 0,151-18-1 0 0,-200 9 3 0 0,302-19-19 0 0,-263 22 231 0 0,165 1 93 0 0,-235 6-345 0 0,108 9-8 0 0,166 17 3 0 0,-209-21 56 0 0,39-6-60 0 0,22 2 0 0 0,-81 5 51 0 0,81 9 34 0 0,50-2-54 0 0,11 2 2 0 0,83 12-33 0 0,-175-19 0 0 0,-48-5 6 0 0,136-7-1 0 0,-77-3 189 0 0,69-7 45 0 0,-26-20 402 0 0,-126 18-518 0 0,-57 12-118 0 0,-1 0 0 0 0,1 1-1 0 0,0 0 1 0 0,-1 1 0 0 0,1 0-1 0 0,0 0 1 0 0,-1 1 0 0 0,1 0-1 0 0,-1 1 1 0 0,1 0 0 0 0,10 5-1 0 0,-5-1-172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5:59.281"/>
    </inkml:context>
    <inkml:brush xml:id="br0">
      <inkml:brushProperty name="width" value="0.1" units="cm"/>
      <inkml:brushProperty name="height" value="0.1" units="cm"/>
      <inkml:brushProperty name="color" value="#F4F91B"/>
    </inkml:brush>
  </inkml:definitions>
  <inkml:trace contextRef="#ctx0" brushRef="#br0">0 203 919 0 0,'36'4'733'0'0,"1"-2"0"0"0,-1-2 0 0 0,60-7 0 0 0,-10 1-587 0 0,-41 2 184 0 0,0-2 1 0 0,-1-1 0 0 0,62-20-1 0 0,-69 19-177 0 0,1 2 0 0 0,0 2 0 0 0,-1 1 0 0 0,45 3 0 0 0,42-4-83 0 0,35-16 66 0 0,1-1 293 0 0,-68 14-356 0 0,233-12 278 0 0,4-7-303 0 0,-164 8-32 0 0,70 5-16 0 0,-51 11 0 0 0,-128 2 0 0 0,0 2 0 0 0,0 3 0 0 0,0 2 0 0 0,88 24 0 0 0,-102-22 0 0 0,1 0 0 0 0,51 2 0 0 0,86-5 0 0 0,-102-4 0 0 0,67 9 0 0 0,29 0 0 0 0,60-1 0 0 0,-67-8 0 0 0,-128 0 0 0 0,70 13 0 0 0,-107-14 0 0 0,59 10-414 0 0,104 34 0 0 0,-141-36-1894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6:01.002"/>
    </inkml:context>
    <inkml:brush xml:id="br0">
      <inkml:brushProperty name="width" value="0.1" units="cm"/>
      <inkml:brushProperty name="height" value="0.1" units="cm"/>
      <inkml:brushProperty name="color" value="#F4F91B"/>
    </inkml:brush>
  </inkml:definitions>
  <inkml:trace contextRef="#ctx0" brushRef="#br0">0 62 455 0 0,'60'4'843'0'0,"93"-5"0"0"0,61-18-381 0 0,-81 6 222 0 0,13 7-110 0 0,-45 4-252 0 0,-90 1-295 0 0,374-4 578 0 0,-138 3-555 0 0,-137-2-36 0 0,30-1 2 0 0,-40 0 8 0 0,103 8 0 0 0,178 12-24 0 0,-296-13 0 0 0,538-15 72 0 0,-462 10-72 0 0,-47 2 0 0 0,56 0 0 0 0,-62-3 283 0 0,-102 3-481 0 0,0 1 1 0 0,0 0-1 0 0,0 0 0 0 0,1 1 1 0 0,-1 0-1 0 0,9 2 0 0 0,-6 0-1477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6:03.193"/>
    </inkml:context>
    <inkml:brush xml:id="br0">
      <inkml:brushProperty name="width" value="0.1" units="cm"/>
      <inkml:brushProperty name="height" value="0.1" units="cm"/>
      <inkml:brushProperty name="color" value="#F4F91B"/>
    </inkml:brush>
  </inkml:definitions>
  <inkml:trace contextRef="#ctx0" brushRef="#br0">1 4 1375 0 0,'0'0'6'0'0,"0"0"-1"0"0,0 0 0 0 0,0 0 1 0 0,0 0-1 0 0,0-1 0 0 0,0 1 1 0 0,0 0-1 0 0,0 0 0 0 0,0 0 1 0 0,0 0-1 0 0,0 0 0 0 0,1-1 1 0 0,-1 1-1 0 0,0 0 0 0 0,0 0 1 0 0,0 0-1 0 0,0 0 0 0 0,0 0 1 0 0,0-1-1 0 0,0 1 0 0 0,1 0 1 0 0,-1 0-1 0 0,0 0 0 0 0,0 0 1 0 0,0 0-1 0 0,0 0 0 0 0,1 0 1 0 0,-1 0-1 0 0,0 0 0 0 0,0 0 1 0 0,0 0-1 0 0,0 0 0 0 0,1 0 1 0 0,-1 0-1 0 0,0 0 0 0 0,0 0 1 0 0,0 0-1 0 0,0 0 0 0 0,1 0 1 0 0,-1 0-1 0 0,0 0 0 0 0,0 0 1 0 0,0 0-1 0 0,0 0 0 0 0,1 0 1 0 0,-1 0-1 0 0,0 0 0 0 0,0 0 1 0 0,0 0-1 0 0,0 0 0 0 0,1 1 1 0 0,14 7 523 0 0,16 17 232 0 0,-30-25-761 0 0,10 10 2 0 0,1-1-1 0 0,0 0 0 0 0,1-1 1 0 0,0-1-1 0 0,0 0 0 0 0,0 0 1 0 0,26 8-1 0 0,-3-5 226 0 0,0-2 0 0 0,1-1 0 0 0,0-1 0 0 0,42 0 0 0 0,347-2 587 0 0,-273 8-723 0 0,-98-6-29 0 0,0-2 0 0 0,68-4 1 0 0,258-17 187 0 0,-248 19-149 0 0,48-2 6 0 0,-10-13-107 0 0,231-4 0 0 0,-352 18 0 0 0,0-2 0 0 0,98-15 0 0 0,-86 7 10 0 0,0 3-1 0 0,0 2 0 0 0,1 4 0 0 0,-1 2 0 0 0,0 3 0 0 0,76 15 0 0 0,-89-12-9 0 0,2-2 0 0 0,64-1 0 0 0,149 17 0 0 0,-214-15 0 0 0,63 13 0 0 0,9 2 0 0 0,253 4 67 0 0,-300-23-62 0 0,128 0-5 0 0,-164-3 0 0 0,24-2 93 0 0,76-12-1 0 0,62-20 167 0 0,-167 28-239 0 0,79-15 408 0 0,149-9 0 0 0,-53 17-119 0 0,-89 3-199 0 0,164 7-1 0 0,-145 12-29 0 0,174-12 0 0 0,-250-1-58 0 0,1 2-1 0 0,67 8 0 0 0,-101-3-20 0 0,423 31 21 0 0,-384-30-399 0 0,-35 0 131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6:04.684"/>
    </inkml:context>
    <inkml:brush xml:id="br0">
      <inkml:brushProperty name="width" value="0.1" units="cm"/>
      <inkml:brushProperty name="height" value="0.1" units="cm"/>
      <inkml:brushProperty name="color" value="#F4F91B"/>
    </inkml:brush>
  </inkml:definitions>
  <inkml:trace contextRef="#ctx0" brushRef="#br0">0 205 1375 0 0,'228'-27'1128'0'0,"146"-46"123"0"0,-186 34-518 0 0,10 15-210 0 0,-44 9-296 0 0,-82 3-170 0 0,-1 4 0 0 0,109 2-1 0 0,76 20-56 0 0,-207-13 0 0 0,67-8 0 0 0,5 1 0 0 0,128 24 97 0 0,-1 1-2 0 0,-114-20-77 0 0,319 9 122 0 0,-85-8 230 0 0,-308-3-307 0 0,0 2-1 0 0,-1 3 1 0 0,1 2-1 0 0,63 14 0 0 0,4 7 2 0 0,234 14 0 0 0,-95-10-64 0 0,39 2 0 0 0,-220-29 5 0 0,279 19 44 0 0,183 20-39 0 0,-310-30-10 0 0,283-24 4 0 0,-431 8 4 0 0,71 2 56 0 0,-29 2-68 0 0,-124 0 4 0 0,222-17 0 0 0,222-22 0 0 0,-335 34 0 0 0,62-12 0 0 0,-97 8 0 0 0,102 1 0 0 0,-84 12 1 0 0,204-6 9 0 0,-203-7 5 0 0,262-12 23 0 0,-9 6-38 0 0,-259 8 0 0 0,-20 4 0 0 0,1 3 0 0 0,-1 4 0 0 0,1 3 0 0 0,91 18 0 0 0,-135-16 0 0 0,-1 1 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6:07.062"/>
    </inkml:context>
    <inkml:brush xml:id="br0">
      <inkml:brushProperty name="width" value="0.1" units="cm"/>
      <inkml:brushProperty name="height" value="0.1" units="cm"/>
      <inkml:brushProperty name="color" value="#F4F91B"/>
    </inkml:brush>
  </inkml:definitions>
  <inkml:trace contextRef="#ctx0" brushRef="#br0">1 102 1983 0 0,'19'9'164'0'0,"0"-2"0"0"0,1 0 0 0 0,0-1 0 0 0,28 5 0 0 0,84 6 766 0 0,-110-15-920 0 0,23 0 306 0 0,57-4-1 0 0,-19 0-42 0 0,201 0 599 0 0,-181 2-484 0 0,159-21 0 0 0,-169 12-218 0 0,174 4-1 0 0,111-5-57 0 0,-234 2-89 0 0,189 12-1 0 0,-31 6-22 0 0,-201-10 0 0 0,133 17 0 0 0,240 32 0 0 0,-126 0 13 0 0,-249-32 69 0 0,0-5 185 0 0,198-3 1 0 0,-38-4 14 0 0,-149-2-153 0 0,114-12-1 0 0,7-1-30 0 0,-55 21-39 0 0,30-1-65 0 0,-74-15 66 0 0,209-2-45 0 0,214 3 297 0 0,-490 1-273 0 0,113 10-1 0 0,224 6 86 0 0,-128-9-56 0 0,-202-1-68 0 0,288 3 0 0 0,123-10 0 0 0,-151-9 0 0 0,-165 2 0 0 0,59 18 0 0 0,-1-1 0 0 0,-76-16-3 0 0,-51 2 37 0 0,102 6-1 0 0,253 0-33 0 0,-175 1 0 0 0,-86 2 0 0 0,103-22 0 0 0,3-1 0 0 0,-279 22 0 0 0,371-20 0 0 0,-22-8 0 0 0,52 5 0 0 0,37 9 0 0 0,-178-2 0 0 0,-49 1 0 0 0,-145 13 0 0 0,393-21 0 0 0,-179 1 0 0 0,272-2 0 0 0,-367 23 0 0 0,-53 3 0 0 0,53-16 0 0 0,24-1 11 0 0,3 31 42 0 0,-127-4-53 0 0,126-1 0 0 0,298 11 0 0 0,-298-11 0 0 0,83 10 0 0 0,244 25 0 0 0,-269-28 0 0 0,-190-11 0 0 0,200-8 0 0 0,-158-4 0 0 0,104 20 0 0 0,-91-1 0 0 0,6-8 0 0 0,-61-4 0 0 0,140 20 0 0 0,-226-20 0 0 0,205 31 0 0 0,-166-28 0 0 0,0-2 0 0 0,66-5 0 0 0,331-17 0 0 0,-438 19 0 0 0,51-4 0 0 0,113-24 0 0 0,-80 11 0 0 0,-78 14 2 0 0,1 1 0 0 0,0 1 0 0 0,0 0-1 0 0,20 3 1 0 0,6 7-2517 0 0,-19-1-227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6:28.440"/>
    </inkml:context>
    <inkml:brush xml:id="br0">
      <inkml:brushProperty name="width" value="0.1" units="cm"/>
      <inkml:brushProperty name="height" value="0.1" units="cm"/>
      <inkml:brushProperty name="color" value="#F4F91B"/>
    </inkml:brush>
  </inkml:definitions>
  <inkml:trace contextRef="#ctx0" brushRef="#br0">1 132 455 0 0,'22'5'36'0'0,"0"0"0"0"0,0-1-1 0 0,1-1 1 0 0,0-1-1 0 0,-1-2 1 0 0,1 0-1 0 0,0-1 1 0 0,42-8-1 0 0,118-20-35 0 0,-161 25 0 0 0,0 2 0 0 0,-1 0 0 0 0,1 1 0 0 0,34 4 0 0 0,-11 7 0 0 0,-4 0 0 0 0,-35-9 0 0 0,0 1 0 0 0,1 0 0 0 0,9 4 0 0 0,15 5 0 0 0,101 13 0 0 0,-115-23 0 0 0,0-1 0 0 0,0 0 0 0 0,0-1 0 0 0,0-1 0 0 0,18-5 0 0 0,1 2 0 0 0,34-10 27 0 0,-47 9 1 0 0,43-5 0 0 0,-27 6 16 0 0,-26 3-24 0 0,0 0 1 0 0,0 1-1 0 0,24 2 0 0 0,-25-1-20 0 0,0 0 0 0 0,0 0 0 0 0,21-5 0 0 0,19 1 0 0 0,11 6 164 0 0,-34 0 54 0 0,46-3 0 0 0,-53-2 197 0 0,-11 2-303 0 0,1-1 1 0 0,-1 2 0 0 0,0-1 0 0 0,0 2-1 0 0,18 2 1 0 0,-16-1-78 0 0,64 11-17 0 0,2-4 0 0 0,75 4 28 0 0,-90-11-46 0 0,24 0 0 0 0,192-2 0 0 0,-7 1 0 0 0,-134-3 0 0 0,-92 1 0 0 0,-21 0 0 0 0,38 3 0 0 0,-25 0 147 0 0,63-3 0 0 0,-83 0-121 0 0,58-5 118 0 0,-45 2-42 0 0,1 2-1 0 0,53 3 0 0 0,-39 5-88 0 0,0-3 0 0 0,0-2 0 0 0,0-1 0 0 0,58-9-1 0 0,-23 1-12 0 0,-20 3 0 0 0,37-1 0 0 0,-60 5 0 0 0,43-7 0 0 0,12-1 0 0 0,-25 4 0 0 0,-24 0 0 0 0,0 2 0 0 0,-1 2 0 0 0,1 2 0 0 0,84 13 0 0 0,-4 2 0 0 0,-66-10 0 0 0,-29-4 0 0 0,0-2 0 0 0,46-4 0 0 0,11-1 0 0 0,-26 2 37 0 0,-1-2 0 0 0,0-3-1 0 0,86-23 1 0 0,-120 23 74 0 0,44-19-1 0 0,10-4 56 0 0,-77 30-165 0 0,0 0 1 0 0,0 1-1 0 0,0-1 1 0 0,0 1-1 0 0,0 0 1 0 0,5 0-1 0 0,-4 3-1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11.134"/>
    </inkml:context>
    <inkml:brush xml:id="br0">
      <inkml:brushProperty name="width" value="0.1" units="cm"/>
      <inkml:brushProperty name="height" value="0.1" units="cm"/>
      <inkml:brushProperty name="color" value="#F4F91B"/>
    </inkml:brush>
  </inkml:definitions>
  <inkml:trace contextRef="#ctx0" brushRef="#br0">1 42 455 0 0,'4'0'494'0'0,"0"-1"0"0"0,0 1 0 0 0,0-1-1 0 0,-1 0 1 0 0,7-3 0 0 0,3 0-169 0 0,107-26 171 0 0,-116 30-450 0 0,1 0 0 0 0,-1 0 0 0 0,0 0 0 0 0,0 0 0 0 0,0 0-1 0 0,7 2 1 0 0,12 1 63 0 0,-19-3-99 0 0,0 0 1 0 0,0 0-1 0 0,0 0 1 0 0,0 1-1 0 0,0 0 1 0 0,0 0 0 0 0,0 0-1 0 0,0 0 1 0 0,0 1-1 0 0,0-1 1 0 0,0 1-1 0 0,0 0 1 0 0,-1 0-1 0 0,1 0 1 0 0,-1 1-1 0 0,0-1 1 0 0,1 1-1 0 0,-1 0 1 0 0,-1 0 0 0 0,5 5-1 0 0,-3-4 32 0 0,-1-1-1 0 0,1 1 0 0 0,0-1 1 0 0,1 0-1 0 0,-1 0 1 0 0,0-1-1 0 0,1 1 0 0 0,-1-1 1 0 0,1 0-1 0 0,0 0 1 0 0,0 0-1 0 0,0-1 1 0 0,9 2-1 0 0,-4-1 8 0 0,-1-1-1 0 0,1 0 1 0 0,-1-1-1 0 0,1 0 1 0 0,-1-1-1 0 0,15-2 1 0 0,180-25 698 0 0,-101 27-667 0 0,-59 1-86 0 0,-27 1 6 0 0,0 1-1 0 0,0 1 0 0 0,25 6 0 0 0,4 2 64 0 0,72-2-51 0 0,-107-8-12 0 0,0 0 0 0 0,0-1 0 0 0,-1-1 0 0 0,20-2 0 0 0,16-1 0 0 0,-9 3 0 0 0,-20 0 0 0 0,-1 1 0 0 0,0 1 0 0 0,0 0 0 0 0,23 4 0 0 0,-18-1 1 0 0,-1-1-1 0 0,1-2 0 0 0,0 0 1 0 0,27-2-1 0 0,-1-1 52 0 0,-28 1-29 0 0,0 0 0 0 0,-1-2 0 0 0,1 0 0 0 0,-1-1 0 0 0,30-11 0 0 0,-45 14-20 0 0,-1 0 0 0 0,1 0-1 0 0,0 0 1 0 0,0 1 0 0 0,-1 0-1 0 0,1-1 1 0 0,0 1 0 0 0,0 0-1 0 0,-1 0 1 0 0,1 1 0 0 0,0-1-1 0 0,-1 1 1 0 0,1-1 0 0 0,0 1-1 0 0,-1 0 1 0 0,1 0 0 0 0,0 0-1 0 0,-1 0 1 0 0,1 0 0 0 0,3 3-1 0 0,1 2-82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6:30.531"/>
    </inkml:context>
    <inkml:brush xml:id="br0">
      <inkml:brushProperty name="width" value="0.1" units="cm"/>
      <inkml:brushProperty name="height" value="0.1" units="cm"/>
      <inkml:brushProperty name="color" value="#F4F91B"/>
    </inkml:brush>
  </inkml:definitions>
  <inkml:trace contextRef="#ctx0" brushRef="#br0">185 128 1375 0 0,'-30'-8'291'0'0,"-43"-19"-1"0"0,68 25-236 0 0,-7-2 19 0 0,6 2-16 0 0,-1 0-1 0 0,1-1 1 0 0,0 0-1 0 0,0 0 1 0 0,0 0-1 0 0,0-1 1 0 0,1 1-1 0 0,-9-8 0 0 0,14 10-51 0 0,0 1 0 0 0,0 0-1 0 0,-1-1 1 0 0,1 1-1 0 0,0-1 1 0 0,0 1-1 0 0,0 0 1 0 0,-1-1-1 0 0,1 1 1 0 0,0-1-1 0 0,0 1 1 0 0,0-1-1 0 0,0 1 1 0 0,0-1-1 0 0,0 1 1 0 0,0 0 0 0 0,0-1-1 0 0,0 1 1 0 0,0-1-1 0 0,0 1 1 0 0,0-1-1 0 0,0 1 1 0 0,0-1-1 0 0,1 1 1 0 0,-1 0-1 0 0,0-1 1 0 0,0 0-1 0 0,12-10 213 0 0,16-2 79 0 0,-3 8-277 0 0,0 2-1 0 0,44-1 0 0 0,-30 2-9 0 0,149 1-9 0 0,-168 1 0 0 0,0 2 0 0 0,0 1 0 0 0,0 0 0 0 0,-1 1 0 0 0,38 13 0 0 0,7 2 0 0 0,22-2 22 0 0,2-3-1 0 0,112 3 0 0 0,-6 3-21 0 0,-79-7 0 0 0,-87-10 0 0 0,17 2 0 0 0,83-2 0 0 0,68-20 11 0 0,-151 14 61 0 0,-30 3-37 0 0,-1 0 1 0 0,26-6 0 0 0,-38 6-26 0 0,-1 0-5 0 0,1-1-1 0 0,-1 1 1 0 0,0 0-1 0 0,1-1 1 0 0,-1 1-1 0 0,1 0 0 0 0,-1 0 1 0 0,1 0-1 0 0,-1 0 1 0 0,0 0-1 0 0,2 1 1 0 0,-3-1-2 0 0,0 0-1 0 0,0 0 1 0 0,0 1 0 0 0,0-1 0 0 0,0 0 0 0 0,0 0-1 0 0,0 0 1 0 0,0 1 0 0 0,0-1 0 0 0,0 0-1 0 0,0 0 1 0 0,0 0 0 0 0,0 0 0 0 0,0 1 0 0 0,0-1-1 0 0,-1 0 1 0 0,1 0 0 0 0,0 0 0 0 0,0 0 0 0 0,0 0-1 0 0,0 1 1 0 0,0-1 0 0 0,0 0 0 0 0,-1 0-1 0 0,1 0 1 0 0,0 0 0 0 0,0 0 0 0 0,0 0 0 0 0,0 0-1 0 0,-1 0 1 0 0,1 0 0 0 0,0 0 0 0 0,0 0 0 0 0,0 0-1 0 0,-1 1 1 0 0,1-1 0 0 0,0 0 0 0 0,0 0-1 0 0,0-1 1 0 0,0 1 0 0 0,-1 0 0 0 0,1 0 0 0 0,0 0-1 0 0,-10 3 36 0 0,-106 14 245 0 0,58-10-201 0 0,-59 4 116 0 0,-160-6 0 0 0,176-6-113 0 0,20 1-101 0 0,0 4 0 0 0,0 4 0 0 0,-138 30 0 0 0,176-27-1604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6:51.146"/>
    </inkml:context>
    <inkml:brush xml:id="br0">
      <inkml:brushProperty name="width" value="0.1" units="cm"/>
      <inkml:brushProperty name="height" value="0.1" units="cm"/>
      <inkml:brushProperty name="color" value="#F4F91B"/>
    </inkml:brush>
  </inkml:definitions>
  <inkml:trace contextRef="#ctx0" brushRef="#br0">0 11 2527 0 0,'56'-10'704'0'0,"-49"10"-691"0"0,28 0 167 0 0,0 1 0 0 0,56 9-1 0 0,-54-4-179 0 0,53 0 0 0 0,-40-3 0 0 0,27 3 85 0 0,-15 0 114 0 0,1-2 0 0 0,1-4 0 0 0,63-6-1 0 0,-95 1-148 0 0,6-1 165 0 0,2 2 1 0 0,-1 1 0 0 0,59 4-1 0 0,21 18-215 0 0,-34-4 0 0 0,10-3 0 0 0,77 13 0 0 0,-116-15 0 0 0,0-2 0 0 0,1-2 0 0 0,112-5 0 0 0,-107-4 17 0 0,61-6 30 0 0,188-34 89 0 0,-303 43-138 0 0,-1 0 0 0 0,0 0 0 0 0,1 0-1 0 0,-1 1 1 0 0,0 0 0 0 0,1 1-1 0 0,6 1 1 0 0,1 1-37 0 0,-7-2-120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15.298"/>
    </inkml:context>
    <inkml:brush xml:id="br0">
      <inkml:brushProperty name="width" value="0.1" units="cm"/>
      <inkml:brushProperty name="height" value="0.1" units="cm"/>
      <inkml:brushProperty name="color" value="#F4F91B"/>
    </inkml:brush>
  </inkml:definitions>
  <inkml:trace contextRef="#ctx0" brushRef="#br0">0 14 1839 0 0,'20'-3'395'0'0,"0"1"0"0"0,33 2 0 0 0,-7-1-332 0 0,66 7 115 0 0,-20-1-172 0 0,107-15 271 0 0,-86 2 302 0 0,16 11 44 0 0,-87-1-536 0 0,59 0 141 0 0,42 2 122 0 0,-69 5-312 0 0,34 2 48 0 0,148-13 146 0 0,-91-6 202 0 0,-40 5-324 0 0,-85 4-80 0 0,0-2 0 0 0,46-6 0 0 0,-31 1-3 0 0,0 2 1 0 0,0 2 0 0 0,0 4 0 0 0,85 11-1 0 0,48-5-16 0 0,88-3 42 0 0,-245-3-53 0 0,0 1 0 0 0,47 11 0 0 0,-16-3 0 0 0,-37-5 0 0 0,-1 1 0 0 0,1 0 0 0 0,41 20 0 0 0,15 6 0 0 0,-62-26 0 0 0,1-1 0 0 0,0-1 0 0 0,0 0 0 0 0,0-2 0 0 0,33 2 0 0 0,-15-3 0 0 0,-22-1 0 0 0,0-1 0 0 0,18-1 0 0 0,87-12 72 0 0,-81 9-72 0 0,77 3 0 0 0,7-1 0 0 0,-63-6 130 0 0,101-27-1 0 0,8-2 226 0 0,-122 33-301 0 0,60 0 0 0 0,-34 3-24 0 0,72-2-8 0 0,86-5 20 0 0,-166 3-42 0 0,121 8 0 0 0,-81 1 0 0 0,182-16 0 0 0,-254 10 0 0 0,249-9 0 0 0,-159 8 0 0 0,20 5 0 0 0,-44-4 0 0 0,106-7 0 0 0,-112-1 0 0 0,0 5 0 0 0,104 6 0 0 0,103 1 33 0 0,-2 0-2 0 0,192 26 30 0 0,-391-23-58 0 0,-45-4-3 0 0,62-9 0 0 0,-10 0 0 0 0,79 9 0 0 0,13 3 0 0 0,5 12 0 0 0,-150-11 0 0 0,30 1 0 0 0,86 0 86 0 0,-144-5-100 0 0,234-4 78 0 0,-197-3-64 0 0,-29 1 0 0 0,0 3 0 0 0,-1 0 0 0 0,55 6 0 0 0,-39 3 0 0 0,56 6 0 0 0,-70-9 0 0 0,-23-2 0 0 0,0-1 0 0 0,1 0 0 0 0,19-1 0 0 0,23 3 0 0 0,-41-2 0 0 0,-1 1 0 0 0,1 0 0 0 0,17 4 0 0 0,-17-2 0 0 0,-1-1 0 0 0,1-1 0 0 0,18 1 0 0 0,-25-3 6 0 0,-1 0 0 0 0,0-1 0 0 0,1 1 0 0 0,-1-1-1 0 0,0 0 1 0 0,0-1 0 0 0,0 0 0 0 0,0 0 0 0 0,0 0 0 0 0,10-6-1 0 0,-7 4 1 0 0,0 1 0 0 0,0 0-1 0 0,0 0 1 0 0,0 0 0 0 0,0 1-1 0 0,1 1 1 0 0,-1 0 0 0 0,1 0-1 0 0,-1 1 1 0 0,15 1 0 0 0,-11-1-5 0 0,4-1-1 0 0,0-1 0 0 0,18-3 0 0 0,-5 0 0 0 0,-3 3 0 0 0,48 1 0 0 0,-37 2 0 0 0,-13 0-1 0 0,34 6 0 0 0,-35-3 7 0 0,34 1 1 0 0,-41-5 12 0 0,31 7 0 0 0,5 0-4 0 0,13-2-15 0 0,80 0 0 0 0,-101-5 33 0 0,70 10-1 0 0,-75-6-2 0 0,0 0 1 0 0,53-4-1 0 0,105-4 179 0 0,-48 3-102 0 0,-2 2-101 0 0,-12 0 63 0 0,51-10-16 0 0,-66-5-53 0 0,17 0 0 0 0,87 1 0 0 0,-3 1 0 0 0,62 3 64 0 0,-214 10-64 0 0,71 10 0 0 0,-53-3 0 0 0,153 0 0 0 0,-171-11 0 0 0,60-3 0 0 0,-17 0 0 0 0,32 3 0 0 0,-141 2-28 0 0,-2 1-159 0 0,1-1-1 0 0,-1 1 1 0 0,1 0-1 0 0,-1 0 1 0 0,1 0 0 0 0,-1 0-1 0 0,0 1 1 0 0,1-1-1 0 0,-1 0 1 0 0,1 1-1 0 0,3 1 1 0 0,-2 5-2528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17.097"/>
    </inkml:context>
    <inkml:brush xml:id="br0">
      <inkml:brushProperty name="width" value="0.1" units="cm"/>
      <inkml:brushProperty name="height" value="0.1" units="cm"/>
      <inkml:brushProperty name="color" value="#F4F91B"/>
    </inkml:brush>
  </inkml:definitions>
  <inkml:trace contextRef="#ctx0" brushRef="#br0">1 1 1375 0 0,'24'6'452'0'0,"0"-1"0"0"0,0-1 0 0 0,42 1 0 0 0,-6 1-279 0 0,-42-4-35 0 0,35 1-1 0 0,80-6 639 0 0,64 1 16 0 0,-82 6-545 0 0,130 1 234 0 0,-187-5-359 0 0,35 3 108 0 0,133 5 71 0 0,-222-8-303 0 0,51-3 76 0 0,60-10 0 0 0,-36 3-33 0 0,-46 8-41 0 0,-1 1 0 0 0,0 1 0 0 0,39 6 0 0 0,95 23 0 0 0,-111-20 0 0 0,-1-2 0 0 0,1-3 0 0 0,93-3 0 0 0,-44-5 115 0 0,0 6 0 0 0,133 18-1 0 0,-232-19-114 0 0,166 19 33 0 0,-133-17-22 0 0,0-2-1 0 0,58-6 0 0 0,-67 2 10 0 0,1 2-1 0 0,-1 1 1 0 0,40 5-1 0 0,83 21 135 0 0,39 3-42 0 0,-151-26-108 0 0,1-1-1 0 0,67-7 1 0 0,105-20 196 0 0,-186 23-184 0 0,0 0-1 0 0,1 2 0 0 0,-1 1 1 0 0,50 8-1 0 0,5 5 17 0 0,132 5 0 0 0,-35-24 32 0 0,-105 0-64 0 0,-6-1 0 0 0,0 4 0 0 0,97 8 0 0 0,-107 0 57 0 0,87-2-1 0 0,-108-5-50 0 0,-1-3 0 0 0,0-1 0 0 0,55-14-1 0 0,97-33 123 0 0,-167 47-121 0 0,0-1 24 0 0,0 0-1 0 0,1 2 0 0 0,42-3 0 0 0,-40 4-40 0 0,-20 2 33 0 0,0 0 0 0 0,0 1 0 0 0,1-1 1 0 0,-1 1-1 0 0,0 0 0 0 0,6 1 0 0 0,-9-1-23 0 0,0 0-1 0 0,0 1 1 0 0,0-1 0 0 0,0 1 0 0 0,0-1-1 0 0,0 1 1 0 0,0-1 0 0 0,-1 1 0 0 0,1-1-1 0 0,0 1 1 0 0,0 0 0 0 0,0 0 0 0 0,0-1-1 0 0,-1 1 1 0 0,1 0 0 0 0,0 0 0 0 0,-1 0-1 0 0,1 0 1 0 0,-1 0 0 0 0,1 0-1 0 0,-1 0 1 0 0,1 0 0 0 0,-1 0 0 0 0,0 0-1 0 0,1 0 1 0 0,-1 0 0 0 0,0 0 0 0 0,0 2-1 0 0,1 10-175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20.629"/>
    </inkml:context>
    <inkml:brush xml:id="br0">
      <inkml:brushProperty name="width" value="0.1" units="cm"/>
      <inkml:brushProperty name="height" value="0.1" units="cm"/>
      <inkml:brushProperty name="color" value="#F4F91B"/>
    </inkml:brush>
  </inkml:definitions>
  <inkml:trace contextRef="#ctx0" brushRef="#br0">1 69 2183 0 0,'40'-2'459'0'0,"-1"-3"0"0"0,64-13 0 0 0,-72 11-261 0 0,198-29 779 0 0,-202 35-932 0 0,1 2-1 0 0,-1 1 0 0 0,0 0 0 0 0,39 10 1 0 0,-23-3-27 0 0,3 0 14 0 0,68 6 0 0 0,-100-15-17 0 0,1-1 0 0 0,22-4 0 0 0,0 0 4 0 0,-27 4 1 0 0,15-2 76 0 0,-1 1 1 0 0,0 1 0 0 0,1 2 0 0 0,-1 0 0 0 0,41 8-1 0 0,-45-6-48 0 0,36 3-1 0 0,-13-2-6 0 0,-7-1-31 0 0,1-2 0 0 0,41-4-1 0 0,6 0 152 0 0,-64 2-15 0 0,0-1 0 0 0,36-9 0 0 0,-44 8-110 0 0,22-4 23 0 0,0 1 0 0 0,0 2-1 0 0,0 1 1 0 0,1 2 0 0 0,42 4-1 0 0,-33 1 0 0 0,128 17 20 0 0,-150-18-78 0 0,36 1 0 0 0,-3-2 0 0 0,-38-1 0 0 0,0-1 0 0 0,20-2 0 0 0,11-1 0 0 0,-39 4 0 0 0,0 0-1 0 0,1 0 0 0 0,-1 1 0 0 0,12 4 0 0 0,24 5 59 0 0,30 1-47 0 0,12 2-1 0 0,-62-12 3 0 0,80 3 27 0 0,-30-2-8 0 0,80 15 0 0 0,-113-12-32 0 0,0-2 0 0 0,45-2 0 0 0,90-3 64 0 0,-34-5-64 0 0,-99 7 18 0 0,-1 1 0 0 0,1 3 0 0 0,51 11 0 0 0,-42-11-18 0 0,-11-2 0 0 0,94 9 70 0 0,-1 0-76 0 0,-70-2 1 0 0,81 10 74 0 0,6 3-69 0 0,-56-12 0 0 0,139-5 0 0 0,-218-6 4 0 0,9-1 26 0 0,48-6 0 0 0,-31 1 99 0 0,0 3 0 0 0,83 3-1 0 0,-95 1-103 0 0,61 2 47 0 0,136-1-8 0 0,-106-11-13 0 0,-28 1-50 0 0,164 6 0 0 0,-190 6-1 0 0,0-3 0 0 0,70-9 0 0 0,-54-1-7 0 0,-33 2 31 0 0,0 2 0 0 0,71 4-1 0 0,41 3-23 0 0,-44-1 0 0 0,-94-1 18 0 0,38-6-1 0 0,18-1 12 0 0,127 5-29 0 0,-53-4 0 0 0,-82 1 0 0 0,3 2 0 0 0,209-18 0 0 0,-173 12 50 0 0,178 9 0 0 0,-117 3-11 0 0,-112-6-11 0 0,96-17-1 0 0,-13 1-29 0 0,-111 16 2 0 0,55-6 0 0 0,128 5 0 0 0,-39 0 60 0 0,-85 0-48 0 0,-18-1-13 0 0,47 1 56 0 0,116 15-45 0 0,-187-9-10 0 0,73 0 0 0 0,-12 0 0 0 0,-89-3 0 0 0,-1 2 0 0 0,1 0 0 0 0,-1 2 0 0 0,38 9 0 0 0,-24-5 0 0 0,55 5 0 0 0,-2-1 0 0 0,29 8 38 0 0,163 6-1 0 0,-99-30 12 0 0,-149 3-45 0 0,109 0 66 0 0,6 0-76 0 0,-81-3 38 0 0,107-21 0 0 0,-170 25-140 0 0,7-1 173 0 0,0 0 0 0 0,0 0 0 0 0,16 0 0 0 0,-2 6-2483 0 0,-12 0-404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23.686"/>
    </inkml:context>
    <inkml:brush xml:id="br0">
      <inkml:brushProperty name="width" value="0.1" units="cm"/>
      <inkml:brushProperty name="height" value="0.1" units="cm"/>
      <inkml:brushProperty name="color" value="#F4F91B"/>
    </inkml:brush>
  </inkml:definitions>
  <inkml:trace contextRef="#ctx0" brushRef="#br0">1 55 1375 0 0,'62'3'735'0'0,"65"11"-1"0"0,25 2-75 0 0,-143-15-611 0 0,6 0 33 0 0,1-1 0 0 0,-1 0 1 0 0,0-1-1 0 0,17-3 0 0 0,-24 3-54 0 0,-1 1 1 0 0,1-1 0 0 0,14 2-1 0 0,7 0 20 0 0,50-1 345 0 0,128 17 1 0 0,-59-3-175 0 0,63-5 318 0 0,-108-8-398 0 0,-18-2-66 0 0,18-2-72 0 0,-44-1 0 0 0,282 10 502 0 0,-301-5-431 0 0,0-3 1 0 0,42-5-1 0 0,17-2 41 0 0,-41 7-89 0 0,183 0 94 0 0,-112 11-117 0 0,-16-9 0 0 0,-85-1 0 0 0,124-14-2 0 0,-8 0 15 0 0,-128 14-7 0 0,38-2 82 0 0,1 2 0 0 0,88 10-1 0 0,-107-3-82 0 0,-10-1 5 0 0,0-1 0 0 0,0-1-1 0 0,0-1 1 0 0,0-2 0 0 0,44-3 0 0 0,-21-6 29 0 0,1 2-1 0 0,0 3 1 0 0,0 2-1 0 0,79 6 0 0 0,157 48 26 0 0,-261-48-64 0 0,0-1 0 0 0,50-2 0 0 0,-56-1 0 0 0,81-8-1 0 0,-51 3 13 0 0,105-6 159 0 0,-90 9-86 0 0,82 7 0 0 0,-103-2-12 0 0,66-5-1 0 0,-69 0-35 0 0,199-11 109 0 0,-205 11-149 0 0,40 0 70 0 0,99 15-67 0 0,38 22 118 0 0,-165-27-57 0 0,77 4 1 0 0,-55-7-47 0 0,26 3 21 0 0,137 32 0 0 0,-190-29-35 0 0,-13-3 2 0 0,1-1-1 0 0,0-2 1 0 0,37 3-1 0 0,186-16 51 0 0,-227 8-53 0 0,-1 1 0 0 0,1 1 0 0 0,40 8 0 0 0,-53-8 0 0 0,53 10 9 0 0,111 16 61 0 0,-142-25-57 0 0,0-1-1 0 0,0-2 0 0 0,41-4 0 0 0,214-20-1 0 0,-119 15 106 0 0,-81 13-83 0 0,22-1 56 0 0,-79-4-81 0 0,16 0 59 0 0,0-2 0 0 0,58-11-1 0 0,-100 13-65 0 0,47-11 36 0 0,0 3 1 0 0,65-3 0 0 0,97 2-29 0 0,-147 4 14 0 0,109-21 0 0 0,-57 6-8 0 0,-90 16-13 0 0,25-3 28 0 0,85-3-1 0 0,23 9-30 0 0,-86-1 0 0 0,82-12 0 0 0,203-13 0 0 0,-243 34 0 0 0,-68-2 0 0 0,58-3 0 0 0,84-21 0 0 0,-108 10 0 0 0,273-6 11 0 0,-31-9 118 0 0,-232 15-133 0 0,9 4 4 0 0,126 8 0 0 0,-199-1 0 0 0,205-11 2 0 0,-150 4 60 0 0,-5 1-62 0 0,119 9 0 0 0,-61 3 0 0 0,-26-3 0 0 0,-13-4 0 0 0,-67-2 0 0 0,55 5 0 0 0,-55-1 0 0 0,34-2 0 0 0,20 2 0 0 0,67 17 0 0 0,-73-7 0 0 0,-62-11 6 0 0,0 0-1 0 0,1-1 0 0 0,-1-1 1 0 0,0-1-1 0 0,-1-1 0 0 0,1 0 1 0 0,0-2-1 0 0,-1 0 0 0 0,22-9 1 0 0,-26 9 17 0 0,-1 0 0 0 0,1 1 0 0 0,-1 1 0 0 0,1 0 0 0 0,18-1 0 0 0,-21 6-23 0 0,-3 3 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27.887"/>
    </inkml:context>
    <inkml:brush xml:id="br0">
      <inkml:brushProperty name="width" value="0.1" units="cm"/>
      <inkml:brushProperty name="height" value="0.1" units="cm"/>
      <inkml:brushProperty name="color" value="#F4F91B"/>
    </inkml:brush>
  </inkml:definitions>
  <inkml:trace contextRef="#ctx0" brushRef="#br0">0 154 2671 0 0,'45'-16'299'0'0,"61"-32"-1"0"0,-75 32-136 0 0,1 1 1 0 0,0 1-1 0 0,1 2 1 0 0,44-9 0 0 0,-59 17-108 0 0,0 1 1 0 0,0 1-1 0 0,0 0 0 0 0,0 2 1 0 0,0 0-1 0 0,23 3 1 0 0,124 34 90 0 0,-65-17-146 0 0,-63-13 60 0 0,0-1-1 0 0,68 0 0 0 0,33 5 411 0 0,95 26 80 0 0,-154-25-345 0 0,0-4 0 0 0,83-2-1 0 0,144-10 304 0 0,-260 5-430 0 0,62 7-1 0 0,290 32 104 0 0,-223-24-116 0 0,-16-1-47 0 0,-151-15-11 0 0,339 8 39 0 0,116-18 18 0 0,-171-4-19 0 0,-126 2-26 0 0,-68 11-19 0 0,179 19 0 0 0,-49-6 29 0 0,32 4 6 0 0,9 32-35 0 0,-220-39 0 0 0,78 5 0 0 0,-58-8 0 0 0,-21-1 0 0 0,-1 1 0 0 0,0 3 0 0 0,65 20 0 0 0,-82-20 2 0 0,-23-8 3 0 0,0 0 1 0 0,-1 1-1 0 0,0 0 0 0 0,1 1 0 0 0,-1-1 0 0 0,0 1 0 0 0,0 0 0 0 0,0 1 1 0 0,8 6-1 0 0,-10 0-444 0 0,-5-3-2128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30.963"/>
    </inkml:context>
    <inkml:brush xml:id="br0">
      <inkml:brushProperty name="width" value="0.1" units="cm"/>
      <inkml:brushProperty name="height" value="0.1" units="cm"/>
      <inkml:brushProperty name="color" value="#F4F91B"/>
    </inkml:brush>
  </inkml:definitions>
  <inkml:trace contextRef="#ctx0" brushRef="#br0">0 117 1983 0 0,'1'2'42'0'0,"1"0"0"0"0,-1 0 0 0 0,1-1 0 0 0,-1 1-1 0 0,1 0 1 0 0,0-1 0 0 0,0 1 0 0 0,-1-1 0 0 0,1 1-1 0 0,0-1 1 0 0,0 0 0 0 0,0 0 0 0 0,1 0 0 0 0,-1 0-1 0 0,0 0 1 0 0,4 0 0 0 0,42 8 1119 0 0,-30-7-985 0 0,-4 1-39 0 0,1 1-1 0 0,-1 0 0 0 0,0 1 0 0 0,25 13 1 0 0,-28-13-117 0 0,94 35 175 0 0,-39-17-108 0 0,-45-16-38 0 0,0-1 0 0 0,1-1-1 0 0,-1 0 1 0 0,1-2 0 0 0,0-1-1 0 0,0 0 1 0 0,31-3 0 0 0,223-33 696 0 0,-138 21-245 0 0,-67 9-369 0 0,-29 3-73 0 0,15-2 52 0 0,-3-4-55 0 0,33-4 20 0 0,-6-5-43 0 0,104-7 0 0 0,-128 23-32 0 0,0 2 0 0 0,57 10 0 0 0,39 3 0 0 0,20-20 0 0 0,-119 1 0 0 0,0 3 0 0 0,69 6 0 0 0,79 14 0 0 0,-70-7 0 0 0,-87-10 0 0 0,85-7 0 0 0,-101 3 0 0 0,39-6 0 0 0,-37 4 0 0 0,35-1 0 0 0,-5 7 0 0 0,1 2 0 0 0,-2 3 0 0 0,62 16 0 0 0,-70-15 0 0 0,2-2 0 0 0,99-2 0 0 0,-143-4 0 0 0,91-1 12 0 0,175 5 40 0 0,-241-1-45 0 0,-18 0 1 0 0,0-2 0 0 0,0 0 1 0 0,0-1-1 0 0,1-1 0 0 0,-1 0 0 0 0,24-5 0 0 0,-35 3 1 0 0,1 0 0 0 0,-1-1-1 0 0,0 0 1 0 0,0 0-1 0 0,0 0 1 0 0,0 0-1 0 0,9-10 1 0 0,-8 7-8 0 0,2 0 0 0 0,15-11 0 0 0,-9 11-2 0 0,1 0 0 0 0,-1 0 1 0 0,1 2-1 0 0,18-5 0 0 0,68-10 46 0 0,6-2-22 0 0,-69 11-3 0 0,81-19 88 0 0,-85 23-96 0 0,-21 3-2 0 0,-1 1 1 0 0,1 1-1 0 0,0 0 1 0 0,25 1-1 0 0,35 7 19 0 0,-22-1 28 0 0,-1-3 0 0 0,84-5 0 0 0,99-33 7 0 0,-220 34-64 0 0,0 0 0 0 0,0 1 0 0 0,0 1 0 0 0,22 3 0 0 0,-13-2 0 0 0,10 1 9 0 0,152 4 118 0 0,-134-6-56 0 0,0-3-1 0 0,70-13 0 0 0,-78 10-55 0 0,1 2 0 0 0,54 3 0 0 0,-9-1-7 0 0,19 6 56 0 0,-90-1-64 0 0,0 0 0 0 0,0 1 0 0 0,30 12 0 0 0,-27-9 0 0 0,45 10 0 0 0,-56-16 0 0 0,1 0 0 0 0,-1-1 0 0 0,0 0 0 0 0,1 0 0 0 0,-1-1 0 0 0,0-1 0 0 0,1 0 0 0 0,-1 0 0 0 0,16-6 0 0 0,14-4 53 0 0,2 3 0 0 0,-1 1-1 0 0,1 2 1 0 0,1 2-1 0 0,-1 2 1 0 0,72 6-1 0 0,-105-3-24 0 0,0 0 0 0 0,0 1 0 0 0,16 5 0 0 0,-11-2-28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43.660"/>
    </inkml:context>
    <inkml:brush xml:id="br0">
      <inkml:brushProperty name="width" value="0.1" units="cm"/>
      <inkml:brushProperty name="height" value="0.1" units="cm"/>
      <inkml:brushProperty name="color" value="#F4F91B"/>
    </inkml:brush>
  </inkml:definitions>
  <inkml:trace contextRef="#ctx0" brushRef="#br0">0 21 3279 0 0,'0'0'109'0'0,"0"-1"-1"0"0,0 0 0 0 0,0 0 0 0 0,0 0 0 0 0,0 1 0 0 0,1-1 0 0 0,-1 0 0 0 0,0 0 0 0 0,0 0 0 0 0,0 1 0 0 0,1-1 0 0 0,-1 0 0 0 0,0 0 0 0 0,1 1 0 0 0,-1-1 1 0 0,1 0-1 0 0,-1 1 0 0 0,1-1 0 0 0,-1 0 0 0 0,1 1 0 0 0,-1-1 0 0 0,1 1 0 0 0,-1-1 0 0 0,1 1 0 0 0,0-1 0 0 0,-1 1 0 0 0,1-1 0 0 0,1 1 0 0 0,0-1 31 0 0,0 1 0 0 0,0 0 0 0 0,0-1 0 0 0,0 1 0 0 0,0 0 0 0 0,0 0 0 0 0,0 0 0 0 0,0 0 0 0 0,0 1 0 0 0,0-1 0 0 0,2 1 0 0 0,6 2 200 0 0,-1 0 1 0 0,0 1 0 0 0,14 8-1 0 0,-7-3-50 0 0,-10-5-122 0 0,0-1 0 0 0,1 1 0 0 0,12 4 0 0 0,-16-8-85 0 0,-1 1-1 0 0,1-1 0 0 0,0 1 1 0 0,0-1-1 0 0,0 0 0 0 0,-1 0 1 0 0,1 0-1 0 0,0 0 1 0 0,0 0-1 0 0,0-1 0 0 0,0 0 1 0 0,-1 1-1 0 0,5-2 0 0 0,25-9 705 0 0,38-6-1 0 0,-68 16-773 0 0,11-1 98 0 0,1 1 0 0 0,-1 0 0 0 0,21 1 0 0 0,25-1 133 0 0,-38 0-142 0 0,0 1 1 0 0,0 0-1 0 0,33 6 1 0 0,-24-2-14 0 0,97 5 301 0 0,-26-3 46 0 0,-16 8-166 0 0,-58-8-95 0 0,45 3-1 0 0,230-12 697 0 0,-30-3-316 0 0,-199 6-407 0 0,229 10 58 0 0,-4-1 63 0 0,-294-8-263 0 0,121 7 74 0 0,-98-8-48 0 0,-1-1 0 0 0,47-7 1 0 0,-13-4-5 0 0,87-13 103 0 0,-62 18-70 0 0,1 3 1 0 0,86 9-1 0 0,-139-1-16 0 0,0 1-1 0 0,37 12 1 0 0,-55-13-10 0 0,1 0 0 0 0,0 0 1 0 0,0-2-1 0 0,-1 0 0 0 0,32-1 0 0 0,126 3-27 0 0,-159-3-3 0 0,146 5 104 0 0,-70-4-13 0 0,97 15 1 0 0,-116-6-11 0 0,87 5-32 0 0,105 17-53 0 0,-227-29 0 0 0,-22-2 0 0 0,0-1 0 0 0,18 6 0 0 0,-16-4 22 0 0,0 0 0 0 0,28 2-1 0 0,7 0 53 0 0,316 40-21 0 0,-315-43 135 0 0,83-6 0 0 0,50-18 236 0 0,-97 15-80 0 0,-48 5-229 0 0,81-4 56 0 0,2-2-61 0 0,142 0 206 0 0,-189 16-208 0 0,-55-4-54 0 0,1-2 0 0 0,0 0 0 0 0,26-2 0 0 0,-5-1 140 0 0,14-2 112 0 0,-37 1-293 0 0,146-16 207 0 0,-137 17-180 0 0,-1 1 0 0 0,1 2-1 0 0,52 8 1 0 0,169 25 35 0 0,-119-19 117 0 0,44 2 50 0 0,-127-16-188 0 0,123 0 303 0 0,-167-3-356 0 0,0 1 1 0 0,0 0-1 0 0,0 0 0 0 0,0 0 0 0 0,0 1 0 0 0,1-1 1 0 0,-1 1-1 0 0,5 2 0 0 0,-9-3-23 0 0,1 0 0 0 0,-1 0 0 0 0,1 1-1 0 0,-1-1 1 0 0,1 1 0 0 0,-1-1 0 0 0,1 0 0 0 0,-1 1 0 0 0,1-1-1 0 0,-1 1 1 0 0,1-1 0 0 0,-1 1 0 0 0,0-1 0 0 0,1 1 0 0 0,-1-1 0 0 0,0 1-1 0 0,1 0 1 0 0,-1-1 0 0 0,0 1 0 0 0,0-1 0 0 0,0 1 0 0 0,1 0-1 0 0,-1 1-99 0 0,-1 0-1 0 0,1 0 0 0 0,0-1 1 0 0,0 1-1 0 0,-1 0 0 0 0,1 0 1 0 0,-1-1-1 0 0,0 1 0 0 0,1-1 1 0 0,-1 1-1 0 0,0 0 1 0 0,-1 1-1 0 0,-10 13-1056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47:47.211"/>
    </inkml:context>
    <inkml:brush xml:id="br0">
      <inkml:brushProperty name="width" value="0.1" units="cm"/>
      <inkml:brushProperty name="height" value="0.1" units="cm"/>
      <inkml:brushProperty name="color" value="#F4F91B"/>
    </inkml:brush>
  </inkml:definitions>
  <inkml:trace contextRef="#ctx0" brushRef="#br0">54 165 2759 0 0,'-1'-1'33'0'0,"0"1"0"0"0,0-1 0 0 0,-1 1 0 0 0,1 0 0 0 0,0 0 0 0 0,0-1 0 0 0,0 1 0 0 0,-1 0 0 0 0,1 0 0 0 0,0 0 0 0 0,0 0 0 0 0,0 1 0 0 0,-1-1 0 0 0,1 0 0 0 0,0 0 0 0 0,0 1 0 0 0,0-1 0 0 0,0 1 0 0 0,-1-1 0 0 0,1 1 0 0 0,0-1 0 0 0,0 1 0 0 0,0 0 0 0 0,0-1 0 0 0,0 1 0 0 0,-1 1 0 0 0,0 1 418 0 0,-1 1-1 0 0,1-1 1 0 0,0 1 0 0 0,0 0-1 0 0,0-1 1 0 0,-1 6 0 0 0,-2 3 455 0 0,5-12-793 0 0,0 1-1 0 0,1-1 1 0 0,-1 0-1 0 0,0 0 0 0 0,1 1 1 0 0,-1-1-1 0 0,0 0 1 0 0,1 0-1 0 0,-1 1 1 0 0,1-1-1 0 0,-1 0 0 0 0,1 0 1 0 0,-1 0-1 0 0,0 0 1 0 0,1 1-1 0 0,-1-1 0 0 0,1 0 1 0 0,-1 0-1 0 0,1 0 1 0 0,-1 0-1 0 0,1 0 1 0 0,-1 0-1 0 0,1-1 0 0 0,0 1 1 0 0,17 1 1429 0 0,-16-1-1320 0 0,90 6 1165 0 0,3 1-541 0 0,-42-7-325 0 0,71-2 922 0 0,-105 0-1267 0 0,0 0 1 0 0,0-2 0 0 0,0 0 0 0 0,27-10 0 0 0,-14 1-41 0 0,-5 2-19 0 0,-1 1 0 0 0,1 1 0 0 0,1 2 0 0 0,-1 0 0 0 0,38-3 0 0 0,97 10 93 0 0,-68 2-100 0 0,-38-5 35 0 0,107-20 0 0 0,-71 8 167 0 0,-14 2-73 0 0,52-6-4 0 0,-111 18-229 0 0,0 0 0 0 0,1 2 0 0 0,-1 0 0 0 0,35 7 0 0 0,-20-2 10 0 0,40 1-1 0 0,-6 0 18 0 0,222 23 255 0 0,-188-25-149 0 0,137-10 0 0 0,-62 0 77 0 0,-32 3-106 0 0,-63-2-56 0 0,-28 2-38 0 0,91-14 1 0 0,-97 6 61 0 0,1 2 0 0 0,83-1 1 0 0,221 11-69 0 0,-223-6 15 0 0,45 0 14 0 0,-56 3-39 0 0,229 7 0 0 0,-167-7 0 0 0,118-6 0 0 0,-223 5 20 0 0,-41 2 2 0 0,55-7 0 0 0,19-3-22 0 0,-35 5 0 0 0,239-26 64 0 0,-269 30-46 0 0,-1 1-1 0 0,68 11 1 0 0,-37-3-7 0 0,176 28 1812 0 0,-56-8-3672 0 0,-162-25 1939 0 0,13 4-90 0 0,57 17 0 0 0,-61-14 0 0 0,81 12 0 0 0,27-3 0 0 0,138 7 0 0 0,-75 5 0 0 0,-177-27 0 0 0,0-2 0 0 0,51-2 0 0 0,-35-1 0 0 0,244 9 64 0 0,-269-5-62 0 0,-1 1 0 0 0,0 1 0 0 0,32 10-1 0 0,34 8 136 0 0,-72-21-169 0 0,0-1 1 0 0,0 0-1 0 0,0-2 0 0 0,34-4 1 0 0,-11 2 22 0 0,50 2 1 0 0,-50 1 7 0 0,33 2 1 0 0,98 15 0 0 0,2 14 0 0 0,-144-28 0 0 0,-1-1 0 0 0,1-1 0 0 0,50-6 0 0 0,-12 0 0 0 0,48 3 0 0 0,172 16 0 0 0,-228-6 0 0 0,116-3 0 0 0,261 10 0 0 0,-222-1 0 0 0,-169-14 0 0 0,74-10 0 0 0,-21 0 0 0 0,0 9 0 0 0,121 13 0 0 0,-129-5 0 0 0,-31-6 6 0 0,0-2-1 0 0,71-12 1 0 0,-63 5 44 0 0,79 2 0 0 0,10 13 9 0 0,50 1 29 0 0,-154-11-88 0 0,69-12 0 0 0,-8 1 0 0 0,-45 8 0 0 0,0 3 0 0 0,1 3 0 0 0,101 13 0 0 0,-140-9-1 0 0,0-2-1 0 0,55-2 0 0 0,64-15 61 0 0,-75 7-57 0 0,1 3 1 0 0,0 3 0 0 0,145 16-1 0 0,-165-9 14 0 0,-1-3 0 0 0,58-6 0 0 0,-1 1 0 0 0,-18 3-16 0 0,1 4 0 0 0,106 18 0 0 0,-168-17 0 0 0,0-1 0 0 0,55-2 0 0 0,68-11 0 0 0,-22 0 0 0 0,113 11 0 0 0,-199 2 0 0 0,-14-1 0 0 0,-1-1 0 0 0,44-4 0 0 0,55-5 0 0 0,-86 5 0 0 0,30 3 0 0 0,1 3 0 0 0,86 15 0 0 0,-27-2 0 0 0,-96-16 0 0 0,72-5 0 0 0,106-14 0 0 0,-113 17 0 0 0,-73 1 0 0 0,193 3 0 0 0,-202-3 25 0 0,0-2 0 0 0,43-8 0 0 0,-67 9-24 0 0,1 1 1 0 0,-1 0 0 0 0,1 0-1 0 0,-1 0 1 0 0,1 0 0 0 0,-1-1-1 0 0,0 1 1 0 0,1 0-1 0 0,-1 0 1 0 0,1 0 0 0 0,-1 0-1 0 0,1 0 1 0 0,-1 0 0 0 0,1 0-1 0 0,-1 0 1 0 0,1 1-1 0 0,-1-1 1 0 0,1 0 0 0 0,-1 0-1 0 0,1 0 1 0 0,-1 0 0 0 0,0 0-1 0 0,1 1 1 0 0,-1-1 0 0 0,1 0-1 0 0,-1 1 1 0 0,0-1-1 0 0,1 0 1 0 0,-1 0 0 0 0,1 1-1 0 0,-1-1 1 0 0,0 1 0 0 0,0-1-1 0 0,1 0 1 0 0,-1 1-1 0 0,0-1 1 0 0,0 1 0 0 0,1-1-1 0 0,-1 0 1 0 0,0 1 0 0 0,0-1-1 0 0,0 1 1 0 0,0-1-1 0 0,0 1 1 0 0,0-1 0 0 0,0 1-1 0 0,0-1 1 0 0,0 1 0 0 0,0-1-1 0 0,0 1 1 0 0,0-1-1 0 0,0 1 1 0 0,0-1 0 0 0,0 1-1 0 0,-2 5-539 0 0,0 0-1 0 0,0 0 0 0 0,-4 9 1 0 0,0-2-3781 0 0,-1 9-2284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23.042"/>
    </inkml:context>
    <inkml:brush xml:id="br0">
      <inkml:brushProperty name="width" value="0.1" units="cm"/>
      <inkml:brushProperty name="height" value="0.1" units="cm"/>
      <inkml:brushProperty name="color" value="#F4F91B"/>
    </inkml:brush>
  </inkml:definitions>
  <inkml:trace contextRef="#ctx0" brushRef="#br0">0 1 511 0 0,'2'0'10'0'0,"-1"0"-1"0"0,0-1 0 0 0,1 1 0 0 0,-1 0 0 0 0,0 0 1 0 0,1 0-1 0 0,-1 1 0 0 0,0-1 0 0 0,1 0 0 0 0,-1 0 0 0 0,0 1 1 0 0,0-1-1 0 0,1 1 0 0 0,-1-1 0 0 0,0 1 0 0 0,2 1 1 0 0,22 11 175 0 0,-24-12-193 0 0,13 7 31 0 0,-10-5-13 0 0,0-1 1 0 0,0 0-1 0 0,0 1 0 0 0,0-1 1 0 0,0 0-1 0 0,1-1 0 0 0,-1 1 0 0 0,1-1 1 0 0,-1 0-1 0 0,1 0 0 0 0,8 0 0 0 0,4-2 278 0 0,0 0 0 0 0,-1-2 0 0 0,17-4 0 0 0,-17 3 8 0 0,1 1 0 0 0,-1 1 0 0 0,18-1 0 0 0,52-2 31 0 0,-63 3-211 0 0,38 2 57 0 0,-49 0-173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32.835"/>
    </inkml:context>
    <inkml:brush xml:id="br0">
      <inkml:brushProperty name="width" value="0.1" units="cm"/>
      <inkml:brushProperty name="height" value="0.1" units="cm"/>
      <inkml:brushProperty name="color" value="#F4F91B"/>
    </inkml:brush>
  </inkml:definitions>
  <inkml:trace contextRef="#ctx0" brushRef="#br0">10342 73 10911 0 0,'0'0'498'0'0,"0"-3"-9"0"0,-6-14-312 0 0,-1 4-145 0 0,4 9 27 0 0,-7-5-4 0 0,-9-9-20 0 0,14 15-34 0 0,1 2-17 0 0,2 0-56 0 0,0 0 1 0 0,0 1 0 0 0,0-1-1 0 0,-1 1 1 0 0,1-1 0 0 0,0 1-1 0 0,0 0 1 0 0,0 0 0 0 0,-1 0 0 0 0,1 0-1 0 0,0 0 1 0 0,0 1 0 0 0,0-1-1 0 0,0 0 1 0 0,-1 1 0 0 0,-2 1-1 0 0,3-1 58 0 0,-58 18-721 0 0,50-15 976 0 0,-1-1 0 0 0,-1-1 0 0 0,-16 2 0 0 0,22-3-163 0 0,-206 16 4012 0 0,89-11-1286 0 0,-598 59-1060 0 0,544-62-1684 0 0,70-4-2 0 0,-286 8 634 0 0,155-9 172 0 0,41-11-852 0 0,-2-1 142 0 0,114 12 14 0 0,-143 15 0 0 0,188-7-122 0 0,-260 42 215 0 0,151-18 67 0 0,-180 14 0 0 0,78-18-239 0 0,41-4-37 0 0,130-18 172 0 0,-152-11 0 0 0,173 3-81 0 0,0 2 0 0 0,0 3 0 0 0,0 2 0 0 0,-66 13 0 0 0,91-9-90 0 0,-43 5-32 0 0,0-2 1 0 0,-128-2-1 0 0,-133-6 160 0 0,308-1-170 0 0,-16 0-11 0 0,-3-1 0 0 0,0-2 0 0 0,-81-5 76 0 0,-70-1 201 0 0,154 9-217 0 0,0 1 0 0 0,-63 12 0 0 0,-286 44 271 0 0,64-9-331 0 0,93-8 0 0 0,-20-17 256 0 0,159-22-256 0 0,-167-18 0 0 0,193 6 0 0 0,-63-4 0 0 0,55 7 75 0 0,45 5-43 0 0,-113-1 189 0 0,100 6-214 0 0,-146 9 69 0 0,186-11-34 0 0,-21 0-31 0 0,-7 0-11 0 0,-45 0 0 0 0,21-1 101 0 0,-695-22 905 0 0,620 6-839 0 0,-30-3 82 0 0,125 17-205 0 0,-1 1 1 0 0,-42 5-1 0 0,-70 14-501 0 0,51-5-3162 0 0,59-8-5073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37.517"/>
    </inkml:context>
    <inkml:brush xml:id="br0">
      <inkml:brushProperty name="width" value="0.1" units="cm"/>
      <inkml:brushProperty name="height" value="0.1" units="cm"/>
      <inkml:brushProperty name="color" value="#E71224"/>
    </inkml:brush>
  </inkml:definitions>
  <inkml:trace contextRef="#ctx0" brushRef="#br0">10862 55 9295 0 0,'0'0'208'0'0,"-2"-2"34"0"0,2-1-160 0 0,-1-1-20 0 0,-13-7 312 0 0,12 9-392 0 0,0 1 114 0 0,1 0 0 0 0,-1-1 0 0 0,0 1 0 0 0,0 0 0 0 0,0 0 0 0 0,-1 1 0 0 0,1-1-1 0 0,0 0 1 0 0,0 1 0 0 0,0-1 0 0 0,0 1 0 0 0,-1 0 0 0 0,1 0 0 0 0,-3 0 0 0 0,-10-3 17 0 0,-58-13 3401 0 0,64 16-3025 0 0,-6-2-89 0 0,0 1 0 0 0,0 0 0 0 0,0 2 0 0 0,0-1 0 0 0,0 2-1 0 0,0 0 1 0 0,-15 5 0 0 0,-54 14 672 0 0,58-15-742 0 0,-14 5 244 0 0,3 1-123 0 0,-6-2-28 0 0,0-2 0 0 0,-50 4 0 0 0,63-11-193 0 0,-213 4 1452 0 0,218-5-1590 0 0,-13 1-17 0 0,-10 2 43 0 0,5 2-16 0 0,-1-1-32 0 0,-24 3 165 0 0,0-3-1 0 0,-97-8 0 0 0,55-2 125 0 0,-150 9-1 0 0,188 0-256 0 0,-138-14 107 0 0,2 0 202 0 0,-9 18-194 0 0,176-5-217 0 0,-4-1 11 0 0,-249 18 214 0 0,144-8-80 0 0,101-9-129 0 0,-66-6-1 0 0,-47-3 106 0 0,-247 35 347 0 0,366-24-450 0 0,-316 40 315 0 0,217-27-161 0 0,-166-2 0 0 0,256-13-135 0 0,-69 13-1 0 0,23-2 8 0 0,-256 6 102 0 0,156-11-134 0 0,88-1 60 0 0,15 0-18 0 0,-114-6 1 0 0,54-11 41 0 0,-160 11 0 0 0,218 2-75 0 0,0-5 1 0 0,-100-14-1 0 0,147 12-6 0 0,-91 5 0 0 0,-50 17 43 0 0,-33 1-18 0 0,57-15-8 0 0,-178 10 64 0 0,233-10-32 0 0,-190-19 0 0 0,297 15-64 0 0,-65-6 43 0 0,-1 4-1 0 0,-71 7 1 0 0,105-3-43 0 0,-29 3 0 0 0,-307 7 192 0 0,300-11-185 0 0,-297-11 103 0 0,281 7-99 0 0,-228-31 181 0 0,260 30-192 0 0,-80-9 0 0 0,103 9 0 0 0,-3-1 11 0 0,1-3 31 0 0,1 0-20 0 0,2 1 20 0 0,-75-15 22 0 0,95 20-54 0 0,-41-6 66 0 0,-294-9-335 0 0,271 13-1834 0 0,44 0-6288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6:20.480"/>
    </inkml:context>
    <inkml:brush xml:id="br0">
      <inkml:brushProperty name="width" value="0.1" units="cm"/>
      <inkml:brushProperty name="height" value="0.1" units="cm"/>
      <inkml:brushProperty name="color" value="#E71224"/>
    </inkml:brush>
  </inkml:definitions>
  <inkml:trace contextRef="#ctx0" brushRef="#br0">360 1816 2527 0 0,'0'-1'29'0'0,"1"0"1"0"0,-1 0-1 0 0,0 0 0 0 0,1 0 0 0 0,-1 1 0 0 0,1-1 0 0 0,-1 0 0 0 0,1 0 0 0 0,-1 0 0 0 0,1 1 0 0 0,-1-1 0 0 0,1 0 0 0 0,0 1 0 0 0,0-2 0 0 0,2-1 159 0 0,0 0 36 0 0,-1-1-1 0 0,0 0 0 0 0,0 0 0 0 0,-1 0 0 0 0,1 0 0 0 0,-1 0 0 0 0,0 0 0 0 0,0 0 0 0 0,0 0 1 0 0,0-1-1 0 0,-1 1 0 0 0,0 0 0 0 0,0 0 0 0 0,0-6 0 0 0,0 10-177 0 0,0 0 1 0 0,0 0-1 0 0,0 0 1 0 0,-1 0-1 0 0,1 0 0 0 0,0-1 1 0 0,0 1-1 0 0,0 0 1 0 0,0 0-1 0 0,0 0 0 0 0,0 0 1 0 0,0 0-1 0 0,0-1 1 0 0,0 1-1 0 0,-1 0 0 0 0,1 0 1 0 0,0 0-1 0 0,0 0 0 0 0,0 0 1 0 0,0 0-1 0 0,0 0 1 0 0,0 0-1 0 0,-1 0 0 0 0,1-1 1 0 0,0 1-1 0 0,0 0 1 0 0,0 0-1 0 0,0 0 0 0 0,-1 0 1 0 0,1 0-1 0 0,0 0 1 0 0,0 0-1 0 0,0 0 0 0 0,0 0 1 0 0,-1 0-1 0 0,1 0 1 0 0,0 0-1 0 0,0 0 0 0 0,0 0 1 0 0,0 1-1 0 0,0-1 0 0 0,-1 0 1 0 0,1 0-1 0 0,0 0 1 0 0,0 0-1 0 0,0 0 0 0 0,0 0 1 0 0,0 0-1 0 0,-1 0 1 0 0,1 0-1 0 0,0 1 0 0 0,0-1 1 0 0,0 0-1 0 0,0 0 1 0 0,0 0-1 0 0,0 0 0 0 0,0 0 1 0 0,0 1-1 0 0,-1-1 0 0 0,-2 2 907 0 0,-14-20 3668 0 0,17 18-4573 0 0,0 0 0 0 0,0-1 0 0 0,0 1-1 0 0,0 0 1 0 0,0 0 0 0 0,0 0 0 0 0,0 0-1 0 0,-1 0 1 0 0,1-1 0 0 0,0 1 0 0 0,0 0-1 0 0,0 0 1 0 0,0 0 0 0 0,0 0 0 0 0,0-1-1 0 0,0 1 1 0 0,0 0 0 0 0,0 0 0 0 0,0 0-1 0 0,0-1 1 0 0,0 1 0 0 0,0 0 0 0 0,0 0-1 0 0,0 0 1 0 0,0 0 0 0 0,0-1 0 0 0,0 1-1 0 0,0 0 1 0 0,0 0 0 0 0,0 0 0 0 0,0 0-1 0 0,0-1 1 0 0,1 1 0 0 0,-1 0 0 0 0,0 0-1 0 0,0 0 1 0 0,0 0 0 0 0,0-1 0 0 0,0 1-1 0 0,0 0 1 0 0,1 0 0 0 0,-1 0 0 0 0,0 0-1 0 0,0 0 1 0 0,0 0 0 0 0,0 0 0 0 0,1 0-1 0 0,-1 0 1 0 0,0-1 0 0 0,0 1 0 0 0,1 0-1 0 0,16-4 716 0 0,21 1-489 0 0,123 8 1134 0 0,-143-5-1196 0 0,0-1 0 0 0,1 0-1 0 0,27-7 1 0 0,-42 7-163 0 0,10-1 44 0 0,0 1 0 0 0,0 1 0 0 0,0 0 0 0 0,0 1 0 0 0,14 2 0 0 0,10 1 51 0 0,32-5 162 0 0,-30 4-78 0 0,-28-3-145 0 0,0 1 1 0 0,0 1-1 0 0,0-1 1 0 0,12 5 0 0 0,15 7 48 0 0,-19-6-75 0 0,0 0 0 0 0,1-2 0 0 0,0 0 0 0 0,-1-1 0 0 0,38 2 0 0 0,-7-7 302 0 0,-22 0-74 0 0,1 1 0 0 0,53 7-1 0 0,28 5-73 0 0,-82-10-136 0 0,31-1 93 0 0,-42-2-89 0 0,0 2 0 0 0,25 2 0 0 0,34 14-22 0 0,-55-12-22 0 0,0 0 0 0 0,0-1 0 0 0,0 0 0 0 0,1-2 0 0 0,36-2 0 0 0,355-49 349 0 0,-311 43-323 0 0,37-5 55 0 0,-23 4-52 0 0,-50 5-52 0 0,146-10 63 0 0,-69-1 42 0 0,-64 12-53 0 0,-66 0-43 0 0,-1 0 0 0 0,26 4 0 0 0,-39-3-20 0 0,17 1-1 0 0,-13-2 0 0 0,-1 1 0 0 0,0 1 0 0 0,1-1 0 0 0,-1 0 0 0 0,0 1 0 0 0,1 0 0 0 0,-1 0 0 0 0,0 0 0 0 0,5 2 0 0 0,2 2 7 0 0,1 0 0 0 0,1-1 0 0 0,-1 0 1 0 0,1 0-1 0 0,0-2 0 0 0,-1 1 0 0 0,1-1 0 0 0,19 0 0 0 0,-26-1 0 0 0,0-1 1 0 0,0 1-1 0 0,0 0 0 0 0,0 1 1 0 0,-1-1-1 0 0,1 1 0 0 0,0 0 1 0 0,5 3-1 0 0,24 8 2 0 0,-3-6 44 0 0,-23-4-52 0 0,1-1 1 0 0,0 0-1 0 0,0-1 0 0 0,-1 0 1 0 0,1 0-1 0 0,0 0 0 0 0,11-2 1 0 0,-4 0 42 0 0,0 1 0 0 0,0 1 0 0 0,0 0 0 0 0,30 8 0 0 0,-17-4-19 0 0,7 4-25 0 0,-26-6 0 0 0,0 0 0 0 0,15 2 0 0 0,88 17 16 0 0,-75-17-7 0 0,-16-1 5 0 0,1-2 0 0 0,-1-1-1 0 0,36-1 1 0 0,1-6 52 0 0,-28 4-52 0 0,0-1 1 0 0,0-2-1 0 0,0-1 1 0 0,45-15 0 0 0,85-33 102 0 0,-142 48-106 0 0,-13 5-4 0 0,0-1-1 0 0,0 0 1 0 0,-1 0-1 0 0,1 0 1 0 0,0-1 0 0 0,-1 0-1 0 0,7-4 1 0 0,-9 4 21 0 0,0 1 1 0 0,0-1-1 0 0,0 0 0 0 0,-1 0 0 0 0,1-1 1 0 0,-1 1-1 0 0,1 0 0 0 0,-1-1 0 0 0,2-4 1 0 0,4-6 44 0 0,2 0 1 0 0,12-13-1 0 0,-12 15-39 0 0,-1 0-1 0 0,0-1 1 0 0,8-15-1 0 0,-14 21-19 0 0,0 0 0 0 0,0-1-1 0 0,-1 1 1 0 0,0-1-1 0 0,0 1 1 0 0,-1-1-1 0 0,0 0 1 0 0,0 1 0 0 0,-1-1-1 0 0,0-10 1 0 0,-3-2 30 0 0,0-1 1 0 0,-9-32-1 0 0,8 33-9 0 0,1 0-1 0 0,0 0 1 0 0,2 0 0 0 0,1 0-1 0 0,3-32 1 0 0,-3 50-35 0 0,1-12 16 0 0,1-18 1 0 0,-1 1 0 0 0,-5-47 1 0 0,3 68-18 0 0,-1 1-1 0 0,0-1 1 0 0,0 1 0 0 0,-1 0-1 0 0,0 0 1 0 0,-1-1 0 0 0,0 2 0 0 0,-1-1-1 0 0,1 1 1 0 0,-2-1 0 0 0,1 1-1 0 0,-10-9 1 0 0,0-1 0 0 0,1 0 0 0 0,0 0 0 0 0,1-1 0 0 0,1-1 0 0 0,1 0 0 0 0,1-1 0 0 0,-10-26 0 0 0,-22-40 52 0 0,1-1-40 0 0,16 15-12 0 0,16 42 0 0 0,-2 1 0 0 0,-28-57 0 0 0,27 70 0 0 0,0 1 0 0 0,-2 0 0 0 0,1 0 0 0 0,-28-22 0 0 0,5 4 0 0 0,27 26 0 0 0,0 1 0 0 0,0 0 0 0 0,0 0 0 0 0,-1 1 0 0 0,0 0 0 0 0,0 0 0 0 0,-17-6 0 0 0,-7 1 0 0 0,-39-9 0 0 0,2 2 0 0 0,25 7 0 0 0,-1 1 0 0 0,-89-5 0 0 0,59 8 0 0 0,-81-22 0 0 0,31 4 0 0 0,111 23 0 0 0,-87-14 0 0 0,-194-4 0 0 0,-166 9 0 0 0,409 8 0 0 0,-97 6 0 0 0,-51 21 0 0 0,92-10 0 0 0,-214 0 0 0 0,135-11 0 0 0,-161-2 0 0 0,-3-4 0 0 0,166 7 0 0 0,93-1 0 0 0,-44-2 0 0 0,124-1 0 0 0,-24-2 0 0 0,-42-7 0 0 0,-12-14 0 0 0,63 14 0 0 0,-59-9 0 0 0,87 18-1 0 0,0 0 0 0 0,0-1 1 0 0,-1 1-1 0 0,1 0 0 0 0,0 0 0 0 0,0 0 0 0 0,0 1 1 0 0,-1-1-1 0 0,1 0 0 0 0,0 0 0 0 0,0 1 0 0 0,0-1 1 0 0,0 0-1 0 0,0 1 0 0 0,0-1 0 0 0,0 1 0 0 0,0 0 1 0 0,0-1-1 0 0,0 1 0 0 0,0 0 0 0 0,0-1 0 0 0,0 1 1 0 0,0 0-1 0 0,1 0 0 0 0,-1 0 0 0 0,0 0 0 0 0,0 0 1 0 0,1 0-1 0 0,-1 0 0 0 0,1 0 0 0 0,-1 0 0 0 0,1 0 1 0 0,-1 0-1 0 0,1 0 0 0 0,0 1 0 0 0,0-1 0 0 0,-1 0 1 0 0,1 0-1 0 0,0 2 0 0 0,0 5-8 0 0,0 1 1 0 0,0-1-1 0 0,1 1 1 0 0,2 12-1 0 0,0-7 20 0 0,34 179-11 0 0,-16-96 0 0 0,-14-60 0 0 0,4 11 0 0 0,-3 1 0 0 0,4 84 0 0 0,-23 278 0 0 0,7-362 0 0 0,2 1 0 0 0,2 0 0 0 0,2-1 0 0 0,10 50 0 0 0,-5-48 0 0 0,8 29 0 0 0,22 95 0 0 0,-37-173 0 0 0,0-1 0 0 0,1 0 0 0 0,-1 1 0 0 0,0-1 0 0 0,1 0 0 0 0,-1 1 0 0 0,1-1 0 0 0,-1 0 0 0 0,1 1 0 0 0,-1-1 0 0 0,2 1 0 0 0,1-3 0 0 0,1-9 0 0 0,-3 6 0 0 0,-1 1 0 0 0,0 0-1 0 0,0 0 1 0 0,0-1 0 0 0,0 1 0 0 0,0 0 0 0 0,-1 0-1 0 0,1-1 1 0 0,-1 1 0 0 0,0 0 0 0 0,0 0-1 0 0,0 0 1 0 0,-2-4 0 0 0,-5-16 56 0 0,8 22-55 0 0,0 1-1 0 0,0 0 1 0 0,0 0-1 0 0,0 0 1 0 0,0 0-1 0 0,0-1 1 0 0,0 1-1 0 0,0 0 0 0 0,0 0 1 0 0,0 0-1 0 0,0 0 1 0 0,0-1-1 0 0,0 1 1 0 0,0 0-1 0 0,0 0 1 0 0,0 0-1 0 0,0 0 0 0 0,-1 0 1 0 0,1-1-1 0 0,0 1 1 0 0,0 0-1 0 0,0 0 1 0 0,0 0-1 0 0,0 0 1 0 0,0 0-1 0 0,-1 0 1 0 0,1 0-1 0 0,0 0 0 0 0,0-1 1 0 0,0 1-1 0 0,0 0 1 0 0,0 0-1 0 0,-1 0 1 0 0,1 0-1 0 0,0 0 1 0 0,0 0-1 0 0,0 0 0 0 0,0 0 1 0 0,-1 0-1 0 0,1 0 1 0 0,0 0-1 0 0,-7 6-88 0 0,-6 13-200 0 0,12-18 263 0 0,-53 83-2194 0 0,24-39 223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7:46.469"/>
    </inkml:context>
    <inkml:brush xml:id="br0">
      <inkml:brushProperty name="width" value="0.1" units="cm"/>
      <inkml:brushProperty name="height" value="0.1" units="cm"/>
      <inkml:brushProperty name="color" value="#E71224"/>
    </inkml:brush>
  </inkml:definitions>
  <inkml:trace contextRef="#ctx0" brushRef="#br0">2268 1779 3223 0 0,'-1'-3'286'0'0,"0"-1"-1"0"0,0 0 1 0 0,0 1-1 0 0,0-1 0 0 0,1 1 1 0 0,-1-1-1 0 0,1 0 0 0 0,0 0 1 0 0,0-4-1 0 0,0 7-459 0 0,0 0 203 0 0,0 0 0 0 0,0 1-1 0 0,0-1 1 0 0,0 1-1 0 0,-1-1 1 0 0,1 0-1 0 0,0 1 1 0 0,-1-1-1 0 0,1 1 1 0 0,0-1-1 0 0,-1 1 1 0 0,1-1 0 0 0,0 1-1 0 0,-1-1 1 0 0,1 1-1 0 0,-1-1 1 0 0,1 1-1 0 0,-1 0 1 0 0,1-1-1 0 0,-1 1 1 0 0,0 0-1 0 0,1-1 1 0 0,-1 1 0 0 0,1 0-1 0 0,-1 0 1 0 0,0-1-1 0 0,1 1 1 0 0,-1 0-1 0 0,0 0 1 0 0,1 0-1 0 0,-1 0 1 0 0,1 0-1 0 0,-1 0 1 0 0,0 0 0 0 0,1 0-1 0 0,-1 0 1 0 0,0 0-1 0 0,1 0 1 0 0,-1 1-1 0 0,0-1 1 0 0,0 1-1 0 0,-28 8 1949 0 0,22-5-1584 0 0,0 1-1 0 0,0 0 0 0 0,0 0 0 0 0,-7 9 1 0 0,6-6-191 0 0,-1-1 0 0 0,-13 10 1 0 0,19-15-121 0 0,1-1-1 0 0,-1 0 1 0 0,1 1-1 0 0,-1-1 1 0 0,0 0 0 0 0,1 0-1 0 0,-1-1 1 0 0,0 1 0 0 0,0 0-1 0 0,0-1 1 0 0,0 0 0 0 0,1 0-1 0 0,-1 0 1 0 0,-4 0 0 0 0,-17 0 806 0 0,20 1-708 0 0,0-1 0 0 0,0 0-1 0 0,0 0 1 0 0,0 0 0 0 0,-7-1-1 0 0,-6-3 218 0 0,0 2 0 0 0,0 1 0 0 0,0 0-1 0 0,-21 1 1 0 0,18 1-146 0 0,1-1 0 0 0,-33-5-1 0 0,50 5-238 0 0,-9-2 123 0 0,0 0 1 0 0,0 0-1 0 0,0-1 1 0 0,1-1-1 0 0,-20-8 0 0 0,20 7-149 0 0,0 2 0 0 0,0-1-1 0 0,0 1 1 0 0,-1 0-1 0 0,0 1 1 0 0,1 1 0 0 0,-17-1-1 0 0,9 0 752 0 0,-26-5 0 0 0,31 4-599 0 0,-1 1 0 0 0,0 0 0 0 0,0 1 0 0 0,0 1-1 0 0,0 0 1 0 0,0 1 0 0 0,0 0 0 0 0,-18 5 0 0 0,12-4 5 0 0,-1 0 0 0 0,-32-2-1 0 0,-18 1 166 0 0,-16-1 76 0 0,57 2-284 0 0,0-1 0 0 0,1-2 0 0 0,-56-8 0 0 0,63 6 22 0 0,0 2 0 0 0,-1 0 0 0 0,-41 4-1 0 0,-65 18 142 0 0,-23 2 112 0 0,84-19-149 0 0,-60 6 439 0 0,110-8-628 0 0,-6 2 97 0 0,-31 8-1 0 0,39-9-6 0 0,0 0-1 0 0,0-1 0 0 0,0-1 1 0 0,-30-2-1 0 0,17 1-33 0 0,-13 1 45 0 0,23 1-74 0 0,1-2 1 0 0,-20-2-1 0 0,-16-1 136 0 0,54 3-199 0 0,0 0 0 0 0,0 0 1 0 0,0 0-1 0 0,0 0 0 0 0,0 0 0 0 0,0 0 0 0 0,0 0 1 0 0,0 0-1 0 0,0 0 0 0 0,-1 0 0 0 0,1 0 0 0 0,0 0 0 0 0,0 0 1 0 0,0 0-1 0 0,0 0 0 0 0,0 0 0 0 0,0 0 0 0 0,0 0 1 0 0,0 0-1 0 0,0 0 0 0 0,0 0 0 0 0,0 0 0 0 0,0 0 0 0 0,-1 0 1 0 0,1 0-1 0 0,0 0 0 0 0,0-1 0 0 0,0 1 0 0 0,0 0 0 0 0,0 0 1 0 0,0 0-1 0 0,0 0 0 0 0,0 0 0 0 0,0 0 0 0 0,0 0 1 0 0,0 0-1 0 0,0 0 0 0 0,0 0 0 0 0,0 0 0 0 0,0 0 0 0 0,0 0 1 0 0,0-1-1 0 0,0 1 0 0 0,0 0 0 0 0,0 0 0 0 0,0 0 1 0 0,0 0-1 0 0,0 0 0 0 0,0 0 0 0 0,0 0 0 0 0,0 0 0 0 0,0 0 1 0 0,0 0-1 0 0,0-1 0 0 0,4-4 138 0 0,2-8 30 0 0,-5 7-122 0 0,0 0-1 0 0,0 0 1 0 0,1 0-1 0 0,0 0 1 0 0,0 0-1 0 0,1 0 1 0 0,4-7-1 0 0,3-9 113 0 0,-5 12-107 0 0,-1-1 0 0 0,-1 0 0 0 0,4-17 0 0 0,-1-25 79 0 0,-3 0 0 0 0,-2 0 0 0 0,-6-55 0 0 0,1-23 60 0 0,14-62-5 0 0,-6 152-180 0 0,13-327 336 0 0,-15 298-258 0 0,-1 29-57 0 0,1-4 34 0 0,-2 0 1 0 0,-6-52-1 0 0,1 70-50 0 0,2-1-1 0 0,1 0 1 0 0,1 0 0 0 0,1 0-1 0 0,6-41 1 0 0,-1 30-11 0 0,-4 26 0 0 0,1 1 0 0 0,0-1 0 0 0,1 1 0 0 0,6-21 0 0 0,-7 31 0 0 0,-1 0 0 0 0,0 0 0 0 0,0 0 0 0 0,1 0 0 0 0,-1 0 0 0 0,1 0 0 0 0,0 1 0 0 0,-1-1 0 0 0,1 1 0 0 0,0-1 0 0 0,0 1 0 0 0,0 0 0 0 0,0-1 0 0 0,0 1 0 0 0,0 0 0 0 0,0 0 0 0 0,1 1 0 0 0,-1-1 0 0 0,0 0 0 0 0,3 0 0 0 0,5 0 0 0 0,0-1 0 0 0,0 1 0 0 0,13 1 0 0 0,-17 0 0 0 0,21 2 0 0 0,35 5 0 0 0,7 1 0 0 0,297 13 0 0 0,-307-18 0 0 0,67 1 0 0 0,-85-2 0 0 0,73 11 0 0 0,41 18 0 0 0,-113-21 0 0 0,-34-8 0 0 0,24 5 0 0 0,1 0 0 0 0,0-2 0 0 0,0-2 0 0 0,38 0 0 0 0,-22-6 0 0 0,-14 0 0 0 0,0 2 0 0 0,-1 1 0 0 0,1 2 0 0 0,44 7 0 0 0,-9 5 0 0 0,90 8 0 0 0,-116-18 0 0 0,-27-2 0 0 0,0-1 0 0 0,1 0 0 0 0,-1-1 0 0 0,29-3 0 0 0,-36 1 0 0 0,0 0 0 0 0,0 1 0 0 0,1 0 0 0 0,-1 1 0 0 0,0 0 0 0 0,0 1 0 0 0,0 0 0 0 0,0 0 0 0 0,0 1 0 0 0,17 6 0 0 0,-16-5-4 0 0,0 0-1 0 0,1-1 1 0 0,17 2-1 0 0,-18-3-2 0 0,1 1-1 0 0,-1 0 1 0 0,13 4-1 0 0,-20-4 7 0 0,0-1 0 0 0,0 1-1 0 0,-1 0 1 0 0,1 0 0 0 0,-1 0 0 0 0,1 1-1 0 0,-1-1 1 0 0,0 1 0 0 0,0 0 0 0 0,0 0 0 0 0,0 0-1 0 0,4 6 1 0 0,-1 1-5 0 0,0 0 1 0 0,0 1-1 0 0,-1 0 1 0 0,-1 0-1 0 0,0 0 1 0 0,0 0-1 0 0,-1 1 0 0 0,1 12 1 0 0,1 17-31 0 0,1 41 1 0 0,-5-43 28 0 0,1 5 7 0 0,-3-1 0 0 0,-1 0 0 0 0,-2 1 0 0 0,-15 64 0 0 0,13-78 0 0 0,2 1 0 0 0,2 0 0 0 0,0 0 0 0 0,2 0 0 0 0,6 48 0 0 0,0 59 0 0 0,-3-19 0 0 0,-1-96 0 0 0,1-1 0 0 0,-2-1 0 0 0,0 0 0 0 0,-1 0 0 0 0,-1 0 0 0 0,-6 34 0 0 0,-8-9 0 0 0,10-35 0 0 0,1 1 0 0 0,1 0 0 0 0,0 0 0 0 0,0 1 0 0 0,1-1 0 0 0,0 15 0 0 0,0-5-280 0 0,-1 0-1 0 0,-1 0 1 0 0,-1 0-1 0 0,-11 34 1 0 0,8-33-691 0 0,-2 10-1356 0 0,0 0-3407 0 0,-5 7-2112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0.050"/>
    </inkml:context>
    <inkml:brush xml:id="br0">
      <inkml:brushProperty name="width" value="0.1" units="cm"/>
      <inkml:brushProperty name="height" value="0.1" units="cm"/>
      <inkml:brushProperty name="color" value="#E71224"/>
    </inkml:brush>
  </inkml:definitions>
  <inkml:trace contextRef="#ctx0" brushRef="#br0">3228 53 455 0 0,'-1'-1'108'0'0,"0"1"0"0"0,1-1 0 0 0,-1 0 0 0 0,0 1 0 0 0,0-1 0 0 0,0 1 0 0 0,0-1-1 0 0,0 1 1 0 0,0 0 0 0 0,0-1 0 0 0,0 1 0 0 0,0 0 0 0 0,0 0 0 0 0,0 0-1 0 0,-1 0 1 0 0,1 0 0 0 0,0 0 0 0 0,0 0 0 0 0,-1 0 0 0 0,-25 7 2194 0 0,5 0-2471 0 0,5-6 536 0 0,1 0 0 0 0,-1-1 0 0 0,1 0 0 0 0,-1-2 1 0 0,1 0-1 0 0,-1 0 0 0 0,-20-8 0 0 0,4 3 677 0 0,-25-2-306 0 0,0 3-1 0 0,-73 1 0 0 0,-32-3-650 0 0,-28-4 780 0 0,155 12-718 0 0,1 2-1 0 0,0 2 1 0 0,-50 10-1 0 0,12 0 133 0 0,-141 8 1 0 0,119-15-29 0 0,-70 21 171 0 0,45-5-277 0 0,22-6 7 0 0,-77 7 161 0 0,171-24-306 0 0,-121 4 259 0 0,102-5-139 0 0,1-1 0 0 0,-1-1 0 0 0,-33-8-1 0 0,-30-14 345 0 0,34 8-148 0 0,0 3 1 0 0,-1 3-1 0 0,-65-7 1 0 0,-191 7 40 0 0,308 11-365 0 0,-23 0-180 0 0,-1 0 1 0 0,1 2 0 0 0,-1 1 0 0 0,1 1 0 0 0,0 1 0 0 0,0 1 0 0 0,0 1 0 0 0,1 2-1 0 0,-36 16 1 0 0,20-3-5414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0.629"/>
    </inkml:context>
    <inkml:brush xml:id="br0">
      <inkml:brushProperty name="width" value="0.1" units="cm"/>
      <inkml:brushProperty name="height" value="0.1" units="cm"/>
      <inkml:brushProperty name="color" value="#E71224"/>
    </inkml:brush>
  </inkml:definitions>
  <inkml:trace contextRef="#ctx0" brushRef="#br0">1588 111 2759 0 0,'-1'-2'-226'0'0,"1"-2"472"0"0,0-1 1 0 0,-1 1-1 0 0,0-1 1 0 0,0 1-1 0 0,-1-1 0 0 0,-2-5 1 0 0,4 9-159 0 0,-1 0 1 0 0,1 0 0 0 0,-1 0 0 0 0,0 1 0 0 0,1-1-1 0 0,-1 0 1 0 0,0 1 0 0 0,0-1 0 0 0,1 0 0 0 0,-1 1-1 0 0,0-1 1 0 0,0 1 0 0 0,0-1 0 0 0,0 1 0 0 0,0 0-1 0 0,0-1 1 0 0,0 1 0 0 0,1 0 0 0 0,-1 0 0 0 0,0 0 0 0 0,0 0-1 0 0,0-1 1 0 0,0 1 0 0 0,0 0 0 0 0,0 1 0 0 0,0-1-1 0 0,0 0 1 0 0,0 0 0 0 0,0 0 0 0 0,0 1 0 0 0,0-1-1 0 0,0 0 1 0 0,0 1 0 0 0,0-1 0 0 0,0 1 0 0 0,-1 0-1 0 0,-19 9-110 0 0,17-7-40 0 0,-1-1 1 0 0,0 1-1 0 0,0-1 1 0 0,0 0-1 0 0,-1 0 1 0 0,1-1 0 0 0,0 1-1 0 0,-1-1 1 0 0,1-1-1 0 0,-1 1 1 0 0,-6-1-1 0 0,-10-2 125 0 0,0-2-1 0 0,-32-8 1 0 0,-18-4 1001 0 0,-2 5 247 0 0,0 4 0 0 0,-111 4-1 0 0,49 3-615 0 0,-189-24-1 0 0,261 17-507 0 0,19 2-272 0 0,-1 3 0 0 0,1 1 0 0 0,-1 3 0 0 0,1 1 0 0 0,-1 2-1 0 0,-56 15 1 0 0,50-6-1103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1.294"/>
    </inkml:context>
    <inkml:brush xml:id="br0">
      <inkml:brushProperty name="width" value="0.1" units="cm"/>
      <inkml:brushProperty name="height" value="0.1" units="cm"/>
      <inkml:brushProperty name="color" value="#E71224"/>
    </inkml:brush>
  </inkml:definitions>
  <inkml:trace contextRef="#ctx0" brushRef="#br0">2041 68 2959 0 0,'-41'16'1083'0'0,"29"-17"-112"0"0,-1-1 0 0 0,1 0 0 0 0,-24-7 0 0 0,5 1 225 0 0,-26-2-339 0 0,0 4 0 0 0,-1 1 1 0 0,-59 4-1 0 0,-14-1-658 0 0,-61-10 25 0 0,-138-4 497 0 0,161 11-279 0 0,87 0-304 0 0,-149 12 0 0 0,-52 43-169 0 0,164-26-1117 0 0,50-11-3607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2.686"/>
    </inkml:context>
    <inkml:brush xml:id="br0">
      <inkml:brushProperty name="width" value="0.1" units="cm"/>
      <inkml:brushProperty name="height" value="0.1" units="cm"/>
      <inkml:brushProperty name="color" value="#E71224"/>
    </inkml:brush>
  </inkml:definitions>
  <inkml:trace contextRef="#ctx0" brushRef="#br0">3306 51 2759 0 0,'-3'-27'251'0'0,"2"25"-50"0"0,1 1 1 0 0,0-1 0 0 0,-1 1-1 0 0,1-1 1 0 0,-1 1 0 0 0,1 0-1 0 0,-1-1 1 0 0,0 1 0 0 0,0 0 0 0 0,0-1-1 0 0,1 1 1 0 0,-1 0 0 0 0,0 0-1 0 0,0 0 1 0 0,-3-2 0 0 0,-26 5 1407 0 0,-24 11-1410 0 0,41-9 11 0 0,0-1-1 0 0,0 0 1 0 0,0 0-1 0 0,0-2 1 0 0,-22 1-1 0 0,-24-5 373 0 0,-1 2 0 0 0,0 3 0 0 0,1 3 1 0 0,-79 16-1 0 0,52-3-514 0 0,0-4 1 0 0,-1-3 0 0 0,-95-2-1 0 0,-94-16 670 0 0,1-1 187 0 0,-172-12 92 0 0,-149 2-201 0 0,424 17-749 0 0,76 3-153 0 0,-107 16 1 0 0,75 0-4161 0 0,34-4-764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5.283"/>
    </inkml:context>
    <inkml:brush xml:id="br0">
      <inkml:brushProperty name="width" value="0.1" units="cm"/>
      <inkml:brushProperty name="height" value="0.1" units="cm"/>
      <inkml:brushProperty name="color" value="#E71224"/>
    </inkml:brush>
  </inkml:definitions>
  <inkml:trace contextRef="#ctx0" brushRef="#br0">2706 58 3167 0 0,'-9'-4'175'0'0,"-1"-1"0"0"0,1 1-1 0 0,-1 0 1 0 0,0 1 0 0 0,0 0-1 0 0,-1 1 1 0 0,1 0-1 0 0,-1 1 1 0 0,-10-1 0 0 0,-17 2 946 0 0,-43 5 1 0 0,59-4-1112 0 0,-76 5 1254 0 0,1-4-1 0 0,-129-15 1 0 0,143 4-797 0 0,-1 4 0 0 0,-102 8 0 0 0,77 0-343 0 0,-133-14 0 0 0,-87 2 76 0 0,207 15-161 0 0,-224 14 133 0 0,1 25-828 0 0,254-27-2328 0 0,-5-1-1043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6.622"/>
    </inkml:context>
    <inkml:brush xml:id="br0">
      <inkml:brushProperty name="width" value="0.1" units="cm"/>
      <inkml:brushProperty name="height" value="0.1" units="cm"/>
      <inkml:brushProperty name="color" value="#E71224"/>
    </inkml:brush>
  </inkml:definitions>
  <inkml:trace contextRef="#ctx0" brushRef="#br0">1119 46 1375 0 0,'-23'-8'24'0'0,"7"2"979"0"0,0 1 0 0 0,-30-6-1 0 0,-51 1 161 0 0,0 4 0 0 0,-115 8-1 0 0,-194 35 936 0 0,359-30-3432 0 0,-58 17 0 0 0,51-10-1808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27.222"/>
    </inkml:context>
    <inkml:brush xml:id="br0">
      <inkml:brushProperty name="width" value="0.1" units="cm"/>
      <inkml:brushProperty name="height" value="0.1" units="cm"/>
      <inkml:brushProperty name="color" value="#F4F91B"/>
    </inkml:brush>
  </inkml:definitions>
  <inkml:trace contextRef="#ctx0" brushRef="#br0">0 157 1151 0 0,'14'0'34'0'0,"-14"0"-32"0"0,1 0 1 0 0,0 0-1 0 0,-1 0 0 0 0,1 0 0 0 0,0 0 1 0 0,-1 0-1 0 0,1 0 0 0 0,0 0 0 0 0,-1 0 1 0 0,1 0-1 0 0,0 0 0 0 0,0 0 0 0 0,-1 0 1 0 0,1 0-1 0 0,-1 1 0 0 0,2 0 0 0 0,0-1 25 0 0,1 0-1 0 0,-1 0 0 0 0,0 0 1 0 0,0 0-1 0 0,0 0 0 0 0,0 0 1 0 0,0 0-1 0 0,1-1 0 0 0,-1 1 0 0 0,0-1 1 0 0,4-1-1 0 0,0 0 42 0 0,17-2 159 0 0,1 1 0 0 0,40 1-1 0 0,-41 2-180 0 0,-1-2 0 0 0,0 0-1 0 0,25-5 1 0 0,-30 4 68 0 0,-1 1 0 0 0,1 0-1 0 0,26 1 1 0 0,11 0-5 0 0,-36 1-55 0 0,5 0-44 0 0,50-12 43 0 0,32-13 78 0 0,-32 10 22 0 0,-68 13-143 0 0,1 1-1 0 0,-1 1 1 0 0,1-1-1 0 0,-1 1 0 0 0,1 0 1 0 0,7 0-1 0 0,-7 1-10 0 0,-1-1 1 0 0,0 0-1 0 0,0 0 0 0 0,0 0 1 0 0,0-1-1 0 0,0 0 0 0 0,9-2 0 0 0,-9 2 1 0 0,1-1 0 0 0,-1 2 0 0 0,1-1 0 0 0,0 0 0 0 0,-1 1 0 0 0,1 0 0 0 0,11 2 0 0 0,5-1 0 0 0,17 1-260 0 0,52 9 0 0 0,-38-2 137 0 0,-19-2-55 0 0,-1-2 1 0 0,40 0-1 0 0,-36-6 178 0 0,1-3 0 0 0,-1 0 0 0 0,60-17 0 0 0,-61 14-21 0 0,43-3-1 0 0,8-2-7 0 0,162-13 29 0 0,-107 15 0 0 0,-122 7 0 0 0,-14 2 0 0 0,1 0 0 0 0,-1 0 0 0 0,1 1 0 0 0,-1 0 0 0 0,1 0 0 0 0,8 2 0 0 0,-14-2 2 0 0,0 0-1 0 0,0 1 0 0 0,0-1 0 0 0,-1 1 0 0 0,1-1 1 0 0,0 1-1 0 0,0-1 0 0 0,-1 1 0 0 0,1 0 1 0 0,0-1-1 0 0,-1 1 0 0 0,1 0 0 0 0,-1-1 0 0 0,1 1 1 0 0,-1 0-1 0 0,1 0 0 0 0,-1 0 0 0 0,1 0 0 0 0,-1-1 1 0 0,0 1-1 0 0,0 0 0 0 0,1 0 0 0 0,-1 0 0 0 0,0 2 1 0 0,0-2-1 0 0,0 0 0 0 0,0 0 0 0 0,1 0 1 0 0,-1 0-1 0 0,0 0 0 0 0,0 0 1 0 0,1 0-1 0 0,-1 0 0 0 0,1 0 1 0 0,-1 0-1 0 0,1 0 0 0 0,-1 0 1 0 0,1 0-1 0 0,0-1 0 0 0,-1 1 0 0 0,1 0 1 0 0,0 0-1 0 0,0-1 0 0 0,-1 1 1 0 0,1 0-1 0 0,0-1 0 0 0,0 1 1 0 0,0-1-1 0 0,0 1 0 0 0,2 0 0 0 0,17 6-1 0 0,-16-5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7.620"/>
    </inkml:context>
    <inkml:brush xml:id="br0">
      <inkml:brushProperty name="width" value="0.1" units="cm"/>
      <inkml:brushProperty name="height" value="0.1" units="cm"/>
      <inkml:brushProperty name="color" value="#E71224"/>
    </inkml:brush>
  </inkml:definitions>
  <inkml:trace contextRef="#ctx0" brushRef="#br0">2395 118 3679 0 0,'-2'-3'184'0'0,"-1"0"-71"0"0,1 0 0 0 0,0 0 1 0 0,0-1-1 0 0,0 1 1 0 0,0 0-1 0 0,0-1 1 0 0,0 1-1 0 0,-1-7 0 0 0,2 9 139 0 0,1 0 0 0 0,-1 0-1 0 0,0-1 1 0 0,0 1 0 0 0,0 0-1 0 0,0 0 1 0 0,1 0 0 0 0,-2 0-1 0 0,1 0 1 0 0,0 1 0 0 0,0-1-1 0 0,0 0 1 0 0,0 0 0 0 0,-3 0-1 0 0,-19-10-264 0 0,9 7-12 0 0,-149-35 511 0 0,137 35-325 0 0,0 1 0 0 0,0 1 0 0 0,0 1 0 0 0,-38 4 0 0 0,-126 23 432 0 0,-7 1-236 0 0,-195 25-237 0 0,-167 14 42 0 0,-1-49-679 0 0,471-20 10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8.461"/>
    </inkml:context>
    <inkml:brush xml:id="br0">
      <inkml:brushProperty name="width" value="0.1" units="cm"/>
      <inkml:brushProperty name="height" value="0.1" units="cm"/>
      <inkml:brushProperty name="color" value="#E71224"/>
    </inkml:brush>
  </inkml:definitions>
  <inkml:trace contextRef="#ctx0" brushRef="#br0">1314 0 2759 0 0,'-144'12'3784'0'0,"67"-8"-3368"0"0,-462 25 1461 0 0,252-16-1219 0 0,84 7-671 0 0,140-11-173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8:10.614"/>
    </inkml:context>
    <inkml:brush xml:id="br0">
      <inkml:brushProperty name="width" value="0.1" units="cm"/>
      <inkml:brushProperty name="height" value="0.1" units="cm"/>
      <inkml:brushProperty name="color" value="#E71224"/>
    </inkml:brush>
  </inkml:definitions>
  <inkml:trace contextRef="#ctx0" brushRef="#br0">2949 1573 1375 0 0,'12'-16'705'0'0,"2"0"0"0"0,-1 2-1 0 0,2 0 1 0 0,28-22 0 0 0,-7 6 194 0 0,-35 29-781 0 0,0 0 0 0 0,-1 1 0 0 0,1-1 0 0 0,0 0 0 0 0,-1 1 0 0 0,1-1 0 0 0,0 0 0 0 0,0 1 0 0 0,0-1 0 0 0,0 1 0 0 0,0-1 0 0 0,0 1 0 0 0,0 0 0 0 0,0-1 0 0 0,0 1 0 0 0,0 0 0 0 0,0 0 0 0 0,1 0 0 0 0,-2 0-27 0 0,0 1 0 0 0,1 0 0 0 0,-1-1-1 0 0,0 1 1 0 0,0 0 0 0 0,0 0-1 0 0,0-1 1 0 0,0 1 0 0 0,0 0 0 0 0,0 0-1 0 0,0-1 1 0 0,0 1 0 0 0,0 0 0 0 0,0 0-1 0 0,0-1 1 0 0,0 1 0 0 0,-1 0 0 0 0,1 0-1 0 0,0-1 1 0 0,-1 1 0 0 0,1 0-1 0 0,0-1 1 0 0,-1 1 0 0 0,0 0 0 0 0,-83 174 1113 0 0,81-169-1179 0 0,0-1 93 0 0,1 0 0 0 0,-1 0 0 0 0,-1 0 1 0 0,1 0-1 0 0,-1-1 0 0 0,1 0 0 0 0,-1 1 0 0 0,0-1 0 0 0,-1-1 0 0 0,1 1 1 0 0,-1-1-1 0 0,0 1 0 0 0,0-1 0 0 0,0-1 0 0 0,0 1 0 0 0,0-1 0 0 0,-9 3 1 0 0,5-3 412 0 0,0 0 1 0 0,0 0-1 0 0,0-1 1 0 0,0 0-1 0 0,-10-1 1 0 0,13 0-402 0 0,-49 0 902 0 0,-71 9-1 0 0,103-7-843 0 0,-1-1-1 0 0,-27-2 1 0 0,30 0 12 0 0,0 0 1 0 0,0 2 0 0 0,-26 4 0 0 0,-86 28 508 0 0,-16 2 20 0 0,137-33-666 0 0,-12 3 106 0 0,0-2 1 0 0,-26 0 0 0 0,-7-2 166 0 0,-1 3 0 0 0,-71 13 0 0 0,40 2-219 0 0,78-18-50 0 0,0 0-1 0 0,-1 0 1 0 0,-16-3-1 0 0,17 2-3 0 0,0-1 1 0 0,0 1-1 0 0,-20 4 0 0 0,5-1-31 0 0,0 0 0 0 0,-40-1 0 0 0,39-3 43 0 0,-1 2 0 0 0,-29 5 0 0 0,28 0-60 0 0,-1 0 26 0 0,0-1 1 0 0,-42 1-1 0 0,-119 1 98 0 0,56 0-73 0 0,-1-1-15 0 0,107-5-29 0 0,-37 7 0 0 0,8-1-2 0 0,32-5 7 0 0,-31-4 1 0 0,34 1-4 0 0,1 1 1 0 0,-37 4-1 0 0,38-1-9 0 0,0 0 0 0 0,1-1 0 0 0,-1-1 0 0 0,-31-3 0 0 0,-19-13 174 0 0,66 13-161 0 0,-1-1 0 0 0,1 0 0 0 0,0 0 0 0 0,0 0 0 0 0,0 0 0 0 0,0-1 0 0 0,0 0 0 0 0,1 0 0 0 0,-1 0 0 0 0,1 0 0 0 0,-4-6 0 0 0,-15-13-9 0 0,13 12 62 0 0,-1 1-1 0 0,1-2 1 0 0,0 1 0 0 0,1-1-1 0 0,1-1 1 0 0,0 0 0 0 0,1 0 0 0 0,0 0-1 0 0,-5-16 1 0 0,2 2-28 0 0,2-1-1 0 0,0 0 1 0 0,-6-53-1 0 0,14 67-31 0 0,0 0 0 0 0,0-1 0 0 0,1 1 0 0 0,1 0 0 0 0,1 0-1 0 0,0 0 1 0 0,0 0 0 0 0,7-15 0 0 0,70-177 107 0 0,-76 196-122 0 0,0 0 0 0 0,-1 0-1 0 0,0-1 1 0 0,-1 1 0 0 0,2-20-1 0 0,-4-54 58 0 0,1 6-32 0 0,13-18-31 0 0,-1 1 0 0 0,-14-25 37 0 0,-1 88-31 0 0,1 1 1 0 0,2-1 0 0 0,5-32 0 0 0,1 15-7 0 0,4-95 0 0 0,-11 113 0 0 0,1 0 0 0 0,2 0 0 0 0,12-54 0 0 0,-13 74-1 0 0,-1 6 1 0 0,0 0 1 0 0,1-1-1 0 0,-1 1 0 0 0,1 0 1 0 0,4-8-1 0 0,-5 12 0 0 0,0 0-1 0 0,0 0 1 0 0,-1 0 0 0 0,1 0-1 0 0,0 0 1 0 0,0 0-1 0 0,0 0 1 0 0,0 1-1 0 0,0-1 1 0 0,0 0 0 0 0,0 0-1 0 0,1 1 1 0 0,-1-1-1 0 0,0 1 1 0 0,0-1 0 0 0,0 1-1 0 0,1 0 1 0 0,-1-1-1 0 0,0 1 1 0 0,0 0 0 0 0,1 0-1 0 0,-1 0 1 0 0,0 0-1 0 0,1 0 1 0 0,-1 0 0 0 0,0 0-1 0 0,0 0 1 0 0,2 1-1 0 0,6 0-4 0 0,0-1 0 0 0,0 0-1 0 0,0 0 1 0 0,0-1-1 0 0,0 0 1 0 0,0 0 0 0 0,0-1-1 0 0,0 0 1 0 0,11-5-1 0 0,-5 2 7 0 0,27-5-1 0 0,-27 8 0 0 0,0 0 0 0 0,-1 1 0 0 0,1 1 0 0 0,0 0 0 0 0,0 1 0 0 0,19 3 0 0 0,57 11-32 0 0,143 5 0 0 0,-225-20 32 0 0,34 3 0 0 0,31 1 0 0 0,85-5 0 0 0,46-10 0 0 0,20-2 0 0 0,-100 6-16 0 0,-63 5-8 0 0,124-20 0 0 0,-160 16 24 0 0,1 2 0 0 0,0 0 0 0 0,0 2 0 0 0,1 1 0 0 0,-1 1 0 0 0,0 2 0 0 0,35 5 0 0 0,225 31 0 0 0,-231-36 0 0 0,88-8 0 0 0,-10 0 0 0 0,-104 6 0 0 0,17-1 0 0 0,-1 3 0 0 0,61 8 0 0 0,17 13-64 0 0,-51-8 64 0 0,-71-15-2 0 0,1 1 0 0 0,-1-1 0 0 0,1 1 0 0 0,-1 0 0 0 0,0 0 0 0 0,1 0 0 0 0,-1 0 0 0 0,0 1 0 0 0,0-1 0 0 0,0 1-1 0 0,0-1 1 0 0,0 1 0 0 0,0 0 0 0 0,0-1 0 0 0,0 1 0 0 0,-1 0 0 0 0,1 0 0 0 0,-1 0 0 0 0,2 3 0 0 0,2 5-15 0 0,0 0 0 0 0,-1 0 0 0 0,4 14 0 0 0,4 8-2 0 0,-7-19 14 0 0,0 0 0 0 0,-1 1 0 0 0,-1-1 0 0 0,3 21 0 0 0,2 58-30 0 0,-6-63 31 0 0,0 19-10 0 0,7 61-36 0 0,-5-68 50 0 0,-3 69 0 0 0,-2-55 0 0 0,-2 4-11 0 0,-2-1 1 0 0,-2 0-1 0 0,-3-1 0 0 0,-3 0 1 0 0,-24 70-1 0 0,10-52-132 0 0,11-34-370 0 0,3 0 1 0 0,-10 45 0 0 0,-1 67-3720 0 0,18-106 2464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27.306"/>
    </inkml:context>
    <inkml:brush xml:id="br0">
      <inkml:brushProperty name="width" value="0.1" units="cm"/>
      <inkml:brushProperty name="height" value="0.1" units="cm"/>
      <inkml:brushProperty name="color" value="#E71224"/>
    </inkml:brush>
  </inkml:definitions>
  <inkml:trace contextRef="#ctx0" brushRef="#br0">1805 26 919 0 0,'-2'-3'-38'0'0,"-1"1"0"0"0,0-1 0 0 0,0 1 0 0 0,0 0 0 0 0,-5-3 0 0 0,7 4 167 0 0,0 1-1 0 0,0-1 0 0 0,0 1 0 0 0,0 0 0 0 0,0-1 0 0 0,1 1 1 0 0,-1 0-1 0 0,0 0 0 0 0,0 0 0 0 0,0 0 0 0 0,0 0 1 0 0,0 0-1 0 0,0 0 0 0 0,0 0 0 0 0,0 0 0 0 0,0 0 1 0 0,0 0-1 0 0,0 0 0 0 0,0 1 0 0 0,1-1 0 0 0,-1 0 0 0 0,0 1 1 0 0,0-1-1 0 0,0 1 0 0 0,0-1 0 0 0,1 1 0 0 0,-1-1 1 0 0,-1 2-1 0 0,-7 7 122 0 0,-1 1 0 0 0,-1-1-1 0 0,0-1 1 0 0,0 0 0 0 0,-1 0 0 0 0,-13 6 0 0 0,18-11-253 0 0,1-1-1 0 0,-1 0 1 0 0,0 0-1 0 0,1 0 1 0 0,-1 0-1 0 0,0-1 1 0 0,0 0-1 0 0,0-1 1 0 0,0 0-1 0 0,0 0 1 0 0,0 0-1 0 0,0-1 1 0 0,0 0 0 0 0,-9-2-1 0 0,-50-15 289 0 0,-3-2 1214 0 0,-1 3-1 0 0,-92-11 1 0 0,-204 24-245 0 0,154 6-1198 0 0,109-3-144 0 0,0 4 0 0 0,0 5 0 0 0,-114 24 0 0 0,134-14-414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4:59.983"/>
    </inkml:context>
    <inkml:brush xml:id="br0">
      <inkml:brushProperty name="width" value="0.1" units="cm"/>
      <inkml:brushProperty name="height" value="0.1" units="cm"/>
      <inkml:brushProperty name="color" value="#E71224"/>
    </inkml:brush>
  </inkml:definitions>
  <inkml:trace contextRef="#ctx0" brushRef="#br0">2360 52 455 0 0,'2'-1'24'0'0,"-1"0"-1"0"0,1 0 0 0 0,0-1 0 0 0,0 1 0 0 0,0 1 0 0 0,0-1 0 0 0,0 0 0 0 0,4-1 1 0 0,-5 2 43 0 0,0 0 0 0 0,1-1 1 0 0,-1 1-1 0 0,0 0 1 0 0,1-1-1 0 0,-1 1 1 0 0,0-1-1 0 0,1 1 0 0 0,-1-1 1 0 0,0 0-1 0 0,0 0 1 0 0,0 0-1 0 0,0 1 1 0 0,0-1-1 0 0,0 0 0 0 0,0 0 1 0 0,0 0-1 0 0,0-1 1 0 0,0 1-1 0 0,-1 0 1 0 0,1 0-1 0 0,0 0 1 0 0,-1 0-1 0 0,1-1 0 0 0,0-1 1 0 0,-1 3 3 0 0,0-1 1 0 0,0 0-1 0 0,0 0 0 0 0,0 1 1 0 0,0-1-1 0 0,0 0 0 0 0,0 0 1 0 0,-1 1-1 0 0,1-1 1 0 0,0 0-1 0 0,0 1 0 0 0,-1-1 1 0 0,1 0-1 0 0,-1 1 1 0 0,1-1-1 0 0,0 1 0 0 0,-1-1 1 0 0,1 0-1 0 0,-1 1 0 0 0,1-1 1 0 0,-1 1-1 0 0,1-1 1 0 0,-1 1-1 0 0,0 0 0 0 0,1-1 1 0 0,-1 1-1 0 0,0-1 1 0 0,1 1-1 0 0,-1 0 0 0 0,0 0 1 0 0,1-1-1 0 0,-1 1 1 0 0,0 0-1 0 0,1 0 0 0 0,-1 0 1 0 0,0 0-1 0 0,0 0 0 0 0,1 0 1 0 0,-3 0-1 0 0,-31 1 828 0 0,30-1-867 0 0,-290 19 1396 0 0,185-16-1054 0 0,-64 3-52 0 0,-135-3 335 0 0,113-4-103 0 0,10 2 66 0 0,-126 4 68 0 0,-164 34-497 0 0,274-12-3250 0 0,103-12-360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01.673"/>
    </inkml:context>
    <inkml:brush xml:id="br0">
      <inkml:brushProperty name="width" value="0.1" units="cm"/>
      <inkml:brushProperty name="height" value="0.1" units="cm"/>
      <inkml:brushProperty name="color" value="#E71224"/>
    </inkml:brush>
  </inkml:definitions>
  <inkml:trace contextRef="#ctx0" brushRef="#br0">1937 40 2615 0 0,'-8'-2'39'0'0,"0"0"-1"0"0,1 0 0 0 0,-1 0 0 0 0,0 1 0 0 0,0 0 0 0 0,-13 0 0 0 0,-43 2 4 0 0,15 0-233 0 0,-1-2 0 0 0,-65-9 0 0 0,51 1 509 0 0,-108-2 0 0 0,-63 17 1927 0 0,120-1-1600 0 0,-375 0 1012 0 0,47-1-1125 0 0,371-2-479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02.939"/>
    </inkml:context>
    <inkml:brush xml:id="br0">
      <inkml:brushProperty name="width" value="0.1" units="cm"/>
      <inkml:brushProperty name="height" value="0.1" units="cm"/>
      <inkml:brushProperty name="color" value="#E71224"/>
    </inkml:brush>
  </inkml:definitions>
  <inkml:trace contextRef="#ctx0" brushRef="#br0">2961 84 455 0 0,'-2'-1'192'0'0,"0"-1"0"0"0,0 0 0 0 0,0 1-1 0 0,0-1 1 0 0,0 1 0 0 0,0 0 0 0 0,-1 0-1 0 0,1 0 1 0 0,0 0 0 0 0,-1 0-1 0 0,1 0 1 0 0,-1 0 0 0 0,1 1 0 0 0,-1-1-1 0 0,1 1 1 0 0,-1 0 0 0 0,1 0-1 0 0,-4 0 1 0 0,-7-1-150 0 0,-1-1 0 0 0,1 0 0 0 0,0-1 0 0 0,0-1 0 0 0,0 0 0 0 0,0 0 0 0 0,-12-7 0 0 0,9 4 495 0 0,-1 0 1 0 0,1 2-1 0 0,-26-6 0 0 0,18 8-163 0 0,0 2 0 0 0,0 0-1 0 0,0 1 1 0 0,-27 4 0 0 0,-95 21 112 0 0,72-11-422 0 0,-93 10-5 0 0,-282 7-1 0 0,29-38 28 0 0,-757 20 55 0 0,1051-8-3488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04.578"/>
    </inkml:context>
    <inkml:brush xml:id="br0">
      <inkml:brushProperty name="width" value="0.1" units="cm"/>
      <inkml:brushProperty name="height" value="0.1" units="cm"/>
      <inkml:brushProperty name="color" value="#E71224"/>
    </inkml:brush>
  </inkml:definitions>
  <inkml:trace contextRef="#ctx0" brushRef="#br0">2877 154 1839 0 0,'7'-16'804'0'0,"-6"16"-599"0"0,-1-1 1 0 0,1 0-1 0 0,-1 1 0 0 0,1-1 0 0 0,-1 0 0 0 0,0 0 0 0 0,1 0 0 0 0,-1 1 0 0 0,0-1 1 0 0,0 0-1 0 0,1 0 0 0 0,-1 0 0 0 0,0 0 0 0 0,0 1 0 0 0,0-2 0 0 0,-1 1-186 0 0,0 1 0 0 0,0 0 0 0 0,0-1-1 0 0,1 1 1 0 0,-1 0 0 0 0,0-1 0 0 0,0 1-1 0 0,0 0 1 0 0,0 0 0 0 0,0 0 0 0 0,0 0 0 0 0,0 0-1 0 0,0 0 1 0 0,0 0 0 0 0,0 1 0 0 0,1-1-1 0 0,-1 0 1 0 0,0 0 0 0 0,0 1 0 0 0,-1-1-1 0 0,-26 5 71 0 0,0-1-1 0 0,0-2 0 0 0,-35-1 0 0 0,-87-10 559 0 0,89 3-267 0 0,-763-18 1832 0 0,-45-4-2084 0 0,670 8-256 0 0,-119-10 270 0 0,106 16-2956 0 0,123 10-306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22.805"/>
    </inkml:context>
    <inkml:brush xml:id="br0">
      <inkml:brushProperty name="width" value="0.1" units="cm"/>
      <inkml:brushProperty name="height" value="0.1" units="cm"/>
      <inkml:brushProperty name="color" value="#E71224"/>
    </inkml:brush>
  </inkml:definitions>
  <inkml:trace contextRef="#ctx0" brushRef="#br0">3387 124 455 0 0,'-1'0'226'0'0,"-1"-1"0"0"0,1 1 0 0 0,-1 0 0 0 0,1-1 0 0 0,-1 1 0 0 0,1-1 0 0 0,0 1 0 0 0,-1-1 0 0 0,1 0 0 0 0,0 0 0 0 0,-1 1 0 0 0,1-1 0 0 0,0 0 0 0 0,0 0 0 0 0,0 0 0 0 0,0 0 0 0 0,0-1 0 0 0,-2-1 0 0 0,2 2-80 0 0,0 0 0 0 0,0 0 0 0 0,0-1-1 0 0,0 1 1 0 0,0 0 0 0 0,0 0 0 0 0,-1 0 0 0 0,1 0-1 0 0,0 0 1 0 0,-1 1 0 0 0,1-1 0 0 0,-1 0 0 0 0,1 1-1 0 0,-1-1 1 0 0,1 1 0 0 0,-1-1 0 0 0,1 1 0 0 0,-4-1-1 0 0,-4 2 17 0 0,0 0 0 0 0,0 1-1 0 0,-1 0 1 0 0,1 0-1 0 0,-14 7 1 0 0,-26 6 582 0 0,4-8 563 0 0,-84 2 0 0 0,111-9-960 0 0,-35-7-1 0 0,40 4-216 0 0,-1 1 0 0 0,0 0 1 0 0,0 1-1 0 0,-22 2 0 0 0,-147 26 62 0 0,47 1 139 0 0,-108-1-62 0 0,75-11 9 0 0,113-11-156 0 0,0-2 0 0 0,-76-6 0 0 0,66 0 126 0 0,-73 4-1 0 0,100 0-211 0 0,0-2 0 0 0,0-2 1 0 0,0-1-1 0 0,-41-11 0 0 0,42 10 15 0 0,-62-1 0 0 0,60 5-2 0 0,-57-10 0 0 0,-127-18 79 0 0,127 20-46 0 0,5 1 185 0 0,-123-27 0 0 0,149 18 135 0 0,-96-41 0 0 0,151 53-419 0 0,0 1-1 0 0,0 0 1 0 0,0 1-1 0 0,-1 0 1 0 0,1 1-1 0 0,-1 0 0 0 0,1 1 1 0 0,-1 0-1 0 0,0 1 1 0 0,1 0-1 0 0,-1 1 1 0 0,0 0-1 0 0,1 1 1 0 0,-1 0-1 0 0,1 1 1 0 0,0 0-1 0 0,0 1 0 0 0,-16 7 1 0 0,-37 22-4831 0 0,30-13-263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23.628"/>
    </inkml:context>
    <inkml:brush xml:id="br0">
      <inkml:brushProperty name="width" value="0.1" units="cm"/>
      <inkml:brushProperty name="height" value="0.1" units="cm"/>
      <inkml:brushProperty name="color" value="#E71224"/>
    </inkml:brush>
  </inkml:definitions>
  <inkml:trace contextRef="#ctx0" brushRef="#br0">3008 25 1375 0 0,'0'-1'33'0'0,"0"0"-1"0"0,0 1 0 0 0,-1-1 0 0 0,1 1 0 0 0,0-1 0 0 0,0 0 0 0 0,0 1 0 0 0,0-1 0 0 0,0 1 0 0 0,-1-1 0 0 0,1 1 0 0 0,0-1 0 0 0,-1 0 0 0 0,1 1 1 0 0,0-1-1 0 0,-1 1 0 0 0,1-1 0 0 0,-1 1 0 0 0,1 0 0 0 0,0-1 0 0 0,-1 1 0 0 0,1-1 0 0 0,-1 1 0 0 0,1 0 0 0 0,-1 0 0 0 0,0-1 0 0 0,1 1 0 0 0,-1 0 1 0 0,1 0-1 0 0,-2-1 0 0 0,0 1 186 0 0,1 1 1 0 0,-1-1 0 0 0,1 1 0 0 0,-1 0-1 0 0,1-1 1 0 0,-1 1 0 0 0,1 0-1 0 0,0 0 1 0 0,-3 1 0 0 0,-12 8-238 0 0,11-8 40 0 0,-1 0 0 0 0,1-1 0 0 0,0 1-1 0 0,-1-1 1 0 0,1-1 0 0 0,-1 1 0 0 0,1-1 0 0 0,-1 0 0 0 0,1 0 0 0 0,-9-1-1 0 0,-58-15 1947 0 0,53 10-1376 0 0,0 2 0 0 0,0 0 0 0 0,-38-1 0 0 0,11 7-375 0 0,-69 12 0 0 0,-28 3 53 0 0,-433 28 1822 0 0,329 3-1693 0 0,152-27-234 0 0,-112 11-1 0 0,-262-16 807 0 0,371-15-837 0 0,-28-1-372 0 0,-130 4 1028 0 0,183 1-2861 0 0,-108 20 1 0 0,105-7-2271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2:36:43.986"/>
    </inkml:context>
    <inkml:brush xml:id="br0">
      <inkml:brushProperty name="width" value="0.1" units="cm"/>
      <inkml:brushProperty name="height" value="0.1" units="cm"/>
      <inkml:brushProperty name="color" value="#F4F91B"/>
    </inkml:brush>
  </inkml:definitions>
  <inkml:trace contextRef="#ctx0" brushRef="#br0">1 1 2415 0 0,'28'5'612'0'0,"-9"-1"-354"0"0,-13-3-228 0 0,0 1 1 0 0,0-1-1 0 0,0 1 1 0 0,0 0-1 0 0,10 5 0 0 0,4 1 281 0 0,-16-8-258 0 0,-1 2 1 0 0,1-1 0 0 0,-1 0 0 0 0,0 1-1 0 0,0-1 1 0 0,1 1 0 0 0,3 3-1 0 0,-1-1-39 0 0,0 0 0 0 0,0 0 0 0 0,0 0 0 0 0,0-1 0 0 0,1 0 0 0 0,0 0 0 0 0,-1-1-1 0 0,1 0 1 0 0,0 0 0 0 0,0-1 0 0 0,0 0 0 0 0,0 0 0 0 0,0 0 0 0 0,8-1-1 0 0,27-10 193 0 0,-33 7-108 0 0,0 1 1 0 0,17-3 0 0 0,-22 4-79 0 0,-1 1 0 0 0,1-1 0 0 0,-1 1 0 0 0,0 0 0 0 0,1 0 0 0 0,-1 1 0 0 0,0-1 0 0 0,1 1 0 0 0,3 0 0 0 0,2 2 26 0 0,0 0-41 0 0,0-1 1 0 0,0 0 0 0 0,0 0 0 0 0,16 0-1 0 0,-8-1-5 0 0,30 6 0 0 0,-29-5 0 0 0,30 3 0 0 0,-29-5 35 0 0,28 6-1 0 0,-37-5-31 0 0,-8 0-3 0 0,0 0 0 0 0,1-1 0 0 0,-1 1 0 0 0,0 0 0 0 0,1 0 0 0 0,-1 0 0 0 0,2 2 0 0 0,-2-2 0 0 0,0 0 0 0 0,-1 0 0 0 0,1 0 0 0 0,0 0 0 0 0,0 0 0 0 0,0 0 0 0 0,-1-1 0 0 0,1 1 0 0 0,0-1 0 0 0,0 1 0 0 0,0-1 0 0 0,0 0 0 0 0,0 0 0 0 0,3 0 0 0 0,0 0 0 0 0,0 0 0 0 0,0 0 0 0 0,0 0 0 0 0,0 0 0 0 0,9 3 0 0 0,-12-3 0 0 0,1 1 0 0 0,-1-1 0 0 0,0 1 0 0 0,0 0 0 0 0,0 0 0 0 0,1 0 0 0 0,-1 0 0 0 0,0 0 0 0 0,0 0 0 0 0,-1 0 0 0 0,1 1 0 0 0,0-1 0 0 0,0 1 0 0 0,1 2 0 0 0,-2-4 0 0 0,-1 1 0 0 0,1-1 0 0 0,-1 1 0 0 0,1-1 0 0 0,-1 1 0 0 0,1-1 0 0 0,0 1 0 0 0,-1-1 0 0 0,1 0 0 0 0,0 1 0 0 0,-1-1 0 0 0,1 0 0 0 0,0 1 0 0 0,0-1 0 0 0,-1 0 0 0 0,1 0 0 0 0,0 0 0 0 0,0 0 0 0 0,-1 0 0 0 0,1 0 0 0 0,1 0 0 0 0,19-3 0 0 0,-4 0 0 0 0,64-3 64 0 0,-71 6-64 0 0,0-2 0 0 0,0 1 0 0 0,0-1 0 0 0,17-7 0 0 0,8-1 0 0 0,-31 9 0 0 0,0 1 0 0 0,-1-1 0 0 0,1 1 0 0 0,0 0 0 0 0,0-1 0 0 0,-1 2 0 0 0,1-1 0 0 0,0 0 0 0 0,5 2 0 0 0,2 0 10 0 0,0-1-1 0 0,0 0 0 0 0,0 0 0 0 0,0-1 0 0 0,0-1 0 0 0,19-2 0 0 0,-18 1-9 0 0,1 2 0 0 0,-1-1 0 0 0,25 4 0 0 0,-26-2 0 0 0,0 0 0 0 0,0-1 0 0 0,0 0 0 0 0,0 0 0 0 0,20-5 0 0 0,-16 3 0 0 0,-1 0 0 0 0,18-1 0 0 0,7 0 0 0 0,-33 2 0 0 0,-1 1 0 0 0,0 0 0 0 0,1 0 0 0 0,6 2 0 0 0,-7-2 0 0 0,0 1 0 0 0,-1-1 0 0 0,1 0 0 0 0,0 0 0 0 0,8-1 0 0 0,85-26 0 0 0,-70 17 0 0 0,1 2 0 0 0,38-6 0 0 0,37-8 64 0 0,-73 16-27 0 0,-22 4-15 0 0,0 0 1 0 0,0 0-1 0 0,1 1 1 0 0,-1 0-1 0 0,0 1 0 0 0,1 0 1 0 0,11 2-1 0 0,-12 0-11 0 0,-6-2-9 0 0,0 1 1 0 0,0-1-1 0 0,0 1 1 0 0,-1 0-1 0 0,1-1 0 0 0,0 2 1 0 0,-1-1-1 0 0,1 0 1 0 0,4 3-1 0 0,-3-2-117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8:59.760"/>
    </inkml:context>
    <inkml:brush xml:id="br0">
      <inkml:brushProperty name="width" value="0.1" units="cm"/>
      <inkml:brushProperty name="height" value="0.1" units="cm"/>
      <inkml:brushProperty name="color" value="#E71224"/>
    </inkml:brush>
  </inkml:definitions>
  <inkml:trace contextRef="#ctx0" brushRef="#br0">631 1938 2303 0 0,'0'-9'1131'0'0,"-1"-1"0"0"0,0 1-1 0 0,0-1 1 0 0,-4-12 0 0 0,4 19-1043 0 0,0 0 1 0 0,0-1 0 0 0,0 1-1 0 0,-1 0 1 0 0,1 0 0 0 0,-1 0 0 0 0,0 0-1 0 0,1 0 1 0 0,-1 1 0 0 0,-1-1-1 0 0,1 0 1 0 0,0 1 0 0 0,0 0 0 0 0,-1-1-1 0 0,0 1 1 0 0,-3-2 0 0 0,3 3 43 0 0,0-1 0 0 0,-1 1 0 0 0,1 0 0 0 0,-1 1 0 0 0,0-1 0 0 0,1 1 0 0 0,-1-1 0 0 0,1 1 0 0 0,-1 0 0 0 0,0 0 1 0 0,-6 2-1 0 0,-42 11 1059 0 0,28-6 39 0 0,23-7-1127 0 0,-1 1 0 0 0,1 0 0 0 0,0-1 0 0 0,-1 1 0 0 0,1 0 0 0 0,0 0 0 0 0,0-1 0 0 0,0 1 0 0 0,0 0 0 0 0,0 0 0 0 0,0 1 0 0 0,0-1-1 0 0,0 0 1 0 0,0 0 0 0 0,1 0 0 0 0,-1 0 0 0 0,0 2 0 0 0,1-3-51 0 0,-1 1-1 0 0,1-1 1 0 0,0 1 0 0 0,0-1-1 0 0,-1 1 1 0 0,1-1-1 0 0,0 1 1 0 0,0-1-1 0 0,0 1 1 0 0,0-1 0 0 0,0 1-1 0 0,0-1 1 0 0,0 1-1 0 0,0-1 1 0 0,0 1 0 0 0,0 0-1 0 0,0-1 1 0 0,0 1-1 0 0,0-1 1 0 0,0 1-1 0 0,0-1 1 0 0,0 1 0 0 0,1-1-1 0 0,-1 1 1 0 0,0-1-1 0 0,0 0 1 0 0,1 1 0 0 0,-1-1-1 0 0,0 1 1 0 0,1-1-1 0 0,-1 1 1 0 0,0-1-1 0 0,1 0 1 0 0,-1 1 0 0 0,1-1-1 0 0,-1 0 1 0 0,1 1-1 0 0,-1-1 1 0 0,0 0 0 0 0,1 0-1 0 0,-1 0 1 0 0,1 1-1 0 0,0-1 1 0 0,11 3 363 0 0,1 0-1 0 0,-1-1 1 0 0,1-1 0 0 0,-1 0-1 0 0,1-1 1 0 0,-1 0 0 0 0,20-3-1 0 0,187-25 1858 0 0,-208 27-2182 0 0,40-5 349 0 0,72-16 0 0 0,-107 18-366 0 0,0 1 1 0 0,0 1-1 0 0,0 0 0 0 0,0 1 1 0 0,0 1-1 0 0,0 1 0 0 0,0 0 1 0 0,0 1-1 0 0,-1 0 0 0 0,1 2 1 0 0,17 5-1 0 0,36 10 171 0 0,40 14 208 0 0,-88-25-357 0 0,1-2 1 0 0,0-1-1 0 0,1 0 0 0 0,-1-2 1 0 0,1 0-1 0 0,-1-2 0 0 0,33-1 1 0 0,75-13 341 0 0,-67 6-240 0 0,119-2 67 0 0,-105 9-167 0 0,107-2 281 0 0,5-18 122 0 0,-162 14-479 0 0,-8 2-2 0 0,-1 1-1 0 0,31-1 0 0 0,-24 3 26 0 0,-1-1-1 0 0,1-1 1 0 0,0-1-1 0 0,-1-2 1 0 0,46-15-1 0 0,12-17 186 0 0,-68 31-195 0 0,7-3-12 0 0,-7 4 27 0 0,-1-1-1 0 0,21-14 1 0 0,-21 12-15 0 0,1 1 0 0 0,0 1 0 0 0,0 0 0 0 0,18-5 0 0 0,-15 5-8 0 0,-12 5-24 0 0,1 1 0 0 0,0-1-1 0 0,0 1 1 0 0,10-1 0 0 0,-12 2 2 0 0,0 0 1 0 0,0 0 0 0 0,0-1-1 0 0,0 0 1 0 0,0 0-1 0 0,0 0 1 0 0,0 0 0 0 0,0-1-1 0 0,0 1 1 0 0,0-1-1 0 0,6-4 1 0 0,-6 2 14 0 0,0 0 0 0 0,-1 0 0 0 0,1-1 0 0 0,-1 1 0 0 0,0-1 1 0 0,0 1-1 0 0,-1-1 0 0 0,1 0 0 0 0,-1 0 0 0 0,0 0 0 0 0,-1 0 0 0 0,3-7 0 0 0,1-12 74 0 0,3-35 1 0 0,-6 39-68 0 0,16-63 138 0 0,-12 60-130 0 0,0-1 1 0 0,2-33-1 0 0,12-87 32 0 0,-11 101-45 0 0,-3 0 0 0 0,1-51-1 0 0,-7 29-20 0 0,-15-119 0 0 0,7 131 0 0 0,-11-56 0 0 0,15 94 0 0 0,-1-1 0 0 0,0 1 0 0 0,-1 0 0 0 0,-15-26 0 0 0,18 36 0 0 0,1 1 0 0 0,0-1 0 0 0,0 0 0 0 0,0 0 0 0 0,1 1 0 0 0,0-1 0 0 0,0 0 0 0 0,0 0 0 0 0,0 0 0 0 0,1-1 0 0 0,0 1 0 0 0,0 0 0 0 0,0 0 0 0 0,1 0 0 0 0,0 0 0 0 0,-1 0 0 0 0,2 0 0 0 0,-1 0 0 0 0,4-7 0 0 0,-4 9 1 0 0,0 0-1 0 0,0-1 1 0 0,-1 1-1 0 0,1 0 1 0 0,-1 0-1 0 0,0 0 1 0 0,1-1-1 0 0,-2 1 1 0 0,1 0 0 0 0,0 0-1 0 0,0 0 1 0 0,-1 0-1 0 0,0-1 1 0 0,0 1-1 0 0,0 0 1 0 0,0 0-1 0 0,-2-5 1 0 0,0 4 1 0 0,0 0 0 0 0,-1-1 1 0 0,1 1-1 0 0,-1 0 0 0 0,0 0 0 0 0,0 1 0 0 0,0-1 1 0 0,0 1-1 0 0,-9-5 0 0 0,-3 0 3 0 0,0 0 1 0 0,-1 1-1 0 0,0 1 0 0 0,0 0 1 0 0,-23-3-1 0 0,-23-1-5 0 0,0 2 0 0 0,-109 2 0 0 0,73 11 0 0 0,-21 1 0 0 0,-325-25 0 0 0,382 18 0 0 0,-182-11 0 0 0,125-6 0 0 0,32 3 0 0 0,-107-20 0 0 0,38 5 0 0 0,70 15 0 0 0,-264-29 0 0 0,301 43 0 0 0,-1 2 0 0 0,1 2 0 0 0,-58 11 0 0 0,95-12 0 0 0,1 1 0 0 0,-1 1 0 0 0,1 0 0 0 0,0 0 0 0 0,-15 9 0 0 0,22-10 0 0 0,0 0 0 0 0,0 0 0 0 0,1 0 0 0 0,-1 1 0 0 0,1-1 0 0 0,0 1 0 0 0,0 0 0 0 0,0 1 0 0 0,0-1 0 0 0,1 1 0 0 0,0-1 0 0 0,0 1 0 0 0,0 0 0 0 0,-3 8 0 0 0,-19 63 0 0 0,3 0 0 0 0,-16 113 0 0 0,17-83 0 0 0,-6 50 0 0 0,16-40-32 0 0,7 190 0 0 0,8-196 32 0 0,7 65 0 0 0,1-102 0 0 0,3 39 0 0 0,-15-103-11 0 0,0-1 1 0 0,-1 1-1 0 0,0 0 1 0 0,0-1-1 0 0,-1 1 1 0 0,0 0-1 0 0,-1-1 0 0 0,0 0 1 0 0,0 0-1 0 0,-1 0 1 0 0,-6 11-1 0 0,-3 2-1209 0 0,-1 0 0 0 0,-29 33 0 0 0,13-21-5379 0 0,-3-2-1967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9:12.734"/>
    </inkml:context>
    <inkml:brush xml:id="br0">
      <inkml:brushProperty name="width" value="0.1" units="cm"/>
      <inkml:brushProperty name="height" value="0.1" units="cm"/>
      <inkml:brushProperty name="color" value="#E71224"/>
    </inkml:brush>
  </inkml:definitions>
  <inkml:trace contextRef="#ctx0" brushRef="#br0">239 1944 919 0 0,'1'-25'2452'0'0,"0"13"-1496"0"0,-1 1-1 0 0,0-1 1 0 0,-1 0-1 0 0,0 0 1 0 0,-1 0-1 0 0,0 1 1 0 0,-7-21-1 0 0,9 31-798 0 0,-1 0-1 0 0,0-1 1 0 0,1 1-1 0 0,-1 0 1 0 0,0 0-1 0 0,0-1 0 0 0,0 1 1 0 0,0 0-1 0 0,0 0 1 0 0,0 0-1 0 0,0 0 1 0 0,0 0-1 0 0,-1 0 1 0 0,1 0-1 0 0,0 1 0 0 0,0-1 1 0 0,-1 0-1 0 0,1 1 1 0 0,-1-1-1 0 0,-1 0 1 0 0,3 1-118 0 0,0 0 0 0 0,-1 0 0 0 0,1-1 0 0 0,0 1 0 0 0,-1 0 0 0 0,1 0 0 0 0,0 0 0 0 0,-1-1 0 0 0,1 1 0 0 0,0 0 0 0 0,-1-1 0 0 0,1 1 0 0 0,0 0 0 0 0,0 0 0 0 0,-1-1 0 0 0,1 1 0 0 0,0-1 0 0 0,0 1 0 0 0,0 0 0 0 0,0-1 0 0 0,0 1 0 0 0,-1 0 0 0 0,1-1 0 0 0,0 1 0 0 0,0-1 0 0 0,0 1 0 0 0,0 0 0 0 0,0-1 0 0 0,0 1 0 0 0,0-1 0 0 0,0 1 0 0 0,0 0 0 0 0,0-1 0 0 0,1 1 0 0 0,-1 0 0 0 0,0-1 0 0 0,0 1 0 0 0,0-1 0 0 0,0 1 0 0 0,1-1 0 0 0,5-15 1266 0 0,-6 15-1283 0 0,0 1 1 0 0,0 0 0 0 0,0 0 0 0 0,0 0-1 0 0,0 0 1 0 0,0 0 0 0 0,0 0 0 0 0,1 0-1 0 0,-1 0 1 0 0,0 0 0 0 0,0 0 0 0 0,0-1-1 0 0,0 1 1 0 0,0 0 0 0 0,0 0 0 0 0,0 0-1 0 0,0 0 1 0 0,0 0 0 0 0,0 0 0 0 0,0 0-1 0 0,1 0 1 0 0,-1 0 0 0 0,0 0 0 0 0,0 0-1 0 0,0 0 1 0 0,0 0 0 0 0,0 0 0 0 0,0 0-1 0 0,0 0 1 0 0,0 0 0 0 0,0 0 0 0 0,1 0-1 0 0,-1 0 1 0 0,0 0 0 0 0,0 0 0 0 0,0 0-1 0 0,0 0 1 0 0,0 0 0 0 0,0 0 0 0 0,0 0-1 0 0,0 0 1 0 0,0 0 0 0 0,1 0 0 0 0,-1 0-1 0 0,0 0 1 0 0,0 0 0 0 0,0 1 0 0 0,0-1-1 0 0,0 0 1 0 0,0 0 0 0 0,0 0 0 0 0,0 0-1 0 0,0 0 1 0 0,0 0 0 0 0,4 8 507 0 0,-1 10-181 0 0,-3-18-333 0 0,1 5 116 0 0,-1 1 0 0 0,1-1-1 0 0,1 1 1 0 0,-1-1 0 0 0,5 10-1 0 0,-5-13-83 0 0,0 0-1 0 0,1 0 0 0 0,-1 0 0 0 0,1 0 0 0 0,-1-1 1 0 0,1 1-1 0 0,0 0 0 0 0,0-1 0 0 0,0 1 0 0 0,0-1 1 0 0,0 0-1 0 0,0 0 0 0 0,0 0 0 0 0,0 0 0 0 0,4 1 1 0 0,20 7 260 0 0,1-2 1 0 0,0-1 0 0 0,0-1 0 0 0,35 1-1 0 0,37-8 175 0 0,-34 0-236 0 0,80-5 203 0 0,-50 11-116 0 0,-53-2-163 0 0,79-4-1 0 0,247-25 289 0 0,-348 26-409 0 0,105 1 141 0 0,-67 0-85 0 0,59-5 0 0 0,-61-1-84 0 0,-17 2 31 0 0,76-16 0 0 0,58-23 166 0 0,-140 35-115 0 0,64-6 0 0 0,-55 8-99 0 0,-23 3 23 0 0,1-2 0 0 0,-2 0 0 0 0,1-1 1 0 0,-1-1-1 0 0,0-1 0 0 0,0-1 0 0 0,-1 0 0 0 0,0-1 0 0 0,-1-1 0 0 0,17-14 0 0 0,-27 20-7 0 0,-1 0 0 0 0,0-1 0 0 0,0 0-1 0 0,0 0 1 0 0,-1 0 0 0 0,0 0 0 0 0,0-1-1 0 0,-1 1 1 0 0,1-1 0 0 0,-1 0-1 0 0,3-12 1 0 0,1-9 93 0 0,6-49-1 0 0,-10 58-67 0 0,2-14 10 0 0,3 0 0 0 0,0 0 1 0 0,2 1-1 0 0,23-50 0 0 0,-20 53-35 0 0,-2 0 1 0 0,11-41-1 0 0,-18 53-10 0 0,-1 0-1 0 0,-1-1 1 0 0,0 1 0 0 0,-1-1-1 0 0,-3-30 1 0 0,-17-77 40 0 0,9 72-12 0 0,-2-59-1 0 0,11 95-39 0 0,0-1 0 0 0,-2 1 0 0 0,0-1 0 0 0,-6-20 0 0 0,6 29 7 0 0,0 1 0 0 0,-1 0 1 0 0,0 0-1 0 0,0 0 0 0 0,-1 1 1 0 0,1-1-1 0 0,-2 1 0 0 0,1 0 0 0 0,-1 1 1 0 0,-9-10-1 0 0,-9-2 14 0 0,0 1-1 0 0,0 1 1 0 0,-2 1-1 0 0,0 1 1 0 0,-43-16-1 0 0,47 20-13 0 0,-28-18-1 0 0,7 3-5 0 0,41 25 0 0 0,-108-55 0 0 0,88 47 0 0 0,1 0 0 0 0,-1 1 0 0 0,-31-5 0 0 0,-5 5 55 0 0,-101 1-1 0 0,-34-4 37 0 0,140 2-91 0 0,1-2 0 0 0,-60-21 0 0 0,15 4 0 0 0,-101-13 0 0 0,5 1 0 0 0,142 30 0 0 0,0 3 0 0 0,-1 1 0 0 0,-69 4 0 0 0,92 1 0 0 0,-27 0 0 0 0,4-1 0 0 0,0 2 0 0 0,-53 8 0 0 0,62-3 0 0 0,19-3 0 0 0,-22 5 0 0 0,33-5 0 0 0,10-3 0 0 0,1 1 0 0 0,-1-1 0 0 0,0 1 0 0 0,1-1 0 0 0,-1 1 0 0 0,0 0 0 0 0,1 0 0 0 0,-1 0 0 0 0,1 1 0 0 0,-1-1 0 0 0,1 1 0 0 0,0-1 0 0 0,0 1 0 0 0,0 0 0 0 0,0 0 0 0 0,-4 4 0 0 0,-6 12 0 0 0,1 1 0 0 0,0 0 0 0 0,2 1 0 0 0,0 0 0 0 0,-9 31 0 0 0,-19 110 0 0 0,20-77 0 0 0,11-45 0 0 0,2 0 0 0 0,2 0 0 0 0,1 0 0 0 0,5 42 0 0 0,0 22 0 0 0,-1-30 0 0 0,5 0 0 0 0,23 107 0 0 0,-7-52 0 0 0,-8-44 0 0 0,-7-42 0 0 0,-1 1 0 0 0,2 72 0 0 0,-11-72 0 0 0,1-13 0 0 0,0 0 0 0 0,9 58 0 0 0,-8-84 0 0 0,-1-1 0 0 0,1 1 0 0 0,0 0 0 0 0,-1 0 0 0 0,0 0 0 0 0,0 0 0 0 0,0 0 0 0 0,-1-1 0 0 0,1 1 0 0 0,-1 0 0 0 0,0 0 0 0 0,0 0 0 0 0,0-1 0 0 0,-3 8 0 0 0,-19 38-1908 0 0,-16 23-5638 0 0,17-34-248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40.441"/>
    </inkml:context>
    <inkml:brush xml:id="br0">
      <inkml:brushProperty name="width" value="0.1" units="cm"/>
      <inkml:brushProperty name="height" value="0.1" units="cm"/>
      <inkml:brushProperty name="color" value="#E71224"/>
    </inkml:brush>
  </inkml:definitions>
  <inkml:trace contextRef="#ctx0" brushRef="#br0">2252 19 455 0 0,'-9'-4'292'0'0,"1"1"0"0"0,-1 0 0 0 0,1 1 0 0 0,-1 0 0 0 0,0 0 0 0 0,0 1 0 0 0,0 0 0 0 0,0 1 0 0 0,0 0 0 0 0,0 0 0 0 0,-16 3 0 0 0,-16 2-264 0 0,-1-1 0 0 0,-70-4 0 0 0,13-4 1230 0 0,-163 14 0 0 0,-184 10-146 0 0,91 3-596 0 0,126-4-312 0 0,93-10-175 0 0,-207 39 0 0 0,278-32-103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41.247"/>
    </inkml:context>
    <inkml:brush xml:id="br0">
      <inkml:brushProperty name="width" value="0.1" units="cm"/>
      <inkml:brushProperty name="height" value="0.1" units="cm"/>
      <inkml:brushProperty name="color" value="#E71224"/>
    </inkml:brush>
  </inkml:definitions>
  <inkml:trace contextRef="#ctx0" brushRef="#br0">2020 14 4111 0 0,'-5'-1'89'0'0,"0"1"0"0"0,0-1-1 0 0,0 1 1 0 0,0 0 0 0 0,0 0-1 0 0,0 0 1 0 0,-1 1-1 0 0,1 0 1 0 0,0 0 0 0 0,-7 3-1 0 0,-12 1-9 0 0,-36 3 216 0 0,-1-2 1 0 0,-84-4-1 0 0,-123-21 1521 0 0,-75 0-265 0 0,-76 17-827 0 0,297 2-871 0 0,-222 29-1 0 0,259-16-2226 0 0,0-2-836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44.062"/>
    </inkml:context>
    <inkml:brush xml:id="br0">
      <inkml:brushProperty name="width" value="0.1" units="cm"/>
      <inkml:brushProperty name="height" value="0.1" units="cm"/>
      <inkml:brushProperty name="color" value="#E71224"/>
    </inkml:brush>
  </inkml:definitions>
  <inkml:trace contextRef="#ctx0" brushRef="#br0">2000 45 919 0 0,'0'0'12'0'0,"-1"0"-1"0"0,1 0 0 0 0,-1 0 0 0 0,1-1 0 0 0,-1 1 0 0 0,1 0 0 0 0,-1 0 0 0 0,1 0 1 0 0,-1 0-1 0 0,1 0 0 0 0,-1 0 0 0 0,0 0 0 0 0,1 0 0 0 0,-1 0 0 0 0,1 0 1 0 0,-1 0-1 0 0,1 0 0 0 0,-1 0 0 0 0,1 1 0 0 0,-1-1 0 0 0,1 0 0 0 0,-1 0 0 0 0,1 0 1 0 0,-1 1-1 0 0,-16 9 906 0 0,6-4-518 0 0,3-2-351 0 0,0 0-1 0 0,0-1 1 0 0,0 0-1 0 0,0-1 1 0 0,-1 0-1 0 0,1 0 1 0 0,-1 0 0 0 0,0-1-1 0 0,1-1 1 0 0,-1 1-1 0 0,0-2 1 0 0,1 1-1 0 0,-1-1 1 0 0,0 0-1 0 0,1-1 1 0 0,-1 0 0 0 0,-10-4-1 0 0,9 3 296 0 0,-87-25 2482 0 0,85 25-2639 0 0,-1 2-1 0 0,1-1 1 0 0,-1 2-1 0 0,0 0 1 0 0,-24 2-1 0 0,-36 9-105 0 0,7 0-22 0 0,-74 2 0 0 0,9-15 857 0 0,2-6 0 0 0,-147-28-1 0 0,169 22-663 0 0,-118 1 0 0 0,-109 17-533 0 0,301-3 190 0 0,-41 0-396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46.050"/>
    </inkml:context>
    <inkml:brush xml:id="br0">
      <inkml:brushProperty name="width" value="0.1" units="cm"/>
      <inkml:brushProperty name="height" value="0.1" units="cm"/>
      <inkml:brushProperty name="color" value="#E71224"/>
    </inkml:brush>
  </inkml:definitions>
  <inkml:trace contextRef="#ctx0" brushRef="#br0">2931 238 1839 0 0,'-29'-13'689'0'0,"-1"1"-1"0"0,0 2 0 0 0,0 1 0 0 0,-40-7 0 0 0,-128-10 1826 0 0,175 23-3034 0 0,-162-11 610 0 0,-103-14 105 0 0,123-1 333 0 0,-111-16 402 0 0,-127 14 182 0 0,287 30-823 0 0,-174 19 0 0 0,-375 88-458 0 0,532-80-146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28.536"/>
    </inkml:context>
    <inkml:brush xml:id="br0">
      <inkml:brushProperty name="width" value="0.1" units="cm"/>
      <inkml:brushProperty name="height" value="0.1" units="cm"/>
      <inkml:brushProperty name="color" value="#E71224"/>
    </inkml:brush>
  </inkml:definitions>
  <inkml:trace contextRef="#ctx0" brushRef="#br0">3582 142 455 0 0,'-2'-8'723'0'0,"-1"0"-1"0"0,0 0 0 0 0,0 0 1 0 0,0 1-1 0 0,-1-1 0 0 0,0 1 0 0 0,0 0 1 0 0,-9-11-1 0 0,9 14-599 0 0,0 0 0 0 0,1 1 0 0 0,-1-1 0 0 0,0 1-1 0 0,-1 0 1 0 0,1 0 0 0 0,-1 0 0 0 0,1 1 0 0 0,-1-1 0 0 0,0 1 0 0 0,0 1 0 0 0,0-1 0 0 0,0 0-1 0 0,-10-1 1 0 0,-166-11 380 0 0,144 10-173 0 0,-1 2 0 0 0,1 2-1 0 0,-49 5 1 0 0,-113 24-5 0 0,32-3-65 0 0,-211 40-56 0 0,313-52-156 0 0,-120 10-1 0 0,-68-14 240 0 0,0 0 258 0 0,-342 1 205 0 0,564-11-723 0 0,-270 4 81 0 0,57-1-63 0 0,-62 7-753 0 0,196-3-188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29.828"/>
    </inkml:context>
    <inkml:brush xml:id="br0">
      <inkml:brushProperty name="width" value="0.1" units="cm"/>
      <inkml:brushProperty name="height" value="0.1" units="cm"/>
      <inkml:brushProperty name="color" value="#E71224"/>
    </inkml:brush>
  </inkml:definitions>
  <inkml:trace contextRef="#ctx0" brushRef="#br0">2540 101 5095 0 0,'20'-36'496'0'0,"-20"36"-479"0"0,0-1 0 0 0,0 1 0 0 0,1 0-1 0 0,-1-1 1 0 0,0 1 0 0 0,0 0-1 0 0,1-1 1 0 0,-1 1 0 0 0,0 0-1 0 0,0 0 1 0 0,1-1 0 0 0,-1 1 0 0 0,0 0-1 0 0,1 0 1 0 0,-1 0 0 0 0,1-1-1 0 0,-1 1 1 0 0,0 0 0 0 0,1 0-1 0 0,-1 0 1 0 0,0 0 0 0 0,1 0 0 0 0,-1 0-1 0 0,1 0 1 0 0,-1 0 0 0 0,0 0-1 0 0,1 0 1 0 0,-1 0 0 0 0,1 0-1 0 0,-1 0 1 0 0,0 0 0 0 0,1 0 0 0 0,-1 0-1 0 0,0 0 1 0 0,1 1 0 0 0,-1-1-1 0 0,0 0 1 0 0,1 0 0 0 0,0 1-1 0 0,-1-1 0 0 0,0 1-1 0 0,0-1 1 0 0,0 0 0 0 0,1 1-1 0 0,-1-1 1 0 0,0 0-1 0 0,0 1 1 0 0,0-1-1 0 0,0 1 1 0 0,0-1-1 0 0,0 0 1 0 0,0 1-1 0 0,0-1 1 0 0,0 1-1 0 0,0-1 1 0 0,0 0-1 0 0,0 1 1 0 0,-1-1 0 0 0,1 1-1 0 0,0-1 1 0 0,0 0-1 0 0,0 1 1 0 0,0-1-1 0 0,-1 0 1 0 0,1 1-1 0 0,0-1 1 0 0,0 0-1 0 0,-1 1 1 0 0,1-1-1 0 0,0 0 1 0 0,0 0 0 0 0,-1 1-1 0 0,1-1 1 0 0,0 0-1 0 0,-1 0 1 0 0,1 1-1 0 0,0-1 1 0 0,-1 0-1 0 0,1 0 1 0 0,-1 0-1 0 0,1 0 1 0 0,-1 0-1 0 0,-5 3-6 0 0,0-1-1 0 0,0 0 0 0 0,0-1 1 0 0,0 1-1 0 0,0-1 1 0 0,0-1-1 0 0,-10 1 0 0 0,-44-3 16 0 0,56 2-15 0 0,-83-8 643 0 0,-80-3 875 0 0,-21 20-456 0 0,-42-2-262 0 0,-180-37 435 0 0,212 12-687 0 0,52 5-193 0 0,-104-6 52 0 0,-3 17-232 0 0,-179 42-1578 0 0,349-27-3104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30.984"/>
    </inkml:context>
    <inkml:brush xml:id="br0">
      <inkml:brushProperty name="width" value="0.1" units="cm"/>
      <inkml:brushProperty name="height" value="0.1" units="cm"/>
      <inkml:brushProperty name="color" value="#E71224"/>
    </inkml:brush>
  </inkml:definitions>
  <inkml:trace contextRef="#ctx0" brushRef="#br0">1523 263 4375 0 0,'-28'0'358'0'0,"0"-1"-1"0"0,1-1 0 0 0,-1-2 1 0 0,-31-8-1 0 0,3 2 375 0 0,36 6-563 0 0,-232-42 1726 0 0,2-20-212 0 0,214 53-1492 0 0,-209-62 814 0 0,205 66-970 0 0,-1 1-1 0 0,1 2 1 0 0,-1 2-1 0 0,-52 2 1 0 0,-83 18-3531 0 0,113-7-163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5T23:05:31.647"/>
    </inkml:context>
    <inkml:brush xml:id="br0">
      <inkml:brushProperty name="width" value="0.1" units="cm"/>
      <inkml:brushProperty name="height" value="0.1" units="cm"/>
      <inkml:brushProperty name="color" value="#E71224"/>
    </inkml:brush>
  </inkml:definitions>
  <inkml:trace contextRef="#ctx0" brushRef="#br0">2058 152 919 0 0,'0'-1'142'0'0,"0"0"-1"0"0,0 0 1 0 0,-1-1-1 0 0,1 1 1 0 0,0 0-1 0 0,-1 0 1 0 0,1 0-1 0 0,-1 0 1 0 0,1 0-1 0 0,-1 0 1 0 0,1 0-1 0 0,-1 0 1 0 0,0 0-1 0 0,1 0 1 0 0,-1 0-1 0 0,0 0 1 0 0,0 0-1 0 0,0 0 1 0 0,0 1-1 0 0,0-1 1 0 0,0 0-1 0 0,0 1 1 0 0,0-1-1 0 0,0 0 1 0 0,0 1-1 0 0,0 0 1 0 0,0-1-1 0 0,0 1 1 0 0,0 0-1 0 0,-1-1 1 0 0,1 1-1 0 0,-2 0 1 0 0,-6-1-137 0 0,0 0-1 0 0,0 1 1 0 0,-14 1 0 0 0,7 0 237 0 0,-81-6 72 0 0,-184-34 1 0 0,-19-2 1648 0 0,-36 13-373 0 0,263 21-1380 0 0,-13 2 80 0 0,-109 6-1 0 0,-84 22-135 0 0,215-17-160 0 0,-105 15-214 0 0,85-8 62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18548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13440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12763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3548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68950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372485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70459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84700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sz="1200" b="0">
                <a:effectLst/>
              </a:rPr>
              <a:t>אַבָּא שֶׁבַּשָּׁמַיִם, אָנוּ מִתְפַּלְּלִים עַל יִשְׂרָאֵל וְהַמִּלְחָמָה.  לְהָבִיא נִצָּחוֹן לְיִשְׂרָאֵל נֶגֶד אוֹיְבֶיהָ, וְלִהְיוֹת עִם הַמִּשְׁפָּחוֹת שֶׁאִבְּדוּ אֶת יַקִּירֵיהֶם.  בֶּרֶךְ אֶת הַמֶּחְקָר הַזֶּה הַלַּיְלָה.  אָנוּ מִתְפַּלְּלִים אֶת הַדְּבָרִים הָאֵלֶּה בְּשֵׁם יֵשׁוּעַ.  אָמֵן</a:t>
            </a:r>
          </a:p>
          <a:p>
            <a:pPr rtl="0">
              <a:spcBef>
                <a:spcPts val="0"/>
              </a:spcBef>
              <a:spcAft>
                <a:spcPts val="0"/>
              </a:spcAft>
            </a:pPr>
            <a:r>
              <a:rPr lang="en-US" sz="1200" b="0">
                <a:effectLst/>
              </a:rPr>
              <a:t>Heavenly father, we pray for Israel and the war. Bring victory for Israel against her enemies, and be with the families who have lost loved ones. Bless this study tonight. We pray these things in yeshua's name. Amen</a:t>
            </a:r>
            <a:endParaRPr lang="he-IL" sz="12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671110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13253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69607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989633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845985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29157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712642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25971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29</a:t>
            </a:fld>
            <a:endParaRPr lang="en-US"/>
          </a:p>
        </p:txBody>
      </p:sp>
    </p:spTree>
    <p:extLst>
      <p:ext uri="{BB962C8B-B14F-4D97-AF65-F5344CB8AC3E}">
        <p14:creationId xmlns:p14="http://schemas.microsoft.com/office/powerpoint/2010/main" val="233493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30</a:t>
            </a:fld>
            <a:endParaRPr lang="en-US"/>
          </a:p>
        </p:txBody>
      </p:sp>
    </p:spTree>
    <p:extLst>
      <p:ext uri="{BB962C8B-B14F-4D97-AF65-F5344CB8AC3E}">
        <p14:creationId xmlns:p14="http://schemas.microsoft.com/office/powerpoint/2010/main" val="63101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10367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17466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62040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60011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9173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43629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10/25/2023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10/25/2023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56.xml"/><Relationship Id="rId13" Type="http://schemas.openxmlformats.org/officeDocument/2006/relationships/image" Target="../media/image64.png"/><Relationship Id="rId3" Type="http://schemas.openxmlformats.org/officeDocument/2006/relationships/image" Target="../media/image3.png"/><Relationship Id="rId7" Type="http://schemas.openxmlformats.org/officeDocument/2006/relationships/image" Target="../media/image61.png"/><Relationship Id="rId12" Type="http://schemas.openxmlformats.org/officeDocument/2006/relationships/customXml" Target="../ink/ink5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55.xml"/><Relationship Id="rId11" Type="http://schemas.openxmlformats.org/officeDocument/2006/relationships/image" Target="../media/image63.png"/><Relationship Id="rId5" Type="http://schemas.openxmlformats.org/officeDocument/2006/relationships/image" Target="../media/image60.png"/><Relationship Id="rId10" Type="http://schemas.openxmlformats.org/officeDocument/2006/relationships/customXml" Target="../ink/ink57.xml"/><Relationship Id="rId4" Type="http://schemas.openxmlformats.org/officeDocument/2006/relationships/customXml" Target="../ink/ink54.xml"/><Relationship Id="rId9"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customXml" Target="../ink/ink61.xml"/><Relationship Id="rId13" Type="http://schemas.openxmlformats.org/officeDocument/2006/relationships/image" Target="../media/image69.png"/><Relationship Id="rId18" Type="http://schemas.openxmlformats.org/officeDocument/2006/relationships/customXml" Target="../ink/ink66.xml"/><Relationship Id="rId3" Type="http://schemas.openxmlformats.org/officeDocument/2006/relationships/image" Target="../media/image3.png"/><Relationship Id="rId21" Type="http://schemas.openxmlformats.org/officeDocument/2006/relationships/image" Target="../media/image73.png"/><Relationship Id="rId7" Type="http://schemas.openxmlformats.org/officeDocument/2006/relationships/image" Target="../media/image66.png"/><Relationship Id="rId12" Type="http://schemas.openxmlformats.org/officeDocument/2006/relationships/customXml" Target="../ink/ink63.xml"/><Relationship Id="rId17" Type="http://schemas.openxmlformats.org/officeDocument/2006/relationships/image" Target="../media/image71.png"/><Relationship Id="rId25" Type="http://schemas.openxmlformats.org/officeDocument/2006/relationships/image" Target="../media/image75.png"/><Relationship Id="rId2" Type="http://schemas.openxmlformats.org/officeDocument/2006/relationships/notesSlide" Target="../notesSlides/notesSlide11.xml"/><Relationship Id="rId16" Type="http://schemas.openxmlformats.org/officeDocument/2006/relationships/customXml" Target="../ink/ink65.xml"/><Relationship Id="rId20" Type="http://schemas.openxmlformats.org/officeDocument/2006/relationships/customXml" Target="../ink/ink67.xml"/><Relationship Id="rId1" Type="http://schemas.openxmlformats.org/officeDocument/2006/relationships/slideLayout" Target="../slideLayouts/slideLayout1.xml"/><Relationship Id="rId6" Type="http://schemas.openxmlformats.org/officeDocument/2006/relationships/customXml" Target="../ink/ink60.xml"/><Relationship Id="rId11" Type="http://schemas.openxmlformats.org/officeDocument/2006/relationships/image" Target="../media/image68.png"/><Relationship Id="rId24" Type="http://schemas.openxmlformats.org/officeDocument/2006/relationships/customXml" Target="../ink/ink69.xml"/><Relationship Id="rId5" Type="http://schemas.openxmlformats.org/officeDocument/2006/relationships/image" Target="../media/image65.png"/><Relationship Id="rId15" Type="http://schemas.openxmlformats.org/officeDocument/2006/relationships/image" Target="../media/image70.png"/><Relationship Id="rId23" Type="http://schemas.openxmlformats.org/officeDocument/2006/relationships/image" Target="../media/image74.png"/><Relationship Id="rId10" Type="http://schemas.openxmlformats.org/officeDocument/2006/relationships/customXml" Target="../ink/ink62.xml"/><Relationship Id="rId19" Type="http://schemas.openxmlformats.org/officeDocument/2006/relationships/image" Target="../media/image72.png"/><Relationship Id="rId4" Type="http://schemas.openxmlformats.org/officeDocument/2006/relationships/customXml" Target="../ink/ink59.xml"/><Relationship Id="rId9" Type="http://schemas.openxmlformats.org/officeDocument/2006/relationships/image" Target="../media/image67.png"/><Relationship Id="rId14" Type="http://schemas.openxmlformats.org/officeDocument/2006/relationships/customXml" Target="../ink/ink64.xml"/><Relationship Id="rId22" Type="http://schemas.openxmlformats.org/officeDocument/2006/relationships/customXml" Target="../ink/ink6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17" Type="http://schemas.openxmlformats.org/officeDocument/2006/relationships/image" Target="../media/image132.png"/><Relationship Id="rId21" Type="http://schemas.openxmlformats.org/officeDocument/2006/relationships/image" Target="../media/image84.png"/><Relationship Id="rId42" Type="http://schemas.openxmlformats.org/officeDocument/2006/relationships/customXml" Target="../ink/ink89.xml"/><Relationship Id="rId63" Type="http://schemas.openxmlformats.org/officeDocument/2006/relationships/image" Target="../media/image105.png"/><Relationship Id="rId84" Type="http://schemas.openxmlformats.org/officeDocument/2006/relationships/customXml" Target="../ink/ink110.xml"/><Relationship Id="rId138" Type="http://schemas.openxmlformats.org/officeDocument/2006/relationships/customXml" Target="../ink/ink137.xml"/><Relationship Id="rId159" Type="http://schemas.openxmlformats.org/officeDocument/2006/relationships/image" Target="../media/image153.png"/><Relationship Id="rId107" Type="http://schemas.openxmlformats.org/officeDocument/2006/relationships/image" Target="../media/image127.png"/><Relationship Id="rId11" Type="http://schemas.openxmlformats.org/officeDocument/2006/relationships/image" Target="../media/image79.png"/><Relationship Id="rId32" Type="http://schemas.openxmlformats.org/officeDocument/2006/relationships/customXml" Target="../ink/ink84.xml"/><Relationship Id="rId53" Type="http://schemas.openxmlformats.org/officeDocument/2006/relationships/image" Target="../media/image100.png"/><Relationship Id="rId74" Type="http://schemas.openxmlformats.org/officeDocument/2006/relationships/customXml" Target="../ink/ink105.xml"/><Relationship Id="rId128" Type="http://schemas.openxmlformats.org/officeDocument/2006/relationships/customXml" Target="../ink/ink132.xml"/><Relationship Id="rId149" Type="http://schemas.openxmlformats.org/officeDocument/2006/relationships/image" Target="../media/image148.png"/><Relationship Id="rId5" Type="http://schemas.openxmlformats.org/officeDocument/2006/relationships/image" Target="../media/image76.png"/><Relationship Id="rId95" Type="http://schemas.openxmlformats.org/officeDocument/2006/relationships/image" Target="../media/image121.png"/><Relationship Id="rId160" Type="http://schemas.openxmlformats.org/officeDocument/2006/relationships/customXml" Target="../ink/ink148.xml"/><Relationship Id="rId22" Type="http://schemas.openxmlformats.org/officeDocument/2006/relationships/customXml" Target="../ink/ink79.xml"/><Relationship Id="rId43" Type="http://schemas.openxmlformats.org/officeDocument/2006/relationships/image" Target="../media/image95.png"/><Relationship Id="rId64" Type="http://schemas.openxmlformats.org/officeDocument/2006/relationships/customXml" Target="../ink/ink100.xml"/><Relationship Id="rId118" Type="http://schemas.openxmlformats.org/officeDocument/2006/relationships/customXml" Target="../ink/ink127.xml"/><Relationship Id="rId139" Type="http://schemas.openxmlformats.org/officeDocument/2006/relationships/image" Target="../media/image143.png"/><Relationship Id="rId85" Type="http://schemas.openxmlformats.org/officeDocument/2006/relationships/image" Target="../media/image116.png"/><Relationship Id="rId150" Type="http://schemas.openxmlformats.org/officeDocument/2006/relationships/customXml" Target="../ink/ink143.xml"/><Relationship Id="rId12" Type="http://schemas.openxmlformats.org/officeDocument/2006/relationships/customXml" Target="../ink/ink74.xml"/><Relationship Id="rId17" Type="http://schemas.openxmlformats.org/officeDocument/2006/relationships/image" Target="../media/image82.png"/><Relationship Id="rId33" Type="http://schemas.openxmlformats.org/officeDocument/2006/relationships/image" Target="../media/image90.png"/><Relationship Id="rId38" Type="http://schemas.openxmlformats.org/officeDocument/2006/relationships/customXml" Target="../ink/ink87.xml"/><Relationship Id="rId59" Type="http://schemas.openxmlformats.org/officeDocument/2006/relationships/image" Target="../media/image103.png"/><Relationship Id="rId103" Type="http://schemas.openxmlformats.org/officeDocument/2006/relationships/image" Target="../media/image125.png"/><Relationship Id="rId108" Type="http://schemas.openxmlformats.org/officeDocument/2006/relationships/customXml" Target="../ink/ink122.xml"/><Relationship Id="rId124" Type="http://schemas.openxmlformats.org/officeDocument/2006/relationships/customXml" Target="../ink/ink130.xml"/><Relationship Id="rId129" Type="http://schemas.openxmlformats.org/officeDocument/2006/relationships/image" Target="../media/image138.png"/><Relationship Id="rId54" Type="http://schemas.openxmlformats.org/officeDocument/2006/relationships/customXml" Target="../ink/ink95.xml"/><Relationship Id="rId70" Type="http://schemas.openxmlformats.org/officeDocument/2006/relationships/customXml" Target="../ink/ink103.xml"/><Relationship Id="rId75" Type="http://schemas.openxmlformats.org/officeDocument/2006/relationships/image" Target="../media/image111.png"/><Relationship Id="rId91" Type="http://schemas.openxmlformats.org/officeDocument/2006/relationships/image" Target="../media/image119.png"/><Relationship Id="rId96" Type="http://schemas.openxmlformats.org/officeDocument/2006/relationships/customXml" Target="../ink/ink116.xml"/><Relationship Id="rId140" Type="http://schemas.openxmlformats.org/officeDocument/2006/relationships/customXml" Target="../ink/ink138.xml"/><Relationship Id="rId145" Type="http://schemas.openxmlformats.org/officeDocument/2006/relationships/image" Target="../media/image146.png"/><Relationship Id="rId161" Type="http://schemas.openxmlformats.org/officeDocument/2006/relationships/image" Target="../media/image154.png"/><Relationship Id="rId1" Type="http://schemas.openxmlformats.org/officeDocument/2006/relationships/slideLayout" Target="../slideLayouts/slideLayout1.xml"/><Relationship Id="rId6" Type="http://schemas.openxmlformats.org/officeDocument/2006/relationships/customXml" Target="../ink/ink71.xml"/><Relationship Id="rId23" Type="http://schemas.openxmlformats.org/officeDocument/2006/relationships/image" Target="../media/image85.png"/><Relationship Id="rId28" Type="http://schemas.openxmlformats.org/officeDocument/2006/relationships/customXml" Target="../ink/ink82.xml"/><Relationship Id="rId49" Type="http://schemas.openxmlformats.org/officeDocument/2006/relationships/image" Target="../media/image98.png"/><Relationship Id="rId114" Type="http://schemas.openxmlformats.org/officeDocument/2006/relationships/customXml" Target="../ink/ink125.xml"/><Relationship Id="rId119" Type="http://schemas.openxmlformats.org/officeDocument/2006/relationships/image" Target="../media/image133.png"/><Relationship Id="rId44" Type="http://schemas.openxmlformats.org/officeDocument/2006/relationships/customXml" Target="../ink/ink90.xml"/><Relationship Id="rId60" Type="http://schemas.openxmlformats.org/officeDocument/2006/relationships/customXml" Target="../ink/ink98.xml"/><Relationship Id="rId65" Type="http://schemas.openxmlformats.org/officeDocument/2006/relationships/image" Target="../media/image106.png"/><Relationship Id="rId81" Type="http://schemas.openxmlformats.org/officeDocument/2006/relationships/image" Target="../media/image114.png"/><Relationship Id="rId86" Type="http://schemas.openxmlformats.org/officeDocument/2006/relationships/customXml" Target="../ink/ink111.xml"/><Relationship Id="rId130" Type="http://schemas.openxmlformats.org/officeDocument/2006/relationships/customXml" Target="../ink/ink133.xml"/><Relationship Id="rId135" Type="http://schemas.openxmlformats.org/officeDocument/2006/relationships/image" Target="../media/image141.png"/><Relationship Id="rId151" Type="http://schemas.openxmlformats.org/officeDocument/2006/relationships/image" Target="../media/image149.png"/><Relationship Id="rId156" Type="http://schemas.openxmlformats.org/officeDocument/2006/relationships/customXml" Target="../ink/ink146.xml"/><Relationship Id="rId13" Type="http://schemas.openxmlformats.org/officeDocument/2006/relationships/image" Target="../media/image80.png"/><Relationship Id="rId18" Type="http://schemas.openxmlformats.org/officeDocument/2006/relationships/customXml" Target="../ink/ink77.xml"/><Relationship Id="rId39" Type="http://schemas.openxmlformats.org/officeDocument/2006/relationships/image" Target="../media/image93.png"/><Relationship Id="rId109" Type="http://schemas.openxmlformats.org/officeDocument/2006/relationships/image" Target="../media/image128.png"/><Relationship Id="rId34" Type="http://schemas.openxmlformats.org/officeDocument/2006/relationships/customXml" Target="../ink/ink85.xml"/><Relationship Id="rId50" Type="http://schemas.openxmlformats.org/officeDocument/2006/relationships/customXml" Target="../ink/ink93.xml"/><Relationship Id="rId55" Type="http://schemas.openxmlformats.org/officeDocument/2006/relationships/image" Target="../media/image101.png"/><Relationship Id="rId76" Type="http://schemas.openxmlformats.org/officeDocument/2006/relationships/customXml" Target="../ink/ink106.xml"/><Relationship Id="rId97" Type="http://schemas.openxmlformats.org/officeDocument/2006/relationships/image" Target="../media/image122.png"/><Relationship Id="rId104" Type="http://schemas.openxmlformats.org/officeDocument/2006/relationships/customXml" Target="../ink/ink120.xml"/><Relationship Id="rId120" Type="http://schemas.openxmlformats.org/officeDocument/2006/relationships/customXml" Target="../ink/ink128.xml"/><Relationship Id="rId125" Type="http://schemas.openxmlformats.org/officeDocument/2006/relationships/image" Target="../media/image136.png"/><Relationship Id="rId141" Type="http://schemas.openxmlformats.org/officeDocument/2006/relationships/image" Target="../media/image144.png"/><Relationship Id="rId146" Type="http://schemas.openxmlformats.org/officeDocument/2006/relationships/customXml" Target="../ink/ink141.xml"/><Relationship Id="rId7" Type="http://schemas.openxmlformats.org/officeDocument/2006/relationships/image" Target="../media/image77.png"/><Relationship Id="rId71" Type="http://schemas.openxmlformats.org/officeDocument/2006/relationships/image" Target="../media/image109.png"/><Relationship Id="rId92" Type="http://schemas.openxmlformats.org/officeDocument/2006/relationships/customXml" Target="../ink/ink114.xml"/><Relationship Id="rId2" Type="http://schemas.openxmlformats.org/officeDocument/2006/relationships/notesSlide" Target="../notesSlides/notesSlide13.xml"/><Relationship Id="rId29" Type="http://schemas.openxmlformats.org/officeDocument/2006/relationships/image" Target="../media/image88.png"/><Relationship Id="rId24" Type="http://schemas.openxmlformats.org/officeDocument/2006/relationships/customXml" Target="../ink/ink80.xml"/><Relationship Id="rId40" Type="http://schemas.openxmlformats.org/officeDocument/2006/relationships/customXml" Target="../ink/ink88.xml"/><Relationship Id="rId45" Type="http://schemas.openxmlformats.org/officeDocument/2006/relationships/image" Target="../media/image96.png"/><Relationship Id="rId66" Type="http://schemas.openxmlformats.org/officeDocument/2006/relationships/customXml" Target="../ink/ink101.xml"/><Relationship Id="rId87" Type="http://schemas.openxmlformats.org/officeDocument/2006/relationships/image" Target="../media/image117.png"/><Relationship Id="rId110" Type="http://schemas.openxmlformats.org/officeDocument/2006/relationships/customXml" Target="../ink/ink123.xml"/><Relationship Id="rId115" Type="http://schemas.openxmlformats.org/officeDocument/2006/relationships/image" Target="../media/image131.png"/><Relationship Id="rId131" Type="http://schemas.openxmlformats.org/officeDocument/2006/relationships/image" Target="../media/image139.png"/><Relationship Id="rId136" Type="http://schemas.openxmlformats.org/officeDocument/2006/relationships/customXml" Target="../ink/ink136.xml"/><Relationship Id="rId157" Type="http://schemas.openxmlformats.org/officeDocument/2006/relationships/image" Target="../media/image152.png"/><Relationship Id="rId61" Type="http://schemas.openxmlformats.org/officeDocument/2006/relationships/image" Target="../media/image104.png"/><Relationship Id="rId82" Type="http://schemas.openxmlformats.org/officeDocument/2006/relationships/customXml" Target="../ink/ink109.xml"/><Relationship Id="rId152" Type="http://schemas.openxmlformats.org/officeDocument/2006/relationships/customXml" Target="../ink/ink144.xml"/><Relationship Id="rId19" Type="http://schemas.openxmlformats.org/officeDocument/2006/relationships/image" Target="../media/image83.png"/><Relationship Id="rId14" Type="http://schemas.openxmlformats.org/officeDocument/2006/relationships/customXml" Target="../ink/ink75.xml"/><Relationship Id="rId30" Type="http://schemas.openxmlformats.org/officeDocument/2006/relationships/customXml" Target="../ink/ink83.xml"/><Relationship Id="rId35" Type="http://schemas.openxmlformats.org/officeDocument/2006/relationships/image" Target="../media/image91.png"/><Relationship Id="rId56" Type="http://schemas.openxmlformats.org/officeDocument/2006/relationships/customXml" Target="../ink/ink96.xml"/><Relationship Id="rId77" Type="http://schemas.openxmlformats.org/officeDocument/2006/relationships/image" Target="../media/image112.png"/><Relationship Id="rId100" Type="http://schemas.openxmlformats.org/officeDocument/2006/relationships/customXml" Target="../ink/ink118.xml"/><Relationship Id="rId105" Type="http://schemas.openxmlformats.org/officeDocument/2006/relationships/image" Target="../media/image126.png"/><Relationship Id="rId126" Type="http://schemas.openxmlformats.org/officeDocument/2006/relationships/customXml" Target="../ink/ink131.xml"/><Relationship Id="rId147" Type="http://schemas.openxmlformats.org/officeDocument/2006/relationships/image" Target="../media/image147.png"/><Relationship Id="rId8" Type="http://schemas.openxmlformats.org/officeDocument/2006/relationships/customXml" Target="../ink/ink72.xml"/><Relationship Id="rId51" Type="http://schemas.openxmlformats.org/officeDocument/2006/relationships/image" Target="../media/image99.png"/><Relationship Id="rId72" Type="http://schemas.openxmlformats.org/officeDocument/2006/relationships/customXml" Target="../ink/ink104.xml"/><Relationship Id="rId93" Type="http://schemas.openxmlformats.org/officeDocument/2006/relationships/image" Target="../media/image120.png"/><Relationship Id="rId98" Type="http://schemas.openxmlformats.org/officeDocument/2006/relationships/customXml" Target="../ink/ink117.xml"/><Relationship Id="rId121" Type="http://schemas.openxmlformats.org/officeDocument/2006/relationships/image" Target="../media/image134.png"/><Relationship Id="rId142" Type="http://schemas.openxmlformats.org/officeDocument/2006/relationships/customXml" Target="../ink/ink139.xml"/><Relationship Id="rId3" Type="http://schemas.openxmlformats.org/officeDocument/2006/relationships/image" Target="../media/image3.png"/><Relationship Id="rId25" Type="http://schemas.openxmlformats.org/officeDocument/2006/relationships/image" Target="../media/image86.png"/><Relationship Id="rId46" Type="http://schemas.openxmlformats.org/officeDocument/2006/relationships/customXml" Target="../ink/ink91.xml"/><Relationship Id="rId67" Type="http://schemas.openxmlformats.org/officeDocument/2006/relationships/image" Target="../media/image107.png"/><Relationship Id="rId116" Type="http://schemas.openxmlformats.org/officeDocument/2006/relationships/customXml" Target="../ink/ink126.xml"/><Relationship Id="rId137" Type="http://schemas.openxmlformats.org/officeDocument/2006/relationships/image" Target="../media/image142.png"/><Relationship Id="rId158" Type="http://schemas.openxmlformats.org/officeDocument/2006/relationships/customXml" Target="../ink/ink147.xml"/><Relationship Id="rId20" Type="http://schemas.openxmlformats.org/officeDocument/2006/relationships/customXml" Target="../ink/ink78.xml"/><Relationship Id="rId41" Type="http://schemas.openxmlformats.org/officeDocument/2006/relationships/image" Target="../media/image94.png"/><Relationship Id="rId62" Type="http://schemas.openxmlformats.org/officeDocument/2006/relationships/customXml" Target="../ink/ink99.xml"/><Relationship Id="rId83" Type="http://schemas.openxmlformats.org/officeDocument/2006/relationships/image" Target="../media/image115.png"/><Relationship Id="rId88" Type="http://schemas.openxmlformats.org/officeDocument/2006/relationships/customXml" Target="../ink/ink112.xml"/><Relationship Id="rId111" Type="http://schemas.openxmlformats.org/officeDocument/2006/relationships/image" Target="../media/image129.png"/><Relationship Id="rId132" Type="http://schemas.openxmlformats.org/officeDocument/2006/relationships/customXml" Target="../ink/ink134.xml"/><Relationship Id="rId153" Type="http://schemas.openxmlformats.org/officeDocument/2006/relationships/image" Target="../media/image150.png"/><Relationship Id="rId15" Type="http://schemas.openxmlformats.org/officeDocument/2006/relationships/image" Target="../media/image81.png"/><Relationship Id="rId36" Type="http://schemas.openxmlformats.org/officeDocument/2006/relationships/customXml" Target="../ink/ink86.xml"/><Relationship Id="rId57" Type="http://schemas.openxmlformats.org/officeDocument/2006/relationships/image" Target="../media/image102.png"/><Relationship Id="rId106" Type="http://schemas.openxmlformats.org/officeDocument/2006/relationships/customXml" Target="../ink/ink121.xml"/><Relationship Id="rId127" Type="http://schemas.openxmlformats.org/officeDocument/2006/relationships/image" Target="../media/image137.png"/><Relationship Id="rId10" Type="http://schemas.openxmlformats.org/officeDocument/2006/relationships/customXml" Target="../ink/ink73.xml"/><Relationship Id="rId31" Type="http://schemas.openxmlformats.org/officeDocument/2006/relationships/image" Target="../media/image89.png"/><Relationship Id="rId52" Type="http://schemas.openxmlformats.org/officeDocument/2006/relationships/customXml" Target="../ink/ink94.xml"/><Relationship Id="rId73" Type="http://schemas.openxmlformats.org/officeDocument/2006/relationships/image" Target="../media/image110.png"/><Relationship Id="rId78" Type="http://schemas.openxmlformats.org/officeDocument/2006/relationships/customXml" Target="../ink/ink107.xml"/><Relationship Id="rId94" Type="http://schemas.openxmlformats.org/officeDocument/2006/relationships/customXml" Target="../ink/ink115.xml"/><Relationship Id="rId99" Type="http://schemas.openxmlformats.org/officeDocument/2006/relationships/image" Target="../media/image123.png"/><Relationship Id="rId101" Type="http://schemas.openxmlformats.org/officeDocument/2006/relationships/image" Target="../media/image124.png"/><Relationship Id="rId122" Type="http://schemas.openxmlformats.org/officeDocument/2006/relationships/customXml" Target="../ink/ink129.xml"/><Relationship Id="rId143" Type="http://schemas.openxmlformats.org/officeDocument/2006/relationships/image" Target="../media/image145.png"/><Relationship Id="rId148" Type="http://schemas.openxmlformats.org/officeDocument/2006/relationships/customXml" Target="../ink/ink142.xml"/><Relationship Id="rId4" Type="http://schemas.openxmlformats.org/officeDocument/2006/relationships/customXml" Target="../ink/ink70.xml"/><Relationship Id="rId9" Type="http://schemas.openxmlformats.org/officeDocument/2006/relationships/image" Target="../media/image78.png"/><Relationship Id="rId26" Type="http://schemas.openxmlformats.org/officeDocument/2006/relationships/customXml" Target="../ink/ink81.xml"/><Relationship Id="rId47" Type="http://schemas.openxmlformats.org/officeDocument/2006/relationships/image" Target="../media/image97.png"/><Relationship Id="rId68" Type="http://schemas.openxmlformats.org/officeDocument/2006/relationships/customXml" Target="../ink/ink102.xml"/><Relationship Id="rId89" Type="http://schemas.openxmlformats.org/officeDocument/2006/relationships/image" Target="../media/image118.png"/><Relationship Id="rId112" Type="http://schemas.openxmlformats.org/officeDocument/2006/relationships/customXml" Target="../ink/ink124.xml"/><Relationship Id="rId133" Type="http://schemas.openxmlformats.org/officeDocument/2006/relationships/image" Target="../media/image140.png"/><Relationship Id="rId154" Type="http://schemas.openxmlformats.org/officeDocument/2006/relationships/customXml" Target="../ink/ink145.xml"/><Relationship Id="rId16" Type="http://schemas.openxmlformats.org/officeDocument/2006/relationships/customXml" Target="../ink/ink76.xml"/><Relationship Id="rId37" Type="http://schemas.openxmlformats.org/officeDocument/2006/relationships/image" Target="../media/image92.png"/><Relationship Id="rId58" Type="http://schemas.openxmlformats.org/officeDocument/2006/relationships/customXml" Target="../ink/ink97.xml"/><Relationship Id="rId79" Type="http://schemas.openxmlformats.org/officeDocument/2006/relationships/image" Target="../media/image113.png"/><Relationship Id="rId102" Type="http://schemas.openxmlformats.org/officeDocument/2006/relationships/customXml" Target="../ink/ink119.xml"/><Relationship Id="rId123" Type="http://schemas.openxmlformats.org/officeDocument/2006/relationships/image" Target="../media/image135.png"/><Relationship Id="rId144" Type="http://schemas.openxmlformats.org/officeDocument/2006/relationships/customXml" Target="../ink/ink140.xml"/><Relationship Id="rId90" Type="http://schemas.openxmlformats.org/officeDocument/2006/relationships/customXml" Target="../ink/ink113.xml"/><Relationship Id="rId27" Type="http://schemas.openxmlformats.org/officeDocument/2006/relationships/image" Target="../media/image87.png"/><Relationship Id="rId48" Type="http://schemas.openxmlformats.org/officeDocument/2006/relationships/customXml" Target="../ink/ink92.xml"/><Relationship Id="rId69" Type="http://schemas.openxmlformats.org/officeDocument/2006/relationships/image" Target="../media/image108.png"/><Relationship Id="rId113" Type="http://schemas.openxmlformats.org/officeDocument/2006/relationships/image" Target="../media/image130.png"/><Relationship Id="rId134" Type="http://schemas.openxmlformats.org/officeDocument/2006/relationships/customXml" Target="../ink/ink135.xml"/><Relationship Id="rId80" Type="http://schemas.openxmlformats.org/officeDocument/2006/relationships/customXml" Target="../ink/ink108.xml"/><Relationship Id="rId155" Type="http://schemas.openxmlformats.org/officeDocument/2006/relationships/image" Target="../media/image151.png"/></Relationships>
</file>

<file path=ppt/slides/_rels/slide14.xml.rels><?xml version="1.0" encoding="UTF-8" standalone="yes"?>
<Relationships xmlns="http://schemas.openxmlformats.org/package/2006/relationships"><Relationship Id="rId13" Type="http://schemas.openxmlformats.org/officeDocument/2006/relationships/image" Target="../media/image159.png"/><Relationship Id="rId18" Type="http://schemas.openxmlformats.org/officeDocument/2006/relationships/customXml" Target="../ink/ink156.xml"/><Relationship Id="rId26" Type="http://schemas.openxmlformats.org/officeDocument/2006/relationships/customXml" Target="../ink/ink160.xml"/><Relationship Id="rId21" Type="http://schemas.openxmlformats.org/officeDocument/2006/relationships/image" Target="../media/image163.png"/><Relationship Id="rId34" Type="http://schemas.openxmlformats.org/officeDocument/2006/relationships/customXml" Target="../ink/ink164.xml"/><Relationship Id="rId7" Type="http://schemas.openxmlformats.org/officeDocument/2006/relationships/image" Target="../media/image156.png"/><Relationship Id="rId12" Type="http://schemas.openxmlformats.org/officeDocument/2006/relationships/customXml" Target="../ink/ink153.xml"/><Relationship Id="rId17" Type="http://schemas.openxmlformats.org/officeDocument/2006/relationships/image" Target="../media/image161.png"/><Relationship Id="rId25" Type="http://schemas.openxmlformats.org/officeDocument/2006/relationships/image" Target="../media/image165.png"/><Relationship Id="rId33" Type="http://schemas.openxmlformats.org/officeDocument/2006/relationships/image" Target="../media/image169.png"/><Relationship Id="rId2" Type="http://schemas.openxmlformats.org/officeDocument/2006/relationships/notesSlide" Target="../notesSlides/notesSlide14.xml"/><Relationship Id="rId16" Type="http://schemas.openxmlformats.org/officeDocument/2006/relationships/customXml" Target="../ink/ink155.xml"/><Relationship Id="rId20" Type="http://schemas.openxmlformats.org/officeDocument/2006/relationships/customXml" Target="../ink/ink157.xml"/><Relationship Id="rId29"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customXml" Target="../ink/ink150.xml"/><Relationship Id="rId11" Type="http://schemas.openxmlformats.org/officeDocument/2006/relationships/image" Target="../media/image158.png"/><Relationship Id="rId24" Type="http://schemas.openxmlformats.org/officeDocument/2006/relationships/customXml" Target="../ink/ink159.xml"/><Relationship Id="rId32" Type="http://schemas.openxmlformats.org/officeDocument/2006/relationships/customXml" Target="../ink/ink163.xml"/><Relationship Id="rId37" Type="http://schemas.openxmlformats.org/officeDocument/2006/relationships/image" Target="../media/image171.png"/><Relationship Id="rId5" Type="http://schemas.openxmlformats.org/officeDocument/2006/relationships/image" Target="../media/image155.png"/><Relationship Id="rId15" Type="http://schemas.openxmlformats.org/officeDocument/2006/relationships/image" Target="../media/image160.png"/><Relationship Id="rId23" Type="http://schemas.openxmlformats.org/officeDocument/2006/relationships/image" Target="../media/image164.png"/><Relationship Id="rId28" Type="http://schemas.openxmlformats.org/officeDocument/2006/relationships/customXml" Target="../ink/ink161.xml"/><Relationship Id="rId36" Type="http://schemas.openxmlformats.org/officeDocument/2006/relationships/customXml" Target="../ink/ink165.xml"/><Relationship Id="rId10" Type="http://schemas.openxmlformats.org/officeDocument/2006/relationships/customXml" Target="../ink/ink152.xml"/><Relationship Id="rId19" Type="http://schemas.openxmlformats.org/officeDocument/2006/relationships/image" Target="../media/image162.png"/><Relationship Id="rId31" Type="http://schemas.openxmlformats.org/officeDocument/2006/relationships/image" Target="../media/image168.png"/><Relationship Id="rId4" Type="http://schemas.openxmlformats.org/officeDocument/2006/relationships/customXml" Target="../ink/ink149.xml"/><Relationship Id="rId9" Type="http://schemas.openxmlformats.org/officeDocument/2006/relationships/image" Target="../media/image157.png"/><Relationship Id="rId14" Type="http://schemas.openxmlformats.org/officeDocument/2006/relationships/customXml" Target="../ink/ink154.xml"/><Relationship Id="rId22" Type="http://schemas.openxmlformats.org/officeDocument/2006/relationships/customXml" Target="../ink/ink158.xml"/><Relationship Id="rId27" Type="http://schemas.openxmlformats.org/officeDocument/2006/relationships/image" Target="../media/image166.png"/><Relationship Id="rId30" Type="http://schemas.openxmlformats.org/officeDocument/2006/relationships/customXml" Target="../ink/ink162.xml"/><Relationship Id="rId35" Type="http://schemas.openxmlformats.org/officeDocument/2006/relationships/image" Target="../media/image170.png"/><Relationship Id="rId8" Type="http://schemas.openxmlformats.org/officeDocument/2006/relationships/customXml" Target="../ink/ink151.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customXml" Target="../ink/ink168.xml"/><Relationship Id="rId13" Type="http://schemas.openxmlformats.org/officeDocument/2006/relationships/image" Target="../media/image176.png"/><Relationship Id="rId18" Type="http://schemas.openxmlformats.org/officeDocument/2006/relationships/customXml" Target="../ink/ink173.xml"/><Relationship Id="rId3" Type="http://schemas.openxmlformats.org/officeDocument/2006/relationships/image" Target="../media/image3.png"/><Relationship Id="rId7" Type="http://schemas.openxmlformats.org/officeDocument/2006/relationships/image" Target="../media/image173.png"/><Relationship Id="rId12" Type="http://schemas.openxmlformats.org/officeDocument/2006/relationships/customXml" Target="../ink/ink170.xml"/><Relationship Id="rId17" Type="http://schemas.openxmlformats.org/officeDocument/2006/relationships/image" Target="../media/image178.png"/><Relationship Id="rId2" Type="http://schemas.openxmlformats.org/officeDocument/2006/relationships/notesSlide" Target="../notesSlides/notesSlide15.xml"/><Relationship Id="rId16" Type="http://schemas.openxmlformats.org/officeDocument/2006/relationships/customXml" Target="../ink/ink172.xml"/><Relationship Id="rId1" Type="http://schemas.openxmlformats.org/officeDocument/2006/relationships/slideLayout" Target="../slideLayouts/slideLayout1.xml"/><Relationship Id="rId6" Type="http://schemas.openxmlformats.org/officeDocument/2006/relationships/customXml" Target="../ink/ink167.xml"/><Relationship Id="rId11" Type="http://schemas.openxmlformats.org/officeDocument/2006/relationships/image" Target="../media/image175.png"/><Relationship Id="rId5" Type="http://schemas.openxmlformats.org/officeDocument/2006/relationships/image" Target="../media/image172.png"/><Relationship Id="rId15" Type="http://schemas.openxmlformats.org/officeDocument/2006/relationships/image" Target="../media/image177.png"/><Relationship Id="rId10" Type="http://schemas.openxmlformats.org/officeDocument/2006/relationships/customXml" Target="../ink/ink169.xml"/><Relationship Id="rId19" Type="http://schemas.openxmlformats.org/officeDocument/2006/relationships/image" Target="../media/image179.png"/><Relationship Id="rId4" Type="http://schemas.openxmlformats.org/officeDocument/2006/relationships/customXml" Target="../ink/ink166.xml"/><Relationship Id="rId9" Type="http://schemas.openxmlformats.org/officeDocument/2006/relationships/image" Target="../media/image174.png"/><Relationship Id="rId14" Type="http://schemas.openxmlformats.org/officeDocument/2006/relationships/customXml" Target="../ink/ink171.xml"/></Relationships>
</file>

<file path=ppt/slides/_rels/slide16.xml.rels><?xml version="1.0" encoding="UTF-8" standalone="yes"?>
<Relationships xmlns="http://schemas.openxmlformats.org/package/2006/relationships"><Relationship Id="rId13" Type="http://schemas.openxmlformats.org/officeDocument/2006/relationships/image" Target="../media/image184.png"/><Relationship Id="rId18" Type="http://schemas.openxmlformats.org/officeDocument/2006/relationships/customXml" Target="../ink/ink181.xml"/><Relationship Id="rId26" Type="http://schemas.openxmlformats.org/officeDocument/2006/relationships/customXml" Target="../ink/ink185.xml"/><Relationship Id="rId39" Type="http://schemas.openxmlformats.org/officeDocument/2006/relationships/image" Target="../media/image197.png"/><Relationship Id="rId21" Type="http://schemas.openxmlformats.org/officeDocument/2006/relationships/image" Target="../media/image188.png"/><Relationship Id="rId34" Type="http://schemas.openxmlformats.org/officeDocument/2006/relationships/customXml" Target="../ink/ink189.xml"/><Relationship Id="rId42" Type="http://schemas.openxmlformats.org/officeDocument/2006/relationships/customXml" Target="../ink/ink193.xml"/><Relationship Id="rId7" Type="http://schemas.openxmlformats.org/officeDocument/2006/relationships/image" Target="../media/image181.png"/><Relationship Id="rId2" Type="http://schemas.openxmlformats.org/officeDocument/2006/relationships/notesSlide" Target="../notesSlides/notesSlide16.xml"/><Relationship Id="rId16" Type="http://schemas.openxmlformats.org/officeDocument/2006/relationships/customXml" Target="../ink/ink180.xml"/><Relationship Id="rId29" Type="http://schemas.openxmlformats.org/officeDocument/2006/relationships/image" Target="../media/image192.png"/><Relationship Id="rId1" Type="http://schemas.openxmlformats.org/officeDocument/2006/relationships/slideLayout" Target="../slideLayouts/slideLayout1.xml"/><Relationship Id="rId6" Type="http://schemas.openxmlformats.org/officeDocument/2006/relationships/customXml" Target="../ink/ink175.xml"/><Relationship Id="rId11" Type="http://schemas.openxmlformats.org/officeDocument/2006/relationships/image" Target="../media/image183.png"/><Relationship Id="rId24" Type="http://schemas.openxmlformats.org/officeDocument/2006/relationships/customXml" Target="../ink/ink184.xml"/><Relationship Id="rId32" Type="http://schemas.openxmlformats.org/officeDocument/2006/relationships/customXml" Target="../ink/ink188.xml"/><Relationship Id="rId37" Type="http://schemas.openxmlformats.org/officeDocument/2006/relationships/image" Target="../media/image196.png"/><Relationship Id="rId40" Type="http://schemas.openxmlformats.org/officeDocument/2006/relationships/customXml" Target="../ink/ink192.xml"/><Relationship Id="rId45" Type="http://schemas.openxmlformats.org/officeDocument/2006/relationships/image" Target="../media/image200.png"/><Relationship Id="rId5" Type="http://schemas.openxmlformats.org/officeDocument/2006/relationships/image" Target="../media/image180.png"/><Relationship Id="rId15" Type="http://schemas.openxmlformats.org/officeDocument/2006/relationships/image" Target="../media/image185.png"/><Relationship Id="rId23" Type="http://schemas.openxmlformats.org/officeDocument/2006/relationships/image" Target="../media/image189.png"/><Relationship Id="rId28" Type="http://schemas.openxmlformats.org/officeDocument/2006/relationships/customXml" Target="../ink/ink186.xml"/><Relationship Id="rId36" Type="http://schemas.openxmlformats.org/officeDocument/2006/relationships/customXml" Target="../ink/ink190.xml"/><Relationship Id="rId10" Type="http://schemas.openxmlformats.org/officeDocument/2006/relationships/customXml" Target="../ink/ink177.xml"/><Relationship Id="rId19" Type="http://schemas.openxmlformats.org/officeDocument/2006/relationships/image" Target="../media/image187.png"/><Relationship Id="rId31" Type="http://schemas.openxmlformats.org/officeDocument/2006/relationships/image" Target="../media/image193.png"/><Relationship Id="rId44" Type="http://schemas.openxmlformats.org/officeDocument/2006/relationships/customXml" Target="../ink/ink194.xml"/><Relationship Id="rId4" Type="http://schemas.openxmlformats.org/officeDocument/2006/relationships/customXml" Target="../ink/ink174.xml"/><Relationship Id="rId9" Type="http://schemas.openxmlformats.org/officeDocument/2006/relationships/image" Target="../media/image182.png"/><Relationship Id="rId14" Type="http://schemas.openxmlformats.org/officeDocument/2006/relationships/customXml" Target="../ink/ink179.xml"/><Relationship Id="rId22" Type="http://schemas.openxmlformats.org/officeDocument/2006/relationships/customXml" Target="../ink/ink183.xml"/><Relationship Id="rId27" Type="http://schemas.openxmlformats.org/officeDocument/2006/relationships/image" Target="../media/image191.png"/><Relationship Id="rId30" Type="http://schemas.openxmlformats.org/officeDocument/2006/relationships/customXml" Target="../ink/ink187.xml"/><Relationship Id="rId35" Type="http://schemas.openxmlformats.org/officeDocument/2006/relationships/image" Target="../media/image195.png"/><Relationship Id="rId43" Type="http://schemas.openxmlformats.org/officeDocument/2006/relationships/image" Target="../media/image199.png"/><Relationship Id="rId8" Type="http://schemas.openxmlformats.org/officeDocument/2006/relationships/customXml" Target="../ink/ink176.xml"/><Relationship Id="rId3" Type="http://schemas.openxmlformats.org/officeDocument/2006/relationships/image" Target="../media/image3.png"/><Relationship Id="rId12" Type="http://schemas.openxmlformats.org/officeDocument/2006/relationships/customXml" Target="../ink/ink178.xml"/><Relationship Id="rId17" Type="http://schemas.openxmlformats.org/officeDocument/2006/relationships/image" Target="../media/image186.png"/><Relationship Id="rId25" Type="http://schemas.openxmlformats.org/officeDocument/2006/relationships/image" Target="../media/image190.png"/><Relationship Id="rId33" Type="http://schemas.openxmlformats.org/officeDocument/2006/relationships/image" Target="../media/image194.png"/><Relationship Id="rId38" Type="http://schemas.openxmlformats.org/officeDocument/2006/relationships/customXml" Target="../ink/ink191.xml"/><Relationship Id="rId20" Type="http://schemas.openxmlformats.org/officeDocument/2006/relationships/customXml" Target="../ink/ink182.xml"/><Relationship Id="rId41" Type="http://schemas.openxmlformats.org/officeDocument/2006/relationships/image" Target="../media/image198.png"/></Relationships>
</file>

<file path=ppt/slides/_rels/slide17.xml.rels><?xml version="1.0" encoding="UTF-8" standalone="yes"?>
<Relationships xmlns="http://schemas.openxmlformats.org/package/2006/relationships"><Relationship Id="rId13" Type="http://schemas.openxmlformats.org/officeDocument/2006/relationships/image" Target="../media/image205.png"/><Relationship Id="rId18" Type="http://schemas.openxmlformats.org/officeDocument/2006/relationships/customXml" Target="../ink/ink202.xml"/><Relationship Id="rId26" Type="http://schemas.openxmlformats.org/officeDocument/2006/relationships/customXml" Target="../ink/ink206.xml"/><Relationship Id="rId21" Type="http://schemas.openxmlformats.org/officeDocument/2006/relationships/image" Target="../media/image209.png"/><Relationship Id="rId34" Type="http://schemas.openxmlformats.org/officeDocument/2006/relationships/customXml" Target="../ink/ink210.xml"/><Relationship Id="rId7" Type="http://schemas.openxmlformats.org/officeDocument/2006/relationships/image" Target="../media/image202.png"/><Relationship Id="rId12" Type="http://schemas.openxmlformats.org/officeDocument/2006/relationships/customXml" Target="../ink/ink199.xml"/><Relationship Id="rId17" Type="http://schemas.openxmlformats.org/officeDocument/2006/relationships/image" Target="../media/image207.png"/><Relationship Id="rId25" Type="http://schemas.openxmlformats.org/officeDocument/2006/relationships/image" Target="../media/image211.png"/><Relationship Id="rId33" Type="http://schemas.openxmlformats.org/officeDocument/2006/relationships/image" Target="../media/image215.png"/><Relationship Id="rId2" Type="http://schemas.openxmlformats.org/officeDocument/2006/relationships/notesSlide" Target="../notesSlides/notesSlide17.xml"/><Relationship Id="rId16" Type="http://schemas.openxmlformats.org/officeDocument/2006/relationships/customXml" Target="../ink/ink201.xml"/><Relationship Id="rId20" Type="http://schemas.openxmlformats.org/officeDocument/2006/relationships/customXml" Target="../ink/ink203.xml"/><Relationship Id="rId29" Type="http://schemas.openxmlformats.org/officeDocument/2006/relationships/image" Target="../media/image213.png"/><Relationship Id="rId1" Type="http://schemas.openxmlformats.org/officeDocument/2006/relationships/slideLayout" Target="../slideLayouts/slideLayout1.xml"/><Relationship Id="rId6" Type="http://schemas.openxmlformats.org/officeDocument/2006/relationships/customXml" Target="../ink/ink196.xml"/><Relationship Id="rId11" Type="http://schemas.openxmlformats.org/officeDocument/2006/relationships/image" Target="../media/image204.png"/><Relationship Id="rId24" Type="http://schemas.openxmlformats.org/officeDocument/2006/relationships/customXml" Target="../ink/ink205.xml"/><Relationship Id="rId32" Type="http://schemas.openxmlformats.org/officeDocument/2006/relationships/customXml" Target="../ink/ink209.xml"/><Relationship Id="rId37" Type="http://schemas.openxmlformats.org/officeDocument/2006/relationships/image" Target="../media/image217.png"/><Relationship Id="rId5" Type="http://schemas.openxmlformats.org/officeDocument/2006/relationships/image" Target="../media/image201.png"/><Relationship Id="rId15" Type="http://schemas.openxmlformats.org/officeDocument/2006/relationships/image" Target="../media/image206.png"/><Relationship Id="rId23" Type="http://schemas.openxmlformats.org/officeDocument/2006/relationships/image" Target="../media/image210.png"/><Relationship Id="rId28" Type="http://schemas.openxmlformats.org/officeDocument/2006/relationships/customXml" Target="../ink/ink207.xml"/><Relationship Id="rId36" Type="http://schemas.openxmlformats.org/officeDocument/2006/relationships/customXml" Target="../ink/ink211.xml"/><Relationship Id="rId10" Type="http://schemas.openxmlformats.org/officeDocument/2006/relationships/customXml" Target="../ink/ink198.xml"/><Relationship Id="rId19" Type="http://schemas.openxmlformats.org/officeDocument/2006/relationships/image" Target="../media/image208.png"/><Relationship Id="rId31" Type="http://schemas.openxmlformats.org/officeDocument/2006/relationships/image" Target="../media/image214.png"/><Relationship Id="rId4" Type="http://schemas.openxmlformats.org/officeDocument/2006/relationships/customXml" Target="../ink/ink195.xml"/><Relationship Id="rId9" Type="http://schemas.openxmlformats.org/officeDocument/2006/relationships/image" Target="../media/image203.png"/><Relationship Id="rId14" Type="http://schemas.openxmlformats.org/officeDocument/2006/relationships/customXml" Target="../ink/ink200.xml"/><Relationship Id="rId22" Type="http://schemas.openxmlformats.org/officeDocument/2006/relationships/customXml" Target="../ink/ink204.xml"/><Relationship Id="rId27" Type="http://schemas.openxmlformats.org/officeDocument/2006/relationships/image" Target="../media/image212.png"/><Relationship Id="rId30" Type="http://schemas.openxmlformats.org/officeDocument/2006/relationships/customXml" Target="../ink/ink208.xml"/><Relationship Id="rId35" Type="http://schemas.openxmlformats.org/officeDocument/2006/relationships/image" Target="../media/image216.png"/><Relationship Id="rId8" Type="http://schemas.openxmlformats.org/officeDocument/2006/relationships/customXml" Target="../ink/ink19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image" Target="../media/image3.png"/><Relationship Id="rId7" Type="http://schemas.openxmlformats.org/officeDocument/2006/relationships/image" Target="../media/image2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21.png"/><Relationship Id="rId5" Type="http://schemas.openxmlformats.org/officeDocument/2006/relationships/image" Target="../media/image218.png"/><Relationship Id="rId10" Type="http://schemas.openxmlformats.org/officeDocument/2006/relationships/customXml" Target="../ink/ink215.xml"/><Relationship Id="rId4" Type="http://schemas.openxmlformats.org/officeDocument/2006/relationships/customXml" Target="../ink/ink212.xml"/><Relationship Id="rId9" Type="http://schemas.openxmlformats.org/officeDocument/2006/relationships/image" Target="../media/image220.png"/></Relationships>
</file>

<file path=ppt/slides/_rels/slide19.xml.rels><?xml version="1.0" encoding="UTF-8" standalone="yes"?>
<Relationships xmlns="http://schemas.openxmlformats.org/package/2006/relationships"><Relationship Id="rId13" Type="http://schemas.openxmlformats.org/officeDocument/2006/relationships/image" Target="../media/image226.png"/><Relationship Id="rId18" Type="http://schemas.openxmlformats.org/officeDocument/2006/relationships/customXml" Target="../ink/ink223.xml"/><Relationship Id="rId26" Type="http://schemas.openxmlformats.org/officeDocument/2006/relationships/customXml" Target="../ink/ink227.xml"/><Relationship Id="rId21" Type="http://schemas.openxmlformats.org/officeDocument/2006/relationships/image" Target="../media/image230.png"/><Relationship Id="rId34" Type="http://schemas.openxmlformats.org/officeDocument/2006/relationships/customXml" Target="../ink/ink231.xml"/><Relationship Id="rId7" Type="http://schemas.openxmlformats.org/officeDocument/2006/relationships/image" Target="../media/image223.png"/><Relationship Id="rId12" Type="http://schemas.openxmlformats.org/officeDocument/2006/relationships/customXml" Target="../ink/ink220.xml"/><Relationship Id="rId17" Type="http://schemas.openxmlformats.org/officeDocument/2006/relationships/image" Target="../media/image228.png"/><Relationship Id="rId25" Type="http://schemas.openxmlformats.org/officeDocument/2006/relationships/image" Target="../media/image232.png"/><Relationship Id="rId33" Type="http://schemas.openxmlformats.org/officeDocument/2006/relationships/image" Target="../media/image236.png"/><Relationship Id="rId2" Type="http://schemas.openxmlformats.org/officeDocument/2006/relationships/notesSlide" Target="../notesSlides/notesSlide19.xml"/><Relationship Id="rId16" Type="http://schemas.openxmlformats.org/officeDocument/2006/relationships/customXml" Target="../ink/ink222.xml"/><Relationship Id="rId20" Type="http://schemas.openxmlformats.org/officeDocument/2006/relationships/customXml" Target="../ink/ink224.xml"/><Relationship Id="rId29" Type="http://schemas.openxmlformats.org/officeDocument/2006/relationships/image" Target="../media/image234.png"/><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25.png"/><Relationship Id="rId24" Type="http://schemas.openxmlformats.org/officeDocument/2006/relationships/customXml" Target="../ink/ink226.xml"/><Relationship Id="rId32" Type="http://schemas.openxmlformats.org/officeDocument/2006/relationships/customXml" Target="../ink/ink230.xml"/><Relationship Id="rId37" Type="http://schemas.openxmlformats.org/officeDocument/2006/relationships/image" Target="../media/image238.png"/><Relationship Id="rId5" Type="http://schemas.openxmlformats.org/officeDocument/2006/relationships/image" Target="../media/image222.png"/><Relationship Id="rId15" Type="http://schemas.openxmlformats.org/officeDocument/2006/relationships/image" Target="../media/image227.png"/><Relationship Id="rId23" Type="http://schemas.openxmlformats.org/officeDocument/2006/relationships/image" Target="../media/image231.png"/><Relationship Id="rId28" Type="http://schemas.openxmlformats.org/officeDocument/2006/relationships/customXml" Target="../ink/ink228.xml"/><Relationship Id="rId36" Type="http://schemas.openxmlformats.org/officeDocument/2006/relationships/customXml" Target="../ink/ink232.xml"/><Relationship Id="rId10" Type="http://schemas.openxmlformats.org/officeDocument/2006/relationships/customXml" Target="../ink/ink219.xml"/><Relationship Id="rId19" Type="http://schemas.openxmlformats.org/officeDocument/2006/relationships/image" Target="../media/image229.png"/><Relationship Id="rId31" Type="http://schemas.openxmlformats.org/officeDocument/2006/relationships/image" Target="../media/image235.png"/><Relationship Id="rId4" Type="http://schemas.openxmlformats.org/officeDocument/2006/relationships/customXml" Target="../ink/ink216.xml"/><Relationship Id="rId9" Type="http://schemas.openxmlformats.org/officeDocument/2006/relationships/image" Target="../media/image224.png"/><Relationship Id="rId14" Type="http://schemas.openxmlformats.org/officeDocument/2006/relationships/customXml" Target="../ink/ink221.xml"/><Relationship Id="rId22" Type="http://schemas.openxmlformats.org/officeDocument/2006/relationships/customXml" Target="../ink/ink225.xml"/><Relationship Id="rId27" Type="http://schemas.openxmlformats.org/officeDocument/2006/relationships/image" Target="../media/image233.png"/><Relationship Id="rId30" Type="http://schemas.openxmlformats.org/officeDocument/2006/relationships/customXml" Target="../ink/ink229.xml"/><Relationship Id="rId35" Type="http://schemas.openxmlformats.org/officeDocument/2006/relationships/image" Target="../media/image237.png"/><Relationship Id="rId8" Type="http://schemas.openxmlformats.org/officeDocument/2006/relationships/customXml" Target="../ink/ink2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image" Target="../media/image243.png"/><Relationship Id="rId18" Type="http://schemas.openxmlformats.org/officeDocument/2006/relationships/customXml" Target="../ink/ink240.xml"/><Relationship Id="rId26" Type="http://schemas.openxmlformats.org/officeDocument/2006/relationships/customXml" Target="../ink/ink244.xml"/><Relationship Id="rId39" Type="http://schemas.openxmlformats.org/officeDocument/2006/relationships/image" Target="../media/image256.png"/><Relationship Id="rId21" Type="http://schemas.openxmlformats.org/officeDocument/2006/relationships/image" Target="../media/image247.png"/><Relationship Id="rId34" Type="http://schemas.openxmlformats.org/officeDocument/2006/relationships/customXml" Target="../ink/ink248.xml"/><Relationship Id="rId42" Type="http://schemas.openxmlformats.org/officeDocument/2006/relationships/customXml" Target="../ink/ink252.xml"/><Relationship Id="rId47" Type="http://schemas.openxmlformats.org/officeDocument/2006/relationships/image" Target="../media/image260.png"/><Relationship Id="rId50" Type="http://schemas.openxmlformats.org/officeDocument/2006/relationships/customXml" Target="../ink/ink256.xml"/><Relationship Id="rId7" Type="http://schemas.openxmlformats.org/officeDocument/2006/relationships/image" Target="../media/image240.png"/><Relationship Id="rId2" Type="http://schemas.openxmlformats.org/officeDocument/2006/relationships/notesSlide" Target="../notesSlides/notesSlide20.xml"/><Relationship Id="rId16" Type="http://schemas.openxmlformats.org/officeDocument/2006/relationships/customXml" Target="../ink/ink239.xml"/><Relationship Id="rId29" Type="http://schemas.openxmlformats.org/officeDocument/2006/relationships/image" Target="../media/image251.png"/><Relationship Id="rId11" Type="http://schemas.openxmlformats.org/officeDocument/2006/relationships/image" Target="../media/image242.png"/><Relationship Id="rId24" Type="http://schemas.openxmlformats.org/officeDocument/2006/relationships/customXml" Target="../ink/ink243.xml"/><Relationship Id="rId32" Type="http://schemas.openxmlformats.org/officeDocument/2006/relationships/customXml" Target="../ink/ink247.xml"/><Relationship Id="rId37" Type="http://schemas.openxmlformats.org/officeDocument/2006/relationships/image" Target="../media/image255.png"/><Relationship Id="rId40" Type="http://schemas.openxmlformats.org/officeDocument/2006/relationships/customXml" Target="../ink/ink251.xml"/><Relationship Id="rId45" Type="http://schemas.openxmlformats.org/officeDocument/2006/relationships/image" Target="../media/image259.png"/><Relationship Id="rId53" Type="http://schemas.openxmlformats.org/officeDocument/2006/relationships/image" Target="../media/image263.png"/><Relationship Id="rId5" Type="http://schemas.openxmlformats.org/officeDocument/2006/relationships/image" Target="../media/image239.png"/><Relationship Id="rId10" Type="http://schemas.openxmlformats.org/officeDocument/2006/relationships/customXml" Target="../ink/ink236.xml"/><Relationship Id="rId19" Type="http://schemas.openxmlformats.org/officeDocument/2006/relationships/image" Target="../media/image246.png"/><Relationship Id="rId31" Type="http://schemas.openxmlformats.org/officeDocument/2006/relationships/image" Target="../media/image252.png"/><Relationship Id="rId44" Type="http://schemas.openxmlformats.org/officeDocument/2006/relationships/customXml" Target="../ink/ink253.xml"/><Relationship Id="rId52" Type="http://schemas.openxmlformats.org/officeDocument/2006/relationships/customXml" Target="../ink/ink257.xml"/><Relationship Id="rId4" Type="http://schemas.openxmlformats.org/officeDocument/2006/relationships/customXml" Target="../ink/ink233.xml"/><Relationship Id="rId9" Type="http://schemas.openxmlformats.org/officeDocument/2006/relationships/image" Target="../media/image241.png"/><Relationship Id="rId14" Type="http://schemas.openxmlformats.org/officeDocument/2006/relationships/customXml" Target="../ink/ink238.xml"/><Relationship Id="rId22" Type="http://schemas.openxmlformats.org/officeDocument/2006/relationships/customXml" Target="../ink/ink242.xml"/><Relationship Id="rId27" Type="http://schemas.openxmlformats.org/officeDocument/2006/relationships/image" Target="../media/image250.png"/><Relationship Id="rId30" Type="http://schemas.openxmlformats.org/officeDocument/2006/relationships/customXml" Target="../ink/ink246.xml"/><Relationship Id="rId35" Type="http://schemas.openxmlformats.org/officeDocument/2006/relationships/image" Target="../media/image254.png"/><Relationship Id="rId43" Type="http://schemas.openxmlformats.org/officeDocument/2006/relationships/image" Target="../media/image258.png"/><Relationship Id="rId48" Type="http://schemas.openxmlformats.org/officeDocument/2006/relationships/customXml" Target="../ink/ink255.xml"/><Relationship Id="rId8" Type="http://schemas.openxmlformats.org/officeDocument/2006/relationships/customXml" Target="../ink/ink235.xml"/><Relationship Id="rId51" Type="http://schemas.openxmlformats.org/officeDocument/2006/relationships/image" Target="../media/image262.png"/><Relationship Id="rId3" Type="http://schemas.openxmlformats.org/officeDocument/2006/relationships/image" Target="../media/image3.png"/><Relationship Id="rId12" Type="http://schemas.openxmlformats.org/officeDocument/2006/relationships/customXml" Target="../ink/ink237.xml"/><Relationship Id="rId17" Type="http://schemas.openxmlformats.org/officeDocument/2006/relationships/image" Target="../media/image245.png"/><Relationship Id="rId25" Type="http://schemas.openxmlformats.org/officeDocument/2006/relationships/image" Target="../media/image249.png"/><Relationship Id="rId33" Type="http://schemas.openxmlformats.org/officeDocument/2006/relationships/image" Target="../media/image253.png"/><Relationship Id="rId38" Type="http://schemas.openxmlformats.org/officeDocument/2006/relationships/customXml" Target="../ink/ink250.xml"/><Relationship Id="rId46" Type="http://schemas.openxmlformats.org/officeDocument/2006/relationships/customXml" Target="../ink/ink254.xml"/><Relationship Id="rId20" Type="http://schemas.openxmlformats.org/officeDocument/2006/relationships/customXml" Target="../ink/ink241.xml"/><Relationship Id="rId41" Type="http://schemas.openxmlformats.org/officeDocument/2006/relationships/image" Target="../media/image257.png"/><Relationship Id="rId1" Type="http://schemas.openxmlformats.org/officeDocument/2006/relationships/slideLayout" Target="../slideLayouts/slideLayout1.xml"/><Relationship Id="rId6" Type="http://schemas.openxmlformats.org/officeDocument/2006/relationships/customXml" Target="../ink/ink234.xml"/><Relationship Id="rId15" Type="http://schemas.openxmlformats.org/officeDocument/2006/relationships/image" Target="../media/image244.png"/><Relationship Id="rId23" Type="http://schemas.openxmlformats.org/officeDocument/2006/relationships/image" Target="../media/image248.png"/><Relationship Id="rId28" Type="http://schemas.openxmlformats.org/officeDocument/2006/relationships/customXml" Target="../ink/ink245.xml"/><Relationship Id="rId36" Type="http://schemas.openxmlformats.org/officeDocument/2006/relationships/customXml" Target="../ink/ink249.xml"/><Relationship Id="rId49" Type="http://schemas.openxmlformats.org/officeDocument/2006/relationships/image" Target="../media/image261.png"/></Relationships>
</file>

<file path=ppt/slides/_rels/slide21.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3.png"/><Relationship Id="rId7" Type="http://schemas.openxmlformats.org/officeDocument/2006/relationships/customXml" Target="../ink/ink25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5.png"/><Relationship Id="rId5" Type="http://schemas.openxmlformats.org/officeDocument/2006/relationships/customXml" Target="../ink/ink258.xml"/><Relationship Id="rId4" Type="http://schemas.openxmlformats.org/officeDocument/2006/relationships/image" Target="../media/image264.png"/></Relationships>
</file>

<file path=ppt/slides/_rels/slide22.xml.rels><?xml version="1.0" encoding="UTF-8" standalone="yes"?>
<Relationships xmlns="http://schemas.openxmlformats.org/package/2006/relationships"><Relationship Id="rId13" Type="http://schemas.openxmlformats.org/officeDocument/2006/relationships/image" Target="../media/image271.png"/><Relationship Id="rId18" Type="http://schemas.openxmlformats.org/officeDocument/2006/relationships/customXml" Target="../ink/ink267.xml"/><Relationship Id="rId26" Type="http://schemas.openxmlformats.org/officeDocument/2006/relationships/customXml" Target="../ink/ink271.xml"/><Relationship Id="rId39" Type="http://schemas.openxmlformats.org/officeDocument/2006/relationships/image" Target="../media/image284.png"/><Relationship Id="rId21" Type="http://schemas.openxmlformats.org/officeDocument/2006/relationships/image" Target="../media/image275.png"/><Relationship Id="rId34" Type="http://schemas.openxmlformats.org/officeDocument/2006/relationships/customXml" Target="../ink/ink275.xml"/><Relationship Id="rId7" Type="http://schemas.openxmlformats.org/officeDocument/2006/relationships/image" Target="../media/image268.png"/><Relationship Id="rId12" Type="http://schemas.openxmlformats.org/officeDocument/2006/relationships/customXml" Target="../ink/ink264.xml"/><Relationship Id="rId17" Type="http://schemas.openxmlformats.org/officeDocument/2006/relationships/image" Target="../media/image273.png"/><Relationship Id="rId25" Type="http://schemas.openxmlformats.org/officeDocument/2006/relationships/image" Target="../media/image277.png"/><Relationship Id="rId33" Type="http://schemas.openxmlformats.org/officeDocument/2006/relationships/image" Target="../media/image281.png"/><Relationship Id="rId38" Type="http://schemas.openxmlformats.org/officeDocument/2006/relationships/customXml" Target="../ink/ink277.xml"/><Relationship Id="rId2" Type="http://schemas.openxmlformats.org/officeDocument/2006/relationships/notesSlide" Target="../notesSlides/notesSlide22.xml"/><Relationship Id="rId16" Type="http://schemas.openxmlformats.org/officeDocument/2006/relationships/customXml" Target="../ink/ink266.xml"/><Relationship Id="rId20" Type="http://schemas.openxmlformats.org/officeDocument/2006/relationships/customXml" Target="../ink/ink268.xml"/><Relationship Id="rId29" Type="http://schemas.openxmlformats.org/officeDocument/2006/relationships/image" Target="../media/image279.png"/><Relationship Id="rId1" Type="http://schemas.openxmlformats.org/officeDocument/2006/relationships/slideLayout" Target="../slideLayouts/slideLayout1.xml"/><Relationship Id="rId6" Type="http://schemas.openxmlformats.org/officeDocument/2006/relationships/customXml" Target="../ink/ink261.xml"/><Relationship Id="rId11" Type="http://schemas.openxmlformats.org/officeDocument/2006/relationships/image" Target="../media/image270.png"/><Relationship Id="rId24" Type="http://schemas.openxmlformats.org/officeDocument/2006/relationships/customXml" Target="../ink/ink270.xml"/><Relationship Id="rId32" Type="http://schemas.openxmlformats.org/officeDocument/2006/relationships/customXml" Target="../ink/ink274.xml"/><Relationship Id="rId37" Type="http://schemas.openxmlformats.org/officeDocument/2006/relationships/image" Target="../media/image283.png"/><Relationship Id="rId5" Type="http://schemas.openxmlformats.org/officeDocument/2006/relationships/image" Target="../media/image267.png"/><Relationship Id="rId15" Type="http://schemas.openxmlformats.org/officeDocument/2006/relationships/image" Target="../media/image272.png"/><Relationship Id="rId23" Type="http://schemas.openxmlformats.org/officeDocument/2006/relationships/image" Target="../media/image276.png"/><Relationship Id="rId28" Type="http://schemas.openxmlformats.org/officeDocument/2006/relationships/customXml" Target="../ink/ink272.xml"/><Relationship Id="rId36" Type="http://schemas.openxmlformats.org/officeDocument/2006/relationships/customXml" Target="../ink/ink276.xml"/><Relationship Id="rId10" Type="http://schemas.openxmlformats.org/officeDocument/2006/relationships/customXml" Target="../ink/ink263.xml"/><Relationship Id="rId19" Type="http://schemas.openxmlformats.org/officeDocument/2006/relationships/image" Target="../media/image274.png"/><Relationship Id="rId31" Type="http://schemas.openxmlformats.org/officeDocument/2006/relationships/image" Target="../media/image280.png"/><Relationship Id="rId4" Type="http://schemas.openxmlformats.org/officeDocument/2006/relationships/customXml" Target="../ink/ink260.xml"/><Relationship Id="rId9" Type="http://schemas.openxmlformats.org/officeDocument/2006/relationships/image" Target="../media/image269.png"/><Relationship Id="rId14" Type="http://schemas.openxmlformats.org/officeDocument/2006/relationships/customXml" Target="../ink/ink265.xml"/><Relationship Id="rId22" Type="http://schemas.openxmlformats.org/officeDocument/2006/relationships/customXml" Target="../ink/ink269.xml"/><Relationship Id="rId27" Type="http://schemas.openxmlformats.org/officeDocument/2006/relationships/image" Target="../media/image278.png"/><Relationship Id="rId30" Type="http://schemas.openxmlformats.org/officeDocument/2006/relationships/customXml" Target="../ink/ink273.xml"/><Relationship Id="rId35" Type="http://schemas.openxmlformats.org/officeDocument/2006/relationships/image" Target="../media/image282.png"/><Relationship Id="rId8" Type="http://schemas.openxmlformats.org/officeDocument/2006/relationships/customXml" Target="../ink/ink26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3" Type="http://schemas.openxmlformats.org/officeDocument/2006/relationships/image" Target="../media/image289.png"/><Relationship Id="rId18" Type="http://schemas.openxmlformats.org/officeDocument/2006/relationships/customXml" Target="../ink/ink285.xml"/><Relationship Id="rId26" Type="http://schemas.openxmlformats.org/officeDocument/2006/relationships/customXml" Target="../ink/ink289.xml"/><Relationship Id="rId21" Type="http://schemas.openxmlformats.org/officeDocument/2006/relationships/image" Target="../media/image293.png"/><Relationship Id="rId34" Type="http://schemas.openxmlformats.org/officeDocument/2006/relationships/customXml" Target="../ink/ink293.xml"/><Relationship Id="rId7" Type="http://schemas.openxmlformats.org/officeDocument/2006/relationships/image" Target="../media/image286.png"/><Relationship Id="rId12" Type="http://schemas.openxmlformats.org/officeDocument/2006/relationships/customXml" Target="../ink/ink282.xml"/><Relationship Id="rId17" Type="http://schemas.openxmlformats.org/officeDocument/2006/relationships/image" Target="../media/image291.png"/><Relationship Id="rId25" Type="http://schemas.openxmlformats.org/officeDocument/2006/relationships/image" Target="../media/image295.png"/><Relationship Id="rId33" Type="http://schemas.openxmlformats.org/officeDocument/2006/relationships/image" Target="../media/image299.png"/><Relationship Id="rId2" Type="http://schemas.openxmlformats.org/officeDocument/2006/relationships/notesSlide" Target="../notesSlides/notesSlide24.xml"/><Relationship Id="rId16" Type="http://schemas.openxmlformats.org/officeDocument/2006/relationships/customXml" Target="../ink/ink284.xml"/><Relationship Id="rId20" Type="http://schemas.openxmlformats.org/officeDocument/2006/relationships/customXml" Target="../ink/ink286.xml"/><Relationship Id="rId29" Type="http://schemas.openxmlformats.org/officeDocument/2006/relationships/image" Target="../media/image297.png"/><Relationship Id="rId1" Type="http://schemas.openxmlformats.org/officeDocument/2006/relationships/slideLayout" Target="../slideLayouts/slideLayout1.xml"/><Relationship Id="rId6" Type="http://schemas.openxmlformats.org/officeDocument/2006/relationships/customXml" Target="../ink/ink279.xml"/><Relationship Id="rId11" Type="http://schemas.openxmlformats.org/officeDocument/2006/relationships/image" Target="../media/image288.png"/><Relationship Id="rId24" Type="http://schemas.openxmlformats.org/officeDocument/2006/relationships/customXml" Target="../ink/ink288.xml"/><Relationship Id="rId32" Type="http://schemas.openxmlformats.org/officeDocument/2006/relationships/customXml" Target="../ink/ink292.xml"/><Relationship Id="rId37" Type="http://schemas.openxmlformats.org/officeDocument/2006/relationships/image" Target="../media/image301.png"/><Relationship Id="rId5" Type="http://schemas.openxmlformats.org/officeDocument/2006/relationships/image" Target="../media/image285.png"/><Relationship Id="rId15" Type="http://schemas.openxmlformats.org/officeDocument/2006/relationships/image" Target="../media/image290.png"/><Relationship Id="rId23" Type="http://schemas.openxmlformats.org/officeDocument/2006/relationships/image" Target="../media/image294.png"/><Relationship Id="rId28" Type="http://schemas.openxmlformats.org/officeDocument/2006/relationships/customXml" Target="../ink/ink290.xml"/><Relationship Id="rId36" Type="http://schemas.openxmlformats.org/officeDocument/2006/relationships/customXml" Target="../ink/ink294.xml"/><Relationship Id="rId10" Type="http://schemas.openxmlformats.org/officeDocument/2006/relationships/customXml" Target="../ink/ink281.xml"/><Relationship Id="rId19" Type="http://schemas.openxmlformats.org/officeDocument/2006/relationships/image" Target="../media/image292.png"/><Relationship Id="rId31" Type="http://schemas.openxmlformats.org/officeDocument/2006/relationships/image" Target="../media/image298.png"/><Relationship Id="rId4" Type="http://schemas.openxmlformats.org/officeDocument/2006/relationships/customXml" Target="../ink/ink278.xml"/><Relationship Id="rId9" Type="http://schemas.openxmlformats.org/officeDocument/2006/relationships/image" Target="../media/image287.png"/><Relationship Id="rId14" Type="http://schemas.openxmlformats.org/officeDocument/2006/relationships/customXml" Target="../ink/ink283.xml"/><Relationship Id="rId22" Type="http://schemas.openxmlformats.org/officeDocument/2006/relationships/customXml" Target="../ink/ink287.xml"/><Relationship Id="rId27" Type="http://schemas.openxmlformats.org/officeDocument/2006/relationships/image" Target="../media/image296.png"/><Relationship Id="rId30" Type="http://schemas.openxmlformats.org/officeDocument/2006/relationships/customXml" Target="../ink/ink291.xml"/><Relationship Id="rId35" Type="http://schemas.openxmlformats.org/officeDocument/2006/relationships/image" Target="../media/image300.png"/><Relationship Id="rId8" Type="http://schemas.openxmlformats.org/officeDocument/2006/relationships/customXml" Target="../ink/ink280.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customXml" Target="../ink/ink297.xml"/><Relationship Id="rId13" Type="http://schemas.openxmlformats.org/officeDocument/2006/relationships/image" Target="../media/image306.png"/><Relationship Id="rId3" Type="http://schemas.openxmlformats.org/officeDocument/2006/relationships/image" Target="../media/image3.png"/><Relationship Id="rId7" Type="http://schemas.openxmlformats.org/officeDocument/2006/relationships/image" Target="../media/image303.png"/><Relationship Id="rId12" Type="http://schemas.openxmlformats.org/officeDocument/2006/relationships/customXml" Target="../ink/ink299.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296.xml"/><Relationship Id="rId11" Type="http://schemas.openxmlformats.org/officeDocument/2006/relationships/image" Target="../media/image305.png"/><Relationship Id="rId5" Type="http://schemas.openxmlformats.org/officeDocument/2006/relationships/image" Target="../media/image302.png"/><Relationship Id="rId15" Type="http://schemas.openxmlformats.org/officeDocument/2006/relationships/image" Target="../media/image307.png"/><Relationship Id="rId10" Type="http://schemas.openxmlformats.org/officeDocument/2006/relationships/customXml" Target="../ink/ink298.xml"/><Relationship Id="rId4" Type="http://schemas.openxmlformats.org/officeDocument/2006/relationships/customXml" Target="../ink/ink295.xml"/><Relationship Id="rId9" Type="http://schemas.openxmlformats.org/officeDocument/2006/relationships/image" Target="../media/image304.png"/><Relationship Id="rId14" Type="http://schemas.openxmlformats.org/officeDocument/2006/relationships/customXml" Target="../ink/ink300.xml"/></Relationships>
</file>

<file path=ppt/slides/_rels/slide26.xml.rels><?xml version="1.0" encoding="UTF-8" standalone="yes"?>
<Relationships xmlns="http://schemas.openxmlformats.org/package/2006/relationships"><Relationship Id="rId8" Type="http://schemas.openxmlformats.org/officeDocument/2006/relationships/customXml" Target="../ink/ink303.xml"/><Relationship Id="rId3" Type="http://schemas.openxmlformats.org/officeDocument/2006/relationships/image" Target="../media/image3.png"/><Relationship Id="rId7" Type="http://schemas.openxmlformats.org/officeDocument/2006/relationships/image" Target="../media/image30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ustomXml" Target="../ink/ink302.xml"/><Relationship Id="rId11" Type="http://schemas.openxmlformats.org/officeDocument/2006/relationships/image" Target="../media/image311.png"/><Relationship Id="rId5" Type="http://schemas.openxmlformats.org/officeDocument/2006/relationships/image" Target="../media/image308.png"/><Relationship Id="rId10" Type="http://schemas.openxmlformats.org/officeDocument/2006/relationships/customXml" Target="../ink/ink304.xml"/><Relationship Id="rId4" Type="http://schemas.openxmlformats.org/officeDocument/2006/relationships/customXml" Target="../ink/ink301.xml"/><Relationship Id="rId9" Type="http://schemas.openxmlformats.org/officeDocument/2006/relationships/image" Target="../media/image310.png"/></Relationships>
</file>

<file path=ppt/slides/_rels/slide27.xml.rels><?xml version="1.0" encoding="UTF-8" standalone="yes"?>
<Relationships xmlns="http://schemas.openxmlformats.org/package/2006/relationships"><Relationship Id="rId13" Type="http://schemas.openxmlformats.org/officeDocument/2006/relationships/image" Target="../media/image316.png"/><Relationship Id="rId18" Type="http://schemas.openxmlformats.org/officeDocument/2006/relationships/customXml" Target="../ink/ink312.xml"/><Relationship Id="rId26" Type="http://schemas.openxmlformats.org/officeDocument/2006/relationships/customXml" Target="../ink/ink316.xml"/><Relationship Id="rId39" Type="http://schemas.openxmlformats.org/officeDocument/2006/relationships/image" Target="../media/image329.png"/><Relationship Id="rId21" Type="http://schemas.openxmlformats.org/officeDocument/2006/relationships/image" Target="../media/image320.png"/><Relationship Id="rId34" Type="http://schemas.openxmlformats.org/officeDocument/2006/relationships/customXml" Target="../ink/ink320.xml"/><Relationship Id="rId42" Type="http://schemas.openxmlformats.org/officeDocument/2006/relationships/customXml" Target="../ink/ink324.xml"/><Relationship Id="rId47" Type="http://schemas.openxmlformats.org/officeDocument/2006/relationships/image" Target="../media/image333.png"/><Relationship Id="rId50" Type="http://schemas.openxmlformats.org/officeDocument/2006/relationships/customXml" Target="../ink/ink328.xml"/><Relationship Id="rId55" Type="http://schemas.openxmlformats.org/officeDocument/2006/relationships/image" Target="../media/image337.png"/><Relationship Id="rId63" Type="http://schemas.openxmlformats.org/officeDocument/2006/relationships/image" Target="../media/image341.png"/><Relationship Id="rId7" Type="http://schemas.openxmlformats.org/officeDocument/2006/relationships/image" Target="../media/image313.png"/><Relationship Id="rId2" Type="http://schemas.openxmlformats.org/officeDocument/2006/relationships/notesSlide" Target="../notesSlides/notesSlide27.xml"/><Relationship Id="rId16" Type="http://schemas.openxmlformats.org/officeDocument/2006/relationships/customXml" Target="../ink/ink311.xml"/><Relationship Id="rId29" Type="http://schemas.openxmlformats.org/officeDocument/2006/relationships/image" Target="../media/image324.png"/><Relationship Id="rId11" Type="http://schemas.openxmlformats.org/officeDocument/2006/relationships/image" Target="../media/image315.png"/><Relationship Id="rId24" Type="http://schemas.openxmlformats.org/officeDocument/2006/relationships/customXml" Target="../ink/ink315.xml"/><Relationship Id="rId32" Type="http://schemas.openxmlformats.org/officeDocument/2006/relationships/customXml" Target="../ink/ink319.xml"/><Relationship Id="rId37" Type="http://schemas.openxmlformats.org/officeDocument/2006/relationships/image" Target="../media/image328.png"/><Relationship Id="rId40" Type="http://schemas.openxmlformats.org/officeDocument/2006/relationships/customXml" Target="../ink/ink323.xml"/><Relationship Id="rId45" Type="http://schemas.openxmlformats.org/officeDocument/2006/relationships/image" Target="../media/image332.png"/><Relationship Id="rId53" Type="http://schemas.openxmlformats.org/officeDocument/2006/relationships/image" Target="../media/image336.png"/><Relationship Id="rId58" Type="http://schemas.openxmlformats.org/officeDocument/2006/relationships/customXml" Target="../ink/ink332.xml"/><Relationship Id="rId5" Type="http://schemas.openxmlformats.org/officeDocument/2006/relationships/image" Target="../media/image312.png"/><Relationship Id="rId61" Type="http://schemas.openxmlformats.org/officeDocument/2006/relationships/image" Target="../media/image340.png"/><Relationship Id="rId19" Type="http://schemas.openxmlformats.org/officeDocument/2006/relationships/image" Target="../media/image319.png"/><Relationship Id="rId14" Type="http://schemas.openxmlformats.org/officeDocument/2006/relationships/customXml" Target="../ink/ink310.xml"/><Relationship Id="rId22" Type="http://schemas.openxmlformats.org/officeDocument/2006/relationships/customXml" Target="../ink/ink314.xml"/><Relationship Id="rId27" Type="http://schemas.openxmlformats.org/officeDocument/2006/relationships/image" Target="../media/image323.png"/><Relationship Id="rId30" Type="http://schemas.openxmlformats.org/officeDocument/2006/relationships/customXml" Target="../ink/ink318.xml"/><Relationship Id="rId35" Type="http://schemas.openxmlformats.org/officeDocument/2006/relationships/image" Target="../media/image327.png"/><Relationship Id="rId43" Type="http://schemas.openxmlformats.org/officeDocument/2006/relationships/image" Target="../media/image331.png"/><Relationship Id="rId48" Type="http://schemas.openxmlformats.org/officeDocument/2006/relationships/customXml" Target="../ink/ink327.xml"/><Relationship Id="rId56" Type="http://schemas.openxmlformats.org/officeDocument/2006/relationships/customXml" Target="../ink/ink331.xml"/><Relationship Id="rId8" Type="http://schemas.openxmlformats.org/officeDocument/2006/relationships/customXml" Target="../ink/ink307.xml"/><Relationship Id="rId51" Type="http://schemas.openxmlformats.org/officeDocument/2006/relationships/image" Target="../media/image335.png"/><Relationship Id="rId3" Type="http://schemas.openxmlformats.org/officeDocument/2006/relationships/image" Target="../media/image3.png"/><Relationship Id="rId12" Type="http://schemas.openxmlformats.org/officeDocument/2006/relationships/customXml" Target="../ink/ink309.xml"/><Relationship Id="rId17" Type="http://schemas.openxmlformats.org/officeDocument/2006/relationships/image" Target="../media/image318.png"/><Relationship Id="rId25" Type="http://schemas.openxmlformats.org/officeDocument/2006/relationships/image" Target="../media/image322.png"/><Relationship Id="rId33" Type="http://schemas.openxmlformats.org/officeDocument/2006/relationships/image" Target="../media/image326.png"/><Relationship Id="rId38" Type="http://schemas.openxmlformats.org/officeDocument/2006/relationships/customXml" Target="../ink/ink322.xml"/><Relationship Id="rId46" Type="http://schemas.openxmlformats.org/officeDocument/2006/relationships/customXml" Target="../ink/ink326.xml"/><Relationship Id="rId59" Type="http://schemas.openxmlformats.org/officeDocument/2006/relationships/image" Target="../media/image339.png"/><Relationship Id="rId20" Type="http://schemas.openxmlformats.org/officeDocument/2006/relationships/customXml" Target="../ink/ink313.xml"/><Relationship Id="rId41" Type="http://schemas.openxmlformats.org/officeDocument/2006/relationships/image" Target="../media/image330.png"/><Relationship Id="rId54" Type="http://schemas.openxmlformats.org/officeDocument/2006/relationships/customXml" Target="../ink/ink330.xml"/><Relationship Id="rId62" Type="http://schemas.openxmlformats.org/officeDocument/2006/relationships/customXml" Target="../ink/ink334.xml"/><Relationship Id="rId1" Type="http://schemas.openxmlformats.org/officeDocument/2006/relationships/slideLayout" Target="../slideLayouts/slideLayout1.xml"/><Relationship Id="rId6" Type="http://schemas.openxmlformats.org/officeDocument/2006/relationships/customXml" Target="../ink/ink306.xml"/><Relationship Id="rId15" Type="http://schemas.openxmlformats.org/officeDocument/2006/relationships/image" Target="../media/image317.png"/><Relationship Id="rId23" Type="http://schemas.openxmlformats.org/officeDocument/2006/relationships/image" Target="../media/image321.png"/><Relationship Id="rId28" Type="http://schemas.openxmlformats.org/officeDocument/2006/relationships/customXml" Target="../ink/ink317.xml"/><Relationship Id="rId36" Type="http://schemas.openxmlformats.org/officeDocument/2006/relationships/customXml" Target="../ink/ink321.xml"/><Relationship Id="rId49" Type="http://schemas.openxmlformats.org/officeDocument/2006/relationships/image" Target="../media/image334.png"/><Relationship Id="rId57" Type="http://schemas.openxmlformats.org/officeDocument/2006/relationships/image" Target="../media/image338.png"/><Relationship Id="rId10" Type="http://schemas.openxmlformats.org/officeDocument/2006/relationships/customXml" Target="../ink/ink308.xml"/><Relationship Id="rId31" Type="http://schemas.openxmlformats.org/officeDocument/2006/relationships/image" Target="../media/image325.png"/><Relationship Id="rId44" Type="http://schemas.openxmlformats.org/officeDocument/2006/relationships/customXml" Target="../ink/ink325.xml"/><Relationship Id="rId52" Type="http://schemas.openxmlformats.org/officeDocument/2006/relationships/customXml" Target="../ink/ink329.xml"/><Relationship Id="rId60" Type="http://schemas.openxmlformats.org/officeDocument/2006/relationships/customXml" Target="../ink/ink333.xml"/><Relationship Id="rId4" Type="http://schemas.openxmlformats.org/officeDocument/2006/relationships/customXml" Target="../ink/ink305.xml"/><Relationship Id="rId9" Type="http://schemas.openxmlformats.org/officeDocument/2006/relationships/image" Target="../media/image314.png"/></Relationships>
</file>

<file path=ppt/slides/_rels/slide28.xml.rels><?xml version="1.0" encoding="UTF-8" standalone="yes"?>
<Relationships xmlns="http://schemas.openxmlformats.org/package/2006/relationships"><Relationship Id="rId8" Type="http://schemas.openxmlformats.org/officeDocument/2006/relationships/customXml" Target="../ink/ink337.xml"/><Relationship Id="rId3" Type="http://schemas.openxmlformats.org/officeDocument/2006/relationships/image" Target="../media/image3.png"/><Relationship Id="rId7" Type="http://schemas.openxmlformats.org/officeDocument/2006/relationships/image" Target="../media/image34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customXml" Target="../ink/ink336.xml"/><Relationship Id="rId11" Type="http://schemas.openxmlformats.org/officeDocument/2006/relationships/image" Target="../media/image345.png"/><Relationship Id="rId5" Type="http://schemas.openxmlformats.org/officeDocument/2006/relationships/image" Target="../media/image342.png"/><Relationship Id="rId10" Type="http://schemas.openxmlformats.org/officeDocument/2006/relationships/customXml" Target="../ink/ink338.xml"/><Relationship Id="rId4" Type="http://schemas.openxmlformats.org/officeDocument/2006/relationships/customXml" Target="../ink/ink335.xml"/><Relationship Id="rId9" Type="http://schemas.openxmlformats.org/officeDocument/2006/relationships/image" Target="../media/image344.png"/></Relationships>
</file>

<file path=ppt/slides/_rels/slide29.xml.rels><?xml version="1.0" encoding="UTF-8" standalone="yes"?>
<Relationships xmlns="http://schemas.openxmlformats.org/package/2006/relationships"><Relationship Id="rId13" Type="http://schemas.openxmlformats.org/officeDocument/2006/relationships/image" Target="../media/image350.png"/><Relationship Id="rId18" Type="http://schemas.openxmlformats.org/officeDocument/2006/relationships/customXml" Target="../ink/ink346.xml"/><Relationship Id="rId26" Type="http://schemas.openxmlformats.org/officeDocument/2006/relationships/customXml" Target="../ink/ink350.xml"/><Relationship Id="rId39" Type="http://schemas.openxmlformats.org/officeDocument/2006/relationships/image" Target="../media/image363.png"/><Relationship Id="rId21" Type="http://schemas.openxmlformats.org/officeDocument/2006/relationships/image" Target="../media/image354.png"/><Relationship Id="rId34" Type="http://schemas.openxmlformats.org/officeDocument/2006/relationships/customXml" Target="../ink/ink354.xml"/><Relationship Id="rId7" Type="http://schemas.openxmlformats.org/officeDocument/2006/relationships/image" Target="../media/image347.png"/><Relationship Id="rId2" Type="http://schemas.openxmlformats.org/officeDocument/2006/relationships/notesSlide" Target="../notesSlides/notesSlide29.xml"/><Relationship Id="rId16" Type="http://schemas.openxmlformats.org/officeDocument/2006/relationships/customXml" Target="../ink/ink345.xml"/><Relationship Id="rId20" Type="http://schemas.openxmlformats.org/officeDocument/2006/relationships/customXml" Target="../ink/ink347.xml"/><Relationship Id="rId29" Type="http://schemas.openxmlformats.org/officeDocument/2006/relationships/image" Target="../media/image358.png"/><Relationship Id="rId41" Type="http://schemas.openxmlformats.org/officeDocument/2006/relationships/image" Target="../media/image364.png"/><Relationship Id="rId1" Type="http://schemas.openxmlformats.org/officeDocument/2006/relationships/slideLayout" Target="../slideLayouts/slideLayout1.xml"/><Relationship Id="rId6" Type="http://schemas.openxmlformats.org/officeDocument/2006/relationships/customXml" Target="../ink/ink340.xml"/><Relationship Id="rId11" Type="http://schemas.openxmlformats.org/officeDocument/2006/relationships/image" Target="../media/image349.png"/><Relationship Id="rId24" Type="http://schemas.openxmlformats.org/officeDocument/2006/relationships/customXml" Target="../ink/ink349.xml"/><Relationship Id="rId32" Type="http://schemas.openxmlformats.org/officeDocument/2006/relationships/customXml" Target="../ink/ink353.xml"/><Relationship Id="rId37" Type="http://schemas.openxmlformats.org/officeDocument/2006/relationships/image" Target="../media/image362.png"/><Relationship Id="rId40" Type="http://schemas.openxmlformats.org/officeDocument/2006/relationships/customXml" Target="../ink/ink357.xml"/><Relationship Id="rId5" Type="http://schemas.openxmlformats.org/officeDocument/2006/relationships/image" Target="../media/image346.png"/><Relationship Id="rId15" Type="http://schemas.openxmlformats.org/officeDocument/2006/relationships/image" Target="../media/image351.png"/><Relationship Id="rId23" Type="http://schemas.openxmlformats.org/officeDocument/2006/relationships/image" Target="../media/image355.png"/><Relationship Id="rId28" Type="http://schemas.openxmlformats.org/officeDocument/2006/relationships/customXml" Target="../ink/ink351.xml"/><Relationship Id="rId36" Type="http://schemas.openxmlformats.org/officeDocument/2006/relationships/customXml" Target="../ink/ink355.xml"/><Relationship Id="rId10" Type="http://schemas.openxmlformats.org/officeDocument/2006/relationships/customXml" Target="../ink/ink342.xml"/><Relationship Id="rId19" Type="http://schemas.openxmlformats.org/officeDocument/2006/relationships/image" Target="../media/image353.png"/><Relationship Id="rId31" Type="http://schemas.openxmlformats.org/officeDocument/2006/relationships/image" Target="../media/image359.png"/><Relationship Id="rId4" Type="http://schemas.openxmlformats.org/officeDocument/2006/relationships/customXml" Target="../ink/ink339.xml"/><Relationship Id="rId9" Type="http://schemas.openxmlformats.org/officeDocument/2006/relationships/image" Target="../media/image348.png"/><Relationship Id="rId14" Type="http://schemas.openxmlformats.org/officeDocument/2006/relationships/customXml" Target="../ink/ink344.xml"/><Relationship Id="rId22" Type="http://schemas.openxmlformats.org/officeDocument/2006/relationships/customXml" Target="../ink/ink348.xml"/><Relationship Id="rId27" Type="http://schemas.openxmlformats.org/officeDocument/2006/relationships/image" Target="../media/image357.png"/><Relationship Id="rId30" Type="http://schemas.openxmlformats.org/officeDocument/2006/relationships/customXml" Target="../ink/ink352.xml"/><Relationship Id="rId35" Type="http://schemas.openxmlformats.org/officeDocument/2006/relationships/image" Target="../media/image361.png"/><Relationship Id="rId8" Type="http://schemas.openxmlformats.org/officeDocument/2006/relationships/customXml" Target="../ink/ink341.xml"/><Relationship Id="rId3" Type="http://schemas.openxmlformats.org/officeDocument/2006/relationships/image" Target="../media/image3.png"/><Relationship Id="rId12" Type="http://schemas.openxmlformats.org/officeDocument/2006/relationships/customXml" Target="../ink/ink343.xml"/><Relationship Id="rId17" Type="http://schemas.openxmlformats.org/officeDocument/2006/relationships/image" Target="../media/image352.png"/><Relationship Id="rId25" Type="http://schemas.openxmlformats.org/officeDocument/2006/relationships/image" Target="../media/image356.png"/><Relationship Id="rId33" Type="http://schemas.openxmlformats.org/officeDocument/2006/relationships/image" Target="../media/image360.png"/><Relationship Id="rId38" Type="http://schemas.openxmlformats.org/officeDocument/2006/relationships/customXml" Target="../ink/ink35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360.xml"/><Relationship Id="rId13" Type="http://schemas.openxmlformats.org/officeDocument/2006/relationships/image" Target="../media/image369.png"/><Relationship Id="rId18" Type="http://schemas.openxmlformats.org/officeDocument/2006/relationships/customXml" Target="../ink/ink365.xml"/><Relationship Id="rId3" Type="http://schemas.openxmlformats.org/officeDocument/2006/relationships/image" Target="../media/image3.png"/><Relationship Id="rId21" Type="http://schemas.openxmlformats.org/officeDocument/2006/relationships/image" Target="../media/image373.png"/><Relationship Id="rId7" Type="http://schemas.openxmlformats.org/officeDocument/2006/relationships/image" Target="../media/image366.png"/><Relationship Id="rId12" Type="http://schemas.openxmlformats.org/officeDocument/2006/relationships/customXml" Target="../ink/ink362.xml"/><Relationship Id="rId17" Type="http://schemas.openxmlformats.org/officeDocument/2006/relationships/image" Target="../media/image371.png"/><Relationship Id="rId2" Type="http://schemas.openxmlformats.org/officeDocument/2006/relationships/notesSlide" Target="../notesSlides/notesSlide30.xml"/><Relationship Id="rId16" Type="http://schemas.openxmlformats.org/officeDocument/2006/relationships/customXml" Target="../ink/ink364.xml"/><Relationship Id="rId20" Type="http://schemas.openxmlformats.org/officeDocument/2006/relationships/customXml" Target="../ink/ink366.xml"/><Relationship Id="rId1" Type="http://schemas.openxmlformats.org/officeDocument/2006/relationships/slideLayout" Target="../slideLayouts/slideLayout1.xml"/><Relationship Id="rId6" Type="http://schemas.openxmlformats.org/officeDocument/2006/relationships/customXml" Target="../ink/ink359.xml"/><Relationship Id="rId11" Type="http://schemas.openxmlformats.org/officeDocument/2006/relationships/image" Target="../media/image368.png"/><Relationship Id="rId5" Type="http://schemas.openxmlformats.org/officeDocument/2006/relationships/image" Target="../media/image365.png"/><Relationship Id="rId15" Type="http://schemas.openxmlformats.org/officeDocument/2006/relationships/image" Target="../media/image370.png"/><Relationship Id="rId10" Type="http://schemas.openxmlformats.org/officeDocument/2006/relationships/customXml" Target="../ink/ink361.xml"/><Relationship Id="rId19" Type="http://schemas.openxmlformats.org/officeDocument/2006/relationships/image" Target="../media/image372.png"/><Relationship Id="rId4" Type="http://schemas.openxmlformats.org/officeDocument/2006/relationships/customXml" Target="../ink/ink358.xml"/><Relationship Id="rId9" Type="http://schemas.openxmlformats.org/officeDocument/2006/relationships/image" Target="../media/image367.png"/><Relationship Id="rId14" Type="http://schemas.openxmlformats.org/officeDocument/2006/relationships/customXml" Target="../ink/ink36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5.xml"/><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10.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4.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ustomXml" Target="../ink/ink4.xml"/><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2.xml"/><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5.png"/><Relationship Id="rId18" Type="http://schemas.openxmlformats.org/officeDocument/2006/relationships/customXml" Target="../ink/ink22.xml"/><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customXml" Target="../ink/ink19.xml"/><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16.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customXml" Target="../ink/ink18.xml"/><Relationship Id="rId19" Type="http://schemas.openxmlformats.org/officeDocument/2006/relationships/image" Target="../media/image28.png"/><Relationship Id="rId4" Type="http://schemas.openxmlformats.org/officeDocument/2006/relationships/customXml" Target="../ink/ink15.xml"/><Relationship Id="rId9" Type="http://schemas.openxmlformats.org/officeDocument/2006/relationships/image" Target="../media/image23.png"/><Relationship Id="rId14" Type="http://schemas.openxmlformats.org/officeDocument/2006/relationships/customXml" Target="../ink/ink20.xml"/></Relationships>
</file>

<file path=ppt/slides/_rels/slide6.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33.png"/><Relationship Id="rId18" Type="http://schemas.openxmlformats.org/officeDocument/2006/relationships/customXml" Target="../ink/ink30.xml"/><Relationship Id="rId3" Type="http://schemas.openxmlformats.org/officeDocument/2006/relationships/image" Target="../media/image3.png"/><Relationship Id="rId21"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customXml" Target="../ink/ink27.xml"/><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customXml" Target="../ink/ink29.xml"/><Relationship Id="rId20" Type="http://schemas.openxmlformats.org/officeDocument/2006/relationships/customXml" Target="../ink/ink31.xml"/><Relationship Id="rId1" Type="http://schemas.openxmlformats.org/officeDocument/2006/relationships/slideLayout" Target="../slideLayouts/slideLayout1.xml"/><Relationship Id="rId6" Type="http://schemas.openxmlformats.org/officeDocument/2006/relationships/customXml" Target="../ink/ink24.xml"/><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customXml" Target="../ink/ink26.xml"/><Relationship Id="rId19" Type="http://schemas.openxmlformats.org/officeDocument/2006/relationships/image" Target="../media/image36.png"/><Relationship Id="rId4" Type="http://schemas.openxmlformats.org/officeDocument/2006/relationships/customXml" Target="../ink/ink23.xml"/><Relationship Id="rId9" Type="http://schemas.openxmlformats.org/officeDocument/2006/relationships/image" Target="../media/image31.png"/><Relationship Id="rId14" Type="http://schemas.openxmlformats.org/officeDocument/2006/relationships/customXml" Target="../ink/ink28.xml"/></Relationships>
</file>

<file path=ppt/slides/_rels/slide7.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39.png"/><Relationship Id="rId12" Type="http://schemas.openxmlformats.org/officeDocument/2006/relationships/customXml" Target="../ink/ink3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33.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customXml" Target="../ink/ink35.xml"/><Relationship Id="rId4" Type="http://schemas.openxmlformats.org/officeDocument/2006/relationships/customXml" Target="../ink/ink32.xml"/><Relationship Id="rId9" Type="http://schemas.openxmlformats.org/officeDocument/2006/relationships/image" Target="../media/image40.png"/><Relationship Id="rId14" Type="http://schemas.openxmlformats.org/officeDocument/2006/relationships/customXml" Target="../ink/ink37.xml"/></Relationships>
</file>

<file path=ppt/slides/_rels/slide8.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5.png"/><Relationship Id="rId12" Type="http://schemas.openxmlformats.org/officeDocument/2006/relationships/customXml" Target="../ink/ink4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39.xm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customXml" Target="../ink/ink45.xml"/><Relationship Id="rId13" Type="http://schemas.openxmlformats.org/officeDocument/2006/relationships/image" Target="../media/image53.png"/><Relationship Id="rId18" Type="http://schemas.openxmlformats.org/officeDocument/2006/relationships/customXml" Target="../ink/ink50.xml"/><Relationship Id="rId3" Type="http://schemas.openxmlformats.org/officeDocument/2006/relationships/image" Target="../media/image3.png"/><Relationship Id="rId21" Type="http://schemas.openxmlformats.org/officeDocument/2006/relationships/image" Target="../media/image57.png"/><Relationship Id="rId7" Type="http://schemas.openxmlformats.org/officeDocument/2006/relationships/image" Target="../media/image50.png"/><Relationship Id="rId12" Type="http://schemas.openxmlformats.org/officeDocument/2006/relationships/customXml" Target="../ink/ink47.xml"/><Relationship Id="rId17" Type="http://schemas.openxmlformats.org/officeDocument/2006/relationships/image" Target="../media/image55.png"/><Relationship Id="rId25" Type="http://schemas.openxmlformats.org/officeDocument/2006/relationships/image" Target="../media/image59.png"/><Relationship Id="rId2" Type="http://schemas.openxmlformats.org/officeDocument/2006/relationships/notesSlide" Target="../notesSlides/notesSlide9.xml"/><Relationship Id="rId16" Type="http://schemas.openxmlformats.org/officeDocument/2006/relationships/customXml" Target="../ink/ink49.xml"/><Relationship Id="rId20" Type="http://schemas.openxmlformats.org/officeDocument/2006/relationships/customXml" Target="../ink/ink51.xml"/><Relationship Id="rId1" Type="http://schemas.openxmlformats.org/officeDocument/2006/relationships/slideLayout" Target="../slideLayouts/slideLayout1.xml"/><Relationship Id="rId6" Type="http://schemas.openxmlformats.org/officeDocument/2006/relationships/customXml" Target="../ink/ink44.xml"/><Relationship Id="rId11" Type="http://schemas.openxmlformats.org/officeDocument/2006/relationships/image" Target="../media/image52.png"/><Relationship Id="rId24" Type="http://schemas.openxmlformats.org/officeDocument/2006/relationships/customXml" Target="../ink/ink53.xml"/><Relationship Id="rId5" Type="http://schemas.openxmlformats.org/officeDocument/2006/relationships/image" Target="../media/image49.png"/><Relationship Id="rId15" Type="http://schemas.openxmlformats.org/officeDocument/2006/relationships/image" Target="../media/image54.png"/><Relationship Id="rId23" Type="http://schemas.openxmlformats.org/officeDocument/2006/relationships/image" Target="../media/image58.png"/><Relationship Id="rId10" Type="http://schemas.openxmlformats.org/officeDocument/2006/relationships/customXml" Target="../ink/ink46.xml"/><Relationship Id="rId19" Type="http://schemas.openxmlformats.org/officeDocument/2006/relationships/image" Target="../media/image56.png"/><Relationship Id="rId4" Type="http://schemas.openxmlformats.org/officeDocument/2006/relationships/customXml" Target="../ink/ink43.xml"/><Relationship Id="rId9" Type="http://schemas.openxmlformats.org/officeDocument/2006/relationships/image" Target="../media/image51.png"/><Relationship Id="rId14" Type="http://schemas.openxmlformats.org/officeDocument/2006/relationships/customXml" Target="../ink/ink48.xml"/><Relationship Id="rId22" Type="http://schemas.openxmlformats.org/officeDocument/2006/relationships/customXml" Target="../ink/ink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539878" y="2688264"/>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952350"/>
              <a:ext cx="3406808" cy="2123658"/>
            </a:xfrm>
            <a:prstGeom prst="rect">
              <a:avLst/>
            </a:prstGeom>
            <a:noFill/>
          </p:spPr>
          <p:txBody>
            <a:bodyPr wrap="square">
              <a:spAutoFit/>
            </a:bodyPr>
            <a:lstStyle/>
            <a:p>
              <a:r>
                <a:rPr lang="en-US" b="1">
                  <a:solidFill>
                    <a:srgbClr val="92D050"/>
                  </a:solidFill>
                </a:rPr>
                <a:t>New Telegram Channel: 518Ministries</a:t>
              </a:r>
            </a:p>
            <a:p>
              <a:r>
                <a:rPr lang="en-US" sz="1600">
                  <a:solidFill>
                    <a:srgbClr val="00B0F0"/>
                  </a:solidFill>
                  <a:hlinkClick r:id="rId5">
                    <a:extLst>
                      <a:ext uri="{A12FA001-AC4F-418D-AE19-62706E023703}">
                        <ahyp:hlinkClr xmlns:ahyp="http://schemas.microsoft.com/office/drawing/2018/hyperlinkcolor" val="tx"/>
                      </a:ext>
                    </a:extLst>
                  </a:hlinkClick>
                </a:rPr>
                <a:t>https://t.me/five18Ministries</a:t>
              </a:r>
              <a:br>
                <a:rPr lang="en-US" sz="1600">
                  <a:solidFill>
                    <a:srgbClr val="00B0F0"/>
                  </a:solidFill>
                </a:rPr>
              </a:br>
              <a:endParaRPr lang="en-US" sz="1600">
                <a:solidFill>
                  <a:srgbClr val="00B0F0"/>
                </a:solidFill>
              </a:endParaRPr>
            </a:p>
            <a:p>
              <a:r>
                <a:rPr lang="en-US" sz="1600" b="1" u="sng">
                  <a:solidFill>
                    <a:srgbClr val="92D050"/>
                  </a:solidFill>
                </a:rPr>
                <a:t>Focus:</a:t>
              </a:r>
              <a:r>
                <a:rPr lang="en-US" sz="1600">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מא:א-ו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41:1-6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880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5300" y="131690"/>
            <a:ext cx="8947150" cy="5509200"/>
          </a:xfrm>
          <a:prstGeom prst="rect">
            <a:avLst/>
          </a:prstGeom>
          <a:noFill/>
        </p:spPr>
        <p:txBody>
          <a:bodyPr wrap="square" rtlCol="0">
            <a:spAutoFit/>
          </a:bodyPr>
          <a:lstStyle/>
          <a:p>
            <a:r>
              <a:rPr lang="en-US" sz="3200" b="1">
                <a:solidFill>
                  <a:srgbClr val="FFC000"/>
                </a:solidFill>
                <a:cs typeface="+mj-cs"/>
              </a:rPr>
              <a:t>Isaiah 45:20–21  </a:t>
            </a:r>
          </a:p>
          <a:p>
            <a:r>
              <a:rPr lang="en-US" sz="3200">
                <a:solidFill>
                  <a:srgbClr val="FFC000"/>
                </a:solidFill>
                <a:cs typeface="+mj-cs"/>
              </a:rPr>
              <a:t>45:20 Assemble yourselves and come; Draw near together, ye that are escaped of the nations: They have no knowledge that set up the wood of their graven image, And pray unto a god that cannot save. 45:21 Tell ye, and bring them near; Yea, let them take counsel together: Who hath declared this from ancient time? who hath told it from that time? Have not I the LORD? and there is no God else beside me; A just God and a Saviour; there is none beside me.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B0F9D0C-FC48-8F8E-BE4E-EEDAFFB1B5AE}"/>
                  </a:ext>
                </a:extLst>
              </p14:cNvPr>
              <p14:cNvContentPartPr/>
              <p14:nvPr/>
            </p14:nvContentPartPr>
            <p14:xfrm>
              <a:off x="791880" y="4062100"/>
              <a:ext cx="1606320" cy="75240"/>
            </p14:xfrm>
          </p:contentPart>
        </mc:Choice>
        <mc:Fallback>
          <p:pic>
            <p:nvPicPr>
              <p:cNvPr id="2" name="Ink 1">
                <a:extLst>
                  <a:ext uri="{FF2B5EF4-FFF2-40B4-BE49-F238E27FC236}">
                    <a16:creationId xmlns:a16="http://schemas.microsoft.com/office/drawing/2014/main" id="{CB0F9D0C-FC48-8F8E-BE4E-EEDAFFB1B5AE}"/>
                  </a:ext>
                </a:extLst>
              </p:cNvPr>
              <p:cNvPicPr/>
              <p:nvPr/>
            </p:nvPicPr>
            <p:blipFill>
              <a:blip r:embed="rId5"/>
              <a:stretch>
                <a:fillRect/>
              </a:stretch>
            </p:blipFill>
            <p:spPr>
              <a:xfrm>
                <a:off x="773880" y="4044460"/>
                <a:ext cx="1641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119E439-C24D-2FA0-A924-75ABBA92D239}"/>
                  </a:ext>
                </a:extLst>
              </p14:cNvPr>
              <p14:cNvContentPartPr/>
              <p14:nvPr/>
            </p14:nvContentPartPr>
            <p14:xfrm>
              <a:off x="6498960" y="4096300"/>
              <a:ext cx="1334520" cy="24120"/>
            </p14:xfrm>
          </p:contentPart>
        </mc:Choice>
        <mc:Fallback>
          <p:pic>
            <p:nvPicPr>
              <p:cNvPr id="4" name="Ink 3">
                <a:extLst>
                  <a:ext uri="{FF2B5EF4-FFF2-40B4-BE49-F238E27FC236}">
                    <a16:creationId xmlns:a16="http://schemas.microsoft.com/office/drawing/2014/main" id="{7119E439-C24D-2FA0-A924-75ABBA92D239}"/>
                  </a:ext>
                </a:extLst>
              </p:cNvPr>
              <p:cNvPicPr/>
              <p:nvPr/>
            </p:nvPicPr>
            <p:blipFill>
              <a:blip r:embed="rId7"/>
              <a:stretch>
                <a:fillRect/>
              </a:stretch>
            </p:blipFill>
            <p:spPr>
              <a:xfrm>
                <a:off x="6480960" y="4078300"/>
                <a:ext cx="1370160" cy="59760"/>
              </a:xfrm>
              <a:prstGeom prst="rect">
                <a:avLst/>
              </a:prstGeom>
            </p:spPr>
          </p:pic>
        </mc:Fallback>
      </mc:AlternateContent>
      <p:grpSp>
        <p:nvGrpSpPr>
          <p:cNvPr id="11" name="Group 10">
            <a:extLst>
              <a:ext uri="{FF2B5EF4-FFF2-40B4-BE49-F238E27FC236}">
                <a16:creationId xmlns:a16="http://schemas.microsoft.com/office/drawing/2014/main" id="{02742B27-ACB7-2072-110F-5A38F6BA6D93}"/>
              </a:ext>
            </a:extLst>
          </p:cNvPr>
          <p:cNvGrpSpPr/>
          <p:nvPr/>
        </p:nvGrpSpPr>
        <p:grpSpPr>
          <a:xfrm>
            <a:off x="734280" y="4491580"/>
            <a:ext cx="8019360" cy="104400"/>
            <a:chOff x="734280" y="4491580"/>
            <a:chExt cx="8019360" cy="1044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A279FCB-A5D8-E717-D337-DD8DED0EF524}"/>
                    </a:ext>
                  </a:extLst>
                </p14:cNvPr>
                <p14:cNvContentPartPr/>
                <p14:nvPr/>
              </p14:nvContentPartPr>
              <p14:xfrm>
                <a:off x="734280" y="4509580"/>
                <a:ext cx="2671920" cy="86400"/>
              </p14:xfrm>
            </p:contentPart>
          </mc:Choice>
          <mc:Fallback>
            <p:pic>
              <p:nvPicPr>
                <p:cNvPr id="5" name="Ink 4">
                  <a:extLst>
                    <a:ext uri="{FF2B5EF4-FFF2-40B4-BE49-F238E27FC236}">
                      <a16:creationId xmlns:a16="http://schemas.microsoft.com/office/drawing/2014/main" id="{CA279FCB-A5D8-E717-D337-DD8DED0EF524}"/>
                    </a:ext>
                  </a:extLst>
                </p:cNvPr>
                <p:cNvPicPr/>
                <p:nvPr/>
              </p:nvPicPr>
              <p:blipFill>
                <a:blip r:embed="rId9"/>
                <a:stretch>
                  <a:fillRect/>
                </a:stretch>
              </p:blipFill>
              <p:spPr>
                <a:xfrm>
                  <a:off x="716640" y="4491940"/>
                  <a:ext cx="2707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447E079-3245-2787-E5F6-616E5F954F2F}"/>
                    </a:ext>
                  </a:extLst>
                </p14:cNvPr>
                <p14:cNvContentPartPr/>
                <p14:nvPr/>
              </p14:nvContentPartPr>
              <p14:xfrm>
                <a:off x="5119440" y="4491580"/>
                <a:ext cx="3634200" cy="95760"/>
              </p14:xfrm>
            </p:contentPart>
          </mc:Choice>
          <mc:Fallback>
            <p:pic>
              <p:nvPicPr>
                <p:cNvPr id="7" name="Ink 6">
                  <a:extLst>
                    <a:ext uri="{FF2B5EF4-FFF2-40B4-BE49-F238E27FC236}">
                      <a16:creationId xmlns:a16="http://schemas.microsoft.com/office/drawing/2014/main" id="{2447E079-3245-2787-E5F6-616E5F954F2F}"/>
                    </a:ext>
                  </a:extLst>
                </p:cNvPr>
                <p:cNvPicPr/>
                <p:nvPr/>
              </p:nvPicPr>
              <p:blipFill>
                <a:blip r:embed="rId11"/>
                <a:stretch>
                  <a:fillRect/>
                </a:stretch>
              </p:blipFill>
              <p:spPr>
                <a:xfrm>
                  <a:off x="5101440" y="4473940"/>
                  <a:ext cx="366984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14E43E1-CE42-06D1-0CFA-FCC3B7E7D789}"/>
                  </a:ext>
                </a:extLst>
              </p14:cNvPr>
              <p14:cNvContentPartPr/>
              <p14:nvPr/>
            </p14:nvContentPartPr>
            <p14:xfrm>
              <a:off x="1056840" y="5009980"/>
              <a:ext cx="7562880" cy="106560"/>
            </p14:xfrm>
          </p:contentPart>
        </mc:Choice>
        <mc:Fallback>
          <p:pic>
            <p:nvPicPr>
              <p:cNvPr id="9" name="Ink 8">
                <a:extLst>
                  <a:ext uri="{FF2B5EF4-FFF2-40B4-BE49-F238E27FC236}">
                    <a16:creationId xmlns:a16="http://schemas.microsoft.com/office/drawing/2014/main" id="{214E43E1-CE42-06D1-0CFA-FCC3B7E7D789}"/>
                  </a:ext>
                </a:extLst>
              </p:cNvPr>
              <p:cNvPicPr/>
              <p:nvPr/>
            </p:nvPicPr>
            <p:blipFill>
              <a:blip r:embed="rId13"/>
              <a:stretch>
                <a:fillRect/>
              </a:stretch>
            </p:blipFill>
            <p:spPr>
              <a:xfrm>
                <a:off x="1039200" y="4991980"/>
                <a:ext cx="7598520" cy="142200"/>
              </a:xfrm>
              <a:prstGeom prst="rect">
                <a:avLst/>
              </a:prstGeom>
            </p:spPr>
          </p:pic>
        </mc:Fallback>
      </mc:AlternateContent>
    </p:spTree>
    <p:extLst>
      <p:ext uri="{BB962C8B-B14F-4D97-AF65-F5344CB8AC3E}">
        <p14:creationId xmlns:p14="http://schemas.microsoft.com/office/powerpoint/2010/main" val="238182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26347"/>
            <a:ext cx="8947150" cy="6078587"/>
          </a:xfrm>
          <a:prstGeom prst="rect">
            <a:avLst/>
          </a:prstGeom>
          <a:noFill/>
        </p:spPr>
        <p:txBody>
          <a:bodyPr wrap="square" rtlCol="0">
            <a:spAutoFit/>
          </a:bodyPr>
          <a:lstStyle/>
          <a:p>
            <a:r>
              <a:rPr lang="en-US" sz="3200" b="1">
                <a:solidFill>
                  <a:srgbClr val="FFC000"/>
                </a:solidFill>
                <a:cs typeface="+mj-cs"/>
              </a:rPr>
              <a:t>Isaiah 46:3–11  </a:t>
            </a:r>
          </a:p>
          <a:p>
            <a:r>
              <a:rPr lang="en-US" sz="2100">
                <a:solidFill>
                  <a:srgbClr val="FFC000"/>
                </a:solidFill>
                <a:cs typeface="+mj-cs"/>
              </a:rPr>
              <a:t>46:3 Hearken unto me, O house of Jacob, And all the remnant of the house of Israel, Which are borne by me from the belly, Which are carried from the womb: 46:4 And even to your old age I am he; And even to hoar hairs will I carry you: I have made, and I will bear; Even I will carry, and will deliver you. 46:5 To whom will ye liken me, and make me equal, And compare me, that we may be like? 46:6 They lavish gold out of the bag, And weigh silver in the balance, And hire a goldsmith; and he maketh it a god: They fall down, yea, they worship. 46:7 They bear him upon the shoulder, they carry him, And set him in his place, and he standeth; From his place shall he not remove: Yea, one shall cry unto him, yet can he not answer, Nor save him out of his trouble. 46:8 Remember this, and shew yourselves men: Bring it again to mind, O ye transgressors. 46:9 Remember the former things of old: For I am God, and there is none else; I am God, and there is none like me, 46:10 Declaring the end from the beginning, And from ancient times the things that are not yet done, Saying, My counsel shall stand, And I will do all my pleasure: 46:11 Calling a ravenous bird from the east, The man that executeth my counsel from a far country: Yea, I have spoken it, I will also bring it to pass; I have purposed it, I will also do it.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A042CC43-DA53-D4FC-B161-56D81B120C04}"/>
              </a:ext>
            </a:extLst>
          </p:cNvPr>
          <p:cNvGrpSpPr/>
          <p:nvPr/>
        </p:nvGrpSpPr>
        <p:grpSpPr>
          <a:xfrm>
            <a:off x="6075960" y="1471540"/>
            <a:ext cx="2680560" cy="87840"/>
            <a:chOff x="6075960" y="1471540"/>
            <a:chExt cx="2680560" cy="87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8496394-8CE2-7A2F-F4D4-369FF9E304B2}"/>
                    </a:ext>
                  </a:extLst>
                </p14:cNvPr>
                <p14:cNvContentPartPr/>
                <p14:nvPr/>
              </p14:nvContentPartPr>
              <p14:xfrm>
                <a:off x="6797760" y="1497100"/>
                <a:ext cx="1958760" cy="62280"/>
              </p14:xfrm>
            </p:contentPart>
          </mc:Choice>
          <mc:Fallback>
            <p:pic>
              <p:nvPicPr>
                <p:cNvPr id="2" name="Ink 1">
                  <a:extLst>
                    <a:ext uri="{FF2B5EF4-FFF2-40B4-BE49-F238E27FC236}">
                      <a16:creationId xmlns:a16="http://schemas.microsoft.com/office/drawing/2014/main" id="{48496394-8CE2-7A2F-F4D4-369FF9E304B2}"/>
                    </a:ext>
                  </a:extLst>
                </p:cNvPr>
                <p:cNvPicPr/>
                <p:nvPr/>
              </p:nvPicPr>
              <p:blipFill>
                <a:blip r:embed="rId5"/>
                <a:stretch>
                  <a:fillRect/>
                </a:stretch>
              </p:blipFill>
              <p:spPr>
                <a:xfrm>
                  <a:off x="6780120" y="1479460"/>
                  <a:ext cx="1994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829CFDD-5C24-E841-13B3-2A4607B51634}"/>
                    </a:ext>
                  </a:extLst>
                </p14:cNvPr>
                <p14:cNvContentPartPr/>
                <p14:nvPr/>
              </p14:nvContentPartPr>
              <p14:xfrm>
                <a:off x="6075960" y="1471540"/>
                <a:ext cx="656280" cy="79560"/>
              </p14:xfrm>
            </p:contentPart>
          </mc:Choice>
          <mc:Fallback>
            <p:pic>
              <p:nvPicPr>
                <p:cNvPr id="4" name="Ink 3">
                  <a:extLst>
                    <a:ext uri="{FF2B5EF4-FFF2-40B4-BE49-F238E27FC236}">
                      <a16:creationId xmlns:a16="http://schemas.microsoft.com/office/drawing/2014/main" id="{1829CFDD-5C24-E841-13B3-2A4607B51634}"/>
                    </a:ext>
                  </a:extLst>
                </p:cNvPr>
                <p:cNvPicPr/>
                <p:nvPr/>
              </p:nvPicPr>
              <p:blipFill>
                <a:blip r:embed="rId7"/>
                <a:stretch>
                  <a:fillRect/>
                </a:stretch>
              </p:blipFill>
              <p:spPr>
                <a:xfrm>
                  <a:off x="6058320" y="1453900"/>
                  <a:ext cx="69192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E7A95D7-78BA-DD73-63E6-430FFA2CDFCF}"/>
                  </a:ext>
                </a:extLst>
              </p14:cNvPr>
              <p14:cNvContentPartPr/>
              <p14:nvPr/>
            </p14:nvContentPartPr>
            <p14:xfrm>
              <a:off x="6820080" y="2787340"/>
              <a:ext cx="876960" cy="41760"/>
            </p14:xfrm>
          </p:contentPart>
        </mc:Choice>
        <mc:Fallback>
          <p:pic>
            <p:nvPicPr>
              <p:cNvPr id="7" name="Ink 6">
                <a:extLst>
                  <a:ext uri="{FF2B5EF4-FFF2-40B4-BE49-F238E27FC236}">
                    <a16:creationId xmlns:a16="http://schemas.microsoft.com/office/drawing/2014/main" id="{9E7A95D7-78BA-DD73-63E6-430FFA2CDFCF}"/>
                  </a:ext>
                </a:extLst>
              </p:cNvPr>
              <p:cNvPicPr/>
              <p:nvPr/>
            </p:nvPicPr>
            <p:blipFill>
              <a:blip r:embed="rId9"/>
              <a:stretch>
                <a:fillRect/>
              </a:stretch>
            </p:blipFill>
            <p:spPr>
              <a:xfrm>
                <a:off x="6802080" y="2769700"/>
                <a:ext cx="912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2492290-BA9C-669F-1250-432E3C6510CB}"/>
                  </a:ext>
                </a:extLst>
              </p14:cNvPr>
              <p14:cNvContentPartPr/>
              <p14:nvPr/>
            </p14:nvContentPartPr>
            <p14:xfrm>
              <a:off x="3537600" y="4390780"/>
              <a:ext cx="5141160" cy="62280"/>
            </p14:xfrm>
          </p:contentPart>
        </mc:Choice>
        <mc:Fallback>
          <p:pic>
            <p:nvPicPr>
              <p:cNvPr id="9" name="Ink 8">
                <a:extLst>
                  <a:ext uri="{FF2B5EF4-FFF2-40B4-BE49-F238E27FC236}">
                    <a16:creationId xmlns:a16="http://schemas.microsoft.com/office/drawing/2014/main" id="{12492290-BA9C-669F-1250-432E3C6510CB}"/>
                  </a:ext>
                </a:extLst>
              </p:cNvPr>
              <p:cNvPicPr/>
              <p:nvPr/>
            </p:nvPicPr>
            <p:blipFill>
              <a:blip r:embed="rId11"/>
              <a:stretch>
                <a:fillRect/>
              </a:stretch>
            </p:blipFill>
            <p:spPr>
              <a:xfrm>
                <a:off x="3519600" y="4372780"/>
                <a:ext cx="5176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AFE3B58-DE94-51B3-EAE3-670FA17F5F5E}"/>
                  </a:ext>
                </a:extLst>
              </p14:cNvPr>
              <p14:cNvContentPartPr/>
              <p14:nvPr/>
            </p14:nvContentPartPr>
            <p14:xfrm>
              <a:off x="656880" y="4711180"/>
              <a:ext cx="2082960" cy="65520"/>
            </p14:xfrm>
          </p:contentPart>
        </mc:Choice>
        <mc:Fallback>
          <p:pic>
            <p:nvPicPr>
              <p:cNvPr id="11" name="Ink 10">
                <a:extLst>
                  <a:ext uri="{FF2B5EF4-FFF2-40B4-BE49-F238E27FC236}">
                    <a16:creationId xmlns:a16="http://schemas.microsoft.com/office/drawing/2014/main" id="{0AFE3B58-DE94-51B3-EAE3-670FA17F5F5E}"/>
                  </a:ext>
                </a:extLst>
              </p:cNvPr>
              <p:cNvPicPr/>
              <p:nvPr/>
            </p:nvPicPr>
            <p:blipFill>
              <a:blip r:embed="rId13"/>
              <a:stretch>
                <a:fillRect/>
              </a:stretch>
            </p:blipFill>
            <p:spPr>
              <a:xfrm>
                <a:off x="639240" y="4693540"/>
                <a:ext cx="2118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F4CC525-E4F7-6BBF-4B32-B9032155A769}"/>
                  </a:ext>
                </a:extLst>
              </p14:cNvPr>
              <p14:cNvContentPartPr/>
              <p14:nvPr/>
            </p14:nvContentPartPr>
            <p14:xfrm>
              <a:off x="4688520" y="4710100"/>
              <a:ext cx="4152960" cy="92520"/>
            </p14:xfrm>
          </p:contentPart>
        </mc:Choice>
        <mc:Fallback>
          <p:pic>
            <p:nvPicPr>
              <p:cNvPr id="12" name="Ink 11">
                <a:extLst>
                  <a:ext uri="{FF2B5EF4-FFF2-40B4-BE49-F238E27FC236}">
                    <a16:creationId xmlns:a16="http://schemas.microsoft.com/office/drawing/2014/main" id="{CF4CC525-E4F7-6BBF-4B32-B9032155A769}"/>
                  </a:ext>
                </a:extLst>
              </p:cNvPr>
              <p:cNvPicPr/>
              <p:nvPr/>
            </p:nvPicPr>
            <p:blipFill>
              <a:blip r:embed="rId15"/>
              <a:stretch>
                <a:fillRect/>
              </a:stretch>
            </p:blipFill>
            <p:spPr>
              <a:xfrm>
                <a:off x="4670880" y="4692100"/>
                <a:ext cx="4188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95B65E4-B720-38B4-7B78-5D303A1DFA6E}"/>
                  </a:ext>
                </a:extLst>
              </p14:cNvPr>
              <p14:cNvContentPartPr/>
              <p14:nvPr/>
            </p14:nvContentPartPr>
            <p14:xfrm>
              <a:off x="730320" y="4989460"/>
              <a:ext cx="4849920" cy="114480"/>
            </p14:xfrm>
          </p:contentPart>
        </mc:Choice>
        <mc:Fallback>
          <p:pic>
            <p:nvPicPr>
              <p:cNvPr id="13" name="Ink 12">
                <a:extLst>
                  <a:ext uri="{FF2B5EF4-FFF2-40B4-BE49-F238E27FC236}">
                    <a16:creationId xmlns:a16="http://schemas.microsoft.com/office/drawing/2014/main" id="{E95B65E4-B720-38B4-7B78-5D303A1DFA6E}"/>
                  </a:ext>
                </a:extLst>
              </p:cNvPr>
              <p:cNvPicPr/>
              <p:nvPr/>
            </p:nvPicPr>
            <p:blipFill>
              <a:blip r:embed="rId17"/>
              <a:stretch>
                <a:fillRect/>
              </a:stretch>
            </p:blipFill>
            <p:spPr>
              <a:xfrm>
                <a:off x="712680" y="4971460"/>
                <a:ext cx="4885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1C2ABF0-E727-8730-D6FB-60008C4D1542}"/>
                  </a:ext>
                </a:extLst>
              </p14:cNvPr>
              <p14:cNvContentPartPr/>
              <p14:nvPr/>
            </p14:nvContentPartPr>
            <p14:xfrm>
              <a:off x="6576360" y="4967860"/>
              <a:ext cx="2104200" cy="155160"/>
            </p14:xfrm>
          </p:contentPart>
        </mc:Choice>
        <mc:Fallback>
          <p:pic>
            <p:nvPicPr>
              <p:cNvPr id="14" name="Ink 13">
                <a:extLst>
                  <a:ext uri="{FF2B5EF4-FFF2-40B4-BE49-F238E27FC236}">
                    <a16:creationId xmlns:a16="http://schemas.microsoft.com/office/drawing/2014/main" id="{D1C2ABF0-E727-8730-D6FB-60008C4D1542}"/>
                  </a:ext>
                </a:extLst>
              </p:cNvPr>
              <p:cNvPicPr/>
              <p:nvPr/>
            </p:nvPicPr>
            <p:blipFill>
              <a:blip r:embed="rId19"/>
              <a:stretch>
                <a:fillRect/>
              </a:stretch>
            </p:blipFill>
            <p:spPr>
              <a:xfrm>
                <a:off x="6558360" y="4950220"/>
                <a:ext cx="2139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D388764-1983-08FD-738D-0CFD70B208EF}"/>
                  </a:ext>
                </a:extLst>
              </p14:cNvPr>
              <p14:cNvContentPartPr/>
              <p14:nvPr/>
            </p14:nvContentPartPr>
            <p14:xfrm>
              <a:off x="692520" y="5309140"/>
              <a:ext cx="2558520" cy="102600"/>
            </p14:xfrm>
          </p:contentPart>
        </mc:Choice>
        <mc:Fallback>
          <p:pic>
            <p:nvPicPr>
              <p:cNvPr id="15" name="Ink 14">
                <a:extLst>
                  <a:ext uri="{FF2B5EF4-FFF2-40B4-BE49-F238E27FC236}">
                    <a16:creationId xmlns:a16="http://schemas.microsoft.com/office/drawing/2014/main" id="{DD388764-1983-08FD-738D-0CFD70B208EF}"/>
                  </a:ext>
                </a:extLst>
              </p:cNvPr>
              <p:cNvPicPr/>
              <p:nvPr/>
            </p:nvPicPr>
            <p:blipFill>
              <a:blip r:embed="rId21"/>
              <a:stretch>
                <a:fillRect/>
              </a:stretch>
            </p:blipFill>
            <p:spPr>
              <a:xfrm>
                <a:off x="674520" y="5291140"/>
                <a:ext cx="2594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E853649-4E72-2AC3-D75D-318EF5D37279}"/>
                  </a:ext>
                </a:extLst>
              </p14:cNvPr>
              <p14:cNvContentPartPr/>
              <p14:nvPr/>
            </p14:nvContentPartPr>
            <p14:xfrm>
              <a:off x="6230400" y="5635300"/>
              <a:ext cx="2692080" cy="115560"/>
            </p14:xfrm>
          </p:contentPart>
        </mc:Choice>
        <mc:Fallback>
          <p:pic>
            <p:nvPicPr>
              <p:cNvPr id="16" name="Ink 15">
                <a:extLst>
                  <a:ext uri="{FF2B5EF4-FFF2-40B4-BE49-F238E27FC236}">
                    <a16:creationId xmlns:a16="http://schemas.microsoft.com/office/drawing/2014/main" id="{5E853649-4E72-2AC3-D75D-318EF5D37279}"/>
                  </a:ext>
                </a:extLst>
              </p:cNvPr>
              <p:cNvPicPr/>
              <p:nvPr/>
            </p:nvPicPr>
            <p:blipFill>
              <a:blip r:embed="rId23"/>
              <a:stretch>
                <a:fillRect/>
              </a:stretch>
            </p:blipFill>
            <p:spPr>
              <a:xfrm>
                <a:off x="6212400" y="5617300"/>
                <a:ext cx="2727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D721F77-374A-11CC-0C37-7E26FA206A90}"/>
                  </a:ext>
                </a:extLst>
              </p14:cNvPr>
              <p14:cNvContentPartPr/>
              <p14:nvPr/>
            </p14:nvContentPartPr>
            <p14:xfrm>
              <a:off x="682440" y="5954980"/>
              <a:ext cx="5895360" cy="158760"/>
            </p14:xfrm>
          </p:contentPart>
        </mc:Choice>
        <mc:Fallback>
          <p:pic>
            <p:nvPicPr>
              <p:cNvPr id="17" name="Ink 16">
                <a:extLst>
                  <a:ext uri="{FF2B5EF4-FFF2-40B4-BE49-F238E27FC236}">
                    <a16:creationId xmlns:a16="http://schemas.microsoft.com/office/drawing/2014/main" id="{BD721F77-374A-11CC-0C37-7E26FA206A90}"/>
                  </a:ext>
                </a:extLst>
              </p:cNvPr>
              <p:cNvPicPr/>
              <p:nvPr/>
            </p:nvPicPr>
            <p:blipFill>
              <a:blip r:embed="rId25"/>
              <a:stretch>
                <a:fillRect/>
              </a:stretch>
            </p:blipFill>
            <p:spPr>
              <a:xfrm>
                <a:off x="664800" y="5937340"/>
                <a:ext cx="5931000" cy="194400"/>
              </a:xfrm>
              <a:prstGeom prst="rect">
                <a:avLst/>
              </a:prstGeom>
            </p:spPr>
          </p:pic>
        </mc:Fallback>
      </mc:AlternateContent>
    </p:spTree>
    <p:extLst>
      <p:ext uri="{BB962C8B-B14F-4D97-AF65-F5344CB8AC3E}">
        <p14:creationId xmlns:p14="http://schemas.microsoft.com/office/powerpoint/2010/main" val="3948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93866"/>
          </a:xfrm>
          <a:prstGeom prst="rect">
            <a:avLst/>
          </a:prstGeom>
          <a:noFill/>
        </p:spPr>
        <p:txBody>
          <a:bodyPr wrap="square" rtlCol="0">
            <a:spAutoFit/>
          </a:bodyPr>
          <a:lstStyle/>
          <a:p>
            <a:pPr algn="r"/>
            <a:r>
              <a:rPr lang="he-IL" sz="4400" b="1" dirty="0">
                <a:solidFill>
                  <a:srgbClr val="FFFF00"/>
                </a:solidFill>
                <a:cs typeface="+mj-cs"/>
              </a:rPr>
              <a:t>﻿ספר ישעיה </a:t>
            </a:r>
            <a:r>
              <a:rPr lang="he-IL" sz="4400" b="1">
                <a:solidFill>
                  <a:srgbClr val="FFFF00"/>
                </a:solidFill>
                <a:cs typeface="+mj-cs"/>
              </a:rPr>
              <a:t>פרק מא</a:t>
            </a:r>
            <a:endParaRPr lang="he-IL" sz="4400" b="1" dirty="0">
              <a:solidFill>
                <a:srgbClr val="FFFF00"/>
              </a:solidFill>
              <a:cs typeface="+mj-cs"/>
            </a:endParaRPr>
          </a:p>
          <a:p>
            <a:pPr algn="r"/>
            <a:r>
              <a:rPr lang="he-IL" sz="4000">
                <a:solidFill>
                  <a:srgbClr val="FFFF00"/>
                </a:solidFill>
                <a:cs typeface="+mj-cs"/>
              </a:rPr>
              <a:t>א   הַחֲרִישׁוּ אֵלַי אִיִּים וּלְאֻמִּים יַחֲלִיפוּ כֹחַ יִגְּשׁוּ אָז יְדַבֵּרוּ יַחְדָּו לַמִּשְׁפָּט נִקְרָבָה: ב   מִי הֵעִיר מִמִּזְרָח צֶדֶק יִקְרָאֵהוּ לְרַגְלוֹ יִתֵּן לְפָנָיו גּוֹיִם וּמְלָכִים יַרְדְּ יִתֵּן כֶּעָפָר חַרְבּוֹ כְּקַשׁ נִדָּף קַשְׁתּוֹ: </a:t>
            </a:r>
            <a:r>
              <a:rPr lang="he-IL" sz="4000">
                <a:solidFill>
                  <a:srgbClr val="FFC000"/>
                </a:solidFill>
                <a:cs typeface="+mj-cs"/>
              </a:rPr>
              <a:t>ג   יִרְדְּפֵם יַעֲבוֹר שָׁלוֹם אֹרַח בְּרַגְלָיו לֹא יָבוֹא: ד   מִי-פָעַל וְעָשָֹה קֹרֵא הַדֹּרוֹת מֵרֹאשׁ אֲנִי יְהֹוָה רִאשׁוֹן וְאֶת-אַחֲרֹנִים אֲנִי-הוּא: </a:t>
            </a:r>
            <a:r>
              <a:rPr lang="he-IL" sz="4000">
                <a:solidFill>
                  <a:srgbClr val="92D050"/>
                </a:solidFill>
                <a:cs typeface="+mj-cs"/>
              </a:rPr>
              <a:t>ה   רָאוּ אִיִּים וְיִירָאוּ קְצוֹת הָאָרֶץ יֶחֱרָדוּ קָרְבוּ וַיֶּאֱתָיוּן: ו   אִישׁ אֶת-רֵעֵהוּ יַעְזֹרוּ וּלְאָחִיו יֹאמַר חֲזָק:</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A4E8873-1A63-A844-E845-1FC05AE98731}"/>
                  </a:ext>
                </a:extLst>
              </p14:cNvPr>
              <p14:cNvContentPartPr/>
              <p14:nvPr/>
            </p14:nvContentPartPr>
            <p14:xfrm>
              <a:off x="5334360" y="626620"/>
              <a:ext cx="3723480" cy="187200"/>
            </p14:xfrm>
          </p:contentPart>
        </mc:Choice>
        <mc:Fallback>
          <p:pic>
            <p:nvPicPr>
              <p:cNvPr id="2" name="Ink 1">
                <a:extLst>
                  <a:ext uri="{FF2B5EF4-FFF2-40B4-BE49-F238E27FC236}">
                    <a16:creationId xmlns:a16="http://schemas.microsoft.com/office/drawing/2014/main" id="{2A4E8873-1A63-A844-E845-1FC05AE98731}"/>
                  </a:ext>
                </a:extLst>
              </p:cNvPr>
              <p:cNvPicPr/>
              <p:nvPr/>
            </p:nvPicPr>
            <p:blipFill>
              <a:blip r:embed="rId5"/>
              <a:stretch>
                <a:fillRect/>
              </a:stretch>
            </p:blipFill>
            <p:spPr>
              <a:xfrm>
                <a:off x="5316360" y="608980"/>
                <a:ext cx="3759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114D001-EC74-03FE-1B37-23BC4F3EC766}"/>
                  </a:ext>
                </a:extLst>
              </p14:cNvPr>
              <p14:cNvContentPartPr/>
              <p14:nvPr/>
            </p14:nvContentPartPr>
            <p14:xfrm>
              <a:off x="5124120" y="654700"/>
              <a:ext cx="3910320" cy="122760"/>
            </p14:xfrm>
          </p:contentPart>
        </mc:Choice>
        <mc:Fallback>
          <p:pic>
            <p:nvPicPr>
              <p:cNvPr id="4" name="Ink 3">
                <a:extLst>
                  <a:ext uri="{FF2B5EF4-FFF2-40B4-BE49-F238E27FC236}">
                    <a16:creationId xmlns:a16="http://schemas.microsoft.com/office/drawing/2014/main" id="{D114D001-EC74-03FE-1B37-23BC4F3EC766}"/>
                  </a:ext>
                </a:extLst>
              </p:cNvPr>
              <p:cNvPicPr/>
              <p:nvPr/>
            </p:nvPicPr>
            <p:blipFill>
              <a:blip r:embed="rId7"/>
              <a:stretch>
                <a:fillRect/>
              </a:stretch>
            </p:blipFill>
            <p:spPr>
              <a:xfrm>
                <a:off x="5106120" y="636700"/>
                <a:ext cx="3945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0" name="Ink 49">
                <a:extLst>
                  <a:ext uri="{FF2B5EF4-FFF2-40B4-BE49-F238E27FC236}">
                    <a16:creationId xmlns:a16="http://schemas.microsoft.com/office/drawing/2014/main" id="{C48ED8AD-5287-B292-2E4C-AC6515524480}"/>
                  </a:ext>
                </a:extLst>
              </p14:cNvPr>
              <p14:cNvContentPartPr/>
              <p14:nvPr/>
            </p14:nvContentPartPr>
            <p14:xfrm>
              <a:off x="5573400" y="738580"/>
              <a:ext cx="1711440" cy="675000"/>
            </p14:xfrm>
          </p:contentPart>
        </mc:Choice>
        <mc:Fallback>
          <p:pic>
            <p:nvPicPr>
              <p:cNvPr id="50" name="Ink 49">
                <a:extLst>
                  <a:ext uri="{FF2B5EF4-FFF2-40B4-BE49-F238E27FC236}">
                    <a16:creationId xmlns:a16="http://schemas.microsoft.com/office/drawing/2014/main" id="{C48ED8AD-5287-B292-2E4C-AC6515524480}"/>
                  </a:ext>
                </a:extLst>
              </p:cNvPr>
              <p:cNvPicPr/>
              <p:nvPr/>
            </p:nvPicPr>
            <p:blipFill>
              <a:blip r:embed="rId9"/>
              <a:stretch>
                <a:fillRect/>
              </a:stretch>
            </p:blipFill>
            <p:spPr>
              <a:xfrm>
                <a:off x="5555760" y="720940"/>
                <a:ext cx="174708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2" name="Ink 51">
                <a:extLst>
                  <a:ext uri="{FF2B5EF4-FFF2-40B4-BE49-F238E27FC236}">
                    <a16:creationId xmlns:a16="http://schemas.microsoft.com/office/drawing/2014/main" id="{966512AC-867F-F9AE-4D4F-7E5B76C356D5}"/>
                  </a:ext>
                </a:extLst>
              </p14:cNvPr>
              <p14:cNvContentPartPr/>
              <p14:nvPr/>
            </p14:nvContentPartPr>
            <p14:xfrm>
              <a:off x="377520" y="1366780"/>
              <a:ext cx="895320" cy="679320"/>
            </p14:xfrm>
          </p:contentPart>
        </mc:Choice>
        <mc:Fallback>
          <p:pic>
            <p:nvPicPr>
              <p:cNvPr id="52" name="Ink 51">
                <a:extLst>
                  <a:ext uri="{FF2B5EF4-FFF2-40B4-BE49-F238E27FC236}">
                    <a16:creationId xmlns:a16="http://schemas.microsoft.com/office/drawing/2014/main" id="{966512AC-867F-F9AE-4D4F-7E5B76C356D5}"/>
                  </a:ext>
                </a:extLst>
              </p:cNvPr>
              <p:cNvPicPr/>
              <p:nvPr/>
            </p:nvPicPr>
            <p:blipFill>
              <a:blip r:embed="rId11"/>
              <a:stretch>
                <a:fillRect/>
              </a:stretch>
            </p:blipFill>
            <p:spPr>
              <a:xfrm>
                <a:off x="359880" y="1348780"/>
                <a:ext cx="930960" cy="714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CD9AE4E6-53D2-CF5C-E217-24DD5BFC68EC}"/>
                  </a:ext>
                </a:extLst>
              </p14:cNvPr>
              <p14:cNvContentPartPr/>
              <p14:nvPr/>
            </p14:nvContentPartPr>
            <p14:xfrm>
              <a:off x="7492920" y="1339780"/>
              <a:ext cx="1162080" cy="57600"/>
            </p14:xfrm>
          </p:contentPart>
        </mc:Choice>
        <mc:Fallback>
          <p:pic>
            <p:nvPicPr>
              <p:cNvPr id="5" name="Ink 4">
                <a:extLst>
                  <a:ext uri="{FF2B5EF4-FFF2-40B4-BE49-F238E27FC236}">
                    <a16:creationId xmlns:a16="http://schemas.microsoft.com/office/drawing/2014/main" id="{CD9AE4E6-53D2-CF5C-E217-24DD5BFC68EC}"/>
                  </a:ext>
                </a:extLst>
              </p:cNvPr>
              <p:cNvPicPr/>
              <p:nvPr/>
            </p:nvPicPr>
            <p:blipFill>
              <a:blip r:embed="rId13"/>
              <a:stretch>
                <a:fillRect/>
              </a:stretch>
            </p:blipFill>
            <p:spPr>
              <a:xfrm>
                <a:off x="7475280" y="1321780"/>
                <a:ext cx="1197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CB4B49F1-A1D8-562B-A0F6-EAE30A29A313}"/>
                  </a:ext>
                </a:extLst>
              </p14:cNvPr>
              <p14:cNvContentPartPr/>
              <p14:nvPr/>
            </p14:nvContentPartPr>
            <p14:xfrm>
              <a:off x="6655200" y="1372900"/>
              <a:ext cx="572040" cy="40320"/>
            </p14:xfrm>
          </p:contentPart>
        </mc:Choice>
        <mc:Fallback>
          <p:pic>
            <p:nvPicPr>
              <p:cNvPr id="7" name="Ink 6">
                <a:extLst>
                  <a:ext uri="{FF2B5EF4-FFF2-40B4-BE49-F238E27FC236}">
                    <a16:creationId xmlns:a16="http://schemas.microsoft.com/office/drawing/2014/main" id="{CB4B49F1-A1D8-562B-A0F6-EAE30A29A313}"/>
                  </a:ext>
                </a:extLst>
              </p:cNvPr>
              <p:cNvPicPr/>
              <p:nvPr/>
            </p:nvPicPr>
            <p:blipFill>
              <a:blip r:embed="rId15"/>
              <a:stretch>
                <a:fillRect/>
              </a:stretch>
            </p:blipFill>
            <p:spPr>
              <a:xfrm>
                <a:off x="6637200" y="1354900"/>
                <a:ext cx="607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74EE09A1-6983-68E3-927F-BB393B182F90}"/>
                  </a:ext>
                </a:extLst>
              </p14:cNvPr>
              <p14:cNvContentPartPr/>
              <p14:nvPr/>
            </p14:nvContentPartPr>
            <p14:xfrm>
              <a:off x="5712720" y="1359220"/>
              <a:ext cx="734760" cy="33840"/>
            </p14:xfrm>
          </p:contentPart>
        </mc:Choice>
        <mc:Fallback>
          <p:pic>
            <p:nvPicPr>
              <p:cNvPr id="9" name="Ink 8">
                <a:extLst>
                  <a:ext uri="{FF2B5EF4-FFF2-40B4-BE49-F238E27FC236}">
                    <a16:creationId xmlns:a16="http://schemas.microsoft.com/office/drawing/2014/main" id="{74EE09A1-6983-68E3-927F-BB393B182F90}"/>
                  </a:ext>
                </a:extLst>
              </p:cNvPr>
              <p:cNvPicPr/>
              <p:nvPr/>
            </p:nvPicPr>
            <p:blipFill>
              <a:blip r:embed="rId17"/>
              <a:stretch>
                <a:fillRect/>
              </a:stretch>
            </p:blipFill>
            <p:spPr>
              <a:xfrm>
                <a:off x="5695080" y="1341220"/>
                <a:ext cx="770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5E145559-E961-4A89-C606-27009C7A2468}"/>
                  </a:ext>
                </a:extLst>
              </p14:cNvPr>
              <p14:cNvContentPartPr/>
              <p14:nvPr/>
            </p14:nvContentPartPr>
            <p14:xfrm>
              <a:off x="4412040" y="1373980"/>
              <a:ext cx="1190160" cy="38880"/>
            </p14:xfrm>
          </p:contentPart>
        </mc:Choice>
        <mc:Fallback>
          <p:pic>
            <p:nvPicPr>
              <p:cNvPr id="12" name="Ink 11">
                <a:extLst>
                  <a:ext uri="{FF2B5EF4-FFF2-40B4-BE49-F238E27FC236}">
                    <a16:creationId xmlns:a16="http://schemas.microsoft.com/office/drawing/2014/main" id="{5E145559-E961-4A89-C606-27009C7A2468}"/>
                  </a:ext>
                </a:extLst>
              </p:cNvPr>
              <p:cNvPicPr/>
              <p:nvPr/>
            </p:nvPicPr>
            <p:blipFill>
              <a:blip r:embed="rId19"/>
              <a:stretch>
                <a:fillRect/>
              </a:stretch>
            </p:blipFill>
            <p:spPr>
              <a:xfrm>
                <a:off x="4394400" y="1356340"/>
                <a:ext cx="1225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BE06E861-C2FA-D6FB-4244-6843DADF05C8}"/>
                  </a:ext>
                </a:extLst>
              </p14:cNvPr>
              <p14:cNvContentPartPr/>
              <p14:nvPr/>
            </p14:nvContentPartPr>
            <p14:xfrm>
              <a:off x="3303240" y="1363180"/>
              <a:ext cx="974520" cy="38520"/>
            </p14:xfrm>
          </p:contentPart>
        </mc:Choice>
        <mc:Fallback>
          <p:pic>
            <p:nvPicPr>
              <p:cNvPr id="14" name="Ink 13">
                <a:extLst>
                  <a:ext uri="{FF2B5EF4-FFF2-40B4-BE49-F238E27FC236}">
                    <a16:creationId xmlns:a16="http://schemas.microsoft.com/office/drawing/2014/main" id="{BE06E861-C2FA-D6FB-4244-6843DADF05C8}"/>
                  </a:ext>
                </a:extLst>
              </p:cNvPr>
              <p:cNvPicPr/>
              <p:nvPr/>
            </p:nvPicPr>
            <p:blipFill>
              <a:blip r:embed="rId21"/>
              <a:stretch>
                <a:fillRect/>
              </a:stretch>
            </p:blipFill>
            <p:spPr>
              <a:xfrm>
                <a:off x="3285240" y="1345540"/>
                <a:ext cx="1010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AF38D3D-D287-6D80-00CF-309F9AFBF730}"/>
                  </a:ext>
                </a:extLst>
              </p14:cNvPr>
              <p14:cNvContentPartPr/>
              <p14:nvPr/>
            </p14:nvContentPartPr>
            <p14:xfrm>
              <a:off x="2626800" y="1404580"/>
              <a:ext cx="402840" cy="30600"/>
            </p14:xfrm>
          </p:contentPart>
        </mc:Choice>
        <mc:Fallback>
          <p:pic>
            <p:nvPicPr>
              <p:cNvPr id="16" name="Ink 15">
                <a:extLst>
                  <a:ext uri="{FF2B5EF4-FFF2-40B4-BE49-F238E27FC236}">
                    <a16:creationId xmlns:a16="http://schemas.microsoft.com/office/drawing/2014/main" id="{FAF38D3D-D287-6D80-00CF-309F9AFBF730}"/>
                  </a:ext>
                </a:extLst>
              </p:cNvPr>
              <p:cNvPicPr/>
              <p:nvPr/>
            </p:nvPicPr>
            <p:blipFill>
              <a:blip r:embed="rId23"/>
              <a:stretch>
                <a:fillRect/>
              </a:stretch>
            </p:blipFill>
            <p:spPr>
              <a:xfrm>
                <a:off x="2608800" y="1386580"/>
                <a:ext cx="438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670EED9-4544-DDEE-1323-82F6B5A2A995}"/>
                  </a:ext>
                </a:extLst>
              </p14:cNvPr>
              <p14:cNvContentPartPr/>
              <p14:nvPr/>
            </p14:nvContentPartPr>
            <p14:xfrm>
              <a:off x="1608360" y="1349860"/>
              <a:ext cx="862200" cy="69120"/>
            </p14:xfrm>
          </p:contentPart>
        </mc:Choice>
        <mc:Fallback>
          <p:pic>
            <p:nvPicPr>
              <p:cNvPr id="17" name="Ink 16">
                <a:extLst>
                  <a:ext uri="{FF2B5EF4-FFF2-40B4-BE49-F238E27FC236}">
                    <a16:creationId xmlns:a16="http://schemas.microsoft.com/office/drawing/2014/main" id="{3670EED9-4544-DDEE-1323-82F6B5A2A995}"/>
                  </a:ext>
                </a:extLst>
              </p:cNvPr>
              <p:cNvPicPr/>
              <p:nvPr/>
            </p:nvPicPr>
            <p:blipFill>
              <a:blip r:embed="rId25"/>
              <a:stretch>
                <a:fillRect/>
              </a:stretch>
            </p:blipFill>
            <p:spPr>
              <a:xfrm>
                <a:off x="1590720" y="1331860"/>
                <a:ext cx="897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E6DDA51C-6288-4034-BC46-3DB11887B5DC}"/>
                  </a:ext>
                </a:extLst>
              </p14:cNvPr>
              <p14:cNvContentPartPr/>
              <p14:nvPr/>
            </p14:nvContentPartPr>
            <p14:xfrm>
              <a:off x="1014720" y="1376140"/>
              <a:ext cx="473040" cy="31680"/>
            </p14:xfrm>
          </p:contentPart>
        </mc:Choice>
        <mc:Fallback>
          <p:pic>
            <p:nvPicPr>
              <p:cNvPr id="18" name="Ink 17">
                <a:extLst>
                  <a:ext uri="{FF2B5EF4-FFF2-40B4-BE49-F238E27FC236}">
                    <a16:creationId xmlns:a16="http://schemas.microsoft.com/office/drawing/2014/main" id="{E6DDA51C-6288-4034-BC46-3DB11887B5DC}"/>
                  </a:ext>
                </a:extLst>
              </p:cNvPr>
              <p:cNvPicPr/>
              <p:nvPr/>
            </p:nvPicPr>
            <p:blipFill>
              <a:blip r:embed="rId27"/>
              <a:stretch>
                <a:fillRect/>
              </a:stretch>
            </p:blipFill>
            <p:spPr>
              <a:xfrm>
                <a:off x="997080" y="1358140"/>
                <a:ext cx="508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4" name="Ink 53">
                <a:extLst>
                  <a:ext uri="{FF2B5EF4-FFF2-40B4-BE49-F238E27FC236}">
                    <a16:creationId xmlns:a16="http://schemas.microsoft.com/office/drawing/2014/main" id="{81BF208D-7A46-F279-D9E9-4AB88A395953}"/>
                  </a:ext>
                </a:extLst>
              </p14:cNvPr>
              <p14:cNvContentPartPr/>
              <p14:nvPr/>
            </p14:nvContentPartPr>
            <p14:xfrm>
              <a:off x="1333680" y="1386940"/>
              <a:ext cx="1208880" cy="699480"/>
            </p14:xfrm>
          </p:contentPart>
        </mc:Choice>
        <mc:Fallback>
          <p:pic>
            <p:nvPicPr>
              <p:cNvPr id="54" name="Ink 53">
                <a:extLst>
                  <a:ext uri="{FF2B5EF4-FFF2-40B4-BE49-F238E27FC236}">
                    <a16:creationId xmlns:a16="http://schemas.microsoft.com/office/drawing/2014/main" id="{81BF208D-7A46-F279-D9E9-4AB88A395953}"/>
                  </a:ext>
                </a:extLst>
              </p:cNvPr>
              <p:cNvPicPr/>
              <p:nvPr/>
            </p:nvPicPr>
            <p:blipFill>
              <a:blip r:embed="rId29"/>
              <a:stretch>
                <a:fillRect/>
              </a:stretch>
            </p:blipFill>
            <p:spPr>
              <a:xfrm>
                <a:off x="1316040" y="1368940"/>
                <a:ext cx="124452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Ink 29">
                <a:extLst>
                  <a:ext uri="{FF2B5EF4-FFF2-40B4-BE49-F238E27FC236}">
                    <a16:creationId xmlns:a16="http://schemas.microsoft.com/office/drawing/2014/main" id="{3DCC112F-7FE9-25A9-1960-2A9F76F2CFC5}"/>
                  </a:ext>
                </a:extLst>
              </p14:cNvPr>
              <p14:cNvContentPartPr/>
              <p14:nvPr/>
            </p14:nvContentPartPr>
            <p14:xfrm>
              <a:off x="625560" y="2012620"/>
              <a:ext cx="650160" cy="33840"/>
            </p14:xfrm>
          </p:contentPart>
        </mc:Choice>
        <mc:Fallback>
          <p:pic>
            <p:nvPicPr>
              <p:cNvPr id="30" name="Ink 29">
                <a:extLst>
                  <a:ext uri="{FF2B5EF4-FFF2-40B4-BE49-F238E27FC236}">
                    <a16:creationId xmlns:a16="http://schemas.microsoft.com/office/drawing/2014/main" id="{3DCC112F-7FE9-25A9-1960-2A9F76F2CFC5}"/>
                  </a:ext>
                </a:extLst>
              </p:cNvPr>
              <p:cNvPicPr/>
              <p:nvPr/>
            </p:nvPicPr>
            <p:blipFill>
              <a:blip r:embed="rId31"/>
              <a:stretch>
                <a:fillRect/>
              </a:stretch>
            </p:blipFill>
            <p:spPr>
              <a:xfrm>
                <a:off x="607920" y="1994980"/>
                <a:ext cx="685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0C3C250C-BA60-7628-9214-8B2DADE7EAA9}"/>
                  </a:ext>
                </a:extLst>
              </p14:cNvPr>
              <p14:cNvContentPartPr/>
              <p14:nvPr/>
            </p14:nvContentPartPr>
            <p14:xfrm>
              <a:off x="8412360" y="2005060"/>
              <a:ext cx="866880" cy="42840"/>
            </p14:xfrm>
          </p:contentPart>
        </mc:Choice>
        <mc:Fallback>
          <p:pic>
            <p:nvPicPr>
              <p:cNvPr id="20" name="Ink 19">
                <a:extLst>
                  <a:ext uri="{FF2B5EF4-FFF2-40B4-BE49-F238E27FC236}">
                    <a16:creationId xmlns:a16="http://schemas.microsoft.com/office/drawing/2014/main" id="{0C3C250C-BA60-7628-9214-8B2DADE7EAA9}"/>
                  </a:ext>
                </a:extLst>
              </p:cNvPr>
              <p:cNvPicPr/>
              <p:nvPr/>
            </p:nvPicPr>
            <p:blipFill>
              <a:blip r:embed="rId33"/>
              <a:stretch>
                <a:fillRect/>
              </a:stretch>
            </p:blipFill>
            <p:spPr>
              <a:xfrm>
                <a:off x="8394720" y="1987420"/>
                <a:ext cx="902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D2E04744-33DD-14FA-12E7-F4782E530DA7}"/>
                  </a:ext>
                </a:extLst>
              </p14:cNvPr>
              <p14:cNvContentPartPr/>
              <p14:nvPr/>
            </p14:nvContentPartPr>
            <p14:xfrm>
              <a:off x="7541880" y="2050780"/>
              <a:ext cx="697320" cy="14760"/>
            </p14:xfrm>
          </p:contentPart>
        </mc:Choice>
        <mc:Fallback>
          <p:pic>
            <p:nvPicPr>
              <p:cNvPr id="21" name="Ink 20">
                <a:extLst>
                  <a:ext uri="{FF2B5EF4-FFF2-40B4-BE49-F238E27FC236}">
                    <a16:creationId xmlns:a16="http://schemas.microsoft.com/office/drawing/2014/main" id="{D2E04744-33DD-14FA-12E7-F4782E530DA7}"/>
                  </a:ext>
                </a:extLst>
              </p:cNvPr>
              <p:cNvPicPr/>
              <p:nvPr/>
            </p:nvPicPr>
            <p:blipFill>
              <a:blip r:embed="rId35"/>
              <a:stretch>
                <a:fillRect/>
              </a:stretch>
            </p:blipFill>
            <p:spPr>
              <a:xfrm>
                <a:off x="7523880" y="2032780"/>
                <a:ext cx="732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81C4C483-916A-1344-19EE-ED11EAA31B6F}"/>
                  </a:ext>
                </a:extLst>
              </p14:cNvPr>
              <p14:cNvContentPartPr/>
              <p14:nvPr/>
            </p14:nvContentPartPr>
            <p14:xfrm>
              <a:off x="6313200" y="1984180"/>
              <a:ext cx="1065960" cy="39960"/>
            </p14:xfrm>
          </p:contentPart>
        </mc:Choice>
        <mc:Fallback>
          <p:pic>
            <p:nvPicPr>
              <p:cNvPr id="23" name="Ink 22">
                <a:extLst>
                  <a:ext uri="{FF2B5EF4-FFF2-40B4-BE49-F238E27FC236}">
                    <a16:creationId xmlns:a16="http://schemas.microsoft.com/office/drawing/2014/main" id="{81C4C483-916A-1344-19EE-ED11EAA31B6F}"/>
                  </a:ext>
                </a:extLst>
              </p:cNvPr>
              <p:cNvPicPr/>
              <p:nvPr/>
            </p:nvPicPr>
            <p:blipFill>
              <a:blip r:embed="rId37"/>
              <a:stretch>
                <a:fillRect/>
              </a:stretch>
            </p:blipFill>
            <p:spPr>
              <a:xfrm>
                <a:off x="6295200" y="1966540"/>
                <a:ext cx="1101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E40B5D8A-A82C-D7EB-1836-310F812D330D}"/>
                  </a:ext>
                </a:extLst>
              </p14:cNvPr>
              <p14:cNvContentPartPr/>
              <p14:nvPr/>
            </p14:nvContentPartPr>
            <p14:xfrm>
              <a:off x="5013240" y="1986340"/>
              <a:ext cx="1040400" cy="55800"/>
            </p14:xfrm>
          </p:contentPart>
        </mc:Choice>
        <mc:Fallback>
          <p:pic>
            <p:nvPicPr>
              <p:cNvPr id="25" name="Ink 24">
                <a:extLst>
                  <a:ext uri="{FF2B5EF4-FFF2-40B4-BE49-F238E27FC236}">
                    <a16:creationId xmlns:a16="http://schemas.microsoft.com/office/drawing/2014/main" id="{E40B5D8A-A82C-D7EB-1836-310F812D330D}"/>
                  </a:ext>
                </a:extLst>
              </p:cNvPr>
              <p:cNvPicPr/>
              <p:nvPr/>
            </p:nvPicPr>
            <p:blipFill>
              <a:blip r:embed="rId39"/>
              <a:stretch>
                <a:fillRect/>
              </a:stretch>
            </p:blipFill>
            <p:spPr>
              <a:xfrm>
                <a:off x="4995240" y="1968700"/>
                <a:ext cx="1076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358AB841-F66A-A745-2674-183A15E6316C}"/>
                  </a:ext>
                </a:extLst>
              </p14:cNvPr>
              <p14:cNvContentPartPr/>
              <p14:nvPr/>
            </p14:nvContentPartPr>
            <p14:xfrm>
              <a:off x="2749560" y="1885900"/>
              <a:ext cx="1219680" cy="83520"/>
            </p14:xfrm>
          </p:contentPart>
        </mc:Choice>
        <mc:Fallback>
          <p:pic>
            <p:nvPicPr>
              <p:cNvPr id="27" name="Ink 26">
                <a:extLst>
                  <a:ext uri="{FF2B5EF4-FFF2-40B4-BE49-F238E27FC236}">
                    <a16:creationId xmlns:a16="http://schemas.microsoft.com/office/drawing/2014/main" id="{358AB841-F66A-A745-2674-183A15E6316C}"/>
                  </a:ext>
                </a:extLst>
              </p:cNvPr>
              <p:cNvPicPr/>
              <p:nvPr/>
            </p:nvPicPr>
            <p:blipFill>
              <a:blip r:embed="rId41"/>
              <a:stretch>
                <a:fillRect/>
              </a:stretch>
            </p:blipFill>
            <p:spPr>
              <a:xfrm>
                <a:off x="2731920" y="1868260"/>
                <a:ext cx="1255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BB39529E-BE76-B924-0B4A-6F5FE0F381E4}"/>
                  </a:ext>
                </a:extLst>
              </p14:cNvPr>
              <p14:cNvContentPartPr/>
              <p14:nvPr/>
            </p14:nvContentPartPr>
            <p14:xfrm>
              <a:off x="1469400" y="1949620"/>
              <a:ext cx="1082880" cy="90000"/>
            </p14:xfrm>
          </p:contentPart>
        </mc:Choice>
        <mc:Fallback>
          <p:pic>
            <p:nvPicPr>
              <p:cNvPr id="28" name="Ink 27">
                <a:extLst>
                  <a:ext uri="{FF2B5EF4-FFF2-40B4-BE49-F238E27FC236}">
                    <a16:creationId xmlns:a16="http://schemas.microsoft.com/office/drawing/2014/main" id="{BB39529E-BE76-B924-0B4A-6F5FE0F381E4}"/>
                  </a:ext>
                </a:extLst>
              </p:cNvPr>
              <p:cNvPicPr/>
              <p:nvPr/>
            </p:nvPicPr>
            <p:blipFill>
              <a:blip r:embed="rId43"/>
              <a:stretch>
                <a:fillRect/>
              </a:stretch>
            </p:blipFill>
            <p:spPr>
              <a:xfrm>
                <a:off x="1451760" y="1931980"/>
                <a:ext cx="111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6" name="Ink 55">
                <a:extLst>
                  <a:ext uri="{FF2B5EF4-FFF2-40B4-BE49-F238E27FC236}">
                    <a16:creationId xmlns:a16="http://schemas.microsoft.com/office/drawing/2014/main" id="{8406AB84-0EB1-D0A5-B20C-D5BC9F3B14BE}"/>
                  </a:ext>
                </a:extLst>
              </p14:cNvPr>
              <p14:cNvContentPartPr/>
              <p14:nvPr/>
            </p14:nvContentPartPr>
            <p14:xfrm>
              <a:off x="6791280" y="1920460"/>
              <a:ext cx="1155600" cy="697680"/>
            </p14:xfrm>
          </p:contentPart>
        </mc:Choice>
        <mc:Fallback>
          <p:pic>
            <p:nvPicPr>
              <p:cNvPr id="56" name="Ink 55">
                <a:extLst>
                  <a:ext uri="{FF2B5EF4-FFF2-40B4-BE49-F238E27FC236}">
                    <a16:creationId xmlns:a16="http://schemas.microsoft.com/office/drawing/2014/main" id="{8406AB84-0EB1-D0A5-B20C-D5BC9F3B14BE}"/>
                  </a:ext>
                </a:extLst>
              </p:cNvPr>
              <p:cNvPicPr/>
              <p:nvPr/>
            </p:nvPicPr>
            <p:blipFill>
              <a:blip r:embed="rId45"/>
              <a:stretch>
                <a:fillRect/>
              </a:stretch>
            </p:blipFill>
            <p:spPr>
              <a:xfrm>
                <a:off x="6773280" y="1902820"/>
                <a:ext cx="1191240" cy="733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Ink 57">
                <a:extLst>
                  <a:ext uri="{FF2B5EF4-FFF2-40B4-BE49-F238E27FC236}">
                    <a16:creationId xmlns:a16="http://schemas.microsoft.com/office/drawing/2014/main" id="{4E9CA2BE-49CA-E784-8EC0-00C005B68BC8}"/>
                  </a:ext>
                </a:extLst>
              </p14:cNvPr>
              <p14:cNvContentPartPr/>
              <p14:nvPr/>
            </p14:nvContentPartPr>
            <p14:xfrm>
              <a:off x="8397240" y="2497180"/>
              <a:ext cx="954000" cy="700200"/>
            </p14:xfrm>
          </p:contentPart>
        </mc:Choice>
        <mc:Fallback>
          <p:pic>
            <p:nvPicPr>
              <p:cNvPr id="58" name="Ink 57">
                <a:extLst>
                  <a:ext uri="{FF2B5EF4-FFF2-40B4-BE49-F238E27FC236}">
                    <a16:creationId xmlns:a16="http://schemas.microsoft.com/office/drawing/2014/main" id="{4E9CA2BE-49CA-E784-8EC0-00C005B68BC8}"/>
                  </a:ext>
                </a:extLst>
              </p:cNvPr>
              <p:cNvPicPr/>
              <p:nvPr/>
            </p:nvPicPr>
            <p:blipFill>
              <a:blip r:embed="rId47"/>
              <a:stretch>
                <a:fillRect/>
              </a:stretch>
            </p:blipFill>
            <p:spPr>
              <a:xfrm>
                <a:off x="8379240" y="2479540"/>
                <a:ext cx="989640" cy="735840"/>
              </a:xfrm>
              <a:prstGeom prst="rect">
                <a:avLst/>
              </a:prstGeom>
            </p:spPr>
          </p:pic>
        </mc:Fallback>
      </mc:AlternateContent>
      <p:grpSp>
        <p:nvGrpSpPr>
          <p:cNvPr id="61" name="Group 60">
            <a:extLst>
              <a:ext uri="{FF2B5EF4-FFF2-40B4-BE49-F238E27FC236}">
                <a16:creationId xmlns:a16="http://schemas.microsoft.com/office/drawing/2014/main" id="{AA9D4DAB-9FAE-448B-11B6-AEB068E27C5D}"/>
              </a:ext>
            </a:extLst>
          </p:cNvPr>
          <p:cNvGrpSpPr/>
          <p:nvPr/>
        </p:nvGrpSpPr>
        <p:grpSpPr>
          <a:xfrm>
            <a:off x="621600" y="2557660"/>
            <a:ext cx="8696880" cy="726480"/>
            <a:chOff x="621600" y="2557660"/>
            <a:chExt cx="8696880" cy="726480"/>
          </a:xfrm>
        </p:grpSpPr>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C1217558-9AA5-6ACA-821A-141EFAF51840}"/>
                    </a:ext>
                  </a:extLst>
                </p14:cNvPr>
                <p14:cNvContentPartPr/>
                <p14:nvPr/>
              </p14:nvContentPartPr>
              <p14:xfrm>
                <a:off x="8507400" y="3138340"/>
                <a:ext cx="811080" cy="55440"/>
              </p14:xfrm>
            </p:contentPart>
          </mc:Choice>
          <mc:Fallback>
            <p:pic>
              <p:nvPicPr>
                <p:cNvPr id="43" name="Ink 42">
                  <a:extLst>
                    <a:ext uri="{FF2B5EF4-FFF2-40B4-BE49-F238E27FC236}">
                      <a16:creationId xmlns:a16="http://schemas.microsoft.com/office/drawing/2014/main" id="{C1217558-9AA5-6ACA-821A-141EFAF51840}"/>
                    </a:ext>
                  </a:extLst>
                </p:cNvPr>
                <p:cNvPicPr/>
                <p:nvPr/>
              </p:nvPicPr>
              <p:blipFill>
                <a:blip r:embed="rId49"/>
                <a:stretch>
                  <a:fillRect/>
                </a:stretch>
              </p:blipFill>
              <p:spPr>
                <a:xfrm>
                  <a:off x="8489400" y="3120700"/>
                  <a:ext cx="846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Ink 43">
                  <a:extLst>
                    <a:ext uri="{FF2B5EF4-FFF2-40B4-BE49-F238E27FC236}">
                      <a16:creationId xmlns:a16="http://schemas.microsoft.com/office/drawing/2014/main" id="{70BC9066-B085-8C96-8238-B956D9CA79AC}"/>
                    </a:ext>
                  </a:extLst>
                </p14:cNvPr>
                <p14:cNvContentPartPr/>
                <p14:nvPr/>
              </p14:nvContentPartPr>
              <p14:xfrm>
                <a:off x="7622520" y="3191980"/>
                <a:ext cx="727560" cy="19440"/>
              </p14:xfrm>
            </p:contentPart>
          </mc:Choice>
          <mc:Fallback>
            <p:pic>
              <p:nvPicPr>
                <p:cNvPr id="44" name="Ink 43">
                  <a:extLst>
                    <a:ext uri="{FF2B5EF4-FFF2-40B4-BE49-F238E27FC236}">
                      <a16:creationId xmlns:a16="http://schemas.microsoft.com/office/drawing/2014/main" id="{70BC9066-B085-8C96-8238-B956D9CA79AC}"/>
                    </a:ext>
                  </a:extLst>
                </p:cNvPr>
                <p:cNvPicPr/>
                <p:nvPr/>
              </p:nvPicPr>
              <p:blipFill>
                <a:blip r:embed="rId51"/>
                <a:stretch>
                  <a:fillRect/>
                </a:stretch>
              </p:blipFill>
              <p:spPr>
                <a:xfrm>
                  <a:off x="7604880" y="3173980"/>
                  <a:ext cx="763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Ink 45">
                  <a:extLst>
                    <a:ext uri="{FF2B5EF4-FFF2-40B4-BE49-F238E27FC236}">
                      <a16:creationId xmlns:a16="http://schemas.microsoft.com/office/drawing/2014/main" id="{79051083-DC97-26EA-BC67-C5DBA6AF00B1}"/>
                    </a:ext>
                  </a:extLst>
                </p14:cNvPr>
                <p14:cNvContentPartPr/>
                <p14:nvPr/>
              </p14:nvContentPartPr>
              <p14:xfrm>
                <a:off x="6739080" y="3180100"/>
                <a:ext cx="720000" cy="30960"/>
              </p14:xfrm>
            </p:contentPart>
          </mc:Choice>
          <mc:Fallback>
            <p:pic>
              <p:nvPicPr>
                <p:cNvPr id="46" name="Ink 45">
                  <a:extLst>
                    <a:ext uri="{FF2B5EF4-FFF2-40B4-BE49-F238E27FC236}">
                      <a16:creationId xmlns:a16="http://schemas.microsoft.com/office/drawing/2014/main" id="{79051083-DC97-26EA-BC67-C5DBA6AF00B1}"/>
                    </a:ext>
                  </a:extLst>
                </p:cNvPr>
                <p:cNvPicPr/>
                <p:nvPr/>
              </p:nvPicPr>
              <p:blipFill>
                <a:blip r:embed="rId53"/>
                <a:stretch>
                  <a:fillRect/>
                </a:stretch>
              </p:blipFill>
              <p:spPr>
                <a:xfrm>
                  <a:off x="6721440" y="3162100"/>
                  <a:ext cx="755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Ink 47">
                  <a:extLst>
                    <a:ext uri="{FF2B5EF4-FFF2-40B4-BE49-F238E27FC236}">
                      <a16:creationId xmlns:a16="http://schemas.microsoft.com/office/drawing/2014/main" id="{B40C81B1-0F01-5387-5E89-ACD995683D7F}"/>
                    </a:ext>
                  </a:extLst>
                </p14:cNvPr>
                <p14:cNvContentPartPr/>
                <p14:nvPr/>
              </p14:nvContentPartPr>
              <p14:xfrm>
                <a:off x="5537400" y="3198100"/>
                <a:ext cx="1055520" cy="86040"/>
              </p14:xfrm>
            </p:contentPart>
          </mc:Choice>
          <mc:Fallback>
            <p:pic>
              <p:nvPicPr>
                <p:cNvPr id="48" name="Ink 47">
                  <a:extLst>
                    <a:ext uri="{FF2B5EF4-FFF2-40B4-BE49-F238E27FC236}">
                      <a16:creationId xmlns:a16="http://schemas.microsoft.com/office/drawing/2014/main" id="{B40C81B1-0F01-5387-5E89-ACD995683D7F}"/>
                    </a:ext>
                  </a:extLst>
                </p:cNvPr>
                <p:cNvPicPr/>
                <p:nvPr/>
              </p:nvPicPr>
              <p:blipFill>
                <a:blip r:embed="rId55"/>
                <a:stretch>
                  <a:fillRect/>
                </a:stretch>
              </p:blipFill>
              <p:spPr>
                <a:xfrm>
                  <a:off x="5519400" y="3180460"/>
                  <a:ext cx="1091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Ink 30">
                  <a:extLst>
                    <a:ext uri="{FF2B5EF4-FFF2-40B4-BE49-F238E27FC236}">
                      <a16:creationId xmlns:a16="http://schemas.microsoft.com/office/drawing/2014/main" id="{9537BA34-E078-6FBF-D3FF-CF05703EC728}"/>
                    </a:ext>
                  </a:extLst>
                </p14:cNvPr>
                <p14:cNvContentPartPr/>
                <p14:nvPr/>
              </p14:nvContentPartPr>
              <p14:xfrm>
                <a:off x="7997280" y="2567740"/>
                <a:ext cx="1289880" cy="79200"/>
              </p14:xfrm>
            </p:contentPart>
          </mc:Choice>
          <mc:Fallback>
            <p:pic>
              <p:nvPicPr>
                <p:cNvPr id="31" name="Ink 30">
                  <a:extLst>
                    <a:ext uri="{FF2B5EF4-FFF2-40B4-BE49-F238E27FC236}">
                      <a16:creationId xmlns:a16="http://schemas.microsoft.com/office/drawing/2014/main" id="{9537BA34-E078-6FBF-D3FF-CF05703EC728}"/>
                    </a:ext>
                  </a:extLst>
                </p:cNvPr>
                <p:cNvPicPr/>
                <p:nvPr/>
              </p:nvPicPr>
              <p:blipFill>
                <a:blip r:embed="rId57"/>
                <a:stretch>
                  <a:fillRect/>
                </a:stretch>
              </p:blipFill>
              <p:spPr>
                <a:xfrm>
                  <a:off x="7979280" y="2550100"/>
                  <a:ext cx="1325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Ink 31">
                  <a:extLst>
                    <a:ext uri="{FF2B5EF4-FFF2-40B4-BE49-F238E27FC236}">
                      <a16:creationId xmlns:a16="http://schemas.microsoft.com/office/drawing/2014/main" id="{FE632B5B-DB4D-9020-19D2-591FE458EB0B}"/>
                    </a:ext>
                  </a:extLst>
                </p14:cNvPr>
                <p14:cNvContentPartPr/>
                <p14:nvPr/>
              </p14:nvContentPartPr>
              <p14:xfrm>
                <a:off x="7002240" y="2557660"/>
                <a:ext cx="927000" cy="36720"/>
              </p14:xfrm>
            </p:contentPart>
          </mc:Choice>
          <mc:Fallback>
            <p:pic>
              <p:nvPicPr>
                <p:cNvPr id="32" name="Ink 31">
                  <a:extLst>
                    <a:ext uri="{FF2B5EF4-FFF2-40B4-BE49-F238E27FC236}">
                      <a16:creationId xmlns:a16="http://schemas.microsoft.com/office/drawing/2014/main" id="{FE632B5B-DB4D-9020-19D2-591FE458EB0B}"/>
                    </a:ext>
                  </a:extLst>
                </p:cNvPr>
                <p:cNvPicPr/>
                <p:nvPr/>
              </p:nvPicPr>
              <p:blipFill>
                <a:blip r:embed="rId59"/>
                <a:stretch>
                  <a:fillRect/>
                </a:stretch>
              </p:blipFill>
              <p:spPr>
                <a:xfrm>
                  <a:off x="6984600" y="2539660"/>
                  <a:ext cx="962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Ink 32">
                  <a:extLst>
                    <a:ext uri="{FF2B5EF4-FFF2-40B4-BE49-F238E27FC236}">
                      <a16:creationId xmlns:a16="http://schemas.microsoft.com/office/drawing/2014/main" id="{DEDA3093-94DB-AB21-A8BA-9EDB9DD801AF}"/>
                    </a:ext>
                  </a:extLst>
                </p14:cNvPr>
                <p14:cNvContentPartPr/>
                <p14:nvPr/>
              </p14:nvContentPartPr>
              <p14:xfrm>
                <a:off x="6272520" y="2559460"/>
                <a:ext cx="548640" cy="95040"/>
              </p14:xfrm>
            </p:contentPart>
          </mc:Choice>
          <mc:Fallback>
            <p:pic>
              <p:nvPicPr>
                <p:cNvPr id="33" name="Ink 32">
                  <a:extLst>
                    <a:ext uri="{FF2B5EF4-FFF2-40B4-BE49-F238E27FC236}">
                      <a16:creationId xmlns:a16="http://schemas.microsoft.com/office/drawing/2014/main" id="{DEDA3093-94DB-AB21-A8BA-9EDB9DD801AF}"/>
                    </a:ext>
                  </a:extLst>
                </p:cNvPr>
                <p:cNvPicPr/>
                <p:nvPr/>
              </p:nvPicPr>
              <p:blipFill>
                <a:blip r:embed="rId61"/>
                <a:stretch>
                  <a:fillRect/>
                </a:stretch>
              </p:blipFill>
              <p:spPr>
                <a:xfrm>
                  <a:off x="6254520" y="2541820"/>
                  <a:ext cx="584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Ink 33">
                  <a:extLst>
                    <a:ext uri="{FF2B5EF4-FFF2-40B4-BE49-F238E27FC236}">
                      <a16:creationId xmlns:a16="http://schemas.microsoft.com/office/drawing/2014/main" id="{E6C3A0FF-4FDD-54AC-5C5F-9EF9D9481E5E}"/>
                    </a:ext>
                  </a:extLst>
                </p14:cNvPr>
                <p14:cNvContentPartPr/>
                <p14:nvPr/>
              </p14:nvContentPartPr>
              <p14:xfrm>
                <a:off x="5363520" y="2586100"/>
                <a:ext cx="740880" cy="55080"/>
              </p14:xfrm>
            </p:contentPart>
          </mc:Choice>
          <mc:Fallback>
            <p:pic>
              <p:nvPicPr>
                <p:cNvPr id="34" name="Ink 33">
                  <a:extLst>
                    <a:ext uri="{FF2B5EF4-FFF2-40B4-BE49-F238E27FC236}">
                      <a16:creationId xmlns:a16="http://schemas.microsoft.com/office/drawing/2014/main" id="{E6C3A0FF-4FDD-54AC-5C5F-9EF9D9481E5E}"/>
                    </a:ext>
                  </a:extLst>
                </p:cNvPr>
                <p:cNvPicPr/>
                <p:nvPr/>
              </p:nvPicPr>
              <p:blipFill>
                <a:blip r:embed="rId63"/>
                <a:stretch>
                  <a:fillRect/>
                </a:stretch>
              </p:blipFill>
              <p:spPr>
                <a:xfrm>
                  <a:off x="5345880" y="2568460"/>
                  <a:ext cx="776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Ink 34">
                  <a:extLst>
                    <a:ext uri="{FF2B5EF4-FFF2-40B4-BE49-F238E27FC236}">
                      <a16:creationId xmlns:a16="http://schemas.microsoft.com/office/drawing/2014/main" id="{DCACF6F8-48C8-A36A-CDBC-9BE1C3C1F8A0}"/>
                    </a:ext>
                  </a:extLst>
                </p14:cNvPr>
                <p14:cNvContentPartPr/>
                <p14:nvPr/>
              </p14:nvContentPartPr>
              <p14:xfrm>
                <a:off x="4405560" y="2596900"/>
                <a:ext cx="603360" cy="41040"/>
              </p14:xfrm>
            </p:contentPart>
          </mc:Choice>
          <mc:Fallback>
            <p:pic>
              <p:nvPicPr>
                <p:cNvPr id="35" name="Ink 34">
                  <a:extLst>
                    <a:ext uri="{FF2B5EF4-FFF2-40B4-BE49-F238E27FC236}">
                      <a16:creationId xmlns:a16="http://schemas.microsoft.com/office/drawing/2014/main" id="{DCACF6F8-48C8-A36A-CDBC-9BE1C3C1F8A0}"/>
                    </a:ext>
                  </a:extLst>
                </p:cNvPr>
                <p:cNvPicPr/>
                <p:nvPr/>
              </p:nvPicPr>
              <p:blipFill>
                <a:blip r:embed="rId65"/>
                <a:stretch>
                  <a:fillRect/>
                </a:stretch>
              </p:blipFill>
              <p:spPr>
                <a:xfrm>
                  <a:off x="4387560" y="2579260"/>
                  <a:ext cx="639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Ink 35">
                  <a:extLst>
                    <a:ext uri="{FF2B5EF4-FFF2-40B4-BE49-F238E27FC236}">
                      <a16:creationId xmlns:a16="http://schemas.microsoft.com/office/drawing/2014/main" id="{FC8DB11F-E2B8-1426-DF54-7E0AD1D3D164}"/>
                    </a:ext>
                  </a:extLst>
                </p14:cNvPr>
                <p14:cNvContentPartPr/>
                <p14:nvPr/>
              </p14:nvContentPartPr>
              <p14:xfrm>
                <a:off x="3007320" y="2621380"/>
                <a:ext cx="1406520" cy="47880"/>
              </p14:xfrm>
            </p:contentPart>
          </mc:Choice>
          <mc:Fallback>
            <p:pic>
              <p:nvPicPr>
                <p:cNvPr id="36" name="Ink 35">
                  <a:extLst>
                    <a:ext uri="{FF2B5EF4-FFF2-40B4-BE49-F238E27FC236}">
                      <a16:creationId xmlns:a16="http://schemas.microsoft.com/office/drawing/2014/main" id="{FC8DB11F-E2B8-1426-DF54-7E0AD1D3D164}"/>
                    </a:ext>
                  </a:extLst>
                </p:cNvPr>
                <p:cNvPicPr/>
                <p:nvPr/>
              </p:nvPicPr>
              <p:blipFill>
                <a:blip r:embed="rId67"/>
                <a:stretch>
                  <a:fillRect/>
                </a:stretch>
              </p:blipFill>
              <p:spPr>
                <a:xfrm>
                  <a:off x="2989680" y="2603380"/>
                  <a:ext cx="1442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Ink 37">
                  <a:extLst>
                    <a:ext uri="{FF2B5EF4-FFF2-40B4-BE49-F238E27FC236}">
                      <a16:creationId xmlns:a16="http://schemas.microsoft.com/office/drawing/2014/main" id="{FDF665BF-764C-5E0E-7378-75F51A0EA0BC}"/>
                    </a:ext>
                  </a:extLst>
                </p14:cNvPr>
                <p14:cNvContentPartPr/>
                <p14:nvPr/>
              </p14:nvContentPartPr>
              <p14:xfrm>
                <a:off x="2428440" y="2617060"/>
                <a:ext cx="576000" cy="30600"/>
              </p14:xfrm>
            </p:contentPart>
          </mc:Choice>
          <mc:Fallback>
            <p:pic>
              <p:nvPicPr>
                <p:cNvPr id="38" name="Ink 37">
                  <a:extLst>
                    <a:ext uri="{FF2B5EF4-FFF2-40B4-BE49-F238E27FC236}">
                      <a16:creationId xmlns:a16="http://schemas.microsoft.com/office/drawing/2014/main" id="{FDF665BF-764C-5E0E-7378-75F51A0EA0BC}"/>
                    </a:ext>
                  </a:extLst>
                </p:cNvPr>
                <p:cNvPicPr/>
                <p:nvPr/>
              </p:nvPicPr>
              <p:blipFill>
                <a:blip r:embed="rId69"/>
                <a:stretch>
                  <a:fillRect/>
                </a:stretch>
              </p:blipFill>
              <p:spPr>
                <a:xfrm>
                  <a:off x="2410440" y="2599420"/>
                  <a:ext cx="611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a:extLst>
                    <a:ext uri="{FF2B5EF4-FFF2-40B4-BE49-F238E27FC236}">
                      <a16:creationId xmlns:a16="http://schemas.microsoft.com/office/drawing/2014/main" id="{69BC0061-58B8-3E94-46C6-5D9D2444AF3D}"/>
                    </a:ext>
                  </a:extLst>
                </p14:cNvPr>
                <p14:cNvContentPartPr/>
                <p14:nvPr/>
              </p14:nvContentPartPr>
              <p14:xfrm>
                <a:off x="1790880" y="2587180"/>
                <a:ext cx="454320" cy="38520"/>
              </p14:xfrm>
            </p:contentPart>
          </mc:Choice>
          <mc:Fallback>
            <p:pic>
              <p:nvPicPr>
                <p:cNvPr id="40" name="Ink 39">
                  <a:extLst>
                    <a:ext uri="{FF2B5EF4-FFF2-40B4-BE49-F238E27FC236}">
                      <a16:creationId xmlns:a16="http://schemas.microsoft.com/office/drawing/2014/main" id="{69BC0061-58B8-3E94-46C6-5D9D2444AF3D}"/>
                    </a:ext>
                  </a:extLst>
                </p:cNvPr>
                <p:cNvPicPr/>
                <p:nvPr/>
              </p:nvPicPr>
              <p:blipFill>
                <a:blip r:embed="rId71"/>
                <a:stretch>
                  <a:fillRect/>
                </a:stretch>
              </p:blipFill>
              <p:spPr>
                <a:xfrm>
                  <a:off x="1772880" y="2569180"/>
                  <a:ext cx="489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Ink 40">
                  <a:extLst>
                    <a:ext uri="{FF2B5EF4-FFF2-40B4-BE49-F238E27FC236}">
                      <a16:creationId xmlns:a16="http://schemas.microsoft.com/office/drawing/2014/main" id="{D249D6F9-3416-FB12-00B4-CCEE8B1EDC9C}"/>
                    </a:ext>
                  </a:extLst>
                </p14:cNvPr>
                <p14:cNvContentPartPr/>
                <p14:nvPr/>
              </p14:nvContentPartPr>
              <p14:xfrm>
                <a:off x="621600" y="2596900"/>
                <a:ext cx="958680" cy="38160"/>
              </p14:xfrm>
            </p:contentPart>
          </mc:Choice>
          <mc:Fallback>
            <p:pic>
              <p:nvPicPr>
                <p:cNvPr id="41" name="Ink 40">
                  <a:extLst>
                    <a:ext uri="{FF2B5EF4-FFF2-40B4-BE49-F238E27FC236}">
                      <a16:creationId xmlns:a16="http://schemas.microsoft.com/office/drawing/2014/main" id="{D249D6F9-3416-FB12-00B4-CCEE8B1EDC9C}"/>
                    </a:ext>
                  </a:extLst>
                </p:cNvPr>
                <p:cNvPicPr/>
                <p:nvPr/>
              </p:nvPicPr>
              <p:blipFill>
                <a:blip r:embed="rId73"/>
                <a:stretch>
                  <a:fillRect/>
                </a:stretch>
              </p:blipFill>
              <p:spPr>
                <a:xfrm>
                  <a:off x="603600" y="2578900"/>
                  <a:ext cx="994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0" name="Ink 59">
                  <a:extLst>
                    <a:ext uri="{FF2B5EF4-FFF2-40B4-BE49-F238E27FC236}">
                      <a16:creationId xmlns:a16="http://schemas.microsoft.com/office/drawing/2014/main" id="{BBD82867-B637-6403-5348-1E13F97C1163}"/>
                    </a:ext>
                  </a:extLst>
                </p14:cNvPr>
                <p14:cNvContentPartPr/>
                <p14:nvPr/>
              </p14:nvContentPartPr>
              <p14:xfrm>
                <a:off x="5648280" y="2567740"/>
                <a:ext cx="1053360" cy="598680"/>
              </p14:xfrm>
            </p:contentPart>
          </mc:Choice>
          <mc:Fallback>
            <p:pic>
              <p:nvPicPr>
                <p:cNvPr id="60" name="Ink 59">
                  <a:extLst>
                    <a:ext uri="{FF2B5EF4-FFF2-40B4-BE49-F238E27FC236}">
                      <a16:creationId xmlns:a16="http://schemas.microsoft.com/office/drawing/2014/main" id="{BBD82867-B637-6403-5348-1E13F97C1163}"/>
                    </a:ext>
                  </a:extLst>
                </p:cNvPr>
                <p:cNvPicPr/>
                <p:nvPr/>
              </p:nvPicPr>
              <p:blipFill>
                <a:blip r:embed="rId75"/>
                <a:stretch>
                  <a:fillRect/>
                </a:stretch>
              </p:blipFill>
              <p:spPr>
                <a:xfrm>
                  <a:off x="5630280" y="2550100"/>
                  <a:ext cx="1089000" cy="63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62" name="Ink 61">
                <a:extLst>
                  <a:ext uri="{FF2B5EF4-FFF2-40B4-BE49-F238E27FC236}">
                    <a16:creationId xmlns:a16="http://schemas.microsoft.com/office/drawing/2014/main" id="{9EBD027D-3569-F5FC-6A89-441DAB3E5238}"/>
                  </a:ext>
                </a:extLst>
              </p14:cNvPr>
              <p14:cNvContentPartPr/>
              <p14:nvPr/>
            </p14:nvContentPartPr>
            <p14:xfrm>
              <a:off x="9360960" y="2405740"/>
              <a:ext cx="261000" cy="241560"/>
            </p14:xfrm>
          </p:contentPart>
        </mc:Choice>
        <mc:Fallback>
          <p:pic>
            <p:nvPicPr>
              <p:cNvPr id="62" name="Ink 61">
                <a:extLst>
                  <a:ext uri="{FF2B5EF4-FFF2-40B4-BE49-F238E27FC236}">
                    <a16:creationId xmlns:a16="http://schemas.microsoft.com/office/drawing/2014/main" id="{9EBD027D-3569-F5FC-6A89-441DAB3E5238}"/>
                  </a:ext>
                </a:extLst>
              </p:cNvPr>
              <p:cNvPicPr/>
              <p:nvPr/>
            </p:nvPicPr>
            <p:blipFill>
              <a:blip r:embed="rId77"/>
              <a:stretch>
                <a:fillRect/>
              </a:stretch>
            </p:blipFill>
            <p:spPr>
              <a:xfrm>
                <a:off x="9343320" y="2388100"/>
                <a:ext cx="2966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0" name="Ink 89">
                <a:extLst>
                  <a:ext uri="{FF2B5EF4-FFF2-40B4-BE49-F238E27FC236}">
                    <a16:creationId xmlns:a16="http://schemas.microsoft.com/office/drawing/2014/main" id="{84DBFCB0-E8DB-B342-E46E-67F93948AC5B}"/>
                  </a:ext>
                </a:extLst>
              </p14:cNvPr>
              <p14:cNvContentPartPr/>
              <p14:nvPr/>
            </p14:nvContentPartPr>
            <p14:xfrm>
              <a:off x="3642360" y="3745660"/>
              <a:ext cx="1535400" cy="129960"/>
            </p14:xfrm>
          </p:contentPart>
        </mc:Choice>
        <mc:Fallback>
          <p:pic>
            <p:nvPicPr>
              <p:cNvPr id="90" name="Ink 89">
                <a:extLst>
                  <a:ext uri="{FF2B5EF4-FFF2-40B4-BE49-F238E27FC236}">
                    <a16:creationId xmlns:a16="http://schemas.microsoft.com/office/drawing/2014/main" id="{84DBFCB0-E8DB-B342-E46E-67F93948AC5B}"/>
                  </a:ext>
                </a:extLst>
              </p:cNvPr>
              <p:cNvPicPr/>
              <p:nvPr/>
            </p:nvPicPr>
            <p:blipFill>
              <a:blip r:embed="rId79"/>
              <a:stretch>
                <a:fillRect/>
              </a:stretch>
            </p:blipFill>
            <p:spPr>
              <a:xfrm>
                <a:off x="3624720" y="3727660"/>
                <a:ext cx="1571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2" name="Ink 91">
                <a:extLst>
                  <a:ext uri="{FF2B5EF4-FFF2-40B4-BE49-F238E27FC236}">
                    <a16:creationId xmlns:a16="http://schemas.microsoft.com/office/drawing/2014/main" id="{53ECD382-5F08-C554-929E-2B672AE36560}"/>
                  </a:ext>
                </a:extLst>
              </p14:cNvPr>
              <p14:cNvContentPartPr/>
              <p14:nvPr/>
            </p14:nvContentPartPr>
            <p14:xfrm>
              <a:off x="84840" y="3139060"/>
              <a:ext cx="3437640" cy="786600"/>
            </p14:xfrm>
          </p:contentPart>
        </mc:Choice>
        <mc:Fallback>
          <p:pic>
            <p:nvPicPr>
              <p:cNvPr id="92" name="Ink 91">
                <a:extLst>
                  <a:ext uri="{FF2B5EF4-FFF2-40B4-BE49-F238E27FC236}">
                    <a16:creationId xmlns:a16="http://schemas.microsoft.com/office/drawing/2014/main" id="{53ECD382-5F08-C554-929E-2B672AE36560}"/>
                  </a:ext>
                </a:extLst>
              </p:cNvPr>
              <p:cNvPicPr/>
              <p:nvPr/>
            </p:nvPicPr>
            <p:blipFill>
              <a:blip r:embed="rId81"/>
              <a:stretch>
                <a:fillRect/>
              </a:stretch>
            </p:blipFill>
            <p:spPr>
              <a:xfrm>
                <a:off x="67200" y="3121420"/>
                <a:ext cx="3473280" cy="822240"/>
              </a:xfrm>
              <a:prstGeom prst="rect">
                <a:avLst/>
              </a:prstGeom>
            </p:spPr>
          </p:pic>
        </mc:Fallback>
      </mc:AlternateContent>
      <p:grpSp>
        <p:nvGrpSpPr>
          <p:cNvPr id="95" name="Group 94">
            <a:extLst>
              <a:ext uri="{FF2B5EF4-FFF2-40B4-BE49-F238E27FC236}">
                <a16:creationId xmlns:a16="http://schemas.microsoft.com/office/drawing/2014/main" id="{67ACA446-05E9-4905-2620-220F940E7260}"/>
              </a:ext>
            </a:extLst>
          </p:cNvPr>
          <p:cNvGrpSpPr/>
          <p:nvPr/>
        </p:nvGrpSpPr>
        <p:grpSpPr>
          <a:xfrm>
            <a:off x="341160" y="3721540"/>
            <a:ext cx="9114120" cy="819720"/>
            <a:chOff x="341160" y="3721540"/>
            <a:chExt cx="9114120" cy="819720"/>
          </a:xfrm>
        </p:grpSpPr>
        <mc:AlternateContent xmlns:mc="http://schemas.openxmlformats.org/markup-compatibility/2006">
          <mc:Choice xmlns:p14="http://schemas.microsoft.com/office/powerpoint/2010/main" Requires="p14">
            <p:contentPart p14:bwMode="auto" r:id="rId82">
              <p14:nvContentPartPr>
                <p14:cNvPr id="80" name="Ink 79">
                  <a:extLst>
                    <a:ext uri="{FF2B5EF4-FFF2-40B4-BE49-F238E27FC236}">
                      <a16:creationId xmlns:a16="http://schemas.microsoft.com/office/drawing/2014/main" id="{5304B750-5906-E2BA-751C-D29B884FA34E}"/>
                    </a:ext>
                  </a:extLst>
                </p14:cNvPr>
                <p14:cNvContentPartPr/>
                <p14:nvPr/>
              </p14:nvContentPartPr>
              <p14:xfrm>
                <a:off x="9026880" y="4301140"/>
                <a:ext cx="428400" cy="53280"/>
              </p14:xfrm>
            </p:contentPart>
          </mc:Choice>
          <mc:Fallback>
            <p:pic>
              <p:nvPicPr>
                <p:cNvPr id="80" name="Ink 79">
                  <a:extLst>
                    <a:ext uri="{FF2B5EF4-FFF2-40B4-BE49-F238E27FC236}">
                      <a16:creationId xmlns:a16="http://schemas.microsoft.com/office/drawing/2014/main" id="{5304B750-5906-E2BA-751C-D29B884FA34E}"/>
                    </a:ext>
                  </a:extLst>
                </p:cNvPr>
                <p:cNvPicPr/>
                <p:nvPr/>
              </p:nvPicPr>
              <p:blipFill>
                <a:blip r:embed="rId83"/>
                <a:stretch>
                  <a:fillRect/>
                </a:stretch>
              </p:blipFill>
              <p:spPr>
                <a:xfrm>
                  <a:off x="9008880" y="4283500"/>
                  <a:ext cx="464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1" name="Ink 80">
                  <a:extLst>
                    <a:ext uri="{FF2B5EF4-FFF2-40B4-BE49-F238E27FC236}">
                      <a16:creationId xmlns:a16="http://schemas.microsoft.com/office/drawing/2014/main" id="{F165ADC6-0D70-59A4-6FA8-42ED4089A5E8}"/>
                    </a:ext>
                  </a:extLst>
                </p14:cNvPr>
                <p14:cNvContentPartPr/>
                <p14:nvPr/>
              </p14:nvContentPartPr>
              <p14:xfrm>
                <a:off x="8053080" y="4326340"/>
                <a:ext cx="591840" cy="86760"/>
              </p14:xfrm>
            </p:contentPart>
          </mc:Choice>
          <mc:Fallback>
            <p:pic>
              <p:nvPicPr>
                <p:cNvPr id="81" name="Ink 80">
                  <a:extLst>
                    <a:ext uri="{FF2B5EF4-FFF2-40B4-BE49-F238E27FC236}">
                      <a16:creationId xmlns:a16="http://schemas.microsoft.com/office/drawing/2014/main" id="{F165ADC6-0D70-59A4-6FA8-42ED4089A5E8}"/>
                    </a:ext>
                  </a:extLst>
                </p:cNvPr>
                <p:cNvPicPr/>
                <p:nvPr/>
              </p:nvPicPr>
              <p:blipFill>
                <a:blip r:embed="rId85"/>
                <a:stretch>
                  <a:fillRect/>
                </a:stretch>
              </p:blipFill>
              <p:spPr>
                <a:xfrm>
                  <a:off x="8035440" y="4308700"/>
                  <a:ext cx="627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 name="Ink 81">
                  <a:extLst>
                    <a:ext uri="{FF2B5EF4-FFF2-40B4-BE49-F238E27FC236}">
                      <a16:creationId xmlns:a16="http://schemas.microsoft.com/office/drawing/2014/main" id="{DE4050C9-2E4E-9146-3E0B-C3AA6A305A05}"/>
                    </a:ext>
                  </a:extLst>
                </p14:cNvPr>
                <p14:cNvContentPartPr/>
                <p14:nvPr/>
              </p14:nvContentPartPr>
              <p14:xfrm>
                <a:off x="7073160" y="4384660"/>
                <a:ext cx="655920" cy="16560"/>
              </p14:xfrm>
            </p:contentPart>
          </mc:Choice>
          <mc:Fallback>
            <p:pic>
              <p:nvPicPr>
                <p:cNvPr id="82" name="Ink 81">
                  <a:extLst>
                    <a:ext uri="{FF2B5EF4-FFF2-40B4-BE49-F238E27FC236}">
                      <a16:creationId xmlns:a16="http://schemas.microsoft.com/office/drawing/2014/main" id="{DE4050C9-2E4E-9146-3E0B-C3AA6A305A05}"/>
                    </a:ext>
                  </a:extLst>
                </p:cNvPr>
                <p:cNvPicPr/>
                <p:nvPr/>
              </p:nvPicPr>
              <p:blipFill>
                <a:blip r:embed="rId87"/>
                <a:stretch>
                  <a:fillRect/>
                </a:stretch>
              </p:blipFill>
              <p:spPr>
                <a:xfrm>
                  <a:off x="7055160" y="4367020"/>
                  <a:ext cx="691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4" name="Ink 83">
                  <a:extLst>
                    <a:ext uri="{FF2B5EF4-FFF2-40B4-BE49-F238E27FC236}">
                      <a16:creationId xmlns:a16="http://schemas.microsoft.com/office/drawing/2014/main" id="{336B1653-91B1-D797-2801-B13E893C462A}"/>
                    </a:ext>
                  </a:extLst>
                </p14:cNvPr>
                <p14:cNvContentPartPr/>
                <p14:nvPr/>
              </p14:nvContentPartPr>
              <p14:xfrm>
                <a:off x="6073440" y="4411660"/>
                <a:ext cx="511920" cy="23040"/>
              </p14:xfrm>
            </p:contentPart>
          </mc:Choice>
          <mc:Fallback>
            <p:pic>
              <p:nvPicPr>
                <p:cNvPr id="84" name="Ink 83">
                  <a:extLst>
                    <a:ext uri="{FF2B5EF4-FFF2-40B4-BE49-F238E27FC236}">
                      <a16:creationId xmlns:a16="http://schemas.microsoft.com/office/drawing/2014/main" id="{336B1653-91B1-D797-2801-B13E893C462A}"/>
                    </a:ext>
                  </a:extLst>
                </p:cNvPr>
                <p:cNvPicPr/>
                <p:nvPr/>
              </p:nvPicPr>
              <p:blipFill>
                <a:blip r:embed="rId89"/>
                <a:stretch>
                  <a:fillRect/>
                </a:stretch>
              </p:blipFill>
              <p:spPr>
                <a:xfrm>
                  <a:off x="6055800" y="4393660"/>
                  <a:ext cx="547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5" name="Ink 84">
                  <a:extLst>
                    <a:ext uri="{FF2B5EF4-FFF2-40B4-BE49-F238E27FC236}">
                      <a16:creationId xmlns:a16="http://schemas.microsoft.com/office/drawing/2014/main" id="{73139154-159C-78CC-0644-5DFB45E0C275}"/>
                    </a:ext>
                  </a:extLst>
                </p14:cNvPr>
                <p14:cNvContentPartPr/>
                <p14:nvPr/>
              </p14:nvContentPartPr>
              <p14:xfrm>
                <a:off x="5869320" y="4390780"/>
                <a:ext cx="8280" cy="5040"/>
              </p14:xfrm>
            </p:contentPart>
          </mc:Choice>
          <mc:Fallback>
            <p:pic>
              <p:nvPicPr>
                <p:cNvPr id="85" name="Ink 84">
                  <a:extLst>
                    <a:ext uri="{FF2B5EF4-FFF2-40B4-BE49-F238E27FC236}">
                      <a16:creationId xmlns:a16="http://schemas.microsoft.com/office/drawing/2014/main" id="{73139154-159C-78CC-0644-5DFB45E0C275}"/>
                    </a:ext>
                  </a:extLst>
                </p:cNvPr>
                <p:cNvPicPr/>
                <p:nvPr/>
              </p:nvPicPr>
              <p:blipFill>
                <a:blip r:embed="rId91"/>
                <a:stretch>
                  <a:fillRect/>
                </a:stretch>
              </p:blipFill>
              <p:spPr>
                <a:xfrm>
                  <a:off x="5851320" y="4373140"/>
                  <a:ext cx="43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6" name="Ink 85">
                  <a:extLst>
                    <a:ext uri="{FF2B5EF4-FFF2-40B4-BE49-F238E27FC236}">
                      <a16:creationId xmlns:a16="http://schemas.microsoft.com/office/drawing/2014/main" id="{0C7D2DE2-E3F6-7DBC-40E2-83DC14632A00}"/>
                    </a:ext>
                  </a:extLst>
                </p14:cNvPr>
                <p14:cNvContentPartPr/>
                <p14:nvPr/>
              </p14:nvContentPartPr>
              <p14:xfrm>
                <a:off x="4558920" y="4386460"/>
                <a:ext cx="1233000" cy="28080"/>
              </p14:xfrm>
            </p:contentPart>
          </mc:Choice>
          <mc:Fallback>
            <p:pic>
              <p:nvPicPr>
                <p:cNvPr id="86" name="Ink 85">
                  <a:extLst>
                    <a:ext uri="{FF2B5EF4-FFF2-40B4-BE49-F238E27FC236}">
                      <a16:creationId xmlns:a16="http://schemas.microsoft.com/office/drawing/2014/main" id="{0C7D2DE2-E3F6-7DBC-40E2-83DC14632A00}"/>
                    </a:ext>
                  </a:extLst>
                </p:cNvPr>
                <p:cNvPicPr/>
                <p:nvPr/>
              </p:nvPicPr>
              <p:blipFill>
                <a:blip r:embed="rId93"/>
                <a:stretch>
                  <a:fillRect/>
                </a:stretch>
              </p:blipFill>
              <p:spPr>
                <a:xfrm>
                  <a:off x="4541280" y="4368820"/>
                  <a:ext cx="1268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7" name="Ink 86">
                  <a:extLst>
                    <a:ext uri="{FF2B5EF4-FFF2-40B4-BE49-F238E27FC236}">
                      <a16:creationId xmlns:a16="http://schemas.microsoft.com/office/drawing/2014/main" id="{C42A3A7E-A32D-73B3-DBB5-40614B8A844E}"/>
                    </a:ext>
                  </a:extLst>
                </p14:cNvPr>
                <p14:cNvContentPartPr/>
                <p14:nvPr/>
              </p14:nvContentPartPr>
              <p14:xfrm>
                <a:off x="3882120" y="4352260"/>
                <a:ext cx="496440" cy="65520"/>
              </p14:xfrm>
            </p:contentPart>
          </mc:Choice>
          <mc:Fallback>
            <p:pic>
              <p:nvPicPr>
                <p:cNvPr id="87" name="Ink 86">
                  <a:extLst>
                    <a:ext uri="{FF2B5EF4-FFF2-40B4-BE49-F238E27FC236}">
                      <a16:creationId xmlns:a16="http://schemas.microsoft.com/office/drawing/2014/main" id="{C42A3A7E-A32D-73B3-DBB5-40614B8A844E}"/>
                    </a:ext>
                  </a:extLst>
                </p:cNvPr>
                <p:cNvPicPr/>
                <p:nvPr/>
              </p:nvPicPr>
              <p:blipFill>
                <a:blip r:embed="rId95"/>
                <a:stretch>
                  <a:fillRect/>
                </a:stretch>
              </p:blipFill>
              <p:spPr>
                <a:xfrm>
                  <a:off x="3864120" y="4334620"/>
                  <a:ext cx="532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Ink 87">
                  <a:extLst>
                    <a:ext uri="{FF2B5EF4-FFF2-40B4-BE49-F238E27FC236}">
                      <a16:creationId xmlns:a16="http://schemas.microsoft.com/office/drawing/2014/main" id="{D71BDC48-C7BC-6BC5-C6BF-1EC1CFE3862C}"/>
                    </a:ext>
                  </a:extLst>
                </p14:cNvPr>
                <p14:cNvContentPartPr/>
                <p14:nvPr/>
              </p14:nvContentPartPr>
              <p14:xfrm>
                <a:off x="2943240" y="4350100"/>
                <a:ext cx="598680" cy="34200"/>
              </p14:xfrm>
            </p:contentPart>
          </mc:Choice>
          <mc:Fallback>
            <p:pic>
              <p:nvPicPr>
                <p:cNvPr id="88" name="Ink 87">
                  <a:extLst>
                    <a:ext uri="{FF2B5EF4-FFF2-40B4-BE49-F238E27FC236}">
                      <a16:creationId xmlns:a16="http://schemas.microsoft.com/office/drawing/2014/main" id="{D71BDC48-C7BC-6BC5-C6BF-1EC1CFE3862C}"/>
                    </a:ext>
                  </a:extLst>
                </p:cNvPr>
                <p:cNvPicPr/>
                <p:nvPr/>
              </p:nvPicPr>
              <p:blipFill>
                <a:blip r:embed="rId97"/>
                <a:stretch>
                  <a:fillRect/>
                </a:stretch>
              </p:blipFill>
              <p:spPr>
                <a:xfrm>
                  <a:off x="2925240" y="4332460"/>
                  <a:ext cx="634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CD7E66B8-91F6-B41F-54F6-ACE4FD0779BF}"/>
                    </a:ext>
                  </a:extLst>
                </p14:cNvPr>
                <p14:cNvContentPartPr/>
                <p14:nvPr/>
              </p14:nvContentPartPr>
              <p14:xfrm>
                <a:off x="8356200" y="3792460"/>
                <a:ext cx="907920" cy="39960"/>
              </p14:xfrm>
            </p:contentPart>
          </mc:Choice>
          <mc:Fallback>
            <p:pic>
              <p:nvPicPr>
                <p:cNvPr id="69" name="Ink 68">
                  <a:extLst>
                    <a:ext uri="{FF2B5EF4-FFF2-40B4-BE49-F238E27FC236}">
                      <a16:creationId xmlns:a16="http://schemas.microsoft.com/office/drawing/2014/main" id="{CD7E66B8-91F6-B41F-54F6-ACE4FD0779BF}"/>
                    </a:ext>
                  </a:extLst>
                </p:cNvPr>
                <p:cNvPicPr/>
                <p:nvPr/>
              </p:nvPicPr>
              <p:blipFill>
                <a:blip r:embed="rId99"/>
                <a:stretch>
                  <a:fillRect/>
                </a:stretch>
              </p:blipFill>
              <p:spPr>
                <a:xfrm>
                  <a:off x="8338560" y="3774460"/>
                  <a:ext cx="943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Ink 69">
                  <a:extLst>
                    <a:ext uri="{FF2B5EF4-FFF2-40B4-BE49-F238E27FC236}">
                      <a16:creationId xmlns:a16="http://schemas.microsoft.com/office/drawing/2014/main" id="{78510D3C-94B9-FC69-5EA1-1DEFCE34A72C}"/>
                    </a:ext>
                  </a:extLst>
                </p14:cNvPr>
                <p14:cNvContentPartPr/>
                <p14:nvPr/>
              </p14:nvContentPartPr>
              <p14:xfrm>
                <a:off x="7699200" y="3749260"/>
                <a:ext cx="333720" cy="30960"/>
              </p14:xfrm>
            </p:contentPart>
          </mc:Choice>
          <mc:Fallback>
            <p:pic>
              <p:nvPicPr>
                <p:cNvPr id="70" name="Ink 69">
                  <a:extLst>
                    <a:ext uri="{FF2B5EF4-FFF2-40B4-BE49-F238E27FC236}">
                      <a16:creationId xmlns:a16="http://schemas.microsoft.com/office/drawing/2014/main" id="{78510D3C-94B9-FC69-5EA1-1DEFCE34A72C}"/>
                    </a:ext>
                  </a:extLst>
                </p:cNvPr>
                <p:cNvPicPr/>
                <p:nvPr/>
              </p:nvPicPr>
              <p:blipFill>
                <a:blip r:embed="rId101"/>
                <a:stretch>
                  <a:fillRect/>
                </a:stretch>
              </p:blipFill>
              <p:spPr>
                <a:xfrm>
                  <a:off x="7681560" y="3731260"/>
                  <a:ext cx="369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Ink 70">
                  <a:extLst>
                    <a:ext uri="{FF2B5EF4-FFF2-40B4-BE49-F238E27FC236}">
                      <a16:creationId xmlns:a16="http://schemas.microsoft.com/office/drawing/2014/main" id="{52D82252-2D42-7391-EC50-0F31B205EEDD}"/>
                    </a:ext>
                  </a:extLst>
                </p14:cNvPr>
                <p14:cNvContentPartPr/>
                <p14:nvPr/>
              </p14:nvContentPartPr>
              <p14:xfrm>
                <a:off x="6700560" y="3755740"/>
                <a:ext cx="788760" cy="70560"/>
              </p14:xfrm>
            </p:contentPart>
          </mc:Choice>
          <mc:Fallback>
            <p:pic>
              <p:nvPicPr>
                <p:cNvPr id="71" name="Ink 70">
                  <a:extLst>
                    <a:ext uri="{FF2B5EF4-FFF2-40B4-BE49-F238E27FC236}">
                      <a16:creationId xmlns:a16="http://schemas.microsoft.com/office/drawing/2014/main" id="{52D82252-2D42-7391-EC50-0F31B205EEDD}"/>
                    </a:ext>
                  </a:extLst>
                </p:cNvPr>
                <p:cNvPicPr/>
                <p:nvPr/>
              </p:nvPicPr>
              <p:blipFill>
                <a:blip r:embed="rId103"/>
                <a:stretch>
                  <a:fillRect/>
                </a:stretch>
              </p:blipFill>
              <p:spPr>
                <a:xfrm>
                  <a:off x="6682560" y="3738100"/>
                  <a:ext cx="824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Ink 72">
                  <a:extLst>
                    <a:ext uri="{FF2B5EF4-FFF2-40B4-BE49-F238E27FC236}">
                      <a16:creationId xmlns:a16="http://schemas.microsoft.com/office/drawing/2014/main" id="{C776EEFA-5E15-F775-2C41-B1C6933105E5}"/>
                    </a:ext>
                  </a:extLst>
                </p14:cNvPr>
                <p14:cNvContentPartPr/>
                <p14:nvPr/>
              </p14:nvContentPartPr>
              <p14:xfrm>
                <a:off x="4596360" y="3732340"/>
                <a:ext cx="1220400" cy="64800"/>
              </p14:xfrm>
            </p:contentPart>
          </mc:Choice>
          <mc:Fallback>
            <p:pic>
              <p:nvPicPr>
                <p:cNvPr id="73" name="Ink 72">
                  <a:extLst>
                    <a:ext uri="{FF2B5EF4-FFF2-40B4-BE49-F238E27FC236}">
                      <a16:creationId xmlns:a16="http://schemas.microsoft.com/office/drawing/2014/main" id="{C776EEFA-5E15-F775-2C41-B1C6933105E5}"/>
                    </a:ext>
                  </a:extLst>
                </p:cNvPr>
                <p:cNvPicPr/>
                <p:nvPr/>
              </p:nvPicPr>
              <p:blipFill>
                <a:blip r:embed="rId105"/>
                <a:stretch>
                  <a:fillRect/>
                </a:stretch>
              </p:blipFill>
              <p:spPr>
                <a:xfrm>
                  <a:off x="4578720" y="3714340"/>
                  <a:ext cx="1256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4" name="Ink 73">
                  <a:extLst>
                    <a:ext uri="{FF2B5EF4-FFF2-40B4-BE49-F238E27FC236}">
                      <a16:creationId xmlns:a16="http://schemas.microsoft.com/office/drawing/2014/main" id="{A0D6B4E6-2E6F-36D3-109A-743AE7BD2BF9}"/>
                    </a:ext>
                  </a:extLst>
                </p14:cNvPr>
                <p14:cNvContentPartPr/>
                <p14:nvPr/>
              </p14:nvContentPartPr>
              <p14:xfrm>
                <a:off x="3658920" y="3788500"/>
                <a:ext cx="834480" cy="37080"/>
              </p14:xfrm>
            </p:contentPart>
          </mc:Choice>
          <mc:Fallback>
            <p:pic>
              <p:nvPicPr>
                <p:cNvPr id="74" name="Ink 73">
                  <a:extLst>
                    <a:ext uri="{FF2B5EF4-FFF2-40B4-BE49-F238E27FC236}">
                      <a16:creationId xmlns:a16="http://schemas.microsoft.com/office/drawing/2014/main" id="{A0D6B4E6-2E6F-36D3-109A-743AE7BD2BF9}"/>
                    </a:ext>
                  </a:extLst>
                </p:cNvPr>
                <p:cNvPicPr/>
                <p:nvPr/>
              </p:nvPicPr>
              <p:blipFill>
                <a:blip r:embed="rId107"/>
                <a:stretch>
                  <a:fillRect/>
                </a:stretch>
              </p:blipFill>
              <p:spPr>
                <a:xfrm>
                  <a:off x="3641280" y="3770500"/>
                  <a:ext cx="870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5" name="Ink 74">
                  <a:extLst>
                    <a:ext uri="{FF2B5EF4-FFF2-40B4-BE49-F238E27FC236}">
                      <a16:creationId xmlns:a16="http://schemas.microsoft.com/office/drawing/2014/main" id="{A969CFB7-8A8C-C3A9-52F0-11D079E6C815}"/>
                    </a:ext>
                  </a:extLst>
                </p14:cNvPr>
                <p14:cNvContentPartPr/>
                <p14:nvPr/>
              </p14:nvContentPartPr>
              <p14:xfrm>
                <a:off x="2559840" y="3755380"/>
                <a:ext cx="848880" cy="64080"/>
              </p14:xfrm>
            </p:contentPart>
          </mc:Choice>
          <mc:Fallback>
            <p:pic>
              <p:nvPicPr>
                <p:cNvPr id="75" name="Ink 74">
                  <a:extLst>
                    <a:ext uri="{FF2B5EF4-FFF2-40B4-BE49-F238E27FC236}">
                      <a16:creationId xmlns:a16="http://schemas.microsoft.com/office/drawing/2014/main" id="{A969CFB7-8A8C-C3A9-52F0-11D079E6C815}"/>
                    </a:ext>
                  </a:extLst>
                </p:cNvPr>
                <p:cNvPicPr/>
                <p:nvPr/>
              </p:nvPicPr>
              <p:blipFill>
                <a:blip r:embed="rId109"/>
                <a:stretch>
                  <a:fillRect/>
                </a:stretch>
              </p:blipFill>
              <p:spPr>
                <a:xfrm>
                  <a:off x="2542200" y="3737740"/>
                  <a:ext cx="884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7" name="Ink 76">
                  <a:extLst>
                    <a:ext uri="{FF2B5EF4-FFF2-40B4-BE49-F238E27FC236}">
                      <a16:creationId xmlns:a16="http://schemas.microsoft.com/office/drawing/2014/main" id="{B030DE40-4272-5FD0-B5C4-58C29ADD4B1A}"/>
                    </a:ext>
                  </a:extLst>
                </p14:cNvPr>
                <p14:cNvContentPartPr/>
                <p14:nvPr/>
              </p14:nvContentPartPr>
              <p14:xfrm>
                <a:off x="1520880" y="3738820"/>
                <a:ext cx="1068120" cy="45360"/>
              </p14:xfrm>
            </p:contentPart>
          </mc:Choice>
          <mc:Fallback>
            <p:pic>
              <p:nvPicPr>
                <p:cNvPr id="77" name="Ink 76">
                  <a:extLst>
                    <a:ext uri="{FF2B5EF4-FFF2-40B4-BE49-F238E27FC236}">
                      <a16:creationId xmlns:a16="http://schemas.microsoft.com/office/drawing/2014/main" id="{B030DE40-4272-5FD0-B5C4-58C29ADD4B1A}"/>
                    </a:ext>
                  </a:extLst>
                </p:cNvPr>
                <p:cNvPicPr/>
                <p:nvPr/>
              </p:nvPicPr>
              <p:blipFill>
                <a:blip r:embed="rId111"/>
                <a:stretch>
                  <a:fillRect/>
                </a:stretch>
              </p:blipFill>
              <p:spPr>
                <a:xfrm>
                  <a:off x="1503240" y="3720820"/>
                  <a:ext cx="1103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8" name="Ink 77">
                  <a:extLst>
                    <a:ext uri="{FF2B5EF4-FFF2-40B4-BE49-F238E27FC236}">
                      <a16:creationId xmlns:a16="http://schemas.microsoft.com/office/drawing/2014/main" id="{75EA2C3E-9831-F64F-DAA7-756DE59FE519}"/>
                    </a:ext>
                  </a:extLst>
                </p14:cNvPr>
                <p14:cNvContentPartPr/>
                <p14:nvPr/>
              </p14:nvContentPartPr>
              <p14:xfrm>
                <a:off x="341160" y="3769060"/>
                <a:ext cx="1060560" cy="84600"/>
              </p14:xfrm>
            </p:contentPart>
          </mc:Choice>
          <mc:Fallback>
            <p:pic>
              <p:nvPicPr>
                <p:cNvPr id="78" name="Ink 77">
                  <a:extLst>
                    <a:ext uri="{FF2B5EF4-FFF2-40B4-BE49-F238E27FC236}">
                      <a16:creationId xmlns:a16="http://schemas.microsoft.com/office/drawing/2014/main" id="{75EA2C3E-9831-F64F-DAA7-756DE59FE519}"/>
                    </a:ext>
                  </a:extLst>
                </p:cNvPr>
                <p:cNvPicPr/>
                <p:nvPr/>
              </p:nvPicPr>
              <p:blipFill>
                <a:blip r:embed="rId113"/>
                <a:stretch>
                  <a:fillRect/>
                </a:stretch>
              </p:blipFill>
              <p:spPr>
                <a:xfrm>
                  <a:off x="323160" y="3751420"/>
                  <a:ext cx="1096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4" name="Ink 93">
                  <a:extLst>
                    <a:ext uri="{FF2B5EF4-FFF2-40B4-BE49-F238E27FC236}">
                      <a16:creationId xmlns:a16="http://schemas.microsoft.com/office/drawing/2014/main" id="{10C7E161-A700-6A4F-7F1C-6B9A96E54D5B}"/>
                    </a:ext>
                  </a:extLst>
                </p14:cNvPr>
                <p14:cNvContentPartPr/>
                <p14:nvPr/>
              </p14:nvContentPartPr>
              <p14:xfrm>
                <a:off x="2824800" y="3721540"/>
                <a:ext cx="6628680" cy="819720"/>
              </p14:xfrm>
            </p:contentPart>
          </mc:Choice>
          <mc:Fallback>
            <p:pic>
              <p:nvPicPr>
                <p:cNvPr id="94" name="Ink 93">
                  <a:extLst>
                    <a:ext uri="{FF2B5EF4-FFF2-40B4-BE49-F238E27FC236}">
                      <a16:creationId xmlns:a16="http://schemas.microsoft.com/office/drawing/2014/main" id="{10C7E161-A700-6A4F-7F1C-6B9A96E54D5B}"/>
                    </a:ext>
                  </a:extLst>
                </p:cNvPr>
                <p:cNvPicPr/>
                <p:nvPr/>
              </p:nvPicPr>
              <p:blipFill>
                <a:blip r:embed="rId115"/>
                <a:stretch>
                  <a:fillRect/>
                </a:stretch>
              </p:blipFill>
              <p:spPr>
                <a:xfrm>
                  <a:off x="2807160" y="3703900"/>
                  <a:ext cx="6664320" cy="85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96" name="Ink 95">
                <a:extLst>
                  <a:ext uri="{FF2B5EF4-FFF2-40B4-BE49-F238E27FC236}">
                    <a16:creationId xmlns:a16="http://schemas.microsoft.com/office/drawing/2014/main" id="{5B1CDC43-8D57-8502-9BDF-F460B7A08D73}"/>
                  </a:ext>
                </a:extLst>
              </p14:cNvPr>
              <p14:cNvContentPartPr/>
              <p14:nvPr/>
            </p14:nvContentPartPr>
            <p14:xfrm>
              <a:off x="3709680" y="2540020"/>
              <a:ext cx="1284480" cy="724680"/>
            </p14:xfrm>
          </p:contentPart>
        </mc:Choice>
        <mc:Fallback>
          <p:pic>
            <p:nvPicPr>
              <p:cNvPr id="96" name="Ink 95">
                <a:extLst>
                  <a:ext uri="{FF2B5EF4-FFF2-40B4-BE49-F238E27FC236}">
                    <a16:creationId xmlns:a16="http://schemas.microsoft.com/office/drawing/2014/main" id="{5B1CDC43-8D57-8502-9BDF-F460B7A08D73}"/>
                  </a:ext>
                </a:extLst>
              </p:cNvPr>
              <p:cNvPicPr/>
              <p:nvPr/>
            </p:nvPicPr>
            <p:blipFill>
              <a:blip r:embed="rId117"/>
              <a:stretch>
                <a:fillRect/>
              </a:stretch>
            </p:blipFill>
            <p:spPr>
              <a:xfrm>
                <a:off x="3691680" y="2522380"/>
                <a:ext cx="1320120" cy="760320"/>
              </a:xfrm>
              <a:prstGeom prst="rect">
                <a:avLst/>
              </a:prstGeom>
            </p:spPr>
          </p:pic>
        </mc:Fallback>
      </mc:AlternateContent>
      <p:grpSp>
        <p:nvGrpSpPr>
          <p:cNvPr id="99" name="Group 98">
            <a:extLst>
              <a:ext uri="{FF2B5EF4-FFF2-40B4-BE49-F238E27FC236}">
                <a16:creationId xmlns:a16="http://schemas.microsoft.com/office/drawing/2014/main" id="{AF195774-1249-BF0C-A892-74AE973BFCEE}"/>
              </a:ext>
            </a:extLst>
          </p:cNvPr>
          <p:cNvGrpSpPr/>
          <p:nvPr/>
        </p:nvGrpSpPr>
        <p:grpSpPr>
          <a:xfrm>
            <a:off x="700440" y="2541820"/>
            <a:ext cx="4202280" cy="797040"/>
            <a:chOff x="700440" y="2541820"/>
            <a:chExt cx="4202280" cy="797040"/>
          </a:xfrm>
        </p:grpSpPr>
        <mc:AlternateContent xmlns:mc="http://schemas.openxmlformats.org/markup-compatibility/2006">
          <mc:Choice xmlns:p14="http://schemas.microsoft.com/office/powerpoint/2010/main" Requires="p14">
            <p:contentPart p14:bwMode="auto" r:id="rId118">
              <p14:nvContentPartPr>
                <p14:cNvPr id="63" name="Ink 62">
                  <a:extLst>
                    <a:ext uri="{FF2B5EF4-FFF2-40B4-BE49-F238E27FC236}">
                      <a16:creationId xmlns:a16="http://schemas.microsoft.com/office/drawing/2014/main" id="{2B002671-376E-8A1A-94C0-CF85CB4E63D7}"/>
                    </a:ext>
                  </a:extLst>
                </p14:cNvPr>
                <p14:cNvContentPartPr/>
                <p14:nvPr/>
              </p14:nvContentPartPr>
              <p14:xfrm>
                <a:off x="3901560" y="3264340"/>
                <a:ext cx="1001160" cy="74520"/>
              </p14:xfrm>
            </p:contentPart>
          </mc:Choice>
          <mc:Fallback>
            <p:pic>
              <p:nvPicPr>
                <p:cNvPr id="63" name="Ink 62">
                  <a:extLst>
                    <a:ext uri="{FF2B5EF4-FFF2-40B4-BE49-F238E27FC236}">
                      <a16:creationId xmlns:a16="http://schemas.microsoft.com/office/drawing/2014/main" id="{2B002671-376E-8A1A-94C0-CF85CB4E63D7}"/>
                    </a:ext>
                  </a:extLst>
                </p:cNvPr>
                <p:cNvPicPr/>
                <p:nvPr/>
              </p:nvPicPr>
              <p:blipFill>
                <a:blip r:embed="rId119"/>
                <a:stretch>
                  <a:fillRect/>
                </a:stretch>
              </p:blipFill>
              <p:spPr>
                <a:xfrm>
                  <a:off x="3883560" y="3246700"/>
                  <a:ext cx="1036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4" name="Ink 63">
                  <a:extLst>
                    <a:ext uri="{FF2B5EF4-FFF2-40B4-BE49-F238E27FC236}">
                      <a16:creationId xmlns:a16="http://schemas.microsoft.com/office/drawing/2014/main" id="{85849546-CAF9-74DD-6F26-0C3188CA7C49}"/>
                    </a:ext>
                  </a:extLst>
                </p14:cNvPr>
                <p14:cNvContentPartPr/>
                <p14:nvPr/>
              </p14:nvContentPartPr>
              <p14:xfrm>
                <a:off x="2672880" y="3203500"/>
                <a:ext cx="1090800" cy="51840"/>
              </p14:xfrm>
            </p:contentPart>
          </mc:Choice>
          <mc:Fallback>
            <p:pic>
              <p:nvPicPr>
                <p:cNvPr id="64" name="Ink 63">
                  <a:extLst>
                    <a:ext uri="{FF2B5EF4-FFF2-40B4-BE49-F238E27FC236}">
                      <a16:creationId xmlns:a16="http://schemas.microsoft.com/office/drawing/2014/main" id="{85849546-CAF9-74DD-6F26-0C3188CA7C49}"/>
                    </a:ext>
                  </a:extLst>
                </p:cNvPr>
                <p:cNvPicPr/>
                <p:nvPr/>
              </p:nvPicPr>
              <p:blipFill>
                <a:blip r:embed="rId121"/>
                <a:stretch>
                  <a:fillRect/>
                </a:stretch>
              </p:blipFill>
              <p:spPr>
                <a:xfrm>
                  <a:off x="2654880" y="3185500"/>
                  <a:ext cx="1126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6" name="Ink 65">
                  <a:extLst>
                    <a:ext uri="{FF2B5EF4-FFF2-40B4-BE49-F238E27FC236}">
                      <a16:creationId xmlns:a16="http://schemas.microsoft.com/office/drawing/2014/main" id="{179485BC-F540-080B-64E7-ECD9073F7D3F}"/>
                    </a:ext>
                  </a:extLst>
                </p14:cNvPr>
                <p14:cNvContentPartPr/>
                <p14:nvPr/>
              </p14:nvContentPartPr>
              <p14:xfrm>
                <a:off x="1888080" y="3170380"/>
                <a:ext cx="659520" cy="20160"/>
              </p14:xfrm>
            </p:contentPart>
          </mc:Choice>
          <mc:Fallback>
            <p:pic>
              <p:nvPicPr>
                <p:cNvPr id="66" name="Ink 65">
                  <a:extLst>
                    <a:ext uri="{FF2B5EF4-FFF2-40B4-BE49-F238E27FC236}">
                      <a16:creationId xmlns:a16="http://schemas.microsoft.com/office/drawing/2014/main" id="{179485BC-F540-080B-64E7-ECD9073F7D3F}"/>
                    </a:ext>
                  </a:extLst>
                </p:cNvPr>
                <p:cNvPicPr/>
                <p:nvPr/>
              </p:nvPicPr>
              <p:blipFill>
                <a:blip r:embed="rId123"/>
                <a:stretch>
                  <a:fillRect/>
                </a:stretch>
              </p:blipFill>
              <p:spPr>
                <a:xfrm>
                  <a:off x="1870440" y="3152380"/>
                  <a:ext cx="695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7" name="Ink 66">
                  <a:extLst>
                    <a:ext uri="{FF2B5EF4-FFF2-40B4-BE49-F238E27FC236}">
                      <a16:creationId xmlns:a16="http://schemas.microsoft.com/office/drawing/2014/main" id="{167D4E2D-D5D6-05AC-04D5-B99CA26A4281}"/>
                    </a:ext>
                  </a:extLst>
                </p14:cNvPr>
                <p14:cNvContentPartPr/>
                <p14:nvPr/>
              </p14:nvContentPartPr>
              <p14:xfrm>
                <a:off x="700440" y="3170380"/>
                <a:ext cx="837720" cy="42120"/>
              </p14:xfrm>
            </p:contentPart>
          </mc:Choice>
          <mc:Fallback>
            <p:pic>
              <p:nvPicPr>
                <p:cNvPr id="67" name="Ink 66">
                  <a:extLst>
                    <a:ext uri="{FF2B5EF4-FFF2-40B4-BE49-F238E27FC236}">
                      <a16:creationId xmlns:a16="http://schemas.microsoft.com/office/drawing/2014/main" id="{167D4E2D-D5D6-05AC-04D5-B99CA26A4281}"/>
                    </a:ext>
                  </a:extLst>
                </p:cNvPr>
                <p:cNvPicPr/>
                <p:nvPr/>
              </p:nvPicPr>
              <p:blipFill>
                <a:blip r:embed="rId125"/>
                <a:stretch>
                  <a:fillRect/>
                </a:stretch>
              </p:blipFill>
              <p:spPr>
                <a:xfrm>
                  <a:off x="682440" y="3152380"/>
                  <a:ext cx="873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Ink 97">
                  <a:extLst>
                    <a:ext uri="{FF2B5EF4-FFF2-40B4-BE49-F238E27FC236}">
                      <a16:creationId xmlns:a16="http://schemas.microsoft.com/office/drawing/2014/main" id="{4B2DABA9-1E8F-B4A2-6D61-AA11B65B2ECB}"/>
                    </a:ext>
                  </a:extLst>
                </p14:cNvPr>
                <p14:cNvContentPartPr/>
                <p14:nvPr/>
              </p14:nvContentPartPr>
              <p14:xfrm>
                <a:off x="1467600" y="2541820"/>
                <a:ext cx="2287440" cy="693000"/>
              </p14:xfrm>
            </p:contentPart>
          </mc:Choice>
          <mc:Fallback>
            <p:pic>
              <p:nvPicPr>
                <p:cNvPr id="98" name="Ink 97">
                  <a:extLst>
                    <a:ext uri="{FF2B5EF4-FFF2-40B4-BE49-F238E27FC236}">
                      <a16:creationId xmlns:a16="http://schemas.microsoft.com/office/drawing/2014/main" id="{4B2DABA9-1E8F-B4A2-6D61-AA11B65B2ECB}"/>
                    </a:ext>
                  </a:extLst>
                </p:cNvPr>
                <p:cNvPicPr/>
                <p:nvPr/>
              </p:nvPicPr>
              <p:blipFill>
                <a:blip r:embed="rId127"/>
                <a:stretch>
                  <a:fillRect/>
                </a:stretch>
              </p:blipFill>
              <p:spPr>
                <a:xfrm>
                  <a:off x="1449600" y="2524180"/>
                  <a:ext cx="2323080" cy="72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00" name="Ink 99">
                <a:extLst>
                  <a:ext uri="{FF2B5EF4-FFF2-40B4-BE49-F238E27FC236}">
                    <a16:creationId xmlns:a16="http://schemas.microsoft.com/office/drawing/2014/main" id="{93493E6F-FFFA-E269-4692-3ACFD0457488}"/>
                  </a:ext>
                </a:extLst>
              </p14:cNvPr>
              <p14:cNvContentPartPr/>
              <p14:nvPr/>
            </p14:nvContentPartPr>
            <p14:xfrm>
              <a:off x="414600" y="4343260"/>
              <a:ext cx="1750680" cy="189360"/>
            </p14:xfrm>
          </p:contentPart>
        </mc:Choice>
        <mc:Fallback>
          <p:pic>
            <p:nvPicPr>
              <p:cNvPr id="100" name="Ink 99">
                <a:extLst>
                  <a:ext uri="{FF2B5EF4-FFF2-40B4-BE49-F238E27FC236}">
                    <a16:creationId xmlns:a16="http://schemas.microsoft.com/office/drawing/2014/main" id="{93493E6F-FFFA-E269-4692-3ACFD0457488}"/>
                  </a:ext>
                </a:extLst>
              </p:cNvPr>
              <p:cNvPicPr/>
              <p:nvPr/>
            </p:nvPicPr>
            <p:blipFill>
              <a:blip r:embed="rId129"/>
              <a:stretch>
                <a:fillRect/>
              </a:stretch>
            </p:blipFill>
            <p:spPr>
              <a:xfrm>
                <a:off x="396600" y="4325620"/>
                <a:ext cx="1786320" cy="225000"/>
              </a:xfrm>
              <a:prstGeom prst="rect">
                <a:avLst/>
              </a:prstGeom>
            </p:spPr>
          </p:pic>
        </mc:Fallback>
      </mc:AlternateContent>
      <p:grpSp>
        <p:nvGrpSpPr>
          <p:cNvPr id="109" name="Group 108">
            <a:extLst>
              <a:ext uri="{FF2B5EF4-FFF2-40B4-BE49-F238E27FC236}">
                <a16:creationId xmlns:a16="http://schemas.microsoft.com/office/drawing/2014/main" id="{A7AD3FE4-B58D-B275-74CE-8D1AF665D943}"/>
              </a:ext>
            </a:extLst>
          </p:cNvPr>
          <p:cNvGrpSpPr/>
          <p:nvPr/>
        </p:nvGrpSpPr>
        <p:grpSpPr>
          <a:xfrm>
            <a:off x="2773680" y="4996300"/>
            <a:ext cx="6510600" cy="109440"/>
            <a:chOff x="2773680" y="4996300"/>
            <a:chExt cx="6510600" cy="109440"/>
          </a:xfrm>
        </p:grpSpPr>
        <mc:AlternateContent xmlns:mc="http://schemas.openxmlformats.org/markup-compatibility/2006">
          <mc:Choice xmlns:p14="http://schemas.microsoft.com/office/powerpoint/2010/main" Requires="p14">
            <p:contentPart p14:bwMode="auto" r:id="rId130">
              <p14:nvContentPartPr>
                <p14:cNvPr id="101" name="Ink 100">
                  <a:extLst>
                    <a:ext uri="{FF2B5EF4-FFF2-40B4-BE49-F238E27FC236}">
                      <a16:creationId xmlns:a16="http://schemas.microsoft.com/office/drawing/2014/main" id="{84DDC82E-5781-8B7E-2A96-F3F4732D398C}"/>
                    </a:ext>
                  </a:extLst>
                </p14:cNvPr>
                <p14:cNvContentPartPr/>
                <p14:nvPr/>
              </p14:nvContentPartPr>
              <p14:xfrm>
                <a:off x="8471400" y="5036980"/>
                <a:ext cx="812880" cy="54720"/>
              </p14:xfrm>
            </p:contentPart>
          </mc:Choice>
          <mc:Fallback>
            <p:pic>
              <p:nvPicPr>
                <p:cNvPr id="101" name="Ink 100">
                  <a:extLst>
                    <a:ext uri="{FF2B5EF4-FFF2-40B4-BE49-F238E27FC236}">
                      <a16:creationId xmlns:a16="http://schemas.microsoft.com/office/drawing/2014/main" id="{84DDC82E-5781-8B7E-2A96-F3F4732D398C}"/>
                    </a:ext>
                  </a:extLst>
                </p:cNvPr>
                <p:cNvPicPr/>
                <p:nvPr/>
              </p:nvPicPr>
              <p:blipFill>
                <a:blip r:embed="rId131"/>
                <a:stretch>
                  <a:fillRect/>
                </a:stretch>
              </p:blipFill>
              <p:spPr>
                <a:xfrm>
                  <a:off x="8453400" y="5018980"/>
                  <a:ext cx="848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2" name="Ink 101">
                  <a:extLst>
                    <a:ext uri="{FF2B5EF4-FFF2-40B4-BE49-F238E27FC236}">
                      <a16:creationId xmlns:a16="http://schemas.microsoft.com/office/drawing/2014/main" id="{40B20565-2D8C-A3DE-2ACC-BB65598B94F2}"/>
                    </a:ext>
                  </a:extLst>
                </p14:cNvPr>
                <p14:cNvContentPartPr/>
                <p14:nvPr/>
              </p14:nvContentPartPr>
              <p14:xfrm>
                <a:off x="7473480" y="5024020"/>
                <a:ext cx="664560" cy="22320"/>
              </p14:xfrm>
            </p:contentPart>
          </mc:Choice>
          <mc:Fallback>
            <p:pic>
              <p:nvPicPr>
                <p:cNvPr id="102" name="Ink 101">
                  <a:extLst>
                    <a:ext uri="{FF2B5EF4-FFF2-40B4-BE49-F238E27FC236}">
                      <a16:creationId xmlns:a16="http://schemas.microsoft.com/office/drawing/2014/main" id="{40B20565-2D8C-A3DE-2ACC-BB65598B94F2}"/>
                    </a:ext>
                  </a:extLst>
                </p:cNvPr>
                <p:cNvPicPr/>
                <p:nvPr/>
              </p:nvPicPr>
              <p:blipFill>
                <a:blip r:embed="rId133"/>
                <a:stretch>
                  <a:fillRect/>
                </a:stretch>
              </p:blipFill>
              <p:spPr>
                <a:xfrm>
                  <a:off x="7455840" y="5006380"/>
                  <a:ext cx="700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4" name="Ink 103">
                  <a:extLst>
                    <a:ext uri="{FF2B5EF4-FFF2-40B4-BE49-F238E27FC236}">
                      <a16:creationId xmlns:a16="http://schemas.microsoft.com/office/drawing/2014/main" id="{1ED3F779-14F0-AEDD-8CBB-C9BD521E6240}"/>
                    </a:ext>
                  </a:extLst>
                </p14:cNvPr>
                <p14:cNvContentPartPr/>
                <p14:nvPr/>
              </p14:nvContentPartPr>
              <p14:xfrm>
                <a:off x="6227880" y="5033740"/>
                <a:ext cx="876960" cy="24120"/>
              </p14:xfrm>
            </p:contentPart>
          </mc:Choice>
          <mc:Fallback>
            <p:pic>
              <p:nvPicPr>
                <p:cNvPr id="104" name="Ink 103">
                  <a:extLst>
                    <a:ext uri="{FF2B5EF4-FFF2-40B4-BE49-F238E27FC236}">
                      <a16:creationId xmlns:a16="http://schemas.microsoft.com/office/drawing/2014/main" id="{1ED3F779-14F0-AEDD-8CBB-C9BD521E6240}"/>
                    </a:ext>
                  </a:extLst>
                </p:cNvPr>
                <p:cNvPicPr/>
                <p:nvPr/>
              </p:nvPicPr>
              <p:blipFill>
                <a:blip r:embed="rId135"/>
                <a:stretch>
                  <a:fillRect/>
                </a:stretch>
              </p:blipFill>
              <p:spPr>
                <a:xfrm>
                  <a:off x="6209880" y="5015740"/>
                  <a:ext cx="912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5" name="Ink 104">
                  <a:extLst>
                    <a:ext uri="{FF2B5EF4-FFF2-40B4-BE49-F238E27FC236}">
                      <a16:creationId xmlns:a16="http://schemas.microsoft.com/office/drawing/2014/main" id="{3F33032B-DF75-6377-AB6F-ED8CE355175E}"/>
                    </a:ext>
                  </a:extLst>
                </p14:cNvPr>
                <p14:cNvContentPartPr/>
                <p14:nvPr/>
              </p14:nvContentPartPr>
              <p14:xfrm>
                <a:off x="5092080" y="4996300"/>
                <a:ext cx="937080" cy="71280"/>
              </p14:xfrm>
            </p:contentPart>
          </mc:Choice>
          <mc:Fallback>
            <p:pic>
              <p:nvPicPr>
                <p:cNvPr id="105" name="Ink 104">
                  <a:extLst>
                    <a:ext uri="{FF2B5EF4-FFF2-40B4-BE49-F238E27FC236}">
                      <a16:creationId xmlns:a16="http://schemas.microsoft.com/office/drawing/2014/main" id="{3F33032B-DF75-6377-AB6F-ED8CE355175E}"/>
                    </a:ext>
                  </a:extLst>
                </p:cNvPr>
                <p:cNvPicPr/>
                <p:nvPr/>
              </p:nvPicPr>
              <p:blipFill>
                <a:blip r:embed="rId137"/>
                <a:stretch>
                  <a:fillRect/>
                </a:stretch>
              </p:blipFill>
              <p:spPr>
                <a:xfrm>
                  <a:off x="5074080" y="4978300"/>
                  <a:ext cx="972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7" name="Ink 106">
                  <a:extLst>
                    <a:ext uri="{FF2B5EF4-FFF2-40B4-BE49-F238E27FC236}">
                      <a16:creationId xmlns:a16="http://schemas.microsoft.com/office/drawing/2014/main" id="{58EECACE-F3CE-055F-9069-EC643E313311}"/>
                    </a:ext>
                  </a:extLst>
                </p14:cNvPr>
                <p14:cNvContentPartPr/>
                <p14:nvPr/>
              </p14:nvContentPartPr>
              <p14:xfrm>
                <a:off x="4008840" y="5033380"/>
                <a:ext cx="845640" cy="72360"/>
              </p14:xfrm>
            </p:contentPart>
          </mc:Choice>
          <mc:Fallback>
            <p:pic>
              <p:nvPicPr>
                <p:cNvPr id="107" name="Ink 106">
                  <a:extLst>
                    <a:ext uri="{FF2B5EF4-FFF2-40B4-BE49-F238E27FC236}">
                      <a16:creationId xmlns:a16="http://schemas.microsoft.com/office/drawing/2014/main" id="{58EECACE-F3CE-055F-9069-EC643E313311}"/>
                    </a:ext>
                  </a:extLst>
                </p:cNvPr>
                <p:cNvPicPr/>
                <p:nvPr/>
              </p:nvPicPr>
              <p:blipFill>
                <a:blip r:embed="rId139"/>
                <a:stretch>
                  <a:fillRect/>
                </a:stretch>
              </p:blipFill>
              <p:spPr>
                <a:xfrm>
                  <a:off x="3991200" y="5015380"/>
                  <a:ext cx="881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8" name="Ink 107">
                  <a:extLst>
                    <a:ext uri="{FF2B5EF4-FFF2-40B4-BE49-F238E27FC236}">
                      <a16:creationId xmlns:a16="http://schemas.microsoft.com/office/drawing/2014/main" id="{A57E8A44-42AE-B4B0-B249-A8161C75EE1C}"/>
                    </a:ext>
                  </a:extLst>
                </p14:cNvPr>
                <p14:cNvContentPartPr/>
                <p14:nvPr/>
              </p14:nvContentPartPr>
              <p14:xfrm>
                <a:off x="2773680" y="5045260"/>
                <a:ext cx="1271520" cy="59040"/>
              </p14:xfrm>
            </p:contentPart>
          </mc:Choice>
          <mc:Fallback>
            <p:pic>
              <p:nvPicPr>
                <p:cNvPr id="108" name="Ink 107">
                  <a:extLst>
                    <a:ext uri="{FF2B5EF4-FFF2-40B4-BE49-F238E27FC236}">
                      <a16:creationId xmlns:a16="http://schemas.microsoft.com/office/drawing/2014/main" id="{A57E8A44-42AE-B4B0-B249-A8161C75EE1C}"/>
                    </a:ext>
                  </a:extLst>
                </p:cNvPr>
                <p:cNvPicPr/>
                <p:nvPr/>
              </p:nvPicPr>
              <p:blipFill>
                <a:blip r:embed="rId141"/>
                <a:stretch>
                  <a:fillRect/>
                </a:stretch>
              </p:blipFill>
              <p:spPr>
                <a:xfrm>
                  <a:off x="2755680" y="5027260"/>
                  <a:ext cx="1307160" cy="94680"/>
                </a:xfrm>
                <a:prstGeom prst="rect">
                  <a:avLst/>
                </a:prstGeom>
              </p:spPr>
            </p:pic>
          </mc:Fallback>
        </mc:AlternateContent>
      </p:grpSp>
      <p:grpSp>
        <p:nvGrpSpPr>
          <p:cNvPr id="112" name="Group 111">
            <a:extLst>
              <a:ext uri="{FF2B5EF4-FFF2-40B4-BE49-F238E27FC236}">
                <a16:creationId xmlns:a16="http://schemas.microsoft.com/office/drawing/2014/main" id="{A594E148-FFC5-2518-EDF5-62738E2FD36E}"/>
              </a:ext>
            </a:extLst>
          </p:cNvPr>
          <p:cNvGrpSpPr/>
          <p:nvPr/>
        </p:nvGrpSpPr>
        <p:grpSpPr>
          <a:xfrm>
            <a:off x="407400" y="4950940"/>
            <a:ext cx="1559520" cy="174960"/>
            <a:chOff x="407400" y="4950940"/>
            <a:chExt cx="1559520" cy="174960"/>
          </a:xfrm>
        </p:grpSpPr>
        <mc:AlternateContent xmlns:mc="http://schemas.openxmlformats.org/markup-compatibility/2006">
          <mc:Choice xmlns:p14="http://schemas.microsoft.com/office/powerpoint/2010/main" Requires="p14">
            <p:contentPart p14:bwMode="auto" r:id="rId142">
              <p14:nvContentPartPr>
                <p14:cNvPr id="110" name="Ink 109">
                  <a:extLst>
                    <a:ext uri="{FF2B5EF4-FFF2-40B4-BE49-F238E27FC236}">
                      <a16:creationId xmlns:a16="http://schemas.microsoft.com/office/drawing/2014/main" id="{0850F7E9-5B29-7857-6922-ADAA2FA2FB60}"/>
                    </a:ext>
                  </a:extLst>
                </p14:cNvPr>
                <p14:cNvContentPartPr/>
                <p14:nvPr/>
              </p14:nvContentPartPr>
              <p14:xfrm>
                <a:off x="1446360" y="4950940"/>
                <a:ext cx="520560" cy="39960"/>
              </p14:xfrm>
            </p:contentPart>
          </mc:Choice>
          <mc:Fallback>
            <p:pic>
              <p:nvPicPr>
                <p:cNvPr id="110" name="Ink 109">
                  <a:extLst>
                    <a:ext uri="{FF2B5EF4-FFF2-40B4-BE49-F238E27FC236}">
                      <a16:creationId xmlns:a16="http://schemas.microsoft.com/office/drawing/2014/main" id="{0850F7E9-5B29-7857-6922-ADAA2FA2FB60}"/>
                    </a:ext>
                  </a:extLst>
                </p:cNvPr>
                <p:cNvPicPr/>
                <p:nvPr/>
              </p:nvPicPr>
              <p:blipFill>
                <a:blip r:embed="rId143"/>
                <a:stretch>
                  <a:fillRect/>
                </a:stretch>
              </p:blipFill>
              <p:spPr>
                <a:xfrm>
                  <a:off x="1428360" y="4932940"/>
                  <a:ext cx="556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1" name="Ink 110">
                  <a:extLst>
                    <a:ext uri="{FF2B5EF4-FFF2-40B4-BE49-F238E27FC236}">
                      <a16:creationId xmlns:a16="http://schemas.microsoft.com/office/drawing/2014/main" id="{141C86B1-3EDC-4C11-62FD-1F2DF79E35A5}"/>
                    </a:ext>
                  </a:extLst>
                </p14:cNvPr>
                <p14:cNvContentPartPr/>
                <p14:nvPr/>
              </p14:nvContentPartPr>
              <p14:xfrm>
                <a:off x="407400" y="5106100"/>
                <a:ext cx="450360" cy="19800"/>
              </p14:xfrm>
            </p:contentPart>
          </mc:Choice>
          <mc:Fallback>
            <p:pic>
              <p:nvPicPr>
                <p:cNvPr id="111" name="Ink 110">
                  <a:extLst>
                    <a:ext uri="{FF2B5EF4-FFF2-40B4-BE49-F238E27FC236}">
                      <a16:creationId xmlns:a16="http://schemas.microsoft.com/office/drawing/2014/main" id="{141C86B1-3EDC-4C11-62FD-1F2DF79E35A5}"/>
                    </a:ext>
                  </a:extLst>
                </p:cNvPr>
                <p:cNvPicPr/>
                <p:nvPr/>
              </p:nvPicPr>
              <p:blipFill>
                <a:blip r:embed="rId145"/>
                <a:stretch>
                  <a:fillRect/>
                </a:stretch>
              </p:blipFill>
              <p:spPr>
                <a:xfrm>
                  <a:off x="389400" y="5088100"/>
                  <a:ext cx="486000" cy="55440"/>
                </a:xfrm>
                <a:prstGeom prst="rect">
                  <a:avLst/>
                </a:prstGeom>
              </p:spPr>
            </p:pic>
          </mc:Fallback>
        </mc:AlternateContent>
      </p:grpSp>
      <p:grpSp>
        <p:nvGrpSpPr>
          <p:cNvPr id="120" name="Group 119">
            <a:extLst>
              <a:ext uri="{FF2B5EF4-FFF2-40B4-BE49-F238E27FC236}">
                <a16:creationId xmlns:a16="http://schemas.microsoft.com/office/drawing/2014/main" id="{4C008146-D71D-3E95-0792-27F5F5A42698}"/>
              </a:ext>
            </a:extLst>
          </p:cNvPr>
          <p:cNvGrpSpPr/>
          <p:nvPr/>
        </p:nvGrpSpPr>
        <p:grpSpPr>
          <a:xfrm>
            <a:off x="4285320" y="5511460"/>
            <a:ext cx="5038920" cy="233280"/>
            <a:chOff x="4285320" y="5511460"/>
            <a:chExt cx="5038920" cy="233280"/>
          </a:xfrm>
        </p:grpSpPr>
        <mc:AlternateContent xmlns:mc="http://schemas.openxmlformats.org/markup-compatibility/2006">
          <mc:Choice xmlns:p14="http://schemas.microsoft.com/office/powerpoint/2010/main" Requires="p14">
            <p:contentPart p14:bwMode="auto" r:id="rId146">
              <p14:nvContentPartPr>
                <p14:cNvPr id="113" name="Ink 112">
                  <a:extLst>
                    <a:ext uri="{FF2B5EF4-FFF2-40B4-BE49-F238E27FC236}">
                      <a16:creationId xmlns:a16="http://schemas.microsoft.com/office/drawing/2014/main" id="{4C9234A7-9E69-30F7-E713-5BCFE7716E7E}"/>
                    </a:ext>
                  </a:extLst>
                </p14:cNvPr>
                <p14:cNvContentPartPr/>
                <p14:nvPr/>
              </p14:nvContentPartPr>
              <p14:xfrm>
                <a:off x="8673000" y="5511460"/>
                <a:ext cx="651240" cy="59760"/>
              </p14:xfrm>
            </p:contentPart>
          </mc:Choice>
          <mc:Fallback>
            <p:pic>
              <p:nvPicPr>
                <p:cNvPr id="113" name="Ink 112">
                  <a:extLst>
                    <a:ext uri="{FF2B5EF4-FFF2-40B4-BE49-F238E27FC236}">
                      <a16:creationId xmlns:a16="http://schemas.microsoft.com/office/drawing/2014/main" id="{4C9234A7-9E69-30F7-E713-5BCFE7716E7E}"/>
                    </a:ext>
                  </a:extLst>
                </p:cNvPr>
                <p:cNvPicPr/>
                <p:nvPr/>
              </p:nvPicPr>
              <p:blipFill>
                <a:blip r:embed="rId147"/>
                <a:stretch>
                  <a:fillRect/>
                </a:stretch>
              </p:blipFill>
              <p:spPr>
                <a:xfrm>
                  <a:off x="8655000" y="5493460"/>
                  <a:ext cx="686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4" name="Ink 113">
                  <a:extLst>
                    <a:ext uri="{FF2B5EF4-FFF2-40B4-BE49-F238E27FC236}">
                      <a16:creationId xmlns:a16="http://schemas.microsoft.com/office/drawing/2014/main" id="{802C9D09-2589-CD9A-7BD0-0C9B6303CA63}"/>
                    </a:ext>
                  </a:extLst>
                </p14:cNvPr>
                <p14:cNvContentPartPr/>
                <p14:nvPr/>
              </p14:nvContentPartPr>
              <p14:xfrm>
                <a:off x="7432800" y="5609740"/>
                <a:ext cx="905040" cy="56160"/>
              </p14:xfrm>
            </p:contentPart>
          </mc:Choice>
          <mc:Fallback>
            <p:pic>
              <p:nvPicPr>
                <p:cNvPr id="114" name="Ink 113">
                  <a:extLst>
                    <a:ext uri="{FF2B5EF4-FFF2-40B4-BE49-F238E27FC236}">
                      <a16:creationId xmlns:a16="http://schemas.microsoft.com/office/drawing/2014/main" id="{802C9D09-2589-CD9A-7BD0-0C9B6303CA63}"/>
                    </a:ext>
                  </a:extLst>
                </p:cNvPr>
                <p:cNvPicPr/>
                <p:nvPr/>
              </p:nvPicPr>
              <p:blipFill>
                <a:blip r:embed="rId149"/>
                <a:stretch>
                  <a:fillRect/>
                </a:stretch>
              </p:blipFill>
              <p:spPr>
                <a:xfrm>
                  <a:off x="7415160" y="5592100"/>
                  <a:ext cx="940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6" name="Ink 115">
                  <a:extLst>
                    <a:ext uri="{FF2B5EF4-FFF2-40B4-BE49-F238E27FC236}">
                      <a16:creationId xmlns:a16="http://schemas.microsoft.com/office/drawing/2014/main" id="{2E15E45B-AEFB-98FF-043A-A58B374A9657}"/>
                    </a:ext>
                  </a:extLst>
                </p14:cNvPr>
                <p14:cNvContentPartPr/>
                <p14:nvPr/>
              </p14:nvContentPartPr>
              <p14:xfrm>
                <a:off x="6070200" y="5686060"/>
                <a:ext cx="1156680" cy="58680"/>
              </p14:xfrm>
            </p:contentPart>
          </mc:Choice>
          <mc:Fallback>
            <p:pic>
              <p:nvPicPr>
                <p:cNvPr id="116" name="Ink 115">
                  <a:extLst>
                    <a:ext uri="{FF2B5EF4-FFF2-40B4-BE49-F238E27FC236}">
                      <a16:creationId xmlns:a16="http://schemas.microsoft.com/office/drawing/2014/main" id="{2E15E45B-AEFB-98FF-043A-A58B374A9657}"/>
                    </a:ext>
                  </a:extLst>
                </p:cNvPr>
                <p:cNvPicPr/>
                <p:nvPr/>
              </p:nvPicPr>
              <p:blipFill>
                <a:blip r:embed="rId151"/>
                <a:stretch>
                  <a:fillRect/>
                </a:stretch>
              </p:blipFill>
              <p:spPr>
                <a:xfrm>
                  <a:off x="6052200" y="5668420"/>
                  <a:ext cx="1192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Ink 117">
                  <a:extLst>
                    <a:ext uri="{FF2B5EF4-FFF2-40B4-BE49-F238E27FC236}">
                      <a16:creationId xmlns:a16="http://schemas.microsoft.com/office/drawing/2014/main" id="{73E5E04B-0C6F-217B-96B2-BC4D82EFFFAC}"/>
                    </a:ext>
                  </a:extLst>
                </p14:cNvPr>
                <p14:cNvContentPartPr/>
                <p14:nvPr/>
              </p14:nvContentPartPr>
              <p14:xfrm>
                <a:off x="5328240" y="5586340"/>
                <a:ext cx="578520" cy="39600"/>
              </p14:xfrm>
            </p:contentPart>
          </mc:Choice>
          <mc:Fallback>
            <p:pic>
              <p:nvPicPr>
                <p:cNvPr id="118" name="Ink 117">
                  <a:extLst>
                    <a:ext uri="{FF2B5EF4-FFF2-40B4-BE49-F238E27FC236}">
                      <a16:creationId xmlns:a16="http://schemas.microsoft.com/office/drawing/2014/main" id="{73E5E04B-0C6F-217B-96B2-BC4D82EFFFAC}"/>
                    </a:ext>
                  </a:extLst>
                </p:cNvPr>
                <p:cNvPicPr/>
                <p:nvPr/>
              </p:nvPicPr>
              <p:blipFill>
                <a:blip r:embed="rId153"/>
                <a:stretch>
                  <a:fillRect/>
                </a:stretch>
              </p:blipFill>
              <p:spPr>
                <a:xfrm>
                  <a:off x="5310600" y="5568700"/>
                  <a:ext cx="614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9" name="Ink 118">
                  <a:extLst>
                    <a:ext uri="{FF2B5EF4-FFF2-40B4-BE49-F238E27FC236}">
                      <a16:creationId xmlns:a16="http://schemas.microsoft.com/office/drawing/2014/main" id="{F0ADC6BA-0D49-7174-23BA-3987173B7439}"/>
                    </a:ext>
                  </a:extLst>
                </p14:cNvPr>
                <p14:cNvContentPartPr/>
                <p14:nvPr/>
              </p14:nvContentPartPr>
              <p14:xfrm>
                <a:off x="4285320" y="5652580"/>
                <a:ext cx="700200" cy="51480"/>
              </p14:xfrm>
            </p:contentPart>
          </mc:Choice>
          <mc:Fallback>
            <p:pic>
              <p:nvPicPr>
                <p:cNvPr id="119" name="Ink 118">
                  <a:extLst>
                    <a:ext uri="{FF2B5EF4-FFF2-40B4-BE49-F238E27FC236}">
                      <a16:creationId xmlns:a16="http://schemas.microsoft.com/office/drawing/2014/main" id="{F0ADC6BA-0D49-7174-23BA-3987173B7439}"/>
                    </a:ext>
                  </a:extLst>
                </p:cNvPr>
                <p:cNvPicPr/>
                <p:nvPr/>
              </p:nvPicPr>
              <p:blipFill>
                <a:blip r:embed="rId155"/>
                <a:stretch>
                  <a:fillRect/>
                </a:stretch>
              </p:blipFill>
              <p:spPr>
                <a:xfrm>
                  <a:off x="4267680" y="5634580"/>
                  <a:ext cx="73584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21" name="Ink 120">
                <a:extLst>
                  <a:ext uri="{FF2B5EF4-FFF2-40B4-BE49-F238E27FC236}">
                    <a16:creationId xmlns:a16="http://schemas.microsoft.com/office/drawing/2014/main" id="{D12DAE31-5DAE-72D6-321F-B3239F5EED96}"/>
                  </a:ext>
                </a:extLst>
              </p14:cNvPr>
              <p14:cNvContentPartPr/>
              <p14:nvPr/>
            </p14:nvContentPartPr>
            <p14:xfrm>
              <a:off x="2248800" y="3704260"/>
              <a:ext cx="619200" cy="734760"/>
            </p14:xfrm>
          </p:contentPart>
        </mc:Choice>
        <mc:Fallback>
          <p:pic>
            <p:nvPicPr>
              <p:cNvPr id="121" name="Ink 120">
                <a:extLst>
                  <a:ext uri="{FF2B5EF4-FFF2-40B4-BE49-F238E27FC236}">
                    <a16:creationId xmlns:a16="http://schemas.microsoft.com/office/drawing/2014/main" id="{D12DAE31-5DAE-72D6-321F-B3239F5EED96}"/>
                  </a:ext>
                </a:extLst>
              </p:cNvPr>
              <p:cNvPicPr/>
              <p:nvPr/>
            </p:nvPicPr>
            <p:blipFill>
              <a:blip r:embed="rId157"/>
              <a:stretch>
                <a:fillRect/>
              </a:stretch>
            </p:blipFill>
            <p:spPr>
              <a:xfrm>
                <a:off x="2230800" y="3686620"/>
                <a:ext cx="654840" cy="770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Ink 121">
                <a:extLst>
                  <a:ext uri="{FF2B5EF4-FFF2-40B4-BE49-F238E27FC236}">
                    <a16:creationId xmlns:a16="http://schemas.microsoft.com/office/drawing/2014/main" id="{81F29697-6705-29D4-C563-1F49995979A9}"/>
                  </a:ext>
                </a:extLst>
              </p14:cNvPr>
              <p14:cNvContentPartPr/>
              <p14:nvPr/>
            </p14:nvContentPartPr>
            <p14:xfrm>
              <a:off x="329640" y="4304740"/>
              <a:ext cx="1720800" cy="827280"/>
            </p14:xfrm>
          </p:contentPart>
        </mc:Choice>
        <mc:Fallback>
          <p:pic>
            <p:nvPicPr>
              <p:cNvPr id="122" name="Ink 121">
                <a:extLst>
                  <a:ext uri="{FF2B5EF4-FFF2-40B4-BE49-F238E27FC236}">
                    <a16:creationId xmlns:a16="http://schemas.microsoft.com/office/drawing/2014/main" id="{81F29697-6705-29D4-C563-1F49995979A9}"/>
                  </a:ext>
                </a:extLst>
              </p:cNvPr>
              <p:cNvPicPr/>
              <p:nvPr/>
            </p:nvPicPr>
            <p:blipFill>
              <a:blip r:embed="rId159"/>
              <a:stretch>
                <a:fillRect/>
              </a:stretch>
            </p:blipFill>
            <p:spPr>
              <a:xfrm>
                <a:off x="312000" y="4287100"/>
                <a:ext cx="1756440" cy="862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3" name="Ink 122">
                <a:extLst>
                  <a:ext uri="{FF2B5EF4-FFF2-40B4-BE49-F238E27FC236}">
                    <a16:creationId xmlns:a16="http://schemas.microsoft.com/office/drawing/2014/main" id="{D0D4D1B0-E290-3694-21FA-E441AD33CE05}"/>
                  </a:ext>
                </a:extLst>
              </p14:cNvPr>
              <p14:cNvContentPartPr/>
              <p14:nvPr/>
            </p14:nvContentPartPr>
            <p14:xfrm>
              <a:off x="8323800" y="4960660"/>
              <a:ext cx="1070640" cy="670320"/>
            </p14:xfrm>
          </p:contentPart>
        </mc:Choice>
        <mc:Fallback>
          <p:pic>
            <p:nvPicPr>
              <p:cNvPr id="123" name="Ink 122">
                <a:extLst>
                  <a:ext uri="{FF2B5EF4-FFF2-40B4-BE49-F238E27FC236}">
                    <a16:creationId xmlns:a16="http://schemas.microsoft.com/office/drawing/2014/main" id="{D0D4D1B0-E290-3694-21FA-E441AD33CE05}"/>
                  </a:ext>
                </a:extLst>
              </p:cNvPr>
              <p:cNvPicPr/>
              <p:nvPr/>
            </p:nvPicPr>
            <p:blipFill>
              <a:blip r:embed="rId161"/>
              <a:stretch>
                <a:fillRect/>
              </a:stretch>
            </p:blipFill>
            <p:spPr>
              <a:xfrm>
                <a:off x="8305800" y="4942660"/>
                <a:ext cx="1106280" cy="7059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5450" y="0"/>
            <a:ext cx="8908859" cy="5570756"/>
          </a:xfrm>
          <a:prstGeom prst="rect">
            <a:avLst/>
          </a:prstGeom>
          <a:noFill/>
        </p:spPr>
        <p:txBody>
          <a:bodyPr wrap="square" rtlCol="0">
            <a:spAutoFit/>
          </a:bodyPr>
          <a:lstStyle/>
          <a:p>
            <a:pPr algn="r"/>
            <a:r>
              <a:rPr lang="he-IL" sz="4400" b="1">
                <a:solidFill>
                  <a:srgbClr val="FFFF00"/>
                </a:solidFill>
                <a:cs typeface="+mj-cs"/>
              </a:rPr>
              <a:t>ספר ויקרא פרק כו  </a:t>
            </a:r>
          </a:p>
          <a:p>
            <a:pPr algn="r"/>
            <a:r>
              <a:rPr lang="he-IL" sz="4400">
                <a:solidFill>
                  <a:srgbClr val="FFFF00"/>
                </a:solidFill>
                <a:cs typeface="+mj-cs"/>
              </a:rPr>
              <a:t>לג  וְאֶתְכֶם֙ אֱזָרֶ֣ה בַגּוֹיִ֔ם וַהֲרִיקֹתִ֥י אַחֲרֵיכֶ֖ם חָ֑רֶב וְהָיְתָ֤ה אַרְצְכֶם֙ שְׁמָמָ֔ה וְעָרֵיכֶ֖ם יִהְי֥וּ חָרְבָּֽה׃ </a:t>
            </a:r>
          </a:p>
          <a:p>
            <a:pPr algn="r"/>
            <a:endParaRPr lang="he-IL" sz="4400" b="1">
              <a:solidFill>
                <a:srgbClr val="FFFF00"/>
              </a:solidFill>
              <a:cs typeface="+mj-cs"/>
            </a:endParaRPr>
          </a:p>
          <a:p>
            <a:r>
              <a:rPr lang="en-US" sz="3600">
                <a:solidFill>
                  <a:srgbClr val="FFC000"/>
                </a:solidFill>
                <a:cs typeface="+mj-cs"/>
              </a:rPr>
              <a:t>Vayikra / Leviticus 26:33  </a:t>
            </a:r>
          </a:p>
          <a:p>
            <a:r>
              <a:rPr lang="en-US" sz="3600">
                <a:solidFill>
                  <a:srgbClr val="FFC000"/>
                </a:solidFill>
                <a:cs typeface="+mj-cs"/>
              </a:rPr>
              <a:t>26:33 And I will scatter you among the heathen, and will draw out a sword after you: and your land shall be desolate, and your cities waste. (KJV 1900)</a:t>
            </a:r>
            <a:endParaRPr lang="en-US" sz="36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7" name="Ink 26">
                <a:extLst>
                  <a:ext uri="{FF2B5EF4-FFF2-40B4-BE49-F238E27FC236}">
                    <a16:creationId xmlns:a16="http://schemas.microsoft.com/office/drawing/2014/main" id="{7D457C52-1AE6-AA8A-578F-B7CE90BDC91B}"/>
                  </a:ext>
                </a:extLst>
              </p14:cNvPr>
              <p14:cNvContentPartPr/>
              <p14:nvPr/>
            </p14:nvContentPartPr>
            <p14:xfrm>
              <a:off x="5079840" y="1402780"/>
              <a:ext cx="736200" cy="81360"/>
            </p14:xfrm>
          </p:contentPart>
        </mc:Choice>
        <mc:Fallback>
          <p:pic>
            <p:nvPicPr>
              <p:cNvPr id="27" name="Ink 26">
                <a:extLst>
                  <a:ext uri="{FF2B5EF4-FFF2-40B4-BE49-F238E27FC236}">
                    <a16:creationId xmlns:a16="http://schemas.microsoft.com/office/drawing/2014/main" id="{7D457C52-1AE6-AA8A-578F-B7CE90BDC91B}"/>
                  </a:ext>
                </a:extLst>
              </p:cNvPr>
              <p:cNvPicPr/>
              <p:nvPr/>
            </p:nvPicPr>
            <p:blipFill>
              <a:blip r:embed="rId5"/>
              <a:stretch>
                <a:fillRect/>
              </a:stretch>
            </p:blipFill>
            <p:spPr>
              <a:xfrm>
                <a:off x="5062200" y="1385140"/>
                <a:ext cx="771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Ink 28">
                <a:extLst>
                  <a:ext uri="{FF2B5EF4-FFF2-40B4-BE49-F238E27FC236}">
                    <a16:creationId xmlns:a16="http://schemas.microsoft.com/office/drawing/2014/main" id="{F66910E0-BBA5-5798-33C9-E188C4B430CD}"/>
                  </a:ext>
                </a:extLst>
              </p14:cNvPr>
              <p14:cNvContentPartPr/>
              <p14:nvPr/>
            </p14:nvContentPartPr>
            <p14:xfrm>
              <a:off x="741120" y="1494940"/>
              <a:ext cx="765360" cy="107280"/>
            </p14:xfrm>
          </p:contentPart>
        </mc:Choice>
        <mc:Fallback>
          <p:pic>
            <p:nvPicPr>
              <p:cNvPr id="29" name="Ink 28">
                <a:extLst>
                  <a:ext uri="{FF2B5EF4-FFF2-40B4-BE49-F238E27FC236}">
                    <a16:creationId xmlns:a16="http://schemas.microsoft.com/office/drawing/2014/main" id="{F66910E0-BBA5-5798-33C9-E188C4B430CD}"/>
                  </a:ext>
                </a:extLst>
              </p:cNvPr>
              <p:cNvPicPr/>
              <p:nvPr/>
            </p:nvPicPr>
            <p:blipFill>
              <a:blip r:embed="rId7"/>
              <a:stretch>
                <a:fillRect/>
              </a:stretch>
            </p:blipFill>
            <p:spPr>
              <a:xfrm>
                <a:off x="723120" y="1476940"/>
                <a:ext cx="801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1" name="Ink 30">
                <a:extLst>
                  <a:ext uri="{FF2B5EF4-FFF2-40B4-BE49-F238E27FC236}">
                    <a16:creationId xmlns:a16="http://schemas.microsoft.com/office/drawing/2014/main" id="{4EB46093-3AC1-AB44-CCB0-CCF1B230C2A7}"/>
                  </a:ext>
                </a:extLst>
              </p14:cNvPr>
              <p14:cNvContentPartPr/>
              <p14:nvPr/>
            </p14:nvContentPartPr>
            <p14:xfrm>
              <a:off x="1897800" y="2040340"/>
              <a:ext cx="1000080" cy="182520"/>
            </p14:xfrm>
          </p:contentPart>
        </mc:Choice>
        <mc:Fallback>
          <p:pic>
            <p:nvPicPr>
              <p:cNvPr id="31" name="Ink 30">
                <a:extLst>
                  <a:ext uri="{FF2B5EF4-FFF2-40B4-BE49-F238E27FC236}">
                    <a16:creationId xmlns:a16="http://schemas.microsoft.com/office/drawing/2014/main" id="{4EB46093-3AC1-AB44-CCB0-CCF1B230C2A7}"/>
                  </a:ext>
                </a:extLst>
              </p:cNvPr>
              <p:cNvPicPr/>
              <p:nvPr/>
            </p:nvPicPr>
            <p:blipFill>
              <a:blip r:embed="rId9"/>
              <a:stretch>
                <a:fillRect/>
              </a:stretch>
            </p:blipFill>
            <p:spPr>
              <a:xfrm>
                <a:off x="1880160" y="2022340"/>
                <a:ext cx="1035720" cy="218160"/>
              </a:xfrm>
              <a:prstGeom prst="rect">
                <a:avLst/>
              </a:prstGeom>
            </p:spPr>
          </p:pic>
        </mc:Fallback>
      </mc:AlternateContent>
      <p:grpSp>
        <p:nvGrpSpPr>
          <p:cNvPr id="34" name="Group 33">
            <a:extLst>
              <a:ext uri="{FF2B5EF4-FFF2-40B4-BE49-F238E27FC236}">
                <a16:creationId xmlns:a16="http://schemas.microsoft.com/office/drawing/2014/main" id="{237473A7-2A41-462B-C740-45C1485912DE}"/>
              </a:ext>
            </a:extLst>
          </p:cNvPr>
          <p:cNvGrpSpPr/>
          <p:nvPr/>
        </p:nvGrpSpPr>
        <p:grpSpPr>
          <a:xfrm>
            <a:off x="836520" y="1338700"/>
            <a:ext cx="8429400" cy="991800"/>
            <a:chOff x="836520" y="1338700"/>
            <a:chExt cx="8429400" cy="991800"/>
          </a:xfrm>
        </p:grpSpPr>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647787A7-F4C7-407B-0EBE-B6370038DB5C}"/>
                    </a:ext>
                  </a:extLst>
                </p14:cNvPr>
                <p14:cNvContentPartPr/>
                <p14:nvPr/>
              </p14:nvContentPartPr>
              <p14:xfrm>
                <a:off x="7616040" y="1363180"/>
                <a:ext cx="814320" cy="26640"/>
              </p14:xfrm>
            </p:contentPart>
          </mc:Choice>
          <mc:Fallback>
            <p:pic>
              <p:nvPicPr>
                <p:cNvPr id="2" name="Ink 1">
                  <a:extLst>
                    <a:ext uri="{FF2B5EF4-FFF2-40B4-BE49-F238E27FC236}">
                      <a16:creationId xmlns:a16="http://schemas.microsoft.com/office/drawing/2014/main" id="{647787A7-F4C7-407B-0EBE-B6370038DB5C}"/>
                    </a:ext>
                  </a:extLst>
                </p:cNvPr>
                <p:cNvPicPr/>
                <p:nvPr/>
              </p:nvPicPr>
              <p:blipFill>
                <a:blip r:embed="rId11"/>
                <a:stretch>
                  <a:fillRect/>
                </a:stretch>
              </p:blipFill>
              <p:spPr>
                <a:xfrm>
                  <a:off x="7598040" y="1345540"/>
                  <a:ext cx="849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B4ED993C-F8FB-CE10-EC05-BCB351444997}"/>
                    </a:ext>
                  </a:extLst>
                </p14:cNvPr>
                <p14:cNvContentPartPr/>
                <p14:nvPr/>
              </p14:nvContentPartPr>
              <p14:xfrm>
                <a:off x="6351360" y="1389460"/>
                <a:ext cx="920520" cy="84960"/>
              </p14:xfrm>
            </p:contentPart>
          </mc:Choice>
          <mc:Fallback>
            <p:pic>
              <p:nvPicPr>
                <p:cNvPr id="4" name="Ink 3">
                  <a:extLst>
                    <a:ext uri="{FF2B5EF4-FFF2-40B4-BE49-F238E27FC236}">
                      <a16:creationId xmlns:a16="http://schemas.microsoft.com/office/drawing/2014/main" id="{B4ED993C-F8FB-CE10-EC05-BCB351444997}"/>
                    </a:ext>
                  </a:extLst>
                </p:cNvPr>
                <p:cNvPicPr/>
                <p:nvPr/>
              </p:nvPicPr>
              <p:blipFill>
                <a:blip r:embed="rId13"/>
                <a:stretch>
                  <a:fillRect/>
                </a:stretch>
              </p:blipFill>
              <p:spPr>
                <a:xfrm>
                  <a:off x="6333360" y="1371820"/>
                  <a:ext cx="956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CFF36410-C60C-E758-2886-3F3AB1047E53}"/>
                    </a:ext>
                  </a:extLst>
                </p14:cNvPr>
                <p14:cNvContentPartPr/>
                <p14:nvPr/>
              </p14:nvContentPartPr>
              <p14:xfrm>
                <a:off x="5184600" y="1338700"/>
                <a:ext cx="1014120" cy="102600"/>
              </p14:xfrm>
            </p:contentPart>
          </mc:Choice>
          <mc:Fallback>
            <p:pic>
              <p:nvPicPr>
                <p:cNvPr id="7" name="Ink 6">
                  <a:extLst>
                    <a:ext uri="{FF2B5EF4-FFF2-40B4-BE49-F238E27FC236}">
                      <a16:creationId xmlns:a16="http://schemas.microsoft.com/office/drawing/2014/main" id="{CFF36410-C60C-E758-2886-3F3AB1047E53}"/>
                    </a:ext>
                  </a:extLst>
                </p:cNvPr>
                <p:cNvPicPr/>
                <p:nvPr/>
              </p:nvPicPr>
              <p:blipFill>
                <a:blip r:embed="rId15"/>
                <a:stretch>
                  <a:fillRect/>
                </a:stretch>
              </p:blipFill>
              <p:spPr>
                <a:xfrm>
                  <a:off x="5166960" y="1320700"/>
                  <a:ext cx="1049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813024DE-D7FD-2412-ED7C-B0C08ABF0C2C}"/>
                    </a:ext>
                  </a:extLst>
                </p14:cNvPr>
                <p14:cNvContentPartPr/>
                <p14:nvPr/>
              </p14:nvContentPartPr>
              <p14:xfrm>
                <a:off x="3561000" y="1452820"/>
                <a:ext cx="1454760" cy="100440"/>
              </p14:xfrm>
            </p:contentPart>
          </mc:Choice>
          <mc:Fallback>
            <p:pic>
              <p:nvPicPr>
                <p:cNvPr id="11" name="Ink 10">
                  <a:extLst>
                    <a:ext uri="{FF2B5EF4-FFF2-40B4-BE49-F238E27FC236}">
                      <a16:creationId xmlns:a16="http://schemas.microsoft.com/office/drawing/2014/main" id="{813024DE-D7FD-2412-ED7C-B0C08ABF0C2C}"/>
                    </a:ext>
                  </a:extLst>
                </p:cNvPr>
                <p:cNvPicPr/>
                <p:nvPr/>
              </p:nvPicPr>
              <p:blipFill>
                <a:blip r:embed="rId17"/>
                <a:stretch>
                  <a:fillRect/>
                </a:stretch>
              </p:blipFill>
              <p:spPr>
                <a:xfrm>
                  <a:off x="3543000" y="1435180"/>
                  <a:ext cx="1490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2CC15AD-DE99-6D28-64F2-F3910EB4F6C2}"/>
                    </a:ext>
                  </a:extLst>
                </p14:cNvPr>
                <p14:cNvContentPartPr/>
                <p14:nvPr/>
              </p14:nvContentPartPr>
              <p14:xfrm>
                <a:off x="1832280" y="1486300"/>
                <a:ext cx="1460520" cy="72360"/>
              </p14:xfrm>
            </p:contentPart>
          </mc:Choice>
          <mc:Fallback>
            <p:pic>
              <p:nvPicPr>
                <p:cNvPr id="13" name="Ink 12">
                  <a:extLst>
                    <a:ext uri="{FF2B5EF4-FFF2-40B4-BE49-F238E27FC236}">
                      <a16:creationId xmlns:a16="http://schemas.microsoft.com/office/drawing/2014/main" id="{D2CC15AD-DE99-6D28-64F2-F3910EB4F6C2}"/>
                    </a:ext>
                  </a:extLst>
                </p:cNvPr>
                <p:cNvPicPr/>
                <p:nvPr/>
              </p:nvPicPr>
              <p:blipFill>
                <a:blip r:embed="rId19"/>
                <a:stretch>
                  <a:fillRect/>
                </a:stretch>
              </p:blipFill>
              <p:spPr>
                <a:xfrm>
                  <a:off x="1814280" y="1468300"/>
                  <a:ext cx="1496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A13686D-B5EF-5623-4163-45CA1F752272}"/>
                    </a:ext>
                  </a:extLst>
                </p14:cNvPr>
                <p14:cNvContentPartPr/>
                <p14:nvPr/>
              </p14:nvContentPartPr>
              <p14:xfrm>
                <a:off x="836520" y="1520500"/>
                <a:ext cx="885240" cy="48600"/>
              </p14:xfrm>
            </p:contentPart>
          </mc:Choice>
          <mc:Fallback>
            <p:pic>
              <p:nvPicPr>
                <p:cNvPr id="15" name="Ink 14">
                  <a:extLst>
                    <a:ext uri="{FF2B5EF4-FFF2-40B4-BE49-F238E27FC236}">
                      <a16:creationId xmlns:a16="http://schemas.microsoft.com/office/drawing/2014/main" id="{0A13686D-B5EF-5623-4163-45CA1F752272}"/>
                    </a:ext>
                  </a:extLst>
                </p:cNvPr>
                <p:cNvPicPr/>
                <p:nvPr/>
              </p:nvPicPr>
              <p:blipFill>
                <a:blip r:embed="rId21"/>
                <a:stretch>
                  <a:fillRect/>
                </a:stretch>
              </p:blipFill>
              <p:spPr>
                <a:xfrm>
                  <a:off x="818880" y="1502860"/>
                  <a:ext cx="920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6101D98A-3FF1-B3C1-814E-D34ACDBDA4B1}"/>
                    </a:ext>
                  </a:extLst>
                </p14:cNvPr>
                <p14:cNvContentPartPr/>
                <p14:nvPr/>
              </p14:nvContentPartPr>
              <p14:xfrm>
                <a:off x="8187360" y="2085340"/>
                <a:ext cx="1078560" cy="114840"/>
              </p14:xfrm>
            </p:contentPart>
          </mc:Choice>
          <mc:Fallback>
            <p:pic>
              <p:nvPicPr>
                <p:cNvPr id="17" name="Ink 16">
                  <a:extLst>
                    <a:ext uri="{FF2B5EF4-FFF2-40B4-BE49-F238E27FC236}">
                      <a16:creationId xmlns:a16="http://schemas.microsoft.com/office/drawing/2014/main" id="{6101D98A-3FF1-B3C1-814E-D34ACDBDA4B1}"/>
                    </a:ext>
                  </a:extLst>
                </p:cNvPr>
                <p:cNvPicPr/>
                <p:nvPr/>
              </p:nvPicPr>
              <p:blipFill>
                <a:blip r:embed="rId23"/>
                <a:stretch>
                  <a:fillRect/>
                </a:stretch>
              </p:blipFill>
              <p:spPr>
                <a:xfrm>
                  <a:off x="8169720" y="2067700"/>
                  <a:ext cx="1114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2B78F819-D5C8-039F-60CB-7783855FE22C}"/>
                    </a:ext>
                  </a:extLst>
                </p14:cNvPr>
                <p14:cNvContentPartPr/>
                <p14:nvPr/>
              </p14:nvContentPartPr>
              <p14:xfrm>
                <a:off x="6763920" y="2088220"/>
                <a:ext cx="1340280" cy="40320"/>
              </p14:xfrm>
            </p:contentPart>
          </mc:Choice>
          <mc:Fallback>
            <p:pic>
              <p:nvPicPr>
                <p:cNvPr id="18" name="Ink 17">
                  <a:extLst>
                    <a:ext uri="{FF2B5EF4-FFF2-40B4-BE49-F238E27FC236}">
                      <a16:creationId xmlns:a16="http://schemas.microsoft.com/office/drawing/2014/main" id="{2B78F819-D5C8-039F-60CB-7783855FE22C}"/>
                    </a:ext>
                  </a:extLst>
                </p:cNvPr>
                <p:cNvPicPr/>
                <p:nvPr/>
              </p:nvPicPr>
              <p:blipFill>
                <a:blip r:embed="rId25"/>
                <a:stretch>
                  <a:fillRect/>
                </a:stretch>
              </p:blipFill>
              <p:spPr>
                <a:xfrm>
                  <a:off x="6745920" y="2070220"/>
                  <a:ext cx="1375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D47C4311-023B-CB63-5961-7D51000F8BA6}"/>
                    </a:ext>
                  </a:extLst>
                </p14:cNvPr>
                <p14:cNvContentPartPr/>
                <p14:nvPr/>
              </p14:nvContentPartPr>
              <p14:xfrm>
                <a:off x="6584280" y="2242660"/>
                <a:ext cx="15840" cy="3600"/>
              </p14:xfrm>
            </p:contentPart>
          </mc:Choice>
          <mc:Fallback>
            <p:pic>
              <p:nvPicPr>
                <p:cNvPr id="20" name="Ink 19">
                  <a:extLst>
                    <a:ext uri="{FF2B5EF4-FFF2-40B4-BE49-F238E27FC236}">
                      <a16:creationId xmlns:a16="http://schemas.microsoft.com/office/drawing/2014/main" id="{D47C4311-023B-CB63-5961-7D51000F8BA6}"/>
                    </a:ext>
                  </a:extLst>
                </p:cNvPr>
                <p:cNvPicPr/>
                <p:nvPr/>
              </p:nvPicPr>
              <p:blipFill>
                <a:blip r:embed="rId27"/>
                <a:stretch>
                  <a:fillRect/>
                </a:stretch>
              </p:blipFill>
              <p:spPr>
                <a:xfrm>
                  <a:off x="6566280" y="2225020"/>
                  <a:ext cx="51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2541DC70-A60A-B33A-0038-4C7AABB4C7CF}"/>
                    </a:ext>
                  </a:extLst>
                </p14:cNvPr>
                <p14:cNvContentPartPr/>
                <p14:nvPr/>
              </p14:nvContentPartPr>
              <p14:xfrm>
                <a:off x="5444520" y="2137540"/>
                <a:ext cx="1079280" cy="97560"/>
              </p14:xfrm>
            </p:contentPart>
          </mc:Choice>
          <mc:Fallback>
            <p:pic>
              <p:nvPicPr>
                <p:cNvPr id="21" name="Ink 20">
                  <a:extLst>
                    <a:ext uri="{FF2B5EF4-FFF2-40B4-BE49-F238E27FC236}">
                      <a16:creationId xmlns:a16="http://schemas.microsoft.com/office/drawing/2014/main" id="{2541DC70-A60A-B33A-0038-4C7AABB4C7CF}"/>
                    </a:ext>
                  </a:extLst>
                </p:cNvPr>
                <p:cNvPicPr/>
                <p:nvPr/>
              </p:nvPicPr>
              <p:blipFill>
                <a:blip r:embed="rId29"/>
                <a:stretch>
                  <a:fillRect/>
                </a:stretch>
              </p:blipFill>
              <p:spPr>
                <a:xfrm>
                  <a:off x="5426520" y="2119900"/>
                  <a:ext cx="1114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46B486FE-98D8-A73B-C223-41EF9E6CF218}"/>
                    </a:ext>
                  </a:extLst>
                </p14:cNvPr>
                <p14:cNvContentPartPr/>
                <p14:nvPr/>
              </p14:nvContentPartPr>
              <p14:xfrm>
                <a:off x="3712920" y="2134660"/>
                <a:ext cx="1486080" cy="40320"/>
              </p14:xfrm>
            </p:contentPart>
          </mc:Choice>
          <mc:Fallback>
            <p:pic>
              <p:nvPicPr>
                <p:cNvPr id="23" name="Ink 22">
                  <a:extLst>
                    <a:ext uri="{FF2B5EF4-FFF2-40B4-BE49-F238E27FC236}">
                      <a16:creationId xmlns:a16="http://schemas.microsoft.com/office/drawing/2014/main" id="{46B486FE-98D8-A73B-C223-41EF9E6CF218}"/>
                    </a:ext>
                  </a:extLst>
                </p:cNvPr>
                <p:cNvPicPr/>
                <p:nvPr/>
              </p:nvPicPr>
              <p:blipFill>
                <a:blip r:embed="rId31"/>
                <a:stretch>
                  <a:fillRect/>
                </a:stretch>
              </p:blipFill>
              <p:spPr>
                <a:xfrm>
                  <a:off x="3695280" y="2116660"/>
                  <a:ext cx="1521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05B33A0A-641B-6F31-63FC-2E9B14A1269E}"/>
                    </a:ext>
                  </a:extLst>
                </p14:cNvPr>
                <p14:cNvContentPartPr/>
                <p14:nvPr/>
              </p14:nvContentPartPr>
              <p14:xfrm>
                <a:off x="3218280" y="2083180"/>
                <a:ext cx="636120" cy="87840"/>
              </p14:xfrm>
            </p:contentPart>
          </mc:Choice>
          <mc:Fallback>
            <p:pic>
              <p:nvPicPr>
                <p:cNvPr id="24" name="Ink 23">
                  <a:extLst>
                    <a:ext uri="{FF2B5EF4-FFF2-40B4-BE49-F238E27FC236}">
                      <a16:creationId xmlns:a16="http://schemas.microsoft.com/office/drawing/2014/main" id="{05B33A0A-641B-6F31-63FC-2E9B14A1269E}"/>
                    </a:ext>
                  </a:extLst>
                </p:cNvPr>
                <p:cNvPicPr/>
                <p:nvPr/>
              </p:nvPicPr>
              <p:blipFill>
                <a:blip r:embed="rId33"/>
                <a:stretch>
                  <a:fillRect/>
                </a:stretch>
              </p:blipFill>
              <p:spPr>
                <a:xfrm>
                  <a:off x="3200640" y="2065180"/>
                  <a:ext cx="671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E21B25F8-04E3-FC49-AAA8-75BCF19507E4}"/>
                    </a:ext>
                  </a:extLst>
                </p14:cNvPr>
                <p14:cNvContentPartPr/>
                <p14:nvPr/>
              </p14:nvContentPartPr>
              <p14:xfrm>
                <a:off x="1790880" y="2182900"/>
                <a:ext cx="1164960" cy="50040"/>
              </p14:xfrm>
            </p:contentPart>
          </mc:Choice>
          <mc:Fallback>
            <p:pic>
              <p:nvPicPr>
                <p:cNvPr id="25" name="Ink 24">
                  <a:extLst>
                    <a:ext uri="{FF2B5EF4-FFF2-40B4-BE49-F238E27FC236}">
                      <a16:creationId xmlns:a16="http://schemas.microsoft.com/office/drawing/2014/main" id="{E21B25F8-04E3-FC49-AAA8-75BCF19507E4}"/>
                    </a:ext>
                  </a:extLst>
                </p:cNvPr>
                <p:cNvPicPr/>
                <p:nvPr/>
              </p:nvPicPr>
              <p:blipFill>
                <a:blip r:embed="rId35"/>
                <a:stretch>
                  <a:fillRect/>
                </a:stretch>
              </p:blipFill>
              <p:spPr>
                <a:xfrm>
                  <a:off x="1772880" y="2164900"/>
                  <a:ext cx="1200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Ink 32">
                  <a:extLst>
                    <a:ext uri="{FF2B5EF4-FFF2-40B4-BE49-F238E27FC236}">
                      <a16:creationId xmlns:a16="http://schemas.microsoft.com/office/drawing/2014/main" id="{D777CBD5-36BE-9FA0-E590-66D3EE9F7E8F}"/>
                    </a:ext>
                  </a:extLst>
                </p14:cNvPr>
                <p14:cNvContentPartPr/>
                <p14:nvPr/>
              </p14:nvContentPartPr>
              <p14:xfrm>
                <a:off x="1542840" y="1370020"/>
                <a:ext cx="3875040" cy="960480"/>
              </p14:xfrm>
            </p:contentPart>
          </mc:Choice>
          <mc:Fallback>
            <p:pic>
              <p:nvPicPr>
                <p:cNvPr id="33" name="Ink 32">
                  <a:extLst>
                    <a:ext uri="{FF2B5EF4-FFF2-40B4-BE49-F238E27FC236}">
                      <a16:creationId xmlns:a16="http://schemas.microsoft.com/office/drawing/2014/main" id="{D777CBD5-36BE-9FA0-E590-66D3EE9F7E8F}"/>
                    </a:ext>
                  </a:extLst>
                </p:cNvPr>
                <p:cNvPicPr/>
                <p:nvPr/>
              </p:nvPicPr>
              <p:blipFill>
                <a:blip r:embed="rId37"/>
                <a:stretch>
                  <a:fillRect/>
                </a:stretch>
              </p:blipFill>
              <p:spPr>
                <a:xfrm>
                  <a:off x="1524840" y="1352380"/>
                  <a:ext cx="3910680" cy="996120"/>
                </a:xfrm>
                <a:prstGeom prst="rect">
                  <a:avLst/>
                </a:prstGeom>
              </p:spPr>
            </p:pic>
          </mc:Fallback>
        </mc:AlternateContent>
      </p:grpSp>
    </p:spTree>
    <p:extLst>
      <p:ext uri="{BB962C8B-B14F-4D97-AF65-F5344CB8AC3E}">
        <p14:creationId xmlns:p14="http://schemas.microsoft.com/office/powerpoint/2010/main" val="229772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3530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5450" y="0"/>
            <a:ext cx="8908859" cy="4832092"/>
          </a:xfrm>
          <a:prstGeom prst="rect">
            <a:avLst/>
          </a:prstGeom>
          <a:noFill/>
        </p:spPr>
        <p:txBody>
          <a:bodyPr wrap="square" rtlCol="0">
            <a:spAutoFit/>
          </a:bodyPr>
          <a:lstStyle/>
          <a:p>
            <a:pPr algn="r"/>
            <a:r>
              <a:rPr lang="he-IL" sz="4400" b="1">
                <a:solidFill>
                  <a:srgbClr val="FFFF00"/>
                </a:solidFill>
                <a:cs typeface="+mj-cs"/>
              </a:rPr>
              <a:t>ספר איוב פרק לח</a:t>
            </a:r>
          </a:p>
          <a:p>
            <a:pPr algn="r"/>
            <a:r>
              <a:rPr lang="he-IL" sz="4400">
                <a:solidFill>
                  <a:srgbClr val="FFFF00"/>
                </a:solidFill>
                <a:cs typeface="+mj-cs"/>
              </a:rPr>
              <a:t>ג   אֱזָר-נָא כְגֶבֶר חֲלָצֶיךָ וְאֶשְׁאָלְךָ וְהוֹדִיעֵנִי: </a:t>
            </a:r>
          </a:p>
          <a:p>
            <a:pPr algn="r"/>
            <a:endParaRPr lang="he-IL" sz="4400" b="1">
              <a:solidFill>
                <a:srgbClr val="FFFF00"/>
              </a:solidFill>
              <a:cs typeface="+mj-cs"/>
            </a:endParaRPr>
          </a:p>
          <a:p>
            <a:r>
              <a:rPr lang="en-US" sz="4400" b="1">
                <a:solidFill>
                  <a:srgbClr val="FFC000"/>
                </a:solidFill>
                <a:cs typeface="+mj-cs"/>
              </a:rPr>
              <a:t>Job 38:3  </a:t>
            </a:r>
          </a:p>
          <a:p>
            <a:r>
              <a:rPr lang="en-US" sz="4400">
                <a:solidFill>
                  <a:srgbClr val="FFC000"/>
                </a:solidFill>
                <a:cs typeface="+mj-cs"/>
              </a:rPr>
              <a:t>38:3 Gird up now thy loins like a man; For I will demand of thee, and answer thou me. (KJV 1900)</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7841AB67-A318-260C-BDFB-33ABD5FFE79B}"/>
                  </a:ext>
                </a:extLst>
              </p14:cNvPr>
              <p14:cNvContentPartPr/>
              <p14:nvPr/>
            </p14:nvContentPartPr>
            <p14:xfrm>
              <a:off x="6172080" y="1413220"/>
              <a:ext cx="1095480" cy="125280"/>
            </p14:xfrm>
          </p:contentPart>
        </mc:Choice>
        <mc:Fallback>
          <p:pic>
            <p:nvPicPr>
              <p:cNvPr id="16" name="Ink 15">
                <a:extLst>
                  <a:ext uri="{FF2B5EF4-FFF2-40B4-BE49-F238E27FC236}">
                    <a16:creationId xmlns:a16="http://schemas.microsoft.com/office/drawing/2014/main" id="{7841AB67-A318-260C-BDFB-33ABD5FFE79B}"/>
                  </a:ext>
                </a:extLst>
              </p:cNvPr>
              <p:cNvPicPr/>
              <p:nvPr/>
            </p:nvPicPr>
            <p:blipFill>
              <a:blip r:embed="rId5"/>
              <a:stretch>
                <a:fillRect/>
              </a:stretch>
            </p:blipFill>
            <p:spPr>
              <a:xfrm>
                <a:off x="6154440" y="1395580"/>
                <a:ext cx="1131120" cy="160920"/>
              </a:xfrm>
              <a:prstGeom prst="rect">
                <a:avLst/>
              </a:prstGeom>
            </p:spPr>
          </p:pic>
        </mc:Fallback>
      </mc:AlternateContent>
      <p:grpSp>
        <p:nvGrpSpPr>
          <p:cNvPr id="19" name="Group 18">
            <a:extLst>
              <a:ext uri="{FF2B5EF4-FFF2-40B4-BE49-F238E27FC236}">
                <a16:creationId xmlns:a16="http://schemas.microsoft.com/office/drawing/2014/main" id="{65A80516-DA63-6041-5A12-0FDF31EE30DB}"/>
              </a:ext>
            </a:extLst>
          </p:cNvPr>
          <p:cNvGrpSpPr/>
          <p:nvPr/>
        </p:nvGrpSpPr>
        <p:grpSpPr>
          <a:xfrm>
            <a:off x="1384080" y="730660"/>
            <a:ext cx="7422840" cy="804240"/>
            <a:chOff x="1384080" y="730660"/>
            <a:chExt cx="7422840" cy="80424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A25B8F2-6C23-14A0-2702-81341D361B8D}"/>
                    </a:ext>
                  </a:extLst>
                </p14:cNvPr>
                <p14:cNvContentPartPr/>
                <p14:nvPr/>
              </p14:nvContentPartPr>
              <p14:xfrm>
                <a:off x="8237400" y="1449580"/>
                <a:ext cx="342360" cy="11160"/>
              </p14:xfrm>
            </p:contentPart>
          </mc:Choice>
          <mc:Fallback>
            <p:pic>
              <p:nvPicPr>
                <p:cNvPr id="2" name="Ink 1">
                  <a:extLst>
                    <a:ext uri="{FF2B5EF4-FFF2-40B4-BE49-F238E27FC236}">
                      <a16:creationId xmlns:a16="http://schemas.microsoft.com/office/drawing/2014/main" id="{3A25B8F2-6C23-14A0-2702-81341D361B8D}"/>
                    </a:ext>
                  </a:extLst>
                </p:cNvPr>
                <p:cNvPicPr/>
                <p:nvPr/>
              </p:nvPicPr>
              <p:blipFill>
                <a:blip r:embed="rId7"/>
                <a:stretch>
                  <a:fillRect/>
                </a:stretch>
              </p:blipFill>
              <p:spPr>
                <a:xfrm>
                  <a:off x="8219760" y="1431580"/>
                  <a:ext cx="378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0E70C9D-2337-488E-04E0-5CFF1EB5116D}"/>
                    </a:ext>
                  </a:extLst>
                </p14:cNvPr>
                <p14:cNvContentPartPr/>
                <p14:nvPr/>
              </p14:nvContentPartPr>
              <p14:xfrm>
                <a:off x="7468440" y="1366780"/>
                <a:ext cx="309600" cy="66240"/>
              </p14:xfrm>
            </p:contentPart>
          </mc:Choice>
          <mc:Fallback>
            <p:pic>
              <p:nvPicPr>
                <p:cNvPr id="4" name="Ink 3">
                  <a:extLst>
                    <a:ext uri="{FF2B5EF4-FFF2-40B4-BE49-F238E27FC236}">
                      <a16:creationId xmlns:a16="http://schemas.microsoft.com/office/drawing/2014/main" id="{30E70C9D-2337-488E-04E0-5CFF1EB5116D}"/>
                    </a:ext>
                  </a:extLst>
                </p:cNvPr>
                <p:cNvPicPr/>
                <p:nvPr/>
              </p:nvPicPr>
              <p:blipFill>
                <a:blip r:embed="rId9"/>
                <a:stretch>
                  <a:fillRect/>
                </a:stretch>
              </p:blipFill>
              <p:spPr>
                <a:xfrm>
                  <a:off x="7450440" y="1348780"/>
                  <a:ext cx="345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C5D5A30-9091-710E-F04A-2D9B6ACDA96D}"/>
                    </a:ext>
                  </a:extLst>
                </p14:cNvPr>
                <p14:cNvContentPartPr/>
                <p14:nvPr/>
              </p14:nvContentPartPr>
              <p14:xfrm>
                <a:off x="6577440" y="1447060"/>
                <a:ext cx="632520" cy="29520"/>
              </p14:xfrm>
            </p:contentPart>
          </mc:Choice>
          <mc:Fallback>
            <p:pic>
              <p:nvPicPr>
                <p:cNvPr id="5" name="Ink 4">
                  <a:extLst>
                    <a:ext uri="{FF2B5EF4-FFF2-40B4-BE49-F238E27FC236}">
                      <a16:creationId xmlns:a16="http://schemas.microsoft.com/office/drawing/2014/main" id="{FC5D5A30-9091-710E-F04A-2D9B6ACDA96D}"/>
                    </a:ext>
                  </a:extLst>
                </p:cNvPr>
                <p:cNvPicPr/>
                <p:nvPr/>
              </p:nvPicPr>
              <p:blipFill>
                <a:blip r:embed="rId11"/>
                <a:stretch>
                  <a:fillRect/>
                </a:stretch>
              </p:blipFill>
              <p:spPr>
                <a:xfrm>
                  <a:off x="6559800" y="1429420"/>
                  <a:ext cx="668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B0130C9-9FB8-5E63-1F8B-9DC19C1242E1}"/>
                    </a:ext>
                  </a:extLst>
                </p14:cNvPr>
                <p14:cNvContentPartPr/>
                <p14:nvPr/>
              </p14:nvContentPartPr>
              <p14:xfrm>
                <a:off x="5067960" y="1470100"/>
                <a:ext cx="1023120" cy="39600"/>
              </p14:xfrm>
            </p:contentPart>
          </mc:Choice>
          <mc:Fallback>
            <p:pic>
              <p:nvPicPr>
                <p:cNvPr id="9" name="Ink 8">
                  <a:extLst>
                    <a:ext uri="{FF2B5EF4-FFF2-40B4-BE49-F238E27FC236}">
                      <a16:creationId xmlns:a16="http://schemas.microsoft.com/office/drawing/2014/main" id="{0B0130C9-9FB8-5E63-1F8B-9DC19C1242E1}"/>
                    </a:ext>
                  </a:extLst>
                </p:cNvPr>
                <p:cNvPicPr/>
                <p:nvPr/>
              </p:nvPicPr>
              <p:blipFill>
                <a:blip r:embed="rId13"/>
                <a:stretch>
                  <a:fillRect/>
                </a:stretch>
              </p:blipFill>
              <p:spPr>
                <a:xfrm>
                  <a:off x="5049960" y="1452460"/>
                  <a:ext cx="1058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7760E29-B076-61E6-4720-BC6479F93E46}"/>
                    </a:ext>
                  </a:extLst>
                </p14:cNvPr>
                <p14:cNvContentPartPr/>
                <p14:nvPr/>
              </p14:nvContentPartPr>
              <p14:xfrm>
                <a:off x="3492240" y="1474420"/>
                <a:ext cx="1308240" cy="60480"/>
              </p14:xfrm>
            </p:contentPart>
          </mc:Choice>
          <mc:Fallback>
            <p:pic>
              <p:nvPicPr>
                <p:cNvPr id="12" name="Ink 11">
                  <a:extLst>
                    <a:ext uri="{FF2B5EF4-FFF2-40B4-BE49-F238E27FC236}">
                      <a16:creationId xmlns:a16="http://schemas.microsoft.com/office/drawing/2014/main" id="{27760E29-B076-61E6-4720-BC6479F93E46}"/>
                    </a:ext>
                  </a:extLst>
                </p:cNvPr>
                <p:cNvPicPr/>
                <p:nvPr/>
              </p:nvPicPr>
              <p:blipFill>
                <a:blip r:embed="rId15"/>
                <a:stretch>
                  <a:fillRect/>
                </a:stretch>
              </p:blipFill>
              <p:spPr>
                <a:xfrm>
                  <a:off x="3474240" y="1456780"/>
                  <a:ext cx="1343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0CE3F49B-9A8A-8511-1CD6-445A27095FEB}"/>
                    </a:ext>
                  </a:extLst>
                </p14:cNvPr>
                <p14:cNvContentPartPr/>
                <p14:nvPr/>
              </p14:nvContentPartPr>
              <p14:xfrm>
                <a:off x="1384080" y="1447060"/>
                <a:ext cx="1815120" cy="82800"/>
              </p14:xfrm>
            </p:contentPart>
          </mc:Choice>
          <mc:Fallback>
            <p:pic>
              <p:nvPicPr>
                <p:cNvPr id="14" name="Ink 13">
                  <a:extLst>
                    <a:ext uri="{FF2B5EF4-FFF2-40B4-BE49-F238E27FC236}">
                      <a16:creationId xmlns:a16="http://schemas.microsoft.com/office/drawing/2014/main" id="{0CE3F49B-9A8A-8511-1CD6-445A27095FEB}"/>
                    </a:ext>
                  </a:extLst>
                </p:cNvPr>
                <p:cNvPicPr/>
                <p:nvPr/>
              </p:nvPicPr>
              <p:blipFill>
                <a:blip r:embed="rId17"/>
                <a:stretch>
                  <a:fillRect/>
                </a:stretch>
              </p:blipFill>
              <p:spPr>
                <a:xfrm>
                  <a:off x="1366440" y="1429420"/>
                  <a:ext cx="1850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8A15FF4C-8D23-1EA8-1FF8-1C5ACC3C2DAF}"/>
                    </a:ext>
                  </a:extLst>
                </p14:cNvPr>
                <p14:cNvContentPartPr/>
                <p14:nvPr/>
              </p14:nvContentPartPr>
              <p14:xfrm>
                <a:off x="6187560" y="730660"/>
                <a:ext cx="2619360" cy="803520"/>
              </p14:xfrm>
            </p:contentPart>
          </mc:Choice>
          <mc:Fallback>
            <p:pic>
              <p:nvPicPr>
                <p:cNvPr id="18" name="Ink 17">
                  <a:extLst>
                    <a:ext uri="{FF2B5EF4-FFF2-40B4-BE49-F238E27FC236}">
                      <a16:creationId xmlns:a16="http://schemas.microsoft.com/office/drawing/2014/main" id="{8A15FF4C-8D23-1EA8-1FF8-1C5ACC3C2DAF}"/>
                    </a:ext>
                  </a:extLst>
                </p:cNvPr>
                <p:cNvPicPr/>
                <p:nvPr/>
              </p:nvPicPr>
              <p:blipFill>
                <a:blip r:embed="rId19"/>
                <a:stretch>
                  <a:fillRect/>
                </a:stretch>
              </p:blipFill>
              <p:spPr>
                <a:xfrm>
                  <a:off x="6169920" y="712660"/>
                  <a:ext cx="2655000" cy="839160"/>
                </a:xfrm>
                <a:prstGeom prst="rect">
                  <a:avLst/>
                </a:prstGeom>
              </p:spPr>
            </p:pic>
          </mc:Fallback>
        </mc:AlternateContent>
      </p:grpSp>
    </p:spTree>
    <p:extLst>
      <p:ext uri="{BB962C8B-B14F-4D97-AF65-F5344CB8AC3E}">
        <p14:creationId xmlns:p14="http://schemas.microsoft.com/office/powerpoint/2010/main" val="405423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299799"/>
            <a:ext cx="9200959" cy="5447645"/>
          </a:xfrm>
          <a:prstGeom prst="rect">
            <a:avLst/>
          </a:prstGeom>
          <a:noFill/>
        </p:spPr>
        <p:txBody>
          <a:bodyPr wrap="square" rtlCol="0">
            <a:spAutoFit/>
          </a:bodyPr>
          <a:lstStyle/>
          <a:p>
            <a:pPr algn="ctr"/>
            <a:r>
              <a:rPr lang="en-US" sz="2800" b="1">
                <a:solidFill>
                  <a:srgbClr val="FFC000"/>
                </a:solidFill>
                <a:cs typeface="+mj-cs"/>
              </a:rPr>
              <a:t>NT Survey of how Yeshua the Messiah Will Bring Judgment</a:t>
            </a:r>
          </a:p>
          <a:p>
            <a:endParaRPr lang="en-US" sz="2000">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In </a:t>
            </a:r>
            <a:r>
              <a:rPr lang="en-US" sz="2000" b="1" u="sng">
                <a:solidFill>
                  <a:srgbClr val="FFC000"/>
                </a:solidFill>
                <a:cs typeface="+mj-cs"/>
              </a:rPr>
              <a:t>Matthew 25:31-46</a:t>
            </a:r>
            <a:r>
              <a:rPr lang="en-US" sz="2000">
                <a:solidFill>
                  <a:srgbClr val="FFC000"/>
                </a:solidFill>
                <a:cs typeface="+mj-cs"/>
              </a:rPr>
              <a:t>, Yeshua describes the scene of the final judgment, where he will separate the sheep from the goats, and reward or punish them according to their deeds. He says, "When the Son of Man comes in his glory, and all the angels with him, he will sit on his glorious throne. All the nations will be gathered before him, and he will separate the people one from another as a shepherd separates the sheep from the goats." (NIV)</a:t>
            </a:r>
          </a:p>
          <a:p>
            <a:pPr marL="342900" indent="-342900">
              <a:buFont typeface="Arial" panose="020B0604020202020204" pitchFamily="34" charset="0"/>
              <a:buChar char="•"/>
            </a:pPr>
            <a:r>
              <a:rPr lang="en-US" sz="2000">
                <a:solidFill>
                  <a:srgbClr val="92D050"/>
                </a:solidFill>
                <a:cs typeface="+mj-cs"/>
              </a:rPr>
              <a:t>In </a:t>
            </a:r>
            <a:r>
              <a:rPr lang="en-US" sz="2000" b="1" u="sng">
                <a:solidFill>
                  <a:srgbClr val="92D050"/>
                </a:solidFill>
                <a:cs typeface="+mj-cs"/>
              </a:rPr>
              <a:t>John 5:22-23</a:t>
            </a:r>
            <a:r>
              <a:rPr lang="en-US" sz="2000">
                <a:solidFill>
                  <a:srgbClr val="92D050"/>
                </a:solidFill>
                <a:cs typeface="+mj-cs"/>
              </a:rPr>
              <a:t>, Yeshua claims that the Father has entrusted all judgment to him, and that whoever honors him honors the Father. He says, "For not even the Father judges anyone, but He has given all judgment to the Son, so that all will honor the Son even as they honor the Father. He who does not honor the Son does not honor the Father who sent Him." (NASB)</a:t>
            </a:r>
          </a:p>
          <a:p>
            <a:pPr marL="342900" indent="-342900">
              <a:buFont typeface="Arial" panose="020B0604020202020204" pitchFamily="34" charset="0"/>
              <a:buChar char="•"/>
            </a:pPr>
            <a:r>
              <a:rPr lang="en-US" sz="2000">
                <a:solidFill>
                  <a:srgbClr val="00B0F0"/>
                </a:solidFill>
                <a:cs typeface="+mj-cs"/>
              </a:rPr>
              <a:t>In </a:t>
            </a:r>
            <a:r>
              <a:rPr lang="en-US" sz="2000" b="1" u="sng">
                <a:solidFill>
                  <a:srgbClr val="00B0F0"/>
                </a:solidFill>
                <a:cs typeface="+mj-cs"/>
              </a:rPr>
              <a:t>Acts 10:42</a:t>
            </a:r>
            <a:r>
              <a:rPr lang="en-US" sz="2000">
                <a:solidFill>
                  <a:srgbClr val="00B0F0"/>
                </a:solidFill>
                <a:cs typeface="+mj-cs"/>
              </a:rPr>
              <a:t>, Peter declares Yeshua as the one appointed by God to judge the living and the dead. He says, "And He ordered us to preach to the people, and solemnly to testify that this is the One who has been appointed by God as Judge of the living and the dead." (NASB)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D135508-B83A-6B89-D3E2-684C0E20D17B}"/>
                  </a:ext>
                </a:extLst>
              </p14:cNvPr>
              <p14:cNvContentPartPr/>
              <p14:nvPr/>
            </p14:nvContentPartPr>
            <p14:xfrm>
              <a:off x="3815880" y="809860"/>
              <a:ext cx="4800960" cy="124560"/>
            </p14:xfrm>
          </p:contentPart>
        </mc:Choice>
        <mc:Fallback>
          <p:pic>
            <p:nvPicPr>
              <p:cNvPr id="2" name="Ink 1">
                <a:extLst>
                  <a:ext uri="{FF2B5EF4-FFF2-40B4-BE49-F238E27FC236}">
                    <a16:creationId xmlns:a16="http://schemas.microsoft.com/office/drawing/2014/main" id="{7D135508-B83A-6B89-D3E2-684C0E20D17B}"/>
                  </a:ext>
                </a:extLst>
              </p:cNvPr>
              <p:cNvPicPr/>
              <p:nvPr/>
            </p:nvPicPr>
            <p:blipFill>
              <a:blip r:embed="rId5"/>
              <a:stretch>
                <a:fillRect/>
              </a:stretch>
            </p:blipFill>
            <p:spPr>
              <a:xfrm>
                <a:off x="3798240" y="791860"/>
                <a:ext cx="4836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75A9D18-3DCF-6FD7-CAB5-F9772E3FD760}"/>
                  </a:ext>
                </a:extLst>
              </p14:cNvPr>
              <p14:cNvContentPartPr/>
              <p14:nvPr/>
            </p14:nvContentPartPr>
            <p14:xfrm>
              <a:off x="7469520" y="1395580"/>
              <a:ext cx="25200" cy="14760"/>
            </p14:xfrm>
          </p:contentPart>
        </mc:Choice>
        <mc:Fallback>
          <p:pic>
            <p:nvPicPr>
              <p:cNvPr id="4" name="Ink 3">
                <a:extLst>
                  <a:ext uri="{FF2B5EF4-FFF2-40B4-BE49-F238E27FC236}">
                    <a16:creationId xmlns:a16="http://schemas.microsoft.com/office/drawing/2014/main" id="{675A9D18-3DCF-6FD7-CAB5-F9772E3FD760}"/>
                  </a:ext>
                </a:extLst>
              </p:cNvPr>
              <p:cNvPicPr/>
              <p:nvPr/>
            </p:nvPicPr>
            <p:blipFill>
              <a:blip r:embed="rId7"/>
              <a:stretch>
                <a:fillRect/>
              </a:stretch>
            </p:blipFill>
            <p:spPr>
              <a:xfrm>
                <a:off x="7451880" y="1377580"/>
                <a:ext cx="60840" cy="50400"/>
              </a:xfrm>
              <a:prstGeom prst="rect">
                <a:avLst/>
              </a:prstGeom>
            </p:spPr>
          </p:pic>
        </mc:Fallback>
      </mc:AlternateContent>
      <p:grpSp>
        <p:nvGrpSpPr>
          <p:cNvPr id="9" name="Group 8">
            <a:extLst>
              <a:ext uri="{FF2B5EF4-FFF2-40B4-BE49-F238E27FC236}">
                <a16:creationId xmlns:a16="http://schemas.microsoft.com/office/drawing/2014/main" id="{7AA35F11-7AF1-FDB9-56D6-433446BE949A}"/>
              </a:ext>
            </a:extLst>
          </p:cNvPr>
          <p:cNvGrpSpPr/>
          <p:nvPr/>
        </p:nvGrpSpPr>
        <p:grpSpPr>
          <a:xfrm>
            <a:off x="2636160" y="1682860"/>
            <a:ext cx="6065280" cy="94680"/>
            <a:chOff x="2636160" y="1682860"/>
            <a:chExt cx="6065280" cy="946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B607509-3B12-D579-D5D5-7D8D5FC62EF8}"/>
                    </a:ext>
                  </a:extLst>
                </p14:cNvPr>
                <p14:cNvContentPartPr/>
                <p14:nvPr/>
              </p14:nvContentPartPr>
              <p14:xfrm>
                <a:off x="2636160" y="1682860"/>
                <a:ext cx="1912680" cy="36000"/>
              </p14:xfrm>
            </p:contentPart>
          </mc:Choice>
          <mc:Fallback>
            <p:pic>
              <p:nvPicPr>
                <p:cNvPr id="5" name="Ink 4">
                  <a:extLst>
                    <a:ext uri="{FF2B5EF4-FFF2-40B4-BE49-F238E27FC236}">
                      <a16:creationId xmlns:a16="http://schemas.microsoft.com/office/drawing/2014/main" id="{BB607509-3B12-D579-D5D5-7D8D5FC62EF8}"/>
                    </a:ext>
                  </a:extLst>
                </p:cNvPr>
                <p:cNvPicPr/>
                <p:nvPr/>
              </p:nvPicPr>
              <p:blipFill>
                <a:blip r:embed="rId9"/>
                <a:stretch>
                  <a:fillRect/>
                </a:stretch>
              </p:blipFill>
              <p:spPr>
                <a:xfrm>
                  <a:off x="2618160" y="1665220"/>
                  <a:ext cx="1948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38341D5-F57A-7020-EE11-CE3D786D3696}"/>
                    </a:ext>
                  </a:extLst>
                </p14:cNvPr>
                <p14:cNvContentPartPr/>
                <p14:nvPr/>
              </p14:nvContentPartPr>
              <p14:xfrm>
                <a:off x="5339760" y="1704460"/>
                <a:ext cx="3361680" cy="73080"/>
              </p14:xfrm>
            </p:contentPart>
          </mc:Choice>
          <mc:Fallback>
            <p:pic>
              <p:nvPicPr>
                <p:cNvPr id="7" name="Ink 6">
                  <a:extLst>
                    <a:ext uri="{FF2B5EF4-FFF2-40B4-BE49-F238E27FC236}">
                      <a16:creationId xmlns:a16="http://schemas.microsoft.com/office/drawing/2014/main" id="{838341D5-F57A-7020-EE11-CE3D786D3696}"/>
                    </a:ext>
                  </a:extLst>
                </p:cNvPr>
                <p:cNvPicPr/>
                <p:nvPr/>
              </p:nvPicPr>
              <p:blipFill>
                <a:blip r:embed="rId11"/>
                <a:stretch>
                  <a:fillRect/>
                </a:stretch>
              </p:blipFill>
              <p:spPr>
                <a:xfrm>
                  <a:off x="5321760" y="1686460"/>
                  <a:ext cx="3397320" cy="10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A0AAE43-773F-9215-851C-DE6C2DF19638}"/>
                  </a:ext>
                </a:extLst>
              </p14:cNvPr>
              <p14:cNvContentPartPr/>
              <p14:nvPr/>
            </p14:nvContentPartPr>
            <p14:xfrm>
              <a:off x="825360" y="1920100"/>
              <a:ext cx="756720" cy="43200"/>
            </p14:xfrm>
          </p:contentPart>
        </mc:Choice>
        <mc:Fallback>
          <p:pic>
            <p:nvPicPr>
              <p:cNvPr id="11" name="Ink 10">
                <a:extLst>
                  <a:ext uri="{FF2B5EF4-FFF2-40B4-BE49-F238E27FC236}">
                    <a16:creationId xmlns:a16="http://schemas.microsoft.com/office/drawing/2014/main" id="{8A0AAE43-773F-9215-851C-DE6C2DF19638}"/>
                  </a:ext>
                </a:extLst>
              </p:cNvPr>
              <p:cNvPicPr/>
              <p:nvPr/>
            </p:nvPicPr>
            <p:blipFill>
              <a:blip r:embed="rId13"/>
              <a:stretch>
                <a:fillRect/>
              </a:stretch>
            </p:blipFill>
            <p:spPr>
              <a:xfrm>
                <a:off x="807360" y="1902100"/>
                <a:ext cx="792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5EA75D9-83D7-EB38-0CD8-43E6363C357C}"/>
                  </a:ext>
                </a:extLst>
              </p14:cNvPr>
              <p14:cNvContentPartPr/>
              <p14:nvPr/>
            </p14:nvContentPartPr>
            <p14:xfrm>
              <a:off x="5950680" y="2290180"/>
              <a:ext cx="2585880" cy="65520"/>
            </p14:xfrm>
          </p:contentPart>
        </mc:Choice>
        <mc:Fallback>
          <p:pic>
            <p:nvPicPr>
              <p:cNvPr id="12" name="Ink 11">
                <a:extLst>
                  <a:ext uri="{FF2B5EF4-FFF2-40B4-BE49-F238E27FC236}">
                    <a16:creationId xmlns:a16="http://schemas.microsoft.com/office/drawing/2014/main" id="{B5EA75D9-83D7-EB38-0CD8-43E6363C357C}"/>
                  </a:ext>
                </a:extLst>
              </p:cNvPr>
              <p:cNvPicPr/>
              <p:nvPr/>
            </p:nvPicPr>
            <p:blipFill>
              <a:blip r:embed="rId15"/>
              <a:stretch>
                <a:fillRect/>
              </a:stretch>
            </p:blipFill>
            <p:spPr>
              <a:xfrm>
                <a:off x="5932680" y="2272540"/>
                <a:ext cx="2621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E971B3E-8124-F7E8-9123-ADEAC51727CF}"/>
                  </a:ext>
                </a:extLst>
              </p14:cNvPr>
              <p14:cNvContentPartPr/>
              <p14:nvPr/>
            </p14:nvContentPartPr>
            <p14:xfrm>
              <a:off x="1259880" y="2560540"/>
              <a:ext cx="7757280" cy="106920"/>
            </p14:xfrm>
          </p:contentPart>
        </mc:Choice>
        <mc:Fallback>
          <p:pic>
            <p:nvPicPr>
              <p:cNvPr id="13" name="Ink 12">
                <a:extLst>
                  <a:ext uri="{FF2B5EF4-FFF2-40B4-BE49-F238E27FC236}">
                    <a16:creationId xmlns:a16="http://schemas.microsoft.com/office/drawing/2014/main" id="{1E971B3E-8124-F7E8-9123-ADEAC51727CF}"/>
                  </a:ext>
                </a:extLst>
              </p:cNvPr>
              <p:cNvPicPr/>
              <p:nvPr/>
            </p:nvPicPr>
            <p:blipFill>
              <a:blip r:embed="rId17"/>
              <a:stretch>
                <a:fillRect/>
              </a:stretch>
            </p:blipFill>
            <p:spPr>
              <a:xfrm>
                <a:off x="1242240" y="2542900"/>
                <a:ext cx="7792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68645CE-F731-8A29-40DA-0F1E46E43C46}"/>
                  </a:ext>
                </a:extLst>
              </p14:cNvPr>
              <p14:cNvContentPartPr/>
              <p14:nvPr/>
            </p14:nvContentPartPr>
            <p14:xfrm>
              <a:off x="1632480" y="2914420"/>
              <a:ext cx="932040" cy="24120"/>
            </p14:xfrm>
          </p:contentPart>
        </mc:Choice>
        <mc:Fallback>
          <p:pic>
            <p:nvPicPr>
              <p:cNvPr id="14" name="Ink 13">
                <a:extLst>
                  <a:ext uri="{FF2B5EF4-FFF2-40B4-BE49-F238E27FC236}">
                    <a16:creationId xmlns:a16="http://schemas.microsoft.com/office/drawing/2014/main" id="{568645CE-F731-8A29-40DA-0F1E46E43C46}"/>
                  </a:ext>
                </a:extLst>
              </p:cNvPr>
              <p:cNvPicPr/>
              <p:nvPr/>
            </p:nvPicPr>
            <p:blipFill>
              <a:blip r:embed="rId19"/>
              <a:stretch>
                <a:fillRect/>
              </a:stretch>
            </p:blipFill>
            <p:spPr>
              <a:xfrm>
                <a:off x="1614840" y="2896780"/>
                <a:ext cx="967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E9A166F-7A2C-E084-FC21-D392757C6D0F}"/>
                  </a:ext>
                </a:extLst>
              </p14:cNvPr>
              <p14:cNvContentPartPr/>
              <p14:nvPr/>
            </p14:nvContentPartPr>
            <p14:xfrm>
              <a:off x="6953640" y="3163540"/>
              <a:ext cx="2022480" cy="108360"/>
            </p14:xfrm>
          </p:contentPart>
        </mc:Choice>
        <mc:Fallback>
          <p:pic>
            <p:nvPicPr>
              <p:cNvPr id="15" name="Ink 14">
                <a:extLst>
                  <a:ext uri="{FF2B5EF4-FFF2-40B4-BE49-F238E27FC236}">
                    <a16:creationId xmlns:a16="http://schemas.microsoft.com/office/drawing/2014/main" id="{7E9A166F-7A2C-E084-FC21-D392757C6D0F}"/>
                  </a:ext>
                </a:extLst>
              </p:cNvPr>
              <p:cNvPicPr/>
              <p:nvPr/>
            </p:nvPicPr>
            <p:blipFill>
              <a:blip r:embed="rId21"/>
              <a:stretch>
                <a:fillRect/>
              </a:stretch>
            </p:blipFill>
            <p:spPr>
              <a:xfrm>
                <a:off x="6935640" y="3145900"/>
                <a:ext cx="2058120" cy="144000"/>
              </a:xfrm>
              <a:prstGeom prst="rect">
                <a:avLst/>
              </a:prstGeom>
            </p:spPr>
          </p:pic>
        </mc:Fallback>
      </mc:AlternateContent>
      <p:grpSp>
        <p:nvGrpSpPr>
          <p:cNvPr id="18" name="Group 17">
            <a:extLst>
              <a:ext uri="{FF2B5EF4-FFF2-40B4-BE49-F238E27FC236}">
                <a16:creationId xmlns:a16="http://schemas.microsoft.com/office/drawing/2014/main" id="{7893F50F-0AC3-F690-15B3-DFFDBAF940E1}"/>
              </a:ext>
            </a:extLst>
          </p:cNvPr>
          <p:cNvGrpSpPr/>
          <p:nvPr/>
        </p:nvGrpSpPr>
        <p:grpSpPr>
          <a:xfrm>
            <a:off x="3129360" y="3476740"/>
            <a:ext cx="5560560" cy="100440"/>
            <a:chOff x="3129360" y="3476740"/>
            <a:chExt cx="5560560" cy="10044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8F8A7DF-50BF-5C57-0F59-0757CB5692FD}"/>
                    </a:ext>
                  </a:extLst>
                </p14:cNvPr>
                <p14:cNvContentPartPr/>
                <p14:nvPr/>
              </p14:nvContentPartPr>
              <p14:xfrm>
                <a:off x="3129360" y="3513820"/>
                <a:ext cx="2532960" cy="63360"/>
              </p14:xfrm>
            </p:contentPart>
          </mc:Choice>
          <mc:Fallback>
            <p:pic>
              <p:nvPicPr>
                <p:cNvPr id="16" name="Ink 15">
                  <a:extLst>
                    <a:ext uri="{FF2B5EF4-FFF2-40B4-BE49-F238E27FC236}">
                      <a16:creationId xmlns:a16="http://schemas.microsoft.com/office/drawing/2014/main" id="{28F8A7DF-50BF-5C57-0F59-0757CB5692FD}"/>
                    </a:ext>
                  </a:extLst>
                </p:cNvPr>
                <p:cNvPicPr/>
                <p:nvPr/>
              </p:nvPicPr>
              <p:blipFill>
                <a:blip r:embed="rId23"/>
                <a:stretch>
                  <a:fillRect/>
                </a:stretch>
              </p:blipFill>
              <p:spPr>
                <a:xfrm>
                  <a:off x="3111720" y="3496180"/>
                  <a:ext cx="2568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20F4E77-5242-18E2-4417-D1494627E78F}"/>
                    </a:ext>
                  </a:extLst>
                </p14:cNvPr>
                <p14:cNvContentPartPr/>
                <p14:nvPr/>
              </p14:nvContentPartPr>
              <p14:xfrm>
                <a:off x="6974880" y="3476740"/>
                <a:ext cx="1715040" cy="88560"/>
              </p14:xfrm>
            </p:contentPart>
          </mc:Choice>
          <mc:Fallback>
            <p:pic>
              <p:nvPicPr>
                <p:cNvPr id="17" name="Ink 16">
                  <a:extLst>
                    <a:ext uri="{FF2B5EF4-FFF2-40B4-BE49-F238E27FC236}">
                      <a16:creationId xmlns:a16="http://schemas.microsoft.com/office/drawing/2014/main" id="{220F4E77-5242-18E2-4417-D1494627E78F}"/>
                    </a:ext>
                  </a:extLst>
                </p:cNvPr>
                <p:cNvPicPr/>
                <p:nvPr/>
              </p:nvPicPr>
              <p:blipFill>
                <a:blip r:embed="rId25"/>
                <a:stretch>
                  <a:fillRect/>
                </a:stretch>
              </p:blipFill>
              <p:spPr>
                <a:xfrm>
                  <a:off x="6956880" y="3458740"/>
                  <a:ext cx="175068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6D126284-A15B-1C9B-4B03-2D4A0A24FD02}"/>
                  </a:ext>
                </a:extLst>
              </p14:cNvPr>
              <p14:cNvContentPartPr/>
              <p14:nvPr/>
            </p14:nvContentPartPr>
            <p14:xfrm>
              <a:off x="958200" y="3830980"/>
              <a:ext cx="7923240" cy="98640"/>
            </p14:xfrm>
          </p:contentPart>
        </mc:Choice>
        <mc:Fallback>
          <p:pic>
            <p:nvPicPr>
              <p:cNvPr id="19" name="Ink 18">
                <a:extLst>
                  <a:ext uri="{FF2B5EF4-FFF2-40B4-BE49-F238E27FC236}">
                    <a16:creationId xmlns:a16="http://schemas.microsoft.com/office/drawing/2014/main" id="{6D126284-A15B-1C9B-4B03-2D4A0A24FD02}"/>
                  </a:ext>
                </a:extLst>
              </p:cNvPr>
              <p:cNvPicPr/>
              <p:nvPr/>
            </p:nvPicPr>
            <p:blipFill>
              <a:blip r:embed="rId27"/>
              <a:stretch>
                <a:fillRect/>
              </a:stretch>
            </p:blipFill>
            <p:spPr>
              <a:xfrm>
                <a:off x="940200" y="3813340"/>
                <a:ext cx="7958880" cy="134280"/>
              </a:xfrm>
              <a:prstGeom prst="rect">
                <a:avLst/>
              </a:prstGeom>
            </p:spPr>
          </p:pic>
        </mc:Fallback>
      </mc:AlternateContent>
      <p:grpSp>
        <p:nvGrpSpPr>
          <p:cNvPr id="23" name="Group 22">
            <a:extLst>
              <a:ext uri="{FF2B5EF4-FFF2-40B4-BE49-F238E27FC236}">
                <a16:creationId xmlns:a16="http://schemas.microsoft.com/office/drawing/2014/main" id="{7BF36CF0-D074-E864-FD68-D9D29A8BD457}"/>
              </a:ext>
            </a:extLst>
          </p:cNvPr>
          <p:cNvGrpSpPr/>
          <p:nvPr/>
        </p:nvGrpSpPr>
        <p:grpSpPr>
          <a:xfrm>
            <a:off x="839400" y="4066420"/>
            <a:ext cx="8179560" cy="165960"/>
            <a:chOff x="839400" y="4066420"/>
            <a:chExt cx="8179560" cy="16596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124AF743-33D2-6077-FAC1-ECD56511BC26}"/>
                    </a:ext>
                  </a:extLst>
                </p14:cNvPr>
                <p14:cNvContentPartPr/>
                <p14:nvPr/>
              </p14:nvContentPartPr>
              <p14:xfrm>
                <a:off x="839400" y="4066420"/>
                <a:ext cx="3149640" cy="86400"/>
              </p14:xfrm>
            </p:contentPart>
          </mc:Choice>
          <mc:Fallback>
            <p:pic>
              <p:nvPicPr>
                <p:cNvPr id="20" name="Ink 19">
                  <a:extLst>
                    <a:ext uri="{FF2B5EF4-FFF2-40B4-BE49-F238E27FC236}">
                      <a16:creationId xmlns:a16="http://schemas.microsoft.com/office/drawing/2014/main" id="{124AF743-33D2-6077-FAC1-ECD56511BC26}"/>
                    </a:ext>
                  </a:extLst>
                </p:cNvPr>
                <p:cNvPicPr/>
                <p:nvPr/>
              </p:nvPicPr>
              <p:blipFill>
                <a:blip r:embed="rId29"/>
                <a:stretch>
                  <a:fillRect/>
                </a:stretch>
              </p:blipFill>
              <p:spPr>
                <a:xfrm>
                  <a:off x="821760" y="4048420"/>
                  <a:ext cx="3185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AF72405-FC67-C92B-1929-4F26AF1CC9C9}"/>
                    </a:ext>
                  </a:extLst>
                </p14:cNvPr>
                <p14:cNvContentPartPr/>
                <p14:nvPr/>
              </p14:nvContentPartPr>
              <p14:xfrm>
                <a:off x="4887600" y="4145260"/>
                <a:ext cx="3323520" cy="58320"/>
              </p14:xfrm>
            </p:contentPart>
          </mc:Choice>
          <mc:Fallback>
            <p:pic>
              <p:nvPicPr>
                <p:cNvPr id="21" name="Ink 20">
                  <a:extLst>
                    <a:ext uri="{FF2B5EF4-FFF2-40B4-BE49-F238E27FC236}">
                      <a16:creationId xmlns:a16="http://schemas.microsoft.com/office/drawing/2014/main" id="{5AF72405-FC67-C92B-1929-4F26AF1CC9C9}"/>
                    </a:ext>
                  </a:extLst>
                </p:cNvPr>
                <p:cNvPicPr/>
                <p:nvPr/>
              </p:nvPicPr>
              <p:blipFill>
                <a:blip r:embed="rId31"/>
                <a:stretch>
                  <a:fillRect/>
                </a:stretch>
              </p:blipFill>
              <p:spPr>
                <a:xfrm>
                  <a:off x="4869960" y="4127260"/>
                  <a:ext cx="3359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4AA63B61-A6E5-ED36-E153-DE462CDD34E6}"/>
                    </a:ext>
                  </a:extLst>
                </p14:cNvPr>
                <p14:cNvContentPartPr/>
                <p14:nvPr/>
              </p14:nvContentPartPr>
              <p14:xfrm>
                <a:off x="8724840" y="4225900"/>
                <a:ext cx="294120" cy="6480"/>
              </p14:xfrm>
            </p:contentPart>
          </mc:Choice>
          <mc:Fallback>
            <p:pic>
              <p:nvPicPr>
                <p:cNvPr id="22" name="Ink 21">
                  <a:extLst>
                    <a:ext uri="{FF2B5EF4-FFF2-40B4-BE49-F238E27FC236}">
                      <a16:creationId xmlns:a16="http://schemas.microsoft.com/office/drawing/2014/main" id="{4AA63B61-A6E5-ED36-E153-DE462CDD34E6}"/>
                    </a:ext>
                  </a:extLst>
                </p:cNvPr>
                <p:cNvPicPr/>
                <p:nvPr/>
              </p:nvPicPr>
              <p:blipFill>
                <a:blip r:embed="rId33"/>
                <a:stretch>
                  <a:fillRect/>
                </a:stretch>
              </p:blipFill>
              <p:spPr>
                <a:xfrm>
                  <a:off x="8707200" y="4207900"/>
                  <a:ext cx="32976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C128861C-5CB6-B49C-FC95-3765C1E1A72F}"/>
                  </a:ext>
                </a:extLst>
              </p14:cNvPr>
              <p14:cNvContentPartPr/>
              <p14:nvPr/>
            </p14:nvContentPartPr>
            <p14:xfrm>
              <a:off x="1169160" y="4388260"/>
              <a:ext cx="1632240" cy="30600"/>
            </p14:xfrm>
          </p:contentPart>
        </mc:Choice>
        <mc:Fallback>
          <p:pic>
            <p:nvPicPr>
              <p:cNvPr id="24" name="Ink 23">
                <a:extLst>
                  <a:ext uri="{FF2B5EF4-FFF2-40B4-BE49-F238E27FC236}">
                    <a16:creationId xmlns:a16="http://schemas.microsoft.com/office/drawing/2014/main" id="{C128861C-5CB6-B49C-FC95-3765C1E1A72F}"/>
                  </a:ext>
                </a:extLst>
              </p:cNvPr>
              <p:cNvPicPr/>
              <p:nvPr/>
            </p:nvPicPr>
            <p:blipFill>
              <a:blip r:embed="rId35"/>
              <a:stretch>
                <a:fillRect/>
              </a:stretch>
            </p:blipFill>
            <p:spPr>
              <a:xfrm>
                <a:off x="1151160" y="4370260"/>
                <a:ext cx="1667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19EF5446-FDD5-16F9-B0E8-A5FF21CC46D6}"/>
                  </a:ext>
                </a:extLst>
              </p14:cNvPr>
              <p14:cNvContentPartPr/>
              <p14:nvPr/>
            </p14:nvContentPartPr>
            <p14:xfrm>
              <a:off x="3788520" y="4733140"/>
              <a:ext cx="5583240" cy="89280"/>
            </p14:xfrm>
          </p:contentPart>
        </mc:Choice>
        <mc:Fallback>
          <p:pic>
            <p:nvPicPr>
              <p:cNvPr id="25" name="Ink 24">
                <a:extLst>
                  <a:ext uri="{FF2B5EF4-FFF2-40B4-BE49-F238E27FC236}">
                    <a16:creationId xmlns:a16="http://schemas.microsoft.com/office/drawing/2014/main" id="{19EF5446-FDD5-16F9-B0E8-A5FF21CC46D6}"/>
                  </a:ext>
                </a:extLst>
              </p:cNvPr>
              <p:cNvPicPr/>
              <p:nvPr/>
            </p:nvPicPr>
            <p:blipFill>
              <a:blip r:embed="rId37"/>
              <a:stretch>
                <a:fillRect/>
              </a:stretch>
            </p:blipFill>
            <p:spPr>
              <a:xfrm>
                <a:off x="3770880" y="4715500"/>
                <a:ext cx="5618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77464DB0-9A7B-F8AF-22DF-770F955734B1}"/>
                  </a:ext>
                </a:extLst>
              </p14:cNvPr>
              <p14:cNvContentPartPr/>
              <p14:nvPr/>
            </p14:nvContentPartPr>
            <p14:xfrm>
              <a:off x="908520" y="5039860"/>
              <a:ext cx="1127520" cy="30600"/>
            </p14:xfrm>
          </p:contentPart>
        </mc:Choice>
        <mc:Fallback>
          <p:pic>
            <p:nvPicPr>
              <p:cNvPr id="26" name="Ink 25">
                <a:extLst>
                  <a:ext uri="{FF2B5EF4-FFF2-40B4-BE49-F238E27FC236}">
                    <a16:creationId xmlns:a16="http://schemas.microsoft.com/office/drawing/2014/main" id="{77464DB0-9A7B-F8AF-22DF-770F955734B1}"/>
                  </a:ext>
                </a:extLst>
              </p:cNvPr>
              <p:cNvPicPr/>
              <p:nvPr/>
            </p:nvPicPr>
            <p:blipFill>
              <a:blip r:embed="rId39"/>
              <a:stretch>
                <a:fillRect/>
              </a:stretch>
            </p:blipFill>
            <p:spPr>
              <a:xfrm>
                <a:off x="890880" y="5022220"/>
                <a:ext cx="1163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50ADB6DE-CCC6-7039-B2C8-02C3B72EA672}"/>
                  </a:ext>
                </a:extLst>
              </p14:cNvPr>
              <p14:cNvContentPartPr/>
              <p14:nvPr/>
            </p14:nvContentPartPr>
            <p14:xfrm>
              <a:off x="6359280" y="5378620"/>
              <a:ext cx="2543040" cy="68760"/>
            </p14:xfrm>
          </p:contentPart>
        </mc:Choice>
        <mc:Fallback>
          <p:pic>
            <p:nvPicPr>
              <p:cNvPr id="27" name="Ink 26">
                <a:extLst>
                  <a:ext uri="{FF2B5EF4-FFF2-40B4-BE49-F238E27FC236}">
                    <a16:creationId xmlns:a16="http://schemas.microsoft.com/office/drawing/2014/main" id="{50ADB6DE-CCC6-7039-B2C8-02C3B72EA672}"/>
                  </a:ext>
                </a:extLst>
              </p:cNvPr>
              <p:cNvPicPr/>
              <p:nvPr/>
            </p:nvPicPr>
            <p:blipFill>
              <a:blip r:embed="rId41"/>
              <a:stretch>
                <a:fillRect/>
              </a:stretch>
            </p:blipFill>
            <p:spPr>
              <a:xfrm>
                <a:off x="6341280" y="5360620"/>
                <a:ext cx="2578680" cy="104400"/>
              </a:xfrm>
              <a:prstGeom prst="rect">
                <a:avLst/>
              </a:prstGeom>
            </p:spPr>
          </p:pic>
        </mc:Fallback>
      </mc:AlternateContent>
      <p:grpSp>
        <p:nvGrpSpPr>
          <p:cNvPr id="30" name="Group 29">
            <a:extLst>
              <a:ext uri="{FF2B5EF4-FFF2-40B4-BE49-F238E27FC236}">
                <a16:creationId xmlns:a16="http://schemas.microsoft.com/office/drawing/2014/main" id="{30231400-A6BA-0026-8ABE-9BF389402DDB}"/>
              </a:ext>
            </a:extLst>
          </p:cNvPr>
          <p:cNvGrpSpPr/>
          <p:nvPr/>
        </p:nvGrpSpPr>
        <p:grpSpPr>
          <a:xfrm>
            <a:off x="725280" y="5660860"/>
            <a:ext cx="1297440" cy="55800"/>
            <a:chOff x="725280" y="5660860"/>
            <a:chExt cx="1297440" cy="55800"/>
          </a:xfrm>
        </p:grpSpPr>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A22A0321-39F7-6628-E85A-01AB5D108D79}"/>
                    </a:ext>
                  </a:extLst>
                </p14:cNvPr>
                <p14:cNvContentPartPr/>
                <p14:nvPr/>
              </p14:nvContentPartPr>
              <p14:xfrm>
                <a:off x="725280" y="5660860"/>
                <a:ext cx="1049040" cy="55800"/>
              </p14:xfrm>
            </p:contentPart>
          </mc:Choice>
          <mc:Fallback>
            <p:pic>
              <p:nvPicPr>
                <p:cNvPr id="28" name="Ink 27">
                  <a:extLst>
                    <a:ext uri="{FF2B5EF4-FFF2-40B4-BE49-F238E27FC236}">
                      <a16:creationId xmlns:a16="http://schemas.microsoft.com/office/drawing/2014/main" id="{A22A0321-39F7-6628-E85A-01AB5D108D79}"/>
                    </a:ext>
                  </a:extLst>
                </p:cNvPr>
                <p:cNvPicPr/>
                <p:nvPr/>
              </p:nvPicPr>
              <p:blipFill>
                <a:blip r:embed="rId43"/>
                <a:stretch>
                  <a:fillRect/>
                </a:stretch>
              </p:blipFill>
              <p:spPr>
                <a:xfrm>
                  <a:off x="707640" y="5643220"/>
                  <a:ext cx="1084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1E3480B6-4087-90F8-C278-A966359BAF8A}"/>
                    </a:ext>
                  </a:extLst>
                </p14:cNvPr>
                <p14:cNvContentPartPr/>
                <p14:nvPr/>
              </p14:nvContentPartPr>
              <p14:xfrm>
                <a:off x="1741920" y="5663380"/>
                <a:ext cx="280800" cy="15840"/>
              </p14:xfrm>
            </p:contentPart>
          </mc:Choice>
          <mc:Fallback>
            <p:pic>
              <p:nvPicPr>
                <p:cNvPr id="29" name="Ink 28">
                  <a:extLst>
                    <a:ext uri="{FF2B5EF4-FFF2-40B4-BE49-F238E27FC236}">
                      <a16:creationId xmlns:a16="http://schemas.microsoft.com/office/drawing/2014/main" id="{1E3480B6-4087-90F8-C278-A966359BAF8A}"/>
                    </a:ext>
                  </a:extLst>
                </p:cNvPr>
                <p:cNvPicPr/>
                <p:nvPr/>
              </p:nvPicPr>
              <p:blipFill>
                <a:blip r:embed="rId45"/>
                <a:stretch>
                  <a:fillRect/>
                </a:stretch>
              </p:blipFill>
              <p:spPr>
                <a:xfrm>
                  <a:off x="1724280" y="5645740"/>
                  <a:ext cx="316440" cy="51480"/>
                </a:xfrm>
                <a:prstGeom prst="rect">
                  <a:avLst/>
                </a:prstGeom>
              </p:spPr>
            </p:pic>
          </mc:Fallback>
        </mc:AlternateContent>
      </p:grpSp>
    </p:spTree>
    <p:extLst>
      <p:ext uri="{BB962C8B-B14F-4D97-AF65-F5344CB8AC3E}">
        <p14:creationId xmlns:p14="http://schemas.microsoft.com/office/powerpoint/2010/main" val="152486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50" y="122664"/>
            <a:ext cx="9080309" cy="5755422"/>
          </a:xfrm>
          <a:prstGeom prst="rect">
            <a:avLst/>
          </a:prstGeom>
          <a:noFill/>
        </p:spPr>
        <p:txBody>
          <a:bodyPr wrap="square" rtlCol="0">
            <a:spAutoFit/>
          </a:bodyPr>
          <a:lstStyle/>
          <a:p>
            <a:pPr algn="ctr"/>
            <a:r>
              <a:rPr lang="en-US" sz="2800" b="1">
                <a:solidFill>
                  <a:srgbClr val="FFC000"/>
                </a:solidFill>
                <a:cs typeface="+mj-cs"/>
              </a:rPr>
              <a:t>NT Survey of how Yeshua the Messiah Will Bring Judgment</a:t>
            </a:r>
          </a:p>
          <a:p>
            <a:endParaRPr lang="en-US" sz="2000">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In </a:t>
            </a:r>
            <a:r>
              <a:rPr lang="en-US" sz="2000" b="1" u="sng">
                <a:solidFill>
                  <a:srgbClr val="FFC000"/>
                </a:solidFill>
                <a:cs typeface="+mj-cs"/>
              </a:rPr>
              <a:t>Romans 2:16</a:t>
            </a:r>
            <a:r>
              <a:rPr lang="en-US" sz="2000">
                <a:solidFill>
                  <a:srgbClr val="FFC000"/>
                </a:solidFill>
                <a:cs typeface="+mj-cs"/>
              </a:rPr>
              <a:t>, Paul affirms that God will judge everyone's secrets through Yeshua the Messiah. He says, "on the day when, according to my gospel, God will judge the secrets of men through Christ Jesus." (NASB)</a:t>
            </a:r>
          </a:p>
          <a:p>
            <a:pPr marL="342900" indent="-342900">
              <a:buFont typeface="Arial" panose="020B0604020202020204" pitchFamily="34" charset="0"/>
              <a:buChar char="•"/>
            </a:pPr>
            <a:r>
              <a:rPr lang="en-US" sz="2000">
                <a:solidFill>
                  <a:srgbClr val="92D050"/>
                </a:solidFill>
                <a:cs typeface="+mj-cs"/>
              </a:rPr>
              <a:t>In </a:t>
            </a:r>
            <a:r>
              <a:rPr lang="en-US" sz="2000" b="1" u="sng">
                <a:solidFill>
                  <a:srgbClr val="92D050"/>
                </a:solidFill>
                <a:cs typeface="+mj-cs"/>
              </a:rPr>
              <a:t>2 Corinthians 5:10</a:t>
            </a:r>
            <a:r>
              <a:rPr lang="en-US" sz="2000">
                <a:solidFill>
                  <a:srgbClr val="92D050"/>
                </a:solidFill>
                <a:cs typeface="+mj-cs"/>
              </a:rPr>
              <a:t>, Paul reminds his readers that they will all have to stand before Christ's judgment seat and give an account of their lives. He says, "For we must all appear before the judgment seat of Christ, so that each one may be recompensed for his deeds in the body, according to what he has done, whether good or bad." (NASB)</a:t>
            </a:r>
          </a:p>
          <a:p>
            <a:pPr marL="342900" indent="-342900">
              <a:buFont typeface="Arial" panose="020B0604020202020204" pitchFamily="34" charset="0"/>
              <a:buChar char="•"/>
            </a:pPr>
            <a:r>
              <a:rPr lang="en-US" sz="2000">
                <a:solidFill>
                  <a:srgbClr val="00B0F0"/>
                </a:solidFill>
                <a:cs typeface="+mj-cs"/>
              </a:rPr>
              <a:t>In </a:t>
            </a:r>
            <a:r>
              <a:rPr lang="en-US" sz="2000" b="1" u="sng">
                <a:solidFill>
                  <a:srgbClr val="00B0F0"/>
                </a:solidFill>
                <a:cs typeface="+mj-cs"/>
              </a:rPr>
              <a:t>2 Timothy 4:1</a:t>
            </a:r>
            <a:r>
              <a:rPr lang="en-US" sz="2000">
                <a:solidFill>
                  <a:srgbClr val="00B0F0"/>
                </a:solidFill>
                <a:cs typeface="+mj-cs"/>
              </a:rPr>
              <a:t>, Paul charges Timothy to preach the word faithfully in view of Christ's coming judgment. He says, "I solemnly charge you in the presence of God and of Christ Jesus, who is to judge the living and the dead, and by His appearing and His kingdom." (NASB)</a:t>
            </a:r>
          </a:p>
          <a:p>
            <a:pPr marL="342900" indent="-342900">
              <a:buFont typeface="Arial" panose="020B0604020202020204" pitchFamily="34" charset="0"/>
              <a:buChar char="•"/>
            </a:pPr>
            <a:r>
              <a:rPr lang="en-US" sz="2000">
                <a:solidFill>
                  <a:srgbClr val="FFC000"/>
                </a:solidFill>
                <a:cs typeface="+mj-cs"/>
              </a:rPr>
              <a:t>In </a:t>
            </a:r>
            <a:r>
              <a:rPr lang="en-US" sz="2000" b="1" u="sng">
                <a:solidFill>
                  <a:srgbClr val="FFC000"/>
                </a:solidFill>
                <a:cs typeface="+mj-cs"/>
              </a:rPr>
              <a:t>Revelation 19:11-16</a:t>
            </a:r>
            <a:r>
              <a:rPr lang="en-US" sz="2000">
                <a:solidFill>
                  <a:srgbClr val="FFC000"/>
                </a:solidFill>
                <a:cs typeface="+mj-cs"/>
              </a:rPr>
              <a:t>, John sees a vision of Christ as a warrior on a white horse, who judges and wages war with justice and righteousness. He says, "And I saw heaven opened, and behold, a white horse, and He who sat on it is called Faithful and True, and in righteousness He judges and wages war." (NASB)</a:t>
            </a:r>
            <a:endParaRPr lang="en-US" sz="2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3C6189E-7431-C019-7423-80F58976658F}"/>
                  </a:ext>
                </a:extLst>
              </p14:cNvPr>
              <p14:cNvContentPartPr/>
              <p14:nvPr/>
            </p14:nvContentPartPr>
            <p14:xfrm>
              <a:off x="4883640" y="1188940"/>
              <a:ext cx="3288960" cy="92520"/>
            </p14:xfrm>
          </p:contentPart>
        </mc:Choice>
        <mc:Fallback>
          <p:pic>
            <p:nvPicPr>
              <p:cNvPr id="2" name="Ink 1">
                <a:extLst>
                  <a:ext uri="{FF2B5EF4-FFF2-40B4-BE49-F238E27FC236}">
                    <a16:creationId xmlns:a16="http://schemas.microsoft.com/office/drawing/2014/main" id="{13C6189E-7431-C019-7423-80F58976658F}"/>
                  </a:ext>
                </a:extLst>
              </p:cNvPr>
              <p:cNvPicPr/>
              <p:nvPr/>
            </p:nvPicPr>
            <p:blipFill>
              <a:blip r:embed="rId5"/>
              <a:stretch>
                <a:fillRect/>
              </a:stretch>
            </p:blipFill>
            <p:spPr>
              <a:xfrm>
                <a:off x="4865640" y="1171300"/>
                <a:ext cx="3324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84625D6-EFE6-80A6-E883-03E993CBE8C8}"/>
                  </a:ext>
                </a:extLst>
              </p14:cNvPr>
              <p14:cNvContentPartPr/>
              <p14:nvPr/>
            </p14:nvContentPartPr>
            <p14:xfrm>
              <a:off x="1013640" y="1517620"/>
              <a:ext cx="1586880" cy="83160"/>
            </p14:xfrm>
          </p:contentPart>
        </mc:Choice>
        <mc:Fallback>
          <p:pic>
            <p:nvPicPr>
              <p:cNvPr id="4" name="Ink 3">
                <a:extLst>
                  <a:ext uri="{FF2B5EF4-FFF2-40B4-BE49-F238E27FC236}">
                    <a16:creationId xmlns:a16="http://schemas.microsoft.com/office/drawing/2014/main" id="{784625D6-EFE6-80A6-E883-03E993CBE8C8}"/>
                  </a:ext>
                </a:extLst>
              </p:cNvPr>
              <p:cNvPicPr/>
              <p:nvPr/>
            </p:nvPicPr>
            <p:blipFill>
              <a:blip r:embed="rId7"/>
              <a:stretch>
                <a:fillRect/>
              </a:stretch>
            </p:blipFill>
            <p:spPr>
              <a:xfrm>
                <a:off x="995640" y="1499980"/>
                <a:ext cx="1622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288FEA5-4523-BE6D-A430-1BA5802A6353}"/>
                  </a:ext>
                </a:extLst>
              </p14:cNvPr>
              <p14:cNvContentPartPr/>
              <p14:nvPr/>
            </p14:nvContentPartPr>
            <p14:xfrm>
              <a:off x="4257240" y="1880860"/>
              <a:ext cx="30960" cy="9000"/>
            </p14:xfrm>
          </p:contentPart>
        </mc:Choice>
        <mc:Fallback>
          <p:pic>
            <p:nvPicPr>
              <p:cNvPr id="5" name="Ink 4">
                <a:extLst>
                  <a:ext uri="{FF2B5EF4-FFF2-40B4-BE49-F238E27FC236}">
                    <a16:creationId xmlns:a16="http://schemas.microsoft.com/office/drawing/2014/main" id="{0288FEA5-4523-BE6D-A430-1BA5802A6353}"/>
                  </a:ext>
                </a:extLst>
              </p:cNvPr>
              <p:cNvPicPr/>
              <p:nvPr/>
            </p:nvPicPr>
            <p:blipFill>
              <a:blip r:embed="rId9"/>
              <a:stretch>
                <a:fillRect/>
              </a:stretch>
            </p:blipFill>
            <p:spPr>
              <a:xfrm>
                <a:off x="4239600" y="1862860"/>
                <a:ext cx="66600" cy="44640"/>
              </a:xfrm>
              <a:prstGeom prst="rect">
                <a:avLst/>
              </a:prstGeom>
            </p:spPr>
          </p:pic>
        </mc:Fallback>
      </mc:AlternateContent>
      <p:grpSp>
        <p:nvGrpSpPr>
          <p:cNvPr id="11" name="Group 10">
            <a:extLst>
              <a:ext uri="{FF2B5EF4-FFF2-40B4-BE49-F238E27FC236}">
                <a16:creationId xmlns:a16="http://schemas.microsoft.com/office/drawing/2014/main" id="{DFE4AB05-3635-AC5E-EEAB-F43CB9B019B1}"/>
              </a:ext>
            </a:extLst>
          </p:cNvPr>
          <p:cNvGrpSpPr/>
          <p:nvPr/>
        </p:nvGrpSpPr>
        <p:grpSpPr>
          <a:xfrm>
            <a:off x="1781520" y="2400700"/>
            <a:ext cx="1851480" cy="74520"/>
            <a:chOff x="1781520" y="2400700"/>
            <a:chExt cx="1851480" cy="745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EF97872-5A93-A45D-556E-FE26C4F53429}"/>
                    </a:ext>
                  </a:extLst>
                </p14:cNvPr>
                <p14:cNvContentPartPr/>
                <p14:nvPr/>
              </p14:nvContentPartPr>
              <p14:xfrm>
                <a:off x="1781520" y="2400700"/>
                <a:ext cx="1224360" cy="74520"/>
              </p14:xfrm>
            </p:contentPart>
          </mc:Choice>
          <mc:Fallback>
            <p:pic>
              <p:nvPicPr>
                <p:cNvPr id="7" name="Ink 6">
                  <a:extLst>
                    <a:ext uri="{FF2B5EF4-FFF2-40B4-BE49-F238E27FC236}">
                      <a16:creationId xmlns:a16="http://schemas.microsoft.com/office/drawing/2014/main" id="{4EF97872-5A93-A45D-556E-FE26C4F53429}"/>
                    </a:ext>
                  </a:extLst>
                </p:cNvPr>
                <p:cNvPicPr/>
                <p:nvPr/>
              </p:nvPicPr>
              <p:blipFill>
                <a:blip r:embed="rId11"/>
                <a:stretch>
                  <a:fillRect/>
                </a:stretch>
              </p:blipFill>
              <p:spPr>
                <a:xfrm>
                  <a:off x="1763520" y="2383060"/>
                  <a:ext cx="1260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DE81551-B074-429F-ACA9-FAF7C168F00D}"/>
                    </a:ext>
                  </a:extLst>
                </p14:cNvPr>
                <p14:cNvContentPartPr/>
                <p14:nvPr/>
              </p14:nvContentPartPr>
              <p14:xfrm>
                <a:off x="3322320" y="2410420"/>
                <a:ext cx="310680" cy="39600"/>
              </p14:xfrm>
            </p:contentPart>
          </mc:Choice>
          <mc:Fallback>
            <p:pic>
              <p:nvPicPr>
                <p:cNvPr id="9" name="Ink 8">
                  <a:extLst>
                    <a:ext uri="{FF2B5EF4-FFF2-40B4-BE49-F238E27FC236}">
                      <a16:creationId xmlns:a16="http://schemas.microsoft.com/office/drawing/2014/main" id="{DDE81551-B074-429F-ACA9-FAF7C168F00D}"/>
                    </a:ext>
                  </a:extLst>
                </p:cNvPr>
                <p:cNvPicPr/>
                <p:nvPr/>
              </p:nvPicPr>
              <p:blipFill>
                <a:blip r:embed="rId13"/>
                <a:stretch>
                  <a:fillRect/>
                </a:stretch>
              </p:blipFill>
              <p:spPr>
                <a:xfrm>
                  <a:off x="3304680" y="2392780"/>
                  <a:ext cx="346320" cy="7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F44415D-99D9-7FAD-A10C-3EC88F856AE8}"/>
                  </a:ext>
                </a:extLst>
              </p14:cNvPr>
              <p14:cNvContentPartPr/>
              <p14:nvPr/>
            </p14:nvContentPartPr>
            <p14:xfrm>
              <a:off x="5059320" y="2366860"/>
              <a:ext cx="3732480" cy="140760"/>
            </p14:xfrm>
          </p:contentPart>
        </mc:Choice>
        <mc:Fallback>
          <p:pic>
            <p:nvPicPr>
              <p:cNvPr id="12" name="Ink 11">
                <a:extLst>
                  <a:ext uri="{FF2B5EF4-FFF2-40B4-BE49-F238E27FC236}">
                    <a16:creationId xmlns:a16="http://schemas.microsoft.com/office/drawing/2014/main" id="{AF44415D-99D9-7FAD-A10C-3EC88F856AE8}"/>
                  </a:ext>
                </a:extLst>
              </p:cNvPr>
              <p:cNvPicPr/>
              <p:nvPr/>
            </p:nvPicPr>
            <p:blipFill>
              <a:blip r:embed="rId15"/>
              <a:stretch>
                <a:fillRect/>
              </a:stretch>
            </p:blipFill>
            <p:spPr>
              <a:xfrm>
                <a:off x="5041680" y="2348860"/>
                <a:ext cx="3768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84DA9CB-7A2C-A478-A275-05AEB2CA4C47}"/>
                  </a:ext>
                </a:extLst>
              </p14:cNvPr>
              <p14:cNvContentPartPr/>
              <p14:nvPr/>
            </p14:nvContentPartPr>
            <p14:xfrm>
              <a:off x="3079320" y="3023140"/>
              <a:ext cx="1505880" cy="77040"/>
            </p14:xfrm>
          </p:contentPart>
        </mc:Choice>
        <mc:Fallback>
          <p:pic>
            <p:nvPicPr>
              <p:cNvPr id="13" name="Ink 12">
                <a:extLst>
                  <a:ext uri="{FF2B5EF4-FFF2-40B4-BE49-F238E27FC236}">
                    <a16:creationId xmlns:a16="http://schemas.microsoft.com/office/drawing/2014/main" id="{B84DA9CB-7A2C-A478-A275-05AEB2CA4C47}"/>
                  </a:ext>
                </a:extLst>
              </p:cNvPr>
              <p:cNvPicPr/>
              <p:nvPr/>
            </p:nvPicPr>
            <p:blipFill>
              <a:blip r:embed="rId17"/>
              <a:stretch>
                <a:fillRect/>
              </a:stretch>
            </p:blipFill>
            <p:spPr>
              <a:xfrm>
                <a:off x="3061680" y="3005140"/>
                <a:ext cx="1541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4F563BB-795E-3BE2-B0D3-567642D7AEE0}"/>
                  </a:ext>
                </a:extLst>
              </p14:cNvPr>
              <p14:cNvContentPartPr/>
              <p14:nvPr/>
            </p14:nvContentPartPr>
            <p14:xfrm>
              <a:off x="1712040" y="3667540"/>
              <a:ext cx="293400" cy="19440"/>
            </p14:xfrm>
          </p:contentPart>
        </mc:Choice>
        <mc:Fallback>
          <p:pic>
            <p:nvPicPr>
              <p:cNvPr id="14" name="Ink 13">
                <a:extLst>
                  <a:ext uri="{FF2B5EF4-FFF2-40B4-BE49-F238E27FC236}">
                    <a16:creationId xmlns:a16="http://schemas.microsoft.com/office/drawing/2014/main" id="{14F563BB-795E-3BE2-B0D3-567642D7AEE0}"/>
                  </a:ext>
                </a:extLst>
              </p:cNvPr>
              <p:cNvPicPr/>
              <p:nvPr/>
            </p:nvPicPr>
            <p:blipFill>
              <a:blip r:embed="rId19"/>
              <a:stretch>
                <a:fillRect/>
              </a:stretch>
            </p:blipFill>
            <p:spPr>
              <a:xfrm>
                <a:off x="1694040" y="3649900"/>
                <a:ext cx="329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0225CA6-0671-9987-B612-3FE6E63D08BF}"/>
                  </a:ext>
                </a:extLst>
              </p14:cNvPr>
              <p14:cNvContentPartPr/>
              <p14:nvPr/>
            </p14:nvContentPartPr>
            <p14:xfrm>
              <a:off x="2885640" y="3620380"/>
              <a:ext cx="85680" cy="4320"/>
            </p14:xfrm>
          </p:contentPart>
        </mc:Choice>
        <mc:Fallback>
          <p:pic>
            <p:nvPicPr>
              <p:cNvPr id="15" name="Ink 14">
                <a:extLst>
                  <a:ext uri="{FF2B5EF4-FFF2-40B4-BE49-F238E27FC236}">
                    <a16:creationId xmlns:a16="http://schemas.microsoft.com/office/drawing/2014/main" id="{60225CA6-0671-9987-B612-3FE6E63D08BF}"/>
                  </a:ext>
                </a:extLst>
              </p:cNvPr>
              <p:cNvPicPr/>
              <p:nvPr/>
            </p:nvPicPr>
            <p:blipFill>
              <a:blip r:embed="rId21"/>
              <a:stretch>
                <a:fillRect/>
              </a:stretch>
            </p:blipFill>
            <p:spPr>
              <a:xfrm>
                <a:off x="2868000" y="3602380"/>
                <a:ext cx="121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0A74931-5894-9CF0-363E-311F4D9AD31C}"/>
                  </a:ext>
                </a:extLst>
              </p14:cNvPr>
              <p14:cNvContentPartPr/>
              <p14:nvPr/>
            </p14:nvContentPartPr>
            <p14:xfrm>
              <a:off x="1731480" y="3930700"/>
              <a:ext cx="1355760" cy="60840"/>
            </p14:xfrm>
          </p:contentPart>
        </mc:Choice>
        <mc:Fallback>
          <p:pic>
            <p:nvPicPr>
              <p:cNvPr id="16" name="Ink 15">
                <a:extLst>
                  <a:ext uri="{FF2B5EF4-FFF2-40B4-BE49-F238E27FC236}">
                    <a16:creationId xmlns:a16="http://schemas.microsoft.com/office/drawing/2014/main" id="{40A74931-5894-9CF0-363E-311F4D9AD31C}"/>
                  </a:ext>
                </a:extLst>
              </p:cNvPr>
              <p:cNvPicPr/>
              <p:nvPr/>
            </p:nvPicPr>
            <p:blipFill>
              <a:blip r:embed="rId23"/>
              <a:stretch>
                <a:fillRect/>
              </a:stretch>
            </p:blipFill>
            <p:spPr>
              <a:xfrm>
                <a:off x="1713480" y="3913060"/>
                <a:ext cx="1391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2A836C1-9D66-E048-AD6B-73D2E38F6283}"/>
                  </a:ext>
                </a:extLst>
              </p14:cNvPr>
              <p14:cNvContentPartPr/>
              <p14:nvPr/>
            </p14:nvContentPartPr>
            <p14:xfrm>
              <a:off x="3725880" y="4250740"/>
              <a:ext cx="2591640" cy="71640"/>
            </p14:xfrm>
          </p:contentPart>
        </mc:Choice>
        <mc:Fallback>
          <p:pic>
            <p:nvPicPr>
              <p:cNvPr id="17" name="Ink 16">
                <a:extLst>
                  <a:ext uri="{FF2B5EF4-FFF2-40B4-BE49-F238E27FC236}">
                    <a16:creationId xmlns:a16="http://schemas.microsoft.com/office/drawing/2014/main" id="{12A836C1-9D66-E048-AD6B-73D2E38F6283}"/>
                  </a:ext>
                </a:extLst>
              </p:cNvPr>
              <p:cNvPicPr/>
              <p:nvPr/>
            </p:nvPicPr>
            <p:blipFill>
              <a:blip r:embed="rId25"/>
              <a:stretch>
                <a:fillRect/>
              </a:stretch>
            </p:blipFill>
            <p:spPr>
              <a:xfrm>
                <a:off x="3707880" y="4232740"/>
                <a:ext cx="2627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49D448E4-AA40-1839-EC8C-54BCD03D3554}"/>
                  </a:ext>
                </a:extLst>
              </p14:cNvPr>
              <p14:cNvContentPartPr/>
              <p14:nvPr/>
            </p14:nvContentPartPr>
            <p14:xfrm>
              <a:off x="3431400" y="4800820"/>
              <a:ext cx="57240" cy="44280"/>
            </p14:xfrm>
          </p:contentPart>
        </mc:Choice>
        <mc:Fallback>
          <p:pic>
            <p:nvPicPr>
              <p:cNvPr id="18" name="Ink 17">
                <a:extLst>
                  <a:ext uri="{FF2B5EF4-FFF2-40B4-BE49-F238E27FC236}">
                    <a16:creationId xmlns:a16="http://schemas.microsoft.com/office/drawing/2014/main" id="{49D448E4-AA40-1839-EC8C-54BCD03D3554}"/>
                  </a:ext>
                </a:extLst>
              </p:cNvPr>
              <p:cNvPicPr/>
              <p:nvPr/>
            </p:nvPicPr>
            <p:blipFill>
              <a:blip r:embed="rId27"/>
              <a:stretch>
                <a:fillRect/>
              </a:stretch>
            </p:blipFill>
            <p:spPr>
              <a:xfrm>
                <a:off x="3413400" y="4782820"/>
                <a:ext cx="92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52D1D19-F2A3-663B-F764-11BC7F1E9B75}"/>
                  </a:ext>
                </a:extLst>
              </p14:cNvPr>
              <p14:cNvContentPartPr/>
              <p14:nvPr/>
            </p14:nvContentPartPr>
            <p14:xfrm>
              <a:off x="5513280" y="4814860"/>
              <a:ext cx="3404880" cy="75960"/>
            </p14:xfrm>
          </p:contentPart>
        </mc:Choice>
        <mc:Fallback>
          <p:pic>
            <p:nvPicPr>
              <p:cNvPr id="19" name="Ink 18">
                <a:extLst>
                  <a:ext uri="{FF2B5EF4-FFF2-40B4-BE49-F238E27FC236}">
                    <a16:creationId xmlns:a16="http://schemas.microsoft.com/office/drawing/2014/main" id="{052D1D19-F2A3-663B-F764-11BC7F1E9B75}"/>
                  </a:ext>
                </a:extLst>
              </p:cNvPr>
              <p:cNvPicPr/>
              <p:nvPr/>
            </p:nvPicPr>
            <p:blipFill>
              <a:blip r:embed="rId29"/>
              <a:stretch>
                <a:fillRect/>
              </a:stretch>
            </p:blipFill>
            <p:spPr>
              <a:xfrm>
                <a:off x="5495280" y="4796860"/>
                <a:ext cx="3440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6A0B1B91-717F-3487-0826-3BA8D30B76BD}"/>
                  </a:ext>
                </a:extLst>
              </p14:cNvPr>
              <p14:cNvContentPartPr/>
              <p14:nvPr/>
            </p14:nvContentPartPr>
            <p14:xfrm>
              <a:off x="1289400" y="5113300"/>
              <a:ext cx="5374080" cy="99720"/>
            </p14:xfrm>
          </p:contentPart>
        </mc:Choice>
        <mc:Fallback>
          <p:pic>
            <p:nvPicPr>
              <p:cNvPr id="20" name="Ink 19">
                <a:extLst>
                  <a:ext uri="{FF2B5EF4-FFF2-40B4-BE49-F238E27FC236}">
                    <a16:creationId xmlns:a16="http://schemas.microsoft.com/office/drawing/2014/main" id="{6A0B1B91-717F-3487-0826-3BA8D30B76BD}"/>
                  </a:ext>
                </a:extLst>
              </p:cNvPr>
              <p:cNvPicPr/>
              <p:nvPr/>
            </p:nvPicPr>
            <p:blipFill>
              <a:blip r:embed="rId31"/>
              <a:stretch>
                <a:fillRect/>
              </a:stretch>
            </p:blipFill>
            <p:spPr>
              <a:xfrm>
                <a:off x="1271400" y="5095660"/>
                <a:ext cx="5409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0F97D8C5-749E-D9C5-D492-922072F61BBD}"/>
                  </a:ext>
                </a:extLst>
              </p14:cNvPr>
              <p14:cNvContentPartPr/>
              <p14:nvPr/>
            </p14:nvContentPartPr>
            <p14:xfrm>
              <a:off x="8377800" y="5510740"/>
              <a:ext cx="696240" cy="66960"/>
            </p14:xfrm>
          </p:contentPart>
        </mc:Choice>
        <mc:Fallback>
          <p:pic>
            <p:nvPicPr>
              <p:cNvPr id="21" name="Ink 20">
                <a:extLst>
                  <a:ext uri="{FF2B5EF4-FFF2-40B4-BE49-F238E27FC236}">
                    <a16:creationId xmlns:a16="http://schemas.microsoft.com/office/drawing/2014/main" id="{0F97D8C5-749E-D9C5-D492-922072F61BBD}"/>
                  </a:ext>
                </a:extLst>
              </p:cNvPr>
              <p:cNvPicPr/>
              <p:nvPr/>
            </p:nvPicPr>
            <p:blipFill>
              <a:blip r:embed="rId33"/>
              <a:stretch>
                <a:fillRect/>
              </a:stretch>
            </p:blipFill>
            <p:spPr>
              <a:xfrm>
                <a:off x="8359800" y="5492740"/>
                <a:ext cx="731880" cy="102600"/>
              </a:xfrm>
              <a:prstGeom prst="rect">
                <a:avLst/>
              </a:prstGeom>
            </p:spPr>
          </p:pic>
        </mc:Fallback>
      </mc:AlternateContent>
      <p:grpSp>
        <p:nvGrpSpPr>
          <p:cNvPr id="24" name="Group 23">
            <a:extLst>
              <a:ext uri="{FF2B5EF4-FFF2-40B4-BE49-F238E27FC236}">
                <a16:creationId xmlns:a16="http://schemas.microsoft.com/office/drawing/2014/main" id="{712497E5-A29C-3ED6-0C0E-52D2A9B6150C}"/>
              </a:ext>
            </a:extLst>
          </p:cNvPr>
          <p:cNvGrpSpPr/>
          <p:nvPr/>
        </p:nvGrpSpPr>
        <p:grpSpPr>
          <a:xfrm>
            <a:off x="926880" y="5759140"/>
            <a:ext cx="5365440" cy="117000"/>
            <a:chOff x="926880" y="5759140"/>
            <a:chExt cx="5365440" cy="117000"/>
          </a:xfrm>
        </p:grpSpPr>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079DE2C3-88BE-C7BE-4235-184B35357130}"/>
                    </a:ext>
                  </a:extLst>
                </p14:cNvPr>
                <p14:cNvContentPartPr/>
                <p14:nvPr/>
              </p14:nvContentPartPr>
              <p14:xfrm>
                <a:off x="926880" y="5759140"/>
                <a:ext cx="592560" cy="64440"/>
              </p14:xfrm>
            </p:contentPart>
          </mc:Choice>
          <mc:Fallback>
            <p:pic>
              <p:nvPicPr>
                <p:cNvPr id="22" name="Ink 21">
                  <a:extLst>
                    <a:ext uri="{FF2B5EF4-FFF2-40B4-BE49-F238E27FC236}">
                      <a16:creationId xmlns:a16="http://schemas.microsoft.com/office/drawing/2014/main" id="{079DE2C3-88BE-C7BE-4235-184B35357130}"/>
                    </a:ext>
                  </a:extLst>
                </p:cNvPr>
                <p:cNvPicPr/>
                <p:nvPr/>
              </p:nvPicPr>
              <p:blipFill>
                <a:blip r:embed="rId35"/>
                <a:stretch>
                  <a:fillRect/>
                </a:stretch>
              </p:blipFill>
              <p:spPr>
                <a:xfrm>
                  <a:off x="908880" y="5741140"/>
                  <a:ext cx="628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32EB010D-DBD2-A284-3511-6057A690324C}"/>
                    </a:ext>
                  </a:extLst>
                </p14:cNvPr>
                <p14:cNvContentPartPr/>
                <p14:nvPr/>
              </p14:nvContentPartPr>
              <p14:xfrm>
                <a:off x="2612760" y="5775340"/>
                <a:ext cx="3679560" cy="100800"/>
              </p14:xfrm>
            </p:contentPart>
          </mc:Choice>
          <mc:Fallback>
            <p:pic>
              <p:nvPicPr>
                <p:cNvPr id="23" name="Ink 22">
                  <a:extLst>
                    <a:ext uri="{FF2B5EF4-FFF2-40B4-BE49-F238E27FC236}">
                      <a16:creationId xmlns:a16="http://schemas.microsoft.com/office/drawing/2014/main" id="{32EB010D-DBD2-A284-3511-6057A690324C}"/>
                    </a:ext>
                  </a:extLst>
                </p:cNvPr>
                <p:cNvPicPr/>
                <p:nvPr/>
              </p:nvPicPr>
              <p:blipFill>
                <a:blip r:embed="rId37"/>
                <a:stretch>
                  <a:fillRect/>
                </a:stretch>
              </p:blipFill>
              <p:spPr>
                <a:xfrm>
                  <a:off x="2594760" y="5757340"/>
                  <a:ext cx="3715200" cy="136440"/>
                </a:xfrm>
                <a:prstGeom prst="rect">
                  <a:avLst/>
                </a:prstGeom>
              </p:spPr>
            </p:pic>
          </mc:Fallback>
        </mc:AlternateContent>
      </p:grpSp>
    </p:spTree>
    <p:extLst>
      <p:ext uri="{BB962C8B-B14F-4D97-AF65-F5344CB8AC3E}">
        <p14:creationId xmlns:p14="http://schemas.microsoft.com/office/powerpoint/2010/main" val="427402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7595" y="389364"/>
            <a:ext cx="9080309" cy="4955203"/>
          </a:xfrm>
          <a:prstGeom prst="rect">
            <a:avLst/>
          </a:prstGeom>
          <a:noFill/>
        </p:spPr>
        <p:txBody>
          <a:bodyPr wrap="square" rtlCol="0">
            <a:spAutoFit/>
          </a:bodyPr>
          <a:lstStyle/>
          <a:p>
            <a:pPr algn="ctr"/>
            <a:r>
              <a:rPr lang="en-US" sz="2800" b="1">
                <a:solidFill>
                  <a:srgbClr val="FFC000"/>
                </a:solidFill>
                <a:cs typeface="+mj-cs"/>
              </a:rPr>
              <a:t> Break up the Hebrew sentence in Isaiah 41:3 :</a:t>
            </a:r>
          </a:p>
          <a:p>
            <a:pPr algn="ctr"/>
            <a:endParaRPr lang="en-US" sz="2800" b="1">
              <a:solidFill>
                <a:srgbClr val="FFC000"/>
              </a:solidFill>
              <a:cs typeface="+mj-cs"/>
            </a:endParaRPr>
          </a:p>
          <a:p>
            <a:pPr algn="ctr"/>
            <a:r>
              <a:rPr lang="he-IL" sz="3600">
                <a:solidFill>
                  <a:srgbClr val="FFFF00"/>
                </a:solidFill>
                <a:cs typeface="+mj-cs"/>
              </a:rPr>
              <a:t>יִרְדְּפֵם</a:t>
            </a:r>
            <a:r>
              <a:rPr lang="he-IL" sz="3600">
                <a:solidFill>
                  <a:srgbClr val="FFC000"/>
                </a:solidFill>
                <a:cs typeface="+mj-cs"/>
              </a:rPr>
              <a:t> | </a:t>
            </a:r>
            <a:r>
              <a:rPr lang="he-IL" sz="3600">
                <a:solidFill>
                  <a:srgbClr val="92D050"/>
                </a:solidFill>
                <a:cs typeface="+mj-cs"/>
              </a:rPr>
              <a:t>יַעֲבוֹר שָׁלוֹם </a:t>
            </a:r>
            <a:r>
              <a:rPr lang="he-IL" sz="3600">
                <a:solidFill>
                  <a:srgbClr val="FFC000"/>
                </a:solidFill>
                <a:cs typeface="+mj-cs"/>
              </a:rPr>
              <a:t>| </a:t>
            </a:r>
            <a:r>
              <a:rPr lang="he-IL" sz="3600">
                <a:solidFill>
                  <a:srgbClr val="00B0F0"/>
                </a:solidFill>
                <a:cs typeface="+mj-cs"/>
              </a:rPr>
              <a:t>אֹרַח בְּרַגְלָיו לֹא יָבוֹא</a:t>
            </a:r>
          </a:p>
          <a:p>
            <a:pPr algn="ctr"/>
            <a:r>
              <a:rPr lang="he-IL" sz="2800" b="1">
                <a:solidFill>
                  <a:srgbClr val="FFC000"/>
                </a:solidFill>
                <a:cs typeface="+mj-cs"/>
              </a:rPr>
              <a:t> </a:t>
            </a:r>
            <a:endParaRPr lang="en-US" sz="2800" b="1">
              <a:solidFill>
                <a:srgbClr val="FFC000"/>
              </a:solidFill>
              <a:cs typeface="+mj-cs"/>
            </a:endParaRPr>
          </a:p>
          <a:p>
            <a:pPr algn="ctr"/>
            <a:endParaRPr lang="en-US" sz="2800" b="1">
              <a:solidFill>
                <a:srgbClr val="FFC000"/>
              </a:solidFill>
              <a:cs typeface="+mj-cs"/>
            </a:endParaRPr>
          </a:p>
          <a:p>
            <a:pPr algn="ctr"/>
            <a:endParaRPr lang="he-IL" sz="2800" b="1">
              <a:solidFill>
                <a:srgbClr val="FFC000"/>
              </a:solidFill>
              <a:cs typeface="+mj-cs"/>
            </a:endParaRPr>
          </a:p>
          <a:p>
            <a:pPr algn="ctr"/>
            <a:r>
              <a:rPr lang="en-US" sz="2800">
                <a:solidFill>
                  <a:srgbClr val="FFC000"/>
                </a:solidFill>
                <a:cs typeface="+mj-cs"/>
              </a:rPr>
              <a:t>We get this imagery of pursuit, safely passing, and traveling on a path that had not been trodden, all of these things remind us of how God formed and protected Isaiah as a nation in Mitzrayim (</a:t>
            </a:r>
            <a:r>
              <a:rPr lang="en-US" sz="2800">
                <a:solidFill>
                  <a:srgbClr val="00B0F0"/>
                </a:solidFill>
                <a:cs typeface="+mj-cs"/>
              </a:rPr>
              <a:t>Egypt</a:t>
            </a:r>
            <a:r>
              <a:rPr lang="en-US" sz="2800">
                <a:solidFill>
                  <a:srgbClr val="FFC000"/>
                </a:solidFill>
                <a:cs typeface="+mj-cs"/>
              </a:rPr>
              <a:t>) and how he delivered the people through the Red Sea in </a:t>
            </a:r>
            <a:r>
              <a:rPr lang="en-US" sz="2800">
                <a:solidFill>
                  <a:srgbClr val="00B0F0"/>
                </a:solidFill>
                <a:cs typeface="+mj-cs"/>
              </a:rPr>
              <a:t>Shemot / Exodus 14-15</a:t>
            </a:r>
            <a:r>
              <a:rPr lang="en-US" sz="2800">
                <a:solidFill>
                  <a:srgbClr val="FFC00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92944F3-DF52-5F25-5D2F-B301547ACB4D}"/>
                  </a:ext>
                </a:extLst>
              </p14:cNvPr>
              <p14:cNvContentPartPr/>
              <p14:nvPr/>
            </p14:nvContentPartPr>
            <p14:xfrm>
              <a:off x="7274400" y="1958620"/>
              <a:ext cx="813240" cy="51480"/>
            </p14:xfrm>
          </p:contentPart>
        </mc:Choice>
        <mc:Fallback>
          <p:pic>
            <p:nvPicPr>
              <p:cNvPr id="2" name="Ink 1">
                <a:extLst>
                  <a:ext uri="{FF2B5EF4-FFF2-40B4-BE49-F238E27FC236}">
                    <a16:creationId xmlns:a16="http://schemas.microsoft.com/office/drawing/2014/main" id="{792944F3-DF52-5F25-5D2F-B301547ACB4D}"/>
                  </a:ext>
                </a:extLst>
              </p:cNvPr>
              <p:cNvPicPr/>
              <p:nvPr/>
            </p:nvPicPr>
            <p:blipFill>
              <a:blip r:embed="rId5"/>
              <a:stretch>
                <a:fillRect/>
              </a:stretch>
            </p:blipFill>
            <p:spPr>
              <a:xfrm>
                <a:off x="7256760" y="1940980"/>
                <a:ext cx="848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E474CB8-DC42-F725-E3F8-72D2EFDB8B3A}"/>
                  </a:ext>
                </a:extLst>
              </p14:cNvPr>
              <p14:cNvContentPartPr/>
              <p14:nvPr/>
            </p14:nvContentPartPr>
            <p14:xfrm>
              <a:off x="5108640" y="1956820"/>
              <a:ext cx="1711800" cy="62280"/>
            </p14:xfrm>
          </p:contentPart>
        </mc:Choice>
        <mc:Fallback>
          <p:pic>
            <p:nvPicPr>
              <p:cNvPr id="4" name="Ink 3">
                <a:extLst>
                  <a:ext uri="{FF2B5EF4-FFF2-40B4-BE49-F238E27FC236}">
                    <a16:creationId xmlns:a16="http://schemas.microsoft.com/office/drawing/2014/main" id="{0E474CB8-DC42-F725-E3F8-72D2EFDB8B3A}"/>
                  </a:ext>
                </a:extLst>
              </p:cNvPr>
              <p:cNvPicPr/>
              <p:nvPr/>
            </p:nvPicPr>
            <p:blipFill>
              <a:blip r:embed="rId7"/>
              <a:stretch>
                <a:fillRect/>
              </a:stretch>
            </p:blipFill>
            <p:spPr>
              <a:xfrm>
                <a:off x="5090640" y="1939180"/>
                <a:ext cx="1747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04CC25B-2275-322F-87AF-E7E5D8348ECD}"/>
                  </a:ext>
                </a:extLst>
              </p14:cNvPr>
              <p14:cNvContentPartPr/>
              <p14:nvPr/>
            </p14:nvContentPartPr>
            <p14:xfrm>
              <a:off x="1509720" y="1883020"/>
              <a:ext cx="3092040" cy="55800"/>
            </p14:xfrm>
          </p:contentPart>
        </mc:Choice>
        <mc:Fallback>
          <p:pic>
            <p:nvPicPr>
              <p:cNvPr id="5" name="Ink 4">
                <a:extLst>
                  <a:ext uri="{FF2B5EF4-FFF2-40B4-BE49-F238E27FC236}">
                    <a16:creationId xmlns:a16="http://schemas.microsoft.com/office/drawing/2014/main" id="{304CC25B-2275-322F-87AF-E7E5D8348ECD}"/>
                  </a:ext>
                </a:extLst>
              </p:cNvPr>
              <p:cNvPicPr/>
              <p:nvPr/>
            </p:nvPicPr>
            <p:blipFill>
              <a:blip r:embed="rId9"/>
              <a:stretch>
                <a:fillRect/>
              </a:stretch>
            </p:blipFill>
            <p:spPr>
              <a:xfrm>
                <a:off x="1491720" y="1865020"/>
                <a:ext cx="3127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2E90533-0934-AAD0-FF08-18B20F995B5F}"/>
                  </a:ext>
                </a:extLst>
              </p14:cNvPr>
              <p14:cNvContentPartPr/>
              <p14:nvPr/>
            </p14:nvContentPartPr>
            <p14:xfrm>
              <a:off x="5800560" y="2246620"/>
              <a:ext cx="2283480" cy="329400"/>
            </p14:xfrm>
          </p:contentPart>
        </mc:Choice>
        <mc:Fallback>
          <p:pic>
            <p:nvPicPr>
              <p:cNvPr id="7" name="Ink 6">
                <a:extLst>
                  <a:ext uri="{FF2B5EF4-FFF2-40B4-BE49-F238E27FC236}">
                    <a16:creationId xmlns:a16="http://schemas.microsoft.com/office/drawing/2014/main" id="{D2E90533-0934-AAD0-FF08-18B20F995B5F}"/>
                  </a:ext>
                </a:extLst>
              </p:cNvPr>
              <p:cNvPicPr/>
              <p:nvPr/>
            </p:nvPicPr>
            <p:blipFill>
              <a:blip r:embed="rId11"/>
              <a:stretch>
                <a:fillRect/>
              </a:stretch>
            </p:blipFill>
            <p:spPr>
              <a:xfrm>
                <a:off x="5782920" y="2228980"/>
                <a:ext cx="2319120" cy="365040"/>
              </a:xfrm>
              <a:prstGeom prst="rect">
                <a:avLst/>
              </a:prstGeom>
            </p:spPr>
          </p:pic>
        </mc:Fallback>
      </mc:AlternateContent>
    </p:spTree>
    <p:extLst>
      <p:ext uri="{BB962C8B-B14F-4D97-AF65-F5344CB8AC3E}">
        <p14:creationId xmlns:p14="http://schemas.microsoft.com/office/powerpoint/2010/main" val="90788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50" y="122664"/>
            <a:ext cx="9080309" cy="5693866"/>
          </a:xfrm>
          <a:prstGeom prst="rect">
            <a:avLst/>
          </a:prstGeom>
          <a:noFill/>
        </p:spPr>
        <p:txBody>
          <a:bodyPr wrap="square" rtlCol="0">
            <a:spAutoFit/>
          </a:bodyPr>
          <a:lstStyle/>
          <a:p>
            <a:pPr algn="ctr"/>
            <a:r>
              <a:rPr lang="en-US" sz="2800" b="1">
                <a:solidFill>
                  <a:srgbClr val="FFC000"/>
                </a:solidFill>
                <a:cs typeface="+mj-cs"/>
              </a:rPr>
              <a:t>Examples of How the Bible Portrays Exile as a Spiritual State</a:t>
            </a:r>
          </a:p>
          <a:p>
            <a:pPr algn="ctr"/>
            <a:endParaRPr lang="en-US" sz="2800" b="1">
              <a:solidFill>
                <a:srgbClr val="FFC000"/>
              </a:solidFill>
              <a:cs typeface="+mj-cs"/>
            </a:endParaRPr>
          </a:p>
          <a:p>
            <a:pPr marL="342900" indent="-342900">
              <a:buFont typeface="Arial" panose="020B0604020202020204" pitchFamily="34" charset="0"/>
              <a:buChar char="•"/>
            </a:pPr>
            <a:r>
              <a:rPr lang="en-US" sz="2200">
                <a:solidFill>
                  <a:srgbClr val="FFC000"/>
                </a:solidFill>
                <a:cs typeface="+mj-cs"/>
              </a:rPr>
              <a:t>In </a:t>
            </a:r>
            <a:r>
              <a:rPr lang="en-US" sz="2200" b="1" u="sng">
                <a:solidFill>
                  <a:srgbClr val="FFC000"/>
                </a:solidFill>
                <a:cs typeface="+mj-cs"/>
              </a:rPr>
              <a:t>Bereshit / Genesis 3</a:t>
            </a:r>
            <a:r>
              <a:rPr lang="en-US" sz="2200">
                <a:solidFill>
                  <a:srgbClr val="FFC000"/>
                </a:solidFill>
                <a:cs typeface="+mj-cs"/>
              </a:rPr>
              <a:t>, Adam and Eve are exiled from the Garden of Eden because of their disobedience to God's command. This is the first instance of exile in the Bible, and it symbolizes the loss of fellowship with God and access to His presence.</a:t>
            </a:r>
          </a:p>
          <a:p>
            <a:pPr marL="342900" indent="-342900">
              <a:buFont typeface="Arial" panose="020B0604020202020204" pitchFamily="34" charset="0"/>
              <a:buChar char="•"/>
            </a:pPr>
            <a:r>
              <a:rPr lang="en-US" sz="2200">
                <a:solidFill>
                  <a:srgbClr val="92D050"/>
                </a:solidFill>
                <a:cs typeface="+mj-cs"/>
              </a:rPr>
              <a:t>In </a:t>
            </a:r>
            <a:r>
              <a:rPr lang="en-US" sz="2200" b="1" u="sng">
                <a:solidFill>
                  <a:srgbClr val="92D050"/>
                </a:solidFill>
                <a:cs typeface="+mj-cs"/>
              </a:rPr>
              <a:t>Vayikra / Leviticus 26 </a:t>
            </a:r>
            <a:r>
              <a:rPr lang="en-US" sz="2200">
                <a:solidFill>
                  <a:srgbClr val="92D050"/>
                </a:solidFill>
                <a:cs typeface="+mj-cs"/>
              </a:rPr>
              <a:t>and </a:t>
            </a:r>
            <a:r>
              <a:rPr lang="en-US" sz="2200" b="1" u="sng">
                <a:solidFill>
                  <a:srgbClr val="92D050"/>
                </a:solidFill>
                <a:cs typeface="+mj-cs"/>
              </a:rPr>
              <a:t>Devarim / Deuteronomy 28</a:t>
            </a:r>
            <a:r>
              <a:rPr lang="en-US" sz="2200">
                <a:solidFill>
                  <a:srgbClr val="92D050"/>
                </a:solidFill>
                <a:cs typeface="+mj-cs"/>
              </a:rPr>
              <a:t>, God warns His people that if they fail to listen and disobey His commands and worship other gods, He will send them into exile among the nations, where they will suffer oppression and humiliation. This is a consequence of breaking the covenant that God made with them at Sinai, and it reflects their spiritual unfaithfulness and idolatry.</a:t>
            </a:r>
          </a:p>
          <a:p>
            <a:pPr marL="342900" indent="-342900">
              <a:buFont typeface="Arial" panose="020B0604020202020204" pitchFamily="34" charset="0"/>
              <a:buChar char="•"/>
            </a:pPr>
            <a:r>
              <a:rPr lang="en-US" sz="2200">
                <a:solidFill>
                  <a:srgbClr val="00B0F0"/>
                </a:solidFill>
                <a:cs typeface="+mj-cs"/>
              </a:rPr>
              <a:t>In </a:t>
            </a:r>
            <a:r>
              <a:rPr lang="en-US" sz="2200" b="1" u="sng">
                <a:solidFill>
                  <a:srgbClr val="00B0F0"/>
                </a:solidFill>
                <a:cs typeface="+mj-cs"/>
              </a:rPr>
              <a:t>Tehillim / Psalm 137</a:t>
            </a:r>
            <a:r>
              <a:rPr lang="en-US" sz="2200">
                <a:solidFill>
                  <a:srgbClr val="00B0F0"/>
                </a:solidFill>
                <a:cs typeface="+mj-cs"/>
              </a:rPr>
              <a:t>, the exiles in Babylon lament their condition and long for Jerusalem, their holy city. They ask how they can sing the Lord's song in a foreign land, implying that they feel spiritually disoriented and disconnected from their worship and identity.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40BF5D27-FFE9-ADB3-4F07-CDC1DA425260}"/>
              </a:ext>
            </a:extLst>
          </p:cNvPr>
          <p:cNvGrpSpPr/>
          <p:nvPr/>
        </p:nvGrpSpPr>
        <p:grpSpPr>
          <a:xfrm>
            <a:off x="2167440" y="1355620"/>
            <a:ext cx="2606400" cy="95040"/>
            <a:chOff x="2167440" y="1355620"/>
            <a:chExt cx="2606400" cy="950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AA2855C-33AE-5278-281E-03989D2B3FCD}"/>
                    </a:ext>
                  </a:extLst>
                </p14:cNvPr>
                <p14:cNvContentPartPr/>
                <p14:nvPr/>
              </p14:nvContentPartPr>
              <p14:xfrm>
                <a:off x="2167440" y="1355620"/>
                <a:ext cx="1036080" cy="76680"/>
              </p14:xfrm>
            </p:contentPart>
          </mc:Choice>
          <mc:Fallback>
            <p:pic>
              <p:nvPicPr>
                <p:cNvPr id="2" name="Ink 1">
                  <a:extLst>
                    <a:ext uri="{FF2B5EF4-FFF2-40B4-BE49-F238E27FC236}">
                      <a16:creationId xmlns:a16="http://schemas.microsoft.com/office/drawing/2014/main" id="{5AA2855C-33AE-5278-281E-03989D2B3FCD}"/>
                    </a:ext>
                  </a:extLst>
                </p:cNvPr>
                <p:cNvPicPr/>
                <p:nvPr/>
              </p:nvPicPr>
              <p:blipFill>
                <a:blip r:embed="rId5"/>
                <a:stretch>
                  <a:fillRect/>
                </a:stretch>
              </p:blipFill>
              <p:spPr>
                <a:xfrm>
                  <a:off x="2149440" y="1337980"/>
                  <a:ext cx="1071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C31B93C-B0E7-32B0-422E-A32DFD57A1AA}"/>
                    </a:ext>
                  </a:extLst>
                </p14:cNvPr>
                <p14:cNvContentPartPr/>
                <p14:nvPr/>
              </p14:nvContentPartPr>
              <p14:xfrm>
                <a:off x="4025760" y="1373980"/>
                <a:ext cx="748080" cy="76680"/>
              </p14:xfrm>
            </p:contentPart>
          </mc:Choice>
          <mc:Fallback>
            <p:pic>
              <p:nvPicPr>
                <p:cNvPr id="4" name="Ink 3">
                  <a:extLst>
                    <a:ext uri="{FF2B5EF4-FFF2-40B4-BE49-F238E27FC236}">
                      <a16:creationId xmlns:a16="http://schemas.microsoft.com/office/drawing/2014/main" id="{2C31B93C-B0E7-32B0-422E-A32DFD57A1AA}"/>
                    </a:ext>
                  </a:extLst>
                </p:cNvPr>
                <p:cNvPicPr/>
                <p:nvPr/>
              </p:nvPicPr>
              <p:blipFill>
                <a:blip r:embed="rId7"/>
                <a:stretch>
                  <a:fillRect/>
                </a:stretch>
              </p:blipFill>
              <p:spPr>
                <a:xfrm>
                  <a:off x="4007760" y="1355980"/>
                  <a:ext cx="78372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FCC0AE9-3E63-3DD7-A90D-02BDACCE7CF5}"/>
                  </a:ext>
                </a:extLst>
              </p14:cNvPr>
              <p14:cNvContentPartPr/>
              <p14:nvPr/>
            </p14:nvContentPartPr>
            <p14:xfrm>
              <a:off x="7386360" y="1319260"/>
              <a:ext cx="1494720" cy="51840"/>
            </p14:xfrm>
          </p:contentPart>
        </mc:Choice>
        <mc:Fallback>
          <p:pic>
            <p:nvPicPr>
              <p:cNvPr id="7" name="Ink 6">
                <a:extLst>
                  <a:ext uri="{FF2B5EF4-FFF2-40B4-BE49-F238E27FC236}">
                    <a16:creationId xmlns:a16="http://schemas.microsoft.com/office/drawing/2014/main" id="{9FCC0AE9-3E63-3DD7-A90D-02BDACCE7CF5}"/>
                  </a:ext>
                </a:extLst>
              </p:cNvPr>
              <p:cNvPicPr/>
              <p:nvPr/>
            </p:nvPicPr>
            <p:blipFill>
              <a:blip r:embed="rId9"/>
              <a:stretch>
                <a:fillRect/>
              </a:stretch>
            </p:blipFill>
            <p:spPr>
              <a:xfrm>
                <a:off x="7368360" y="1301620"/>
                <a:ext cx="1530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357C1F8-6962-286D-4F6F-80B23ED5CE95}"/>
                  </a:ext>
                </a:extLst>
              </p14:cNvPr>
              <p14:cNvContentPartPr/>
              <p14:nvPr/>
            </p14:nvContentPartPr>
            <p14:xfrm>
              <a:off x="5345520" y="1701580"/>
              <a:ext cx="775080" cy="55440"/>
            </p14:xfrm>
          </p:contentPart>
        </mc:Choice>
        <mc:Fallback>
          <p:pic>
            <p:nvPicPr>
              <p:cNvPr id="9" name="Ink 8">
                <a:extLst>
                  <a:ext uri="{FF2B5EF4-FFF2-40B4-BE49-F238E27FC236}">
                    <a16:creationId xmlns:a16="http://schemas.microsoft.com/office/drawing/2014/main" id="{7357C1F8-6962-286D-4F6F-80B23ED5CE95}"/>
                  </a:ext>
                </a:extLst>
              </p:cNvPr>
              <p:cNvPicPr/>
              <p:nvPr/>
            </p:nvPicPr>
            <p:blipFill>
              <a:blip r:embed="rId11"/>
              <a:stretch>
                <a:fillRect/>
              </a:stretch>
            </p:blipFill>
            <p:spPr>
              <a:xfrm>
                <a:off x="5327880" y="1683580"/>
                <a:ext cx="810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87D065D-B53F-7DAA-3089-019044FE499C}"/>
                  </a:ext>
                </a:extLst>
              </p14:cNvPr>
              <p14:cNvContentPartPr/>
              <p14:nvPr/>
            </p14:nvContentPartPr>
            <p14:xfrm>
              <a:off x="1151880" y="2007220"/>
              <a:ext cx="1775880" cy="43560"/>
            </p14:xfrm>
          </p:contentPart>
        </mc:Choice>
        <mc:Fallback>
          <p:pic>
            <p:nvPicPr>
              <p:cNvPr id="11" name="Ink 10">
                <a:extLst>
                  <a:ext uri="{FF2B5EF4-FFF2-40B4-BE49-F238E27FC236}">
                    <a16:creationId xmlns:a16="http://schemas.microsoft.com/office/drawing/2014/main" id="{887D065D-B53F-7DAA-3089-019044FE499C}"/>
                  </a:ext>
                </a:extLst>
              </p:cNvPr>
              <p:cNvPicPr/>
              <p:nvPr/>
            </p:nvPicPr>
            <p:blipFill>
              <a:blip r:embed="rId13"/>
              <a:stretch>
                <a:fillRect/>
              </a:stretch>
            </p:blipFill>
            <p:spPr>
              <a:xfrm>
                <a:off x="1133880" y="1989220"/>
                <a:ext cx="1811520" cy="79200"/>
              </a:xfrm>
              <a:prstGeom prst="rect">
                <a:avLst/>
              </a:prstGeom>
            </p:spPr>
          </p:pic>
        </mc:Fallback>
      </mc:AlternateContent>
      <p:grpSp>
        <p:nvGrpSpPr>
          <p:cNvPr id="15" name="Group 14">
            <a:extLst>
              <a:ext uri="{FF2B5EF4-FFF2-40B4-BE49-F238E27FC236}">
                <a16:creationId xmlns:a16="http://schemas.microsoft.com/office/drawing/2014/main" id="{F9AC8F6F-76C5-F240-77F5-56075EC2565E}"/>
              </a:ext>
            </a:extLst>
          </p:cNvPr>
          <p:cNvGrpSpPr/>
          <p:nvPr/>
        </p:nvGrpSpPr>
        <p:grpSpPr>
          <a:xfrm>
            <a:off x="4271280" y="2043220"/>
            <a:ext cx="4833360" cy="99360"/>
            <a:chOff x="4271280" y="2043220"/>
            <a:chExt cx="4833360" cy="9936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4E9551E-E17F-04D9-867E-E59ABB1A1DE1}"/>
                    </a:ext>
                  </a:extLst>
                </p14:cNvPr>
                <p14:cNvContentPartPr/>
                <p14:nvPr/>
              </p14:nvContentPartPr>
              <p14:xfrm>
                <a:off x="4271280" y="2043220"/>
                <a:ext cx="4207680" cy="99360"/>
              </p14:xfrm>
            </p:contentPart>
          </mc:Choice>
          <mc:Fallback>
            <p:pic>
              <p:nvPicPr>
                <p:cNvPr id="12" name="Ink 11">
                  <a:extLst>
                    <a:ext uri="{FF2B5EF4-FFF2-40B4-BE49-F238E27FC236}">
                      <a16:creationId xmlns:a16="http://schemas.microsoft.com/office/drawing/2014/main" id="{44E9551E-E17F-04D9-867E-E59ABB1A1DE1}"/>
                    </a:ext>
                  </a:extLst>
                </p:cNvPr>
                <p:cNvPicPr/>
                <p:nvPr/>
              </p:nvPicPr>
              <p:blipFill>
                <a:blip r:embed="rId15"/>
                <a:stretch>
                  <a:fillRect/>
                </a:stretch>
              </p:blipFill>
              <p:spPr>
                <a:xfrm>
                  <a:off x="4253640" y="2025220"/>
                  <a:ext cx="4243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ADE4DD7-8DC8-4AB6-C509-FA4EFD08E10B}"/>
                    </a:ext>
                  </a:extLst>
                </p14:cNvPr>
                <p14:cNvContentPartPr/>
                <p14:nvPr/>
              </p14:nvContentPartPr>
              <p14:xfrm>
                <a:off x="9084840" y="2091820"/>
                <a:ext cx="19800" cy="21600"/>
              </p14:xfrm>
            </p:contentPart>
          </mc:Choice>
          <mc:Fallback>
            <p:pic>
              <p:nvPicPr>
                <p:cNvPr id="13" name="Ink 12">
                  <a:extLst>
                    <a:ext uri="{FF2B5EF4-FFF2-40B4-BE49-F238E27FC236}">
                      <a16:creationId xmlns:a16="http://schemas.microsoft.com/office/drawing/2014/main" id="{AADE4DD7-8DC8-4AB6-C509-FA4EFD08E10B}"/>
                    </a:ext>
                  </a:extLst>
                </p:cNvPr>
                <p:cNvPicPr/>
                <p:nvPr/>
              </p:nvPicPr>
              <p:blipFill>
                <a:blip r:embed="rId17"/>
                <a:stretch>
                  <a:fillRect/>
                </a:stretch>
              </p:blipFill>
              <p:spPr>
                <a:xfrm>
                  <a:off x="9067200" y="2074180"/>
                  <a:ext cx="5544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94AA4E5-C115-F78D-59A7-BE00637EC87F}"/>
                  </a:ext>
                </a:extLst>
              </p14:cNvPr>
              <p14:cNvContentPartPr/>
              <p14:nvPr/>
            </p14:nvContentPartPr>
            <p14:xfrm>
              <a:off x="1201200" y="2336260"/>
              <a:ext cx="1597680" cy="61200"/>
            </p14:xfrm>
          </p:contentPart>
        </mc:Choice>
        <mc:Fallback>
          <p:pic>
            <p:nvPicPr>
              <p:cNvPr id="14" name="Ink 13">
                <a:extLst>
                  <a:ext uri="{FF2B5EF4-FFF2-40B4-BE49-F238E27FC236}">
                    <a16:creationId xmlns:a16="http://schemas.microsoft.com/office/drawing/2014/main" id="{494AA4E5-C115-F78D-59A7-BE00637EC87F}"/>
                  </a:ext>
                </a:extLst>
              </p:cNvPr>
              <p:cNvPicPr/>
              <p:nvPr/>
            </p:nvPicPr>
            <p:blipFill>
              <a:blip r:embed="rId19"/>
              <a:stretch>
                <a:fillRect/>
              </a:stretch>
            </p:blipFill>
            <p:spPr>
              <a:xfrm>
                <a:off x="1183200" y="2318260"/>
                <a:ext cx="1633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6A9CC47-341D-1A22-0AF9-0BB421F0D9C5}"/>
                  </a:ext>
                </a:extLst>
              </p14:cNvPr>
              <p14:cNvContentPartPr/>
              <p14:nvPr/>
            </p14:nvContentPartPr>
            <p14:xfrm>
              <a:off x="2563440" y="2948620"/>
              <a:ext cx="5833080" cy="127440"/>
            </p14:xfrm>
          </p:contentPart>
        </mc:Choice>
        <mc:Fallback>
          <p:pic>
            <p:nvPicPr>
              <p:cNvPr id="16" name="Ink 15">
                <a:extLst>
                  <a:ext uri="{FF2B5EF4-FFF2-40B4-BE49-F238E27FC236}">
                    <a16:creationId xmlns:a16="http://schemas.microsoft.com/office/drawing/2014/main" id="{86A9CC47-341D-1A22-0AF9-0BB421F0D9C5}"/>
                  </a:ext>
                </a:extLst>
              </p:cNvPr>
              <p:cNvPicPr/>
              <p:nvPr/>
            </p:nvPicPr>
            <p:blipFill>
              <a:blip r:embed="rId21"/>
              <a:stretch>
                <a:fillRect/>
              </a:stretch>
            </p:blipFill>
            <p:spPr>
              <a:xfrm>
                <a:off x="2545440" y="2930980"/>
                <a:ext cx="5868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774CDC45-85D4-7C69-12F6-4454071ED38C}"/>
                  </a:ext>
                </a:extLst>
              </p14:cNvPr>
              <p14:cNvContentPartPr/>
              <p14:nvPr/>
            </p14:nvContentPartPr>
            <p14:xfrm>
              <a:off x="825000" y="3305380"/>
              <a:ext cx="703800" cy="84600"/>
            </p14:xfrm>
          </p:contentPart>
        </mc:Choice>
        <mc:Fallback>
          <p:pic>
            <p:nvPicPr>
              <p:cNvPr id="17" name="Ink 16">
                <a:extLst>
                  <a:ext uri="{FF2B5EF4-FFF2-40B4-BE49-F238E27FC236}">
                    <a16:creationId xmlns:a16="http://schemas.microsoft.com/office/drawing/2014/main" id="{774CDC45-85D4-7C69-12F6-4454071ED38C}"/>
                  </a:ext>
                </a:extLst>
              </p:cNvPr>
              <p:cNvPicPr/>
              <p:nvPr/>
            </p:nvPicPr>
            <p:blipFill>
              <a:blip r:embed="rId23"/>
              <a:stretch>
                <a:fillRect/>
              </a:stretch>
            </p:blipFill>
            <p:spPr>
              <a:xfrm>
                <a:off x="807360" y="3287380"/>
                <a:ext cx="739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966A8C4-F4C9-52A1-95A7-9F32B2F91530}"/>
                  </a:ext>
                </a:extLst>
              </p14:cNvPr>
              <p14:cNvContentPartPr/>
              <p14:nvPr/>
            </p14:nvContentPartPr>
            <p14:xfrm>
              <a:off x="2266080" y="4697500"/>
              <a:ext cx="945360" cy="57600"/>
            </p14:xfrm>
          </p:contentPart>
        </mc:Choice>
        <mc:Fallback>
          <p:pic>
            <p:nvPicPr>
              <p:cNvPr id="18" name="Ink 17">
                <a:extLst>
                  <a:ext uri="{FF2B5EF4-FFF2-40B4-BE49-F238E27FC236}">
                    <a16:creationId xmlns:a16="http://schemas.microsoft.com/office/drawing/2014/main" id="{5966A8C4-F4C9-52A1-95A7-9F32B2F91530}"/>
                  </a:ext>
                </a:extLst>
              </p:cNvPr>
              <p:cNvPicPr/>
              <p:nvPr/>
            </p:nvPicPr>
            <p:blipFill>
              <a:blip r:embed="rId25"/>
              <a:stretch>
                <a:fillRect/>
              </a:stretch>
            </p:blipFill>
            <p:spPr>
              <a:xfrm>
                <a:off x="2248440" y="4679860"/>
                <a:ext cx="981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51A12888-B8CC-1B0C-8CE0-8A0DDD483A6F}"/>
                  </a:ext>
                </a:extLst>
              </p14:cNvPr>
              <p14:cNvContentPartPr/>
              <p14:nvPr/>
            </p14:nvContentPartPr>
            <p14:xfrm>
              <a:off x="6351720" y="4679860"/>
              <a:ext cx="1669320" cy="64440"/>
            </p14:xfrm>
          </p:contentPart>
        </mc:Choice>
        <mc:Fallback>
          <p:pic>
            <p:nvPicPr>
              <p:cNvPr id="19" name="Ink 18">
                <a:extLst>
                  <a:ext uri="{FF2B5EF4-FFF2-40B4-BE49-F238E27FC236}">
                    <a16:creationId xmlns:a16="http://schemas.microsoft.com/office/drawing/2014/main" id="{51A12888-B8CC-1B0C-8CE0-8A0DDD483A6F}"/>
                  </a:ext>
                </a:extLst>
              </p:cNvPr>
              <p:cNvPicPr/>
              <p:nvPr/>
            </p:nvPicPr>
            <p:blipFill>
              <a:blip r:embed="rId27"/>
              <a:stretch>
                <a:fillRect/>
              </a:stretch>
            </p:blipFill>
            <p:spPr>
              <a:xfrm>
                <a:off x="6334080" y="4662220"/>
                <a:ext cx="1704960" cy="100080"/>
              </a:xfrm>
              <a:prstGeom prst="rect">
                <a:avLst/>
              </a:prstGeom>
            </p:spPr>
          </p:pic>
        </mc:Fallback>
      </mc:AlternateContent>
      <p:grpSp>
        <p:nvGrpSpPr>
          <p:cNvPr id="22" name="Group 21">
            <a:extLst>
              <a:ext uri="{FF2B5EF4-FFF2-40B4-BE49-F238E27FC236}">
                <a16:creationId xmlns:a16="http://schemas.microsoft.com/office/drawing/2014/main" id="{1988F016-B5CC-F523-7B4A-C07F184BA195}"/>
              </a:ext>
            </a:extLst>
          </p:cNvPr>
          <p:cNvGrpSpPr/>
          <p:nvPr/>
        </p:nvGrpSpPr>
        <p:grpSpPr>
          <a:xfrm>
            <a:off x="958200" y="4980460"/>
            <a:ext cx="3538080" cy="114480"/>
            <a:chOff x="958200" y="4980460"/>
            <a:chExt cx="3538080" cy="11448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1ADB9C16-0C63-4D42-A696-9FF9BEFC6E59}"/>
                    </a:ext>
                  </a:extLst>
                </p14:cNvPr>
                <p14:cNvContentPartPr/>
                <p14:nvPr/>
              </p14:nvContentPartPr>
              <p14:xfrm>
                <a:off x="958200" y="4980460"/>
                <a:ext cx="1675080" cy="83160"/>
              </p14:xfrm>
            </p:contentPart>
          </mc:Choice>
          <mc:Fallback>
            <p:pic>
              <p:nvPicPr>
                <p:cNvPr id="20" name="Ink 19">
                  <a:extLst>
                    <a:ext uri="{FF2B5EF4-FFF2-40B4-BE49-F238E27FC236}">
                      <a16:creationId xmlns:a16="http://schemas.microsoft.com/office/drawing/2014/main" id="{1ADB9C16-0C63-4D42-A696-9FF9BEFC6E59}"/>
                    </a:ext>
                  </a:extLst>
                </p:cNvPr>
                <p:cNvPicPr/>
                <p:nvPr/>
              </p:nvPicPr>
              <p:blipFill>
                <a:blip r:embed="rId29"/>
                <a:stretch>
                  <a:fillRect/>
                </a:stretch>
              </p:blipFill>
              <p:spPr>
                <a:xfrm>
                  <a:off x="940200" y="4962460"/>
                  <a:ext cx="1710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3BCFCB0-0F4E-A3B1-8D73-164DCC5D5AAD}"/>
                    </a:ext>
                  </a:extLst>
                </p14:cNvPr>
                <p14:cNvContentPartPr/>
                <p14:nvPr/>
              </p14:nvContentPartPr>
              <p14:xfrm>
                <a:off x="3301080" y="4992340"/>
                <a:ext cx="1195200" cy="102600"/>
              </p14:xfrm>
            </p:contentPart>
          </mc:Choice>
          <mc:Fallback>
            <p:pic>
              <p:nvPicPr>
                <p:cNvPr id="21" name="Ink 20">
                  <a:extLst>
                    <a:ext uri="{FF2B5EF4-FFF2-40B4-BE49-F238E27FC236}">
                      <a16:creationId xmlns:a16="http://schemas.microsoft.com/office/drawing/2014/main" id="{53BCFCB0-0F4E-A3B1-8D73-164DCC5D5AAD}"/>
                    </a:ext>
                  </a:extLst>
                </p:cNvPr>
                <p:cNvPicPr/>
                <p:nvPr/>
              </p:nvPicPr>
              <p:blipFill>
                <a:blip r:embed="rId31"/>
                <a:stretch>
                  <a:fillRect/>
                </a:stretch>
              </p:blipFill>
              <p:spPr>
                <a:xfrm>
                  <a:off x="3283440" y="4974340"/>
                  <a:ext cx="1230840" cy="13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3E4C6337-3F4D-78A5-FD90-43A4D9690F8B}"/>
                  </a:ext>
                </a:extLst>
              </p14:cNvPr>
              <p14:cNvContentPartPr/>
              <p14:nvPr/>
            </p14:nvContentPartPr>
            <p14:xfrm>
              <a:off x="1730040" y="5329660"/>
              <a:ext cx="1154880" cy="71280"/>
            </p14:xfrm>
          </p:contentPart>
        </mc:Choice>
        <mc:Fallback>
          <p:pic>
            <p:nvPicPr>
              <p:cNvPr id="23" name="Ink 22">
                <a:extLst>
                  <a:ext uri="{FF2B5EF4-FFF2-40B4-BE49-F238E27FC236}">
                    <a16:creationId xmlns:a16="http://schemas.microsoft.com/office/drawing/2014/main" id="{3E4C6337-3F4D-78A5-FD90-43A4D9690F8B}"/>
                  </a:ext>
                </a:extLst>
              </p:cNvPr>
              <p:cNvPicPr/>
              <p:nvPr/>
            </p:nvPicPr>
            <p:blipFill>
              <a:blip r:embed="rId33"/>
              <a:stretch>
                <a:fillRect/>
              </a:stretch>
            </p:blipFill>
            <p:spPr>
              <a:xfrm>
                <a:off x="1712040" y="5312020"/>
                <a:ext cx="1190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64A1816F-F936-B2CF-C8EF-D13BCEFBC53B}"/>
                  </a:ext>
                </a:extLst>
              </p14:cNvPr>
              <p14:cNvContentPartPr/>
              <p14:nvPr/>
            </p14:nvContentPartPr>
            <p14:xfrm>
              <a:off x="6126360" y="5400940"/>
              <a:ext cx="2177640" cy="48240"/>
            </p14:xfrm>
          </p:contentPart>
        </mc:Choice>
        <mc:Fallback>
          <p:pic>
            <p:nvPicPr>
              <p:cNvPr id="24" name="Ink 23">
                <a:extLst>
                  <a:ext uri="{FF2B5EF4-FFF2-40B4-BE49-F238E27FC236}">
                    <a16:creationId xmlns:a16="http://schemas.microsoft.com/office/drawing/2014/main" id="{64A1816F-F936-B2CF-C8EF-D13BCEFBC53B}"/>
                  </a:ext>
                </a:extLst>
              </p:cNvPr>
              <p:cNvPicPr/>
              <p:nvPr/>
            </p:nvPicPr>
            <p:blipFill>
              <a:blip r:embed="rId35"/>
              <a:stretch>
                <a:fillRect/>
              </a:stretch>
            </p:blipFill>
            <p:spPr>
              <a:xfrm>
                <a:off x="6108360" y="5383300"/>
                <a:ext cx="2213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6CF4F950-D5A2-499C-1DFE-229068B46426}"/>
                  </a:ext>
                </a:extLst>
              </p14:cNvPr>
              <p14:cNvContentPartPr/>
              <p14:nvPr/>
            </p14:nvContentPartPr>
            <p14:xfrm>
              <a:off x="5326440" y="5755540"/>
              <a:ext cx="40320" cy="3600"/>
            </p14:xfrm>
          </p:contentPart>
        </mc:Choice>
        <mc:Fallback>
          <p:pic>
            <p:nvPicPr>
              <p:cNvPr id="25" name="Ink 24">
                <a:extLst>
                  <a:ext uri="{FF2B5EF4-FFF2-40B4-BE49-F238E27FC236}">
                    <a16:creationId xmlns:a16="http://schemas.microsoft.com/office/drawing/2014/main" id="{6CF4F950-D5A2-499C-1DFE-229068B46426}"/>
                  </a:ext>
                </a:extLst>
              </p:cNvPr>
              <p:cNvPicPr/>
              <p:nvPr/>
            </p:nvPicPr>
            <p:blipFill>
              <a:blip r:embed="rId37"/>
              <a:stretch>
                <a:fillRect/>
              </a:stretch>
            </p:blipFill>
            <p:spPr>
              <a:xfrm>
                <a:off x="5308440" y="5737900"/>
                <a:ext cx="75960" cy="39240"/>
              </a:xfrm>
              <a:prstGeom prst="rect">
                <a:avLst/>
              </a:prstGeom>
            </p:spPr>
          </p:pic>
        </mc:Fallback>
      </mc:AlternateContent>
    </p:spTree>
    <p:extLst>
      <p:ext uri="{BB962C8B-B14F-4D97-AF65-F5344CB8AC3E}">
        <p14:creationId xmlns:p14="http://schemas.microsoft.com/office/powerpoint/2010/main" val="181554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41:1-6</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מא:א-ו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14729" y="4673504"/>
            <a:ext cx="9342558" cy="1200329"/>
          </a:xfrm>
          <a:prstGeom prst="rect">
            <a:avLst/>
          </a:prstGeom>
          <a:noFill/>
        </p:spPr>
        <p:txBody>
          <a:bodyPr wrap="none" rtlCol="0">
            <a:spAutoFit/>
          </a:bodyPr>
          <a:lstStyle/>
          <a:p>
            <a:pPr algn="ctr"/>
            <a:r>
              <a:rPr lang="en-US" sz="3600">
                <a:solidFill>
                  <a:srgbClr val="FFFF00"/>
                </a:solidFill>
              </a:rPr>
              <a:t>How Isaiah is Setting up His Prophetic Reasoning </a:t>
            </a:r>
          </a:p>
          <a:p>
            <a:pPr algn="ctr"/>
            <a:r>
              <a:rPr lang="en-US" sz="3600">
                <a:solidFill>
                  <a:srgbClr val="FFFF00"/>
                </a:solidFill>
              </a:rPr>
              <a:t>for the King Messiah</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833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50" y="122664"/>
            <a:ext cx="9080309" cy="6186309"/>
          </a:xfrm>
          <a:prstGeom prst="rect">
            <a:avLst/>
          </a:prstGeom>
          <a:noFill/>
        </p:spPr>
        <p:txBody>
          <a:bodyPr wrap="square" rtlCol="0">
            <a:spAutoFit/>
          </a:bodyPr>
          <a:lstStyle/>
          <a:p>
            <a:pPr algn="ctr"/>
            <a:r>
              <a:rPr lang="en-US" sz="2800" b="1">
                <a:solidFill>
                  <a:srgbClr val="FFC000"/>
                </a:solidFill>
                <a:cs typeface="+mj-cs"/>
              </a:rPr>
              <a:t>Examples of How the Bible Portrays Exile as a Spiritual State</a:t>
            </a:r>
          </a:p>
          <a:p>
            <a:pPr algn="ctr"/>
            <a:endParaRPr lang="en-US" sz="1600" b="1">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In </a:t>
            </a:r>
            <a:r>
              <a:rPr lang="en-US" sz="2000" b="1" u="sng">
                <a:solidFill>
                  <a:srgbClr val="FFC000"/>
                </a:solidFill>
                <a:cs typeface="+mj-cs"/>
              </a:rPr>
              <a:t>Isaiah 40-55</a:t>
            </a:r>
            <a:r>
              <a:rPr lang="en-US" sz="2000">
                <a:solidFill>
                  <a:srgbClr val="FFC000"/>
                </a:solidFill>
                <a:cs typeface="+mj-cs"/>
              </a:rPr>
              <a:t>, God speaks words of comfort and hope to His exiled people, promising to bring them back to their land and to reveal His glory to them. He also announces a new exodus, a new covenant, and a new servant, who will suffer for the sins of the people and bring salvation to them. These prophecies point to Yeshua the Messiah, who is the ultimate fulfillment of God's promises.</a:t>
            </a:r>
          </a:p>
          <a:p>
            <a:pPr marL="342900" indent="-342900">
              <a:buFont typeface="Arial" panose="020B0604020202020204" pitchFamily="34" charset="0"/>
              <a:buChar char="•"/>
            </a:pPr>
            <a:r>
              <a:rPr lang="en-US" sz="2000">
                <a:solidFill>
                  <a:srgbClr val="92D050"/>
                </a:solidFill>
                <a:cs typeface="+mj-cs"/>
              </a:rPr>
              <a:t>In </a:t>
            </a:r>
            <a:r>
              <a:rPr lang="en-US" sz="2000" b="1" u="sng">
                <a:solidFill>
                  <a:srgbClr val="92D050"/>
                </a:solidFill>
                <a:cs typeface="+mj-cs"/>
              </a:rPr>
              <a:t>John 15:18-19</a:t>
            </a:r>
            <a:r>
              <a:rPr lang="en-US" sz="2000">
                <a:solidFill>
                  <a:srgbClr val="92D050"/>
                </a:solidFill>
                <a:cs typeface="+mj-cs"/>
              </a:rPr>
              <a:t>, Yeshua tells His disciples that they are not of the world, but that He has chosen them out of the world. He warns them that they will face persecution and hatred from the world, because they belong to Him. He also assures them that He will send them the Holy Spirit, who will guide them into all truth. This shows that Believers are exiles in the world, as they live by a different standard and follow a different Lord than the world.</a:t>
            </a:r>
          </a:p>
          <a:p>
            <a:pPr marL="342900" indent="-342900">
              <a:buFont typeface="Arial" panose="020B0604020202020204" pitchFamily="34" charset="0"/>
              <a:buChar char="•"/>
            </a:pPr>
            <a:r>
              <a:rPr lang="en-US" sz="2000">
                <a:solidFill>
                  <a:srgbClr val="00B0F0"/>
                </a:solidFill>
                <a:cs typeface="+mj-cs"/>
              </a:rPr>
              <a:t>In </a:t>
            </a:r>
            <a:r>
              <a:rPr lang="en-US" sz="2000" b="1" u="sng">
                <a:solidFill>
                  <a:srgbClr val="00B0F0"/>
                </a:solidFill>
                <a:cs typeface="+mj-cs"/>
              </a:rPr>
              <a:t>1 Peter 1:1-2</a:t>
            </a:r>
            <a:r>
              <a:rPr lang="en-US" sz="2000">
                <a:solidFill>
                  <a:srgbClr val="00B0F0"/>
                </a:solidFill>
                <a:cs typeface="+mj-cs"/>
              </a:rPr>
              <a:t>, Peter addresses his readers as "elect exiles" who are scattered throughout various regions. He reminds them that they are chosen by God according to His foreknowledge, sanctified by the Spirit for obedience to Yeshua HaMashiakh, and sprinkled with His blood. He also encourages them to live in hope, holiness, and love, as they await their inheritance in heaven. This shows that Believers are exiles in hope, as they look forward to their eternal home with God.</a:t>
            </a:r>
            <a:endParaRPr lang="en-US" sz="28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39BB4B9-9663-EFD3-2A6E-154142B80019}"/>
                  </a:ext>
                </a:extLst>
              </p14:cNvPr>
              <p14:cNvContentPartPr/>
              <p14:nvPr/>
            </p14:nvContentPartPr>
            <p14:xfrm>
              <a:off x="1746600" y="1101100"/>
              <a:ext cx="474120" cy="38520"/>
            </p14:xfrm>
          </p:contentPart>
        </mc:Choice>
        <mc:Fallback>
          <p:pic>
            <p:nvPicPr>
              <p:cNvPr id="2" name="Ink 1">
                <a:extLst>
                  <a:ext uri="{FF2B5EF4-FFF2-40B4-BE49-F238E27FC236}">
                    <a16:creationId xmlns:a16="http://schemas.microsoft.com/office/drawing/2014/main" id="{539BB4B9-9663-EFD3-2A6E-154142B80019}"/>
                  </a:ext>
                </a:extLst>
              </p:cNvPr>
              <p:cNvPicPr/>
              <p:nvPr/>
            </p:nvPicPr>
            <p:blipFill>
              <a:blip r:embed="rId5"/>
              <a:stretch>
                <a:fillRect/>
              </a:stretch>
            </p:blipFill>
            <p:spPr>
              <a:xfrm>
                <a:off x="1728960" y="1083100"/>
                <a:ext cx="509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64B1747-BEE0-9FC2-664E-124AB72C7E7B}"/>
                  </a:ext>
                </a:extLst>
              </p14:cNvPr>
              <p14:cNvContentPartPr/>
              <p14:nvPr/>
            </p14:nvContentPartPr>
            <p14:xfrm>
              <a:off x="6856800" y="2333020"/>
              <a:ext cx="37080" cy="6480"/>
            </p14:xfrm>
          </p:contentPart>
        </mc:Choice>
        <mc:Fallback>
          <p:pic>
            <p:nvPicPr>
              <p:cNvPr id="4" name="Ink 3">
                <a:extLst>
                  <a:ext uri="{FF2B5EF4-FFF2-40B4-BE49-F238E27FC236}">
                    <a16:creationId xmlns:a16="http://schemas.microsoft.com/office/drawing/2014/main" id="{964B1747-BEE0-9FC2-664E-124AB72C7E7B}"/>
                  </a:ext>
                </a:extLst>
              </p:cNvPr>
              <p:cNvPicPr/>
              <p:nvPr/>
            </p:nvPicPr>
            <p:blipFill>
              <a:blip r:embed="rId7"/>
              <a:stretch>
                <a:fillRect/>
              </a:stretch>
            </p:blipFill>
            <p:spPr>
              <a:xfrm>
                <a:off x="6838800" y="2315020"/>
                <a:ext cx="72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0DB81CF-B79E-553A-08D4-87F95D8B6365}"/>
                  </a:ext>
                </a:extLst>
              </p14:cNvPr>
              <p14:cNvContentPartPr/>
              <p14:nvPr/>
            </p14:nvContentPartPr>
            <p14:xfrm>
              <a:off x="7294200" y="2361100"/>
              <a:ext cx="19800" cy="19080"/>
            </p14:xfrm>
          </p:contentPart>
        </mc:Choice>
        <mc:Fallback>
          <p:pic>
            <p:nvPicPr>
              <p:cNvPr id="5" name="Ink 4">
                <a:extLst>
                  <a:ext uri="{FF2B5EF4-FFF2-40B4-BE49-F238E27FC236}">
                    <a16:creationId xmlns:a16="http://schemas.microsoft.com/office/drawing/2014/main" id="{80DB81CF-B79E-553A-08D4-87F95D8B6365}"/>
                  </a:ext>
                </a:extLst>
              </p:cNvPr>
              <p:cNvPicPr/>
              <p:nvPr/>
            </p:nvPicPr>
            <p:blipFill>
              <a:blip r:embed="rId9"/>
              <a:stretch>
                <a:fillRect/>
              </a:stretch>
            </p:blipFill>
            <p:spPr>
              <a:xfrm>
                <a:off x="7276200" y="2343100"/>
                <a:ext cx="55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99756F4-E67C-268A-8BD3-F118425F9092}"/>
                  </a:ext>
                </a:extLst>
              </p14:cNvPr>
              <p14:cNvContentPartPr/>
              <p14:nvPr/>
            </p14:nvContentPartPr>
            <p14:xfrm>
              <a:off x="1233240" y="2627860"/>
              <a:ext cx="1070640" cy="84600"/>
            </p14:xfrm>
          </p:contentPart>
        </mc:Choice>
        <mc:Fallback>
          <p:pic>
            <p:nvPicPr>
              <p:cNvPr id="7" name="Ink 6">
                <a:extLst>
                  <a:ext uri="{FF2B5EF4-FFF2-40B4-BE49-F238E27FC236}">
                    <a16:creationId xmlns:a16="http://schemas.microsoft.com/office/drawing/2014/main" id="{799756F4-E67C-268A-8BD3-F118425F9092}"/>
                  </a:ext>
                </a:extLst>
              </p:cNvPr>
              <p:cNvPicPr/>
              <p:nvPr/>
            </p:nvPicPr>
            <p:blipFill>
              <a:blip r:embed="rId11"/>
              <a:stretch>
                <a:fillRect/>
              </a:stretch>
            </p:blipFill>
            <p:spPr>
              <a:xfrm>
                <a:off x="1215240" y="2610220"/>
                <a:ext cx="1106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EB537FA-EE76-5D07-2D15-F618FA112C66}"/>
                  </a:ext>
                </a:extLst>
              </p14:cNvPr>
              <p14:cNvContentPartPr/>
              <p14:nvPr/>
            </p14:nvContentPartPr>
            <p14:xfrm>
              <a:off x="6572400" y="2651980"/>
              <a:ext cx="1368000" cy="96480"/>
            </p14:xfrm>
          </p:contentPart>
        </mc:Choice>
        <mc:Fallback>
          <p:pic>
            <p:nvPicPr>
              <p:cNvPr id="9" name="Ink 8">
                <a:extLst>
                  <a:ext uri="{FF2B5EF4-FFF2-40B4-BE49-F238E27FC236}">
                    <a16:creationId xmlns:a16="http://schemas.microsoft.com/office/drawing/2014/main" id="{0EB537FA-EE76-5D07-2D15-F618FA112C66}"/>
                  </a:ext>
                </a:extLst>
              </p:cNvPr>
              <p:cNvPicPr/>
              <p:nvPr/>
            </p:nvPicPr>
            <p:blipFill>
              <a:blip r:embed="rId13"/>
              <a:stretch>
                <a:fillRect/>
              </a:stretch>
            </p:blipFill>
            <p:spPr>
              <a:xfrm>
                <a:off x="6554400" y="2634340"/>
                <a:ext cx="1403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7D6E7BA-6929-34C1-04D2-493EDCB2784C}"/>
                  </a:ext>
                </a:extLst>
              </p14:cNvPr>
              <p14:cNvContentPartPr/>
              <p14:nvPr/>
            </p14:nvContentPartPr>
            <p14:xfrm>
              <a:off x="2714280" y="2937820"/>
              <a:ext cx="1777680" cy="56880"/>
            </p14:xfrm>
          </p:contentPart>
        </mc:Choice>
        <mc:Fallback>
          <p:pic>
            <p:nvPicPr>
              <p:cNvPr id="11" name="Ink 10">
                <a:extLst>
                  <a:ext uri="{FF2B5EF4-FFF2-40B4-BE49-F238E27FC236}">
                    <a16:creationId xmlns:a16="http://schemas.microsoft.com/office/drawing/2014/main" id="{17D6E7BA-6929-34C1-04D2-493EDCB2784C}"/>
                  </a:ext>
                </a:extLst>
              </p:cNvPr>
              <p:cNvPicPr/>
              <p:nvPr/>
            </p:nvPicPr>
            <p:blipFill>
              <a:blip r:embed="rId15"/>
              <a:stretch>
                <a:fillRect/>
              </a:stretch>
            </p:blipFill>
            <p:spPr>
              <a:xfrm>
                <a:off x="2696280" y="2920180"/>
                <a:ext cx="1813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0CE9A41-DA5D-8EA9-5D3B-B9550F7B1A80}"/>
                  </a:ext>
                </a:extLst>
              </p14:cNvPr>
              <p14:cNvContentPartPr/>
              <p14:nvPr/>
            </p14:nvContentPartPr>
            <p14:xfrm>
              <a:off x="7740240" y="3028540"/>
              <a:ext cx="34560" cy="7560"/>
            </p14:xfrm>
          </p:contentPart>
        </mc:Choice>
        <mc:Fallback>
          <p:pic>
            <p:nvPicPr>
              <p:cNvPr id="12" name="Ink 11">
                <a:extLst>
                  <a:ext uri="{FF2B5EF4-FFF2-40B4-BE49-F238E27FC236}">
                    <a16:creationId xmlns:a16="http://schemas.microsoft.com/office/drawing/2014/main" id="{80CE9A41-DA5D-8EA9-5D3B-B9550F7B1A80}"/>
                  </a:ext>
                </a:extLst>
              </p:cNvPr>
              <p:cNvPicPr/>
              <p:nvPr/>
            </p:nvPicPr>
            <p:blipFill>
              <a:blip r:embed="rId17"/>
              <a:stretch>
                <a:fillRect/>
              </a:stretch>
            </p:blipFill>
            <p:spPr>
              <a:xfrm>
                <a:off x="7722240" y="3010900"/>
                <a:ext cx="70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A027A67-734A-49CA-BFF2-FF264707DC62}"/>
                  </a:ext>
                </a:extLst>
              </p14:cNvPr>
              <p14:cNvContentPartPr/>
              <p14:nvPr/>
            </p14:nvContentPartPr>
            <p14:xfrm>
              <a:off x="7460880" y="3304300"/>
              <a:ext cx="13680" cy="5040"/>
            </p14:xfrm>
          </p:contentPart>
        </mc:Choice>
        <mc:Fallback>
          <p:pic>
            <p:nvPicPr>
              <p:cNvPr id="13" name="Ink 12">
                <a:extLst>
                  <a:ext uri="{FF2B5EF4-FFF2-40B4-BE49-F238E27FC236}">
                    <a16:creationId xmlns:a16="http://schemas.microsoft.com/office/drawing/2014/main" id="{BA027A67-734A-49CA-BFF2-FF264707DC62}"/>
                  </a:ext>
                </a:extLst>
              </p:cNvPr>
              <p:cNvPicPr/>
              <p:nvPr/>
            </p:nvPicPr>
            <p:blipFill>
              <a:blip r:embed="rId19"/>
              <a:stretch>
                <a:fillRect/>
              </a:stretch>
            </p:blipFill>
            <p:spPr>
              <a:xfrm>
                <a:off x="7443240" y="3286660"/>
                <a:ext cx="49320" cy="40680"/>
              </a:xfrm>
              <a:prstGeom prst="rect">
                <a:avLst/>
              </a:prstGeom>
            </p:spPr>
          </p:pic>
        </mc:Fallback>
      </mc:AlternateContent>
      <p:grpSp>
        <p:nvGrpSpPr>
          <p:cNvPr id="16" name="Group 15">
            <a:extLst>
              <a:ext uri="{FF2B5EF4-FFF2-40B4-BE49-F238E27FC236}">
                <a16:creationId xmlns:a16="http://schemas.microsoft.com/office/drawing/2014/main" id="{7DB5DEC2-A4BF-6315-8D50-2E900F823799}"/>
              </a:ext>
            </a:extLst>
          </p:cNvPr>
          <p:cNvGrpSpPr/>
          <p:nvPr/>
        </p:nvGrpSpPr>
        <p:grpSpPr>
          <a:xfrm>
            <a:off x="2656680" y="3847900"/>
            <a:ext cx="6020640" cy="115920"/>
            <a:chOff x="2656680" y="3847900"/>
            <a:chExt cx="6020640" cy="11592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4ACDECC-A568-6A3D-080B-B8DE1C5B9772}"/>
                    </a:ext>
                  </a:extLst>
                </p14:cNvPr>
                <p14:cNvContentPartPr/>
                <p14:nvPr/>
              </p14:nvContentPartPr>
              <p14:xfrm>
                <a:off x="2656680" y="3847900"/>
                <a:ext cx="3535200" cy="90000"/>
              </p14:xfrm>
            </p:contentPart>
          </mc:Choice>
          <mc:Fallback>
            <p:pic>
              <p:nvPicPr>
                <p:cNvPr id="14" name="Ink 13">
                  <a:extLst>
                    <a:ext uri="{FF2B5EF4-FFF2-40B4-BE49-F238E27FC236}">
                      <a16:creationId xmlns:a16="http://schemas.microsoft.com/office/drawing/2014/main" id="{A4ACDECC-A568-6A3D-080B-B8DE1C5B9772}"/>
                    </a:ext>
                  </a:extLst>
                </p:cNvPr>
                <p:cNvPicPr/>
                <p:nvPr/>
              </p:nvPicPr>
              <p:blipFill>
                <a:blip r:embed="rId21"/>
                <a:stretch>
                  <a:fillRect/>
                </a:stretch>
              </p:blipFill>
              <p:spPr>
                <a:xfrm>
                  <a:off x="2639040" y="3829900"/>
                  <a:ext cx="3570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76FFE65-167D-331E-126A-ACDD7F91A474}"/>
                    </a:ext>
                  </a:extLst>
                </p14:cNvPr>
                <p14:cNvContentPartPr/>
                <p14:nvPr/>
              </p14:nvContentPartPr>
              <p14:xfrm>
                <a:off x="6848160" y="3912700"/>
                <a:ext cx="1829160" cy="51120"/>
              </p14:xfrm>
            </p:contentPart>
          </mc:Choice>
          <mc:Fallback>
            <p:pic>
              <p:nvPicPr>
                <p:cNvPr id="15" name="Ink 14">
                  <a:extLst>
                    <a:ext uri="{FF2B5EF4-FFF2-40B4-BE49-F238E27FC236}">
                      <a16:creationId xmlns:a16="http://schemas.microsoft.com/office/drawing/2014/main" id="{D76FFE65-167D-331E-126A-ACDD7F91A474}"/>
                    </a:ext>
                  </a:extLst>
                </p:cNvPr>
                <p:cNvPicPr/>
                <p:nvPr/>
              </p:nvPicPr>
              <p:blipFill>
                <a:blip r:embed="rId23"/>
                <a:stretch>
                  <a:fillRect/>
                </a:stretch>
              </p:blipFill>
              <p:spPr>
                <a:xfrm>
                  <a:off x="6830160" y="3894700"/>
                  <a:ext cx="186480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D6DB7B7-1688-BF69-966B-46F4D0771826}"/>
                  </a:ext>
                </a:extLst>
              </p14:cNvPr>
              <p14:cNvContentPartPr/>
              <p14:nvPr/>
            </p14:nvContentPartPr>
            <p14:xfrm>
              <a:off x="1141800" y="4158220"/>
              <a:ext cx="4757040" cy="81000"/>
            </p14:xfrm>
          </p:contentPart>
        </mc:Choice>
        <mc:Fallback>
          <p:pic>
            <p:nvPicPr>
              <p:cNvPr id="17" name="Ink 16">
                <a:extLst>
                  <a:ext uri="{FF2B5EF4-FFF2-40B4-BE49-F238E27FC236}">
                    <a16:creationId xmlns:a16="http://schemas.microsoft.com/office/drawing/2014/main" id="{CD6DB7B7-1688-BF69-966B-46F4D0771826}"/>
                  </a:ext>
                </a:extLst>
              </p:cNvPr>
              <p:cNvPicPr/>
              <p:nvPr/>
            </p:nvPicPr>
            <p:blipFill>
              <a:blip r:embed="rId25"/>
              <a:stretch>
                <a:fillRect/>
              </a:stretch>
            </p:blipFill>
            <p:spPr>
              <a:xfrm>
                <a:off x="1123800" y="4140220"/>
                <a:ext cx="4792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434DB62-11BA-8678-1817-C0DEA12A2A3B}"/>
                  </a:ext>
                </a:extLst>
              </p14:cNvPr>
              <p14:cNvContentPartPr/>
              <p14:nvPr/>
            </p14:nvContentPartPr>
            <p14:xfrm>
              <a:off x="5754120" y="4461700"/>
              <a:ext cx="1065600" cy="59400"/>
            </p14:xfrm>
          </p:contentPart>
        </mc:Choice>
        <mc:Fallback>
          <p:pic>
            <p:nvPicPr>
              <p:cNvPr id="18" name="Ink 17">
                <a:extLst>
                  <a:ext uri="{FF2B5EF4-FFF2-40B4-BE49-F238E27FC236}">
                    <a16:creationId xmlns:a16="http://schemas.microsoft.com/office/drawing/2014/main" id="{D434DB62-11BA-8678-1817-C0DEA12A2A3B}"/>
                  </a:ext>
                </a:extLst>
              </p:cNvPr>
              <p:cNvPicPr/>
              <p:nvPr/>
            </p:nvPicPr>
            <p:blipFill>
              <a:blip r:embed="rId27"/>
              <a:stretch>
                <a:fillRect/>
              </a:stretch>
            </p:blipFill>
            <p:spPr>
              <a:xfrm>
                <a:off x="5736480" y="4444060"/>
                <a:ext cx="1101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1738FA3-5D7D-B353-DA6F-8CCAD2EAD762}"/>
                  </a:ext>
                </a:extLst>
              </p14:cNvPr>
              <p14:cNvContentPartPr/>
              <p14:nvPr/>
            </p14:nvContentPartPr>
            <p14:xfrm>
              <a:off x="7761480" y="4491940"/>
              <a:ext cx="673200" cy="30960"/>
            </p14:xfrm>
          </p:contentPart>
        </mc:Choice>
        <mc:Fallback>
          <p:pic>
            <p:nvPicPr>
              <p:cNvPr id="19" name="Ink 18">
                <a:extLst>
                  <a:ext uri="{FF2B5EF4-FFF2-40B4-BE49-F238E27FC236}">
                    <a16:creationId xmlns:a16="http://schemas.microsoft.com/office/drawing/2014/main" id="{B1738FA3-5D7D-B353-DA6F-8CCAD2EAD762}"/>
                  </a:ext>
                </a:extLst>
              </p:cNvPr>
              <p:cNvPicPr/>
              <p:nvPr/>
            </p:nvPicPr>
            <p:blipFill>
              <a:blip r:embed="rId29"/>
              <a:stretch>
                <a:fillRect/>
              </a:stretch>
            </p:blipFill>
            <p:spPr>
              <a:xfrm>
                <a:off x="7743480" y="4473940"/>
                <a:ext cx="708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04C66145-07B2-0939-F44E-F517556A0801}"/>
                  </a:ext>
                </a:extLst>
              </p14:cNvPr>
              <p14:cNvContentPartPr/>
              <p14:nvPr/>
            </p14:nvContentPartPr>
            <p14:xfrm>
              <a:off x="1917600" y="4771300"/>
              <a:ext cx="1309680" cy="61200"/>
            </p14:xfrm>
          </p:contentPart>
        </mc:Choice>
        <mc:Fallback>
          <p:pic>
            <p:nvPicPr>
              <p:cNvPr id="20" name="Ink 19">
                <a:extLst>
                  <a:ext uri="{FF2B5EF4-FFF2-40B4-BE49-F238E27FC236}">
                    <a16:creationId xmlns:a16="http://schemas.microsoft.com/office/drawing/2014/main" id="{04C66145-07B2-0939-F44E-F517556A0801}"/>
                  </a:ext>
                </a:extLst>
              </p:cNvPr>
              <p:cNvPicPr/>
              <p:nvPr/>
            </p:nvPicPr>
            <p:blipFill>
              <a:blip r:embed="rId31"/>
              <a:stretch>
                <a:fillRect/>
              </a:stretch>
            </p:blipFill>
            <p:spPr>
              <a:xfrm>
                <a:off x="1899960" y="4753660"/>
                <a:ext cx="1345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FE28EB20-52F4-A233-40C8-1A61A9D7C40E}"/>
                  </a:ext>
                </a:extLst>
              </p14:cNvPr>
              <p14:cNvContentPartPr/>
              <p14:nvPr/>
            </p14:nvContentPartPr>
            <p14:xfrm>
              <a:off x="7042920" y="4774180"/>
              <a:ext cx="1295640" cy="46800"/>
            </p14:xfrm>
          </p:contentPart>
        </mc:Choice>
        <mc:Fallback>
          <p:pic>
            <p:nvPicPr>
              <p:cNvPr id="21" name="Ink 20">
                <a:extLst>
                  <a:ext uri="{FF2B5EF4-FFF2-40B4-BE49-F238E27FC236}">
                    <a16:creationId xmlns:a16="http://schemas.microsoft.com/office/drawing/2014/main" id="{FE28EB20-52F4-A233-40C8-1A61A9D7C40E}"/>
                  </a:ext>
                </a:extLst>
              </p:cNvPr>
              <p:cNvPicPr/>
              <p:nvPr/>
            </p:nvPicPr>
            <p:blipFill>
              <a:blip r:embed="rId33"/>
              <a:stretch>
                <a:fillRect/>
              </a:stretch>
            </p:blipFill>
            <p:spPr>
              <a:xfrm>
                <a:off x="7025280" y="4756540"/>
                <a:ext cx="1331280" cy="82440"/>
              </a:xfrm>
              <a:prstGeom prst="rect">
                <a:avLst/>
              </a:prstGeom>
            </p:spPr>
          </p:pic>
        </mc:Fallback>
      </mc:AlternateContent>
      <p:grpSp>
        <p:nvGrpSpPr>
          <p:cNvPr id="24" name="Group 23">
            <a:extLst>
              <a:ext uri="{FF2B5EF4-FFF2-40B4-BE49-F238E27FC236}">
                <a16:creationId xmlns:a16="http://schemas.microsoft.com/office/drawing/2014/main" id="{38645F1D-CA85-712C-6836-6245A29913C1}"/>
              </a:ext>
            </a:extLst>
          </p:cNvPr>
          <p:cNvGrpSpPr/>
          <p:nvPr/>
        </p:nvGrpSpPr>
        <p:grpSpPr>
          <a:xfrm>
            <a:off x="2520600" y="5070100"/>
            <a:ext cx="6185520" cy="102960"/>
            <a:chOff x="2520600" y="5070100"/>
            <a:chExt cx="6185520" cy="102960"/>
          </a:xfrm>
        </p:grpSpPr>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B68F4C15-1954-C5A7-AEBF-1EFFAB41A120}"/>
                    </a:ext>
                  </a:extLst>
                </p14:cNvPr>
                <p14:cNvContentPartPr/>
                <p14:nvPr/>
              </p14:nvContentPartPr>
              <p14:xfrm>
                <a:off x="2520600" y="5129860"/>
                <a:ext cx="1180080" cy="43200"/>
              </p14:xfrm>
            </p:contentPart>
          </mc:Choice>
          <mc:Fallback>
            <p:pic>
              <p:nvPicPr>
                <p:cNvPr id="22" name="Ink 21">
                  <a:extLst>
                    <a:ext uri="{FF2B5EF4-FFF2-40B4-BE49-F238E27FC236}">
                      <a16:creationId xmlns:a16="http://schemas.microsoft.com/office/drawing/2014/main" id="{B68F4C15-1954-C5A7-AEBF-1EFFAB41A120}"/>
                    </a:ext>
                  </a:extLst>
                </p:cNvPr>
                <p:cNvPicPr/>
                <p:nvPr/>
              </p:nvPicPr>
              <p:blipFill>
                <a:blip r:embed="rId35"/>
                <a:stretch>
                  <a:fillRect/>
                </a:stretch>
              </p:blipFill>
              <p:spPr>
                <a:xfrm>
                  <a:off x="2502600" y="5112220"/>
                  <a:ext cx="1215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F2E68320-1736-9F78-8FDD-5DCB3F81B294}"/>
                    </a:ext>
                  </a:extLst>
                </p14:cNvPr>
                <p14:cNvContentPartPr/>
                <p14:nvPr/>
              </p14:nvContentPartPr>
              <p14:xfrm>
                <a:off x="4550280" y="5070100"/>
                <a:ext cx="4155840" cy="83520"/>
              </p14:xfrm>
            </p:contentPart>
          </mc:Choice>
          <mc:Fallback>
            <p:pic>
              <p:nvPicPr>
                <p:cNvPr id="23" name="Ink 22">
                  <a:extLst>
                    <a:ext uri="{FF2B5EF4-FFF2-40B4-BE49-F238E27FC236}">
                      <a16:creationId xmlns:a16="http://schemas.microsoft.com/office/drawing/2014/main" id="{F2E68320-1736-9F78-8FDD-5DCB3F81B294}"/>
                    </a:ext>
                  </a:extLst>
                </p:cNvPr>
                <p:cNvPicPr/>
                <p:nvPr/>
              </p:nvPicPr>
              <p:blipFill>
                <a:blip r:embed="rId37"/>
                <a:stretch>
                  <a:fillRect/>
                </a:stretch>
              </p:blipFill>
              <p:spPr>
                <a:xfrm>
                  <a:off x="4532640" y="5052460"/>
                  <a:ext cx="4191480" cy="119160"/>
                </a:xfrm>
                <a:prstGeom prst="rect">
                  <a:avLst/>
                </a:prstGeom>
              </p:spPr>
            </p:pic>
          </mc:Fallback>
        </mc:AlternateContent>
      </p:grpSp>
      <p:grpSp>
        <p:nvGrpSpPr>
          <p:cNvPr id="27" name="Group 26">
            <a:extLst>
              <a:ext uri="{FF2B5EF4-FFF2-40B4-BE49-F238E27FC236}">
                <a16:creationId xmlns:a16="http://schemas.microsoft.com/office/drawing/2014/main" id="{E58817D4-1BCB-E56A-8E8D-4376B0EBFF9A}"/>
              </a:ext>
            </a:extLst>
          </p:cNvPr>
          <p:cNvGrpSpPr/>
          <p:nvPr/>
        </p:nvGrpSpPr>
        <p:grpSpPr>
          <a:xfrm>
            <a:off x="925440" y="5389780"/>
            <a:ext cx="3887640" cy="80280"/>
            <a:chOff x="925440" y="5389780"/>
            <a:chExt cx="3887640" cy="80280"/>
          </a:xfrm>
        </p:grpSpPr>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8C18D6AE-C206-C5A4-055E-9F1A2394DBA0}"/>
                    </a:ext>
                  </a:extLst>
                </p14:cNvPr>
                <p14:cNvContentPartPr/>
                <p14:nvPr/>
              </p14:nvContentPartPr>
              <p14:xfrm>
                <a:off x="925440" y="5410300"/>
                <a:ext cx="812880" cy="59760"/>
              </p14:xfrm>
            </p:contentPart>
          </mc:Choice>
          <mc:Fallback>
            <p:pic>
              <p:nvPicPr>
                <p:cNvPr id="25" name="Ink 24">
                  <a:extLst>
                    <a:ext uri="{FF2B5EF4-FFF2-40B4-BE49-F238E27FC236}">
                      <a16:creationId xmlns:a16="http://schemas.microsoft.com/office/drawing/2014/main" id="{8C18D6AE-C206-C5A4-055E-9F1A2394DBA0}"/>
                    </a:ext>
                  </a:extLst>
                </p:cNvPr>
                <p:cNvPicPr/>
                <p:nvPr/>
              </p:nvPicPr>
              <p:blipFill>
                <a:blip r:embed="rId39"/>
                <a:stretch>
                  <a:fillRect/>
                </a:stretch>
              </p:blipFill>
              <p:spPr>
                <a:xfrm>
                  <a:off x="907440" y="5392660"/>
                  <a:ext cx="848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25C978AF-F4B7-477C-10CF-F9F3AEE02C67}"/>
                    </a:ext>
                  </a:extLst>
                </p14:cNvPr>
                <p14:cNvContentPartPr/>
                <p14:nvPr/>
              </p14:nvContentPartPr>
              <p14:xfrm>
                <a:off x="2877000" y="5389780"/>
                <a:ext cx="1936080" cy="75240"/>
              </p14:xfrm>
            </p:contentPart>
          </mc:Choice>
          <mc:Fallback>
            <p:pic>
              <p:nvPicPr>
                <p:cNvPr id="26" name="Ink 25">
                  <a:extLst>
                    <a:ext uri="{FF2B5EF4-FFF2-40B4-BE49-F238E27FC236}">
                      <a16:creationId xmlns:a16="http://schemas.microsoft.com/office/drawing/2014/main" id="{25C978AF-F4B7-477C-10CF-F9F3AEE02C67}"/>
                    </a:ext>
                  </a:extLst>
                </p:cNvPr>
                <p:cNvPicPr/>
                <p:nvPr/>
              </p:nvPicPr>
              <p:blipFill>
                <a:blip r:embed="rId41"/>
                <a:stretch>
                  <a:fillRect/>
                </a:stretch>
              </p:blipFill>
              <p:spPr>
                <a:xfrm>
                  <a:off x="2859360" y="5371780"/>
                  <a:ext cx="197172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47E31C97-6478-DFC3-A25C-2988677F37DF}"/>
                  </a:ext>
                </a:extLst>
              </p14:cNvPr>
              <p14:cNvContentPartPr/>
              <p14:nvPr/>
            </p14:nvContentPartPr>
            <p14:xfrm>
              <a:off x="6797400" y="5454580"/>
              <a:ext cx="127800" cy="5040"/>
            </p14:xfrm>
          </p:contentPart>
        </mc:Choice>
        <mc:Fallback>
          <p:pic>
            <p:nvPicPr>
              <p:cNvPr id="28" name="Ink 27">
                <a:extLst>
                  <a:ext uri="{FF2B5EF4-FFF2-40B4-BE49-F238E27FC236}">
                    <a16:creationId xmlns:a16="http://schemas.microsoft.com/office/drawing/2014/main" id="{47E31C97-6478-DFC3-A25C-2988677F37DF}"/>
                  </a:ext>
                </a:extLst>
              </p:cNvPr>
              <p:cNvPicPr/>
              <p:nvPr/>
            </p:nvPicPr>
            <p:blipFill>
              <a:blip r:embed="rId43"/>
              <a:stretch>
                <a:fillRect/>
              </a:stretch>
            </p:blipFill>
            <p:spPr>
              <a:xfrm>
                <a:off x="6779400" y="5436580"/>
                <a:ext cx="163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39EC60AC-3A63-78BF-4E70-33D992D44F4D}"/>
                  </a:ext>
                </a:extLst>
              </p14:cNvPr>
              <p14:cNvContentPartPr/>
              <p14:nvPr/>
            </p14:nvContentPartPr>
            <p14:xfrm>
              <a:off x="8324160" y="5432620"/>
              <a:ext cx="73800" cy="5760"/>
            </p14:xfrm>
          </p:contentPart>
        </mc:Choice>
        <mc:Fallback>
          <p:pic>
            <p:nvPicPr>
              <p:cNvPr id="29" name="Ink 28">
                <a:extLst>
                  <a:ext uri="{FF2B5EF4-FFF2-40B4-BE49-F238E27FC236}">
                    <a16:creationId xmlns:a16="http://schemas.microsoft.com/office/drawing/2014/main" id="{39EC60AC-3A63-78BF-4E70-33D992D44F4D}"/>
                  </a:ext>
                </a:extLst>
              </p:cNvPr>
              <p:cNvPicPr/>
              <p:nvPr/>
            </p:nvPicPr>
            <p:blipFill>
              <a:blip r:embed="rId45"/>
              <a:stretch>
                <a:fillRect/>
              </a:stretch>
            </p:blipFill>
            <p:spPr>
              <a:xfrm>
                <a:off x="8306520" y="5414620"/>
                <a:ext cx="109440" cy="41400"/>
              </a:xfrm>
              <a:prstGeom prst="rect">
                <a:avLst/>
              </a:prstGeom>
            </p:spPr>
          </p:pic>
        </mc:Fallback>
      </mc:AlternateContent>
      <p:grpSp>
        <p:nvGrpSpPr>
          <p:cNvPr id="32" name="Group 31">
            <a:extLst>
              <a:ext uri="{FF2B5EF4-FFF2-40B4-BE49-F238E27FC236}">
                <a16:creationId xmlns:a16="http://schemas.microsoft.com/office/drawing/2014/main" id="{C4E4DFAC-01E1-E7B1-2C0F-F59897AAE470}"/>
              </a:ext>
            </a:extLst>
          </p:cNvPr>
          <p:cNvGrpSpPr/>
          <p:nvPr/>
        </p:nvGrpSpPr>
        <p:grpSpPr>
          <a:xfrm>
            <a:off x="966120" y="5666980"/>
            <a:ext cx="6361560" cy="104760"/>
            <a:chOff x="966120" y="5666980"/>
            <a:chExt cx="6361560" cy="104760"/>
          </a:xfrm>
        </p:grpSpPr>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76D84B3C-546F-C2BF-C9CB-56243D8EBD66}"/>
                    </a:ext>
                  </a:extLst>
                </p14:cNvPr>
                <p14:cNvContentPartPr/>
                <p14:nvPr/>
              </p14:nvContentPartPr>
              <p14:xfrm>
                <a:off x="966120" y="5682100"/>
                <a:ext cx="2262600" cy="63000"/>
              </p14:xfrm>
            </p:contentPart>
          </mc:Choice>
          <mc:Fallback>
            <p:pic>
              <p:nvPicPr>
                <p:cNvPr id="30" name="Ink 29">
                  <a:extLst>
                    <a:ext uri="{FF2B5EF4-FFF2-40B4-BE49-F238E27FC236}">
                      <a16:creationId xmlns:a16="http://schemas.microsoft.com/office/drawing/2014/main" id="{76D84B3C-546F-C2BF-C9CB-56243D8EBD66}"/>
                    </a:ext>
                  </a:extLst>
                </p:cNvPr>
                <p:cNvPicPr/>
                <p:nvPr/>
              </p:nvPicPr>
              <p:blipFill>
                <a:blip r:embed="rId47"/>
                <a:stretch>
                  <a:fillRect/>
                </a:stretch>
              </p:blipFill>
              <p:spPr>
                <a:xfrm>
                  <a:off x="948480" y="5664460"/>
                  <a:ext cx="2298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99668CAE-3840-13DC-B3C5-D20E3305142A}"/>
                    </a:ext>
                  </a:extLst>
                </p14:cNvPr>
                <p14:cNvContentPartPr/>
                <p14:nvPr/>
              </p14:nvContentPartPr>
              <p14:xfrm>
                <a:off x="3953400" y="5666980"/>
                <a:ext cx="3374280" cy="104760"/>
              </p14:xfrm>
            </p:contentPart>
          </mc:Choice>
          <mc:Fallback>
            <p:pic>
              <p:nvPicPr>
                <p:cNvPr id="31" name="Ink 30">
                  <a:extLst>
                    <a:ext uri="{FF2B5EF4-FFF2-40B4-BE49-F238E27FC236}">
                      <a16:creationId xmlns:a16="http://schemas.microsoft.com/office/drawing/2014/main" id="{99668CAE-3840-13DC-B3C5-D20E3305142A}"/>
                    </a:ext>
                  </a:extLst>
                </p:cNvPr>
                <p:cNvPicPr/>
                <p:nvPr/>
              </p:nvPicPr>
              <p:blipFill>
                <a:blip r:embed="rId49"/>
                <a:stretch>
                  <a:fillRect/>
                </a:stretch>
              </p:blipFill>
              <p:spPr>
                <a:xfrm>
                  <a:off x="3935760" y="5649340"/>
                  <a:ext cx="3409920" cy="14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CCBA747B-C753-9483-084B-6C8057C20FEA}"/>
                  </a:ext>
                </a:extLst>
              </p14:cNvPr>
              <p14:cNvContentPartPr/>
              <p14:nvPr/>
            </p14:nvContentPartPr>
            <p14:xfrm>
              <a:off x="2017680" y="6024460"/>
              <a:ext cx="1473840" cy="65880"/>
            </p14:xfrm>
          </p:contentPart>
        </mc:Choice>
        <mc:Fallback>
          <p:pic>
            <p:nvPicPr>
              <p:cNvPr id="33" name="Ink 32">
                <a:extLst>
                  <a:ext uri="{FF2B5EF4-FFF2-40B4-BE49-F238E27FC236}">
                    <a16:creationId xmlns:a16="http://schemas.microsoft.com/office/drawing/2014/main" id="{CCBA747B-C753-9483-084B-6C8057C20FEA}"/>
                  </a:ext>
                </a:extLst>
              </p:cNvPr>
              <p:cNvPicPr/>
              <p:nvPr/>
            </p:nvPicPr>
            <p:blipFill>
              <a:blip r:embed="rId51"/>
              <a:stretch>
                <a:fillRect/>
              </a:stretch>
            </p:blipFill>
            <p:spPr>
              <a:xfrm>
                <a:off x="2000040" y="6006460"/>
                <a:ext cx="1509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6B83A411-CEA2-52B1-F7F2-C93D9DB8AD45}"/>
                  </a:ext>
                </a:extLst>
              </p14:cNvPr>
              <p14:cNvContentPartPr/>
              <p14:nvPr/>
            </p14:nvContentPartPr>
            <p14:xfrm>
              <a:off x="5426520" y="6104740"/>
              <a:ext cx="48600" cy="1800"/>
            </p14:xfrm>
          </p:contentPart>
        </mc:Choice>
        <mc:Fallback>
          <p:pic>
            <p:nvPicPr>
              <p:cNvPr id="34" name="Ink 33">
                <a:extLst>
                  <a:ext uri="{FF2B5EF4-FFF2-40B4-BE49-F238E27FC236}">
                    <a16:creationId xmlns:a16="http://schemas.microsoft.com/office/drawing/2014/main" id="{6B83A411-CEA2-52B1-F7F2-C93D9DB8AD45}"/>
                  </a:ext>
                </a:extLst>
              </p:cNvPr>
              <p:cNvPicPr/>
              <p:nvPr/>
            </p:nvPicPr>
            <p:blipFill>
              <a:blip r:embed="rId53"/>
              <a:stretch>
                <a:fillRect/>
              </a:stretch>
            </p:blipFill>
            <p:spPr>
              <a:xfrm>
                <a:off x="5408520" y="6087100"/>
                <a:ext cx="84240" cy="37440"/>
              </a:xfrm>
              <a:prstGeom prst="rect">
                <a:avLst/>
              </a:prstGeom>
            </p:spPr>
          </p:pic>
        </mc:Fallback>
      </mc:AlternateContent>
    </p:spTree>
    <p:extLst>
      <p:ext uri="{BB962C8B-B14F-4D97-AF65-F5344CB8AC3E}">
        <p14:creationId xmlns:p14="http://schemas.microsoft.com/office/powerpoint/2010/main" val="195700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833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A0640BFA-495C-309D-8CEC-84A354DFF2F4}"/>
              </a:ext>
            </a:extLst>
          </p:cNvPr>
          <p:cNvPicPr>
            <a:picLocks noChangeAspect="1"/>
          </p:cNvPicPr>
          <p:nvPr/>
        </p:nvPicPr>
        <p:blipFill>
          <a:blip r:embed="rId4"/>
          <a:stretch>
            <a:fillRect/>
          </a:stretch>
        </p:blipFill>
        <p:spPr>
          <a:xfrm>
            <a:off x="478932" y="243063"/>
            <a:ext cx="4435967" cy="5862402"/>
          </a:xfrm>
          <a:prstGeom prst="rect">
            <a:avLst/>
          </a:prstGeom>
        </p:spPr>
      </p:pic>
      <p:sp>
        <p:nvSpPr>
          <p:cNvPr id="5" name="TextBox 4">
            <a:extLst>
              <a:ext uri="{FF2B5EF4-FFF2-40B4-BE49-F238E27FC236}">
                <a16:creationId xmlns:a16="http://schemas.microsoft.com/office/drawing/2014/main" id="{5F0902FD-0772-0A23-7C90-CCC59AD360E0}"/>
              </a:ext>
            </a:extLst>
          </p:cNvPr>
          <p:cNvSpPr txBox="1"/>
          <p:nvPr/>
        </p:nvSpPr>
        <p:spPr>
          <a:xfrm>
            <a:off x="3811023" y="159814"/>
            <a:ext cx="2048959" cy="523220"/>
          </a:xfrm>
          <a:prstGeom prst="rect">
            <a:avLst/>
          </a:prstGeom>
          <a:noFill/>
        </p:spPr>
        <p:txBody>
          <a:bodyPr wrap="none" rtlCol="0">
            <a:spAutoFit/>
          </a:bodyPr>
          <a:lstStyle/>
          <a:p>
            <a:r>
              <a:rPr lang="en-US" sz="2800">
                <a:solidFill>
                  <a:srgbClr val="FFFF00"/>
                </a:solidFill>
              </a:rPr>
              <a:t>Isaiah 41:3-4</a:t>
            </a:r>
          </a:p>
        </p:txBody>
      </p:sp>
      <p:sp>
        <p:nvSpPr>
          <p:cNvPr id="9" name="TextBox 8">
            <a:extLst>
              <a:ext uri="{FF2B5EF4-FFF2-40B4-BE49-F238E27FC236}">
                <a16:creationId xmlns:a16="http://schemas.microsoft.com/office/drawing/2014/main" id="{3F710B62-8E87-99F7-F777-5587F1233A3F}"/>
              </a:ext>
            </a:extLst>
          </p:cNvPr>
          <p:cNvSpPr txBox="1"/>
          <p:nvPr/>
        </p:nvSpPr>
        <p:spPr>
          <a:xfrm>
            <a:off x="5670550" y="943829"/>
            <a:ext cx="3854450" cy="2616101"/>
          </a:xfrm>
          <a:prstGeom prst="rect">
            <a:avLst/>
          </a:prstGeom>
          <a:noFill/>
        </p:spPr>
        <p:txBody>
          <a:bodyPr wrap="square">
            <a:spAutoFit/>
          </a:bodyPr>
          <a:lstStyle/>
          <a:p>
            <a:r>
              <a:rPr lang="en-US" sz="2000" b="0" i="0" u="none" strike="noStrike">
                <a:solidFill>
                  <a:srgbClr val="FFC000"/>
                </a:solidFill>
                <a:effectLst/>
                <a:latin typeface="Arial" panose="020B0604020202020204" pitchFamily="34" charset="0"/>
              </a:rPr>
              <a:t>Here in the LXX we see a familiar Greek phrase which translates </a:t>
            </a:r>
            <a:r>
              <a:rPr lang="he-IL" sz="2400" b="0" i="0" u="none" strike="noStrike">
                <a:solidFill>
                  <a:srgbClr val="FFFF00"/>
                </a:solidFill>
                <a:effectLst/>
                <a:latin typeface="Arial" panose="020B0604020202020204" pitchFamily="34" charset="0"/>
                <a:cs typeface="+mj-cs"/>
              </a:rPr>
              <a:t>אני הוא </a:t>
            </a:r>
            <a:r>
              <a:rPr lang="he-IL" sz="2000" b="0" i="0" u="none" strike="noStrike">
                <a:solidFill>
                  <a:srgbClr val="FFC000"/>
                </a:solidFill>
                <a:effectLst/>
                <a:latin typeface="Arial" panose="020B0604020202020204" pitchFamily="34" charset="0"/>
              </a:rPr>
              <a:t>“</a:t>
            </a:r>
            <a:r>
              <a:rPr lang="en-US" sz="2000" b="0" i="0" u="none" strike="noStrike">
                <a:solidFill>
                  <a:srgbClr val="FFC000"/>
                </a:solidFill>
                <a:effectLst/>
                <a:latin typeface="Arial" panose="020B0604020202020204" pitchFamily="34" charset="0"/>
              </a:rPr>
              <a:t> I am he” </a:t>
            </a:r>
            <a:r>
              <a:rPr lang="el-GR" sz="2000" b="0" i="0" u="none" strike="noStrike">
                <a:solidFill>
                  <a:srgbClr val="00B0F0"/>
                </a:solidFill>
                <a:effectLst/>
                <a:latin typeface="Arial" panose="020B0604020202020204" pitchFamily="34" charset="0"/>
              </a:rPr>
              <a:t>ἐγώ εἰμι</a:t>
            </a:r>
            <a:r>
              <a:rPr lang="el-GR"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this phrase Yeshua applies to Himself in </a:t>
            </a:r>
            <a:r>
              <a:rPr lang="en-US" sz="2000" b="0" i="0" u="none" strike="noStrike">
                <a:solidFill>
                  <a:srgbClr val="00B0F0"/>
                </a:solidFill>
                <a:effectLst/>
                <a:latin typeface="Arial" panose="020B0604020202020204" pitchFamily="34" charset="0"/>
              </a:rPr>
              <a:t>John 8:58</a:t>
            </a:r>
            <a:r>
              <a:rPr lang="en-US" sz="2000" b="0" i="0" u="none" strike="noStrike">
                <a:solidFill>
                  <a:srgbClr val="FFC000"/>
                </a:solidFill>
                <a:effectLst/>
                <a:latin typeface="Arial" panose="020B0604020202020204" pitchFamily="34" charset="0"/>
              </a:rPr>
              <a:t> and </a:t>
            </a:r>
            <a:r>
              <a:rPr lang="en-US" sz="2000" b="0" i="0" u="none" strike="noStrike">
                <a:solidFill>
                  <a:srgbClr val="00B0F0"/>
                </a:solidFill>
                <a:effectLst/>
                <a:latin typeface="Arial" panose="020B0604020202020204" pitchFamily="34" charset="0"/>
              </a:rPr>
              <a:t>18:5</a:t>
            </a:r>
            <a:r>
              <a:rPr lang="en-US" sz="2000" b="0" i="0" u="none" strike="noStrike">
                <a:solidFill>
                  <a:srgbClr val="FFC000"/>
                </a:solidFill>
                <a:effectLst/>
                <a:latin typeface="Arial" panose="020B0604020202020204" pitchFamily="34" charset="0"/>
              </a:rPr>
              <a:t>, where Yeshua speaks to his hearers who he is, as the Messiah sent of God.</a:t>
            </a:r>
            <a:endParaRPr lang="en-US" sz="2000">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970037B-ABEC-4DE4-9A1D-3867F201B1AE}"/>
                  </a:ext>
                </a:extLst>
              </p14:cNvPr>
              <p14:cNvContentPartPr/>
              <p14:nvPr/>
            </p14:nvContentPartPr>
            <p14:xfrm>
              <a:off x="2276880" y="5067940"/>
              <a:ext cx="232200" cy="52200"/>
            </p14:xfrm>
          </p:contentPart>
        </mc:Choice>
        <mc:Fallback>
          <p:pic>
            <p:nvPicPr>
              <p:cNvPr id="2" name="Ink 1">
                <a:extLst>
                  <a:ext uri="{FF2B5EF4-FFF2-40B4-BE49-F238E27FC236}">
                    <a16:creationId xmlns:a16="http://schemas.microsoft.com/office/drawing/2014/main" id="{A970037B-ABEC-4DE4-9A1D-3867F201B1AE}"/>
                  </a:ext>
                </a:extLst>
              </p:cNvPr>
              <p:cNvPicPr/>
              <p:nvPr/>
            </p:nvPicPr>
            <p:blipFill>
              <a:blip r:embed="rId6"/>
              <a:stretch>
                <a:fillRect/>
              </a:stretch>
            </p:blipFill>
            <p:spPr>
              <a:xfrm>
                <a:off x="2258880" y="5050300"/>
                <a:ext cx="267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7A8D140-E3B2-6FB1-3CE6-B2DE4A2AFAA8}"/>
                  </a:ext>
                </a:extLst>
              </p14:cNvPr>
              <p14:cNvContentPartPr/>
              <p14:nvPr/>
            </p14:nvContentPartPr>
            <p14:xfrm>
              <a:off x="714480" y="5483740"/>
              <a:ext cx="374760" cy="54000"/>
            </p14:xfrm>
          </p:contentPart>
        </mc:Choice>
        <mc:Fallback>
          <p:pic>
            <p:nvPicPr>
              <p:cNvPr id="3" name="Ink 2">
                <a:extLst>
                  <a:ext uri="{FF2B5EF4-FFF2-40B4-BE49-F238E27FC236}">
                    <a16:creationId xmlns:a16="http://schemas.microsoft.com/office/drawing/2014/main" id="{17A8D140-E3B2-6FB1-3CE6-B2DE4A2AFAA8}"/>
                  </a:ext>
                </a:extLst>
              </p:cNvPr>
              <p:cNvPicPr/>
              <p:nvPr/>
            </p:nvPicPr>
            <p:blipFill>
              <a:blip r:embed="rId8"/>
              <a:stretch>
                <a:fillRect/>
              </a:stretch>
            </p:blipFill>
            <p:spPr>
              <a:xfrm>
                <a:off x="696480" y="5465740"/>
                <a:ext cx="410400" cy="89640"/>
              </a:xfrm>
              <a:prstGeom prst="rect">
                <a:avLst/>
              </a:prstGeom>
            </p:spPr>
          </p:pic>
        </mc:Fallback>
      </mc:AlternateContent>
    </p:spTree>
    <p:extLst>
      <p:ext uri="{BB962C8B-B14F-4D97-AF65-F5344CB8AC3E}">
        <p14:creationId xmlns:p14="http://schemas.microsoft.com/office/powerpoint/2010/main" val="2585827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0"/>
            <a:ext cx="8940609" cy="5632311"/>
          </a:xfrm>
          <a:prstGeom prst="rect">
            <a:avLst/>
          </a:prstGeom>
          <a:noFill/>
        </p:spPr>
        <p:txBody>
          <a:bodyPr wrap="square" rtlCol="0">
            <a:spAutoFit/>
          </a:bodyPr>
          <a:lstStyle/>
          <a:p>
            <a:pPr algn="r"/>
            <a:r>
              <a:rPr lang="he-IL" sz="4400" b="1">
                <a:solidFill>
                  <a:srgbClr val="FFFF00"/>
                </a:solidFill>
                <a:cs typeface="+mj-cs"/>
              </a:rPr>
              <a:t>ספר תהילים פרק ב</a:t>
            </a:r>
          </a:p>
          <a:p>
            <a:pPr algn="r"/>
            <a:r>
              <a:rPr lang="he-IL" sz="4400">
                <a:solidFill>
                  <a:srgbClr val="FFFF00"/>
                </a:solidFill>
                <a:cs typeface="+mj-cs"/>
              </a:rPr>
              <a:t>א   לָמָּה רָגְשׁוּ גוֹיִם וּלְאֻמִּים יֶהְגוּ-רִיק: ב   יִתְיַצְּבוּ | מַלְכֵי-אֶרֶץ וְרוֹזְנִים נוֹסְדוּ-יָחַד עַל-יְהֹוָה וְעַל-מְשִׁיחוֹ: </a:t>
            </a:r>
          </a:p>
          <a:p>
            <a:pPr algn="r"/>
            <a:endParaRPr lang="he-IL" sz="4400" b="1">
              <a:solidFill>
                <a:srgbClr val="FFFF00"/>
              </a:solidFill>
              <a:cs typeface="+mj-cs"/>
            </a:endParaRPr>
          </a:p>
          <a:p>
            <a:r>
              <a:rPr lang="en-US" sz="2800" b="1">
                <a:solidFill>
                  <a:srgbClr val="FFC000"/>
                </a:solidFill>
                <a:cs typeface="+mj-cs"/>
              </a:rPr>
              <a:t>Tehillim / Psalm 2:1–2  </a:t>
            </a:r>
          </a:p>
          <a:p>
            <a:r>
              <a:rPr lang="en-US" sz="2800">
                <a:solidFill>
                  <a:srgbClr val="FFC000"/>
                </a:solidFill>
                <a:cs typeface="+mj-cs"/>
              </a:rPr>
              <a:t>2:1 Why do the heathen rage, And the people imagine a vain thing? 2:2 The kings of the earth set themselves, And the rulers take counsel together, Against the LORD, and against his anointed, saying, (KJV)</a:t>
            </a:r>
            <a:endParaRPr lang="en-US" sz="28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A445C94-4234-8A91-6998-624C0EAD281B}"/>
              </a:ext>
            </a:extLst>
          </p:cNvPr>
          <p:cNvGrpSpPr/>
          <p:nvPr/>
        </p:nvGrpSpPr>
        <p:grpSpPr>
          <a:xfrm>
            <a:off x="5895960" y="1375420"/>
            <a:ext cx="2711880" cy="117720"/>
            <a:chOff x="5895960" y="1375420"/>
            <a:chExt cx="2711880" cy="117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973E065-680C-C3DF-FF7D-09C72AE7402C}"/>
                    </a:ext>
                  </a:extLst>
                </p14:cNvPr>
                <p14:cNvContentPartPr/>
                <p14:nvPr/>
              </p14:nvContentPartPr>
              <p14:xfrm>
                <a:off x="6788040" y="1375420"/>
                <a:ext cx="1819800" cy="117720"/>
              </p14:xfrm>
            </p:contentPart>
          </mc:Choice>
          <mc:Fallback>
            <p:pic>
              <p:nvPicPr>
                <p:cNvPr id="2" name="Ink 1">
                  <a:extLst>
                    <a:ext uri="{FF2B5EF4-FFF2-40B4-BE49-F238E27FC236}">
                      <a16:creationId xmlns:a16="http://schemas.microsoft.com/office/drawing/2014/main" id="{C973E065-680C-C3DF-FF7D-09C72AE7402C}"/>
                    </a:ext>
                  </a:extLst>
                </p:cNvPr>
                <p:cNvPicPr/>
                <p:nvPr/>
              </p:nvPicPr>
              <p:blipFill>
                <a:blip r:embed="rId5"/>
                <a:stretch>
                  <a:fillRect/>
                </a:stretch>
              </p:blipFill>
              <p:spPr>
                <a:xfrm>
                  <a:off x="6770040" y="1357420"/>
                  <a:ext cx="1855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A6C58F4-855D-27FD-F8FB-AD808B0D32EB}"/>
                    </a:ext>
                  </a:extLst>
                </p14:cNvPr>
                <p14:cNvContentPartPr/>
                <p14:nvPr/>
              </p14:nvContentPartPr>
              <p14:xfrm>
                <a:off x="5895960" y="1427980"/>
                <a:ext cx="761400" cy="41760"/>
              </p14:xfrm>
            </p:contentPart>
          </mc:Choice>
          <mc:Fallback>
            <p:pic>
              <p:nvPicPr>
                <p:cNvPr id="4" name="Ink 3">
                  <a:extLst>
                    <a:ext uri="{FF2B5EF4-FFF2-40B4-BE49-F238E27FC236}">
                      <a16:creationId xmlns:a16="http://schemas.microsoft.com/office/drawing/2014/main" id="{0A6C58F4-855D-27FD-F8FB-AD808B0D32EB}"/>
                    </a:ext>
                  </a:extLst>
                </p:cNvPr>
                <p:cNvPicPr/>
                <p:nvPr/>
              </p:nvPicPr>
              <p:blipFill>
                <a:blip r:embed="rId7"/>
                <a:stretch>
                  <a:fillRect/>
                </a:stretch>
              </p:blipFill>
              <p:spPr>
                <a:xfrm>
                  <a:off x="5877960" y="1410340"/>
                  <a:ext cx="797040" cy="77400"/>
                </a:xfrm>
                <a:prstGeom prst="rect">
                  <a:avLst/>
                </a:prstGeom>
              </p:spPr>
            </p:pic>
          </mc:Fallback>
        </mc:AlternateContent>
      </p:grpSp>
      <p:grpSp>
        <p:nvGrpSpPr>
          <p:cNvPr id="12" name="Group 11">
            <a:extLst>
              <a:ext uri="{FF2B5EF4-FFF2-40B4-BE49-F238E27FC236}">
                <a16:creationId xmlns:a16="http://schemas.microsoft.com/office/drawing/2014/main" id="{2C2728F6-4229-664D-3273-7989C9DB5E5F}"/>
              </a:ext>
            </a:extLst>
          </p:cNvPr>
          <p:cNvGrpSpPr/>
          <p:nvPr/>
        </p:nvGrpSpPr>
        <p:grpSpPr>
          <a:xfrm>
            <a:off x="4274520" y="1387660"/>
            <a:ext cx="4340880" cy="100080"/>
            <a:chOff x="4274520" y="1387660"/>
            <a:chExt cx="4340880" cy="10008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381B72D-CF64-1B00-09A5-C8D7BA6534DC}"/>
                    </a:ext>
                  </a:extLst>
                </p14:cNvPr>
                <p14:cNvContentPartPr/>
                <p14:nvPr/>
              </p14:nvContentPartPr>
              <p14:xfrm>
                <a:off x="6729000" y="1387660"/>
                <a:ext cx="1886400" cy="55800"/>
              </p14:xfrm>
            </p:contentPart>
          </mc:Choice>
          <mc:Fallback>
            <p:pic>
              <p:nvPicPr>
                <p:cNvPr id="7" name="Ink 6">
                  <a:extLst>
                    <a:ext uri="{FF2B5EF4-FFF2-40B4-BE49-F238E27FC236}">
                      <a16:creationId xmlns:a16="http://schemas.microsoft.com/office/drawing/2014/main" id="{1381B72D-CF64-1B00-09A5-C8D7BA6534DC}"/>
                    </a:ext>
                  </a:extLst>
                </p:cNvPr>
                <p:cNvPicPr/>
                <p:nvPr/>
              </p:nvPicPr>
              <p:blipFill>
                <a:blip r:embed="rId9"/>
                <a:stretch>
                  <a:fillRect/>
                </a:stretch>
              </p:blipFill>
              <p:spPr>
                <a:xfrm>
                  <a:off x="6711360" y="1369660"/>
                  <a:ext cx="1922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971A77A-730D-F482-7066-714989EB5317}"/>
                    </a:ext>
                  </a:extLst>
                </p14:cNvPr>
                <p14:cNvContentPartPr/>
                <p14:nvPr/>
              </p14:nvContentPartPr>
              <p14:xfrm>
                <a:off x="6033480" y="1403860"/>
                <a:ext cx="630000" cy="28080"/>
              </p14:xfrm>
            </p:contentPart>
          </mc:Choice>
          <mc:Fallback>
            <p:pic>
              <p:nvPicPr>
                <p:cNvPr id="9" name="Ink 8">
                  <a:extLst>
                    <a:ext uri="{FF2B5EF4-FFF2-40B4-BE49-F238E27FC236}">
                      <a16:creationId xmlns:a16="http://schemas.microsoft.com/office/drawing/2014/main" id="{4971A77A-730D-F482-7066-714989EB5317}"/>
                    </a:ext>
                  </a:extLst>
                </p:cNvPr>
                <p:cNvPicPr/>
                <p:nvPr/>
              </p:nvPicPr>
              <p:blipFill>
                <a:blip r:embed="rId11"/>
                <a:stretch>
                  <a:fillRect/>
                </a:stretch>
              </p:blipFill>
              <p:spPr>
                <a:xfrm>
                  <a:off x="6015480" y="1386220"/>
                  <a:ext cx="665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0EC5BAE-0CAA-5496-C3A0-BE79B90D9800}"/>
                    </a:ext>
                  </a:extLst>
                </p14:cNvPr>
                <p14:cNvContentPartPr/>
                <p14:nvPr/>
              </p14:nvContentPartPr>
              <p14:xfrm>
                <a:off x="4274520" y="1430860"/>
                <a:ext cx="1371960" cy="56880"/>
              </p14:xfrm>
            </p:contentPart>
          </mc:Choice>
          <mc:Fallback>
            <p:pic>
              <p:nvPicPr>
                <p:cNvPr id="11" name="Ink 10">
                  <a:extLst>
                    <a:ext uri="{FF2B5EF4-FFF2-40B4-BE49-F238E27FC236}">
                      <a16:creationId xmlns:a16="http://schemas.microsoft.com/office/drawing/2014/main" id="{70EC5BAE-0CAA-5496-C3A0-BE79B90D9800}"/>
                    </a:ext>
                  </a:extLst>
                </p:cNvPr>
                <p:cNvPicPr/>
                <p:nvPr/>
              </p:nvPicPr>
              <p:blipFill>
                <a:blip r:embed="rId13"/>
                <a:stretch>
                  <a:fillRect/>
                </a:stretch>
              </p:blipFill>
              <p:spPr>
                <a:xfrm>
                  <a:off x="4256880" y="1413220"/>
                  <a:ext cx="1407600" cy="92520"/>
                </a:xfrm>
                <a:prstGeom prst="rect">
                  <a:avLst/>
                </a:prstGeom>
              </p:spPr>
            </p:pic>
          </mc:Fallback>
        </mc:AlternateContent>
      </p:grpSp>
      <p:grpSp>
        <p:nvGrpSpPr>
          <p:cNvPr id="15" name="Group 14">
            <a:extLst>
              <a:ext uri="{FF2B5EF4-FFF2-40B4-BE49-F238E27FC236}">
                <a16:creationId xmlns:a16="http://schemas.microsoft.com/office/drawing/2014/main" id="{465F2606-4287-403C-5C67-E24C08E05531}"/>
              </a:ext>
            </a:extLst>
          </p:cNvPr>
          <p:cNvGrpSpPr/>
          <p:nvPr/>
        </p:nvGrpSpPr>
        <p:grpSpPr>
          <a:xfrm>
            <a:off x="2563800" y="1414660"/>
            <a:ext cx="1691640" cy="89640"/>
            <a:chOff x="2563800" y="1414660"/>
            <a:chExt cx="1691640" cy="8964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0CAE3A56-B1C5-A119-8E08-7A91FF1734B1}"/>
                    </a:ext>
                  </a:extLst>
                </p14:cNvPr>
                <p14:cNvContentPartPr/>
                <p14:nvPr/>
              </p14:nvContentPartPr>
              <p14:xfrm>
                <a:off x="3253560" y="1448860"/>
                <a:ext cx="1001880" cy="55440"/>
              </p14:xfrm>
            </p:contentPart>
          </mc:Choice>
          <mc:Fallback>
            <p:pic>
              <p:nvPicPr>
                <p:cNvPr id="13" name="Ink 12">
                  <a:extLst>
                    <a:ext uri="{FF2B5EF4-FFF2-40B4-BE49-F238E27FC236}">
                      <a16:creationId xmlns:a16="http://schemas.microsoft.com/office/drawing/2014/main" id="{0CAE3A56-B1C5-A119-8E08-7A91FF1734B1}"/>
                    </a:ext>
                  </a:extLst>
                </p:cNvPr>
                <p:cNvPicPr/>
                <p:nvPr/>
              </p:nvPicPr>
              <p:blipFill>
                <a:blip r:embed="rId15"/>
                <a:stretch>
                  <a:fillRect/>
                </a:stretch>
              </p:blipFill>
              <p:spPr>
                <a:xfrm>
                  <a:off x="3235920" y="1431220"/>
                  <a:ext cx="1037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E7AC7C9A-C489-52F0-D6C5-C3272C63CD64}"/>
                    </a:ext>
                  </a:extLst>
                </p14:cNvPr>
                <p14:cNvContentPartPr/>
                <p14:nvPr/>
              </p14:nvContentPartPr>
              <p14:xfrm>
                <a:off x="2563800" y="1414660"/>
                <a:ext cx="686160" cy="41040"/>
              </p14:xfrm>
            </p:contentPart>
          </mc:Choice>
          <mc:Fallback>
            <p:pic>
              <p:nvPicPr>
                <p:cNvPr id="14" name="Ink 13">
                  <a:extLst>
                    <a:ext uri="{FF2B5EF4-FFF2-40B4-BE49-F238E27FC236}">
                      <a16:creationId xmlns:a16="http://schemas.microsoft.com/office/drawing/2014/main" id="{E7AC7C9A-C489-52F0-D6C5-C3272C63CD64}"/>
                    </a:ext>
                  </a:extLst>
                </p:cNvPr>
                <p:cNvPicPr/>
                <p:nvPr/>
              </p:nvPicPr>
              <p:blipFill>
                <a:blip r:embed="rId17"/>
                <a:stretch>
                  <a:fillRect/>
                </a:stretch>
              </p:blipFill>
              <p:spPr>
                <a:xfrm>
                  <a:off x="2546160" y="1397020"/>
                  <a:ext cx="721800" cy="76680"/>
                </a:xfrm>
                <a:prstGeom prst="rect">
                  <a:avLst/>
                </a:prstGeom>
              </p:spPr>
            </p:pic>
          </mc:Fallback>
        </mc:AlternateContent>
      </p:grpSp>
      <p:grpSp>
        <p:nvGrpSpPr>
          <p:cNvPr id="27" name="Group 26">
            <a:extLst>
              <a:ext uri="{FF2B5EF4-FFF2-40B4-BE49-F238E27FC236}">
                <a16:creationId xmlns:a16="http://schemas.microsoft.com/office/drawing/2014/main" id="{9D98D8BC-EF2F-F516-2DA5-487B6ED7F906}"/>
              </a:ext>
            </a:extLst>
          </p:cNvPr>
          <p:cNvGrpSpPr/>
          <p:nvPr/>
        </p:nvGrpSpPr>
        <p:grpSpPr>
          <a:xfrm>
            <a:off x="551400" y="2039620"/>
            <a:ext cx="8790120" cy="210240"/>
            <a:chOff x="551400" y="2039620"/>
            <a:chExt cx="8790120" cy="21024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D631D265-856F-08B7-5178-6D3445278C97}"/>
                    </a:ext>
                  </a:extLst>
                </p14:cNvPr>
                <p14:cNvContentPartPr/>
                <p14:nvPr/>
              </p14:nvContentPartPr>
              <p14:xfrm>
                <a:off x="8081880" y="2053660"/>
                <a:ext cx="1259640" cy="45000"/>
              </p14:xfrm>
            </p:contentPart>
          </mc:Choice>
          <mc:Fallback>
            <p:pic>
              <p:nvPicPr>
                <p:cNvPr id="16" name="Ink 15">
                  <a:extLst>
                    <a:ext uri="{FF2B5EF4-FFF2-40B4-BE49-F238E27FC236}">
                      <a16:creationId xmlns:a16="http://schemas.microsoft.com/office/drawing/2014/main" id="{D631D265-856F-08B7-5178-6D3445278C97}"/>
                    </a:ext>
                  </a:extLst>
                </p:cNvPr>
                <p:cNvPicPr/>
                <p:nvPr/>
              </p:nvPicPr>
              <p:blipFill>
                <a:blip r:embed="rId19"/>
                <a:stretch>
                  <a:fillRect/>
                </a:stretch>
              </p:blipFill>
              <p:spPr>
                <a:xfrm>
                  <a:off x="8064240" y="2036020"/>
                  <a:ext cx="1295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AE310896-E509-3CFC-7E26-DEAB70C7F609}"/>
                    </a:ext>
                  </a:extLst>
                </p14:cNvPr>
                <p14:cNvContentPartPr/>
                <p14:nvPr/>
              </p14:nvContentPartPr>
              <p14:xfrm>
                <a:off x="6983520" y="2090020"/>
                <a:ext cx="517680" cy="66960"/>
              </p14:xfrm>
            </p:contentPart>
          </mc:Choice>
          <mc:Fallback>
            <p:pic>
              <p:nvPicPr>
                <p:cNvPr id="17" name="Ink 16">
                  <a:extLst>
                    <a:ext uri="{FF2B5EF4-FFF2-40B4-BE49-F238E27FC236}">
                      <a16:creationId xmlns:a16="http://schemas.microsoft.com/office/drawing/2014/main" id="{AE310896-E509-3CFC-7E26-DEAB70C7F609}"/>
                    </a:ext>
                  </a:extLst>
                </p:cNvPr>
                <p:cNvPicPr/>
                <p:nvPr/>
              </p:nvPicPr>
              <p:blipFill>
                <a:blip r:embed="rId21"/>
                <a:stretch>
                  <a:fillRect/>
                </a:stretch>
              </p:blipFill>
              <p:spPr>
                <a:xfrm>
                  <a:off x="6965880" y="2072380"/>
                  <a:ext cx="553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2EB6309A-4E73-6E23-4F44-8B7B4FAD2269}"/>
                    </a:ext>
                  </a:extLst>
                </p14:cNvPr>
                <p14:cNvContentPartPr/>
                <p14:nvPr/>
              </p14:nvContentPartPr>
              <p14:xfrm>
                <a:off x="6003240" y="2122780"/>
                <a:ext cx="639360" cy="20880"/>
              </p14:xfrm>
            </p:contentPart>
          </mc:Choice>
          <mc:Fallback>
            <p:pic>
              <p:nvPicPr>
                <p:cNvPr id="18" name="Ink 17">
                  <a:extLst>
                    <a:ext uri="{FF2B5EF4-FFF2-40B4-BE49-F238E27FC236}">
                      <a16:creationId xmlns:a16="http://schemas.microsoft.com/office/drawing/2014/main" id="{2EB6309A-4E73-6E23-4F44-8B7B4FAD2269}"/>
                    </a:ext>
                  </a:extLst>
                </p:cNvPr>
                <p:cNvPicPr/>
                <p:nvPr/>
              </p:nvPicPr>
              <p:blipFill>
                <a:blip r:embed="rId23"/>
                <a:stretch>
                  <a:fillRect/>
                </a:stretch>
              </p:blipFill>
              <p:spPr>
                <a:xfrm>
                  <a:off x="5985600" y="2105140"/>
                  <a:ext cx="675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8C0DCFE4-C49E-3C1F-263A-74714F823DFA}"/>
                    </a:ext>
                  </a:extLst>
                </p14:cNvPr>
                <p14:cNvContentPartPr/>
                <p14:nvPr/>
              </p14:nvContentPartPr>
              <p14:xfrm>
                <a:off x="4426080" y="2113060"/>
                <a:ext cx="1320480" cy="94680"/>
              </p14:xfrm>
            </p:contentPart>
          </mc:Choice>
          <mc:Fallback>
            <p:pic>
              <p:nvPicPr>
                <p:cNvPr id="20" name="Ink 19">
                  <a:extLst>
                    <a:ext uri="{FF2B5EF4-FFF2-40B4-BE49-F238E27FC236}">
                      <a16:creationId xmlns:a16="http://schemas.microsoft.com/office/drawing/2014/main" id="{8C0DCFE4-C49E-3C1F-263A-74714F823DFA}"/>
                    </a:ext>
                  </a:extLst>
                </p:cNvPr>
                <p:cNvPicPr/>
                <p:nvPr/>
              </p:nvPicPr>
              <p:blipFill>
                <a:blip r:embed="rId25"/>
                <a:stretch>
                  <a:fillRect/>
                </a:stretch>
              </p:blipFill>
              <p:spPr>
                <a:xfrm>
                  <a:off x="4408440" y="2095060"/>
                  <a:ext cx="1356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82E17349-DBA4-787D-6D18-6ED920FCD616}"/>
                    </a:ext>
                  </a:extLst>
                </p14:cNvPr>
                <p14:cNvContentPartPr/>
                <p14:nvPr/>
              </p14:nvContentPartPr>
              <p14:xfrm>
                <a:off x="3338520" y="2102620"/>
                <a:ext cx="779040" cy="56880"/>
              </p14:xfrm>
            </p:contentPart>
          </mc:Choice>
          <mc:Fallback>
            <p:pic>
              <p:nvPicPr>
                <p:cNvPr id="22" name="Ink 21">
                  <a:extLst>
                    <a:ext uri="{FF2B5EF4-FFF2-40B4-BE49-F238E27FC236}">
                      <a16:creationId xmlns:a16="http://schemas.microsoft.com/office/drawing/2014/main" id="{82E17349-DBA4-787D-6D18-6ED920FCD616}"/>
                    </a:ext>
                  </a:extLst>
                </p:cNvPr>
                <p:cNvPicPr/>
                <p:nvPr/>
              </p:nvPicPr>
              <p:blipFill>
                <a:blip r:embed="rId27"/>
                <a:stretch>
                  <a:fillRect/>
                </a:stretch>
              </p:blipFill>
              <p:spPr>
                <a:xfrm>
                  <a:off x="3320520" y="2084980"/>
                  <a:ext cx="814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AAD3D119-E709-6531-E5F3-572F2F04679D}"/>
                    </a:ext>
                  </a:extLst>
                </p14:cNvPr>
                <p14:cNvContentPartPr/>
                <p14:nvPr/>
              </p14:nvContentPartPr>
              <p14:xfrm>
                <a:off x="2392440" y="2102980"/>
                <a:ext cx="560520" cy="68400"/>
              </p14:xfrm>
            </p:contentPart>
          </mc:Choice>
          <mc:Fallback>
            <p:pic>
              <p:nvPicPr>
                <p:cNvPr id="24" name="Ink 23">
                  <a:extLst>
                    <a:ext uri="{FF2B5EF4-FFF2-40B4-BE49-F238E27FC236}">
                      <a16:creationId xmlns:a16="http://schemas.microsoft.com/office/drawing/2014/main" id="{AAD3D119-E709-6531-E5F3-572F2F04679D}"/>
                    </a:ext>
                  </a:extLst>
                </p:cNvPr>
                <p:cNvPicPr/>
                <p:nvPr/>
              </p:nvPicPr>
              <p:blipFill>
                <a:blip r:embed="rId29"/>
                <a:stretch>
                  <a:fillRect/>
                </a:stretch>
              </p:blipFill>
              <p:spPr>
                <a:xfrm>
                  <a:off x="2374440" y="2085340"/>
                  <a:ext cx="596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2254C7F5-5FDA-D937-6536-D867826BD311}"/>
                    </a:ext>
                  </a:extLst>
                </p14:cNvPr>
                <p14:cNvContentPartPr/>
                <p14:nvPr/>
              </p14:nvContentPartPr>
              <p14:xfrm>
                <a:off x="1712760" y="2039620"/>
                <a:ext cx="408960" cy="47520"/>
              </p14:xfrm>
            </p:contentPart>
          </mc:Choice>
          <mc:Fallback>
            <p:pic>
              <p:nvPicPr>
                <p:cNvPr id="25" name="Ink 24">
                  <a:extLst>
                    <a:ext uri="{FF2B5EF4-FFF2-40B4-BE49-F238E27FC236}">
                      <a16:creationId xmlns:a16="http://schemas.microsoft.com/office/drawing/2014/main" id="{2254C7F5-5FDA-D937-6536-D867826BD311}"/>
                    </a:ext>
                  </a:extLst>
                </p:cNvPr>
                <p:cNvPicPr/>
                <p:nvPr/>
              </p:nvPicPr>
              <p:blipFill>
                <a:blip r:embed="rId31"/>
                <a:stretch>
                  <a:fillRect/>
                </a:stretch>
              </p:blipFill>
              <p:spPr>
                <a:xfrm>
                  <a:off x="1694760" y="2021620"/>
                  <a:ext cx="444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8E9AAD61-86B0-3CD3-79E4-37E6471280CD}"/>
                    </a:ext>
                  </a:extLst>
                </p14:cNvPr>
                <p14:cNvContentPartPr/>
                <p14:nvPr/>
              </p14:nvContentPartPr>
              <p14:xfrm>
                <a:off x="551400" y="2106220"/>
                <a:ext cx="858240" cy="143640"/>
              </p14:xfrm>
            </p:contentPart>
          </mc:Choice>
          <mc:Fallback>
            <p:pic>
              <p:nvPicPr>
                <p:cNvPr id="26" name="Ink 25">
                  <a:extLst>
                    <a:ext uri="{FF2B5EF4-FFF2-40B4-BE49-F238E27FC236}">
                      <a16:creationId xmlns:a16="http://schemas.microsoft.com/office/drawing/2014/main" id="{8E9AAD61-86B0-3CD3-79E4-37E6471280CD}"/>
                    </a:ext>
                  </a:extLst>
                </p:cNvPr>
                <p:cNvPicPr/>
                <p:nvPr/>
              </p:nvPicPr>
              <p:blipFill>
                <a:blip r:embed="rId33"/>
                <a:stretch>
                  <a:fillRect/>
                </a:stretch>
              </p:blipFill>
              <p:spPr>
                <a:xfrm>
                  <a:off x="533760" y="2088220"/>
                  <a:ext cx="893880" cy="179280"/>
                </a:xfrm>
                <a:prstGeom prst="rect">
                  <a:avLst/>
                </a:prstGeom>
              </p:spPr>
            </p:pic>
          </mc:Fallback>
        </mc:AlternateContent>
      </p:grpSp>
      <p:grpSp>
        <p:nvGrpSpPr>
          <p:cNvPr id="32" name="Group 31">
            <a:extLst>
              <a:ext uri="{FF2B5EF4-FFF2-40B4-BE49-F238E27FC236}">
                <a16:creationId xmlns:a16="http://schemas.microsoft.com/office/drawing/2014/main" id="{F3880481-CD36-C793-7711-92F53A347AB3}"/>
              </a:ext>
            </a:extLst>
          </p:cNvPr>
          <p:cNvGrpSpPr/>
          <p:nvPr/>
        </p:nvGrpSpPr>
        <p:grpSpPr>
          <a:xfrm>
            <a:off x="7377360" y="2687980"/>
            <a:ext cx="1969560" cy="168480"/>
            <a:chOff x="7377360" y="2687980"/>
            <a:chExt cx="1969560" cy="168480"/>
          </a:xfrm>
        </p:grpSpPr>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937AA304-0C8A-7BA0-BFF7-4B1CBC658DC8}"/>
                    </a:ext>
                  </a:extLst>
                </p14:cNvPr>
                <p14:cNvContentPartPr/>
                <p14:nvPr/>
              </p14:nvContentPartPr>
              <p14:xfrm>
                <a:off x="8767680" y="2709220"/>
                <a:ext cx="579240" cy="28440"/>
              </p14:xfrm>
            </p:contentPart>
          </mc:Choice>
          <mc:Fallback>
            <p:pic>
              <p:nvPicPr>
                <p:cNvPr id="28" name="Ink 27">
                  <a:extLst>
                    <a:ext uri="{FF2B5EF4-FFF2-40B4-BE49-F238E27FC236}">
                      <a16:creationId xmlns:a16="http://schemas.microsoft.com/office/drawing/2014/main" id="{937AA304-0C8A-7BA0-BFF7-4B1CBC658DC8}"/>
                    </a:ext>
                  </a:extLst>
                </p:cNvPr>
                <p:cNvPicPr/>
                <p:nvPr/>
              </p:nvPicPr>
              <p:blipFill>
                <a:blip r:embed="rId35"/>
                <a:stretch>
                  <a:fillRect/>
                </a:stretch>
              </p:blipFill>
              <p:spPr>
                <a:xfrm>
                  <a:off x="8750040" y="2691220"/>
                  <a:ext cx="614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4FF459A2-C7B9-5DDC-7C52-E0799F874A75}"/>
                    </a:ext>
                  </a:extLst>
                </p14:cNvPr>
                <p14:cNvContentPartPr/>
                <p14:nvPr/>
              </p14:nvContentPartPr>
              <p14:xfrm>
                <a:off x="7626480" y="2687980"/>
                <a:ext cx="707400" cy="81720"/>
              </p14:xfrm>
            </p:contentPart>
          </mc:Choice>
          <mc:Fallback>
            <p:pic>
              <p:nvPicPr>
                <p:cNvPr id="29" name="Ink 28">
                  <a:extLst>
                    <a:ext uri="{FF2B5EF4-FFF2-40B4-BE49-F238E27FC236}">
                      <a16:creationId xmlns:a16="http://schemas.microsoft.com/office/drawing/2014/main" id="{4FF459A2-C7B9-5DDC-7C52-E0799F874A75}"/>
                    </a:ext>
                  </a:extLst>
                </p:cNvPr>
                <p:cNvPicPr/>
                <p:nvPr/>
              </p:nvPicPr>
              <p:blipFill>
                <a:blip r:embed="rId37"/>
                <a:stretch>
                  <a:fillRect/>
                </a:stretch>
              </p:blipFill>
              <p:spPr>
                <a:xfrm>
                  <a:off x="7608840" y="2670340"/>
                  <a:ext cx="743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28889825-DB0F-ECF5-7D84-4630EFCE4BA5}"/>
                    </a:ext>
                  </a:extLst>
                </p14:cNvPr>
                <p14:cNvContentPartPr/>
                <p14:nvPr/>
              </p14:nvContentPartPr>
              <p14:xfrm>
                <a:off x="7377360" y="2758540"/>
                <a:ext cx="933120" cy="97920"/>
              </p14:xfrm>
            </p:contentPart>
          </mc:Choice>
          <mc:Fallback>
            <p:pic>
              <p:nvPicPr>
                <p:cNvPr id="31" name="Ink 30">
                  <a:extLst>
                    <a:ext uri="{FF2B5EF4-FFF2-40B4-BE49-F238E27FC236}">
                      <a16:creationId xmlns:a16="http://schemas.microsoft.com/office/drawing/2014/main" id="{28889825-DB0F-ECF5-7D84-4630EFCE4BA5}"/>
                    </a:ext>
                  </a:extLst>
                </p:cNvPr>
                <p:cNvPicPr/>
                <p:nvPr/>
              </p:nvPicPr>
              <p:blipFill>
                <a:blip r:embed="rId39"/>
                <a:stretch>
                  <a:fillRect/>
                </a:stretch>
              </p:blipFill>
              <p:spPr>
                <a:xfrm>
                  <a:off x="7359360" y="2740540"/>
                  <a:ext cx="968760" cy="133560"/>
                </a:xfrm>
                <a:prstGeom prst="rect">
                  <a:avLst/>
                </a:prstGeom>
              </p:spPr>
            </p:pic>
          </mc:Fallback>
        </mc:AlternateContent>
      </p:grpSp>
    </p:spTree>
    <p:extLst>
      <p:ext uri="{BB962C8B-B14F-4D97-AF65-F5344CB8AC3E}">
        <p14:creationId xmlns:p14="http://schemas.microsoft.com/office/powerpoint/2010/main" val="329591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833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9319"/>
            <a:ext cx="9080309" cy="5832366"/>
          </a:xfrm>
          <a:prstGeom prst="rect">
            <a:avLst/>
          </a:prstGeom>
          <a:noFill/>
        </p:spPr>
        <p:txBody>
          <a:bodyPr wrap="square" rtlCol="0">
            <a:spAutoFit/>
          </a:bodyPr>
          <a:lstStyle/>
          <a:p>
            <a:r>
              <a:rPr lang="en-US" sz="2800" b="1">
                <a:solidFill>
                  <a:srgbClr val="FFC000"/>
                </a:solidFill>
                <a:cs typeface="+mj-cs"/>
              </a:rPr>
              <a:t>Targum Jonathan son of Uziel Isaiah 41:1-6</a:t>
            </a:r>
          </a:p>
          <a:p>
            <a:r>
              <a:rPr lang="en-US" sz="2300">
                <a:solidFill>
                  <a:srgbClr val="FFC000"/>
                </a:solidFill>
                <a:cs typeface="+mj-cs"/>
              </a:rPr>
              <a:t>41:1 Listen unto my word, ye islands, and let the kingdoms increase their strength: let them come nigh, then let them speak; let us approach one another for judgment. </a:t>
            </a:r>
            <a:r>
              <a:rPr lang="en-US" sz="2300">
                <a:solidFill>
                  <a:srgbClr val="92D050"/>
                </a:solidFill>
                <a:cs typeface="+mj-cs"/>
              </a:rPr>
              <a:t>41:2 Who openly brought Abraham from the east? He brought the chosen of the righteous in truth to his place, He delivered up nations before him, and broke in pieces mighty kings, he cast the slain down like the dust before his sword, and he pursued them like stubble before his bow. </a:t>
            </a:r>
            <a:r>
              <a:rPr lang="en-US" sz="2300">
                <a:solidFill>
                  <a:srgbClr val="00B0F0"/>
                </a:solidFill>
                <a:cs typeface="+mj-cs"/>
              </a:rPr>
              <a:t>41:3 He pursued them, and passed safely by; the roughness of the path shall not affect his feet. 41:4 Who hath promised these things and established them? Who hath spoken, and it was done? And who hath ranged the generations in their order from the beginning? I, the Lord, I created the world from the beginning; yea, ages after ages are mine, and besides me there is no God. </a:t>
            </a:r>
            <a:r>
              <a:rPr lang="en-US" sz="2300">
                <a:solidFill>
                  <a:srgbClr val="FFC000"/>
                </a:solidFill>
                <a:cs typeface="+mj-cs"/>
              </a:rPr>
              <a:t>41:5 The isles shall see and be afraid; they that are at the ends of the earth shall tremble; they shall draw nigh, they shall come. 41:6 Let every one help his neighbour, and every one say to his brother, Be of good courage.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E636718-B07D-A670-E665-FC2DFE23E0E6}"/>
                  </a:ext>
                </a:extLst>
              </p14:cNvPr>
              <p14:cNvContentPartPr/>
              <p14:nvPr/>
            </p14:nvContentPartPr>
            <p14:xfrm>
              <a:off x="6302400" y="975460"/>
              <a:ext cx="923040" cy="61200"/>
            </p14:xfrm>
          </p:contentPart>
        </mc:Choice>
        <mc:Fallback>
          <p:pic>
            <p:nvPicPr>
              <p:cNvPr id="2" name="Ink 1">
                <a:extLst>
                  <a:ext uri="{FF2B5EF4-FFF2-40B4-BE49-F238E27FC236}">
                    <a16:creationId xmlns:a16="http://schemas.microsoft.com/office/drawing/2014/main" id="{EE636718-B07D-A670-E665-FC2DFE23E0E6}"/>
                  </a:ext>
                </a:extLst>
              </p:cNvPr>
              <p:cNvPicPr/>
              <p:nvPr/>
            </p:nvPicPr>
            <p:blipFill>
              <a:blip r:embed="rId5"/>
              <a:stretch>
                <a:fillRect/>
              </a:stretch>
            </p:blipFill>
            <p:spPr>
              <a:xfrm>
                <a:off x="6284760" y="957820"/>
                <a:ext cx="958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99B93BA-FA57-9862-992B-499A28BC9BA2}"/>
                  </a:ext>
                </a:extLst>
              </p14:cNvPr>
              <p14:cNvContentPartPr/>
              <p14:nvPr/>
            </p14:nvContentPartPr>
            <p14:xfrm>
              <a:off x="6473400" y="1707340"/>
              <a:ext cx="1147320" cy="68400"/>
            </p14:xfrm>
          </p:contentPart>
        </mc:Choice>
        <mc:Fallback>
          <p:pic>
            <p:nvPicPr>
              <p:cNvPr id="4" name="Ink 3">
                <a:extLst>
                  <a:ext uri="{FF2B5EF4-FFF2-40B4-BE49-F238E27FC236}">
                    <a16:creationId xmlns:a16="http://schemas.microsoft.com/office/drawing/2014/main" id="{C99B93BA-FA57-9862-992B-499A28BC9BA2}"/>
                  </a:ext>
                </a:extLst>
              </p:cNvPr>
              <p:cNvPicPr/>
              <p:nvPr/>
            </p:nvPicPr>
            <p:blipFill>
              <a:blip r:embed="rId7"/>
              <a:stretch>
                <a:fillRect/>
              </a:stretch>
            </p:blipFill>
            <p:spPr>
              <a:xfrm>
                <a:off x="6455760" y="1689700"/>
                <a:ext cx="1182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A1C0240-6220-6631-0631-38D8F290E1DB}"/>
                  </a:ext>
                </a:extLst>
              </p14:cNvPr>
              <p14:cNvContentPartPr/>
              <p14:nvPr/>
            </p14:nvContentPartPr>
            <p14:xfrm>
              <a:off x="5845920" y="2424820"/>
              <a:ext cx="1004040" cy="28080"/>
            </p14:xfrm>
          </p:contentPart>
        </mc:Choice>
        <mc:Fallback>
          <p:pic>
            <p:nvPicPr>
              <p:cNvPr id="5" name="Ink 4">
                <a:extLst>
                  <a:ext uri="{FF2B5EF4-FFF2-40B4-BE49-F238E27FC236}">
                    <a16:creationId xmlns:a16="http://schemas.microsoft.com/office/drawing/2014/main" id="{0A1C0240-6220-6631-0631-38D8F290E1DB}"/>
                  </a:ext>
                </a:extLst>
              </p:cNvPr>
              <p:cNvPicPr/>
              <p:nvPr/>
            </p:nvPicPr>
            <p:blipFill>
              <a:blip r:embed="rId9"/>
              <a:stretch>
                <a:fillRect/>
              </a:stretch>
            </p:blipFill>
            <p:spPr>
              <a:xfrm>
                <a:off x="5827920" y="2406820"/>
                <a:ext cx="10396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1A1CB86-DDDA-462A-F788-73FEB913E082}"/>
                  </a:ext>
                </a:extLst>
              </p14:cNvPr>
              <p14:cNvContentPartPr/>
              <p14:nvPr/>
            </p14:nvContentPartPr>
            <p14:xfrm>
              <a:off x="941640" y="647500"/>
              <a:ext cx="2558880" cy="460800"/>
            </p14:xfrm>
          </p:contentPart>
        </mc:Choice>
        <mc:Fallback>
          <p:pic>
            <p:nvPicPr>
              <p:cNvPr id="7" name="Ink 6">
                <a:extLst>
                  <a:ext uri="{FF2B5EF4-FFF2-40B4-BE49-F238E27FC236}">
                    <a16:creationId xmlns:a16="http://schemas.microsoft.com/office/drawing/2014/main" id="{A1A1CB86-DDDA-462A-F788-73FEB913E082}"/>
                  </a:ext>
                </a:extLst>
              </p:cNvPr>
              <p:cNvPicPr/>
              <p:nvPr/>
            </p:nvPicPr>
            <p:blipFill>
              <a:blip r:embed="rId11"/>
              <a:stretch>
                <a:fillRect/>
              </a:stretch>
            </p:blipFill>
            <p:spPr>
              <a:xfrm>
                <a:off x="924000" y="629500"/>
                <a:ext cx="2594520" cy="496440"/>
              </a:xfrm>
              <a:prstGeom prst="rect">
                <a:avLst/>
              </a:prstGeom>
            </p:spPr>
          </p:pic>
        </mc:Fallback>
      </mc:AlternateContent>
      <p:grpSp>
        <p:nvGrpSpPr>
          <p:cNvPr id="12" name="Group 11">
            <a:extLst>
              <a:ext uri="{FF2B5EF4-FFF2-40B4-BE49-F238E27FC236}">
                <a16:creationId xmlns:a16="http://schemas.microsoft.com/office/drawing/2014/main" id="{043FF496-C8EC-87FC-DF3B-CD3F7B73C11C}"/>
              </a:ext>
            </a:extLst>
          </p:cNvPr>
          <p:cNvGrpSpPr/>
          <p:nvPr/>
        </p:nvGrpSpPr>
        <p:grpSpPr>
          <a:xfrm>
            <a:off x="6163800" y="644980"/>
            <a:ext cx="1228680" cy="402840"/>
            <a:chOff x="6163800" y="644980"/>
            <a:chExt cx="1228680" cy="4028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83EB3D5-5D4D-0ACA-9AFE-E341D4463AA5}"/>
                    </a:ext>
                  </a:extLst>
                </p14:cNvPr>
                <p14:cNvContentPartPr/>
                <p14:nvPr/>
              </p14:nvContentPartPr>
              <p14:xfrm>
                <a:off x="6209160" y="648220"/>
                <a:ext cx="1066680" cy="140040"/>
              </p14:xfrm>
            </p:contentPart>
          </mc:Choice>
          <mc:Fallback>
            <p:pic>
              <p:nvPicPr>
                <p:cNvPr id="9" name="Ink 8">
                  <a:extLst>
                    <a:ext uri="{FF2B5EF4-FFF2-40B4-BE49-F238E27FC236}">
                      <a16:creationId xmlns:a16="http://schemas.microsoft.com/office/drawing/2014/main" id="{383EB3D5-5D4D-0ACA-9AFE-E341D4463AA5}"/>
                    </a:ext>
                  </a:extLst>
                </p:cNvPr>
                <p:cNvPicPr/>
                <p:nvPr/>
              </p:nvPicPr>
              <p:blipFill>
                <a:blip r:embed="rId13"/>
                <a:stretch>
                  <a:fillRect/>
                </a:stretch>
              </p:blipFill>
              <p:spPr>
                <a:xfrm>
                  <a:off x="6191160" y="630580"/>
                  <a:ext cx="1102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CBBD93B-1F01-886C-16AA-FD352FF66952}"/>
                    </a:ext>
                  </a:extLst>
                </p14:cNvPr>
                <p14:cNvContentPartPr/>
                <p14:nvPr/>
              </p14:nvContentPartPr>
              <p14:xfrm>
                <a:off x="6163800" y="644980"/>
                <a:ext cx="1228680" cy="402840"/>
              </p14:xfrm>
            </p:contentPart>
          </mc:Choice>
          <mc:Fallback>
            <p:pic>
              <p:nvPicPr>
                <p:cNvPr id="11" name="Ink 10">
                  <a:extLst>
                    <a:ext uri="{FF2B5EF4-FFF2-40B4-BE49-F238E27FC236}">
                      <a16:creationId xmlns:a16="http://schemas.microsoft.com/office/drawing/2014/main" id="{8CBBD93B-1F01-886C-16AA-FD352FF66952}"/>
                    </a:ext>
                  </a:extLst>
                </p:cNvPr>
                <p:cNvPicPr/>
                <p:nvPr/>
              </p:nvPicPr>
              <p:blipFill>
                <a:blip r:embed="rId15"/>
                <a:stretch>
                  <a:fillRect/>
                </a:stretch>
              </p:blipFill>
              <p:spPr>
                <a:xfrm>
                  <a:off x="6145800" y="627340"/>
                  <a:ext cx="1264320" cy="43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3EA8348-CC0F-C1A1-C15E-E2339AB73B3F}"/>
                  </a:ext>
                </a:extLst>
              </p14:cNvPr>
              <p14:cNvContentPartPr/>
              <p14:nvPr/>
            </p14:nvContentPartPr>
            <p14:xfrm>
              <a:off x="7634040" y="1010740"/>
              <a:ext cx="1305720" cy="42480"/>
            </p14:xfrm>
          </p:contentPart>
        </mc:Choice>
        <mc:Fallback>
          <p:pic>
            <p:nvPicPr>
              <p:cNvPr id="13" name="Ink 12">
                <a:extLst>
                  <a:ext uri="{FF2B5EF4-FFF2-40B4-BE49-F238E27FC236}">
                    <a16:creationId xmlns:a16="http://schemas.microsoft.com/office/drawing/2014/main" id="{83EA8348-CC0F-C1A1-C15E-E2339AB73B3F}"/>
                  </a:ext>
                </a:extLst>
              </p:cNvPr>
              <p:cNvPicPr/>
              <p:nvPr/>
            </p:nvPicPr>
            <p:blipFill>
              <a:blip r:embed="rId17"/>
              <a:stretch>
                <a:fillRect/>
              </a:stretch>
            </p:blipFill>
            <p:spPr>
              <a:xfrm>
                <a:off x="7616040" y="993100"/>
                <a:ext cx="1341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7BA8D8B-44F3-3A2F-95F9-C3858B526E55}"/>
                  </a:ext>
                </a:extLst>
              </p14:cNvPr>
              <p14:cNvContentPartPr/>
              <p14:nvPr/>
            </p14:nvContentPartPr>
            <p14:xfrm>
              <a:off x="535560" y="1340500"/>
              <a:ext cx="782640" cy="91440"/>
            </p14:xfrm>
          </p:contentPart>
        </mc:Choice>
        <mc:Fallback>
          <p:pic>
            <p:nvPicPr>
              <p:cNvPr id="14" name="Ink 13">
                <a:extLst>
                  <a:ext uri="{FF2B5EF4-FFF2-40B4-BE49-F238E27FC236}">
                    <a16:creationId xmlns:a16="http://schemas.microsoft.com/office/drawing/2014/main" id="{E7BA8D8B-44F3-3A2F-95F9-C3858B526E55}"/>
                  </a:ext>
                </a:extLst>
              </p:cNvPr>
              <p:cNvPicPr/>
              <p:nvPr/>
            </p:nvPicPr>
            <p:blipFill>
              <a:blip r:embed="rId19"/>
              <a:stretch>
                <a:fillRect/>
              </a:stretch>
            </p:blipFill>
            <p:spPr>
              <a:xfrm>
                <a:off x="517560" y="1322500"/>
                <a:ext cx="818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1F93078-82D6-4340-F317-9E1866D28E92}"/>
                  </a:ext>
                </a:extLst>
              </p14:cNvPr>
              <p14:cNvContentPartPr/>
              <p14:nvPr/>
            </p14:nvContentPartPr>
            <p14:xfrm>
              <a:off x="6691920" y="1370740"/>
              <a:ext cx="1730160" cy="37800"/>
            </p14:xfrm>
          </p:contentPart>
        </mc:Choice>
        <mc:Fallback>
          <p:pic>
            <p:nvPicPr>
              <p:cNvPr id="15" name="Ink 14">
                <a:extLst>
                  <a:ext uri="{FF2B5EF4-FFF2-40B4-BE49-F238E27FC236}">
                    <a16:creationId xmlns:a16="http://schemas.microsoft.com/office/drawing/2014/main" id="{C1F93078-82D6-4340-F317-9E1866D28E92}"/>
                  </a:ext>
                </a:extLst>
              </p:cNvPr>
              <p:cNvPicPr/>
              <p:nvPr/>
            </p:nvPicPr>
            <p:blipFill>
              <a:blip r:embed="rId21"/>
              <a:stretch>
                <a:fillRect/>
              </a:stretch>
            </p:blipFill>
            <p:spPr>
              <a:xfrm>
                <a:off x="6673920" y="1352740"/>
                <a:ext cx="1765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C5613FD-A036-8D26-E068-5D3F7EF64C8D}"/>
                  </a:ext>
                </a:extLst>
              </p14:cNvPr>
              <p14:cNvContentPartPr/>
              <p14:nvPr/>
            </p14:nvContentPartPr>
            <p14:xfrm>
              <a:off x="602880" y="1726060"/>
              <a:ext cx="2130120" cy="59400"/>
            </p14:xfrm>
          </p:contentPart>
        </mc:Choice>
        <mc:Fallback>
          <p:pic>
            <p:nvPicPr>
              <p:cNvPr id="16" name="Ink 15">
                <a:extLst>
                  <a:ext uri="{FF2B5EF4-FFF2-40B4-BE49-F238E27FC236}">
                    <a16:creationId xmlns:a16="http://schemas.microsoft.com/office/drawing/2014/main" id="{8C5613FD-A036-8D26-E068-5D3F7EF64C8D}"/>
                  </a:ext>
                </a:extLst>
              </p:cNvPr>
              <p:cNvPicPr/>
              <p:nvPr/>
            </p:nvPicPr>
            <p:blipFill>
              <a:blip r:embed="rId23"/>
              <a:stretch>
                <a:fillRect/>
              </a:stretch>
            </p:blipFill>
            <p:spPr>
              <a:xfrm>
                <a:off x="585240" y="1708420"/>
                <a:ext cx="2165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12EED85-A2BF-3F5C-0961-35071E71BAF8}"/>
                  </a:ext>
                </a:extLst>
              </p14:cNvPr>
              <p14:cNvContentPartPr/>
              <p14:nvPr/>
            </p14:nvContentPartPr>
            <p14:xfrm>
              <a:off x="8904480" y="1298020"/>
              <a:ext cx="530280" cy="1455120"/>
            </p14:xfrm>
          </p:contentPart>
        </mc:Choice>
        <mc:Fallback>
          <p:pic>
            <p:nvPicPr>
              <p:cNvPr id="17" name="Ink 16">
                <a:extLst>
                  <a:ext uri="{FF2B5EF4-FFF2-40B4-BE49-F238E27FC236}">
                    <a16:creationId xmlns:a16="http://schemas.microsoft.com/office/drawing/2014/main" id="{912EED85-A2BF-3F5C-0961-35071E71BAF8}"/>
                  </a:ext>
                </a:extLst>
              </p:cNvPr>
              <p:cNvPicPr/>
              <p:nvPr/>
            </p:nvPicPr>
            <p:blipFill>
              <a:blip r:embed="rId25"/>
              <a:stretch>
                <a:fillRect/>
              </a:stretch>
            </p:blipFill>
            <p:spPr>
              <a:xfrm>
                <a:off x="8886840" y="1280380"/>
                <a:ext cx="565920" cy="149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ED6B803-7A77-4044-59EE-FBA161BF628D}"/>
                  </a:ext>
                </a:extLst>
              </p14:cNvPr>
              <p14:cNvContentPartPr/>
              <p14:nvPr/>
            </p14:nvContentPartPr>
            <p14:xfrm>
              <a:off x="177000" y="1572340"/>
              <a:ext cx="227160" cy="1528200"/>
            </p14:xfrm>
          </p:contentPart>
        </mc:Choice>
        <mc:Fallback>
          <p:pic>
            <p:nvPicPr>
              <p:cNvPr id="18" name="Ink 17">
                <a:extLst>
                  <a:ext uri="{FF2B5EF4-FFF2-40B4-BE49-F238E27FC236}">
                    <a16:creationId xmlns:a16="http://schemas.microsoft.com/office/drawing/2014/main" id="{DED6B803-7A77-4044-59EE-FBA161BF628D}"/>
                  </a:ext>
                </a:extLst>
              </p:cNvPr>
              <p:cNvPicPr/>
              <p:nvPr/>
            </p:nvPicPr>
            <p:blipFill>
              <a:blip r:embed="rId27"/>
              <a:stretch>
                <a:fillRect/>
              </a:stretch>
            </p:blipFill>
            <p:spPr>
              <a:xfrm>
                <a:off x="159360" y="1554700"/>
                <a:ext cx="262800" cy="1563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82430C8-97A0-4FA0-0769-2CC87DA05837}"/>
                  </a:ext>
                </a:extLst>
              </p14:cNvPr>
              <p14:cNvContentPartPr/>
              <p14:nvPr/>
            </p14:nvContentPartPr>
            <p14:xfrm>
              <a:off x="5335800" y="2063020"/>
              <a:ext cx="704880" cy="31680"/>
            </p14:xfrm>
          </p:contentPart>
        </mc:Choice>
        <mc:Fallback>
          <p:pic>
            <p:nvPicPr>
              <p:cNvPr id="19" name="Ink 18">
                <a:extLst>
                  <a:ext uri="{FF2B5EF4-FFF2-40B4-BE49-F238E27FC236}">
                    <a16:creationId xmlns:a16="http://schemas.microsoft.com/office/drawing/2014/main" id="{982430C8-97A0-4FA0-0769-2CC87DA05837}"/>
                  </a:ext>
                </a:extLst>
              </p:cNvPr>
              <p:cNvPicPr/>
              <p:nvPr/>
            </p:nvPicPr>
            <p:blipFill>
              <a:blip r:embed="rId29"/>
              <a:stretch>
                <a:fillRect/>
              </a:stretch>
            </p:blipFill>
            <p:spPr>
              <a:xfrm>
                <a:off x="5317800" y="2045380"/>
                <a:ext cx="740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077C550C-4E8D-16FF-4AE6-6CC17C559135}"/>
                  </a:ext>
                </a:extLst>
              </p14:cNvPr>
              <p14:cNvContentPartPr/>
              <p14:nvPr/>
            </p14:nvContentPartPr>
            <p14:xfrm>
              <a:off x="7241280" y="2431300"/>
              <a:ext cx="1694520" cy="35640"/>
            </p14:xfrm>
          </p:contentPart>
        </mc:Choice>
        <mc:Fallback>
          <p:pic>
            <p:nvPicPr>
              <p:cNvPr id="20" name="Ink 19">
                <a:extLst>
                  <a:ext uri="{FF2B5EF4-FFF2-40B4-BE49-F238E27FC236}">
                    <a16:creationId xmlns:a16="http://schemas.microsoft.com/office/drawing/2014/main" id="{077C550C-4E8D-16FF-4AE6-6CC17C559135}"/>
                  </a:ext>
                </a:extLst>
              </p:cNvPr>
              <p:cNvPicPr/>
              <p:nvPr/>
            </p:nvPicPr>
            <p:blipFill>
              <a:blip r:embed="rId31"/>
              <a:stretch>
                <a:fillRect/>
              </a:stretch>
            </p:blipFill>
            <p:spPr>
              <a:xfrm>
                <a:off x="7223640" y="2413660"/>
                <a:ext cx="1730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99D8EBA-AB50-F07F-234B-139B7FB45D16}"/>
                  </a:ext>
                </a:extLst>
              </p14:cNvPr>
              <p14:cNvContentPartPr/>
              <p14:nvPr/>
            </p14:nvContentPartPr>
            <p14:xfrm>
              <a:off x="495240" y="2711380"/>
              <a:ext cx="456120" cy="56520"/>
            </p14:xfrm>
          </p:contentPart>
        </mc:Choice>
        <mc:Fallback>
          <p:pic>
            <p:nvPicPr>
              <p:cNvPr id="21" name="Ink 20">
                <a:extLst>
                  <a:ext uri="{FF2B5EF4-FFF2-40B4-BE49-F238E27FC236}">
                    <a16:creationId xmlns:a16="http://schemas.microsoft.com/office/drawing/2014/main" id="{799D8EBA-AB50-F07F-234B-139B7FB45D16}"/>
                  </a:ext>
                </a:extLst>
              </p:cNvPr>
              <p:cNvPicPr/>
              <p:nvPr/>
            </p:nvPicPr>
            <p:blipFill>
              <a:blip r:embed="rId33"/>
              <a:stretch>
                <a:fillRect/>
              </a:stretch>
            </p:blipFill>
            <p:spPr>
              <a:xfrm>
                <a:off x="477600" y="2693740"/>
                <a:ext cx="491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12B80C67-6203-93E7-5F4A-6F5F62999B40}"/>
                  </a:ext>
                </a:extLst>
              </p14:cNvPr>
              <p14:cNvContentPartPr/>
              <p14:nvPr/>
            </p14:nvContentPartPr>
            <p14:xfrm>
              <a:off x="8932560" y="3014500"/>
              <a:ext cx="455040" cy="1482120"/>
            </p14:xfrm>
          </p:contentPart>
        </mc:Choice>
        <mc:Fallback>
          <p:pic>
            <p:nvPicPr>
              <p:cNvPr id="22" name="Ink 21">
                <a:extLst>
                  <a:ext uri="{FF2B5EF4-FFF2-40B4-BE49-F238E27FC236}">
                    <a16:creationId xmlns:a16="http://schemas.microsoft.com/office/drawing/2014/main" id="{12B80C67-6203-93E7-5F4A-6F5F62999B40}"/>
                  </a:ext>
                </a:extLst>
              </p:cNvPr>
              <p:cNvPicPr/>
              <p:nvPr/>
            </p:nvPicPr>
            <p:blipFill>
              <a:blip r:embed="rId35"/>
              <a:stretch>
                <a:fillRect/>
              </a:stretch>
            </p:blipFill>
            <p:spPr>
              <a:xfrm>
                <a:off x="8914920" y="2996500"/>
                <a:ext cx="490680" cy="1517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1CCCA1B8-D988-EC8F-4683-DCC1C3DE6118}"/>
                  </a:ext>
                </a:extLst>
              </p14:cNvPr>
              <p14:cNvContentPartPr/>
              <p14:nvPr/>
            </p14:nvContentPartPr>
            <p14:xfrm>
              <a:off x="187800" y="3222220"/>
              <a:ext cx="154800" cy="1578240"/>
            </p14:xfrm>
          </p:contentPart>
        </mc:Choice>
        <mc:Fallback>
          <p:pic>
            <p:nvPicPr>
              <p:cNvPr id="23" name="Ink 22">
                <a:extLst>
                  <a:ext uri="{FF2B5EF4-FFF2-40B4-BE49-F238E27FC236}">
                    <a16:creationId xmlns:a16="http://schemas.microsoft.com/office/drawing/2014/main" id="{1CCCA1B8-D988-EC8F-4683-DCC1C3DE6118}"/>
                  </a:ext>
                </a:extLst>
              </p:cNvPr>
              <p:cNvPicPr/>
              <p:nvPr/>
            </p:nvPicPr>
            <p:blipFill>
              <a:blip r:embed="rId37"/>
              <a:stretch>
                <a:fillRect/>
              </a:stretch>
            </p:blipFill>
            <p:spPr>
              <a:xfrm>
                <a:off x="170160" y="3204580"/>
                <a:ext cx="190440" cy="1613880"/>
              </a:xfrm>
              <a:prstGeom prst="rect">
                <a:avLst/>
              </a:prstGeom>
            </p:spPr>
          </p:pic>
        </mc:Fallback>
      </mc:AlternateContent>
    </p:spTree>
    <p:extLst>
      <p:ext uri="{BB962C8B-B14F-4D97-AF65-F5344CB8AC3E}">
        <p14:creationId xmlns:p14="http://schemas.microsoft.com/office/powerpoint/2010/main" val="391862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833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9319"/>
            <a:ext cx="9226550" cy="5755422"/>
          </a:xfrm>
          <a:prstGeom prst="rect">
            <a:avLst/>
          </a:prstGeom>
          <a:noFill/>
        </p:spPr>
        <p:txBody>
          <a:bodyPr wrap="square" rtlCol="0">
            <a:spAutoFit/>
          </a:bodyPr>
          <a:lstStyle/>
          <a:p>
            <a:r>
              <a:rPr lang="en-US" sz="3200" b="1">
                <a:solidFill>
                  <a:srgbClr val="FFC000"/>
                </a:solidFill>
                <a:cs typeface="+mj-cs"/>
              </a:rPr>
              <a:t>Zohar Chadash, Bereshit 3</a:t>
            </a:r>
          </a:p>
          <a:p>
            <a:pPr algn="r"/>
            <a:r>
              <a:rPr lang="he-IL" sz="2800">
                <a:solidFill>
                  <a:srgbClr val="FFFF00"/>
                </a:solidFill>
                <a:cs typeface="+mj-cs"/>
              </a:rPr>
              <a:t>וְכַד אִסְתַּכַּל קוּדְשָׁא בְּרִיךְ הוּא בְּאִינוּן דָּרִין דְּרַשִּׁיעַיָא, דְּלָא יִתְחֲזוֹן לְהַהוּא נְהוֹרָא, גָּנִיז לֵיהּ. הֲדָא הוּא דִכְתִיב (איוב ל״ח:ט״ו) וַיִּמְנַע מֵרְשָׁעִים אוֹרָם. וּלְמַאן גָּנִיז לֵיה. לְצַדִּיקַיָא. לְצַדִּיקַיָא דַּוְקָא, כְּמָא דִכְתִיב, (תהילים צ״ז:י״א) אוֹר זָרוּעַ לַצַּדִּיק וּלְיִשְׂרֵי לֵב שִׂמְחָה. וַיֹּאמֶר אֱלֹהִים יְהִי אוֹר, הֲדָא הוּא דִכְתִיב, (ישעיהו מלכים א ב׳:כ״ב) מִי הֵעִיר מִמִּזְרָח.</a:t>
            </a:r>
          </a:p>
          <a:p>
            <a:r>
              <a:rPr lang="en-US" sz="2800">
                <a:solidFill>
                  <a:srgbClr val="FFC000"/>
                </a:solidFill>
                <a:cs typeface="+mj-cs"/>
              </a:rPr>
              <a:t>When the Holy One, Blessed be He, looked over the generations of wicked men, he stored the light for the righteous ones. Thus it is written, </a:t>
            </a:r>
            <a:r>
              <a:rPr lang="en-US" sz="2800">
                <a:solidFill>
                  <a:srgbClr val="00B0F0"/>
                </a:solidFill>
                <a:cs typeface="+mj-cs"/>
              </a:rPr>
              <a:t>"And from the wicked their light is withholden,"</a:t>
            </a:r>
            <a:r>
              <a:rPr lang="en-US" sz="2800">
                <a:solidFill>
                  <a:srgbClr val="FFC000"/>
                </a:solidFill>
                <a:cs typeface="+mj-cs"/>
              </a:rPr>
              <a:t> (</a:t>
            </a:r>
            <a:r>
              <a:rPr lang="en-US" sz="2800">
                <a:solidFill>
                  <a:srgbClr val="00B0F0"/>
                </a:solidFill>
                <a:cs typeface="+mj-cs"/>
              </a:rPr>
              <a:t>Job 38:15</a:t>
            </a:r>
            <a:r>
              <a:rPr lang="en-US" sz="2800">
                <a:solidFill>
                  <a:srgbClr val="FFC000"/>
                </a:solidFill>
                <a:cs typeface="+mj-cs"/>
              </a:rPr>
              <a:t>) and, </a:t>
            </a:r>
            <a:r>
              <a:rPr lang="en-US" sz="2800">
                <a:solidFill>
                  <a:srgbClr val="00B0F0"/>
                </a:solidFill>
                <a:cs typeface="+mj-cs"/>
              </a:rPr>
              <a:t>"light is sown for the righteous and gladness for those upright in hearts" </a:t>
            </a:r>
            <a:r>
              <a:rPr lang="en-US" sz="2800">
                <a:solidFill>
                  <a:srgbClr val="FFC000"/>
                </a:solidFill>
                <a:cs typeface="+mj-cs"/>
              </a:rPr>
              <a:t>(</a:t>
            </a:r>
            <a:r>
              <a:rPr lang="en-US" sz="2800">
                <a:solidFill>
                  <a:srgbClr val="00B0F0"/>
                </a:solidFill>
                <a:cs typeface="+mj-cs"/>
              </a:rPr>
              <a:t>Ps. 97:11</a:t>
            </a:r>
            <a:r>
              <a:rPr lang="en-US" sz="2800">
                <a:solidFill>
                  <a:srgbClr val="FFC000"/>
                </a:solidFill>
                <a:cs typeface="+mj-cs"/>
              </a:rPr>
              <a:t>) And so, God said </a:t>
            </a:r>
            <a:r>
              <a:rPr lang="en-US" sz="2800">
                <a:solidFill>
                  <a:srgbClr val="00B0F0"/>
                </a:solidFill>
                <a:cs typeface="+mj-cs"/>
              </a:rPr>
              <a:t>"Let there be light" </a:t>
            </a:r>
            <a:r>
              <a:rPr lang="en-US" sz="2800">
                <a:solidFill>
                  <a:srgbClr val="FFC000"/>
                </a:solidFill>
                <a:cs typeface="+mj-cs"/>
              </a:rPr>
              <a:t>just as it is written, </a:t>
            </a:r>
            <a:r>
              <a:rPr lang="en-US" sz="2800">
                <a:solidFill>
                  <a:srgbClr val="00B0F0"/>
                </a:solidFill>
                <a:cs typeface="+mj-cs"/>
              </a:rPr>
              <a:t>"Who raised up the righteous man from the east,"</a:t>
            </a:r>
            <a:r>
              <a:rPr lang="en-US" sz="2800">
                <a:solidFill>
                  <a:srgbClr val="FFC000"/>
                </a:solidFill>
                <a:cs typeface="+mj-cs"/>
              </a:rPr>
              <a:t> (</a:t>
            </a:r>
            <a:r>
              <a:rPr lang="en-US" sz="2800">
                <a:solidFill>
                  <a:srgbClr val="00B0F0"/>
                </a:solidFill>
                <a:cs typeface="+mj-cs"/>
              </a:rPr>
              <a:t>Is. 41:1</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4B4A7E8-7B20-F425-47FF-659EB894A365}"/>
                  </a:ext>
                </a:extLst>
              </p14:cNvPr>
              <p14:cNvContentPartPr/>
              <p14:nvPr/>
            </p14:nvContentPartPr>
            <p14:xfrm>
              <a:off x="4613280" y="3651340"/>
              <a:ext cx="3461760" cy="151560"/>
            </p14:xfrm>
          </p:contentPart>
        </mc:Choice>
        <mc:Fallback>
          <p:pic>
            <p:nvPicPr>
              <p:cNvPr id="2" name="Ink 1">
                <a:extLst>
                  <a:ext uri="{FF2B5EF4-FFF2-40B4-BE49-F238E27FC236}">
                    <a16:creationId xmlns:a16="http://schemas.microsoft.com/office/drawing/2014/main" id="{54B4A7E8-7B20-F425-47FF-659EB894A365}"/>
                  </a:ext>
                </a:extLst>
              </p:cNvPr>
              <p:cNvPicPr/>
              <p:nvPr/>
            </p:nvPicPr>
            <p:blipFill>
              <a:blip r:embed="rId5"/>
              <a:stretch>
                <a:fillRect/>
              </a:stretch>
            </p:blipFill>
            <p:spPr>
              <a:xfrm>
                <a:off x="4595280" y="3633340"/>
                <a:ext cx="3497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552E126-287F-CAE0-2C9C-4553D64B445A}"/>
                  </a:ext>
                </a:extLst>
              </p14:cNvPr>
              <p14:cNvContentPartPr/>
              <p14:nvPr/>
            </p14:nvContentPartPr>
            <p14:xfrm>
              <a:off x="552840" y="4142380"/>
              <a:ext cx="1839240" cy="57240"/>
            </p14:xfrm>
          </p:contentPart>
        </mc:Choice>
        <mc:Fallback>
          <p:pic>
            <p:nvPicPr>
              <p:cNvPr id="4" name="Ink 3">
                <a:extLst>
                  <a:ext uri="{FF2B5EF4-FFF2-40B4-BE49-F238E27FC236}">
                    <a16:creationId xmlns:a16="http://schemas.microsoft.com/office/drawing/2014/main" id="{4552E126-287F-CAE0-2C9C-4553D64B445A}"/>
                  </a:ext>
                </a:extLst>
              </p:cNvPr>
              <p:cNvPicPr/>
              <p:nvPr/>
            </p:nvPicPr>
            <p:blipFill>
              <a:blip r:embed="rId7"/>
              <a:stretch>
                <a:fillRect/>
              </a:stretch>
            </p:blipFill>
            <p:spPr>
              <a:xfrm>
                <a:off x="534840" y="4124740"/>
                <a:ext cx="1874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C918755-99D6-7A5B-0CDB-AB77546DEAF7}"/>
                  </a:ext>
                </a:extLst>
              </p14:cNvPr>
              <p14:cNvContentPartPr/>
              <p14:nvPr/>
            </p14:nvContentPartPr>
            <p14:xfrm>
              <a:off x="1691160" y="4576540"/>
              <a:ext cx="1062720" cy="65520"/>
            </p14:xfrm>
          </p:contentPart>
        </mc:Choice>
        <mc:Fallback>
          <p:pic>
            <p:nvPicPr>
              <p:cNvPr id="5" name="Ink 4">
                <a:extLst>
                  <a:ext uri="{FF2B5EF4-FFF2-40B4-BE49-F238E27FC236}">
                    <a16:creationId xmlns:a16="http://schemas.microsoft.com/office/drawing/2014/main" id="{CC918755-99D6-7A5B-0CDB-AB77546DEAF7}"/>
                  </a:ext>
                </a:extLst>
              </p:cNvPr>
              <p:cNvPicPr/>
              <p:nvPr/>
            </p:nvPicPr>
            <p:blipFill>
              <a:blip r:embed="rId9"/>
              <a:stretch>
                <a:fillRect/>
              </a:stretch>
            </p:blipFill>
            <p:spPr>
              <a:xfrm>
                <a:off x="1673520" y="4558900"/>
                <a:ext cx="1098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3D750AE-6729-C54F-0562-9502B2BDF0C2}"/>
                  </a:ext>
                </a:extLst>
              </p14:cNvPr>
              <p14:cNvContentPartPr/>
              <p14:nvPr/>
            </p14:nvContentPartPr>
            <p14:xfrm>
              <a:off x="6400680" y="4558180"/>
              <a:ext cx="1872000" cy="62640"/>
            </p14:xfrm>
          </p:contentPart>
        </mc:Choice>
        <mc:Fallback>
          <p:pic>
            <p:nvPicPr>
              <p:cNvPr id="7" name="Ink 6">
                <a:extLst>
                  <a:ext uri="{FF2B5EF4-FFF2-40B4-BE49-F238E27FC236}">
                    <a16:creationId xmlns:a16="http://schemas.microsoft.com/office/drawing/2014/main" id="{13D750AE-6729-C54F-0562-9502B2BDF0C2}"/>
                  </a:ext>
                </a:extLst>
              </p:cNvPr>
              <p:cNvPicPr/>
              <p:nvPr/>
            </p:nvPicPr>
            <p:blipFill>
              <a:blip r:embed="rId11"/>
              <a:stretch>
                <a:fillRect/>
              </a:stretch>
            </p:blipFill>
            <p:spPr>
              <a:xfrm>
                <a:off x="6382680" y="4540540"/>
                <a:ext cx="1907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D24775E-336F-F1E3-DB3E-EC57870334F9}"/>
                  </a:ext>
                </a:extLst>
              </p14:cNvPr>
              <p14:cNvContentPartPr/>
              <p14:nvPr/>
            </p14:nvContentPartPr>
            <p14:xfrm>
              <a:off x="765600" y="4928980"/>
              <a:ext cx="6897600" cy="118800"/>
            </p14:xfrm>
          </p:contentPart>
        </mc:Choice>
        <mc:Fallback>
          <p:pic>
            <p:nvPicPr>
              <p:cNvPr id="9" name="Ink 8">
                <a:extLst>
                  <a:ext uri="{FF2B5EF4-FFF2-40B4-BE49-F238E27FC236}">
                    <a16:creationId xmlns:a16="http://schemas.microsoft.com/office/drawing/2014/main" id="{3D24775E-336F-F1E3-DB3E-EC57870334F9}"/>
                  </a:ext>
                </a:extLst>
              </p:cNvPr>
              <p:cNvPicPr/>
              <p:nvPr/>
            </p:nvPicPr>
            <p:blipFill>
              <a:blip r:embed="rId13"/>
              <a:stretch>
                <a:fillRect/>
              </a:stretch>
            </p:blipFill>
            <p:spPr>
              <a:xfrm>
                <a:off x="747600" y="4911340"/>
                <a:ext cx="6933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C621DDF-BF5D-21E2-D085-B5FBA5D3A4FC}"/>
                  </a:ext>
                </a:extLst>
              </p14:cNvPr>
              <p14:cNvContentPartPr/>
              <p14:nvPr/>
            </p14:nvContentPartPr>
            <p14:xfrm>
              <a:off x="2832360" y="5860660"/>
              <a:ext cx="3457800" cy="99000"/>
            </p14:xfrm>
          </p:contentPart>
        </mc:Choice>
        <mc:Fallback>
          <p:pic>
            <p:nvPicPr>
              <p:cNvPr id="11" name="Ink 10">
                <a:extLst>
                  <a:ext uri="{FF2B5EF4-FFF2-40B4-BE49-F238E27FC236}">
                    <a16:creationId xmlns:a16="http://schemas.microsoft.com/office/drawing/2014/main" id="{1C621DDF-BF5D-21E2-D085-B5FBA5D3A4FC}"/>
                  </a:ext>
                </a:extLst>
              </p:cNvPr>
              <p:cNvPicPr/>
              <p:nvPr/>
            </p:nvPicPr>
            <p:blipFill>
              <a:blip r:embed="rId15"/>
              <a:stretch>
                <a:fillRect/>
              </a:stretch>
            </p:blipFill>
            <p:spPr>
              <a:xfrm>
                <a:off x="2814720" y="5843020"/>
                <a:ext cx="3493440" cy="134640"/>
              </a:xfrm>
              <a:prstGeom prst="rect">
                <a:avLst/>
              </a:prstGeom>
            </p:spPr>
          </p:pic>
        </mc:Fallback>
      </mc:AlternateContent>
    </p:spTree>
    <p:extLst>
      <p:ext uri="{BB962C8B-B14F-4D97-AF65-F5344CB8AC3E}">
        <p14:creationId xmlns:p14="http://schemas.microsoft.com/office/powerpoint/2010/main" val="73831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833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9319"/>
            <a:ext cx="11709400" cy="6017032"/>
          </a:xfrm>
          <a:prstGeom prst="rect">
            <a:avLst/>
          </a:prstGeom>
          <a:noFill/>
        </p:spPr>
        <p:txBody>
          <a:bodyPr wrap="square" rtlCol="0">
            <a:spAutoFit/>
          </a:bodyPr>
          <a:lstStyle/>
          <a:p>
            <a:r>
              <a:rPr lang="en-US" sz="2800" b="1">
                <a:solidFill>
                  <a:srgbClr val="FFC000"/>
                </a:solidFill>
                <a:cs typeface="+mj-cs"/>
              </a:rPr>
              <a:t>Aggadat Bereshit 20:2</a:t>
            </a:r>
          </a:p>
          <a:p>
            <a:r>
              <a:rPr lang="en-US" sz="2100">
                <a:solidFill>
                  <a:srgbClr val="FFC000"/>
                </a:solidFill>
                <a:cs typeface="+mj-cs"/>
              </a:rPr>
              <a:t>[2] Another interpretation: </a:t>
            </a:r>
            <a:r>
              <a:rPr lang="en-US" sz="2100">
                <a:solidFill>
                  <a:srgbClr val="00B0F0"/>
                </a:solidFill>
                <a:cs typeface="+mj-cs"/>
              </a:rPr>
              <a:t>"And it shall come to pass on that day," </a:t>
            </a:r>
            <a:r>
              <a:rPr lang="en-US" sz="2100">
                <a:solidFill>
                  <a:srgbClr val="FFC000"/>
                </a:solidFill>
                <a:cs typeface="+mj-cs"/>
              </a:rPr>
              <a:t>says the LORD, </a:t>
            </a:r>
            <a:r>
              <a:rPr lang="en-US" sz="2100">
                <a:solidFill>
                  <a:srgbClr val="00B0F0"/>
                </a:solidFill>
                <a:cs typeface="+mj-cs"/>
              </a:rPr>
              <a:t>"that I will take vengeance and repay"</a:t>
            </a:r>
            <a:r>
              <a:rPr lang="en-US" sz="2100">
                <a:solidFill>
                  <a:srgbClr val="FFC000"/>
                </a:solidFill>
                <a:cs typeface="+mj-cs"/>
              </a:rPr>
              <a:t> (</a:t>
            </a:r>
            <a:r>
              <a:rPr lang="en-US" sz="2100">
                <a:solidFill>
                  <a:srgbClr val="00B0F0"/>
                </a:solidFill>
                <a:cs typeface="+mj-cs"/>
              </a:rPr>
              <a:t>Deuteronomy 32:35</a:t>
            </a:r>
            <a:r>
              <a:rPr lang="en-US" sz="2100">
                <a:solidFill>
                  <a:srgbClr val="FFC000"/>
                </a:solidFill>
                <a:cs typeface="+mj-cs"/>
              </a:rPr>
              <a:t>), and Israel says, </a:t>
            </a:r>
            <a:r>
              <a:rPr lang="en-US" sz="2100">
                <a:solidFill>
                  <a:srgbClr val="00B0F0"/>
                </a:solidFill>
                <a:cs typeface="+mj-cs"/>
              </a:rPr>
              <a:t>"I will take vengeance and repay." </a:t>
            </a:r>
            <a:r>
              <a:rPr lang="en-US" sz="2100">
                <a:solidFill>
                  <a:srgbClr val="FFC000"/>
                </a:solidFill>
                <a:cs typeface="+mj-cs"/>
              </a:rPr>
              <a:t>The Holy One, blessed be He, says, </a:t>
            </a:r>
            <a:r>
              <a:rPr lang="en-US" sz="2100">
                <a:solidFill>
                  <a:srgbClr val="00B0F0"/>
                </a:solidFill>
                <a:cs typeface="+mj-cs"/>
              </a:rPr>
              <a:t>"When the time comes, when will their feet slip?" </a:t>
            </a:r>
            <a:r>
              <a:rPr lang="en-US" sz="2100">
                <a:solidFill>
                  <a:srgbClr val="FFC000"/>
                </a:solidFill>
                <a:cs typeface="+mj-cs"/>
              </a:rPr>
              <a:t>(ibid.), as it is written, </a:t>
            </a:r>
            <a:r>
              <a:rPr lang="en-US" sz="2100">
                <a:solidFill>
                  <a:srgbClr val="92D050"/>
                </a:solidFill>
                <a:cs typeface="+mj-cs"/>
              </a:rPr>
              <a:t>"As I watched, thrones were set in place, and the Ancient of Days took his seat. His clothing was as white as snow; the hair of his head was white like wool. His throne was flaming with fire, and its wheels were all ablaze. A river of fire was flowing, coming out from before him. Thousands upon thousands attended him; ten thousand times ten thousand stood before him. The court was seated, and the books were opened" </a:t>
            </a:r>
            <a:r>
              <a:rPr lang="en-US" sz="2100">
                <a:solidFill>
                  <a:srgbClr val="FFC000"/>
                </a:solidFill>
                <a:cs typeface="+mj-cs"/>
              </a:rPr>
              <a:t>(</a:t>
            </a:r>
            <a:r>
              <a:rPr lang="en-US" sz="2100">
                <a:solidFill>
                  <a:srgbClr val="00B0F0"/>
                </a:solidFill>
                <a:cs typeface="+mj-cs"/>
              </a:rPr>
              <a:t>Daniel 7:9-10</a:t>
            </a:r>
            <a:r>
              <a:rPr lang="en-US" sz="2100">
                <a:solidFill>
                  <a:srgbClr val="FFC000"/>
                </a:solidFill>
                <a:cs typeface="+mj-cs"/>
              </a:rPr>
              <a:t>). </a:t>
            </a:r>
            <a:r>
              <a:rPr lang="en-US" sz="2100">
                <a:solidFill>
                  <a:srgbClr val="00B0F0"/>
                </a:solidFill>
                <a:cs typeface="+mj-cs"/>
              </a:rPr>
              <a:t>"For the day of their calamity is near" </a:t>
            </a:r>
            <a:r>
              <a:rPr lang="en-US" sz="2100">
                <a:solidFill>
                  <a:srgbClr val="FFC000"/>
                </a:solidFill>
                <a:cs typeface="+mj-cs"/>
              </a:rPr>
              <a:t>(</a:t>
            </a:r>
            <a:r>
              <a:rPr lang="en-US" sz="2100">
                <a:solidFill>
                  <a:srgbClr val="00B0F0"/>
                </a:solidFill>
                <a:cs typeface="+mj-cs"/>
              </a:rPr>
              <a:t>Deuteronomy 32:35</a:t>
            </a:r>
            <a:r>
              <a:rPr lang="en-US" sz="2100">
                <a:solidFill>
                  <a:srgbClr val="FFC000"/>
                </a:solidFill>
                <a:cs typeface="+mj-cs"/>
              </a:rPr>
              <a:t>). Balaam, who saw that the Day of Judgment destroys the wicked, made it distant, as it is written, </a:t>
            </a:r>
            <a:r>
              <a:rPr lang="en-US" sz="2100">
                <a:solidFill>
                  <a:srgbClr val="00B0F0"/>
                </a:solidFill>
                <a:cs typeface="+mj-cs"/>
              </a:rPr>
              <a:t>"I see him, but not now; I behold him, but not near"</a:t>
            </a:r>
            <a:r>
              <a:rPr lang="en-US" sz="2100">
                <a:solidFill>
                  <a:srgbClr val="FFC000"/>
                </a:solidFill>
                <a:cs typeface="+mj-cs"/>
              </a:rPr>
              <a:t> (</a:t>
            </a:r>
            <a:r>
              <a:rPr lang="en-US" sz="2100">
                <a:solidFill>
                  <a:srgbClr val="00B0F0"/>
                </a:solidFill>
                <a:cs typeface="+mj-cs"/>
              </a:rPr>
              <a:t>Numbers 24:17</a:t>
            </a:r>
            <a:r>
              <a:rPr lang="en-US" sz="2100">
                <a:solidFill>
                  <a:srgbClr val="FFC000"/>
                </a:solidFill>
                <a:cs typeface="+mj-cs"/>
              </a:rPr>
              <a:t>). But Moses, who saw that the same day is the reward of the righteous, said, </a:t>
            </a:r>
            <a:r>
              <a:rPr lang="en-US" sz="2100">
                <a:solidFill>
                  <a:srgbClr val="00B0F0"/>
                </a:solidFill>
                <a:cs typeface="+mj-cs"/>
              </a:rPr>
              <a:t>"For the day of their calamity is near"</a:t>
            </a:r>
            <a:r>
              <a:rPr lang="en-US" sz="2100">
                <a:solidFill>
                  <a:srgbClr val="FFC000"/>
                </a:solidFill>
                <a:cs typeface="+mj-cs"/>
              </a:rPr>
              <a:t> (</a:t>
            </a:r>
            <a:r>
              <a:rPr lang="en-US" sz="2100">
                <a:solidFill>
                  <a:srgbClr val="00B0F0"/>
                </a:solidFill>
                <a:cs typeface="+mj-cs"/>
              </a:rPr>
              <a:t>Deuteronomy 32:35</a:t>
            </a:r>
            <a:r>
              <a:rPr lang="en-US" sz="2100">
                <a:solidFill>
                  <a:srgbClr val="FFC000"/>
                </a:solidFill>
                <a:cs typeface="+mj-cs"/>
              </a:rPr>
              <a:t>), and Asaph also said, </a:t>
            </a:r>
            <a:r>
              <a:rPr lang="en-US" sz="2100">
                <a:solidFill>
                  <a:srgbClr val="00B0F0"/>
                </a:solidFill>
                <a:cs typeface="+mj-cs"/>
              </a:rPr>
              <a:t>"Those who are far from you will perish; you destroy all who are unfaithful to you. But as for me, it is good to be near God. I have made the Sovereign LORD my refuge" </a:t>
            </a:r>
            <a:r>
              <a:rPr lang="en-US" sz="2100">
                <a:solidFill>
                  <a:srgbClr val="FFC000"/>
                </a:solidFill>
                <a:cs typeface="+mj-cs"/>
              </a:rPr>
              <a:t>(</a:t>
            </a:r>
            <a:r>
              <a:rPr lang="en-US" sz="2100">
                <a:solidFill>
                  <a:srgbClr val="00B0F0"/>
                </a:solidFill>
                <a:cs typeface="+mj-cs"/>
              </a:rPr>
              <a:t>Psalm 73:27-28</a:t>
            </a:r>
            <a:r>
              <a:rPr lang="en-US" sz="2100">
                <a:solidFill>
                  <a:srgbClr val="FFC000"/>
                </a:solidFill>
                <a:cs typeface="+mj-cs"/>
              </a:rPr>
              <a:t>)."And they have hastened their destiny (</a:t>
            </a:r>
            <a:r>
              <a:rPr lang="en-US" sz="2100">
                <a:solidFill>
                  <a:srgbClr val="00B0F0"/>
                </a:solidFill>
                <a:cs typeface="+mj-cs"/>
              </a:rPr>
              <a:t>Deuteronomy 32:35</a:t>
            </a:r>
            <a:r>
              <a:rPr lang="en-US" sz="2100">
                <a:solidFill>
                  <a:srgbClr val="FFC000"/>
                </a:solidFill>
                <a:cs typeface="+mj-cs"/>
              </a:rPr>
              <a:t>), I [God] am hastening and shaking the world to rid it of them, as it says, 'They shall fly like an eagle hastening to devour' (</a:t>
            </a:r>
            <a:r>
              <a:rPr lang="en-US" sz="2100">
                <a:solidFill>
                  <a:srgbClr val="00B0F0"/>
                </a:solidFill>
                <a:cs typeface="+mj-cs"/>
              </a:rPr>
              <a:t>Habakkuk 1:8</a:t>
            </a:r>
            <a:r>
              <a:rPr lang="en-US" sz="2100">
                <a:solidFill>
                  <a:srgbClr val="FFC000"/>
                </a:solidFill>
                <a:cs typeface="+mj-cs"/>
              </a:rPr>
              <a:t>). And as for what you said, 'Let the counsel of the Holy One of Israel draw near and come' (</a:t>
            </a:r>
            <a:r>
              <a:rPr lang="en-US" sz="2100">
                <a:solidFill>
                  <a:srgbClr val="00B0F0"/>
                </a:solidFill>
                <a:cs typeface="+mj-cs"/>
              </a:rPr>
              <a:t>Isaiah 41:1</a:t>
            </a:r>
            <a:r>
              <a:rPr lang="en-US" sz="2100">
                <a:solidFill>
                  <a:srgbClr val="FFC000"/>
                </a:solidFill>
                <a:cs typeface="+mj-cs"/>
              </a:rPr>
              <a:t>), behold, the day is coming and you shall know, for behold, the day is coming, etc. (</a:t>
            </a:r>
            <a:r>
              <a:rPr lang="en-US" sz="2100">
                <a:solidFill>
                  <a:srgbClr val="00B0F0"/>
                </a:solidFill>
                <a:cs typeface="+mj-cs"/>
              </a:rPr>
              <a:t>Malachi 3:19</a:t>
            </a:r>
            <a:r>
              <a:rPr lang="en-US"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FA70A7-4684-1FA6-6F46-E601CC16B4DE}"/>
                  </a:ext>
                </a:extLst>
              </p14:cNvPr>
              <p14:cNvContentPartPr/>
              <p14:nvPr/>
            </p14:nvContentPartPr>
            <p14:xfrm>
              <a:off x="6938160" y="2568100"/>
              <a:ext cx="1800" cy="2520"/>
            </p14:xfrm>
          </p:contentPart>
        </mc:Choice>
        <mc:Fallback>
          <p:pic>
            <p:nvPicPr>
              <p:cNvPr id="2" name="Ink 1">
                <a:extLst>
                  <a:ext uri="{FF2B5EF4-FFF2-40B4-BE49-F238E27FC236}">
                    <a16:creationId xmlns:a16="http://schemas.microsoft.com/office/drawing/2014/main" id="{BFFA70A7-4684-1FA6-6F46-E601CC16B4DE}"/>
                  </a:ext>
                </a:extLst>
              </p:cNvPr>
              <p:cNvPicPr/>
              <p:nvPr/>
            </p:nvPicPr>
            <p:blipFill>
              <a:blip r:embed="rId5"/>
              <a:stretch>
                <a:fillRect/>
              </a:stretch>
            </p:blipFill>
            <p:spPr>
              <a:xfrm>
                <a:off x="6920160" y="2550100"/>
                <a:ext cx="37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F1D6D7D-3221-D79D-32FC-A94A4F313500}"/>
                  </a:ext>
                </a:extLst>
              </p14:cNvPr>
              <p14:cNvContentPartPr/>
              <p14:nvPr/>
            </p14:nvContentPartPr>
            <p14:xfrm>
              <a:off x="1137840" y="3161380"/>
              <a:ext cx="788760" cy="56520"/>
            </p14:xfrm>
          </p:contentPart>
        </mc:Choice>
        <mc:Fallback>
          <p:pic>
            <p:nvPicPr>
              <p:cNvPr id="4" name="Ink 3">
                <a:extLst>
                  <a:ext uri="{FF2B5EF4-FFF2-40B4-BE49-F238E27FC236}">
                    <a16:creationId xmlns:a16="http://schemas.microsoft.com/office/drawing/2014/main" id="{CF1D6D7D-3221-D79D-32FC-A94A4F313500}"/>
                  </a:ext>
                </a:extLst>
              </p:cNvPr>
              <p:cNvPicPr/>
              <p:nvPr/>
            </p:nvPicPr>
            <p:blipFill>
              <a:blip r:embed="rId7"/>
              <a:stretch>
                <a:fillRect/>
              </a:stretch>
            </p:blipFill>
            <p:spPr>
              <a:xfrm>
                <a:off x="1119840" y="3143740"/>
                <a:ext cx="824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9761AD2-1AE6-F98C-362F-CF0AC3D0F371}"/>
                  </a:ext>
                </a:extLst>
              </p14:cNvPr>
              <p14:cNvContentPartPr/>
              <p14:nvPr/>
            </p14:nvContentPartPr>
            <p14:xfrm>
              <a:off x="2007240" y="3870580"/>
              <a:ext cx="7560" cy="16560"/>
            </p14:xfrm>
          </p:contentPart>
        </mc:Choice>
        <mc:Fallback>
          <p:pic>
            <p:nvPicPr>
              <p:cNvPr id="5" name="Ink 4">
                <a:extLst>
                  <a:ext uri="{FF2B5EF4-FFF2-40B4-BE49-F238E27FC236}">
                    <a16:creationId xmlns:a16="http://schemas.microsoft.com/office/drawing/2014/main" id="{39761AD2-1AE6-F98C-362F-CF0AC3D0F371}"/>
                  </a:ext>
                </a:extLst>
              </p:cNvPr>
              <p:cNvPicPr/>
              <p:nvPr/>
            </p:nvPicPr>
            <p:blipFill>
              <a:blip r:embed="rId9"/>
              <a:stretch>
                <a:fillRect/>
              </a:stretch>
            </p:blipFill>
            <p:spPr>
              <a:xfrm>
                <a:off x="1989240" y="3852940"/>
                <a:ext cx="43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BBD4D81-71BC-876A-327F-933E0623E7F2}"/>
                  </a:ext>
                </a:extLst>
              </p14:cNvPr>
              <p14:cNvContentPartPr/>
              <p14:nvPr/>
            </p14:nvContentPartPr>
            <p14:xfrm>
              <a:off x="5435880" y="5513260"/>
              <a:ext cx="16920" cy="2520"/>
            </p14:xfrm>
          </p:contentPart>
        </mc:Choice>
        <mc:Fallback>
          <p:pic>
            <p:nvPicPr>
              <p:cNvPr id="7" name="Ink 6">
                <a:extLst>
                  <a:ext uri="{FF2B5EF4-FFF2-40B4-BE49-F238E27FC236}">
                    <a16:creationId xmlns:a16="http://schemas.microsoft.com/office/drawing/2014/main" id="{BBBD4D81-71BC-876A-327F-933E0623E7F2}"/>
                  </a:ext>
                </a:extLst>
              </p:cNvPr>
              <p:cNvPicPr/>
              <p:nvPr/>
            </p:nvPicPr>
            <p:blipFill>
              <a:blip r:embed="rId11"/>
              <a:stretch>
                <a:fillRect/>
              </a:stretch>
            </p:blipFill>
            <p:spPr>
              <a:xfrm>
                <a:off x="5417880" y="5495620"/>
                <a:ext cx="52560" cy="38160"/>
              </a:xfrm>
              <a:prstGeom prst="rect">
                <a:avLst/>
              </a:prstGeom>
            </p:spPr>
          </p:pic>
        </mc:Fallback>
      </mc:AlternateContent>
    </p:spTree>
    <p:extLst>
      <p:ext uri="{BB962C8B-B14F-4D97-AF65-F5344CB8AC3E}">
        <p14:creationId xmlns:p14="http://schemas.microsoft.com/office/powerpoint/2010/main" val="184538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833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1300" y="49937"/>
            <a:ext cx="11709400" cy="6178614"/>
          </a:xfrm>
          <a:prstGeom prst="rect">
            <a:avLst/>
          </a:prstGeom>
          <a:noFill/>
        </p:spPr>
        <p:txBody>
          <a:bodyPr wrap="square" rtlCol="0">
            <a:spAutoFit/>
          </a:bodyPr>
          <a:lstStyle/>
          <a:p>
            <a:pPr algn="ctr"/>
            <a:r>
              <a:rPr lang="en-US" sz="2400" b="1">
                <a:solidFill>
                  <a:srgbClr val="FFC000"/>
                </a:solidFill>
                <a:cs typeface="+mj-cs"/>
              </a:rPr>
              <a:t>Scripture on Yeshua Being Revealed and Bringing Judgment with Him</a:t>
            </a:r>
          </a:p>
          <a:p>
            <a:endParaRPr lang="en-US" sz="1050" b="1">
              <a:solidFill>
                <a:srgbClr val="FFC000"/>
              </a:solidFill>
              <a:cs typeface="+mj-cs"/>
            </a:endParaRPr>
          </a:p>
          <a:p>
            <a:pPr marL="342900" indent="-342900">
              <a:buFont typeface="Arial" panose="020B0604020202020204" pitchFamily="34" charset="0"/>
              <a:buChar char="•"/>
            </a:pPr>
            <a:r>
              <a:rPr lang="en-US" sz="1900" b="1" u="sng">
                <a:solidFill>
                  <a:srgbClr val="FFC000"/>
                </a:solidFill>
                <a:cs typeface="+mj-cs"/>
              </a:rPr>
              <a:t>2 Thessalonians 1:7-10</a:t>
            </a:r>
            <a:r>
              <a:rPr lang="en-US" sz="1900">
                <a:solidFill>
                  <a:srgbClr val="FFC000"/>
                </a:solidFill>
                <a:cs typeface="+mj-cs"/>
              </a:rPr>
              <a:t>: "and to grant relief to you who are afflicted as well as to us, when the Lord Jesus is revealed from heaven with his mighty angels in flaming fire, inflicting vengeance on those who do not know God and on those who do not obey the gospel of our Lord Jesus. They will suffer the punishment of eternal destruction, away from the presence of the Lord and from the glory of his might, when he comes on that day to be glorified in his saints, and to be marveled at among all who have believed, because our testimony to you was believed."</a:t>
            </a:r>
          </a:p>
          <a:p>
            <a:pPr marL="342900" indent="-342900">
              <a:buFont typeface="Arial" panose="020B0604020202020204" pitchFamily="34" charset="0"/>
              <a:buChar char="•"/>
            </a:pPr>
            <a:r>
              <a:rPr lang="en-US" sz="1900" b="1" u="sng">
                <a:solidFill>
                  <a:srgbClr val="92D050"/>
                </a:solidFill>
                <a:cs typeface="+mj-cs"/>
              </a:rPr>
              <a:t>1 Peter 1:7</a:t>
            </a:r>
            <a:r>
              <a:rPr lang="en-US" sz="1900">
                <a:solidFill>
                  <a:srgbClr val="92D050"/>
                </a:solidFill>
                <a:cs typeface="+mj-cs"/>
              </a:rPr>
              <a:t>: "so that the tested genuineness of your faith—more precious than gold that perishes though it is tested by fire—may be found to result in praise and glory and honor at the revelation of Jesus Christ."</a:t>
            </a:r>
          </a:p>
          <a:p>
            <a:pPr marL="342900" indent="-342900">
              <a:buFont typeface="Arial" panose="020B0604020202020204" pitchFamily="34" charset="0"/>
              <a:buChar char="•"/>
            </a:pPr>
            <a:r>
              <a:rPr lang="en-US" sz="1900" b="1" u="sng">
                <a:solidFill>
                  <a:srgbClr val="00B0F0"/>
                </a:solidFill>
                <a:cs typeface="+mj-cs"/>
              </a:rPr>
              <a:t>1 Peter 4:13</a:t>
            </a:r>
            <a:r>
              <a:rPr lang="en-US" sz="1900">
                <a:solidFill>
                  <a:srgbClr val="00B0F0"/>
                </a:solidFill>
                <a:cs typeface="+mj-cs"/>
              </a:rPr>
              <a:t>: "But rejoice insofar as you share Christ's sufferings, that you may also rejoice and be glad when his glory is revealed."</a:t>
            </a:r>
          </a:p>
          <a:p>
            <a:pPr marL="342900" indent="-342900">
              <a:buFont typeface="Arial" panose="020B0604020202020204" pitchFamily="34" charset="0"/>
              <a:buChar char="•"/>
            </a:pPr>
            <a:r>
              <a:rPr lang="en-US" sz="1900" b="1" u="sng">
                <a:solidFill>
                  <a:srgbClr val="FFC000"/>
                </a:solidFill>
                <a:cs typeface="+mj-cs"/>
              </a:rPr>
              <a:t>Revelation 1:</a:t>
            </a:r>
            <a:r>
              <a:rPr lang="en-US" sz="1900">
                <a:solidFill>
                  <a:srgbClr val="FFC000"/>
                </a:solidFill>
                <a:cs typeface="+mj-cs"/>
              </a:rPr>
              <a:t>7: "Behold, he is coming with the clouds, and every eye will see him, even those who pierced him, and all tribes of the earth will wail on account of him. Even so. Amen."</a:t>
            </a:r>
          </a:p>
          <a:p>
            <a:pPr marL="342900" indent="-342900">
              <a:buFont typeface="Arial" panose="020B0604020202020204" pitchFamily="34" charset="0"/>
              <a:buChar char="•"/>
            </a:pPr>
            <a:r>
              <a:rPr lang="en-US" sz="1900" b="1" u="sng">
                <a:solidFill>
                  <a:srgbClr val="92D050"/>
                </a:solidFill>
                <a:cs typeface="+mj-cs"/>
              </a:rPr>
              <a:t>Revelation 19:11-16</a:t>
            </a:r>
            <a:r>
              <a:rPr lang="en-US" sz="1900">
                <a:solidFill>
                  <a:srgbClr val="92D050"/>
                </a:solidFill>
                <a:cs typeface="+mj-cs"/>
              </a:rPr>
              <a:t>: "Then I saw heaven opened, and behold, a white horse! The one sitting on it is called Faithful and True, and in righteousness he judges and makes war. His eyes are like a flame of fire, and on his head are many diadems, and he has a name written that no one knows but himself. He is clothed in a robe dipped in blood, and the name by which he is called is The Word of God. And the armies of heaven, arrayed in fine linen, white and pure, were following him on white horses. From his mouth comes a sharp sword with which to strike down the nations, and he will rule them with a rod of iron. He will tread the winepress of the fury of the wrath of God the Almighty. On his robe and on his thigh he has a name written, King of kings and Lord of lords."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A27A4DE-6A06-84EC-883B-8D5FC441A6E2}"/>
                  </a:ext>
                </a:extLst>
              </p14:cNvPr>
              <p14:cNvContentPartPr/>
              <p14:nvPr/>
            </p14:nvContentPartPr>
            <p14:xfrm>
              <a:off x="237120" y="552820"/>
              <a:ext cx="293400" cy="303480"/>
            </p14:xfrm>
          </p:contentPart>
        </mc:Choice>
        <mc:Fallback>
          <p:pic>
            <p:nvPicPr>
              <p:cNvPr id="2" name="Ink 1">
                <a:extLst>
                  <a:ext uri="{FF2B5EF4-FFF2-40B4-BE49-F238E27FC236}">
                    <a16:creationId xmlns:a16="http://schemas.microsoft.com/office/drawing/2014/main" id="{FA27A4DE-6A06-84EC-883B-8D5FC441A6E2}"/>
                  </a:ext>
                </a:extLst>
              </p:cNvPr>
              <p:cNvPicPr/>
              <p:nvPr/>
            </p:nvPicPr>
            <p:blipFill>
              <a:blip r:embed="rId5"/>
              <a:stretch>
                <a:fillRect/>
              </a:stretch>
            </p:blipFill>
            <p:spPr>
              <a:xfrm>
                <a:off x="219120" y="535180"/>
                <a:ext cx="3290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739670C-642A-2DD6-0582-CA51F2AE494B}"/>
                  </a:ext>
                </a:extLst>
              </p14:cNvPr>
              <p14:cNvContentPartPr/>
              <p14:nvPr/>
            </p14:nvContentPartPr>
            <p14:xfrm>
              <a:off x="9322440" y="898420"/>
              <a:ext cx="1875240" cy="43920"/>
            </p14:xfrm>
          </p:contentPart>
        </mc:Choice>
        <mc:Fallback>
          <p:pic>
            <p:nvPicPr>
              <p:cNvPr id="4" name="Ink 3">
                <a:extLst>
                  <a:ext uri="{FF2B5EF4-FFF2-40B4-BE49-F238E27FC236}">
                    <a16:creationId xmlns:a16="http://schemas.microsoft.com/office/drawing/2014/main" id="{5739670C-642A-2DD6-0582-CA51F2AE494B}"/>
                  </a:ext>
                </a:extLst>
              </p:cNvPr>
              <p:cNvPicPr/>
              <p:nvPr/>
            </p:nvPicPr>
            <p:blipFill>
              <a:blip r:embed="rId7"/>
              <a:stretch>
                <a:fillRect/>
              </a:stretch>
            </p:blipFill>
            <p:spPr>
              <a:xfrm>
                <a:off x="9304800" y="880420"/>
                <a:ext cx="1910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155C9AB-7501-6E22-0B5B-830F4E272F87}"/>
                  </a:ext>
                </a:extLst>
              </p14:cNvPr>
              <p14:cNvContentPartPr/>
              <p14:nvPr/>
            </p14:nvContentPartPr>
            <p14:xfrm>
              <a:off x="914640" y="1183180"/>
              <a:ext cx="5572440" cy="83880"/>
            </p14:xfrm>
          </p:contentPart>
        </mc:Choice>
        <mc:Fallback>
          <p:pic>
            <p:nvPicPr>
              <p:cNvPr id="5" name="Ink 4">
                <a:extLst>
                  <a:ext uri="{FF2B5EF4-FFF2-40B4-BE49-F238E27FC236}">
                    <a16:creationId xmlns:a16="http://schemas.microsoft.com/office/drawing/2014/main" id="{0155C9AB-7501-6E22-0B5B-830F4E272F87}"/>
                  </a:ext>
                </a:extLst>
              </p:cNvPr>
              <p:cNvPicPr/>
              <p:nvPr/>
            </p:nvPicPr>
            <p:blipFill>
              <a:blip r:embed="rId9"/>
              <a:stretch>
                <a:fillRect/>
              </a:stretch>
            </p:blipFill>
            <p:spPr>
              <a:xfrm>
                <a:off x="897000" y="1165540"/>
                <a:ext cx="5608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EDEF5D9-8243-9BA5-1225-0FA6D5802B6B}"/>
                  </a:ext>
                </a:extLst>
              </p14:cNvPr>
              <p14:cNvContentPartPr/>
              <p14:nvPr/>
            </p14:nvContentPartPr>
            <p14:xfrm>
              <a:off x="6752400" y="1202980"/>
              <a:ext cx="4786560" cy="51120"/>
            </p14:xfrm>
          </p:contentPart>
        </mc:Choice>
        <mc:Fallback>
          <p:pic>
            <p:nvPicPr>
              <p:cNvPr id="7" name="Ink 6">
                <a:extLst>
                  <a:ext uri="{FF2B5EF4-FFF2-40B4-BE49-F238E27FC236}">
                    <a16:creationId xmlns:a16="http://schemas.microsoft.com/office/drawing/2014/main" id="{6EDEF5D9-8243-9BA5-1225-0FA6D5802B6B}"/>
                  </a:ext>
                </a:extLst>
              </p:cNvPr>
              <p:cNvPicPr/>
              <p:nvPr/>
            </p:nvPicPr>
            <p:blipFill>
              <a:blip r:embed="rId11"/>
              <a:stretch>
                <a:fillRect/>
              </a:stretch>
            </p:blipFill>
            <p:spPr>
              <a:xfrm>
                <a:off x="6734760" y="1185340"/>
                <a:ext cx="4822200" cy="86760"/>
              </a:xfrm>
              <a:prstGeom prst="rect">
                <a:avLst/>
              </a:prstGeom>
            </p:spPr>
          </p:pic>
        </mc:Fallback>
      </mc:AlternateContent>
      <p:grpSp>
        <p:nvGrpSpPr>
          <p:cNvPr id="13" name="Group 12">
            <a:extLst>
              <a:ext uri="{FF2B5EF4-FFF2-40B4-BE49-F238E27FC236}">
                <a16:creationId xmlns:a16="http://schemas.microsoft.com/office/drawing/2014/main" id="{0AA13947-CD89-E41F-F3A7-243120718A83}"/>
              </a:ext>
            </a:extLst>
          </p:cNvPr>
          <p:cNvGrpSpPr/>
          <p:nvPr/>
        </p:nvGrpSpPr>
        <p:grpSpPr>
          <a:xfrm>
            <a:off x="957480" y="1439500"/>
            <a:ext cx="9444600" cy="122400"/>
            <a:chOff x="957480" y="1439500"/>
            <a:chExt cx="9444600" cy="1224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089A3A1-4497-521B-EAFD-FE569101EEC6}"/>
                    </a:ext>
                  </a:extLst>
                </p14:cNvPr>
                <p14:cNvContentPartPr/>
                <p14:nvPr/>
              </p14:nvContentPartPr>
              <p14:xfrm>
                <a:off x="957480" y="1439500"/>
                <a:ext cx="5481720" cy="83520"/>
              </p14:xfrm>
            </p:contentPart>
          </mc:Choice>
          <mc:Fallback>
            <p:pic>
              <p:nvPicPr>
                <p:cNvPr id="9" name="Ink 8">
                  <a:extLst>
                    <a:ext uri="{FF2B5EF4-FFF2-40B4-BE49-F238E27FC236}">
                      <a16:creationId xmlns:a16="http://schemas.microsoft.com/office/drawing/2014/main" id="{6089A3A1-4497-521B-EAFD-FE569101EEC6}"/>
                    </a:ext>
                  </a:extLst>
                </p:cNvPr>
                <p:cNvPicPr/>
                <p:nvPr/>
              </p:nvPicPr>
              <p:blipFill>
                <a:blip r:embed="rId13"/>
                <a:stretch>
                  <a:fillRect/>
                </a:stretch>
              </p:blipFill>
              <p:spPr>
                <a:xfrm>
                  <a:off x="939480" y="1421860"/>
                  <a:ext cx="5517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1D8250B-0929-A9EF-F22B-D555C5E0086B}"/>
                    </a:ext>
                  </a:extLst>
                </p14:cNvPr>
                <p14:cNvContentPartPr/>
                <p14:nvPr/>
              </p14:nvContentPartPr>
              <p14:xfrm>
                <a:off x="7849680" y="1470100"/>
                <a:ext cx="2552400" cy="91800"/>
              </p14:xfrm>
            </p:contentPart>
          </mc:Choice>
          <mc:Fallback>
            <p:pic>
              <p:nvPicPr>
                <p:cNvPr id="11" name="Ink 10">
                  <a:extLst>
                    <a:ext uri="{FF2B5EF4-FFF2-40B4-BE49-F238E27FC236}">
                      <a16:creationId xmlns:a16="http://schemas.microsoft.com/office/drawing/2014/main" id="{61D8250B-0929-A9EF-F22B-D555C5E0086B}"/>
                    </a:ext>
                  </a:extLst>
                </p:cNvPr>
                <p:cNvPicPr/>
                <p:nvPr/>
              </p:nvPicPr>
              <p:blipFill>
                <a:blip r:embed="rId15"/>
                <a:stretch>
                  <a:fillRect/>
                </a:stretch>
              </p:blipFill>
              <p:spPr>
                <a:xfrm>
                  <a:off x="7831680" y="1452460"/>
                  <a:ext cx="258804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42940E6-A503-B0AC-8833-9913822E71C5}"/>
                  </a:ext>
                </a:extLst>
              </p14:cNvPr>
              <p14:cNvContentPartPr/>
              <p14:nvPr/>
            </p14:nvContentPartPr>
            <p14:xfrm>
              <a:off x="1008240" y="1784380"/>
              <a:ext cx="636840" cy="46800"/>
            </p14:xfrm>
          </p:contentPart>
        </mc:Choice>
        <mc:Fallback>
          <p:pic>
            <p:nvPicPr>
              <p:cNvPr id="12" name="Ink 11">
                <a:extLst>
                  <a:ext uri="{FF2B5EF4-FFF2-40B4-BE49-F238E27FC236}">
                    <a16:creationId xmlns:a16="http://schemas.microsoft.com/office/drawing/2014/main" id="{342940E6-A503-B0AC-8833-9913822E71C5}"/>
                  </a:ext>
                </a:extLst>
              </p:cNvPr>
              <p:cNvPicPr/>
              <p:nvPr/>
            </p:nvPicPr>
            <p:blipFill>
              <a:blip r:embed="rId17"/>
              <a:stretch>
                <a:fillRect/>
              </a:stretch>
            </p:blipFill>
            <p:spPr>
              <a:xfrm>
                <a:off x="990240" y="1766380"/>
                <a:ext cx="672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EEC13B2-B98F-6375-26C6-8BC4A62FA3E6}"/>
                  </a:ext>
                </a:extLst>
              </p14:cNvPr>
              <p14:cNvContentPartPr/>
              <p14:nvPr/>
            </p14:nvContentPartPr>
            <p14:xfrm>
              <a:off x="3077520" y="1740820"/>
              <a:ext cx="5153040" cy="71280"/>
            </p14:xfrm>
          </p:contentPart>
        </mc:Choice>
        <mc:Fallback>
          <p:pic>
            <p:nvPicPr>
              <p:cNvPr id="14" name="Ink 13">
                <a:extLst>
                  <a:ext uri="{FF2B5EF4-FFF2-40B4-BE49-F238E27FC236}">
                    <a16:creationId xmlns:a16="http://schemas.microsoft.com/office/drawing/2014/main" id="{8EEC13B2-B98F-6375-26C6-8BC4A62FA3E6}"/>
                  </a:ext>
                </a:extLst>
              </p:cNvPr>
              <p:cNvPicPr/>
              <p:nvPr/>
            </p:nvPicPr>
            <p:blipFill>
              <a:blip r:embed="rId19"/>
              <a:stretch>
                <a:fillRect/>
              </a:stretch>
            </p:blipFill>
            <p:spPr>
              <a:xfrm>
                <a:off x="3059520" y="1722820"/>
                <a:ext cx="5188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992F238-F0E4-BD30-FEA9-AAE42C50F1E6}"/>
                  </a:ext>
                </a:extLst>
              </p14:cNvPr>
              <p14:cNvContentPartPr/>
              <p14:nvPr/>
            </p14:nvContentPartPr>
            <p14:xfrm>
              <a:off x="9273120" y="1804180"/>
              <a:ext cx="1992960" cy="49320"/>
            </p14:xfrm>
          </p:contentPart>
        </mc:Choice>
        <mc:Fallback>
          <p:pic>
            <p:nvPicPr>
              <p:cNvPr id="15" name="Ink 14">
                <a:extLst>
                  <a:ext uri="{FF2B5EF4-FFF2-40B4-BE49-F238E27FC236}">
                    <a16:creationId xmlns:a16="http://schemas.microsoft.com/office/drawing/2014/main" id="{8992F238-F0E4-BD30-FEA9-AAE42C50F1E6}"/>
                  </a:ext>
                </a:extLst>
              </p:cNvPr>
              <p:cNvPicPr/>
              <p:nvPr/>
            </p:nvPicPr>
            <p:blipFill>
              <a:blip r:embed="rId21"/>
              <a:stretch>
                <a:fillRect/>
              </a:stretch>
            </p:blipFill>
            <p:spPr>
              <a:xfrm>
                <a:off x="9255480" y="1786180"/>
                <a:ext cx="2028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76DA508-0A3E-55D2-D400-3F84EEA29DBB}"/>
                  </a:ext>
                </a:extLst>
              </p14:cNvPr>
              <p14:cNvContentPartPr/>
              <p14:nvPr/>
            </p14:nvContentPartPr>
            <p14:xfrm>
              <a:off x="1153680" y="2088580"/>
              <a:ext cx="1337760" cy="34200"/>
            </p14:xfrm>
          </p:contentPart>
        </mc:Choice>
        <mc:Fallback>
          <p:pic>
            <p:nvPicPr>
              <p:cNvPr id="16" name="Ink 15">
                <a:extLst>
                  <a:ext uri="{FF2B5EF4-FFF2-40B4-BE49-F238E27FC236}">
                    <a16:creationId xmlns:a16="http://schemas.microsoft.com/office/drawing/2014/main" id="{F76DA508-0A3E-55D2-D400-3F84EEA29DBB}"/>
                  </a:ext>
                </a:extLst>
              </p:cNvPr>
              <p:cNvPicPr/>
              <p:nvPr/>
            </p:nvPicPr>
            <p:blipFill>
              <a:blip r:embed="rId23"/>
              <a:stretch>
                <a:fillRect/>
              </a:stretch>
            </p:blipFill>
            <p:spPr>
              <a:xfrm>
                <a:off x="1136040" y="2070940"/>
                <a:ext cx="1373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6738F3AC-23B1-7474-4437-50D814E4C024}"/>
                  </a:ext>
                </a:extLst>
              </p14:cNvPr>
              <p14:cNvContentPartPr/>
              <p14:nvPr/>
            </p14:nvContentPartPr>
            <p14:xfrm>
              <a:off x="3699600" y="2059420"/>
              <a:ext cx="7356600" cy="108360"/>
            </p14:xfrm>
          </p:contentPart>
        </mc:Choice>
        <mc:Fallback>
          <p:pic>
            <p:nvPicPr>
              <p:cNvPr id="17" name="Ink 16">
                <a:extLst>
                  <a:ext uri="{FF2B5EF4-FFF2-40B4-BE49-F238E27FC236}">
                    <a16:creationId xmlns:a16="http://schemas.microsoft.com/office/drawing/2014/main" id="{6738F3AC-23B1-7474-4437-50D814E4C024}"/>
                  </a:ext>
                </a:extLst>
              </p:cNvPr>
              <p:cNvPicPr/>
              <p:nvPr/>
            </p:nvPicPr>
            <p:blipFill>
              <a:blip r:embed="rId25"/>
              <a:stretch>
                <a:fillRect/>
              </a:stretch>
            </p:blipFill>
            <p:spPr>
              <a:xfrm>
                <a:off x="3681960" y="2041420"/>
                <a:ext cx="7392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18A23D01-6BCF-7AC2-3899-9997AC3BC5BA}"/>
                  </a:ext>
                </a:extLst>
              </p14:cNvPr>
              <p14:cNvContentPartPr/>
              <p14:nvPr/>
            </p14:nvContentPartPr>
            <p14:xfrm>
              <a:off x="790440" y="2341660"/>
              <a:ext cx="398880" cy="24840"/>
            </p14:xfrm>
          </p:contentPart>
        </mc:Choice>
        <mc:Fallback>
          <p:pic>
            <p:nvPicPr>
              <p:cNvPr id="18" name="Ink 17">
                <a:extLst>
                  <a:ext uri="{FF2B5EF4-FFF2-40B4-BE49-F238E27FC236}">
                    <a16:creationId xmlns:a16="http://schemas.microsoft.com/office/drawing/2014/main" id="{18A23D01-6BCF-7AC2-3899-9997AC3BC5BA}"/>
                  </a:ext>
                </a:extLst>
              </p:cNvPr>
              <p:cNvPicPr/>
              <p:nvPr/>
            </p:nvPicPr>
            <p:blipFill>
              <a:blip r:embed="rId27"/>
              <a:stretch>
                <a:fillRect/>
              </a:stretch>
            </p:blipFill>
            <p:spPr>
              <a:xfrm>
                <a:off x="772800" y="2323660"/>
                <a:ext cx="434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6FDB040F-C520-2496-A171-1653233E5AC7}"/>
                  </a:ext>
                </a:extLst>
              </p14:cNvPr>
              <p14:cNvContentPartPr/>
              <p14:nvPr/>
            </p14:nvContentPartPr>
            <p14:xfrm>
              <a:off x="11586840" y="481900"/>
              <a:ext cx="279000" cy="1581480"/>
            </p14:xfrm>
          </p:contentPart>
        </mc:Choice>
        <mc:Fallback>
          <p:pic>
            <p:nvPicPr>
              <p:cNvPr id="19" name="Ink 18">
                <a:extLst>
                  <a:ext uri="{FF2B5EF4-FFF2-40B4-BE49-F238E27FC236}">
                    <a16:creationId xmlns:a16="http://schemas.microsoft.com/office/drawing/2014/main" id="{6FDB040F-C520-2496-A171-1653233E5AC7}"/>
                  </a:ext>
                </a:extLst>
              </p:cNvPr>
              <p:cNvPicPr/>
              <p:nvPr/>
            </p:nvPicPr>
            <p:blipFill>
              <a:blip r:embed="rId29"/>
              <a:stretch>
                <a:fillRect/>
              </a:stretch>
            </p:blipFill>
            <p:spPr>
              <a:xfrm>
                <a:off x="11568840" y="464260"/>
                <a:ext cx="314640" cy="1617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0F8412D5-4E18-C9AE-107A-7C988421856C}"/>
                  </a:ext>
                </a:extLst>
              </p14:cNvPr>
              <p14:cNvContentPartPr/>
              <p14:nvPr/>
            </p14:nvContentPartPr>
            <p14:xfrm>
              <a:off x="437280" y="565420"/>
              <a:ext cx="308880" cy="1745280"/>
            </p14:xfrm>
          </p:contentPart>
        </mc:Choice>
        <mc:Fallback>
          <p:pic>
            <p:nvPicPr>
              <p:cNvPr id="20" name="Ink 19">
                <a:extLst>
                  <a:ext uri="{FF2B5EF4-FFF2-40B4-BE49-F238E27FC236}">
                    <a16:creationId xmlns:a16="http://schemas.microsoft.com/office/drawing/2014/main" id="{0F8412D5-4E18-C9AE-107A-7C988421856C}"/>
                  </a:ext>
                </a:extLst>
              </p:cNvPr>
              <p:cNvPicPr/>
              <p:nvPr/>
            </p:nvPicPr>
            <p:blipFill>
              <a:blip r:embed="rId31"/>
              <a:stretch>
                <a:fillRect/>
              </a:stretch>
            </p:blipFill>
            <p:spPr>
              <a:xfrm>
                <a:off x="419280" y="547780"/>
                <a:ext cx="344520" cy="1780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C5100A9B-57F8-B4DF-A6B9-F4AC9EA1B4C2}"/>
                  </a:ext>
                </a:extLst>
              </p14:cNvPr>
              <p14:cNvContentPartPr/>
              <p14:nvPr/>
            </p14:nvContentPartPr>
            <p14:xfrm>
              <a:off x="9448800" y="2903260"/>
              <a:ext cx="896400" cy="54360"/>
            </p14:xfrm>
          </p:contentPart>
        </mc:Choice>
        <mc:Fallback>
          <p:pic>
            <p:nvPicPr>
              <p:cNvPr id="21" name="Ink 20">
                <a:extLst>
                  <a:ext uri="{FF2B5EF4-FFF2-40B4-BE49-F238E27FC236}">
                    <a16:creationId xmlns:a16="http://schemas.microsoft.com/office/drawing/2014/main" id="{C5100A9B-57F8-B4DF-A6B9-F4AC9EA1B4C2}"/>
                  </a:ext>
                </a:extLst>
              </p:cNvPr>
              <p:cNvPicPr/>
              <p:nvPr/>
            </p:nvPicPr>
            <p:blipFill>
              <a:blip r:embed="rId33"/>
              <a:stretch>
                <a:fillRect/>
              </a:stretch>
            </p:blipFill>
            <p:spPr>
              <a:xfrm>
                <a:off x="9430800" y="2885620"/>
                <a:ext cx="932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24F6B14-49AD-0462-9EE8-6A7C4CA3A341}"/>
                  </a:ext>
                </a:extLst>
              </p14:cNvPr>
              <p14:cNvContentPartPr/>
              <p14:nvPr/>
            </p14:nvContentPartPr>
            <p14:xfrm>
              <a:off x="1507560" y="3200980"/>
              <a:ext cx="20520" cy="4320"/>
            </p14:xfrm>
          </p:contentPart>
        </mc:Choice>
        <mc:Fallback>
          <p:pic>
            <p:nvPicPr>
              <p:cNvPr id="22" name="Ink 21">
                <a:extLst>
                  <a:ext uri="{FF2B5EF4-FFF2-40B4-BE49-F238E27FC236}">
                    <a16:creationId xmlns:a16="http://schemas.microsoft.com/office/drawing/2014/main" id="{E24F6B14-49AD-0462-9EE8-6A7C4CA3A341}"/>
                  </a:ext>
                </a:extLst>
              </p:cNvPr>
              <p:cNvPicPr/>
              <p:nvPr/>
            </p:nvPicPr>
            <p:blipFill>
              <a:blip r:embed="rId35"/>
              <a:stretch>
                <a:fillRect/>
              </a:stretch>
            </p:blipFill>
            <p:spPr>
              <a:xfrm>
                <a:off x="1489920" y="3182980"/>
                <a:ext cx="56160" cy="39960"/>
              </a:xfrm>
              <a:prstGeom prst="rect">
                <a:avLst/>
              </a:prstGeom>
            </p:spPr>
          </p:pic>
        </mc:Fallback>
      </mc:AlternateContent>
      <p:grpSp>
        <p:nvGrpSpPr>
          <p:cNvPr id="25" name="Group 24">
            <a:extLst>
              <a:ext uri="{FF2B5EF4-FFF2-40B4-BE49-F238E27FC236}">
                <a16:creationId xmlns:a16="http://schemas.microsoft.com/office/drawing/2014/main" id="{851A5DC4-DE8A-3456-D676-BD9B0BFFE069}"/>
              </a:ext>
            </a:extLst>
          </p:cNvPr>
          <p:cNvGrpSpPr/>
          <p:nvPr/>
        </p:nvGrpSpPr>
        <p:grpSpPr>
          <a:xfrm>
            <a:off x="5326440" y="3203500"/>
            <a:ext cx="1413720" cy="108360"/>
            <a:chOff x="5326440" y="3203500"/>
            <a:chExt cx="1413720" cy="108360"/>
          </a:xfrm>
        </p:grpSpPr>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6DB5467C-374F-EE14-DB25-969D2C719D4C}"/>
                    </a:ext>
                  </a:extLst>
                </p14:cNvPr>
                <p14:cNvContentPartPr/>
                <p14:nvPr/>
              </p14:nvContentPartPr>
              <p14:xfrm>
                <a:off x="5326440" y="3203500"/>
                <a:ext cx="1308240" cy="75960"/>
              </p14:xfrm>
            </p:contentPart>
          </mc:Choice>
          <mc:Fallback>
            <p:pic>
              <p:nvPicPr>
                <p:cNvPr id="23" name="Ink 22">
                  <a:extLst>
                    <a:ext uri="{FF2B5EF4-FFF2-40B4-BE49-F238E27FC236}">
                      <a16:creationId xmlns:a16="http://schemas.microsoft.com/office/drawing/2014/main" id="{6DB5467C-374F-EE14-DB25-969D2C719D4C}"/>
                    </a:ext>
                  </a:extLst>
                </p:cNvPr>
                <p:cNvPicPr/>
                <p:nvPr/>
              </p:nvPicPr>
              <p:blipFill>
                <a:blip r:embed="rId37"/>
                <a:stretch>
                  <a:fillRect/>
                </a:stretch>
              </p:blipFill>
              <p:spPr>
                <a:xfrm>
                  <a:off x="5308440" y="3185500"/>
                  <a:ext cx="1343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ADE3A2B5-B546-40A5-E5D1-0CB810892D47}"/>
                    </a:ext>
                  </a:extLst>
                </p14:cNvPr>
                <p14:cNvContentPartPr/>
                <p14:nvPr/>
              </p14:nvContentPartPr>
              <p14:xfrm>
                <a:off x="6236880" y="3302500"/>
                <a:ext cx="503280" cy="9360"/>
              </p14:xfrm>
            </p:contentPart>
          </mc:Choice>
          <mc:Fallback>
            <p:pic>
              <p:nvPicPr>
                <p:cNvPr id="24" name="Ink 23">
                  <a:extLst>
                    <a:ext uri="{FF2B5EF4-FFF2-40B4-BE49-F238E27FC236}">
                      <a16:creationId xmlns:a16="http://schemas.microsoft.com/office/drawing/2014/main" id="{ADE3A2B5-B546-40A5-E5D1-0CB810892D47}"/>
                    </a:ext>
                  </a:extLst>
                </p:cNvPr>
                <p:cNvPicPr/>
                <p:nvPr/>
              </p:nvPicPr>
              <p:blipFill>
                <a:blip r:embed="rId39"/>
                <a:stretch>
                  <a:fillRect/>
                </a:stretch>
              </p:blipFill>
              <p:spPr>
                <a:xfrm>
                  <a:off x="6219240" y="3284500"/>
                  <a:ext cx="538920" cy="45000"/>
                </a:xfrm>
                <a:prstGeom prst="rect">
                  <a:avLst/>
                </a:prstGeom>
              </p:spPr>
            </p:pic>
          </mc:Fallback>
        </mc:AlternateContent>
      </p:grpSp>
      <p:grpSp>
        <p:nvGrpSpPr>
          <p:cNvPr id="29" name="Group 28">
            <a:extLst>
              <a:ext uri="{FF2B5EF4-FFF2-40B4-BE49-F238E27FC236}">
                <a16:creationId xmlns:a16="http://schemas.microsoft.com/office/drawing/2014/main" id="{5ED2BD26-47D5-851C-A979-B469DEA68FE4}"/>
              </a:ext>
            </a:extLst>
          </p:cNvPr>
          <p:cNvGrpSpPr/>
          <p:nvPr/>
        </p:nvGrpSpPr>
        <p:grpSpPr>
          <a:xfrm>
            <a:off x="943440" y="3494740"/>
            <a:ext cx="432360" cy="55080"/>
            <a:chOff x="943440" y="3494740"/>
            <a:chExt cx="432360" cy="55080"/>
          </a:xfrm>
        </p:grpSpPr>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B6DD3CC3-B778-7776-624E-49E5B40A57E6}"/>
                    </a:ext>
                  </a:extLst>
                </p14:cNvPr>
                <p14:cNvContentPartPr/>
                <p14:nvPr/>
              </p14:nvContentPartPr>
              <p14:xfrm>
                <a:off x="1330080" y="3519940"/>
                <a:ext cx="45720" cy="29880"/>
              </p14:xfrm>
            </p:contentPart>
          </mc:Choice>
          <mc:Fallback>
            <p:pic>
              <p:nvPicPr>
                <p:cNvPr id="26" name="Ink 25">
                  <a:extLst>
                    <a:ext uri="{FF2B5EF4-FFF2-40B4-BE49-F238E27FC236}">
                      <a16:creationId xmlns:a16="http://schemas.microsoft.com/office/drawing/2014/main" id="{B6DD3CC3-B778-7776-624E-49E5B40A57E6}"/>
                    </a:ext>
                  </a:extLst>
                </p:cNvPr>
                <p:cNvPicPr/>
                <p:nvPr/>
              </p:nvPicPr>
              <p:blipFill>
                <a:blip r:embed="rId41"/>
                <a:stretch>
                  <a:fillRect/>
                </a:stretch>
              </p:blipFill>
              <p:spPr>
                <a:xfrm>
                  <a:off x="1312080" y="3502300"/>
                  <a:ext cx="81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7C1AB6A8-DE0C-E936-EADC-2D26CBCA7187}"/>
                    </a:ext>
                  </a:extLst>
                </p14:cNvPr>
                <p14:cNvContentPartPr/>
                <p14:nvPr/>
              </p14:nvContentPartPr>
              <p14:xfrm>
                <a:off x="943440" y="3494740"/>
                <a:ext cx="324360" cy="28080"/>
              </p14:xfrm>
            </p:contentPart>
          </mc:Choice>
          <mc:Fallback>
            <p:pic>
              <p:nvPicPr>
                <p:cNvPr id="27" name="Ink 26">
                  <a:extLst>
                    <a:ext uri="{FF2B5EF4-FFF2-40B4-BE49-F238E27FC236}">
                      <a16:creationId xmlns:a16="http://schemas.microsoft.com/office/drawing/2014/main" id="{7C1AB6A8-DE0C-E936-EADC-2D26CBCA7187}"/>
                    </a:ext>
                  </a:extLst>
                </p:cNvPr>
                <p:cNvPicPr/>
                <p:nvPr/>
              </p:nvPicPr>
              <p:blipFill>
                <a:blip r:embed="rId43"/>
                <a:stretch>
                  <a:fillRect/>
                </a:stretch>
              </p:blipFill>
              <p:spPr>
                <a:xfrm>
                  <a:off x="925440" y="3476740"/>
                  <a:ext cx="36000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934A2719-D2B9-0104-CBC8-FC7344D37261}"/>
                  </a:ext>
                </a:extLst>
              </p14:cNvPr>
              <p14:cNvContentPartPr/>
              <p14:nvPr/>
            </p14:nvContentPartPr>
            <p14:xfrm>
              <a:off x="1855680" y="3523540"/>
              <a:ext cx="39240" cy="3600"/>
            </p14:xfrm>
          </p:contentPart>
        </mc:Choice>
        <mc:Fallback>
          <p:pic>
            <p:nvPicPr>
              <p:cNvPr id="28" name="Ink 27">
                <a:extLst>
                  <a:ext uri="{FF2B5EF4-FFF2-40B4-BE49-F238E27FC236}">
                    <a16:creationId xmlns:a16="http://schemas.microsoft.com/office/drawing/2014/main" id="{934A2719-D2B9-0104-CBC8-FC7344D37261}"/>
                  </a:ext>
                </a:extLst>
              </p:cNvPr>
              <p:cNvPicPr/>
              <p:nvPr/>
            </p:nvPicPr>
            <p:blipFill>
              <a:blip r:embed="rId45"/>
              <a:stretch>
                <a:fillRect/>
              </a:stretch>
            </p:blipFill>
            <p:spPr>
              <a:xfrm>
                <a:off x="1837680" y="3505540"/>
                <a:ext cx="74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24D4886C-8C6D-9DC0-3B5F-3AA60D8BB49D}"/>
                  </a:ext>
                </a:extLst>
              </p14:cNvPr>
              <p14:cNvContentPartPr/>
              <p14:nvPr/>
            </p14:nvContentPartPr>
            <p14:xfrm>
              <a:off x="2682960" y="4048780"/>
              <a:ext cx="3355560" cy="79200"/>
            </p14:xfrm>
          </p:contentPart>
        </mc:Choice>
        <mc:Fallback>
          <p:pic>
            <p:nvPicPr>
              <p:cNvPr id="30" name="Ink 29">
                <a:extLst>
                  <a:ext uri="{FF2B5EF4-FFF2-40B4-BE49-F238E27FC236}">
                    <a16:creationId xmlns:a16="http://schemas.microsoft.com/office/drawing/2014/main" id="{24D4886C-8C6D-9DC0-3B5F-3AA60D8BB49D}"/>
                  </a:ext>
                </a:extLst>
              </p:cNvPr>
              <p:cNvPicPr/>
              <p:nvPr/>
            </p:nvPicPr>
            <p:blipFill>
              <a:blip r:embed="rId47"/>
              <a:stretch>
                <a:fillRect/>
              </a:stretch>
            </p:blipFill>
            <p:spPr>
              <a:xfrm>
                <a:off x="2664960" y="4030780"/>
                <a:ext cx="3391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FF35FA60-1D85-D4CD-CCD5-87E9175B09A2}"/>
                  </a:ext>
                </a:extLst>
              </p14:cNvPr>
              <p14:cNvContentPartPr/>
              <p14:nvPr/>
            </p14:nvContentPartPr>
            <p14:xfrm>
              <a:off x="255120" y="4146700"/>
              <a:ext cx="262800" cy="370800"/>
            </p14:xfrm>
          </p:contentPart>
        </mc:Choice>
        <mc:Fallback>
          <p:pic>
            <p:nvPicPr>
              <p:cNvPr id="31" name="Ink 30">
                <a:extLst>
                  <a:ext uri="{FF2B5EF4-FFF2-40B4-BE49-F238E27FC236}">
                    <a16:creationId xmlns:a16="http://schemas.microsoft.com/office/drawing/2014/main" id="{FF35FA60-1D85-D4CD-CCD5-87E9175B09A2}"/>
                  </a:ext>
                </a:extLst>
              </p:cNvPr>
              <p:cNvPicPr/>
              <p:nvPr/>
            </p:nvPicPr>
            <p:blipFill>
              <a:blip r:embed="rId49"/>
              <a:stretch>
                <a:fillRect/>
              </a:stretch>
            </p:blipFill>
            <p:spPr>
              <a:xfrm>
                <a:off x="237120" y="4129060"/>
                <a:ext cx="29844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C51F125C-22B9-FA46-BD39-D818BE21017E}"/>
                  </a:ext>
                </a:extLst>
              </p14:cNvPr>
              <p14:cNvContentPartPr/>
              <p14:nvPr/>
            </p14:nvContentPartPr>
            <p14:xfrm>
              <a:off x="5409240" y="5202940"/>
              <a:ext cx="1318320" cy="86400"/>
            </p14:xfrm>
          </p:contentPart>
        </mc:Choice>
        <mc:Fallback>
          <p:pic>
            <p:nvPicPr>
              <p:cNvPr id="32" name="Ink 31">
                <a:extLst>
                  <a:ext uri="{FF2B5EF4-FFF2-40B4-BE49-F238E27FC236}">
                    <a16:creationId xmlns:a16="http://schemas.microsoft.com/office/drawing/2014/main" id="{C51F125C-22B9-FA46-BD39-D818BE21017E}"/>
                  </a:ext>
                </a:extLst>
              </p:cNvPr>
              <p:cNvPicPr/>
              <p:nvPr/>
            </p:nvPicPr>
            <p:blipFill>
              <a:blip r:embed="rId51"/>
              <a:stretch>
                <a:fillRect/>
              </a:stretch>
            </p:blipFill>
            <p:spPr>
              <a:xfrm>
                <a:off x="5391240" y="5184940"/>
                <a:ext cx="1353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A4A1725D-4A33-90BE-3C96-AD50B552D42B}"/>
                  </a:ext>
                </a:extLst>
              </p14:cNvPr>
              <p14:cNvContentPartPr/>
              <p14:nvPr/>
            </p14:nvContentPartPr>
            <p14:xfrm>
              <a:off x="7920240" y="5562580"/>
              <a:ext cx="1833840" cy="61200"/>
            </p14:xfrm>
          </p:contentPart>
        </mc:Choice>
        <mc:Fallback>
          <p:pic>
            <p:nvPicPr>
              <p:cNvPr id="33" name="Ink 32">
                <a:extLst>
                  <a:ext uri="{FF2B5EF4-FFF2-40B4-BE49-F238E27FC236}">
                    <a16:creationId xmlns:a16="http://schemas.microsoft.com/office/drawing/2014/main" id="{A4A1725D-4A33-90BE-3C96-AD50B552D42B}"/>
                  </a:ext>
                </a:extLst>
              </p:cNvPr>
              <p:cNvPicPr/>
              <p:nvPr/>
            </p:nvPicPr>
            <p:blipFill>
              <a:blip r:embed="rId53"/>
              <a:stretch>
                <a:fillRect/>
              </a:stretch>
            </p:blipFill>
            <p:spPr>
              <a:xfrm>
                <a:off x="7902600" y="5544940"/>
                <a:ext cx="1869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9DF1CAB2-2199-8B25-7630-C6C23574E9C6}"/>
                  </a:ext>
                </a:extLst>
              </p14:cNvPr>
              <p14:cNvContentPartPr/>
              <p14:nvPr/>
            </p14:nvContentPartPr>
            <p14:xfrm>
              <a:off x="10919760" y="5514700"/>
              <a:ext cx="623880" cy="51120"/>
            </p14:xfrm>
          </p:contentPart>
        </mc:Choice>
        <mc:Fallback>
          <p:pic>
            <p:nvPicPr>
              <p:cNvPr id="34" name="Ink 33">
                <a:extLst>
                  <a:ext uri="{FF2B5EF4-FFF2-40B4-BE49-F238E27FC236}">
                    <a16:creationId xmlns:a16="http://schemas.microsoft.com/office/drawing/2014/main" id="{9DF1CAB2-2199-8B25-7630-C6C23574E9C6}"/>
                  </a:ext>
                </a:extLst>
              </p:cNvPr>
              <p:cNvPicPr/>
              <p:nvPr/>
            </p:nvPicPr>
            <p:blipFill>
              <a:blip r:embed="rId55"/>
              <a:stretch>
                <a:fillRect/>
              </a:stretch>
            </p:blipFill>
            <p:spPr>
              <a:xfrm>
                <a:off x="10901760" y="5496700"/>
                <a:ext cx="659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3B4F07C5-7410-321E-A7C9-856DCA513684}"/>
                  </a:ext>
                </a:extLst>
              </p14:cNvPr>
              <p14:cNvContentPartPr/>
              <p14:nvPr/>
            </p14:nvContentPartPr>
            <p14:xfrm>
              <a:off x="1068360" y="5846620"/>
              <a:ext cx="1311120" cy="41040"/>
            </p14:xfrm>
          </p:contentPart>
        </mc:Choice>
        <mc:Fallback>
          <p:pic>
            <p:nvPicPr>
              <p:cNvPr id="35" name="Ink 34">
                <a:extLst>
                  <a:ext uri="{FF2B5EF4-FFF2-40B4-BE49-F238E27FC236}">
                    <a16:creationId xmlns:a16="http://schemas.microsoft.com/office/drawing/2014/main" id="{3B4F07C5-7410-321E-A7C9-856DCA513684}"/>
                  </a:ext>
                </a:extLst>
              </p:cNvPr>
              <p:cNvPicPr/>
              <p:nvPr/>
            </p:nvPicPr>
            <p:blipFill>
              <a:blip r:embed="rId57"/>
              <a:stretch>
                <a:fillRect/>
              </a:stretch>
            </p:blipFill>
            <p:spPr>
              <a:xfrm>
                <a:off x="1050360" y="5828980"/>
                <a:ext cx="1346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AE87D81E-30A1-1A82-4EF6-89C43A858A00}"/>
                  </a:ext>
                </a:extLst>
              </p14:cNvPr>
              <p14:cNvContentPartPr/>
              <p14:nvPr/>
            </p14:nvContentPartPr>
            <p14:xfrm>
              <a:off x="5435880" y="5843740"/>
              <a:ext cx="765720" cy="30960"/>
            </p14:xfrm>
          </p:contentPart>
        </mc:Choice>
        <mc:Fallback>
          <p:pic>
            <p:nvPicPr>
              <p:cNvPr id="36" name="Ink 35">
                <a:extLst>
                  <a:ext uri="{FF2B5EF4-FFF2-40B4-BE49-F238E27FC236}">
                    <a16:creationId xmlns:a16="http://schemas.microsoft.com/office/drawing/2014/main" id="{AE87D81E-30A1-1A82-4EF6-89C43A858A00}"/>
                  </a:ext>
                </a:extLst>
              </p:cNvPr>
              <p:cNvPicPr/>
              <p:nvPr/>
            </p:nvPicPr>
            <p:blipFill>
              <a:blip r:embed="rId59"/>
              <a:stretch>
                <a:fillRect/>
              </a:stretch>
            </p:blipFill>
            <p:spPr>
              <a:xfrm>
                <a:off x="5417880" y="5826100"/>
                <a:ext cx="801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B6345AD0-7847-67AC-4530-2E2BEEAE42EB}"/>
                  </a:ext>
                </a:extLst>
              </p14:cNvPr>
              <p14:cNvContentPartPr/>
              <p14:nvPr/>
            </p14:nvContentPartPr>
            <p14:xfrm>
              <a:off x="3737040" y="6240460"/>
              <a:ext cx="5760" cy="1080"/>
            </p14:xfrm>
          </p:contentPart>
        </mc:Choice>
        <mc:Fallback>
          <p:pic>
            <p:nvPicPr>
              <p:cNvPr id="37" name="Ink 36">
                <a:extLst>
                  <a:ext uri="{FF2B5EF4-FFF2-40B4-BE49-F238E27FC236}">
                    <a16:creationId xmlns:a16="http://schemas.microsoft.com/office/drawing/2014/main" id="{B6345AD0-7847-67AC-4530-2E2BEEAE42EB}"/>
                  </a:ext>
                </a:extLst>
              </p:cNvPr>
              <p:cNvPicPr/>
              <p:nvPr/>
            </p:nvPicPr>
            <p:blipFill>
              <a:blip r:embed="rId61"/>
              <a:stretch>
                <a:fillRect/>
              </a:stretch>
            </p:blipFill>
            <p:spPr>
              <a:xfrm>
                <a:off x="3719400" y="6222460"/>
                <a:ext cx="41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0A0E520B-330B-4FF7-D5CF-B4D5D69E5A98}"/>
                  </a:ext>
                </a:extLst>
              </p14:cNvPr>
              <p14:cNvContentPartPr/>
              <p14:nvPr/>
            </p14:nvContentPartPr>
            <p14:xfrm>
              <a:off x="7752120" y="6135340"/>
              <a:ext cx="2741040" cy="78120"/>
            </p14:xfrm>
          </p:contentPart>
        </mc:Choice>
        <mc:Fallback>
          <p:pic>
            <p:nvPicPr>
              <p:cNvPr id="38" name="Ink 37">
                <a:extLst>
                  <a:ext uri="{FF2B5EF4-FFF2-40B4-BE49-F238E27FC236}">
                    <a16:creationId xmlns:a16="http://schemas.microsoft.com/office/drawing/2014/main" id="{0A0E520B-330B-4FF7-D5CF-B4D5D69E5A98}"/>
                  </a:ext>
                </a:extLst>
              </p:cNvPr>
              <p:cNvPicPr/>
              <p:nvPr/>
            </p:nvPicPr>
            <p:blipFill>
              <a:blip r:embed="rId63"/>
              <a:stretch>
                <a:fillRect/>
              </a:stretch>
            </p:blipFill>
            <p:spPr>
              <a:xfrm>
                <a:off x="7734120" y="6117340"/>
                <a:ext cx="2776680" cy="113760"/>
              </a:xfrm>
              <a:prstGeom prst="rect">
                <a:avLst/>
              </a:prstGeom>
            </p:spPr>
          </p:pic>
        </mc:Fallback>
      </mc:AlternateContent>
    </p:spTree>
    <p:extLst>
      <p:ext uri="{BB962C8B-B14F-4D97-AF65-F5344CB8AC3E}">
        <p14:creationId xmlns:p14="http://schemas.microsoft.com/office/powerpoint/2010/main" val="213518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833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9319"/>
            <a:ext cx="9226550" cy="5724644"/>
          </a:xfrm>
          <a:prstGeom prst="rect">
            <a:avLst/>
          </a:prstGeom>
          <a:noFill/>
        </p:spPr>
        <p:txBody>
          <a:bodyPr wrap="square" rtlCol="0">
            <a:spAutoFit/>
          </a:bodyPr>
          <a:lstStyle/>
          <a:p>
            <a:r>
              <a:rPr lang="en-US" sz="3200" b="1">
                <a:solidFill>
                  <a:srgbClr val="FFC000"/>
                </a:solidFill>
                <a:cs typeface="+mj-cs"/>
              </a:rPr>
              <a:t>Talmud Bavli Shabbat 156b:1</a:t>
            </a:r>
          </a:p>
          <a:p>
            <a:pPr algn="r"/>
            <a:r>
              <a:rPr lang="he-IL" sz="3200">
                <a:solidFill>
                  <a:srgbClr val="FFFF00"/>
                </a:solidFill>
                <a:cs typeface="+mj-cs"/>
              </a:rPr>
              <a:t>דְּקָאֵי צֶדֶק בְּמַעֲרָב — מְהַדַּרְנָא וּמוֹקֵימְנָא לֵיהּ בְּמִזְרָח. וְהַיְינוּ דִּכְתִיב: ״מִי הֵעִיר מִמִּזְרָח צֶדֶק יִקְרָאֵהוּ לְרַגְלוֹ״.</a:t>
            </a:r>
          </a:p>
          <a:p>
            <a:r>
              <a:rPr lang="en-US" sz="3000">
                <a:solidFill>
                  <a:srgbClr val="FFC000"/>
                </a:solidFill>
                <a:cs typeface="+mj-cs"/>
              </a:rPr>
              <a:t>Is it because Jupiter is situated in the west that you cannot have children? I will restore it and establish it in the east. And that is the meaning of that which is written with regard to Abraham: </a:t>
            </a:r>
            <a:r>
              <a:rPr lang="en-US" sz="3000">
                <a:solidFill>
                  <a:srgbClr val="00B0F0"/>
                </a:solidFill>
                <a:cs typeface="+mj-cs"/>
              </a:rPr>
              <a:t>“Who has raised up one from the east, he will call justice [tzedek] to his steps [leraglo]. He gives nations before him, and makes him rule over kings; his sword makes them as the dust, his bow as the driven stubble”</a:t>
            </a:r>
            <a:r>
              <a:rPr lang="en-US" sz="3000">
                <a:solidFill>
                  <a:srgbClr val="FFC000"/>
                </a:solidFill>
                <a:cs typeface="+mj-cs"/>
              </a:rPr>
              <a:t> (</a:t>
            </a:r>
            <a:r>
              <a:rPr lang="en-US" sz="3000">
                <a:solidFill>
                  <a:srgbClr val="00B0F0"/>
                </a:solidFill>
                <a:cs typeface="+mj-cs"/>
              </a:rPr>
              <a:t>Isaiah 41:2</a:t>
            </a:r>
            <a:r>
              <a:rPr lang="en-US" sz="3000">
                <a:solidFill>
                  <a:srgbClr val="FFC000"/>
                </a:solidFill>
                <a:cs typeface="+mj-cs"/>
              </a:rPr>
              <a:t>). God established Jupiter [tzedek] in the east on behalf of [leraglo] Abraham.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5D36385-EE01-DA0C-D6BE-FF015F04BACF}"/>
                  </a:ext>
                </a:extLst>
              </p14:cNvPr>
              <p14:cNvContentPartPr/>
              <p14:nvPr/>
            </p14:nvContentPartPr>
            <p14:xfrm>
              <a:off x="2498640" y="2154820"/>
              <a:ext cx="867600" cy="61560"/>
            </p14:xfrm>
          </p:contentPart>
        </mc:Choice>
        <mc:Fallback>
          <p:pic>
            <p:nvPicPr>
              <p:cNvPr id="2" name="Ink 1">
                <a:extLst>
                  <a:ext uri="{FF2B5EF4-FFF2-40B4-BE49-F238E27FC236}">
                    <a16:creationId xmlns:a16="http://schemas.microsoft.com/office/drawing/2014/main" id="{05D36385-EE01-DA0C-D6BE-FF015F04BACF}"/>
                  </a:ext>
                </a:extLst>
              </p:cNvPr>
              <p:cNvPicPr/>
              <p:nvPr/>
            </p:nvPicPr>
            <p:blipFill>
              <a:blip r:embed="rId5"/>
              <a:stretch>
                <a:fillRect/>
              </a:stretch>
            </p:blipFill>
            <p:spPr>
              <a:xfrm>
                <a:off x="2480640" y="2137180"/>
                <a:ext cx="903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1A5260D-4B74-7C38-0055-C43C1E1FF38A}"/>
                  </a:ext>
                </a:extLst>
              </p14:cNvPr>
              <p14:cNvContentPartPr/>
              <p14:nvPr/>
            </p14:nvContentPartPr>
            <p14:xfrm>
              <a:off x="8127240" y="696460"/>
              <a:ext cx="723600" cy="610560"/>
            </p14:xfrm>
          </p:contentPart>
        </mc:Choice>
        <mc:Fallback>
          <p:pic>
            <p:nvPicPr>
              <p:cNvPr id="4" name="Ink 3">
                <a:extLst>
                  <a:ext uri="{FF2B5EF4-FFF2-40B4-BE49-F238E27FC236}">
                    <a16:creationId xmlns:a16="http://schemas.microsoft.com/office/drawing/2014/main" id="{11A5260D-4B74-7C38-0055-C43C1E1FF38A}"/>
                  </a:ext>
                </a:extLst>
              </p:cNvPr>
              <p:cNvPicPr/>
              <p:nvPr/>
            </p:nvPicPr>
            <p:blipFill>
              <a:blip r:embed="rId7"/>
              <a:stretch>
                <a:fillRect/>
              </a:stretch>
            </p:blipFill>
            <p:spPr>
              <a:xfrm>
                <a:off x="8109600" y="678460"/>
                <a:ext cx="75924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3D1647F-71D5-2CA8-9231-F63C69E642D9}"/>
                  </a:ext>
                </a:extLst>
              </p14:cNvPr>
              <p14:cNvContentPartPr/>
              <p14:nvPr/>
            </p14:nvContentPartPr>
            <p14:xfrm>
              <a:off x="1993560" y="5335420"/>
              <a:ext cx="1568160" cy="94320"/>
            </p14:xfrm>
          </p:contentPart>
        </mc:Choice>
        <mc:Fallback>
          <p:pic>
            <p:nvPicPr>
              <p:cNvPr id="5" name="Ink 4">
                <a:extLst>
                  <a:ext uri="{FF2B5EF4-FFF2-40B4-BE49-F238E27FC236}">
                    <a16:creationId xmlns:a16="http://schemas.microsoft.com/office/drawing/2014/main" id="{53D1647F-71D5-2CA8-9231-F63C69E642D9}"/>
                  </a:ext>
                </a:extLst>
              </p:cNvPr>
              <p:cNvPicPr/>
              <p:nvPr/>
            </p:nvPicPr>
            <p:blipFill>
              <a:blip r:embed="rId9"/>
              <a:stretch>
                <a:fillRect/>
              </a:stretch>
            </p:blipFill>
            <p:spPr>
              <a:xfrm>
                <a:off x="1975920" y="5317780"/>
                <a:ext cx="1603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1F0B4D6-FFD9-1F23-7278-46205B9683AB}"/>
                  </a:ext>
                </a:extLst>
              </p14:cNvPr>
              <p14:cNvContentPartPr/>
              <p14:nvPr/>
            </p14:nvContentPartPr>
            <p14:xfrm>
              <a:off x="4191000" y="3998740"/>
              <a:ext cx="735480" cy="41760"/>
            </p14:xfrm>
          </p:contentPart>
        </mc:Choice>
        <mc:Fallback>
          <p:pic>
            <p:nvPicPr>
              <p:cNvPr id="7" name="Ink 6">
                <a:extLst>
                  <a:ext uri="{FF2B5EF4-FFF2-40B4-BE49-F238E27FC236}">
                    <a16:creationId xmlns:a16="http://schemas.microsoft.com/office/drawing/2014/main" id="{B1F0B4D6-FFD9-1F23-7278-46205B9683AB}"/>
                  </a:ext>
                </a:extLst>
              </p:cNvPr>
              <p:cNvPicPr/>
              <p:nvPr/>
            </p:nvPicPr>
            <p:blipFill>
              <a:blip r:embed="rId11"/>
              <a:stretch>
                <a:fillRect/>
              </a:stretch>
            </p:blipFill>
            <p:spPr>
              <a:xfrm>
                <a:off x="4173360" y="3981100"/>
                <a:ext cx="771120" cy="77400"/>
              </a:xfrm>
              <a:prstGeom prst="rect">
                <a:avLst/>
              </a:prstGeom>
            </p:spPr>
          </p:pic>
        </mc:Fallback>
      </mc:AlternateContent>
    </p:spTree>
    <p:extLst>
      <p:ext uri="{BB962C8B-B14F-4D97-AF65-F5344CB8AC3E}">
        <p14:creationId xmlns:p14="http://schemas.microsoft.com/office/powerpoint/2010/main" val="964355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8335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6700" y="15285"/>
            <a:ext cx="11791950" cy="6278642"/>
          </a:xfrm>
          <a:prstGeom prst="rect">
            <a:avLst/>
          </a:prstGeom>
          <a:noFill/>
        </p:spPr>
        <p:txBody>
          <a:bodyPr wrap="square" rtlCol="0">
            <a:spAutoFit/>
          </a:bodyPr>
          <a:lstStyle/>
          <a:p>
            <a:r>
              <a:rPr lang="en-US" sz="2200" b="1">
                <a:solidFill>
                  <a:srgbClr val="FFC000"/>
                </a:solidFill>
                <a:cs typeface="+mj-cs"/>
              </a:rPr>
              <a:t>Shenei Luchot HaBerit, Torah Shebikhtav, Bamidbar, Nasso, Beha'alotcha, Derekh Chayim, Nasso 18</a:t>
            </a:r>
          </a:p>
          <a:p>
            <a:r>
              <a:rPr lang="en-US" sz="1900">
                <a:solidFill>
                  <a:srgbClr val="FFC000"/>
                </a:solidFill>
                <a:cs typeface="+mj-cs"/>
              </a:rPr>
              <a:t>The reason that repentance is such a powerful tool is that it ranks higher than all the accusers [in the Celestial Spheres], and those who address themselves to that </a:t>
            </a:r>
            <a:r>
              <a:rPr lang="en-US" sz="1900">
                <a:solidFill>
                  <a:srgbClr val="00B0F0"/>
                </a:solidFill>
                <a:cs typeface="+mj-cs"/>
              </a:rPr>
              <a:t>"power" </a:t>
            </a:r>
            <a:r>
              <a:rPr lang="en-US" sz="1900">
                <a:solidFill>
                  <a:srgbClr val="FFC000"/>
                </a:solidFill>
                <a:cs typeface="+mj-cs"/>
              </a:rPr>
              <a:t>need not be afraid of any evil forces in the world. We know this from such verses as </a:t>
            </a:r>
            <a:r>
              <a:rPr lang="en-US" sz="1900">
                <a:solidFill>
                  <a:srgbClr val="00B0F0"/>
                </a:solidFill>
                <a:cs typeface="+mj-cs"/>
              </a:rPr>
              <a:t>Isaiah 14,27</a:t>
            </a:r>
            <a:r>
              <a:rPr lang="en-US" sz="1900">
                <a:solidFill>
                  <a:srgbClr val="FFC000"/>
                </a:solidFill>
                <a:cs typeface="+mj-cs"/>
              </a:rPr>
              <a:t>: </a:t>
            </a:r>
            <a:r>
              <a:rPr lang="he-IL" sz="1900">
                <a:solidFill>
                  <a:srgbClr val="FFFF00"/>
                </a:solidFill>
                <a:cs typeface="+mj-cs"/>
              </a:rPr>
              <a:t>כי ה' צבאות יעץ ומי יפר, וידו הנטויה ומי ישיבנה</a:t>
            </a:r>
            <a:r>
              <a:rPr lang="he-IL" sz="1900">
                <a:solidFill>
                  <a:srgbClr val="FFC000"/>
                </a:solidFill>
                <a:cs typeface="+mj-cs"/>
              </a:rPr>
              <a:t>. "</a:t>
            </a:r>
            <a:r>
              <a:rPr lang="en-US" sz="1900">
                <a:solidFill>
                  <a:srgbClr val="FFC000"/>
                </a:solidFill>
                <a:cs typeface="+mj-cs"/>
              </a:rPr>
              <a:t> For the Lord of Hosts has planned it, who could possibly foil it? We also read in </a:t>
            </a:r>
            <a:r>
              <a:rPr lang="en-US" sz="1900">
                <a:solidFill>
                  <a:srgbClr val="00B0F0"/>
                </a:solidFill>
                <a:cs typeface="+mj-cs"/>
              </a:rPr>
              <a:t>Nachum 1,6</a:t>
            </a:r>
            <a:r>
              <a:rPr lang="en-US" sz="1900">
                <a:solidFill>
                  <a:srgbClr val="FFC000"/>
                </a:solidFill>
                <a:cs typeface="+mj-cs"/>
              </a:rPr>
              <a:t>:</a:t>
            </a:r>
            <a:r>
              <a:rPr lang="he-IL" sz="1900">
                <a:solidFill>
                  <a:srgbClr val="FFFF00"/>
                </a:solidFill>
                <a:cs typeface="+mj-cs"/>
              </a:rPr>
              <a:t>לפני זעמו מי יעמוד</a:t>
            </a:r>
            <a:r>
              <a:rPr lang="he-IL" sz="1900">
                <a:solidFill>
                  <a:srgbClr val="FFC000"/>
                </a:solidFill>
                <a:cs typeface="+mj-cs"/>
              </a:rPr>
              <a:t>! "</a:t>
            </a:r>
            <a:r>
              <a:rPr lang="en-US" sz="1900">
                <a:solidFill>
                  <a:srgbClr val="FFC000"/>
                </a:solidFill>
                <a:cs typeface="+mj-cs"/>
              </a:rPr>
              <a:t>Who can stand up to His wrath!" The word Mee in both these verses refers to the institution of repentance. We know this from </a:t>
            </a:r>
            <a:r>
              <a:rPr lang="en-US" sz="1900">
                <a:solidFill>
                  <a:srgbClr val="00B0F0"/>
                </a:solidFill>
                <a:cs typeface="+mj-cs"/>
              </a:rPr>
              <a:t>Isaiah 40,26</a:t>
            </a:r>
            <a:r>
              <a:rPr lang="en-US" sz="1900">
                <a:solidFill>
                  <a:srgbClr val="FFC000"/>
                </a:solidFill>
                <a:cs typeface="+mj-cs"/>
              </a:rPr>
              <a:t>: "</a:t>
            </a:r>
            <a:r>
              <a:rPr lang="he-IL" sz="1900">
                <a:solidFill>
                  <a:srgbClr val="FFFF00"/>
                </a:solidFill>
                <a:cs typeface="+mj-cs"/>
              </a:rPr>
              <a:t>שאו מרום עיניכם וראו מי ברא אלה</a:t>
            </a:r>
            <a:r>
              <a:rPr lang="he-IL" sz="1900">
                <a:solidFill>
                  <a:srgbClr val="FFC000"/>
                </a:solidFill>
                <a:cs typeface="+mj-cs"/>
              </a:rPr>
              <a:t>" </a:t>
            </a:r>
            <a:r>
              <a:rPr lang="en-US" sz="1900">
                <a:solidFill>
                  <a:srgbClr val="FFC000"/>
                </a:solidFill>
                <a:cs typeface="+mj-cs"/>
              </a:rPr>
              <a:t> as well as from </a:t>
            </a:r>
            <a:r>
              <a:rPr lang="en-US" sz="1900">
                <a:solidFill>
                  <a:srgbClr val="00B0F0"/>
                </a:solidFill>
                <a:cs typeface="+mj-cs"/>
              </a:rPr>
              <a:t>Isaiah 40,14</a:t>
            </a:r>
            <a:r>
              <a:rPr lang="en-US" sz="1900">
                <a:solidFill>
                  <a:srgbClr val="FFC000"/>
                </a:solidFill>
                <a:cs typeface="+mj-cs"/>
              </a:rPr>
              <a:t>: "</a:t>
            </a:r>
            <a:r>
              <a:rPr lang="he-IL" sz="1900">
                <a:solidFill>
                  <a:srgbClr val="FFFF00"/>
                </a:solidFill>
                <a:cs typeface="+mj-cs"/>
              </a:rPr>
              <a:t>את מי נועץ ויבינהו</a:t>
            </a:r>
            <a:r>
              <a:rPr lang="he-IL" sz="1900">
                <a:solidFill>
                  <a:srgbClr val="FFC000"/>
                </a:solidFill>
                <a:cs typeface="+mj-cs"/>
              </a:rPr>
              <a:t>?" "</a:t>
            </a:r>
            <a:r>
              <a:rPr lang="en-US" sz="1900">
                <a:solidFill>
                  <a:srgbClr val="FFC000"/>
                </a:solidFill>
                <a:cs typeface="+mj-cs"/>
              </a:rPr>
              <a:t> Raise your eyes heavenwards and behold, who has created all these?" Or, </a:t>
            </a:r>
            <a:r>
              <a:rPr lang="en-US" sz="1900">
                <a:solidFill>
                  <a:srgbClr val="00B0F0"/>
                </a:solidFill>
                <a:cs typeface="+mj-cs"/>
              </a:rPr>
              <a:t>"With whom did He consult, and who taught Him?". </a:t>
            </a:r>
            <a:r>
              <a:rPr lang="en-US" sz="1900">
                <a:solidFill>
                  <a:srgbClr val="FFC000"/>
                </a:solidFill>
                <a:cs typeface="+mj-cs"/>
              </a:rPr>
              <a:t>We have the verse </a:t>
            </a:r>
            <a:r>
              <a:rPr lang="he-IL" sz="1900">
                <a:solidFill>
                  <a:srgbClr val="FFFF00"/>
                </a:solidFill>
                <a:cs typeface="+mj-cs"/>
              </a:rPr>
              <a:t>מי א-ל בשמים ובארץ</a:t>
            </a:r>
            <a:r>
              <a:rPr lang="he-IL" sz="1900">
                <a:solidFill>
                  <a:srgbClr val="FFC000"/>
                </a:solidFill>
                <a:cs typeface="+mj-cs"/>
              </a:rPr>
              <a:t>, </a:t>
            </a:r>
            <a:r>
              <a:rPr lang="en-US" sz="1900">
                <a:solidFill>
                  <a:srgbClr val="FFC000"/>
                </a:solidFill>
                <a:cs typeface="+mj-cs"/>
              </a:rPr>
              <a:t> which means that the Lord of Heaven and earth is called </a:t>
            </a:r>
            <a:r>
              <a:rPr lang="he-IL" sz="1900">
                <a:solidFill>
                  <a:srgbClr val="FFFF00"/>
                </a:solidFill>
                <a:cs typeface="+mj-cs"/>
              </a:rPr>
              <a:t>מי</a:t>
            </a:r>
            <a:r>
              <a:rPr lang="he-IL" sz="1900">
                <a:solidFill>
                  <a:srgbClr val="FFC000"/>
                </a:solidFill>
                <a:cs typeface="+mj-cs"/>
              </a:rPr>
              <a:t>, "</a:t>
            </a:r>
            <a:r>
              <a:rPr lang="en-US" sz="1900">
                <a:solidFill>
                  <a:srgbClr val="FFC000"/>
                </a:solidFill>
                <a:cs typeface="+mj-cs"/>
              </a:rPr>
              <a:t> Who", seeing no one can comprehend His Essence. This is the mystical dimension of the word </a:t>
            </a:r>
            <a:r>
              <a:rPr lang="he-IL" sz="1900">
                <a:solidFill>
                  <a:srgbClr val="FFFF00"/>
                </a:solidFill>
                <a:cs typeface="+mj-cs"/>
              </a:rPr>
              <a:t>מי</a:t>
            </a:r>
            <a:r>
              <a:rPr lang="he-IL" sz="1900">
                <a:solidFill>
                  <a:srgbClr val="FFC000"/>
                </a:solidFill>
                <a:cs typeface="+mj-cs"/>
              </a:rPr>
              <a:t>. </a:t>
            </a:r>
            <a:r>
              <a:rPr lang="en-US" sz="1900">
                <a:solidFill>
                  <a:srgbClr val="FFC000"/>
                </a:solidFill>
                <a:cs typeface="+mj-cs"/>
              </a:rPr>
              <a:t> When the prophet </a:t>
            </a:r>
            <a:r>
              <a:rPr lang="en-US" sz="1900">
                <a:solidFill>
                  <a:srgbClr val="00B0F0"/>
                </a:solidFill>
                <a:cs typeface="+mj-cs"/>
              </a:rPr>
              <a:t>Isaiah 41,4 </a:t>
            </a:r>
            <a:r>
              <a:rPr lang="en-US" sz="1900">
                <a:solidFill>
                  <a:srgbClr val="FFC000"/>
                </a:solidFill>
                <a:cs typeface="+mj-cs"/>
              </a:rPr>
              <a:t>says: </a:t>
            </a:r>
            <a:r>
              <a:rPr lang="he-IL" sz="1900">
                <a:solidFill>
                  <a:srgbClr val="FFFF00"/>
                </a:solidFill>
                <a:cs typeface="+mj-cs"/>
              </a:rPr>
              <a:t>מי פעל ועשה</a:t>
            </a:r>
            <a:r>
              <a:rPr lang="he-IL" sz="1900">
                <a:solidFill>
                  <a:srgbClr val="FFC000"/>
                </a:solidFill>
                <a:cs typeface="+mj-cs"/>
              </a:rPr>
              <a:t>, "</a:t>
            </a:r>
            <a:r>
              <a:rPr lang="en-US" sz="1900">
                <a:solidFill>
                  <a:srgbClr val="FFC000"/>
                </a:solidFill>
                <a:cs typeface="+mj-cs"/>
              </a:rPr>
              <a:t> Who has labored and brought to fruition," he reveals a deep secret. Heavenly decrees are reconsidered in the upper emanation of </a:t>
            </a:r>
            <a:r>
              <a:rPr lang="he-IL" sz="1900">
                <a:solidFill>
                  <a:srgbClr val="FFFF00"/>
                </a:solidFill>
                <a:cs typeface="+mj-cs"/>
              </a:rPr>
              <a:t>בינה</a:t>
            </a:r>
            <a:r>
              <a:rPr lang="he-IL" sz="1900">
                <a:solidFill>
                  <a:srgbClr val="FFC000"/>
                </a:solidFill>
                <a:cs typeface="+mj-cs"/>
              </a:rPr>
              <a:t> </a:t>
            </a:r>
            <a:r>
              <a:rPr lang="en-US" sz="1900">
                <a:solidFill>
                  <a:srgbClr val="FFC000"/>
                </a:solidFill>
                <a:cs typeface="+mj-cs"/>
              </a:rPr>
              <a:t> or in the lower emanations of </a:t>
            </a:r>
            <a:r>
              <a:rPr lang="he-IL" sz="1900">
                <a:solidFill>
                  <a:srgbClr val="FFFF00"/>
                </a:solidFill>
                <a:cs typeface="+mj-cs"/>
              </a:rPr>
              <a:t>נצח </a:t>
            </a:r>
            <a:r>
              <a:rPr lang="en-US" sz="1900">
                <a:solidFill>
                  <a:srgbClr val="FFFF00"/>
                </a:solidFill>
                <a:cs typeface="+mj-cs"/>
              </a:rPr>
              <a:t> </a:t>
            </a:r>
            <a:r>
              <a:rPr lang="en-US" sz="1900">
                <a:solidFill>
                  <a:srgbClr val="FFC000"/>
                </a:solidFill>
                <a:cs typeface="+mj-cs"/>
              </a:rPr>
              <a:t>and </a:t>
            </a:r>
            <a:r>
              <a:rPr lang="he-IL" sz="1900">
                <a:solidFill>
                  <a:srgbClr val="FFFF00"/>
                </a:solidFill>
                <a:cs typeface="+mj-cs"/>
              </a:rPr>
              <a:t>הוד </a:t>
            </a:r>
            <a:r>
              <a:rPr lang="en-US" sz="1900">
                <a:solidFill>
                  <a:srgbClr val="FFFF00"/>
                </a:solidFill>
                <a:cs typeface="+mj-cs"/>
              </a:rPr>
              <a:t> </a:t>
            </a:r>
            <a:r>
              <a:rPr lang="en-US" sz="1900">
                <a:solidFill>
                  <a:srgbClr val="FFC000"/>
                </a:solidFill>
                <a:cs typeface="+mj-cs"/>
              </a:rPr>
              <a:t>respectively. The latter regions are known as G–d's </a:t>
            </a:r>
            <a:r>
              <a:rPr lang="he-IL" sz="1900">
                <a:solidFill>
                  <a:srgbClr val="FFFF00"/>
                </a:solidFill>
                <a:cs typeface="+mj-cs"/>
              </a:rPr>
              <a:t>צבאות</a:t>
            </a:r>
            <a:r>
              <a:rPr lang="he-IL" sz="1900">
                <a:solidFill>
                  <a:srgbClr val="FFC000"/>
                </a:solidFill>
                <a:cs typeface="+mj-cs"/>
              </a:rPr>
              <a:t>. </a:t>
            </a:r>
            <a:r>
              <a:rPr lang="en-US" sz="1900">
                <a:solidFill>
                  <a:srgbClr val="FFC000"/>
                </a:solidFill>
                <a:cs typeface="+mj-cs"/>
              </a:rPr>
              <a:t> A righteous person who wants to annul someone else's vow concentrates on the region in which G–d annuls such decrees. Eicha Rabbah 3, explains the verse in </a:t>
            </a:r>
            <a:r>
              <a:rPr lang="en-US" sz="1900">
                <a:solidFill>
                  <a:srgbClr val="00B0F0"/>
                </a:solidFill>
                <a:cs typeface="+mj-cs"/>
              </a:rPr>
              <a:t>Lamentations 3,44</a:t>
            </a:r>
            <a:r>
              <a:rPr lang="en-US" sz="1900">
                <a:solidFill>
                  <a:srgbClr val="FFC000"/>
                </a:solidFill>
                <a:cs typeface="+mj-cs"/>
              </a:rPr>
              <a:t>, </a:t>
            </a:r>
            <a:r>
              <a:rPr lang="he-IL" sz="1900">
                <a:solidFill>
                  <a:srgbClr val="FFFF00"/>
                </a:solidFill>
                <a:cs typeface="+mj-cs"/>
              </a:rPr>
              <a:t>סכותה בענן לך מעבור תפלה</a:t>
            </a:r>
            <a:r>
              <a:rPr lang="he-IL" sz="1900">
                <a:solidFill>
                  <a:srgbClr val="FFC000"/>
                </a:solidFill>
                <a:cs typeface="+mj-cs"/>
              </a:rPr>
              <a:t>, "</a:t>
            </a:r>
            <a:r>
              <a:rPr lang="en-US" sz="1900">
                <a:solidFill>
                  <a:srgbClr val="FFC000"/>
                </a:solidFill>
                <a:cs typeface="+mj-cs"/>
              </a:rPr>
              <a:t> You have screened Yourself off with a cloud, so that no prayer may pass through." Our sages refer to the story involving Rabbi Chanina bar Papa. This rabbi approached Rabbi Samuel who had a reputation of being an expert in homiletics, asking him to explain this verse to him. The latter explained that the verse means that there are times when the gates of prayer are locked, and other times when they are open. He quoted Rabbi Yossi ben Chalafta who had said that there are times when it is propitious to offer prayer, based on the verse in </a:t>
            </a:r>
            <a:r>
              <a:rPr lang="en-US" sz="1900">
                <a:solidFill>
                  <a:srgbClr val="00B0F0"/>
                </a:solidFill>
                <a:cs typeface="+mj-cs"/>
              </a:rPr>
              <a:t>Psalms 69,14</a:t>
            </a:r>
            <a:r>
              <a:rPr lang="en-US" sz="1900">
                <a:solidFill>
                  <a:srgbClr val="FFC000"/>
                </a:solidFill>
                <a:cs typeface="+mj-cs"/>
              </a:rPr>
              <a:t>: </a:t>
            </a:r>
            <a:r>
              <a:rPr lang="en-US" sz="1900">
                <a:solidFill>
                  <a:srgbClr val="00B0F0"/>
                </a:solidFill>
                <a:cs typeface="+mj-cs"/>
              </a:rPr>
              <a:t>"As for me, may my prayer come to You My Lord, at a favorable moment."</a:t>
            </a:r>
            <a:r>
              <a:rPr lang="en-US" sz="1900">
                <a:solidFill>
                  <a:srgbClr val="FFC000"/>
                </a:solidFill>
                <a:cs typeface="+mj-cs"/>
              </a:rPr>
              <a:t> The gates of repentance however, are never locked, since repentance is compared to the ocean which is never sealed, and accepts waters from the rivers at all times.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63ADCDB-DE19-7B24-6D4A-83BAECB3CDED}"/>
                  </a:ext>
                </a:extLst>
              </p14:cNvPr>
              <p14:cNvContentPartPr/>
              <p14:nvPr/>
            </p14:nvContentPartPr>
            <p14:xfrm>
              <a:off x="2086440" y="665140"/>
              <a:ext cx="3579480" cy="102600"/>
            </p14:xfrm>
          </p:contentPart>
        </mc:Choice>
        <mc:Fallback>
          <p:pic>
            <p:nvPicPr>
              <p:cNvPr id="2" name="Ink 1">
                <a:extLst>
                  <a:ext uri="{FF2B5EF4-FFF2-40B4-BE49-F238E27FC236}">
                    <a16:creationId xmlns:a16="http://schemas.microsoft.com/office/drawing/2014/main" id="{663ADCDB-DE19-7B24-6D4A-83BAECB3CDED}"/>
                  </a:ext>
                </a:extLst>
              </p:cNvPr>
              <p:cNvPicPr/>
              <p:nvPr/>
            </p:nvPicPr>
            <p:blipFill>
              <a:blip r:embed="rId5"/>
              <a:stretch>
                <a:fillRect/>
              </a:stretch>
            </p:blipFill>
            <p:spPr>
              <a:xfrm>
                <a:off x="2068800" y="647140"/>
                <a:ext cx="3615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5014705-3C14-24D8-473A-2027FA466C61}"/>
                  </a:ext>
                </a:extLst>
              </p14:cNvPr>
              <p14:cNvContentPartPr/>
              <p14:nvPr/>
            </p14:nvContentPartPr>
            <p14:xfrm>
              <a:off x="5722800" y="621940"/>
              <a:ext cx="4977360" cy="132840"/>
            </p14:xfrm>
          </p:contentPart>
        </mc:Choice>
        <mc:Fallback>
          <p:pic>
            <p:nvPicPr>
              <p:cNvPr id="4" name="Ink 3">
                <a:extLst>
                  <a:ext uri="{FF2B5EF4-FFF2-40B4-BE49-F238E27FC236}">
                    <a16:creationId xmlns:a16="http://schemas.microsoft.com/office/drawing/2014/main" id="{25014705-3C14-24D8-473A-2027FA466C61}"/>
                  </a:ext>
                </a:extLst>
              </p:cNvPr>
              <p:cNvPicPr/>
              <p:nvPr/>
            </p:nvPicPr>
            <p:blipFill>
              <a:blip r:embed="rId7"/>
              <a:stretch>
                <a:fillRect/>
              </a:stretch>
            </p:blipFill>
            <p:spPr>
              <a:xfrm>
                <a:off x="5705160" y="603940"/>
                <a:ext cx="5013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0853AD0-00ED-2815-64DB-F81B3D442DC4}"/>
                  </a:ext>
                </a:extLst>
              </p14:cNvPr>
              <p14:cNvContentPartPr/>
              <p14:nvPr/>
            </p14:nvContentPartPr>
            <p14:xfrm>
              <a:off x="371760" y="968980"/>
              <a:ext cx="585360" cy="49680"/>
            </p14:xfrm>
          </p:contentPart>
        </mc:Choice>
        <mc:Fallback>
          <p:pic>
            <p:nvPicPr>
              <p:cNvPr id="5" name="Ink 4">
                <a:extLst>
                  <a:ext uri="{FF2B5EF4-FFF2-40B4-BE49-F238E27FC236}">
                    <a16:creationId xmlns:a16="http://schemas.microsoft.com/office/drawing/2014/main" id="{00853AD0-00ED-2815-64DB-F81B3D442DC4}"/>
                  </a:ext>
                </a:extLst>
              </p:cNvPr>
              <p:cNvPicPr/>
              <p:nvPr/>
            </p:nvPicPr>
            <p:blipFill>
              <a:blip r:embed="rId9"/>
              <a:stretch>
                <a:fillRect/>
              </a:stretch>
            </p:blipFill>
            <p:spPr>
              <a:xfrm>
                <a:off x="353760" y="950980"/>
                <a:ext cx="621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95798A6-ED8D-E83D-3876-61940D74E188}"/>
                  </a:ext>
                </a:extLst>
              </p14:cNvPr>
              <p14:cNvContentPartPr/>
              <p14:nvPr/>
            </p14:nvContentPartPr>
            <p14:xfrm>
              <a:off x="3429600" y="1214140"/>
              <a:ext cx="919440" cy="46080"/>
            </p14:xfrm>
          </p:contentPart>
        </mc:Choice>
        <mc:Fallback>
          <p:pic>
            <p:nvPicPr>
              <p:cNvPr id="7" name="Ink 6">
                <a:extLst>
                  <a:ext uri="{FF2B5EF4-FFF2-40B4-BE49-F238E27FC236}">
                    <a16:creationId xmlns:a16="http://schemas.microsoft.com/office/drawing/2014/main" id="{295798A6-ED8D-E83D-3876-61940D74E188}"/>
                  </a:ext>
                </a:extLst>
              </p:cNvPr>
              <p:cNvPicPr/>
              <p:nvPr/>
            </p:nvPicPr>
            <p:blipFill>
              <a:blip r:embed="rId11"/>
              <a:stretch>
                <a:fillRect/>
              </a:stretch>
            </p:blipFill>
            <p:spPr>
              <a:xfrm>
                <a:off x="3411960" y="1196140"/>
                <a:ext cx="955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3DC2721-2E2E-23B8-6B5C-48B37E452FF4}"/>
                  </a:ext>
                </a:extLst>
              </p14:cNvPr>
              <p14:cNvContentPartPr/>
              <p14:nvPr/>
            </p14:nvContentPartPr>
            <p14:xfrm>
              <a:off x="5839800" y="1503940"/>
              <a:ext cx="727560" cy="40680"/>
            </p14:xfrm>
          </p:contentPart>
        </mc:Choice>
        <mc:Fallback>
          <p:pic>
            <p:nvPicPr>
              <p:cNvPr id="9" name="Ink 8">
                <a:extLst>
                  <a:ext uri="{FF2B5EF4-FFF2-40B4-BE49-F238E27FC236}">
                    <a16:creationId xmlns:a16="http://schemas.microsoft.com/office/drawing/2014/main" id="{D3DC2721-2E2E-23B8-6B5C-48B37E452FF4}"/>
                  </a:ext>
                </a:extLst>
              </p:cNvPr>
              <p:cNvPicPr/>
              <p:nvPr/>
            </p:nvPicPr>
            <p:blipFill>
              <a:blip r:embed="rId13"/>
              <a:stretch>
                <a:fillRect/>
              </a:stretch>
            </p:blipFill>
            <p:spPr>
              <a:xfrm>
                <a:off x="5821800" y="1486300"/>
                <a:ext cx="763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115451B-A6B4-D69E-003C-66DE26203DA0}"/>
                  </a:ext>
                </a:extLst>
              </p14:cNvPr>
              <p14:cNvContentPartPr/>
              <p14:nvPr/>
            </p14:nvContentPartPr>
            <p14:xfrm>
              <a:off x="9629880" y="1817500"/>
              <a:ext cx="830160" cy="21960"/>
            </p14:xfrm>
          </p:contentPart>
        </mc:Choice>
        <mc:Fallback>
          <p:pic>
            <p:nvPicPr>
              <p:cNvPr id="11" name="Ink 10">
                <a:extLst>
                  <a:ext uri="{FF2B5EF4-FFF2-40B4-BE49-F238E27FC236}">
                    <a16:creationId xmlns:a16="http://schemas.microsoft.com/office/drawing/2014/main" id="{2115451B-A6B4-D69E-003C-66DE26203DA0}"/>
                  </a:ext>
                </a:extLst>
              </p:cNvPr>
              <p:cNvPicPr/>
              <p:nvPr/>
            </p:nvPicPr>
            <p:blipFill>
              <a:blip r:embed="rId15"/>
              <a:stretch>
                <a:fillRect/>
              </a:stretch>
            </p:blipFill>
            <p:spPr>
              <a:xfrm>
                <a:off x="9611880" y="1799500"/>
                <a:ext cx="865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85EEC1E-C600-4574-4D47-FE0774979A83}"/>
                  </a:ext>
                </a:extLst>
              </p14:cNvPr>
              <p14:cNvContentPartPr/>
              <p14:nvPr/>
            </p14:nvContentPartPr>
            <p14:xfrm>
              <a:off x="4162560" y="2121700"/>
              <a:ext cx="990720" cy="29880"/>
            </p14:xfrm>
          </p:contentPart>
        </mc:Choice>
        <mc:Fallback>
          <p:pic>
            <p:nvPicPr>
              <p:cNvPr id="12" name="Ink 11">
                <a:extLst>
                  <a:ext uri="{FF2B5EF4-FFF2-40B4-BE49-F238E27FC236}">
                    <a16:creationId xmlns:a16="http://schemas.microsoft.com/office/drawing/2014/main" id="{D85EEC1E-C600-4574-4D47-FE0774979A83}"/>
                  </a:ext>
                </a:extLst>
              </p:cNvPr>
              <p:cNvPicPr/>
              <p:nvPr/>
            </p:nvPicPr>
            <p:blipFill>
              <a:blip r:embed="rId17"/>
              <a:stretch>
                <a:fillRect/>
              </a:stretch>
            </p:blipFill>
            <p:spPr>
              <a:xfrm>
                <a:off x="4144560" y="2103700"/>
                <a:ext cx="1026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64A2A35-283B-8F68-2D5A-AEC47F006FFC}"/>
                  </a:ext>
                </a:extLst>
              </p14:cNvPr>
              <p14:cNvContentPartPr/>
              <p14:nvPr/>
            </p14:nvContentPartPr>
            <p14:xfrm>
              <a:off x="6801360" y="2671780"/>
              <a:ext cx="544680" cy="41400"/>
            </p14:xfrm>
          </p:contentPart>
        </mc:Choice>
        <mc:Fallback>
          <p:pic>
            <p:nvPicPr>
              <p:cNvPr id="13" name="Ink 12">
                <a:extLst>
                  <a:ext uri="{FF2B5EF4-FFF2-40B4-BE49-F238E27FC236}">
                    <a16:creationId xmlns:a16="http://schemas.microsoft.com/office/drawing/2014/main" id="{E64A2A35-283B-8F68-2D5A-AEC47F006FFC}"/>
                  </a:ext>
                </a:extLst>
              </p:cNvPr>
              <p:cNvPicPr/>
              <p:nvPr/>
            </p:nvPicPr>
            <p:blipFill>
              <a:blip r:embed="rId19"/>
              <a:stretch>
                <a:fillRect/>
              </a:stretch>
            </p:blipFill>
            <p:spPr>
              <a:xfrm>
                <a:off x="6783360" y="2654140"/>
                <a:ext cx="580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0304CAB-E942-A132-8692-F5E1897F90EF}"/>
                  </a:ext>
                </a:extLst>
              </p14:cNvPr>
              <p14:cNvContentPartPr/>
              <p14:nvPr/>
            </p14:nvContentPartPr>
            <p14:xfrm>
              <a:off x="7858320" y="2974540"/>
              <a:ext cx="625320" cy="26280"/>
            </p14:xfrm>
          </p:contentPart>
        </mc:Choice>
        <mc:Fallback>
          <p:pic>
            <p:nvPicPr>
              <p:cNvPr id="14" name="Ink 13">
                <a:extLst>
                  <a:ext uri="{FF2B5EF4-FFF2-40B4-BE49-F238E27FC236}">
                    <a16:creationId xmlns:a16="http://schemas.microsoft.com/office/drawing/2014/main" id="{80304CAB-E942-A132-8692-F5E1897F90EF}"/>
                  </a:ext>
                </a:extLst>
              </p:cNvPr>
              <p:cNvPicPr/>
              <p:nvPr/>
            </p:nvPicPr>
            <p:blipFill>
              <a:blip r:embed="rId21"/>
              <a:stretch>
                <a:fillRect/>
              </a:stretch>
            </p:blipFill>
            <p:spPr>
              <a:xfrm>
                <a:off x="7840320" y="2956900"/>
                <a:ext cx="660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0A6670F-935C-D317-4EA4-66C8BE58FC9D}"/>
                  </a:ext>
                </a:extLst>
              </p14:cNvPr>
              <p14:cNvContentPartPr/>
              <p14:nvPr/>
            </p14:nvContentPartPr>
            <p14:xfrm>
              <a:off x="9573000" y="3002620"/>
              <a:ext cx="610560" cy="18360"/>
            </p14:xfrm>
          </p:contentPart>
        </mc:Choice>
        <mc:Fallback>
          <p:pic>
            <p:nvPicPr>
              <p:cNvPr id="15" name="Ink 14">
                <a:extLst>
                  <a:ext uri="{FF2B5EF4-FFF2-40B4-BE49-F238E27FC236}">
                    <a16:creationId xmlns:a16="http://schemas.microsoft.com/office/drawing/2014/main" id="{50A6670F-935C-D317-4EA4-66C8BE58FC9D}"/>
                  </a:ext>
                </a:extLst>
              </p:cNvPr>
              <p:cNvPicPr/>
              <p:nvPr/>
            </p:nvPicPr>
            <p:blipFill>
              <a:blip r:embed="rId23"/>
              <a:stretch>
                <a:fillRect/>
              </a:stretch>
            </p:blipFill>
            <p:spPr>
              <a:xfrm>
                <a:off x="9555000" y="2984980"/>
                <a:ext cx="646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D679B84-9154-69C2-F8C5-CD81D2784572}"/>
                  </a:ext>
                </a:extLst>
              </p14:cNvPr>
              <p14:cNvContentPartPr/>
              <p14:nvPr/>
            </p14:nvContentPartPr>
            <p14:xfrm>
              <a:off x="659040" y="3570340"/>
              <a:ext cx="304920" cy="16920"/>
            </p14:xfrm>
          </p:contentPart>
        </mc:Choice>
        <mc:Fallback>
          <p:pic>
            <p:nvPicPr>
              <p:cNvPr id="16" name="Ink 15">
                <a:extLst>
                  <a:ext uri="{FF2B5EF4-FFF2-40B4-BE49-F238E27FC236}">
                    <a16:creationId xmlns:a16="http://schemas.microsoft.com/office/drawing/2014/main" id="{AD679B84-9154-69C2-F8C5-CD81D2784572}"/>
                  </a:ext>
                </a:extLst>
              </p:cNvPr>
              <p:cNvPicPr/>
              <p:nvPr/>
            </p:nvPicPr>
            <p:blipFill>
              <a:blip r:embed="rId25"/>
              <a:stretch>
                <a:fillRect/>
              </a:stretch>
            </p:blipFill>
            <p:spPr>
              <a:xfrm>
                <a:off x="641040" y="3552700"/>
                <a:ext cx="340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D39FF75E-E078-97F0-952A-848CB1D0BE2F}"/>
                  </a:ext>
                </a:extLst>
              </p14:cNvPr>
              <p14:cNvContentPartPr/>
              <p14:nvPr/>
            </p14:nvContentPartPr>
            <p14:xfrm>
              <a:off x="4089120" y="3595540"/>
              <a:ext cx="212040" cy="3600"/>
            </p14:xfrm>
          </p:contentPart>
        </mc:Choice>
        <mc:Fallback>
          <p:pic>
            <p:nvPicPr>
              <p:cNvPr id="17" name="Ink 16">
                <a:extLst>
                  <a:ext uri="{FF2B5EF4-FFF2-40B4-BE49-F238E27FC236}">
                    <a16:creationId xmlns:a16="http://schemas.microsoft.com/office/drawing/2014/main" id="{D39FF75E-E078-97F0-952A-848CB1D0BE2F}"/>
                  </a:ext>
                </a:extLst>
              </p:cNvPr>
              <p:cNvPicPr/>
              <p:nvPr/>
            </p:nvPicPr>
            <p:blipFill>
              <a:blip r:embed="rId27"/>
              <a:stretch>
                <a:fillRect/>
              </a:stretch>
            </p:blipFill>
            <p:spPr>
              <a:xfrm>
                <a:off x="4071120" y="3577900"/>
                <a:ext cx="247680" cy="39240"/>
              </a:xfrm>
              <a:prstGeom prst="rect">
                <a:avLst/>
              </a:prstGeom>
            </p:spPr>
          </p:pic>
        </mc:Fallback>
      </mc:AlternateContent>
      <p:grpSp>
        <p:nvGrpSpPr>
          <p:cNvPr id="21" name="Group 20">
            <a:extLst>
              <a:ext uri="{FF2B5EF4-FFF2-40B4-BE49-F238E27FC236}">
                <a16:creationId xmlns:a16="http://schemas.microsoft.com/office/drawing/2014/main" id="{D10CFD48-5ED8-31DC-001F-EAC14412C575}"/>
              </a:ext>
            </a:extLst>
          </p:cNvPr>
          <p:cNvGrpSpPr/>
          <p:nvPr/>
        </p:nvGrpSpPr>
        <p:grpSpPr>
          <a:xfrm>
            <a:off x="4970400" y="3573940"/>
            <a:ext cx="1020600" cy="23400"/>
            <a:chOff x="4970400" y="3573940"/>
            <a:chExt cx="1020600" cy="23400"/>
          </a:xfrm>
        </p:grpSpPr>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0150E261-6732-1646-4C6A-4B95552A5722}"/>
                    </a:ext>
                  </a:extLst>
                </p14:cNvPr>
                <p14:cNvContentPartPr/>
                <p14:nvPr/>
              </p14:nvContentPartPr>
              <p14:xfrm>
                <a:off x="4970400" y="3573940"/>
                <a:ext cx="145080" cy="13680"/>
              </p14:xfrm>
            </p:contentPart>
          </mc:Choice>
          <mc:Fallback>
            <p:pic>
              <p:nvPicPr>
                <p:cNvPr id="18" name="Ink 17">
                  <a:extLst>
                    <a:ext uri="{FF2B5EF4-FFF2-40B4-BE49-F238E27FC236}">
                      <a16:creationId xmlns:a16="http://schemas.microsoft.com/office/drawing/2014/main" id="{0150E261-6732-1646-4C6A-4B95552A5722}"/>
                    </a:ext>
                  </a:extLst>
                </p:cNvPr>
                <p:cNvPicPr/>
                <p:nvPr/>
              </p:nvPicPr>
              <p:blipFill>
                <a:blip r:embed="rId29"/>
                <a:stretch>
                  <a:fillRect/>
                </a:stretch>
              </p:blipFill>
              <p:spPr>
                <a:xfrm>
                  <a:off x="4952400" y="3556300"/>
                  <a:ext cx="180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9D736F2-89DB-2B53-5F64-F91970098613}"/>
                    </a:ext>
                  </a:extLst>
                </p14:cNvPr>
                <p14:cNvContentPartPr/>
                <p14:nvPr/>
              </p14:nvContentPartPr>
              <p14:xfrm>
                <a:off x="5518680" y="3578260"/>
                <a:ext cx="472320" cy="19080"/>
              </p14:xfrm>
            </p:contentPart>
          </mc:Choice>
          <mc:Fallback>
            <p:pic>
              <p:nvPicPr>
                <p:cNvPr id="20" name="Ink 19">
                  <a:extLst>
                    <a:ext uri="{FF2B5EF4-FFF2-40B4-BE49-F238E27FC236}">
                      <a16:creationId xmlns:a16="http://schemas.microsoft.com/office/drawing/2014/main" id="{E9D736F2-89DB-2B53-5F64-F91970098613}"/>
                    </a:ext>
                  </a:extLst>
                </p:cNvPr>
                <p:cNvPicPr/>
                <p:nvPr/>
              </p:nvPicPr>
              <p:blipFill>
                <a:blip r:embed="rId31"/>
                <a:stretch>
                  <a:fillRect/>
                </a:stretch>
              </p:blipFill>
              <p:spPr>
                <a:xfrm>
                  <a:off x="5500680" y="3560620"/>
                  <a:ext cx="50796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1077491F-AB7D-12DC-88EE-4A3D8CA52D67}"/>
                  </a:ext>
                </a:extLst>
              </p14:cNvPr>
              <p14:cNvContentPartPr/>
              <p14:nvPr/>
            </p14:nvContentPartPr>
            <p14:xfrm>
              <a:off x="10468320" y="3592660"/>
              <a:ext cx="390240" cy="16200"/>
            </p14:xfrm>
          </p:contentPart>
        </mc:Choice>
        <mc:Fallback>
          <p:pic>
            <p:nvPicPr>
              <p:cNvPr id="22" name="Ink 21">
                <a:extLst>
                  <a:ext uri="{FF2B5EF4-FFF2-40B4-BE49-F238E27FC236}">
                    <a16:creationId xmlns:a16="http://schemas.microsoft.com/office/drawing/2014/main" id="{1077491F-AB7D-12DC-88EE-4A3D8CA52D67}"/>
                  </a:ext>
                </a:extLst>
              </p:cNvPr>
              <p:cNvPicPr/>
              <p:nvPr/>
            </p:nvPicPr>
            <p:blipFill>
              <a:blip r:embed="rId33"/>
              <a:stretch>
                <a:fillRect/>
              </a:stretch>
            </p:blipFill>
            <p:spPr>
              <a:xfrm>
                <a:off x="10450680" y="3574660"/>
                <a:ext cx="425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3F39387B-1DEC-45A7-44FA-12C2AA4727CB}"/>
                  </a:ext>
                </a:extLst>
              </p14:cNvPr>
              <p14:cNvContentPartPr/>
              <p14:nvPr/>
            </p14:nvContentPartPr>
            <p14:xfrm>
              <a:off x="5095320" y="4181260"/>
              <a:ext cx="1135440" cy="44280"/>
            </p14:xfrm>
          </p:contentPart>
        </mc:Choice>
        <mc:Fallback>
          <p:pic>
            <p:nvPicPr>
              <p:cNvPr id="23" name="Ink 22">
                <a:extLst>
                  <a:ext uri="{FF2B5EF4-FFF2-40B4-BE49-F238E27FC236}">
                    <a16:creationId xmlns:a16="http://schemas.microsoft.com/office/drawing/2014/main" id="{3F39387B-1DEC-45A7-44FA-12C2AA4727CB}"/>
                  </a:ext>
                </a:extLst>
              </p:cNvPr>
              <p:cNvPicPr/>
              <p:nvPr/>
            </p:nvPicPr>
            <p:blipFill>
              <a:blip r:embed="rId35"/>
              <a:stretch>
                <a:fillRect/>
              </a:stretch>
            </p:blipFill>
            <p:spPr>
              <a:xfrm>
                <a:off x="5077320" y="4163260"/>
                <a:ext cx="1171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C73C3586-CCA5-E5D8-B58B-03B50E28B4D1}"/>
                  </a:ext>
                </a:extLst>
              </p14:cNvPr>
              <p14:cNvContentPartPr/>
              <p14:nvPr/>
            </p14:nvContentPartPr>
            <p14:xfrm>
              <a:off x="8953800" y="4762660"/>
              <a:ext cx="603360" cy="27000"/>
            </p14:xfrm>
          </p:contentPart>
        </mc:Choice>
        <mc:Fallback>
          <p:pic>
            <p:nvPicPr>
              <p:cNvPr id="24" name="Ink 23">
                <a:extLst>
                  <a:ext uri="{FF2B5EF4-FFF2-40B4-BE49-F238E27FC236}">
                    <a16:creationId xmlns:a16="http://schemas.microsoft.com/office/drawing/2014/main" id="{C73C3586-CCA5-E5D8-B58B-03B50E28B4D1}"/>
                  </a:ext>
                </a:extLst>
              </p:cNvPr>
              <p:cNvPicPr/>
              <p:nvPr/>
            </p:nvPicPr>
            <p:blipFill>
              <a:blip r:embed="rId37"/>
              <a:stretch>
                <a:fillRect/>
              </a:stretch>
            </p:blipFill>
            <p:spPr>
              <a:xfrm>
                <a:off x="8936160" y="4745020"/>
                <a:ext cx="639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75EE0BB8-89FC-9DDE-A0D0-969422AB1F7E}"/>
                  </a:ext>
                </a:extLst>
              </p14:cNvPr>
              <p14:cNvContentPartPr/>
              <p14:nvPr/>
            </p14:nvContentPartPr>
            <p14:xfrm>
              <a:off x="3555600" y="5811700"/>
              <a:ext cx="7949520" cy="189360"/>
            </p14:xfrm>
          </p:contentPart>
        </mc:Choice>
        <mc:Fallback>
          <p:pic>
            <p:nvPicPr>
              <p:cNvPr id="25" name="Ink 24">
                <a:extLst>
                  <a:ext uri="{FF2B5EF4-FFF2-40B4-BE49-F238E27FC236}">
                    <a16:creationId xmlns:a16="http://schemas.microsoft.com/office/drawing/2014/main" id="{75EE0BB8-89FC-9DDE-A0D0-969422AB1F7E}"/>
                  </a:ext>
                </a:extLst>
              </p:cNvPr>
              <p:cNvPicPr/>
              <p:nvPr/>
            </p:nvPicPr>
            <p:blipFill>
              <a:blip r:embed="rId39"/>
              <a:stretch>
                <a:fillRect/>
              </a:stretch>
            </p:blipFill>
            <p:spPr>
              <a:xfrm>
                <a:off x="3537600" y="5794060"/>
                <a:ext cx="7985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FFED59A7-F04D-CC4A-5113-7A8E82578352}"/>
                  </a:ext>
                </a:extLst>
              </p14:cNvPr>
              <p14:cNvContentPartPr/>
              <p14:nvPr/>
            </p14:nvContentPartPr>
            <p14:xfrm>
              <a:off x="367800" y="6132460"/>
              <a:ext cx="7640280" cy="141480"/>
            </p14:xfrm>
          </p:contentPart>
        </mc:Choice>
        <mc:Fallback>
          <p:pic>
            <p:nvPicPr>
              <p:cNvPr id="26" name="Ink 25">
                <a:extLst>
                  <a:ext uri="{FF2B5EF4-FFF2-40B4-BE49-F238E27FC236}">
                    <a16:creationId xmlns:a16="http://schemas.microsoft.com/office/drawing/2014/main" id="{FFED59A7-F04D-CC4A-5113-7A8E82578352}"/>
                  </a:ext>
                </a:extLst>
              </p:cNvPr>
              <p:cNvPicPr/>
              <p:nvPr/>
            </p:nvPicPr>
            <p:blipFill>
              <a:blip r:embed="rId41"/>
              <a:stretch>
                <a:fillRect/>
              </a:stretch>
            </p:blipFill>
            <p:spPr>
              <a:xfrm>
                <a:off x="350160" y="6114820"/>
                <a:ext cx="7675920" cy="177120"/>
              </a:xfrm>
              <a:prstGeom prst="rect">
                <a:avLst/>
              </a:prstGeom>
            </p:spPr>
          </p:pic>
        </mc:Fallback>
      </mc:AlternateContent>
    </p:spTree>
    <p:extLst>
      <p:ext uri="{BB962C8B-B14F-4D97-AF65-F5344CB8AC3E}">
        <p14:creationId xmlns:p14="http://schemas.microsoft.com/office/powerpoint/2010/main" val="323883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833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9226550" cy="6124754"/>
          </a:xfrm>
          <a:prstGeom prst="rect">
            <a:avLst/>
          </a:prstGeom>
          <a:noFill/>
        </p:spPr>
        <p:txBody>
          <a:bodyPr wrap="square" rtlCol="0">
            <a:spAutoFit/>
          </a:bodyPr>
          <a:lstStyle/>
          <a:p>
            <a:r>
              <a:rPr lang="en-US" sz="3200" b="1">
                <a:solidFill>
                  <a:srgbClr val="FFC000"/>
                </a:solidFill>
                <a:cs typeface="+mj-cs"/>
              </a:rPr>
              <a:t>Ephesians 6:10–18  </a:t>
            </a:r>
          </a:p>
          <a:p>
            <a:r>
              <a:rPr lang="en-US" sz="2400">
                <a:solidFill>
                  <a:srgbClr val="FFC000"/>
                </a:solidFill>
                <a:cs typeface="+mj-cs"/>
              </a:rPr>
              <a:t>6:10 Finally, my brethren, be strong in the Lord, and in the power of his might. 6:11 Put on the whole armour of God, that ye may be able to stand against the wiles of the devil. 6:12 For we wrestle not against flesh and blood, but against principalities, against powers, against the rulers of the darkness of this world, against spiritual wickedness in high places. 6:13 Wherefore take unto you the whole armour of God, that ye may be able to withstand in the evil day, and having done all, to stand. 6:14 Stand therefore, having your loins girt about with truth, and having on the breastplate of righteousness; 6:15 And your feet shod with the preparation of the gospel of peace; 6:16 Above all, taking the shield of faith, wherewith ye shall be able to quench all the fiery darts of the wicked. 6:17 And take the helmet of salvation, and the sword of the Spirit, which is the word of God: 6:18 Praying always with all prayer and supplication in the Spirit, and watching thereunto with all perseverance and supplication for all saints;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D8654E0-ECDF-0E36-55AF-F4F8C2EB96AE}"/>
              </a:ext>
            </a:extLst>
          </p:cNvPr>
          <p:cNvGrpSpPr/>
          <p:nvPr/>
        </p:nvGrpSpPr>
        <p:grpSpPr>
          <a:xfrm>
            <a:off x="3001200" y="1650460"/>
            <a:ext cx="6095160" cy="115200"/>
            <a:chOff x="3001200" y="1650460"/>
            <a:chExt cx="6095160" cy="1152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3D1CC78-6F56-5F5D-70F2-E3B08AE472F0}"/>
                    </a:ext>
                  </a:extLst>
                </p14:cNvPr>
                <p14:cNvContentPartPr/>
                <p14:nvPr/>
              </p14:nvContentPartPr>
              <p14:xfrm>
                <a:off x="3001200" y="1650460"/>
                <a:ext cx="1510200" cy="54360"/>
              </p14:xfrm>
            </p:contentPart>
          </mc:Choice>
          <mc:Fallback>
            <p:pic>
              <p:nvPicPr>
                <p:cNvPr id="2" name="Ink 1">
                  <a:extLst>
                    <a:ext uri="{FF2B5EF4-FFF2-40B4-BE49-F238E27FC236}">
                      <a16:creationId xmlns:a16="http://schemas.microsoft.com/office/drawing/2014/main" id="{03D1CC78-6F56-5F5D-70F2-E3B08AE472F0}"/>
                    </a:ext>
                  </a:extLst>
                </p:cNvPr>
                <p:cNvPicPr/>
                <p:nvPr/>
              </p:nvPicPr>
              <p:blipFill>
                <a:blip r:embed="rId5"/>
                <a:stretch>
                  <a:fillRect/>
                </a:stretch>
              </p:blipFill>
              <p:spPr>
                <a:xfrm>
                  <a:off x="2983560" y="1632820"/>
                  <a:ext cx="1545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971F194-6928-0AC8-2EF8-B0801D82A533}"/>
                    </a:ext>
                  </a:extLst>
                </p14:cNvPr>
                <p14:cNvContentPartPr/>
                <p14:nvPr/>
              </p14:nvContentPartPr>
              <p14:xfrm>
                <a:off x="5874360" y="1673140"/>
                <a:ext cx="3222000" cy="92520"/>
              </p14:xfrm>
            </p:contentPart>
          </mc:Choice>
          <mc:Fallback>
            <p:pic>
              <p:nvPicPr>
                <p:cNvPr id="4" name="Ink 3">
                  <a:extLst>
                    <a:ext uri="{FF2B5EF4-FFF2-40B4-BE49-F238E27FC236}">
                      <a16:creationId xmlns:a16="http://schemas.microsoft.com/office/drawing/2014/main" id="{F971F194-6928-0AC8-2EF8-B0801D82A533}"/>
                    </a:ext>
                  </a:extLst>
                </p:cNvPr>
                <p:cNvPicPr/>
                <p:nvPr/>
              </p:nvPicPr>
              <p:blipFill>
                <a:blip r:embed="rId7"/>
                <a:stretch>
                  <a:fillRect/>
                </a:stretch>
              </p:blipFill>
              <p:spPr>
                <a:xfrm>
                  <a:off x="5856720" y="1655140"/>
                  <a:ext cx="325764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920F3C9-EDEA-F5CE-FBE4-183F4C8EA3C5}"/>
                  </a:ext>
                </a:extLst>
              </p14:cNvPr>
              <p14:cNvContentPartPr/>
              <p14:nvPr/>
            </p14:nvContentPartPr>
            <p14:xfrm>
              <a:off x="710520" y="2011900"/>
              <a:ext cx="8647920" cy="109800"/>
            </p14:xfrm>
          </p:contentPart>
        </mc:Choice>
        <mc:Fallback>
          <p:pic>
            <p:nvPicPr>
              <p:cNvPr id="7" name="Ink 6">
                <a:extLst>
                  <a:ext uri="{FF2B5EF4-FFF2-40B4-BE49-F238E27FC236}">
                    <a16:creationId xmlns:a16="http://schemas.microsoft.com/office/drawing/2014/main" id="{7920F3C9-EDEA-F5CE-FBE4-183F4C8EA3C5}"/>
                  </a:ext>
                </a:extLst>
              </p:cNvPr>
              <p:cNvPicPr/>
              <p:nvPr/>
            </p:nvPicPr>
            <p:blipFill>
              <a:blip r:embed="rId9"/>
              <a:stretch>
                <a:fillRect/>
              </a:stretch>
            </p:blipFill>
            <p:spPr>
              <a:xfrm>
                <a:off x="692520" y="1993900"/>
                <a:ext cx="8683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D9EEF0E-AD56-ADCD-3A65-57418D6A7954}"/>
                  </a:ext>
                </a:extLst>
              </p14:cNvPr>
              <p14:cNvContentPartPr/>
              <p14:nvPr/>
            </p14:nvContentPartPr>
            <p14:xfrm>
              <a:off x="441600" y="2417260"/>
              <a:ext cx="8400240" cy="117000"/>
            </p14:xfrm>
          </p:contentPart>
        </mc:Choice>
        <mc:Fallback>
          <p:pic>
            <p:nvPicPr>
              <p:cNvPr id="9" name="Ink 8">
                <a:extLst>
                  <a:ext uri="{FF2B5EF4-FFF2-40B4-BE49-F238E27FC236}">
                    <a16:creationId xmlns:a16="http://schemas.microsoft.com/office/drawing/2014/main" id="{5D9EEF0E-AD56-ADCD-3A65-57418D6A7954}"/>
                  </a:ext>
                </a:extLst>
              </p:cNvPr>
              <p:cNvPicPr/>
              <p:nvPr/>
            </p:nvPicPr>
            <p:blipFill>
              <a:blip r:embed="rId11"/>
              <a:stretch>
                <a:fillRect/>
              </a:stretch>
            </p:blipFill>
            <p:spPr>
              <a:xfrm>
                <a:off x="423960" y="2399260"/>
                <a:ext cx="8435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A130DC9-5FBB-AA26-0943-C3004AD81D64}"/>
                  </a:ext>
                </a:extLst>
              </p14:cNvPr>
              <p14:cNvContentPartPr/>
              <p14:nvPr/>
            </p14:nvContentPartPr>
            <p14:xfrm>
              <a:off x="3532200" y="3101620"/>
              <a:ext cx="650160" cy="73800"/>
            </p14:xfrm>
          </p:contentPart>
        </mc:Choice>
        <mc:Fallback>
          <p:pic>
            <p:nvPicPr>
              <p:cNvPr id="11" name="Ink 10">
                <a:extLst>
                  <a:ext uri="{FF2B5EF4-FFF2-40B4-BE49-F238E27FC236}">
                    <a16:creationId xmlns:a16="http://schemas.microsoft.com/office/drawing/2014/main" id="{5A130DC9-5FBB-AA26-0943-C3004AD81D64}"/>
                  </a:ext>
                </a:extLst>
              </p:cNvPr>
              <p:cNvPicPr/>
              <p:nvPr/>
            </p:nvPicPr>
            <p:blipFill>
              <a:blip r:embed="rId13"/>
              <a:stretch>
                <a:fillRect/>
              </a:stretch>
            </p:blipFill>
            <p:spPr>
              <a:xfrm>
                <a:off x="3514200" y="3083620"/>
                <a:ext cx="685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FA5B1FB-17CC-0C6E-1A5D-518B11F27027}"/>
                  </a:ext>
                </a:extLst>
              </p14:cNvPr>
              <p14:cNvContentPartPr/>
              <p14:nvPr/>
            </p14:nvContentPartPr>
            <p14:xfrm>
              <a:off x="418560" y="4558540"/>
              <a:ext cx="352440" cy="74880"/>
            </p14:xfrm>
          </p:contentPart>
        </mc:Choice>
        <mc:Fallback>
          <p:pic>
            <p:nvPicPr>
              <p:cNvPr id="12" name="Ink 11">
                <a:extLst>
                  <a:ext uri="{FF2B5EF4-FFF2-40B4-BE49-F238E27FC236}">
                    <a16:creationId xmlns:a16="http://schemas.microsoft.com/office/drawing/2014/main" id="{BFA5B1FB-17CC-0C6E-1A5D-518B11F27027}"/>
                  </a:ext>
                </a:extLst>
              </p:cNvPr>
              <p:cNvPicPr/>
              <p:nvPr/>
            </p:nvPicPr>
            <p:blipFill>
              <a:blip r:embed="rId15"/>
              <a:stretch>
                <a:fillRect/>
              </a:stretch>
            </p:blipFill>
            <p:spPr>
              <a:xfrm>
                <a:off x="400560" y="4540900"/>
                <a:ext cx="388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69F3A28-D221-D6AE-7A1D-6C76125D74F8}"/>
                  </a:ext>
                </a:extLst>
              </p14:cNvPr>
              <p14:cNvContentPartPr/>
              <p14:nvPr/>
            </p14:nvContentPartPr>
            <p14:xfrm>
              <a:off x="5024760" y="4918180"/>
              <a:ext cx="829080" cy="106560"/>
            </p14:xfrm>
          </p:contentPart>
        </mc:Choice>
        <mc:Fallback>
          <p:pic>
            <p:nvPicPr>
              <p:cNvPr id="13" name="Ink 12">
                <a:extLst>
                  <a:ext uri="{FF2B5EF4-FFF2-40B4-BE49-F238E27FC236}">
                    <a16:creationId xmlns:a16="http://schemas.microsoft.com/office/drawing/2014/main" id="{769F3A28-D221-D6AE-7A1D-6C76125D74F8}"/>
                  </a:ext>
                </a:extLst>
              </p:cNvPr>
              <p:cNvPicPr/>
              <p:nvPr/>
            </p:nvPicPr>
            <p:blipFill>
              <a:blip r:embed="rId17"/>
              <a:stretch>
                <a:fillRect/>
              </a:stretch>
            </p:blipFill>
            <p:spPr>
              <a:xfrm>
                <a:off x="5007120" y="4900540"/>
                <a:ext cx="864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A214717-B766-A8AD-10B7-636C3FF82C14}"/>
                  </a:ext>
                </a:extLst>
              </p14:cNvPr>
              <p14:cNvContentPartPr/>
              <p14:nvPr/>
            </p14:nvContentPartPr>
            <p14:xfrm>
              <a:off x="388680" y="5321380"/>
              <a:ext cx="691560" cy="71280"/>
            </p14:xfrm>
          </p:contentPart>
        </mc:Choice>
        <mc:Fallback>
          <p:pic>
            <p:nvPicPr>
              <p:cNvPr id="14" name="Ink 13">
                <a:extLst>
                  <a:ext uri="{FF2B5EF4-FFF2-40B4-BE49-F238E27FC236}">
                    <a16:creationId xmlns:a16="http://schemas.microsoft.com/office/drawing/2014/main" id="{5A214717-B766-A8AD-10B7-636C3FF82C14}"/>
                  </a:ext>
                </a:extLst>
              </p:cNvPr>
              <p:cNvPicPr/>
              <p:nvPr/>
            </p:nvPicPr>
            <p:blipFill>
              <a:blip r:embed="rId19"/>
              <a:stretch>
                <a:fillRect/>
              </a:stretch>
            </p:blipFill>
            <p:spPr>
              <a:xfrm>
                <a:off x="370680" y="5303740"/>
                <a:ext cx="727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C28688D-468D-BC8F-52E8-BB48E7CB566C}"/>
                  </a:ext>
                </a:extLst>
              </p14:cNvPr>
              <p14:cNvContentPartPr/>
              <p14:nvPr/>
            </p14:nvContentPartPr>
            <p14:xfrm>
              <a:off x="2999040" y="5282860"/>
              <a:ext cx="1168920" cy="35640"/>
            </p14:xfrm>
          </p:contentPart>
        </mc:Choice>
        <mc:Fallback>
          <p:pic>
            <p:nvPicPr>
              <p:cNvPr id="15" name="Ink 14">
                <a:extLst>
                  <a:ext uri="{FF2B5EF4-FFF2-40B4-BE49-F238E27FC236}">
                    <a16:creationId xmlns:a16="http://schemas.microsoft.com/office/drawing/2014/main" id="{FC28688D-468D-BC8F-52E8-BB48E7CB566C}"/>
                  </a:ext>
                </a:extLst>
              </p:cNvPr>
              <p:cNvPicPr/>
              <p:nvPr/>
            </p:nvPicPr>
            <p:blipFill>
              <a:blip r:embed="rId21"/>
              <a:stretch>
                <a:fillRect/>
              </a:stretch>
            </p:blipFill>
            <p:spPr>
              <a:xfrm>
                <a:off x="2981400" y="5265220"/>
                <a:ext cx="1204560" cy="71280"/>
              </a:xfrm>
              <a:prstGeom prst="rect">
                <a:avLst/>
              </a:prstGeom>
            </p:spPr>
          </p:pic>
        </mc:Fallback>
      </mc:AlternateContent>
    </p:spTree>
    <p:extLst>
      <p:ext uri="{BB962C8B-B14F-4D97-AF65-F5344CB8AC3E}">
        <p14:creationId xmlns:p14="http://schemas.microsoft.com/office/powerpoint/2010/main" val="66447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592026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7" name="Picture 6">
            <a:extLst>
              <a:ext uri="{FF2B5EF4-FFF2-40B4-BE49-F238E27FC236}">
                <a16:creationId xmlns:a16="http://schemas.microsoft.com/office/drawing/2014/main" id="{E6AC3A50-4460-3928-38BD-6D43FD3EE192}"/>
              </a:ext>
            </a:extLst>
          </p:cNvPr>
          <p:cNvPicPr>
            <a:picLocks noChangeAspect="1"/>
          </p:cNvPicPr>
          <p:nvPr/>
        </p:nvPicPr>
        <p:blipFill>
          <a:blip r:embed="rId4"/>
          <a:stretch>
            <a:fillRect/>
          </a:stretch>
        </p:blipFill>
        <p:spPr>
          <a:xfrm>
            <a:off x="273801" y="1022780"/>
            <a:ext cx="11478144" cy="4360036"/>
          </a:xfrm>
          <a:prstGeom prst="rect">
            <a:avLst/>
          </a:prstGeom>
        </p:spPr>
      </p:pic>
      <p:sp>
        <p:nvSpPr>
          <p:cNvPr id="9" name="TextBox 8">
            <a:extLst>
              <a:ext uri="{FF2B5EF4-FFF2-40B4-BE49-F238E27FC236}">
                <a16:creationId xmlns:a16="http://schemas.microsoft.com/office/drawing/2014/main" id="{0A6A9731-113B-C8F2-8826-28220A6A56E0}"/>
              </a:ext>
            </a:extLst>
          </p:cNvPr>
          <p:cNvSpPr txBox="1"/>
          <p:nvPr/>
        </p:nvSpPr>
        <p:spPr>
          <a:xfrm>
            <a:off x="2327564" y="254547"/>
            <a:ext cx="7142917" cy="584775"/>
          </a:xfrm>
          <a:prstGeom prst="rect">
            <a:avLst/>
          </a:prstGeom>
          <a:noFill/>
        </p:spPr>
        <p:txBody>
          <a:bodyPr wrap="none" rtlCol="0">
            <a:spAutoFit/>
          </a:bodyPr>
          <a:lstStyle/>
          <a:p>
            <a:r>
              <a:rPr lang="en-US" sz="3200">
                <a:solidFill>
                  <a:schemeClr val="bg1"/>
                </a:solidFill>
              </a:rPr>
              <a:t>The God of Israel Interaction in Isaiah 41</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294BB6D-777B-7C13-2413-0E0B17AD7D54}"/>
                  </a:ext>
                </a:extLst>
              </p14:cNvPr>
              <p14:cNvContentPartPr/>
              <p14:nvPr/>
            </p14:nvContentPartPr>
            <p14:xfrm>
              <a:off x="2645520" y="779980"/>
              <a:ext cx="6144480" cy="153000"/>
            </p14:xfrm>
          </p:contentPart>
        </mc:Choice>
        <mc:Fallback>
          <p:pic>
            <p:nvPicPr>
              <p:cNvPr id="2" name="Ink 1">
                <a:extLst>
                  <a:ext uri="{FF2B5EF4-FFF2-40B4-BE49-F238E27FC236}">
                    <a16:creationId xmlns:a16="http://schemas.microsoft.com/office/drawing/2014/main" id="{3294BB6D-777B-7C13-2413-0E0B17AD7D54}"/>
                  </a:ext>
                </a:extLst>
              </p:cNvPr>
              <p:cNvPicPr/>
              <p:nvPr/>
            </p:nvPicPr>
            <p:blipFill>
              <a:blip r:embed="rId6"/>
              <a:stretch>
                <a:fillRect/>
              </a:stretch>
            </p:blipFill>
            <p:spPr>
              <a:xfrm>
                <a:off x="2627520" y="761980"/>
                <a:ext cx="6180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9D940964-E90E-6128-949B-193E98B15270}"/>
                  </a:ext>
                </a:extLst>
              </p14:cNvPr>
              <p14:cNvContentPartPr/>
              <p14:nvPr/>
            </p14:nvContentPartPr>
            <p14:xfrm>
              <a:off x="1447440" y="1614460"/>
              <a:ext cx="347400" cy="23760"/>
            </p14:xfrm>
          </p:contentPart>
        </mc:Choice>
        <mc:Fallback>
          <p:pic>
            <p:nvPicPr>
              <p:cNvPr id="3" name="Ink 2">
                <a:extLst>
                  <a:ext uri="{FF2B5EF4-FFF2-40B4-BE49-F238E27FC236}">
                    <a16:creationId xmlns:a16="http://schemas.microsoft.com/office/drawing/2014/main" id="{9D940964-E90E-6128-949B-193E98B15270}"/>
                  </a:ext>
                </a:extLst>
              </p:cNvPr>
              <p:cNvPicPr/>
              <p:nvPr/>
            </p:nvPicPr>
            <p:blipFill>
              <a:blip r:embed="rId8"/>
              <a:stretch>
                <a:fillRect/>
              </a:stretch>
            </p:blipFill>
            <p:spPr>
              <a:xfrm>
                <a:off x="1429800" y="1596460"/>
                <a:ext cx="383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2802CEE5-E521-AA54-215E-7EE2BDBBFC53}"/>
                  </a:ext>
                </a:extLst>
              </p14:cNvPr>
              <p14:cNvContentPartPr/>
              <p14:nvPr/>
            </p14:nvContentPartPr>
            <p14:xfrm>
              <a:off x="2459040" y="1529500"/>
              <a:ext cx="360360" cy="17280"/>
            </p14:xfrm>
          </p:contentPart>
        </mc:Choice>
        <mc:Fallback>
          <p:pic>
            <p:nvPicPr>
              <p:cNvPr id="4" name="Ink 3">
                <a:extLst>
                  <a:ext uri="{FF2B5EF4-FFF2-40B4-BE49-F238E27FC236}">
                    <a16:creationId xmlns:a16="http://schemas.microsoft.com/office/drawing/2014/main" id="{2802CEE5-E521-AA54-215E-7EE2BDBBFC53}"/>
                  </a:ext>
                </a:extLst>
              </p:cNvPr>
              <p:cNvPicPr/>
              <p:nvPr/>
            </p:nvPicPr>
            <p:blipFill>
              <a:blip r:embed="rId10"/>
              <a:stretch>
                <a:fillRect/>
              </a:stretch>
            </p:blipFill>
            <p:spPr>
              <a:xfrm>
                <a:off x="2441400" y="1511860"/>
                <a:ext cx="396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7FCC9DED-8080-B393-7519-D1744D48453A}"/>
                  </a:ext>
                </a:extLst>
              </p14:cNvPr>
              <p14:cNvContentPartPr/>
              <p14:nvPr/>
            </p14:nvContentPartPr>
            <p14:xfrm>
              <a:off x="3616440" y="1217020"/>
              <a:ext cx="1801800" cy="68760"/>
            </p14:xfrm>
          </p:contentPart>
        </mc:Choice>
        <mc:Fallback>
          <p:pic>
            <p:nvPicPr>
              <p:cNvPr id="5" name="Ink 4">
                <a:extLst>
                  <a:ext uri="{FF2B5EF4-FFF2-40B4-BE49-F238E27FC236}">
                    <a16:creationId xmlns:a16="http://schemas.microsoft.com/office/drawing/2014/main" id="{7FCC9DED-8080-B393-7519-D1744D48453A}"/>
                  </a:ext>
                </a:extLst>
              </p:cNvPr>
              <p:cNvPicPr/>
              <p:nvPr/>
            </p:nvPicPr>
            <p:blipFill>
              <a:blip r:embed="rId12"/>
              <a:stretch>
                <a:fillRect/>
              </a:stretch>
            </p:blipFill>
            <p:spPr>
              <a:xfrm>
                <a:off x="3598440" y="1199020"/>
                <a:ext cx="1837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1BB8DF05-0869-5ED0-FE12-272E33DD558D}"/>
                  </a:ext>
                </a:extLst>
              </p14:cNvPr>
              <p14:cNvContentPartPr/>
              <p14:nvPr/>
            </p14:nvContentPartPr>
            <p14:xfrm>
              <a:off x="4587720" y="1424020"/>
              <a:ext cx="537120" cy="25200"/>
            </p14:xfrm>
          </p:contentPart>
        </mc:Choice>
        <mc:Fallback>
          <p:pic>
            <p:nvPicPr>
              <p:cNvPr id="11" name="Ink 10">
                <a:extLst>
                  <a:ext uri="{FF2B5EF4-FFF2-40B4-BE49-F238E27FC236}">
                    <a16:creationId xmlns:a16="http://schemas.microsoft.com/office/drawing/2014/main" id="{1BB8DF05-0869-5ED0-FE12-272E33DD558D}"/>
                  </a:ext>
                </a:extLst>
              </p:cNvPr>
              <p:cNvPicPr/>
              <p:nvPr/>
            </p:nvPicPr>
            <p:blipFill>
              <a:blip r:embed="rId14"/>
              <a:stretch>
                <a:fillRect/>
              </a:stretch>
            </p:blipFill>
            <p:spPr>
              <a:xfrm>
                <a:off x="4570080" y="1406020"/>
                <a:ext cx="572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B468CB52-8395-4783-41B8-4DB3DB59C173}"/>
                  </a:ext>
                </a:extLst>
              </p14:cNvPr>
              <p14:cNvContentPartPr/>
              <p14:nvPr/>
            </p14:nvContentPartPr>
            <p14:xfrm>
              <a:off x="3566760" y="1590700"/>
              <a:ext cx="615240" cy="34560"/>
            </p14:xfrm>
          </p:contentPart>
        </mc:Choice>
        <mc:Fallback>
          <p:pic>
            <p:nvPicPr>
              <p:cNvPr id="12" name="Ink 11">
                <a:extLst>
                  <a:ext uri="{FF2B5EF4-FFF2-40B4-BE49-F238E27FC236}">
                    <a16:creationId xmlns:a16="http://schemas.microsoft.com/office/drawing/2014/main" id="{B468CB52-8395-4783-41B8-4DB3DB59C173}"/>
                  </a:ext>
                </a:extLst>
              </p:cNvPr>
              <p:cNvPicPr/>
              <p:nvPr/>
            </p:nvPicPr>
            <p:blipFill>
              <a:blip r:embed="rId16"/>
              <a:stretch>
                <a:fillRect/>
              </a:stretch>
            </p:blipFill>
            <p:spPr>
              <a:xfrm>
                <a:off x="3549120" y="1573060"/>
                <a:ext cx="650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B4690CCE-6ECC-96EA-829A-E94243D54D89}"/>
                  </a:ext>
                </a:extLst>
              </p14:cNvPr>
              <p14:cNvContentPartPr/>
              <p14:nvPr/>
            </p14:nvContentPartPr>
            <p14:xfrm>
              <a:off x="2552640" y="2342740"/>
              <a:ext cx="169920" cy="18000"/>
            </p14:xfrm>
          </p:contentPart>
        </mc:Choice>
        <mc:Fallback>
          <p:pic>
            <p:nvPicPr>
              <p:cNvPr id="13" name="Ink 12">
                <a:extLst>
                  <a:ext uri="{FF2B5EF4-FFF2-40B4-BE49-F238E27FC236}">
                    <a16:creationId xmlns:a16="http://schemas.microsoft.com/office/drawing/2014/main" id="{B4690CCE-6ECC-96EA-829A-E94243D54D89}"/>
                  </a:ext>
                </a:extLst>
              </p:cNvPr>
              <p:cNvPicPr/>
              <p:nvPr/>
            </p:nvPicPr>
            <p:blipFill>
              <a:blip r:embed="rId18"/>
              <a:stretch>
                <a:fillRect/>
              </a:stretch>
            </p:blipFill>
            <p:spPr>
              <a:xfrm>
                <a:off x="2534640" y="2324740"/>
                <a:ext cx="205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ADB8E5B1-ED1A-AD97-0863-66E8DBE9C16A}"/>
                  </a:ext>
                </a:extLst>
              </p14:cNvPr>
              <p14:cNvContentPartPr/>
              <p14:nvPr/>
            </p14:nvContentPartPr>
            <p14:xfrm>
              <a:off x="4525080" y="2471620"/>
              <a:ext cx="775440" cy="57600"/>
            </p14:xfrm>
          </p:contentPart>
        </mc:Choice>
        <mc:Fallback>
          <p:pic>
            <p:nvPicPr>
              <p:cNvPr id="14" name="Ink 13">
                <a:extLst>
                  <a:ext uri="{FF2B5EF4-FFF2-40B4-BE49-F238E27FC236}">
                    <a16:creationId xmlns:a16="http://schemas.microsoft.com/office/drawing/2014/main" id="{ADB8E5B1-ED1A-AD97-0863-66E8DBE9C16A}"/>
                  </a:ext>
                </a:extLst>
              </p:cNvPr>
              <p:cNvPicPr/>
              <p:nvPr/>
            </p:nvPicPr>
            <p:blipFill>
              <a:blip r:embed="rId20"/>
              <a:stretch>
                <a:fillRect/>
              </a:stretch>
            </p:blipFill>
            <p:spPr>
              <a:xfrm>
                <a:off x="4507080" y="2453980"/>
                <a:ext cx="811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B381AC1A-5A2C-85EB-18B0-27C63ACF69C0}"/>
                  </a:ext>
                </a:extLst>
              </p14:cNvPr>
              <p14:cNvContentPartPr/>
              <p14:nvPr/>
            </p14:nvContentPartPr>
            <p14:xfrm>
              <a:off x="2711400" y="2817580"/>
              <a:ext cx="708840" cy="52200"/>
            </p14:xfrm>
          </p:contentPart>
        </mc:Choice>
        <mc:Fallback>
          <p:pic>
            <p:nvPicPr>
              <p:cNvPr id="15" name="Ink 14">
                <a:extLst>
                  <a:ext uri="{FF2B5EF4-FFF2-40B4-BE49-F238E27FC236}">
                    <a16:creationId xmlns:a16="http://schemas.microsoft.com/office/drawing/2014/main" id="{B381AC1A-5A2C-85EB-18B0-27C63ACF69C0}"/>
                  </a:ext>
                </a:extLst>
              </p:cNvPr>
              <p:cNvPicPr/>
              <p:nvPr/>
            </p:nvPicPr>
            <p:blipFill>
              <a:blip r:embed="rId22"/>
              <a:stretch>
                <a:fillRect/>
              </a:stretch>
            </p:blipFill>
            <p:spPr>
              <a:xfrm>
                <a:off x="2693760" y="2799940"/>
                <a:ext cx="744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0B2A63F0-A4E3-AF24-FE70-BA8F186B1B7E}"/>
                  </a:ext>
                </a:extLst>
              </p14:cNvPr>
              <p14:cNvContentPartPr/>
              <p14:nvPr/>
            </p14:nvContentPartPr>
            <p14:xfrm>
              <a:off x="2778360" y="3035020"/>
              <a:ext cx="172800" cy="27720"/>
            </p14:xfrm>
          </p:contentPart>
        </mc:Choice>
        <mc:Fallback>
          <p:pic>
            <p:nvPicPr>
              <p:cNvPr id="16" name="Ink 15">
                <a:extLst>
                  <a:ext uri="{FF2B5EF4-FFF2-40B4-BE49-F238E27FC236}">
                    <a16:creationId xmlns:a16="http://schemas.microsoft.com/office/drawing/2014/main" id="{0B2A63F0-A4E3-AF24-FE70-BA8F186B1B7E}"/>
                  </a:ext>
                </a:extLst>
              </p:cNvPr>
              <p:cNvPicPr/>
              <p:nvPr/>
            </p:nvPicPr>
            <p:blipFill>
              <a:blip r:embed="rId24"/>
              <a:stretch>
                <a:fillRect/>
              </a:stretch>
            </p:blipFill>
            <p:spPr>
              <a:xfrm>
                <a:off x="2760360" y="3017020"/>
                <a:ext cx="208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8A2B6089-640B-62D7-0FF9-D740247AD600}"/>
                  </a:ext>
                </a:extLst>
              </p14:cNvPr>
              <p14:cNvContentPartPr/>
              <p14:nvPr/>
            </p14:nvContentPartPr>
            <p14:xfrm>
              <a:off x="3301080" y="3654220"/>
              <a:ext cx="476280" cy="60480"/>
            </p14:xfrm>
          </p:contentPart>
        </mc:Choice>
        <mc:Fallback>
          <p:pic>
            <p:nvPicPr>
              <p:cNvPr id="17" name="Ink 16">
                <a:extLst>
                  <a:ext uri="{FF2B5EF4-FFF2-40B4-BE49-F238E27FC236}">
                    <a16:creationId xmlns:a16="http://schemas.microsoft.com/office/drawing/2014/main" id="{8A2B6089-640B-62D7-0FF9-D740247AD600}"/>
                  </a:ext>
                </a:extLst>
              </p:cNvPr>
              <p:cNvPicPr/>
              <p:nvPr/>
            </p:nvPicPr>
            <p:blipFill>
              <a:blip r:embed="rId26"/>
              <a:stretch>
                <a:fillRect/>
              </a:stretch>
            </p:blipFill>
            <p:spPr>
              <a:xfrm>
                <a:off x="3283440" y="3636220"/>
                <a:ext cx="511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54AF6387-556E-F9D9-5F18-EF0056A7583A}"/>
                  </a:ext>
                </a:extLst>
              </p14:cNvPr>
              <p14:cNvContentPartPr/>
              <p14:nvPr/>
            </p14:nvContentPartPr>
            <p14:xfrm>
              <a:off x="3194160" y="3880660"/>
              <a:ext cx="359640" cy="23040"/>
            </p14:xfrm>
          </p:contentPart>
        </mc:Choice>
        <mc:Fallback>
          <p:pic>
            <p:nvPicPr>
              <p:cNvPr id="18" name="Ink 17">
                <a:extLst>
                  <a:ext uri="{FF2B5EF4-FFF2-40B4-BE49-F238E27FC236}">
                    <a16:creationId xmlns:a16="http://schemas.microsoft.com/office/drawing/2014/main" id="{54AF6387-556E-F9D9-5F18-EF0056A7583A}"/>
                  </a:ext>
                </a:extLst>
              </p:cNvPr>
              <p:cNvPicPr/>
              <p:nvPr/>
            </p:nvPicPr>
            <p:blipFill>
              <a:blip r:embed="rId28"/>
              <a:stretch>
                <a:fillRect/>
              </a:stretch>
            </p:blipFill>
            <p:spPr>
              <a:xfrm>
                <a:off x="3176520" y="3862660"/>
                <a:ext cx="395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2AAB0A61-FA42-2965-BD30-769B04C1B40E}"/>
                  </a:ext>
                </a:extLst>
              </p14:cNvPr>
              <p14:cNvContentPartPr/>
              <p14:nvPr/>
            </p14:nvContentPartPr>
            <p14:xfrm>
              <a:off x="3354360" y="4413460"/>
              <a:ext cx="866520" cy="50760"/>
            </p14:xfrm>
          </p:contentPart>
        </mc:Choice>
        <mc:Fallback>
          <p:pic>
            <p:nvPicPr>
              <p:cNvPr id="19" name="Ink 18">
                <a:extLst>
                  <a:ext uri="{FF2B5EF4-FFF2-40B4-BE49-F238E27FC236}">
                    <a16:creationId xmlns:a16="http://schemas.microsoft.com/office/drawing/2014/main" id="{2AAB0A61-FA42-2965-BD30-769B04C1B40E}"/>
                  </a:ext>
                </a:extLst>
              </p:cNvPr>
              <p:cNvPicPr/>
              <p:nvPr/>
            </p:nvPicPr>
            <p:blipFill>
              <a:blip r:embed="rId30"/>
              <a:stretch>
                <a:fillRect/>
              </a:stretch>
            </p:blipFill>
            <p:spPr>
              <a:xfrm>
                <a:off x="3336720" y="4395460"/>
                <a:ext cx="902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C78D0DD1-D12C-13E2-8489-4B47C3112C2B}"/>
                  </a:ext>
                </a:extLst>
              </p14:cNvPr>
              <p14:cNvContentPartPr/>
              <p14:nvPr/>
            </p14:nvContentPartPr>
            <p14:xfrm>
              <a:off x="1227840" y="4819900"/>
              <a:ext cx="2128320" cy="633960"/>
            </p14:xfrm>
          </p:contentPart>
        </mc:Choice>
        <mc:Fallback>
          <p:pic>
            <p:nvPicPr>
              <p:cNvPr id="20" name="Ink 19">
                <a:extLst>
                  <a:ext uri="{FF2B5EF4-FFF2-40B4-BE49-F238E27FC236}">
                    <a16:creationId xmlns:a16="http://schemas.microsoft.com/office/drawing/2014/main" id="{C78D0DD1-D12C-13E2-8489-4B47C3112C2B}"/>
                  </a:ext>
                </a:extLst>
              </p:cNvPr>
              <p:cNvPicPr/>
              <p:nvPr/>
            </p:nvPicPr>
            <p:blipFill>
              <a:blip r:embed="rId32"/>
              <a:stretch>
                <a:fillRect/>
              </a:stretch>
            </p:blipFill>
            <p:spPr>
              <a:xfrm>
                <a:off x="1210200" y="4801900"/>
                <a:ext cx="2163960" cy="669600"/>
              </a:xfrm>
              <a:prstGeom prst="rect">
                <a:avLst/>
              </a:prstGeom>
            </p:spPr>
          </p:pic>
        </mc:Fallback>
      </mc:AlternateContent>
    </p:spTree>
    <p:extLst>
      <p:ext uri="{BB962C8B-B14F-4D97-AF65-F5344CB8AC3E}">
        <p14:creationId xmlns:p14="http://schemas.microsoft.com/office/powerpoint/2010/main" val="257177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5300" y="131690"/>
            <a:ext cx="8826309" cy="5262979"/>
          </a:xfrm>
          <a:prstGeom prst="rect">
            <a:avLst/>
          </a:prstGeom>
          <a:noFill/>
        </p:spPr>
        <p:txBody>
          <a:bodyPr wrap="square" rtlCol="0">
            <a:spAutoFit/>
          </a:bodyPr>
          <a:lstStyle/>
          <a:p>
            <a:r>
              <a:rPr lang="en-US" sz="3600" b="1">
                <a:solidFill>
                  <a:srgbClr val="FFC000"/>
                </a:solidFill>
                <a:cs typeface="+mj-cs"/>
              </a:rPr>
              <a:t>Isaiah 41:4–7  </a:t>
            </a:r>
          </a:p>
          <a:p>
            <a:r>
              <a:rPr lang="en-US" sz="3000">
                <a:solidFill>
                  <a:srgbClr val="FFC000"/>
                </a:solidFill>
                <a:cs typeface="+mj-cs"/>
              </a:rPr>
              <a:t>41:4 Who hath wrought and done it, Calling the generations from the beginning? I the LORD, the first, And with the last; I am he. 41:5 The isles saw it, and feared; The ends of the earth were afraid, Drew near, and came. 41:6 They helped every one his neighbour; And every one said to his brother, Be of good courage. 41:7 So the carpenter encouraged the goldsmith, And he that smootheth with the hammer him that smote the anvil, Saying, It is ready for the sodering: And he fastened it with nails, that it should not be moved.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9A23372-5580-D306-6A91-0A508C9BA7B7}"/>
                  </a:ext>
                </a:extLst>
              </p14:cNvPr>
              <p14:cNvContentPartPr/>
              <p14:nvPr/>
            </p14:nvContentPartPr>
            <p14:xfrm>
              <a:off x="1733280" y="1133500"/>
              <a:ext cx="4057920" cy="104040"/>
            </p14:xfrm>
          </p:contentPart>
        </mc:Choice>
        <mc:Fallback>
          <p:pic>
            <p:nvPicPr>
              <p:cNvPr id="2" name="Ink 1">
                <a:extLst>
                  <a:ext uri="{FF2B5EF4-FFF2-40B4-BE49-F238E27FC236}">
                    <a16:creationId xmlns:a16="http://schemas.microsoft.com/office/drawing/2014/main" id="{C9A23372-5580-D306-6A91-0A508C9BA7B7}"/>
                  </a:ext>
                </a:extLst>
              </p:cNvPr>
              <p:cNvPicPr/>
              <p:nvPr/>
            </p:nvPicPr>
            <p:blipFill>
              <a:blip r:embed="rId5"/>
              <a:stretch>
                <a:fillRect/>
              </a:stretch>
            </p:blipFill>
            <p:spPr>
              <a:xfrm>
                <a:off x="1715640" y="1115860"/>
                <a:ext cx="4093560" cy="139680"/>
              </a:xfrm>
              <a:prstGeom prst="rect">
                <a:avLst/>
              </a:prstGeom>
            </p:spPr>
          </p:pic>
        </mc:Fallback>
      </mc:AlternateContent>
      <p:grpSp>
        <p:nvGrpSpPr>
          <p:cNvPr id="7" name="Group 6">
            <a:extLst>
              <a:ext uri="{FF2B5EF4-FFF2-40B4-BE49-F238E27FC236}">
                <a16:creationId xmlns:a16="http://schemas.microsoft.com/office/drawing/2014/main" id="{7B335C26-639A-019F-3179-DFDCADB1E287}"/>
              </a:ext>
            </a:extLst>
          </p:cNvPr>
          <p:cNvGrpSpPr/>
          <p:nvPr/>
        </p:nvGrpSpPr>
        <p:grpSpPr>
          <a:xfrm>
            <a:off x="1006080" y="1602940"/>
            <a:ext cx="7539120" cy="108000"/>
            <a:chOff x="1006080" y="1602940"/>
            <a:chExt cx="7539120" cy="1080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3563B95-28DF-B679-8E3B-CEB4A3444166}"/>
                    </a:ext>
                  </a:extLst>
                </p14:cNvPr>
                <p14:cNvContentPartPr/>
                <p14:nvPr/>
              </p14:nvContentPartPr>
              <p14:xfrm>
                <a:off x="1006080" y="1602940"/>
                <a:ext cx="4033440" cy="82800"/>
              </p14:xfrm>
            </p:contentPart>
          </mc:Choice>
          <mc:Fallback>
            <p:pic>
              <p:nvPicPr>
                <p:cNvPr id="4" name="Ink 3">
                  <a:extLst>
                    <a:ext uri="{FF2B5EF4-FFF2-40B4-BE49-F238E27FC236}">
                      <a16:creationId xmlns:a16="http://schemas.microsoft.com/office/drawing/2014/main" id="{A3563B95-28DF-B679-8E3B-CEB4A3444166}"/>
                    </a:ext>
                  </a:extLst>
                </p:cNvPr>
                <p:cNvPicPr/>
                <p:nvPr/>
              </p:nvPicPr>
              <p:blipFill>
                <a:blip r:embed="rId7"/>
                <a:stretch>
                  <a:fillRect/>
                </a:stretch>
              </p:blipFill>
              <p:spPr>
                <a:xfrm>
                  <a:off x="988440" y="1584940"/>
                  <a:ext cx="4069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75B6886-FFC5-4911-A54D-E0643B82E7C2}"/>
                    </a:ext>
                  </a:extLst>
                </p14:cNvPr>
                <p14:cNvContentPartPr/>
                <p14:nvPr/>
              </p14:nvContentPartPr>
              <p14:xfrm>
                <a:off x="6014040" y="1645420"/>
                <a:ext cx="2531160" cy="65520"/>
              </p14:xfrm>
            </p:contentPart>
          </mc:Choice>
          <mc:Fallback>
            <p:pic>
              <p:nvPicPr>
                <p:cNvPr id="5" name="Ink 4">
                  <a:extLst>
                    <a:ext uri="{FF2B5EF4-FFF2-40B4-BE49-F238E27FC236}">
                      <a16:creationId xmlns:a16="http://schemas.microsoft.com/office/drawing/2014/main" id="{A75B6886-FFC5-4911-A54D-E0643B82E7C2}"/>
                    </a:ext>
                  </a:extLst>
                </p:cNvPr>
                <p:cNvPicPr/>
                <p:nvPr/>
              </p:nvPicPr>
              <p:blipFill>
                <a:blip r:embed="rId9"/>
                <a:stretch>
                  <a:fillRect/>
                </a:stretch>
              </p:blipFill>
              <p:spPr>
                <a:xfrm>
                  <a:off x="5996040" y="1627780"/>
                  <a:ext cx="256680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41E4B73-0E39-E122-AE24-EA648D86D108}"/>
                  </a:ext>
                </a:extLst>
              </p14:cNvPr>
              <p14:cNvContentPartPr/>
              <p14:nvPr/>
            </p14:nvContentPartPr>
            <p14:xfrm>
              <a:off x="736080" y="2098660"/>
              <a:ext cx="3785400" cy="50040"/>
            </p14:xfrm>
          </p:contentPart>
        </mc:Choice>
        <mc:Fallback>
          <p:pic>
            <p:nvPicPr>
              <p:cNvPr id="9" name="Ink 8">
                <a:extLst>
                  <a:ext uri="{FF2B5EF4-FFF2-40B4-BE49-F238E27FC236}">
                    <a16:creationId xmlns:a16="http://schemas.microsoft.com/office/drawing/2014/main" id="{341E4B73-0E39-E122-AE24-EA648D86D108}"/>
                  </a:ext>
                </a:extLst>
              </p:cNvPr>
              <p:cNvPicPr/>
              <p:nvPr/>
            </p:nvPicPr>
            <p:blipFill>
              <a:blip r:embed="rId11"/>
              <a:stretch>
                <a:fillRect/>
              </a:stretch>
            </p:blipFill>
            <p:spPr>
              <a:xfrm>
                <a:off x="718080" y="2081020"/>
                <a:ext cx="3821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6829D3C-8EAB-6B00-CF7B-DA76F4904088}"/>
                  </a:ext>
                </a:extLst>
              </p14:cNvPr>
              <p14:cNvContentPartPr/>
              <p14:nvPr/>
            </p14:nvContentPartPr>
            <p14:xfrm>
              <a:off x="8954520" y="3482860"/>
              <a:ext cx="438120" cy="2011680"/>
            </p14:xfrm>
          </p:contentPart>
        </mc:Choice>
        <mc:Fallback>
          <p:pic>
            <p:nvPicPr>
              <p:cNvPr id="11" name="Ink 10">
                <a:extLst>
                  <a:ext uri="{FF2B5EF4-FFF2-40B4-BE49-F238E27FC236}">
                    <a16:creationId xmlns:a16="http://schemas.microsoft.com/office/drawing/2014/main" id="{16829D3C-8EAB-6B00-CF7B-DA76F4904088}"/>
                  </a:ext>
                </a:extLst>
              </p:cNvPr>
              <p:cNvPicPr/>
              <p:nvPr/>
            </p:nvPicPr>
            <p:blipFill>
              <a:blip r:embed="rId13"/>
              <a:stretch>
                <a:fillRect/>
              </a:stretch>
            </p:blipFill>
            <p:spPr>
              <a:xfrm>
                <a:off x="8936880" y="3464860"/>
                <a:ext cx="473760" cy="204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8E28807-2A3E-3B7F-E33C-00DBE4916587}"/>
                  </a:ext>
                </a:extLst>
              </p14:cNvPr>
              <p14:cNvContentPartPr/>
              <p14:nvPr/>
            </p14:nvContentPartPr>
            <p14:xfrm>
              <a:off x="292200" y="2656660"/>
              <a:ext cx="307440" cy="2655360"/>
            </p14:xfrm>
          </p:contentPart>
        </mc:Choice>
        <mc:Fallback>
          <p:pic>
            <p:nvPicPr>
              <p:cNvPr id="12" name="Ink 11">
                <a:extLst>
                  <a:ext uri="{FF2B5EF4-FFF2-40B4-BE49-F238E27FC236}">
                    <a16:creationId xmlns:a16="http://schemas.microsoft.com/office/drawing/2014/main" id="{48E28807-2A3E-3B7F-E33C-00DBE4916587}"/>
                  </a:ext>
                </a:extLst>
              </p:cNvPr>
              <p:cNvPicPr/>
              <p:nvPr/>
            </p:nvPicPr>
            <p:blipFill>
              <a:blip r:embed="rId15"/>
              <a:stretch>
                <a:fillRect/>
              </a:stretch>
            </p:blipFill>
            <p:spPr>
              <a:xfrm>
                <a:off x="274200" y="2639020"/>
                <a:ext cx="343080" cy="269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AC7913A-EB01-12A5-BDC3-E1AFE1497142}"/>
                  </a:ext>
                </a:extLst>
              </p14:cNvPr>
              <p14:cNvContentPartPr/>
              <p14:nvPr/>
            </p14:nvContentPartPr>
            <p14:xfrm>
              <a:off x="8579040" y="606100"/>
              <a:ext cx="476640" cy="1077120"/>
            </p14:xfrm>
          </p:contentPart>
        </mc:Choice>
        <mc:Fallback>
          <p:pic>
            <p:nvPicPr>
              <p:cNvPr id="13" name="Ink 12">
                <a:extLst>
                  <a:ext uri="{FF2B5EF4-FFF2-40B4-BE49-F238E27FC236}">
                    <a16:creationId xmlns:a16="http://schemas.microsoft.com/office/drawing/2014/main" id="{4AC7913A-EB01-12A5-BDC3-E1AFE1497142}"/>
                  </a:ext>
                </a:extLst>
              </p:cNvPr>
              <p:cNvPicPr/>
              <p:nvPr/>
            </p:nvPicPr>
            <p:blipFill>
              <a:blip r:embed="rId17"/>
              <a:stretch>
                <a:fillRect/>
              </a:stretch>
            </p:blipFill>
            <p:spPr>
              <a:xfrm>
                <a:off x="8561400" y="588460"/>
                <a:ext cx="512280" cy="1112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411694D-42EF-60E6-4734-510F2FDEBB3E}"/>
                  </a:ext>
                </a:extLst>
              </p14:cNvPr>
              <p14:cNvContentPartPr/>
              <p14:nvPr/>
            </p14:nvContentPartPr>
            <p14:xfrm>
              <a:off x="357000" y="803380"/>
              <a:ext cx="107280" cy="947160"/>
            </p14:xfrm>
          </p:contentPart>
        </mc:Choice>
        <mc:Fallback>
          <p:pic>
            <p:nvPicPr>
              <p:cNvPr id="14" name="Ink 13">
                <a:extLst>
                  <a:ext uri="{FF2B5EF4-FFF2-40B4-BE49-F238E27FC236}">
                    <a16:creationId xmlns:a16="http://schemas.microsoft.com/office/drawing/2014/main" id="{2411694D-42EF-60E6-4734-510F2FDEBB3E}"/>
                  </a:ext>
                </a:extLst>
              </p:cNvPr>
              <p:cNvPicPr/>
              <p:nvPr/>
            </p:nvPicPr>
            <p:blipFill>
              <a:blip r:embed="rId19"/>
              <a:stretch>
                <a:fillRect/>
              </a:stretch>
            </p:blipFill>
            <p:spPr>
              <a:xfrm>
                <a:off x="339360" y="785380"/>
                <a:ext cx="142920" cy="982800"/>
              </a:xfrm>
              <a:prstGeom prst="rect">
                <a:avLst/>
              </a:prstGeom>
            </p:spPr>
          </p:pic>
        </mc:Fallback>
      </mc:AlternateContent>
    </p:spTree>
    <p:extLst>
      <p:ext uri="{BB962C8B-B14F-4D97-AF65-F5344CB8AC3E}">
        <p14:creationId xmlns:p14="http://schemas.microsoft.com/office/powerpoint/2010/main" val="336455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5300" y="131690"/>
            <a:ext cx="8947150" cy="5755422"/>
          </a:xfrm>
          <a:prstGeom prst="rect">
            <a:avLst/>
          </a:prstGeom>
          <a:noFill/>
        </p:spPr>
        <p:txBody>
          <a:bodyPr wrap="square" rtlCol="0">
            <a:spAutoFit/>
          </a:bodyPr>
          <a:lstStyle/>
          <a:p>
            <a:r>
              <a:rPr lang="en-US" sz="3200" b="1">
                <a:solidFill>
                  <a:srgbClr val="FFC000"/>
                </a:solidFill>
                <a:cs typeface="+mj-cs"/>
              </a:rPr>
              <a:t>Isaiah 41:23–26  </a:t>
            </a:r>
          </a:p>
          <a:p>
            <a:r>
              <a:rPr lang="en-US" sz="2800">
                <a:solidFill>
                  <a:srgbClr val="FFC000"/>
                </a:solidFill>
                <a:cs typeface="+mj-cs"/>
              </a:rPr>
              <a:t>41:23 Shew the things that are to come hereafter, That we may know that ye are gods: Yea, do good, or do evil, That we may be dismayed, and behold it together. 41:24 Behold, ye are of nothing, and your work of nought: An abomination is he that chooseth you. 41:25 I have raised up one from the north, and he shall come: From the rising of the sun shall he call upon my name: And he shall come upon princes as upon morter, And as the potter treadeth clay. 41:26 Who hath declared from the beginning, that we may know? And beforetime, that we may say, He is righteous? Yea, there is none that sheweth, yea, there is none that declareth, Yea, there is none that heareth your words.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59B1F437-8C0F-3D99-3E62-7A08429FA42D}"/>
              </a:ext>
            </a:extLst>
          </p:cNvPr>
          <p:cNvGrpSpPr/>
          <p:nvPr/>
        </p:nvGrpSpPr>
        <p:grpSpPr>
          <a:xfrm>
            <a:off x="5137440" y="2337340"/>
            <a:ext cx="3786480" cy="87120"/>
            <a:chOff x="5137440" y="2337340"/>
            <a:chExt cx="3786480" cy="871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AC4F8D8-44CC-3BCC-E74E-8742FBA26C6E}"/>
                    </a:ext>
                  </a:extLst>
                </p14:cNvPr>
                <p14:cNvContentPartPr/>
                <p14:nvPr/>
              </p14:nvContentPartPr>
              <p14:xfrm>
                <a:off x="5137440" y="2337340"/>
                <a:ext cx="804240" cy="87120"/>
              </p14:xfrm>
            </p:contentPart>
          </mc:Choice>
          <mc:Fallback>
            <p:pic>
              <p:nvPicPr>
                <p:cNvPr id="2" name="Ink 1">
                  <a:extLst>
                    <a:ext uri="{FF2B5EF4-FFF2-40B4-BE49-F238E27FC236}">
                      <a16:creationId xmlns:a16="http://schemas.microsoft.com/office/drawing/2014/main" id="{8AC4F8D8-44CC-3BCC-E74E-8742FBA26C6E}"/>
                    </a:ext>
                  </a:extLst>
                </p:cNvPr>
                <p:cNvPicPr/>
                <p:nvPr/>
              </p:nvPicPr>
              <p:blipFill>
                <a:blip r:embed="rId5"/>
                <a:stretch>
                  <a:fillRect/>
                </a:stretch>
              </p:blipFill>
              <p:spPr>
                <a:xfrm>
                  <a:off x="5119440" y="2319700"/>
                  <a:ext cx="839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D30CDC9-D94D-C718-FACB-CB9F980D880F}"/>
                    </a:ext>
                  </a:extLst>
                </p14:cNvPr>
                <p14:cNvContentPartPr/>
                <p14:nvPr/>
              </p14:nvContentPartPr>
              <p14:xfrm>
                <a:off x="6824760" y="2343100"/>
                <a:ext cx="2099160" cy="52200"/>
              </p14:xfrm>
            </p:contentPart>
          </mc:Choice>
          <mc:Fallback>
            <p:pic>
              <p:nvPicPr>
                <p:cNvPr id="4" name="Ink 3">
                  <a:extLst>
                    <a:ext uri="{FF2B5EF4-FFF2-40B4-BE49-F238E27FC236}">
                      <a16:creationId xmlns:a16="http://schemas.microsoft.com/office/drawing/2014/main" id="{FD30CDC9-D94D-C718-FACB-CB9F980D880F}"/>
                    </a:ext>
                  </a:extLst>
                </p:cNvPr>
                <p:cNvPicPr/>
                <p:nvPr/>
              </p:nvPicPr>
              <p:blipFill>
                <a:blip r:embed="rId7"/>
                <a:stretch>
                  <a:fillRect/>
                </a:stretch>
              </p:blipFill>
              <p:spPr>
                <a:xfrm>
                  <a:off x="6806760" y="2325460"/>
                  <a:ext cx="213480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DBC8996-99BA-41E7-B88B-E4CDED8D650D}"/>
                  </a:ext>
                </a:extLst>
              </p14:cNvPr>
              <p14:cNvContentPartPr/>
              <p14:nvPr/>
            </p14:nvContentPartPr>
            <p14:xfrm>
              <a:off x="701160" y="2810740"/>
              <a:ext cx="2806200" cy="91080"/>
            </p14:xfrm>
          </p:contentPart>
        </mc:Choice>
        <mc:Fallback>
          <p:pic>
            <p:nvPicPr>
              <p:cNvPr id="7" name="Ink 6">
                <a:extLst>
                  <a:ext uri="{FF2B5EF4-FFF2-40B4-BE49-F238E27FC236}">
                    <a16:creationId xmlns:a16="http://schemas.microsoft.com/office/drawing/2014/main" id="{6DBC8996-99BA-41E7-B88B-E4CDED8D650D}"/>
                  </a:ext>
                </a:extLst>
              </p:cNvPr>
              <p:cNvPicPr/>
              <p:nvPr/>
            </p:nvPicPr>
            <p:blipFill>
              <a:blip r:embed="rId9"/>
              <a:stretch>
                <a:fillRect/>
              </a:stretch>
            </p:blipFill>
            <p:spPr>
              <a:xfrm>
                <a:off x="683160" y="2792740"/>
                <a:ext cx="2841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C27141D-5759-83E9-5F67-D505CFA01D70}"/>
                  </a:ext>
                </a:extLst>
              </p14:cNvPr>
              <p14:cNvContentPartPr/>
              <p14:nvPr/>
            </p14:nvContentPartPr>
            <p14:xfrm>
              <a:off x="4924320" y="2824780"/>
              <a:ext cx="3417120" cy="49320"/>
            </p14:xfrm>
          </p:contentPart>
        </mc:Choice>
        <mc:Fallback>
          <p:pic>
            <p:nvPicPr>
              <p:cNvPr id="9" name="Ink 8">
                <a:extLst>
                  <a:ext uri="{FF2B5EF4-FFF2-40B4-BE49-F238E27FC236}">
                    <a16:creationId xmlns:a16="http://schemas.microsoft.com/office/drawing/2014/main" id="{7C27141D-5759-83E9-5F67-D505CFA01D70}"/>
                  </a:ext>
                </a:extLst>
              </p:cNvPr>
              <p:cNvPicPr/>
              <p:nvPr/>
            </p:nvPicPr>
            <p:blipFill>
              <a:blip r:embed="rId11"/>
              <a:stretch>
                <a:fillRect/>
              </a:stretch>
            </p:blipFill>
            <p:spPr>
              <a:xfrm>
                <a:off x="4906680" y="2807140"/>
                <a:ext cx="3452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6D205A6-6318-D635-14D5-EEE8D4AA595F}"/>
                  </a:ext>
                </a:extLst>
              </p14:cNvPr>
              <p14:cNvContentPartPr/>
              <p14:nvPr/>
            </p14:nvContentPartPr>
            <p14:xfrm>
              <a:off x="735000" y="3232300"/>
              <a:ext cx="1974600" cy="41760"/>
            </p14:xfrm>
          </p:contentPart>
        </mc:Choice>
        <mc:Fallback>
          <p:pic>
            <p:nvPicPr>
              <p:cNvPr id="11" name="Ink 10">
                <a:extLst>
                  <a:ext uri="{FF2B5EF4-FFF2-40B4-BE49-F238E27FC236}">
                    <a16:creationId xmlns:a16="http://schemas.microsoft.com/office/drawing/2014/main" id="{16D205A6-6318-D635-14D5-EEE8D4AA595F}"/>
                  </a:ext>
                </a:extLst>
              </p:cNvPr>
              <p:cNvPicPr/>
              <p:nvPr/>
            </p:nvPicPr>
            <p:blipFill>
              <a:blip r:embed="rId13"/>
              <a:stretch>
                <a:fillRect/>
              </a:stretch>
            </p:blipFill>
            <p:spPr>
              <a:xfrm>
                <a:off x="717360" y="3214300"/>
                <a:ext cx="2010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91BA9F4-C4E8-629C-2515-77A801806131}"/>
                  </a:ext>
                </a:extLst>
              </p14:cNvPr>
              <p14:cNvContentPartPr/>
              <p14:nvPr/>
            </p14:nvContentPartPr>
            <p14:xfrm>
              <a:off x="6435960" y="3614260"/>
              <a:ext cx="2634480" cy="68400"/>
            </p14:xfrm>
          </p:contentPart>
        </mc:Choice>
        <mc:Fallback>
          <p:pic>
            <p:nvPicPr>
              <p:cNvPr id="12" name="Ink 11">
                <a:extLst>
                  <a:ext uri="{FF2B5EF4-FFF2-40B4-BE49-F238E27FC236}">
                    <a16:creationId xmlns:a16="http://schemas.microsoft.com/office/drawing/2014/main" id="{191BA9F4-C4E8-629C-2515-77A801806131}"/>
                  </a:ext>
                </a:extLst>
              </p:cNvPr>
              <p:cNvPicPr/>
              <p:nvPr/>
            </p:nvPicPr>
            <p:blipFill>
              <a:blip r:embed="rId15"/>
              <a:stretch>
                <a:fillRect/>
              </a:stretch>
            </p:blipFill>
            <p:spPr>
              <a:xfrm>
                <a:off x="6418320" y="3596620"/>
                <a:ext cx="2670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D0B0E00-FE54-D75F-455D-896DB6BA5A81}"/>
                  </a:ext>
                </a:extLst>
              </p14:cNvPr>
              <p14:cNvContentPartPr/>
              <p14:nvPr/>
            </p14:nvContentPartPr>
            <p14:xfrm>
              <a:off x="627360" y="4053820"/>
              <a:ext cx="590760" cy="45000"/>
            </p14:xfrm>
          </p:contentPart>
        </mc:Choice>
        <mc:Fallback>
          <p:pic>
            <p:nvPicPr>
              <p:cNvPr id="13" name="Ink 12">
                <a:extLst>
                  <a:ext uri="{FF2B5EF4-FFF2-40B4-BE49-F238E27FC236}">
                    <a16:creationId xmlns:a16="http://schemas.microsoft.com/office/drawing/2014/main" id="{9D0B0E00-FE54-D75F-455D-896DB6BA5A81}"/>
                  </a:ext>
                </a:extLst>
              </p:cNvPr>
              <p:cNvPicPr/>
              <p:nvPr/>
            </p:nvPicPr>
            <p:blipFill>
              <a:blip r:embed="rId17"/>
              <a:stretch>
                <a:fillRect/>
              </a:stretch>
            </p:blipFill>
            <p:spPr>
              <a:xfrm>
                <a:off x="609720" y="4036180"/>
                <a:ext cx="626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A8A47AE-BCB6-5A8C-784D-C667815B4D17}"/>
                  </a:ext>
                </a:extLst>
              </p14:cNvPr>
              <p14:cNvContentPartPr/>
              <p14:nvPr/>
            </p14:nvContentPartPr>
            <p14:xfrm>
              <a:off x="3805080" y="4042300"/>
              <a:ext cx="1990800" cy="38880"/>
            </p14:xfrm>
          </p:contentPart>
        </mc:Choice>
        <mc:Fallback>
          <p:pic>
            <p:nvPicPr>
              <p:cNvPr id="14" name="Ink 13">
                <a:extLst>
                  <a:ext uri="{FF2B5EF4-FFF2-40B4-BE49-F238E27FC236}">
                    <a16:creationId xmlns:a16="http://schemas.microsoft.com/office/drawing/2014/main" id="{EA8A47AE-BCB6-5A8C-784D-C667815B4D17}"/>
                  </a:ext>
                </a:extLst>
              </p:cNvPr>
              <p:cNvPicPr/>
              <p:nvPr/>
            </p:nvPicPr>
            <p:blipFill>
              <a:blip r:embed="rId19"/>
              <a:stretch>
                <a:fillRect/>
              </a:stretch>
            </p:blipFill>
            <p:spPr>
              <a:xfrm>
                <a:off x="3787440" y="4024660"/>
                <a:ext cx="2026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B82510D-A5CF-6E2B-CF31-EA668373953B}"/>
                  </a:ext>
                </a:extLst>
              </p14:cNvPr>
              <p14:cNvContentPartPr/>
              <p14:nvPr/>
            </p14:nvContentPartPr>
            <p14:xfrm>
              <a:off x="4988400" y="4924660"/>
              <a:ext cx="1857240" cy="66240"/>
            </p14:xfrm>
          </p:contentPart>
        </mc:Choice>
        <mc:Fallback>
          <p:pic>
            <p:nvPicPr>
              <p:cNvPr id="15" name="Ink 14">
                <a:extLst>
                  <a:ext uri="{FF2B5EF4-FFF2-40B4-BE49-F238E27FC236}">
                    <a16:creationId xmlns:a16="http://schemas.microsoft.com/office/drawing/2014/main" id="{EB82510D-A5CF-6E2B-CF31-EA668373953B}"/>
                  </a:ext>
                </a:extLst>
              </p:cNvPr>
              <p:cNvPicPr/>
              <p:nvPr/>
            </p:nvPicPr>
            <p:blipFill>
              <a:blip r:embed="rId21"/>
              <a:stretch>
                <a:fillRect/>
              </a:stretch>
            </p:blipFill>
            <p:spPr>
              <a:xfrm>
                <a:off x="4970760" y="4907020"/>
                <a:ext cx="1892880" cy="101880"/>
              </a:xfrm>
              <a:prstGeom prst="rect">
                <a:avLst/>
              </a:prstGeom>
            </p:spPr>
          </p:pic>
        </mc:Fallback>
      </mc:AlternateContent>
    </p:spTree>
    <p:extLst>
      <p:ext uri="{BB962C8B-B14F-4D97-AF65-F5344CB8AC3E}">
        <p14:creationId xmlns:p14="http://schemas.microsoft.com/office/powerpoint/2010/main" val="256164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5300" y="131690"/>
            <a:ext cx="8947150" cy="5832366"/>
          </a:xfrm>
          <a:prstGeom prst="rect">
            <a:avLst/>
          </a:prstGeom>
          <a:noFill/>
        </p:spPr>
        <p:txBody>
          <a:bodyPr wrap="square" rtlCol="0">
            <a:spAutoFit/>
          </a:bodyPr>
          <a:lstStyle/>
          <a:p>
            <a:r>
              <a:rPr lang="en-US" sz="3200" b="1">
                <a:solidFill>
                  <a:srgbClr val="FFC000"/>
                </a:solidFill>
                <a:cs typeface="+mj-cs"/>
              </a:rPr>
              <a:t>Isaiah 43:10–13  </a:t>
            </a:r>
          </a:p>
          <a:p>
            <a:r>
              <a:rPr lang="en-US" sz="3100">
                <a:solidFill>
                  <a:srgbClr val="FFC000"/>
                </a:solidFill>
                <a:cs typeface="+mj-cs"/>
              </a:rPr>
              <a:t>43:10 Ye are my witnesses, saith the LORD, And my servant whom I have chosen: That ye may know and believe me, And understand that I am he: Before me there was no God formed, Neither shall there be after me. 43:11 I, even I, am the LORD; And beside me there is no saviour. 43:12 I have declared, and have saved, and I have shewed, When there was no strange god among you: Therefore ye are my witnesses, saith the LORD, that I am God. 43:13 Yea, before the day was I am he; And there is none that can deliver out of my hand: I will work, and who shall let it?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5C02EB5-E6FF-1F5E-D023-1795274E7EA1}"/>
                  </a:ext>
                </a:extLst>
              </p14:cNvPr>
              <p14:cNvContentPartPr/>
              <p14:nvPr/>
            </p14:nvContentPartPr>
            <p14:xfrm>
              <a:off x="7620000" y="1147900"/>
              <a:ext cx="922680" cy="63720"/>
            </p14:xfrm>
          </p:contentPart>
        </mc:Choice>
        <mc:Fallback>
          <p:pic>
            <p:nvPicPr>
              <p:cNvPr id="2" name="Ink 1">
                <a:extLst>
                  <a:ext uri="{FF2B5EF4-FFF2-40B4-BE49-F238E27FC236}">
                    <a16:creationId xmlns:a16="http://schemas.microsoft.com/office/drawing/2014/main" id="{C5C02EB5-E6FF-1F5E-D023-1795274E7EA1}"/>
                  </a:ext>
                </a:extLst>
              </p:cNvPr>
              <p:cNvPicPr/>
              <p:nvPr/>
            </p:nvPicPr>
            <p:blipFill>
              <a:blip r:embed="rId5"/>
              <a:stretch>
                <a:fillRect/>
              </a:stretch>
            </p:blipFill>
            <p:spPr>
              <a:xfrm>
                <a:off x="7602000" y="1129900"/>
                <a:ext cx="958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8D874CC-51E3-E6B4-F856-F8DC71DD9082}"/>
                  </a:ext>
                </a:extLst>
              </p14:cNvPr>
              <p14:cNvContentPartPr/>
              <p14:nvPr/>
            </p14:nvContentPartPr>
            <p14:xfrm>
              <a:off x="696120" y="1554340"/>
              <a:ext cx="4093560" cy="91800"/>
            </p14:xfrm>
          </p:contentPart>
        </mc:Choice>
        <mc:Fallback>
          <p:pic>
            <p:nvPicPr>
              <p:cNvPr id="4" name="Ink 3">
                <a:extLst>
                  <a:ext uri="{FF2B5EF4-FFF2-40B4-BE49-F238E27FC236}">
                    <a16:creationId xmlns:a16="http://schemas.microsoft.com/office/drawing/2014/main" id="{98D874CC-51E3-E6B4-F856-F8DC71DD9082}"/>
                  </a:ext>
                </a:extLst>
              </p:cNvPr>
              <p:cNvPicPr/>
              <p:nvPr/>
            </p:nvPicPr>
            <p:blipFill>
              <a:blip r:embed="rId7"/>
              <a:stretch>
                <a:fillRect/>
              </a:stretch>
            </p:blipFill>
            <p:spPr>
              <a:xfrm>
                <a:off x="678480" y="1536340"/>
                <a:ext cx="4129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533AD79-B166-F261-568B-84C1A5A87E96}"/>
                  </a:ext>
                </a:extLst>
              </p14:cNvPr>
              <p14:cNvContentPartPr/>
              <p14:nvPr/>
            </p14:nvContentPartPr>
            <p14:xfrm>
              <a:off x="3829200" y="2604100"/>
              <a:ext cx="2880" cy="2520"/>
            </p14:xfrm>
          </p:contentPart>
        </mc:Choice>
        <mc:Fallback>
          <p:pic>
            <p:nvPicPr>
              <p:cNvPr id="5" name="Ink 4">
                <a:extLst>
                  <a:ext uri="{FF2B5EF4-FFF2-40B4-BE49-F238E27FC236}">
                    <a16:creationId xmlns:a16="http://schemas.microsoft.com/office/drawing/2014/main" id="{4533AD79-B166-F261-568B-84C1A5A87E96}"/>
                  </a:ext>
                </a:extLst>
              </p:cNvPr>
              <p:cNvPicPr/>
              <p:nvPr/>
            </p:nvPicPr>
            <p:blipFill>
              <a:blip r:embed="rId9"/>
              <a:stretch>
                <a:fillRect/>
              </a:stretch>
            </p:blipFill>
            <p:spPr>
              <a:xfrm>
                <a:off x="3811560" y="2586100"/>
                <a:ext cx="38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28EB02E-51DE-C14C-92D6-41FAB48CA25A}"/>
                  </a:ext>
                </a:extLst>
              </p14:cNvPr>
              <p14:cNvContentPartPr/>
              <p14:nvPr/>
            </p14:nvContentPartPr>
            <p14:xfrm>
              <a:off x="656880" y="2937100"/>
              <a:ext cx="85680" cy="27000"/>
            </p14:xfrm>
          </p:contentPart>
        </mc:Choice>
        <mc:Fallback>
          <p:pic>
            <p:nvPicPr>
              <p:cNvPr id="7" name="Ink 6">
                <a:extLst>
                  <a:ext uri="{FF2B5EF4-FFF2-40B4-BE49-F238E27FC236}">
                    <a16:creationId xmlns:a16="http://schemas.microsoft.com/office/drawing/2014/main" id="{928EB02E-51DE-C14C-92D6-41FAB48CA25A}"/>
                  </a:ext>
                </a:extLst>
              </p:cNvPr>
              <p:cNvPicPr/>
              <p:nvPr/>
            </p:nvPicPr>
            <p:blipFill>
              <a:blip r:embed="rId11"/>
              <a:stretch>
                <a:fillRect/>
              </a:stretch>
            </p:blipFill>
            <p:spPr>
              <a:xfrm>
                <a:off x="639240" y="2919460"/>
                <a:ext cx="121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80AD2C9-AF52-CF10-1034-7D177F6FA421}"/>
                  </a:ext>
                </a:extLst>
              </p14:cNvPr>
              <p14:cNvContentPartPr/>
              <p14:nvPr/>
            </p14:nvContentPartPr>
            <p14:xfrm>
              <a:off x="3085440" y="3072820"/>
              <a:ext cx="5760" cy="4320"/>
            </p14:xfrm>
          </p:contentPart>
        </mc:Choice>
        <mc:Fallback>
          <p:pic>
            <p:nvPicPr>
              <p:cNvPr id="9" name="Ink 8">
                <a:extLst>
                  <a:ext uri="{FF2B5EF4-FFF2-40B4-BE49-F238E27FC236}">
                    <a16:creationId xmlns:a16="http://schemas.microsoft.com/office/drawing/2014/main" id="{980AD2C9-AF52-CF10-1034-7D177F6FA421}"/>
                  </a:ext>
                </a:extLst>
              </p:cNvPr>
              <p:cNvPicPr/>
              <p:nvPr/>
            </p:nvPicPr>
            <p:blipFill>
              <a:blip r:embed="rId13"/>
              <a:stretch>
                <a:fillRect/>
              </a:stretch>
            </p:blipFill>
            <p:spPr>
              <a:xfrm>
                <a:off x="3067800" y="3054820"/>
                <a:ext cx="41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33FEF43-6B8A-B7A8-DA49-ABE15AC9DDCB}"/>
                  </a:ext>
                </a:extLst>
              </p14:cNvPr>
              <p14:cNvContentPartPr/>
              <p14:nvPr/>
            </p14:nvContentPartPr>
            <p14:xfrm>
              <a:off x="669120" y="3517420"/>
              <a:ext cx="1519560" cy="29160"/>
            </p14:xfrm>
          </p:contentPart>
        </mc:Choice>
        <mc:Fallback>
          <p:pic>
            <p:nvPicPr>
              <p:cNvPr id="11" name="Ink 10">
                <a:extLst>
                  <a:ext uri="{FF2B5EF4-FFF2-40B4-BE49-F238E27FC236}">
                    <a16:creationId xmlns:a16="http://schemas.microsoft.com/office/drawing/2014/main" id="{633FEF43-6B8A-B7A8-DA49-ABE15AC9DDCB}"/>
                  </a:ext>
                </a:extLst>
              </p:cNvPr>
              <p:cNvPicPr/>
              <p:nvPr/>
            </p:nvPicPr>
            <p:blipFill>
              <a:blip r:embed="rId15"/>
              <a:stretch>
                <a:fillRect/>
              </a:stretch>
            </p:blipFill>
            <p:spPr>
              <a:xfrm>
                <a:off x="651120" y="3499420"/>
                <a:ext cx="1555200" cy="64800"/>
              </a:xfrm>
              <a:prstGeom prst="rect">
                <a:avLst/>
              </a:prstGeom>
            </p:spPr>
          </p:pic>
        </mc:Fallback>
      </mc:AlternateContent>
    </p:spTree>
    <p:extLst>
      <p:ext uri="{BB962C8B-B14F-4D97-AF65-F5344CB8AC3E}">
        <p14:creationId xmlns:p14="http://schemas.microsoft.com/office/powerpoint/2010/main" val="157839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1300" y="-96764"/>
            <a:ext cx="11868150" cy="6247864"/>
          </a:xfrm>
          <a:prstGeom prst="rect">
            <a:avLst/>
          </a:prstGeom>
          <a:noFill/>
        </p:spPr>
        <p:txBody>
          <a:bodyPr wrap="square" rtlCol="0">
            <a:spAutoFit/>
          </a:bodyPr>
          <a:lstStyle/>
          <a:p>
            <a:r>
              <a:rPr lang="en-US" sz="3200" b="1">
                <a:solidFill>
                  <a:srgbClr val="FFC000"/>
                </a:solidFill>
                <a:cs typeface="+mj-cs"/>
              </a:rPr>
              <a:t>Isaiah 44:6–20  </a:t>
            </a:r>
          </a:p>
          <a:p>
            <a:r>
              <a:rPr lang="en-US" sz="2300">
                <a:solidFill>
                  <a:srgbClr val="FFC000"/>
                </a:solidFill>
                <a:cs typeface="+mj-cs"/>
              </a:rPr>
              <a:t>44:6 Thus saith the LORD the King of Israel, And his redeemer the LORD of hosts; I am the first, and I am the last; And beside me there is no God. 44:7 And who, as I, shall call, And shall declare it, and set it in order for me, Since I appointed the ancient people? And the things that are coming, and shall come, let them shew unto them. 44:8 Fear ye not, neither be afraid: Have not I told thee from that time, And have declared it? ye are even my witnesses. Is there a God beside me? Yea, there is no God; I know not any. 44:9 They that make a graven image are all of them vanity; And their delectable things shall not profit; And they are their own witnesses; They see not, nor know; that they may be ashamed. 44:10 Who hath formed a god, or molten a graven image That is profitable for nothing? 44:11 Behold, all his fellows shall be ashamed: And the workmen, they are of men: Let them all be gathered together, let them stand up; Yet they shall fear, and they shall be ashamed together. 44:12 The smith with the tongs both worketh in the coals, And fashioneth it with hammers, And worketh it with the strength of his arms: Yea, he is hungry, and his strength faileth: He drinketh no water, and is faint. 44:13 The carpenter stretcheth out his rule; he marketh it out with a line; He fitteth it with planes, and he marketh it out with the compass, And maketh it after the figure of a man, according to the beauty of a man; That it may remain in the house.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81FA3BE6-2D2D-7178-BEC1-DA88314558C3}"/>
              </a:ext>
            </a:extLst>
          </p:cNvPr>
          <p:cNvGrpSpPr/>
          <p:nvPr/>
        </p:nvGrpSpPr>
        <p:grpSpPr>
          <a:xfrm>
            <a:off x="2324760" y="705100"/>
            <a:ext cx="8993160" cy="165240"/>
            <a:chOff x="2324760" y="705100"/>
            <a:chExt cx="8993160" cy="165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4563D03-B14D-1925-CC76-34D5510CEF2F}"/>
                    </a:ext>
                  </a:extLst>
                </p14:cNvPr>
                <p14:cNvContentPartPr/>
                <p14:nvPr/>
              </p14:nvContentPartPr>
              <p14:xfrm>
                <a:off x="2324760" y="741100"/>
                <a:ext cx="2763360" cy="79200"/>
              </p14:xfrm>
            </p:contentPart>
          </mc:Choice>
          <mc:Fallback>
            <p:pic>
              <p:nvPicPr>
                <p:cNvPr id="2" name="Ink 1">
                  <a:extLst>
                    <a:ext uri="{FF2B5EF4-FFF2-40B4-BE49-F238E27FC236}">
                      <a16:creationId xmlns:a16="http://schemas.microsoft.com/office/drawing/2014/main" id="{B4563D03-B14D-1925-CC76-34D5510CEF2F}"/>
                    </a:ext>
                  </a:extLst>
                </p:cNvPr>
                <p:cNvPicPr/>
                <p:nvPr/>
              </p:nvPicPr>
              <p:blipFill>
                <a:blip r:embed="rId5"/>
                <a:stretch>
                  <a:fillRect/>
                </a:stretch>
              </p:blipFill>
              <p:spPr>
                <a:xfrm>
                  <a:off x="2307120" y="723100"/>
                  <a:ext cx="2799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B2E27FD-6D98-BFDA-3CBD-6A9818E5F49A}"/>
                    </a:ext>
                  </a:extLst>
                </p14:cNvPr>
                <p14:cNvContentPartPr/>
                <p14:nvPr/>
              </p14:nvContentPartPr>
              <p14:xfrm>
                <a:off x="6108360" y="705100"/>
                <a:ext cx="3354120" cy="165240"/>
              </p14:xfrm>
            </p:contentPart>
          </mc:Choice>
          <mc:Fallback>
            <p:pic>
              <p:nvPicPr>
                <p:cNvPr id="4" name="Ink 3">
                  <a:extLst>
                    <a:ext uri="{FF2B5EF4-FFF2-40B4-BE49-F238E27FC236}">
                      <a16:creationId xmlns:a16="http://schemas.microsoft.com/office/drawing/2014/main" id="{AB2E27FD-6D98-BFDA-3CBD-6A9818E5F49A}"/>
                    </a:ext>
                  </a:extLst>
                </p:cNvPr>
                <p:cNvPicPr/>
                <p:nvPr/>
              </p:nvPicPr>
              <p:blipFill>
                <a:blip r:embed="rId7"/>
                <a:stretch>
                  <a:fillRect/>
                </a:stretch>
              </p:blipFill>
              <p:spPr>
                <a:xfrm>
                  <a:off x="6090360" y="687100"/>
                  <a:ext cx="3389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9AFEDA4-CFA5-3B6F-0BC7-CC1B5EA0B2A3}"/>
                    </a:ext>
                  </a:extLst>
                </p14:cNvPr>
                <p14:cNvContentPartPr/>
                <p14:nvPr/>
              </p14:nvContentPartPr>
              <p14:xfrm>
                <a:off x="9916800" y="758380"/>
                <a:ext cx="1401120" cy="39960"/>
              </p14:xfrm>
            </p:contentPart>
          </mc:Choice>
          <mc:Fallback>
            <p:pic>
              <p:nvPicPr>
                <p:cNvPr id="7" name="Ink 6">
                  <a:extLst>
                    <a:ext uri="{FF2B5EF4-FFF2-40B4-BE49-F238E27FC236}">
                      <a16:creationId xmlns:a16="http://schemas.microsoft.com/office/drawing/2014/main" id="{F9AFEDA4-CFA5-3B6F-0BC7-CC1B5EA0B2A3}"/>
                    </a:ext>
                  </a:extLst>
                </p:cNvPr>
                <p:cNvPicPr/>
                <p:nvPr/>
              </p:nvPicPr>
              <p:blipFill>
                <a:blip r:embed="rId9"/>
                <a:stretch>
                  <a:fillRect/>
                </a:stretch>
              </p:blipFill>
              <p:spPr>
                <a:xfrm>
                  <a:off x="9899160" y="740380"/>
                  <a:ext cx="1436760" cy="7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0A126C0-855B-93C0-93A0-5EA6FD0CD505}"/>
                  </a:ext>
                </a:extLst>
              </p14:cNvPr>
              <p14:cNvContentPartPr/>
              <p14:nvPr/>
            </p14:nvContentPartPr>
            <p14:xfrm>
              <a:off x="349080" y="1111540"/>
              <a:ext cx="1812600" cy="84600"/>
            </p14:xfrm>
          </p:contentPart>
        </mc:Choice>
        <mc:Fallback>
          <p:pic>
            <p:nvPicPr>
              <p:cNvPr id="9" name="Ink 8">
                <a:extLst>
                  <a:ext uri="{FF2B5EF4-FFF2-40B4-BE49-F238E27FC236}">
                    <a16:creationId xmlns:a16="http://schemas.microsoft.com/office/drawing/2014/main" id="{50A126C0-855B-93C0-93A0-5EA6FD0CD505}"/>
                  </a:ext>
                </a:extLst>
              </p:cNvPr>
              <p:cNvPicPr/>
              <p:nvPr/>
            </p:nvPicPr>
            <p:blipFill>
              <a:blip r:embed="rId11"/>
              <a:stretch>
                <a:fillRect/>
              </a:stretch>
            </p:blipFill>
            <p:spPr>
              <a:xfrm>
                <a:off x="331440" y="1093900"/>
                <a:ext cx="1848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3685338-3EC4-88F7-727C-06B06B105BAA}"/>
                  </a:ext>
                </a:extLst>
              </p14:cNvPr>
              <p14:cNvContentPartPr/>
              <p14:nvPr/>
            </p14:nvContentPartPr>
            <p14:xfrm>
              <a:off x="3081120" y="4283860"/>
              <a:ext cx="816120" cy="45720"/>
            </p14:xfrm>
          </p:contentPart>
        </mc:Choice>
        <mc:Fallback>
          <p:pic>
            <p:nvPicPr>
              <p:cNvPr id="12" name="Ink 11">
                <a:extLst>
                  <a:ext uri="{FF2B5EF4-FFF2-40B4-BE49-F238E27FC236}">
                    <a16:creationId xmlns:a16="http://schemas.microsoft.com/office/drawing/2014/main" id="{73685338-3EC4-88F7-727C-06B06B105BAA}"/>
                  </a:ext>
                </a:extLst>
              </p:cNvPr>
              <p:cNvPicPr/>
              <p:nvPr/>
            </p:nvPicPr>
            <p:blipFill>
              <a:blip r:embed="rId13"/>
              <a:stretch>
                <a:fillRect/>
              </a:stretch>
            </p:blipFill>
            <p:spPr>
              <a:xfrm>
                <a:off x="3063120" y="4266220"/>
                <a:ext cx="851760" cy="81360"/>
              </a:xfrm>
              <a:prstGeom prst="rect">
                <a:avLst/>
              </a:prstGeom>
            </p:spPr>
          </p:pic>
        </mc:Fallback>
      </mc:AlternateContent>
    </p:spTree>
    <p:extLst>
      <p:ext uri="{BB962C8B-B14F-4D97-AF65-F5344CB8AC3E}">
        <p14:creationId xmlns:p14="http://schemas.microsoft.com/office/powerpoint/2010/main" val="391406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7650" y="8579"/>
            <a:ext cx="11868150" cy="6124754"/>
          </a:xfrm>
          <a:prstGeom prst="rect">
            <a:avLst/>
          </a:prstGeom>
          <a:noFill/>
        </p:spPr>
        <p:txBody>
          <a:bodyPr wrap="square" rtlCol="0">
            <a:spAutoFit/>
          </a:bodyPr>
          <a:lstStyle/>
          <a:p>
            <a:r>
              <a:rPr lang="en-US" sz="3200" b="1">
                <a:solidFill>
                  <a:srgbClr val="FFC000"/>
                </a:solidFill>
                <a:cs typeface="+mj-cs"/>
              </a:rPr>
              <a:t>Isaiah 44:6–20 cont… </a:t>
            </a:r>
          </a:p>
          <a:p>
            <a:r>
              <a:rPr lang="en-US" sz="2400">
                <a:solidFill>
                  <a:srgbClr val="FFC000"/>
                </a:solidFill>
                <a:cs typeface="+mj-cs"/>
              </a:rPr>
              <a:t>44:14 He heweth him down cedars, and taketh the cypress and the oak, Which he strengtheneth for himself among the trees of the forest: He planteth an ash, and the rain doth nourish it. 44:15 Then shall it be for a man to burn: For he will take thereof, and warm himself; Yea, he kindleth it, and baketh bread; Yea, he maketh a god, and worshippeth it; He maketh it a graven image, and falleth down thereto. 44:16 He burneth part thereof in the fire; With part thereof he eateth flesh; He roasteth roast, and is satisfied: Yea, he warmeth himself, and saith, Aha, I am warm, I have seen the fire: 44:17 And the residue thereof he maketh a god, even his graven image: He falleth down unto it, and worshippeth it, and prayeth unto it, And saith, Deliver me; for thou art my god. 44:18 They have not known nor understood: For he hath shut their eyes, that they cannot see; And their hearts, that they cannot understand. 44:19 And none considereth in his heart, Neither is there knowledge nor understanding to say, I have burned part of it in the fire; Yea, also I have baked bread upon the coals thereof; I have roasted flesh, and eaten it: And shall I make the residue thereof an abomination? Shall I fall down to the stock of a tree? 44:20 He feedeth on ashes: A deceived heart hath turned him aside, That he cannot deliver his soul, nor say, Is there not a lie in my right hand?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071C59C-5E3A-1F3E-BA18-8398260EDE0B}"/>
                  </a:ext>
                </a:extLst>
              </p14:cNvPr>
              <p14:cNvContentPartPr/>
              <p14:nvPr/>
            </p14:nvContentPartPr>
            <p14:xfrm>
              <a:off x="6175680" y="1973740"/>
              <a:ext cx="3828960" cy="82080"/>
            </p14:xfrm>
          </p:contentPart>
        </mc:Choice>
        <mc:Fallback>
          <p:pic>
            <p:nvPicPr>
              <p:cNvPr id="2" name="Ink 1">
                <a:extLst>
                  <a:ext uri="{FF2B5EF4-FFF2-40B4-BE49-F238E27FC236}">
                    <a16:creationId xmlns:a16="http://schemas.microsoft.com/office/drawing/2014/main" id="{A071C59C-5E3A-1F3E-BA18-8398260EDE0B}"/>
                  </a:ext>
                </a:extLst>
              </p:cNvPr>
              <p:cNvPicPr/>
              <p:nvPr/>
            </p:nvPicPr>
            <p:blipFill>
              <a:blip r:embed="rId5"/>
              <a:stretch>
                <a:fillRect/>
              </a:stretch>
            </p:blipFill>
            <p:spPr>
              <a:xfrm>
                <a:off x="6157680" y="1956100"/>
                <a:ext cx="3864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488F9CA-2FAD-BE83-914C-9089AA67E162}"/>
                  </a:ext>
                </a:extLst>
              </p14:cNvPr>
              <p14:cNvContentPartPr/>
              <p14:nvPr/>
            </p14:nvContentPartPr>
            <p14:xfrm>
              <a:off x="3212160" y="2326900"/>
              <a:ext cx="1930680" cy="49320"/>
            </p14:xfrm>
          </p:contentPart>
        </mc:Choice>
        <mc:Fallback>
          <p:pic>
            <p:nvPicPr>
              <p:cNvPr id="4" name="Ink 3">
                <a:extLst>
                  <a:ext uri="{FF2B5EF4-FFF2-40B4-BE49-F238E27FC236}">
                    <a16:creationId xmlns:a16="http://schemas.microsoft.com/office/drawing/2014/main" id="{8488F9CA-2FAD-BE83-914C-9089AA67E162}"/>
                  </a:ext>
                </a:extLst>
              </p:cNvPr>
              <p:cNvPicPr/>
              <p:nvPr/>
            </p:nvPicPr>
            <p:blipFill>
              <a:blip r:embed="rId7"/>
              <a:stretch>
                <a:fillRect/>
              </a:stretch>
            </p:blipFill>
            <p:spPr>
              <a:xfrm>
                <a:off x="3194520" y="2309260"/>
                <a:ext cx="1966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A71E657-FCFE-E97D-09F6-9F0F2D90C604}"/>
                  </a:ext>
                </a:extLst>
              </p14:cNvPr>
              <p14:cNvContentPartPr/>
              <p14:nvPr/>
            </p14:nvContentPartPr>
            <p14:xfrm>
              <a:off x="7113120" y="2318260"/>
              <a:ext cx="2733840" cy="74880"/>
            </p14:xfrm>
          </p:contentPart>
        </mc:Choice>
        <mc:Fallback>
          <p:pic>
            <p:nvPicPr>
              <p:cNvPr id="5" name="Ink 4">
                <a:extLst>
                  <a:ext uri="{FF2B5EF4-FFF2-40B4-BE49-F238E27FC236}">
                    <a16:creationId xmlns:a16="http://schemas.microsoft.com/office/drawing/2014/main" id="{1A71E657-FCFE-E97D-09F6-9F0F2D90C604}"/>
                  </a:ext>
                </a:extLst>
              </p:cNvPr>
              <p:cNvPicPr/>
              <p:nvPr/>
            </p:nvPicPr>
            <p:blipFill>
              <a:blip r:embed="rId9"/>
              <a:stretch>
                <a:fillRect/>
              </a:stretch>
            </p:blipFill>
            <p:spPr>
              <a:xfrm>
                <a:off x="7095120" y="2300620"/>
                <a:ext cx="2769480" cy="110520"/>
              </a:xfrm>
              <a:prstGeom prst="rect">
                <a:avLst/>
              </a:prstGeom>
            </p:spPr>
          </p:pic>
        </mc:Fallback>
      </mc:AlternateContent>
      <p:grpSp>
        <p:nvGrpSpPr>
          <p:cNvPr id="14" name="Group 13">
            <a:extLst>
              <a:ext uri="{FF2B5EF4-FFF2-40B4-BE49-F238E27FC236}">
                <a16:creationId xmlns:a16="http://schemas.microsoft.com/office/drawing/2014/main" id="{4C4AAD25-6E8C-DD1E-C047-41807B4E3AD4}"/>
              </a:ext>
            </a:extLst>
          </p:cNvPr>
          <p:cNvGrpSpPr/>
          <p:nvPr/>
        </p:nvGrpSpPr>
        <p:grpSpPr>
          <a:xfrm>
            <a:off x="1256280" y="2647300"/>
            <a:ext cx="9438120" cy="168120"/>
            <a:chOff x="1256280" y="2647300"/>
            <a:chExt cx="9438120" cy="1681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34CF74E-F14F-9B47-713B-0179359D6889}"/>
                    </a:ext>
                  </a:extLst>
                </p14:cNvPr>
                <p14:cNvContentPartPr/>
                <p14:nvPr/>
              </p14:nvContentPartPr>
              <p14:xfrm>
                <a:off x="1256280" y="2647300"/>
                <a:ext cx="1723680" cy="96480"/>
              </p14:xfrm>
            </p:contentPart>
          </mc:Choice>
          <mc:Fallback>
            <p:pic>
              <p:nvPicPr>
                <p:cNvPr id="7" name="Ink 6">
                  <a:extLst>
                    <a:ext uri="{FF2B5EF4-FFF2-40B4-BE49-F238E27FC236}">
                      <a16:creationId xmlns:a16="http://schemas.microsoft.com/office/drawing/2014/main" id="{034CF74E-F14F-9B47-713B-0179359D6889}"/>
                    </a:ext>
                  </a:extLst>
                </p:cNvPr>
                <p:cNvPicPr/>
                <p:nvPr/>
              </p:nvPicPr>
              <p:blipFill>
                <a:blip r:embed="rId11"/>
                <a:stretch>
                  <a:fillRect/>
                </a:stretch>
              </p:blipFill>
              <p:spPr>
                <a:xfrm>
                  <a:off x="1238640" y="2629660"/>
                  <a:ext cx="1759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9733F23-8378-A4CD-F9C8-2E85FE7D19F5}"/>
                    </a:ext>
                  </a:extLst>
                </p14:cNvPr>
                <p14:cNvContentPartPr/>
                <p14:nvPr/>
              </p14:nvContentPartPr>
              <p14:xfrm>
                <a:off x="3597000" y="2707420"/>
                <a:ext cx="1731240" cy="108000"/>
              </p14:xfrm>
            </p:contentPart>
          </mc:Choice>
          <mc:Fallback>
            <p:pic>
              <p:nvPicPr>
                <p:cNvPr id="9" name="Ink 8">
                  <a:extLst>
                    <a:ext uri="{FF2B5EF4-FFF2-40B4-BE49-F238E27FC236}">
                      <a16:creationId xmlns:a16="http://schemas.microsoft.com/office/drawing/2014/main" id="{19733F23-8378-A4CD-F9C8-2E85FE7D19F5}"/>
                    </a:ext>
                  </a:extLst>
                </p:cNvPr>
                <p:cNvPicPr/>
                <p:nvPr/>
              </p:nvPicPr>
              <p:blipFill>
                <a:blip r:embed="rId13"/>
                <a:stretch>
                  <a:fillRect/>
                </a:stretch>
              </p:blipFill>
              <p:spPr>
                <a:xfrm>
                  <a:off x="3579000" y="2689780"/>
                  <a:ext cx="1766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ADBC843-DC40-E41E-059E-25403FFB6D5B}"/>
                    </a:ext>
                  </a:extLst>
                </p14:cNvPr>
                <p14:cNvContentPartPr/>
                <p14:nvPr/>
              </p14:nvContentPartPr>
              <p14:xfrm>
                <a:off x="6141480" y="2739460"/>
                <a:ext cx="1267560" cy="47880"/>
              </p14:xfrm>
            </p:contentPart>
          </mc:Choice>
          <mc:Fallback>
            <p:pic>
              <p:nvPicPr>
                <p:cNvPr id="12" name="Ink 11">
                  <a:extLst>
                    <a:ext uri="{FF2B5EF4-FFF2-40B4-BE49-F238E27FC236}">
                      <a16:creationId xmlns:a16="http://schemas.microsoft.com/office/drawing/2014/main" id="{6ADBC843-DC40-E41E-059E-25403FFB6D5B}"/>
                    </a:ext>
                  </a:extLst>
                </p:cNvPr>
                <p:cNvPicPr/>
                <p:nvPr/>
              </p:nvPicPr>
              <p:blipFill>
                <a:blip r:embed="rId15"/>
                <a:stretch>
                  <a:fillRect/>
                </a:stretch>
              </p:blipFill>
              <p:spPr>
                <a:xfrm>
                  <a:off x="6123840" y="2721820"/>
                  <a:ext cx="1303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C7B4E92-C1FB-B3AE-DF2F-40E1AA78D0DE}"/>
                    </a:ext>
                  </a:extLst>
                </p14:cNvPr>
                <p14:cNvContentPartPr/>
                <p14:nvPr/>
              </p14:nvContentPartPr>
              <p14:xfrm>
                <a:off x="8074680" y="2731900"/>
                <a:ext cx="2619720" cy="49320"/>
              </p14:xfrm>
            </p:contentPart>
          </mc:Choice>
          <mc:Fallback>
            <p:pic>
              <p:nvPicPr>
                <p:cNvPr id="13" name="Ink 12">
                  <a:extLst>
                    <a:ext uri="{FF2B5EF4-FFF2-40B4-BE49-F238E27FC236}">
                      <a16:creationId xmlns:a16="http://schemas.microsoft.com/office/drawing/2014/main" id="{5C7B4E92-C1FB-B3AE-DF2F-40E1AA78D0DE}"/>
                    </a:ext>
                  </a:extLst>
                </p:cNvPr>
                <p:cNvPicPr/>
                <p:nvPr/>
              </p:nvPicPr>
              <p:blipFill>
                <a:blip r:embed="rId17"/>
                <a:stretch>
                  <a:fillRect/>
                </a:stretch>
              </p:blipFill>
              <p:spPr>
                <a:xfrm>
                  <a:off x="8056680" y="2713900"/>
                  <a:ext cx="2655360" cy="84960"/>
                </a:xfrm>
                <a:prstGeom prst="rect">
                  <a:avLst/>
                </a:prstGeom>
              </p:spPr>
            </p:pic>
          </mc:Fallback>
        </mc:AlternateContent>
      </p:grpSp>
      <p:grpSp>
        <p:nvGrpSpPr>
          <p:cNvPr id="17" name="Group 16">
            <a:extLst>
              <a:ext uri="{FF2B5EF4-FFF2-40B4-BE49-F238E27FC236}">
                <a16:creationId xmlns:a16="http://schemas.microsoft.com/office/drawing/2014/main" id="{0EEA590B-F704-8F07-17D5-D01558CA2731}"/>
              </a:ext>
            </a:extLst>
          </p:cNvPr>
          <p:cNvGrpSpPr/>
          <p:nvPr/>
        </p:nvGrpSpPr>
        <p:grpSpPr>
          <a:xfrm>
            <a:off x="1231800" y="3034660"/>
            <a:ext cx="9265320" cy="117720"/>
            <a:chOff x="1231800" y="3034660"/>
            <a:chExt cx="9265320" cy="11772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4D43459-A38F-C0AC-688F-53C3A7B94581}"/>
                    </a:ext>
                  </a:extLst>
                </p14:cNvPr>
                <p14:cNvContentPartPr/>
                <p14:nvPr/>
              </p14:nvContentPartPr>
              <p14:xfrm>
                <a:off x="1231800" y="3085780"/>
                <a:ext cx="3103920" cy="66600"/>
              </p14:xfrm>
            </p:contentPart>
          </mc:Choice>
          <mc:Fallback>
            <p:pic>
              <p:nvPicPr>
                <p:cNvPr id="15" name="Ink 14">
                  <a:extLst>
                    <a:ext uri="{FF2B5EF4-FFF2-40B4-BE49-F238E27FC236}">
                      <a16:creationId xmlns:a16="http://schemas.microsoft.com/office/drawing/2014/main" id="{54D43459-A38F-C0AC-688F-53C3A7B94581}"/>
                    </a:ext>
                  </a:extLst>
                </p:cNvPr>
                <p:cNvPicPr/>
                <p:nvPr/>
              </p:nvPicPr>
              <p:blipFill>
                <a:blip r:embed="rId19"/>
                <a:stretch>
                  <a:fillRect/>
                </a:stretch>
              </p:blipFill>
              <p:spPr>
                <a:xfrm>
                  <a:off x="1214160" y="3067780"/>
                  <a:ext cx="3139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0D93B52-146E-23E5-7572-203CDB1FA09F}"/>
                    </a:ext>
                  </a:extLst>
                </p14:cNvPr>
                <p14:cNvContentPartPr/>
                <p14:nvPr/>
              </p14:nvContentPartPr>
              <p14:xfrm>
                <a:off x="7106280" y="3034660"/>
                <a:ext cx="3390840" cy="54720"/>
              </p14:xfrm>
            </p:contentPart>
          </mc:Choice>
          <mc:Fallback>
            <p:pic>
              <p:nvPicPr>
                <p:cNvPr id="16" name="Ink 15">
                  <a:extLst>
                    <a:ext uri="{FF2B5EF4-FFF2-40B4-BE49-F238E27FC236}">
                      <a16:creationId xmlns:a16="http://schemas.microsoft.com/office/drawing/2014/main" id="{D0D93B52-146E-23E5-7572-203CDB1FA09F}"/>
                    </a:ext>
                  </a:extLst>
                </p:cNvPr>
                <p:cNvPicPr/>
                <p:nvPr/>
              </p:nvPicPr>
              <p:blipFill>
                <a:blip r:embed="rId21"/>
                <a:stretch>
                  <a:fillRect/>
                </a:stretch>
              </p:blipFill>
              <p:spPr>
                <a:xfrm>
                  <a:off x="7088640" y="3017020"/>
                  <a:ext cx="342648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4A5706A9-67C9-74F0-D307-0C59AFC02DB8}"/>
                  </a:ext>
                </a:extLst>
              </p14:cNvPr>
              <p14:cNvContentPartPr/>
              <p14:nvPr/>
            </p14:nvContentPartPr>
            <p14:xfrm>
              <a:off x="8410560" y="5295100"/>
              <a:ext cx="1550160" cy="30960"/>
            </p14:xfrm>
          </p:contentPart>
        </mc:Choice>
        <mc:Fallback>
          <p:pic>
            <p:nvPicPr>
              <p:cNvPr id="18" name="Ink 17">
                <a:extLst>
                  <a:ext uri="{FF2B5EF4-FFF2-40B4-BE49-F238E27FC236}">
                    <a16:creationId xmlns:a16="http://schemas.microsoft.com/office/drawing/2014/main" id="{4A5706A9-67C9-74F0-D307-0C59AFC02DB8}"/>
                  </a:ext>
                </a:extLst>
              </p:cNvPr>
              <p:cNvPicPr/>
              <p:nvPr/>
            </p:nvPicPr>
            <p:blipFill>
              <a:blip r:embed="rId23"/>
              <a:stretch>
                <a:fillRect/>
              </a:stretch>
            </p:blipFill>
            <p:spPr>
              <a:xfrm>
                <a:off x="8392560" y="5277460"/>
                <a:ext cx="1585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E3CC23EB-AE3B-5EC0-F4DE-606459F27353}"/>
                  </a:ext>
                </a:extLst>
              </p14:cNvPr>
              <p14:cNvContentPartPr/>
              <p14:nvPr/>
            </p14:nvContentPartPr>
            <p14:xfrm>
              <a:off x="1370040" y="5627380"/>
              <a:ext cx="2103480" cy="79920"/>
            </p14:xfrm>
          </p:contentPart>
        </mc:Choice>
        <mc:Fallback>
          <p:pic>
            <p:nvPicPr>
              <p:cNvPr id="19" name="Ink 18">
                <a:extLst>
                  <a:ext uri="{FF2B5EF4-FFF2-40B4-BE49-F238E27FC236}">
                    <a16:creationId xmlns:a16="http://schemas.microsoft.com/office/drawing/2014/main" id="{E3CC23EB-AE3B-5EC0-F4DE-606459F27353}"/>
                  </a:ext>
                </a:extLst>
              </p:cNvPr>
              <p:cNvPicPr/>
              <p:nvPr/>
            </p:nvPicPr>
            <p:blipFill>
              <a:blip r:embed="rId25"/>
              <a:stretch>
                <a:fillRect/>
              </a:stretch>
            </p:blipFill>
            <p:spPr>
              <a:xfrm>
                <a:off x="1352400" y="5609740"/>
                <a:ext cx="2139120" cy="115560"/>
              </a:xfrm>
              <a:prstGeom prst="rect">
                <a:avLst/>
              </a:prstGeom>
            </p:spPr>
          </p:pic>
        </mc:Fallback>
      </mc:AlternateContent>
    </p:spTree>
    <p:extLst>
      <p:ext uri="{BB962C8B-B14F-4D97-AF65-F5344CB8AC3E}">
        <p14:creationId xmlns:p14="http://schemas.microsoft.com/office/powerpoint/2010/main" val="3359053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19836</TotalTime>
  <Words>5496</Words>
  <Application>Microsoft Office PowerPoint</Application>
  <PresentationFormat>Widescreen</PresentationFormat>
  <Paragraphs>199</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113</cp:revision>
  <dcterms:created xsi:type="dcterms:W3CDTF">2021-02-18T19:11:41Z</dcterms:created>
  <dcterms:modified xsi:type="dcterms:W3CDTF">2023-10-26T11:18:38Z</dcterms:modified>
</cp:coreProperties>
</file>