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5.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notesSlides/notesSlide6.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7.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0.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11.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notesSlides/notesSlide12.xml" ContentType="application/vnd.openxmlformats-officedocument.presentationml.notesSlide+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13.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16.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17.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18.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notesSlides/notesSlide21.xml" ContentType="application/vnd.openxmlformats-officedocument.presentationml.notesSlide+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22.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notesSlides/notesSlide23.xml" ContentType="application/vnd.openxmlformats-officedocument.presentationml.notesSlide+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24.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65" r:id="rId3"/>
    <p:sldId id="268" r:id="rId4"/>
    <p:sldId id="270" r:id="rId5"/>
    <p:sldId id="283" r:id="rId6"/>
    <p:sldId id="284" r:id="rId7"/>
    <p:sldId id="285" r:id="rId8"/>
    <p:sldId id="272" r:id="rId9"/>
    <p:sldId id="282" r:id="rId10"/>
    <p:sldId id="286" r:id="rId11"/>
    <p:sldId id="287" r:id="rId12"/>
    <p:sldId id="288" r:id="rId13"/>
    <p:sldId id="289" r:id="rId14"/>
    <p:sldId id="271" r:id="rId15"/>
    <p:sldId id="290" r:id="rId16"/>
    <p:sldId id="291" r:id="rId17"/>
    <p:sldId id="292" r:id="rId18"/>
    <p:sldId id="293" r:id="rId19"/>
    <p:sldId id="294" r:id="rId20"/>
    <p:sldId id="295" r:id="rId21"/>
    <p:sldId id="296" r:id="rId22"/>
    <p:sldId id="297" r:id="rId23"/>
    <p:sldId id="298"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DCD01-6282-48AE-A14D-A7DE01685875}" v="3" dt="2023-10-19T10:28:11.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7EDCD01-6282-48AE-A14D-A7DE01685875}"/>
    <pc:docChg chg="modSld">
      <pc:chgData name="Duane Miller" userId="086b8d4e5ca37aec" providerId="LiveId" clId="{E7EDCD01-6282-48AE-A14D-A7DE01685875}" dt="2023-10-20T10:43:01.399" v="740" actId="6549"/>
      <pc:docMkLst>
        <pc:docMk/>
      </pc:docMkLst>
      <pc:sldChg chg="setBg">
        <pc:chgData name="Duane Miller" userId="086b8d4e5ca37aec" providerId="LiveId" clId="{E7EDCD01-6282-48AE-A14D-A7DE01685875}" dt="2023-10-19T10:28:11.655" v="2"/>
        <pc:sldMkLst>
          <pc:docMk/>
          <pc:sldMk cId="2832398454" sldId="265"/>
        </pc:sldMkLst>
      </pc:sldChg>
      <pc:sldChg chg="modSp mod setBg">
        <pc:chgData name="Duane Miller" userId="086b8d4e5ca37aec" providerId="LiveId" clId="{E7EDCD01-6282-48AE-A14D-A7DE01685875}" dt="2023-10-19T10:28:18.493" v="21" actId="207"/>
        <pc:sldMkLst>
          <pc:docMk/>
          <pc:sldMk cId="2153912712" sldId="268"/>
        </pc:sldMkLst>
        <pc:spChg chg="mod">
          <ac:chgData name="Duane Miller" userId="086b8d4e5ca37aec" providerId="LiveId" clId="{E7EDCD01-6282-48AE-A14D-A7DE01685875}" dt="2023-10-19T10:28:18.493" v="21" actId="207"/>
          <ac:spMkLst>
            <pc:docMk/>
            <pc:sldMk cId="2153912712" sldId="268"/>
            <ac:spMk id="7" creationId="{4426F626-7A1A-43A8-B380-D11D76D34155}"/>
          </ac:spMkLst>
        </pc:spChg>
      </pc:sldChg>
      <pc:sldChg chg="modSp mod setBg modNotesTx">
        <pc:chgData name="Duane Miller" userId="086b8d4e5ca37aec" providerId="LiveId" clId="{E7EDCD01-6282-48AE-A14D-A7DE01685875}" dt="2023-10-20T10:42:54.694" v="738" actId="6549"/>
        <pc:sldMkLst>
          <pc:docMk/>
          <pc:sldMk cId="906262494" sldId="270"/>
        </pc:sldMkLst>
        <pc:spChg chg="mod">
          <ac:chgData name="Duane Miller" userId="086b8d4e5ca37aec" providerId="LiveId" clId="{E7EDCD01-6282-48AE-A14D-A7DE01685875}" dt="2023-10-19T10:28:24.893" v="43" actId="207"/>
          <ac:spMkLst>
            <pc:docMk/>
            <pc:sldMk cId="906262494" sldId="270"/>
            <ac:spMk id="6" creationId="{B2FD387F-92CC-4779-81C3-06BBC90B104F}"/>
          </ac:spMkLst>
        </pc:spChg>
      </pc:sldChg>
      <pc:sldChg chg="modSp mod setBg">
        <pc:chgData name="Duane Miller" userId="086b8d4e5ca37aec" providerId="LiveId" clId="{E7EDCD01-6282-48AE-A14D-A7DE01685875}" dt="2023-10-19T10:29:39.549" v="424" actId="207"/>
        <pc:sldMkLst>
          <pc:docMk/>
          <pc:sldMk cId="1512310284" sldId="271"/>
        </pc:sldMkLst>
        <pc:spChg chg="mod">
          <ac:chgData name="Duane Miller" userId="086b8d4e5ca37aec" providerId="LiveId" clId="{E7EDCD01-6282-48AE-A14D-A7DE01685875}" dt="2023-10-19T10:29:39.549" v="424" actId="207"/>
          <ac:spMkLst>
            <pc:docMk/>
            <pc:sldMk cId="1512310284" sldId="271"/>
            <ac:spMk id="7" creationId="{4426F626-7A1A-43A8-B380-D11D76D34155}"/>
          </ac:spMkLst>
        </pc:spChg>
      </pc:sldChg>
      <pc:sldChg chg="modSp mod setBg">
        <pc:chgData name="Duane Miller" userId="086b8d4e5ca37aec" providerId="LiveId" clId="{E7EDCD01-6282-48AE-A14D-A7DE01685875}" dt="2023-10-19T10:28:52.670" v="173" actId="207"/>
        <pc:sldMkLst>
          <pc:docMk/>
          <pc:sldMk cId="2799131102" sldId="272"/>
        </pc:sldMkLst>
        <pc:spChg chg="mod">
          <ac:chgData name="Duane Miller" userId="086b8d4e5ca37aec" providerId="LiveId" clId="{E7EDCD01-6282-48AE-A14D-A7DE01685875}" dt="2023-10-19T10:28:52.670" v="173" actId="207"/>
          <ac:spMkLst>
            <pc:docMk/>
            <pc:sldMk cId="2799131102" sldId="272"/>
            <ac:spMk id="7" creationId="{4426F626-7A1A-43A8-B380-D11D76D34155}"/>
          </ac:spMkLst>
        </pc:spChg>
      </pc:sldChg>
      <pc:sldChg chg="modSp mod setBg modNotesTx">
        <pc:chgData name="Duane Miller" userId="086b8d4e5ca37aec" providerId="LiveId" clId="{E7EDCD01-6282-48AE-A14D-A7DE01685875}" dt="2023-10-20T10:43:01.399" v="740" actId="6549"/>
        <pc:sldMkLst>
          <pc:docMk/>
          <pc:sldMk cId="776826367" sldId="282"/>
        </pc:sldMkLst>
        <pc:spChg chg="mod">
          <ac:chgData name="Duane Miller" userId="086b8d4e5ca37aec" providerId="LiveId" clId="{E7EDCD01-6282-48AE-A14D-A7DE01685875}" dt="2023-10-19T10:29:03.817" v="250" actId="207"/>
          <ac:spMkLst>
            <pc:docMk/>
            <pc:sldMk cId="776826367" sldId="282"/>
            <ac:spMk id="6" creationId="{B2FD387F-92CC-4779-81C3-06BBC90B104F}"/>
          </ac:spMkLst>
        </pc:spChg>
      </pc:sldChg>
      <pc:sldChg chg="modSp mod setBg">
        <pc:chgData name="Duane Miller" userId="086b8d4e5ca37aec" providerId="LiveId" clId="{E7EDCD01-6282-48AE-A14D-A7DE01685875}" dt="2023-10-19T10:28:32.468" v="77" actId="207"/>
        <pc:sldMkLst>
          <pc:docMk/>
          <pc:sldMk cId="915846176" sldId="283"/>
        </pc:sldMkLst>
        <pc:spChg chg="mod">
          <ac:chgData name="Duane Miller" userId="086b8d4e5ca37aec" providerId="LiveId" clId="{E7EDCD01-6282-48AE-A14D-A7DE01685875}" dt="2023-10-19T10:28:32.468" v="77" actId="207"/>
          <ac:spMkLst>
            <pc:docMk/>
            <pc:sldMk cId="915846176" sldId="283"/>
            <ac:spMk id="6" creationId="{B2FD387F-92CC-4779-81C3-06BBC90B104F}"/>
          </ac:spMkLst>
        </pc:spChg>
      </pc:sldChg>
      <pc:sldChg chg="modSp mod setBg modNotesTx">
        <pc:chgData name="Duane Miller" userId="086b8d4e5ca37aec" providerId="LiveId" clId="{E7EDCD01-6282-48AE-A14D-A7DE01685875}" dt="2023-10-20T10:42:58.135" v="739" actId="6549"/>
        <pc:sldMkLst>
          <pc:docMk/>
          <pc:sldMk cId="3199664907" sldId="284"/>
        </pc:sldMkLst>
        <pc:spChg chg="mod">
          <ac:chgData name="Duane Miller" userId="086b8d4e5ca37aec" providerId="LiveId" clId="{E7EDCD01-6282-48AE-A14D-A7DE01685875}" dt="2023-10-19T10:28:38.598" v="108" actId="207"/>
          <ac:spMkLst>
            <pc:docMk/>
            <pc:sldMk cId="3199664907" sldId="284"/>
            <ac:spMk id="6" creationId="{B2FD387F-92CC-4779-81C3-06BBC90B104F}"/>
          </ac:spMkLst>
        </pc:spChg>
      </pc:sldChg>
      <pc:sldChg chg="modSp mod setBg">
        <pc:chgData name="Duane Miller" userId="086b8d4e5ca37aec" providerId="LiveId" clId="{E7EDCD01-6282-48AE-A14D-A7DE01685875}" dt="2023-10-19T10:28:44.473" v="139" actId="207"/>
        <pc:sldMkLst>
          <pc:docMk/>
          <pc:sldMk cId="438595626" sldId="285"/>
        </pc:sldMkLst>
        <pc:spChg chg="mod">
          <ac:chgData name="Duane Miller" userId="086b8d4e5ca37aec" providerId="LiveId" clId="{E7EDCD01-6282-48AE-A14D-A7DE01685875}" dt="2023-10-19T10:28:44.473" v="139" actId="207"/>
          <ac:spMkLst>
            <pc:docMk/>
            <pc:sldMk cId="438595626" sldId="285"/>
            <ac:spMk id="6" creationId="{B2FD387F-92CC-4779-81C3-06BBC90B104F}"/>
          </ac:spMkLst>
        </pc:spChg>
      </pc:sldChg>
      <pc:sldChg chg="modSp mod setBg">
        <pc:chgData name="Duane Miller" userId="086b8d4e5ca37aec" providerId="LiveId" clId="{E7EDCD01-6282-48AE-A14D-A7DE01685875}" dt="2023-10-19T10:29:09.894" v="280" actId="207"/>
        <pc:sldMkLst>
          <pc:docMk/>
          <pc:sldMk cId="3497643601" sldId="286"/>
        </pc:sldMkLst>
        <pc:spChg chg="mod">
          <ac:chgData name="Duane Miller" userId="086b8d4e5ca37aec" providerId="LiveId" clId="{E7EDCD01-6282-48AE-A14D-A7DE01685875}" dt="2023-10-19T10:29:09.894" v="280" actId="207"/>
          <ac:spMkLst>
            <pc:docMk/>
            <pc:sldMk cId="3497643601" sldId="286"/>
            <ac:spMk id="6" creationId="{B2FD387F-92CC-4779-81C3-06BBC90B104F}"/>
          </ac:spMkLst>
        </pc:spChg>
      </pc:sldChg>
      <pc:sldChg chg="modSp mod setBg">
        <pc:chgData name="Duane Miller" userId="086b8d4e5ca37aec" providerId="LiveId" clId="{E7EDCD01-6282-48AE-A14D-A7DE01685875}" dt="2023-10-19T10:29:17.345" v="310" actId="207"/>
        <pc:sldMkLst>
          <pc:docMk/>
          <pc:sldMk cId="2928022805" sldId="287"/>
        </pc:sldMkLst>
        <pc:spChg chg="mod">
          <ac:chgData name="Duane Miller" userId="086b8d4e5ca37aec" providerId="LiveId" clId="{E7EDCD01-6282-48AE-A14D-A7DE01685875}" dt="2023-10-19T10:29:17.345" v="310" actId="207"/>
          <ac:spMkLst>
            <pc:docMk/>
            <pc:sldMk cId="2928022805" sldId="287"/>
            <ac:spMk id="6" creationId="{B2FD387F-92CC-4779-81C3-06BBC90B104F}"/>
          </ac:spMkLst>
        </pc:spChg>
      </pc:sldChg>
      <pc:sldChg chg="modSp mod setBg">
        <pc:chgData name="Duane Miller" userId="086b8d4e5ca37aec" providerId="LiveId" clId="{E7EDCD01-6282-48AE-A14D-A7DE01685875}" dt="2023-10-19T10:29:24.353" v="359" actId="207"/>
        <pc:sldMkLst>
          <pc:docMk/>
          <pc:sldMk cId="2581126371" sldId="288"/>
        </pc:sldMkLst>
        <pc:spChg chg="mod">
          <ac:chgData name="Duane Miller" userId="086b8d4e5ca37aec" providerId="LiveId" clId="{E7EDCD01-6282-48AE-A14D-A7DE01685875}" dt="2023-10-19T10:29:24.353" v="359" actId="207"/>
          <ac:spMkLst>
            <pc:docMk/>
            <pc:sldMk cId="2581126371" sldId="288"/>
            <ac:spMk id="6" creationId="{B2FD387F-92CC-4779-81C3-06BBC90B104F}"/>
          </ac:spMkLst>
        </pc:spChg>
      </pc:sldChg>
      <pc:sldChg chg="modSp mod setBg">
        <pc:chgData name="Duane Miller" userId="086b8d4e5ca37aec" providerId="LiveId" clId="{E7EDCD01-6282-48AE-A14D-A7DE01685875}" dt="2023-10-19T10:29:34.069" v="400" actId="207"/>
        <pc:sldMkLst>
          <pc:docMk/>
          <pc:sldMk cId="313586326" sldId="289"/>
        </pc:sldMkLst>
        <pc:spChg chg="mod">
          <ac:chgData name="Duane Miller" userId="086b8d4e5ca37aec" providerId="LiveId" clId="{E7EDCD01-6282-48AE-A14D-A7DE01685875}" dt="2023-10-19T10:29:34.069" v="400" actId="207"/>
          <ac:spMkLst>
            <pc:docMk/>
            <pc:sldMk cId="313586326" sldId="289"/>
            <ac:spMk id="6" creationId="{B2FD387F-92CC-4779-81C3-06BBC90B104F}"/>
          </ac:spMkLst>
        </pc:spChg>
      </pc:sldChg>
      <pc:sldChg chg="modSp mod setBg">
        <pc:chgData name="Duane Miller" userId="086b8d4e5ca37aec" providerId="LiveId" clId="{E7EDCD01-6282-48AE-A14D-A7DE01685875}" dt="2023-10-19T10:29:44.829" v="454" actId="207"/>
        <pc:sldMkLst>
          <pc:docMk/>
          <pc:sldMk cId="4036440793" sldId="290"/>
        </pc:sldMkLst>
        <pc:spChg chg="mod">
          <ac:chgData name="Duane Miller" userId="086b8d4e5ca37aec" providerId="LiveId" clId="{E7EDCD01-6282-48AE-A14D-A7DE01685875}" dt="2023-10-19T10:29:44.829" v="454" actId="207"/>
          <ac:spMkLst>
            <pc:docMk/>
            <pc:sldMk cId="4036440793" sldId="290"/>
            <ac:spMk id="6" creationId="{B2FD387F-92CC-4779-81C3-06BBC90B104F}"/>
          </ac:spMkLst>
        </pc:spChg>
      </pc:sldChg>
      <pc:sldChg chg="modSp mod setBg">
        <pc:chgData name="Duane Miller" userId="086b8d4e5ca37aec" providerId="LiveId" clId="{E7EDCD01-6282-48AE-A14D-A7DE01685875}" dt="2023-10-19T10:29:55.558" v="483" actId="207"/>
        <pc:sldMkLst>
          <pc:docMk/>
          <pc:sldMk cId="2438191667" sldId="291"/>
        </pc:sldMkLst>
        <pc:spChg chg="mod">
          <ac:chgData name="Duane Miller" userId="086b8d4e5ca37aec" providerId="LiveId" clId="{E7EDCD01-6282-48AE-A14D-A7DE01685875}" dt="2023-10-19T10:29:55.558" v="483" actId="207"/>
          <ac:spMkLst>
            <pc:docMk/>
            <pc:sldMk cId="2438191667" sldId="291"/>
            <ac:spMk id="6" creationId="{B2FD387F-92CC-4779-81C3-06BBC90B104F}"/>
          </ac:spMkLst>
        </pc:spChg>
      </pc:sldChg>
      <pc:sldChg chg="modSp mod setBg">
        <pc:chgData name="Duane Miller" userId="086b8d4e5ca37aec" providerId="LiveId" clId="{E7EDCD01-6282-48AE-A14D-A7DE01685875}" dt="2023-10-19T10:30:06.325" v="511" actId="207"/>
        <pc:sldMkLst>
          <pc:docMk/>
          <pc:sldMk cId="1223768889" sldId="292"/>
        </pc:sldMkLst>
        <pc:spChg chg="mod">
          <ac:chgData name="Duane Miller" userId="086b8d4e5ca37aec" providerId="LiveId" clId="{E7EDCD01-6282-48AE-A14D-A7DE01685875}" dt="2023-10-19T10:30:06.325" v="511" actId="207"/>
          <ac:spMkLst>
            <pc:docMk/>
            <pc:sldMk cId="1223768889" sldId="292"/>
            <ac:spMk id="6" creationId="{B2FD387F-92CC-4779-81C3-06BBC90B104F}"/>
          </ac:spMkLst>
        </pc:spChg>
      </pc:sldChg>
      <pc:sldChg chg="modSp mod setBg">
        <pc:chgData name="Duane Miller" userId="086b8d4e5ca37aec" providerId="LiveId" clId="{E7EDCD01-6282-48AE-A14D-A7DE01685875}" dt="2023-10-19T10:30:12.238" v="539" actId="207"/>
        <pc:sldMkLst>
          <pc:docMk/>
          <pc:sldMk cId="3784980833" sldId="293"/>
        </pc:sldMkLst>
        <pc:spChg chg="mod">
          <ac:chgData name="Duane Miller" userId="086b8d4e5ca37aec" providerId="LiveId" clId="{E7EDCD01-6282-48AE-A14D-A7DE01685875}" dt="2023-10-19T10:30:12.238" v="539" actId="207"/>
          <ac:spMkLst>
            <pc:docMk/>
            <pc:sldMk cId="3784980833" sldId="293"/>
            <ac:spMk id="6" creationId="{B2FD387F-92CC-4779-81C3-06BBC90B104F}"/>
          </ac:spMkLst>
        </pc:spChg>
      </pc:sldChg>
      <pc:sldChg chg="modSp mod setBg">
        <pc:chgData name="Duane Miller" userId="086b8d4e5ca37aec" providerId="LiveId" clId="{E7EDCD01-6282-48AE-A14D-A7DE01685875}" dt="2023-10-19T10:30:24.967" v="577" actId="207"/>
        <pc:sldMkLst>
          <pc:docMk/>
          <pc:sldMk cId="3070623631" sldId="294"/>
        </pc:sldMkLst>
        <pc:spChg chg="mod">
          <ac:chgData name="Duane Miller" userId="086b8d4e5ca37aec" providerId="LiveId" clId="{E7EDCD01-6282-48AE-A14D-A7DE01685875}" dt="2023-10-19T10:30:24.967" v="577" actId="207"/>
          <ac:spMkLst>
            <pc:docMk/>
            <pc:sldMk cId="3070623631" sldId="294"/>
            <ac:spMk id="6" creationId="{B2FD387F-92CC-4779-81C3-06BBC90B104F}"/>
          </ac:spMkLst>
        </pc:spChg>
      </pc:sldChg>
      <pc:sldChg chg="modSp mod setBg">
        <pc:chgData name="Duane Miller" userId="086b8d4e5ca37aec" providerId="LiveId" clId="{E7EDCD01-6282-48AE-A14D-A7DE01685875}" dt="2023-10-19T10:30:32.708" v="610" actId="207"/>
        <pc:sldMkLst>
          <pc:docMk/>
          <pc:sldMk cId="3076546874" sldId="295"/>
        </pc:sldMkLst>
        <pc:spChg chg="mod">
          <ac:chgData name="Duane Miller" userId="086b8d4e5ca37aec" providerId="LiveId" clId="{E7EDCD01-6282-48AE-A14D-A7DE01685875}" dt="2023-10-19T10:30:32.708" v="610" actId="207"/>
          <ac:spMkLst>
            <pc:docMk/>
            <pc:sldMk cId="3076546874" sldId="295"/>
            <ac:spMk id="6" creationId="{B2FD387F-92CC-4779-81C3-06BBC90B104F}"/>
          </ac:spMkLst>
        </pc:spChg>
      </pc:sldChg>
      <pc:sldChg chg="modSp mod setBg">
        <pc:chgData name="Duane Miller" userId="086b8d4e5ca37aec" providerId="LiveId" clId="{E7EDCD01-6282-48AE-A14D-A7DE01685875}" dt="2023-10-19T10:30:43.612" v="648" actId="207"/>
        <pc:sldMkLst>
          <pc:docMk/>
          <pc:sldMk cId="899664859" sldId="296"/>
        </pc:sldMkLst>
        <pc:spChg chg="mod">
          <ac:chgData name="Duane Miller" userId="086b8d4e5ca37aec" providerId="LiveId" clId="{E7EDCD01-6282-48AE-A14D-A7DE01685875}" dt="2023-10-19T10:30:43.612" v="648" actId="207"/>
          <ac:spMkLst>
            <pc:docMk/>
            <pc:sldMk cId="899664859" sldId="296"/>
            <ac:spMk id="6" creationId="{B2FD387F-92CC-4779-81C3-06BBC90B104F}"/>
          </ac:spMkLst>
        </pc:spChg>
      </pc:sldChg>
      <pc:sldChg chg="modSp mod setBg">
        <pc:chgData name="Duane Miller" userId="086b8d4e5ca37aec" providerId="LiveId" clId="{E7EDCD01-6282-48AE-A14D-A7DE01685875}" dt="2023-10-19T10:30:49.924" v="678" actId="207"/>
        <pc:sldMkLst>
          <pc:docMk/>
          <pc:sldMk cId="2307312272" sldId="297"/>
        </pc:sldMkLst>
        <pc:spChg chg="mod">
          <ac:chgData name="Duane Miller" userId="086b8d4e5ca37aec" providerId="LiveId" clId="{E7EDCD01-6282-48AE-A14D-A7DE01685875}" dt="2023-10-19T10:30:49.924" v="678" actId="207"/>
          <ac:spMkLst>
            <pc:docMk/>
            <pc:sldMk cId="2307312272" sldId="297"/>
            <ac:spMk id="6" creationId="{B2FD387F-92CC-4779-81C3-06BBC90B104F}"/>
          </ac:spMkLst>
        </pc:spChg>
      </pc:sldChg>
      <pc:sldChg chg="modSp mod setBg">
        <pc:chgData name="Duane Miller" userId="086b8d4e5ca37aec" providerId="LiveId" clId="{E7EDCD01-6282-48AE-A14D-A7DE01685875}" dt="2023-10-19T10:30:57.095" v="711" actId="207"/>
        <pc:sldMkLst>
          <pc:docMk/>
          <pc:sldMk cId="2328275019" sldId="298"/>
        </pc:sldMkLst>
        <pc:spChg chg="mod">
          <ac:chgData name="Duane Miller" userId="086b8d4e5ca37aec" providerId="LiveId" clId="{E7EDCD01-6282-48AE-A14D-A7DE01685875}" dt="2023-10-19T10:30:57.095" v="711" actId="207"/>
          <ac:spMkLst>
            <pc:docMk/>
            <pc:sldMk cId="2328275019" sldId="298"/>
            <ac:spMk id="6" creationId="{B2FD387F-92CC-4779-81C3-06BBC90B104F}"/>
          </ac:spMkLst>
        </pc:spChg>
      </pc:sldChg>
      <pc:sldChg chg="modSp mod setBg">
        <pc:chgData name="Duane Miller" userId="086b8d4e5ca37aec" providerId="LiveId" clId="{E7EDCD01-6282-48AE-A14D-A7DE01685875}" dt="2023-10-19T10:31:04.776" v="737" actId="207"/>
        <pc:sldMkLst>
          <pc:docMk/>
          <pc:sldMk cId="2509036992" sldId="299"/>
        </pc:sldMkLst>
        <pc:spChg chg="mod">
          <ac:chgData name="Duane Miller" userId="086b8d4e5ca37aec" providerId="LiveId" clId="{E7EDCD01-6282-48AE-A14D-A7DE01685875}" dt="2023-10-19T10:31:04.776" v="737" actId="207"/>
          <ac:spMkLst>
            <pc:docMk/>
            <pc:sldMk cId="2509036992" sldId="299"/>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04.605"/>
    </inkml:context>
    <inkml:brush xml:id="br0">
      <inkml:brushProperty name="width" value="0.1" units="cm"/>
      <inkml:brushProperty name="height" value="0.1" units="cm"/>
      <inkml:brushProperty name="color" value="#F4F91B"/>
    </inkml:brush>
  </inkml:definitions>
  <inkml:trace contextRef="#ctx0" brushRef="#br0">833 431 3367 0 0,'0'0'9'0'0,"0"0"0"0"0,1 0 0 0 0,-1-1 0 0 0,0 1-1 0 0,0 0 1 0 0,0-1 0 0 0,0 1 0 0 0,0 0 0 0 0,0-1-1 0 0,0 1 1 0 0,0 0 0 0 0,0 0 0 0 0,0-1 0 0 0,0 1-1 0 0,0 0 1 0 0,0-1 0 0 0,0 1 0 0 0,0 0 0 0 0,0-1-1 0 0,0 1 1 0 0,0 0 0 0 0,-1-1 0 0 0,1 1 0 0 0,0 0-1 0 0,0 0 1 0 0,0-1 0 0 0,0 1 0 0 0,-1 0 0 0 0,1 0-1 0 0,0-1 1 0 0,-9-15 40 0 0,6 11-43 0 0,-1-6 255 0 0,0 0-1 0 0,1-1 0 0 0,0 0 0 0 0,1 1 0 0 0,0-1 0 0 0,0 0 0 0 0,2 0 0 0 0,0-16 0 0 0,-2-18-265 0 0,-1 22 85 0 0,1-8-32 0 0,-8-32 0 0 0,8 56 17 0 0,0-1 0 0 0,-1 0-1 0 0,0 0 1 0 0,-1 1 0 0 0,1 0 0 0 0,-1 0 0 0 0,-1 0-1 0 0,-6-9 1 0 0,8 14 26 0 0,1 0-1 0 0,-1 1 1 0 0,0-1 0 0 0,0 1 0 0 0,0 0-1 0 0,0 0 1 0 0,0 0 0 0 0,0 0-1 0 0,0 1 1 0 0,-1-1 0 0 0,1 1-1 0 0,0 0 1 0 0,-1 0 0 0 0,1 0-1 0 0,-1 0 1 0 0,0 1 0 0 0,1-1-1 0 0,-1 1 1 0 0,0 0 0 0 0,1 0 0 0 0,-1 0-1 0 0,1 1 1 0 0,-1-1 0 0 0,0 1-1 0 0,1 0 1 0 0,-7 2 0 0 0,0 1-7 0 0,0 0 1 0 0,0 0-1 0 0,0 1 1 0 0,1 0 0 0 0,0 1-1 0 0,0 0 1 0 0,-15 13-1 0 0,-152 173-73 0 0,149-161-10 0 0,-73 73-2 0 0,8-11-5 0 0,78-76 50 0 0,0 1 0 0 0,1 0 1 0 0,-21 38-1 0 0,25-37-27 0 0,0 0 0 0 0,2 0-1 0 0,0 1 1 0 0,1 0 0 0 0,0 1 0 0 0,2-1 0 0 0,1 1 0 0 0,0 0 0 0 0,2 0 0 0 0,0 0 0 0 0,2 0 0 0 0,0 0 0 0 0,1 0 0 0 0,1 0-1 0 0,11 39 1 0 0,6 0 37 0 0,2-1-1 0 0,3-2 0 0 0,3 0 1 0 0,1-2-1 0 0,57 78 0 0 0,-78-123 67 0 0,0-1-1 0 0,1 1 0 0 0,1-1 0 0 0,0-1 1 0 0,0 0-1 0 0,0 0 0 0 0,1-1 1 0 0,0-1-1 0 0,0 0 0 0 0,1 0 0 0 0,0-1 1 0 0,0 0-1 0 0,16 3 0 0 0,17 3 187 0 0,0-3 0 0 0,63 4 0 0 0,-80-9-336 0 0,292 9 294 0 0,-285-12 70 0 0,0-1 1 0 0,1-2 0 0 0,42-10 0 0 0,-62 10-198 0 0,-1-2-1 0 0,0 0 1 0 0,0-1 0 0 0,0 0 0 0 0,-1-1-1 0 0,0-1 1 0 0,0 0 0 0 0,-1-1 0 0 0,20-16-1 0 0,-3-4 44 0 0,-1-1 0 0 0,-1-1 0 0 0,-2-1 0 0 0,33-54 0 0 0,-31 40-60 0 0,-2-2 1 0 0,-3-1-1 0 0,18-52 1 0 0,-37 90-64 0 0,-1 0 0 0 0,0 0 1 0 0,-1 0-1 0 0,0-1 0 0 0,0 1 1 0 0,-1-1-1 0 0,-1 1 0 0 0,0-1 1 0 0,-1 1-1 0 0,0-1 0 0 0,-1 1 1 0 0,0-1-1 0 0,0 1 0 0 0,-1 0 1 0 0,-1 0-1 0 0,0 0 0 0 0,-1 1 1 0 0,0-1-1 0 0,-7-10 0 0 0,0-2 278 0 0,0-1-1 0 0,-16-49 0 0 0,-6-52 113 0 0,-12-33-201 0 0,42 146-232 0 0,-1 1 0 0 0,-1-1 0 0 0,0 1 0 0 0,0 0 1 0 0,-2 0-1 0 0,1 1 0 0 0,-1 0 0 0 0,0 0 0 0 0,-14-11 0 0 0,10 11-13 0 0,-1 1 1 0 0,0 0-1 0 0,0 0 1 0 0,-1 1-1 0 0,0 1 0 0 0,0 1 1 0 0,-19-7-1 0 0,-8 1-1 0 0,0 2 0 0 0,-1 2-1 0 0,0 1 1 0 0,0 2 0 0 0,0 2-1 0 0,-85 5 1 0 0,-251 54-74 0 0,331-47 56 0 0,6-2-26 0 0,1 3 0 0 0,0 1 0 0 0,-64 28 0 0 0,85-30-384 0 0,0 1 1 0 0,0 1-1 0 0,1 0 0 0 0,1 1 0 0 0,0 1 1 0 0,1 1-1 0 0,0 1 0 0 0,-27 32 0 0 0,6 5-5660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6.608"/>
    </inkml:context>
    <inkml:brush xml:id="br0">
      <inkml:brushProperty name="width" value="0.1" units="cm"/>
      <inkml:brushProperty name="height" value="0.1" units="cm"/>
      <inkml:brushProperty name="color" value="#E71224"/>
    </inkml:brush>
  </inkml:definitions>
  <inkml:trace contextRef="#ctx0" brushRef="#br0">2529 82 3911 0 0,'-1'-2'28'0'0,"0"1"-1"0"0,0-1 0 0 0,0 0 1 0 0,0 1-1 0 0,-1-1 0 0 0,1 1 0 0 0,0-1 1 0 0,-1 1-1 0 0,1 0 0 0 0,-1-1 0 0 0,1 1 1 0 0,-1 0-1 0 0,1 0 0 0 0,-1 0 1 0 0,0 0-1 0 0,0 1 0 0 0,1-1 0 0 0,-1 0 1 0 0,0 1-1 0 0,0-1 0 0 0,0 1 0 0 0,-2-1 1 0 0,-4 1 48 0 0,0 0 0 0 0,1 0 0 0 0,-1 1 0 0 0,-11 3 0 0 0,-19 0-54 0 0,1-4 202 0 0,0-1 0 0 0,0-3 1 0 0,-55-11-1 0 0,-101-24 1965 0 0,165 36-1918 0 0,1 1 0 0 0,-1 2 0 0 0,0 0 0 0 0,0 2 0 0 0,-29 5 0 0 0,-157 42-20 0 0,-62 10-244 0 0,201-52 313 0 0,-1-4 0 0 0,-97-6 0 0 0,-261-8 1543 0 0,215 7-1278 0 0,120 0-591 0 0,-100 0-170 0 0,153 6-130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9:04.953"/>
    </inkml:context>
    <inkml:brush xml:id="br0">
      <inkml:brushProperty name="width" value="0.1" units="cm"/>
      <inkml:brushProperty name="height" value="0.1" units="cm"/>
      <inkml:brushProperty name="color" value="#66CC00"/>
    </inkml:brush>
  </inkml:definitions>
  <inkml:trace contextRef="#ctx0" brushRef="#br0">0 188 2615 0 0,'4'-1'238'0'0,"1"1"-1"0"0,-1-1 0 0 0,0 0 0 0 0,0-1 0 0 0,0 1 0 0 0,0-1 0 0 0,-1 1 0 0 0,1-1 1 0 0,0 0-1 0 0,5-5 0 0 0,-6 5-15 0 0,-1 0-1 0 0,1 0 1 0 0,0 0 0 0 0,0 0-1 0 0,0 1 1 0 0,0-1 0 0 0,0 1 0 0 0,1 0-1 0 0,-1 0 1 0 0,0 0 0 0 0,1 1-1 0 0,-1-1 1 0 0,0 1 0 0 0,1-1 0 0 0,4 1-1 0 0,2 3-57 0 0,0 0 0 0 0,16 7 0 0 0,-19-7-128 0 0,0 0 0 0 0,-1-1 0 0 0,1 1 0 0 0,0-1-1 0 0,0-1 1 0 0,0 0 0 0 0,13 1 0 0 0,89-10 1567 0 0,-41 2-557 0 0,-41 4-691 0 0,115-4 990 0 0,-92 4-831 0 0,-1-2-1 0 0,88-19 0 0 0,-88 12-277 0 0,0 2 0 0 0,0 2 0 0 0,99 0 0 0 0,-140 7-235 0 0,322 4 373 0 0,-128-23 356 0 0,62-3-103 0 0,59 5-551 0 0,-92-3 209 0 0,-91 6-140 0 0,-114 13-125 0 0,1 2 0 0 0,42 5 0 0 0,-11 1-6 0 0,130 2 203 0 0,46 3 100 0 0,-174-7-271 0 0,0-3 0 0 0,64-7 0 0 0,112-7 86 0 0,97-9 88 0 0,-271 14-204 0 0,1 4 0 0 0,-1 2 0 0 0,91 10 0 0 0,1-2-16 0 0,-47-5 0 0 0,72 2 36 0 0,-53-3-8 0 0,11 4-28 0 0,204 2 0 0 0,-229-6 33 0 0,121 19-1 0 0,-45-2-33 0 0,97-10 65 0 0,103 15 127 0 0,-80-1-166 0 0,-52-30 15 0 0,-74 0-16 0 0,-24 7-3 0 0,77-2 33 0 0,-25-7 3 0 0,121-4 63 0 0,-261 12-74 0 0,328 2 192 0 0,-268 8-227 0 0,-28-1 16 0 0,153-9-1 0 0,40-15 6 0 0,-197 16-16 0 0,99 13 0 0 0,95 10 12 0 0,52 5 8 0 0,180 27-36 0 0,-430-46 0 0 0,197 10 0 0 0,-90-8 0 0 0,41 0 0 0 0,204 0-2 0 0,-153-1 15 0 0,-134-4 6 0 0,251-5 15 0 0,-69-14 7 0 0,-107 6-18 0 0,148-16-23 0 0,-272 20 16 0 0,35-2 343 0 0,-127 3-178 0 0,-1 0 1 0 0,26-9-1 0 0,-26 6-55 0 0,0 2-1 0 0,26-4 1 0 0,-41 8-247 0 0,0 0-1 0 0,-1 0 1 0 0,1 0-1 0 0,0 0 1 0 0,0 1-1 0 0,-1-1 1 0 0,1 1-1 0 0,0-1 1 0 0,-1 1-1 0 0,1 0 1 0 0,-1 0-1 0 0,1 0 1 0 0,-1 0-1 0 0,1 0 1 0 0,-1 0-1 0 0,1 0 1 0 0,-1 0-1 0 0,0 0 1 0 0,0 0-1 0 0,2 3 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9:08.857"/>
    </inkml:context>
    <inkml:brush xml:id="br0">
      <inkml:brushProperty name="width" value="0.1" units="cm"/>
      <inkml:brushProperty name="height" value="0.1" units="cm"/>
      <inkml:brushProperty name="color" value="#66CC00"/>
    </inkml:brush>
  </inkml:definitions>
  <inkml:trace contextRef="#ctx0" brushRef="#br0">0 150 3167 0 0,'3'-1'76'0'0,"0"0"0"0"0,-1 0-1 0 0,1 0 1 0 0,0 1-1 0 0,0-1 1 0 0,0 1-1 0 0,0 0 1 0 0,0 0-1 0 0,0 0 1 0 0,5 1-1 0 0,35 8 239 0 0,-17-3-243 0 0,2 0 399 0 0,48 17 0 0 0,13 4 686 0 0,-60-20-660 0 0,-1 3-1 0 0,1 0 0 0 0,29 16 0 0 0,19 8 444 0 0,-16-13-330 0 0,1-2-1 0 0,72 11 1 0 0,-97-25-169 0 0,74-1 0 0 0,-53-3-236 0 0,205-6 479 0 0,-65 0 44 0 0,417-14-161 0 0,-588 18-542 0 0,118-8 79 0 0,108-3 4 0 0,-180 12 6 0 0,339 4 202 0 0,-81 24-148 0 0,47 2 12 0 0,-135-17 158 0 0,-41 1-142 0 0,-153-14-118 0 0,1-1-1 0 0,54-9 1 0 0,-43 1 18 0 0,0 3 0 0 0,1 3 1 0 0,-1 2-1 0 0,1 3 0 0 0,62 11 0 0 0,-78-7-72 0 0,-1-3 1 0 0,54-1 0 0 0,90-18 30 0 0,567-32 530 0 0,-420 30-180 0 0,-238 10-365 0 0,165-31 1664 0 0,-75 9-1625 0 0,-138 24-82 0 0,90 2 0 0 0,-115 5 73 0 0,400-3-2026 0 0,98-24 1957 0 0,-310 16 0 0 0,42-1 0 0 0,2 11 60 0 0,60-4-51 0 0,-169 0-30 0 0,144 5 32 0 0,-32 5 46 0 0,150 8-125 0 0,-2-13 148 0 0,-52-1-80 0 0,-293 1 0 0 0,166-8 0 0 0,-122 2 0 0 0,692-56 0 0 0,-698 54 0 0 0,129 10 0 0 0,233-20 64 0 0,-434 15-64 0 0,214-8 0 0 0,69-7 0 0 0,-263 13 0 0 0,229-17 0 0 0,248-5 0 0 0,-206 16 0 0 0,-33 2 0 0 0,154-4 0 0 0,-365 14 0 0 0,283-5 0 0 0,-18 3 0 0 0,24-2 0 0 0,-218-6 0 0 0,149 11 0 0 0,-23-3 0 0 0,75 6 0 0 0,-223 4 0 0 0,246-14 0 0 0,-289 2 15 0 0,143 16-1 0 0,-57 0 11 0 0,-84-14-20 0 0,110-14 0 0 0,9-1 6 0 0,124 28 87 0 0,-134-1-55 0 0,-2-2-147 0 0,117 2 126 0 0,-90-15 101 0 0,119 7-204 0 0,-323-3 81 0 0,188 14 0 0 0,-156-14 0 0 0,1-2 0 0 0,61-10 0 0 0,-1-14-2 0 0,-79 17 48 0 0,1 1 0 0 0,-1 2 0 0 0,58-5 0 0 0,-80 10-35 0 0,-1 0 0 0 0,0 1 1 0 0,1-1-1 0 0,-1 1 1 0 0,0 0-1 0 0,0 1 1 0 0,7 2-1 0 0,-11-4-78 0 0,1 1 0 0 0,0 0 0 0 0,-1 0-1 0 0,0 0 1 0 0,1 0 0 0 0,-1 0 0 0 0,1 0-1 0 0,-1 0 1 0 0,0 0 0 0 0,0 0 0 0 0,0 1-1 0 0,0-1 1 0 0,0 0 0 0 0,0 1 0 0 0,0-1-1 0 0,0 1 1 0 0,0-1 0 0 0,-1 1 0 0 0,1 0-1 0 0,-1-1 1 0 0,1 1 0 0 0,-1 0 0 0 0,1-1-1 0 0,-1 1 1 0 0,0 0 0 0 0,0 2 0 0 0,-1 14-5871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9:15.127"/>
    </inkml:context>
    <inkml:brush xml:id="br0">
      <inkml:brushProperty name="width" value="0.1" units="cm"/>
      <inkml:brushProperty name="height" value="0.1" units="cm"/>
      <inkml:brushProperty name="color" value="#66CC00"/>
    </inkml:brush>
  </inkml:definitions>
  <inkml:trace contextRef="#ctx0" brushRef="#br0">0 217 1375 0 0,'55'-2'4343'0'0,"-19"6"-3125"0"0,-29-3-911 0 0,-1-1 0 0 0,0 1 0 0 0,0-1 0 0 0,1 0 1 0 0,-1 0-1 0 0,1 0 0 0 0,-1-1 0 0 0,8-2 1 0 0,0-1-45 0 0,-1 1 0 0 0,1 0 0 0 0,-1 1 1 0 0,1 1-1 0 0,0 0 0 0 0,19 2 0 0 0,-11 0-108 0 0,0 1 0 0 0,42 10-1 0 0,4 4 34 0 0,-1-2 0 0 0,2-4 0 0 0,0-3-1 0 0,0-3 1 0 0,86-5 0 0 0,147-2 612 0 0,-78 2 25 0 0,-5-21-304 0 0,-54 2-327 0 0,6 16-86 0 0,0 1-88 0 0,101-12 172 0 0,-58 11-98 0 0,85-7 111 0 0,201-49-131 0 0,-88 0 278 0 0,161-2-352 0 0,-75 58 0 0 0,129 28 0 0 0,-430-11 0 0 0,169 2 0 0 0,-302-16 58 0 0,296 4 507 0 0,-39 16-1172 0 0,-220-12 607 0 0,152 31 0 0 0,-119-14 0 0 0,-11 0 0 0 0,14 2 0 0 0,75 13 0 0 0,75 10 0 0 0,-252-45 0 0 0,167 11 0 0 0,-93-9 304 0 0,174 32-1 0 0,-227-29-523 0 0,0-3 0 0 0,61-1 0 0 0,114-12 273 0 0,-28 15-53 0 0,-196-8 0 0 0,114 14 0 0 0,73 2 0 0 0,-129-15 0 0 0,101-4 0 0 0,-40-1-3 0 0,134 13 0 0 0,46 1 73 0 0,-166-13-70 0 0,245 27 0 0 0,-310-17 54 0 0,112-4 0 0 0,37 3-106 0 0,47 27 52 0 0,-189-28 0 0 0,0-4 0 0 0,127-15 0 0 0,-150 8 598 0 0,70 3-1 0 0,-126 3-695 0 0,10 0-132 0 0,-1 1 1 0 0,1 0-1 0 0,20 5 0 0 0,-29-4 163 0 0,0-1 0 0 0,1 1 0 0 0,-1 0 0 0 0,0 0 0 0 0,0 1 0 0 0,0-1 0 0 0,0 1-1 0 0,0 0 1 0 0,-1 0 0 0 0,1 0 0 0 0,-1 1 0 0 0,0-1 0 0 0,3 5 0 0 0,6 9-904 0 0,-1 3-41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16.757"/>
    </inkml:context>
    <inkml:brush xml:id="br0">
      <inkml:brushProperty name="width" value="0.1" units="cm"/>
      <inkml:brushProperty name="height" value="0.1" units="cm"/>
      <inkml:brushProperty name="color" value="#66CC00"/>
    </inkml:brush>
  </inkml:definitions>
  <inkml:trace contextRef="#ctx0" brushRef="#br0">1168 269 2959 0 0,'0'5'150'0'0,"-3"-7"-17"0"0,3 1-39 0 0,-1 0 1 0 0,1 1 0 0 0,-1-1-1 0 0,1 0 1 0 0,0 0 0 0 0,-1 0-1 0 0,1 0 1 0 0,0 0 0 0 0,0 0 0 0 0,0 0-1 0 0,0 0 1 0 0,0 0 0 0 0,0-1-1 0 0,5-27 826 0 0,-2 15-574 0 0,0 0 0 0 0,-1-1 1 0 0,-1 1-1 0 0,0-1 1 0 0,-1 1-1 0 0,-2-23 0 0 0,2 35-242 0 0,-1 1-1 0 0,1-1 1 0 0,-1 1-1 0 0,1-1 1 0 0,-1 0-1 0 0,0 1 1 0 0,0-1-1 0 0,0 1 1 0 0,0 0-1 0 0,0-1 1 0 0,0 1-1 0 0,0 0 1 0 0,0 0-1 0 0,0-1 1 0 0,0 1-1 0 0,-1 0 1 0 0,1 0-1 0 0,-1 0 0 0 0,1 1 1 0 0,-1-1-1 0 0,1 0 1 0 0,-1 0-1 0 0,1 1 1 0 0,-1-1-1 0 0,1 1 1 0 0,-1-1-1 0 0,-2 1 1 0 0,-5-1 121 0 0,0 0 1 0 0,0 1-1 0 0,0 0 1 0 0,-10 2-1 0 0,-12-1 238 0 0,-16-4 39 0 0,14 2-181 0 0,-55-11 0 0 0,-10-11-204 0 0,-46-10 382 0 0,135 32-419 0 0,0 0-1 0 0,0 0 1 0 0,0 1-1 0 0,0 0 1 0 0,0 0-1 0 0,0 1 1 0 0,0 0 0 0 0,0 1-1 0 0,-12 4 1 0 0,4 0-57 0 0,0 1 0 0 0,1 1 0 0 0,-26 16 0 0 0,24-12-16 0 0,0 0-1 0 0,1 1 0 0 0,0 1 1 0 0,1 1-1 0 0,1 0 1 0 0,0 2-1 0 0,1-1 0 0 0,1 1 1 0 0,-14 24-1 0 0,5-4-3 0 0,-8 11 18 0 0,2 1-1 0 0,-37 92 0 0 0,-29 206-20 0 0,69-245 0 0 0,20-80 0 0 0,1 1 0 0 0,0-1 0 0 0,1 39 0 0 0,3-47 0 0 0,1-1 0 0 0,0 1 0 0 0,1 0 0 0 0,1-1 0 0 0,0 1 0 0 0,1-1 0 0 0,8 18 0 0 0,86 186 224 0 0,-68-161 342 0 0,71 98-1 0 0,-65-101-416 0 0,-18-30-149 0 0,1-1 0 0 0,1 0 0 0 0,27 22 0 0 0,-36-34 14 0 0,0-1 0 0 0,0-1 0 0 0,1 0 0 0 0,0 0 0 0 0,0-2 0 0 0,1 1 0 0 0,-1-1 0 0 0,2-1 0 0 0,-1 0 0 0 0,0-1 0 0 0,1-1 0 0 0,0 0 0 0 0,0-1 0 0 0,0 0 0 0 0,0-1 0 0 0,0 0 0 0 0,0-2 0 0 0,0 1 0 0 0,0-2 0 0 0,15-3 0 0 0,-8 1 28 0 0,1-1 0 0 0,-2 0 1 0 0,1-2-1 0 0,-1-1 1 0 0,0 0-1 0 0,0-2 0 0 0,-1 0 1 0 0,0-1-1 0 0,24-19 1 0 0,125-117 413 0 0,-68 56-395 0 0,-68 62-31 0 0,-2-1 0 0 0,30-40 1 0 0,45-75 67 0 0,-79 103 17 0 0,-2-2 1 0 0,-2 0-1 0 0,-1-2 0 0 0,17-60 0 0 0,-28 72 110 0 0,-2 0 0 0 0,-1-1 0 0 0,-2 0 0 0 0,-2 0 0 0 0,-1 0 0 0 0,-1 0 0 0 0,-2-1 0 0 0,-7-39 0 0 0,2 37-120 0 0,-1 0 0 0 0,-2 1 0 0 0,-2 0 0 0 0,-1 0 0 0 0,-2 1-1 0 0,-2 1 1 0 0,-24-42 0 0 0,25 54-54 0 0,0 0-1 0 0,-2 2 0 0 0,0 0 1 0 0,-1 1-1 0 0,-1 0 1 0 0,-1 2-1 0 0,-1 0 0 0 0,-1 2 1 0 0,-35-22-1 0 0,41 29-196 0 0,-1 0-1 0 0,-1 1 1 0 0,0 1-1 0 0,0 0 1 0 0,0 2-1 0 0,-1 0 1 0 0,0 1-1 0 0,0 1 1 0 0,0 0-1 0 0,0 2 1 0 0,0 0-1 0 0,0 1 1 0 0,-1 1-1 0 0,-20 4 1 0 0,-11 7-2001 0 0,-3 3-4389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20.694"/>
    </inkml:context>
    <inkml:brush xml:id="br0">
      <inkml:brushProperty name="width" value="0.1" units="cm"/>
      <inkml:brushProperty name="height" value="0.1" units="cm"/>
      <inkml:brushProperty name="color" value="#66CC00"/>
    </inkml:brush>
  </inkml:definitions>
  <inkml:trace contextRef="#ctx0" brushRef="#br0">1498 226 1839 0 0,'-5'-15'913'0'0,"1"1"-1"0"0,0-1 0 0 0,2-1 0 0 0,-3-27 0 0 0,2 14-1465 0 0,3 26 553 0 0,-1-1-1 0 0,1 1 0 0 0,-1-1 0 0 0,0 1 0 0 0,-1-1 0 0 0,1 1 0 0 0,0 0 1 0 0,-1 0-1 0 0,0-1 0 0 0,0 1 0 0 0,0 0 0 0 0,0 1 0 0 0,0-1 0 0 0,-3-3 1 0 0,0 2 56 0 0,1 1 1 0 0,-1-1 0 0 0,0 1 0 0 0,0 0 0 0 0,0 0 0 0 0,0 1 0 0 0,0-1 0 0 0,-7-1 0 0 0,-2 0 192 0 0,-1 1 1 0 0,0 0 0 0 0,0 1-1 0 0,0 1 1 0 0,-28 0 0 0 0,12 4 222 0 0,-51 10 1 0 0,19-1-249 0 0,20-4-175 0 0,1 1-1 0 0,-69 26 0 0 0,-78 44 120 0 0,109-43-144 0 0,-80 17 213 0 0,107-38-78 0 0,-56 24 0 0 0,86-28-15 0 0,-1 0-1 0 0,-40 27 1 0 0,54-30-104 0 0,0 0-1 0 0,1 0 1 0 0,0 1 0 0 0,1 0 0 0 0,0 0 0 0 0,0 1 0 0 0,1 0-1 0 0,-8 13 1 0 0,5-4-27 0 0,1 0 0 0 0,0 1 0 0 0,2 0 0 0 0,-8 28-1 0 0,-13 49-12 0 0,17-65 0 0 0,2 0 0 0 0,1 1 0 0 0,-6 55 0 0 0,11-57 43 0 0,2 1 0 0 0,1-1-1 0 0,1 0 1 0 0,2 0 0 0 0,10 45-1 0 0,4-9 73 0 0,33 112 47 0 0,-34-130-135 0 0,36 75 0 0 0,-28-76 86 0 0,50 72 0 0 0,-57-97-71 0 0,2 0 0 0 0,0-2 1 0 0,1 0-1 0 0,39 32 0 0 0,-32-33 10 0 0,1-2-1 0 0,1 0 0 0 0,0-2 0 0 0,1-1 0 0 0,1-1 1 0 0,0-2-1 0 0,1-1 0 0 0,0-2 0 0 0,42 7 0 0 0,164 17 891 0 0,-189-29-680 0 0,-1-2 1 0 0,81-7-1 0 0,-103 2-136 0 0,-1-1-1 0 0,1-2 1 0 0,-1 0-1 0 0,0-2 0 0 0,0 0 1 0 0,37-20-1 0 0,-30 10 57 0 0,0-1 0 0 0,-2-2-1 0 0,0-1 1 0 0,-1-2 0 0 0,-2 0 0 0 0,0-2 0 0 0,-2-1-1 0 0,-1-1 1 0 0,-1-1 0 0 0,30-50 0 0 0,-34 48-20 0 0,-2-1 1 0 0,25-63-1 0 0,-35 74-100 0 0,-1 0-1 0 0,-1 0 1 0 0,0-1 0 0 0,-2 0 0 0 0,1-41-1 0 0,-5 32 16 0 0,-2 0-1 0 0,0 0 1 0 0,-3 0-1 0 0,-14-50 1 0 0,-52-112 154 0 0,49 141-149 0 0,-2 1 0 0 0,-3 1 0 0 0,-67-93 1 0 0,69 110-46 0 0,-1 2 0 0 0,-2 0 1 0 0,-2 2-1 0 0,0 1 0 0 0,-2 2 1 0 0,-40-25-1 0 0,59 42-144 0 0,-2 1 0 0 0,1 1 0 0 0,-1 0 0 0 0,-1 1 0 0 0,1 1-1 0 0,-1 0 1 0 0,0 2 0 0 0,0 0 0 0 0,0 0 0 0 0,0 2 0 0 0,0 0 0 0 0,-1 1-1 0 0,-18 2 1 0 0,26 0-965 0 0,1-1 0 0 0,0 1-1 0 0,-10 3 1 0 0,-25 14-4599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28.554"/>
    </inkml:context>
    <inkml:brush xml:id="br0">
      <inkml:brushProperty name="width" value="0.1" units="cm"/>
      <inkml:brushProperty name="height" value="0.1" units="cm"/>
      <inkml:brushProperty name="color" value="#66CC00"/>
    </inkml:brush>
  </inkml:definitions>
  <inkml:trace contextRef="#ctx0" brushRef="#br0">426 192 4287 0 0,'-44'-18'518'0'0,"20"7"41"0"0,0 1 1 0 0,-1 2-1 0 0,-51-12 0 0 0,62 18-502 0 0,0 1 0 0 0,0 0 1 0 0,-21 2-1 0 0,30-1-47 0 0,1 0 0 0 0,0 1 0 0 0,-1 0 0 0 0,1 0 0 0 0,0 0 0 0 0,-1 0 0 0 0,1 1 0 0 0,0 0 0 0 0,0 0 0 0 0,0 0 0 0 0,1 0 0 0 0,-1 0 0 0 0,0 1 0 0 0,1-1 0 0 0,-5 6 0 0 0,7-8-7 0 0,1 1 0 0 0,-1-1 0 0 0,0 1 0 0 0,1 0 0 0 0,-1 0-1 0 0,1-1 1 0 0,-1 1 0 0 0,1 0 0 0 0,-1 0 0 0 0,1 0 0 0 0,-1 0-1 0 0,1-1 1 0 0,0 1 0 0 0,0 0 0 0 0,-1 0 0 0 0,1 0 0 0 0,0 0 0 0 0,0 0-1 0 0,0 0 1 0 0,0 0 0 0 0,0 0 0 0 0,0 0 0 0 0,0 0 0 0 0,1 1-1 0 0,-1-1 8 0 0,1 0 0 0 0,0 0-1 0 0,0 0 1 0 0,-1 0 0 0 0,1-1-1 0 0,0 1 1 0 0,0 0 0 0 0,0 0-1 0 0,0-1 1 0 0,0 1-1 0 0,0 0 1 0 0,0-1 0 0 0,0 1-1 0 0,0-1 1 0 0,0 0 0 0 0,2 1-1 0 0,5 1 54 0 0,0-1 0 0 0,-1 1-1 0 0,1-2 1 0 0,10 1-1 0 0,1-2 94 0 0,-1 0 0 0 0,0-1 0 0 0,-1-1 0 0 0,1-1 0 0 0,24-9 0 0 0,84-39 692 0 0,-92 36-505 0 0,2 1 0 0 0,-1 2 0 0 0,47-11 0 0 0,14 10 87 0 0,187-3 0 0 0,-219 16-386 0 0,39-7 11 0 0,22 1 18 0 0,-123 7-73 0 0,-1 0 0 0 0,0 0 0 0 0,1 0 0 0 0,-1 0 0 0 0,1 0 0 0 0,-1 1 0 0 0,1-1 0 0 0,-1 0 0 0 0,0 1 0 0 0,1-1 0 0 0,1 2 0 0 0,-3 2 0 0 0,-10 3 0 0 0,-5-1 0 0 0,-1-1 0 0 0,1 0 0 0 0,-1-1 0 0 0,-25 3 0 0 0,24-4 0 0 0,-74 14 20 0 0,-63 10 24 0 0,23-9-30 0 0,37-4 11 0 0,-123 2 0 0 0,-53-24-25 0 0,225 6 0 0 0,23 1 0 0 0,-26 1 0 0 0,41 1 0 0 0,0-1 0 0 0,0 2 0 0 0,1-1 0 0 0,-1 1 0 0 0,1-1 0 0 0,-1 2 0 0 0,1-1 0 0 0,-7 5 0 0 0,12-7 0 0 0,0 0-1 0 0,1 0 0 0 0,-1 1 1 0 0,0-1-1 0 0,1 0 0 0 0,-1 1 1 0 0,1-1-1 0 0,-1 0 0 0 0,1 1 1 0 0,-1-1-1 0 0,1 1 0 0 0,-1-1 0 0 0,1 1 1 0 0,-1-1-1 0 0,1 1 0 0 0,-1-1 1 0 0,1 1-1 0 0,0 0 0 0 0,-1-1 1 0 0,1 1-1 0 0,0-1 0 0 0,0 1 1 0 0,-1 0-1 0 0,1-1 0 0 0,0 1 1 0 0,0 0-1 0 0,0-1 0 0 0,0 1 1 0 0,0 0-1 0 0,0 0 0 0 0,0-1 1 0 0,0 1-1 0 0,0 0 0 0 0,0-1 1 0 0,0 1-1 0 0,1 0 0 0 0,-1-1 0 0 0,0 1 1 0 0,0-1-1 0 0,1 1 0 0 0,-1 0 1 0 0,0-1-1 0 0,1 1 0 0 0,-1-1 1 0 0,1 1-1 0 0,-1-1 0 0 0,0 1 1 0 0,1-1-1 0 0,-1 1 0 0 0,1-1 1 0 0,0 1-1 0 0,0 0 0 0 0,3 2-4 0 0,0 0 0 0 0,0-1 0 0 0,0 1 0 0 0,1-1 0 0 0,-1 0-1 0 0,6 2 1 0 0,22 5 8 0 0,0-1 0 0 0,0-2-1 0 0,0-1 1 0 0,1-2 0 0 0,54-1-1 0 0,164-22 268 0 0,-233 17-234 0 0,54-6 125 0 0,73-7 129 0 0,-122 14-241 0 0,1 2 0 0 0,0 1 0 0 0,-1 1 1 0 0,25 5-1 0 0,-42-6-21 0 0,-1 1 0 0 0,1-1 0 0 0,0 1 0 0 0,-1 0 0 0 0,0 0 1 0 0,9 6-1 0 0,-12-7-195 0 0,0 0 1 0 0,-1 0 0 0 0,1 1-1 0 0,-1-1 1 0 0,1 0 0 0 0,-1 1 0 0 0,0-1-1 0 0,0 1 1 0 0,0 0 0 0 0,1-1-1 0 0,-1 1 1 0 0,-1 0 0 0 0,1 0 0 0 0,0 0-1 0 0,0-1 1 0 0,-1 1 0 0 0,1 0-1 0 0,-1 0 1 0 0,0 0 0 0 0,1 0 0 0 0,-1 0-1 0 0,0 3 1 0 0,-3 21-3961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03.216"/>
    </inkml:context>
    <inkml:brush xml:id="br0">
      <inkml:brushProperty name="width" value="0.1" units="cm"/>
      <inkml:brushProperty name="height" value="0.1" units="cm"/>
      <inkml:brushProperty name="color" value="#66CC00"/>
    </inkml:brush>
  </inkml:definitions>
  <inkml:trace contextRef="#ctx0" brushRef="#br0">1668 1984 655 0 0,'-21'-14'224'0'0,"-23"5"1851"0"0,15 4 177 0 0,-7-2 132 0 0,35 6-2227 0 0,-1 0 0 0 0,0 0 0 0 0,0 1 1 0 0,0-2-1 0 0,1 1 0 0 0,-1 0 0 0 0,1 0 0 0 0,-1 0 0 0 0,1-1 0 0 0,-1 1 0 0 0,1-1 0 0 0,0 1 0 0 0,-1-1 0 0 0,1 1 0 0 0,-2-4 0 0 0,1-9 4139 0 0,5 18-3541 0 0,-3-4-702 0 0,1 1 0 0 0,-1-1 0 0 0,1 1 1 0 0,-1 0-1 0 0,1-1 0 0 0,-1 1 0 0 0,1-1 0 0 0,0 0 1 0 0,-1 1-1 0 0,1-1 0 0 0,0 0 0 0 0,-1 1 0 0 0,1-1 0 0 0,0 0 1 0 0,0 0-1 0 0,-1 1 0 0 0,1-1 0 0 0,0 0 0 0 0,0 0 1 0 0,-1 0-1 0 0,2 0 0 0 0,20-1 980 0 0,-11 0-535 0 0,10 2-13 0 0,0 1 0 0 0,-1 1 0 0 0,29 8 0 0 0,-42-9-425 0 0,27 4 466 0 0,0-2-1 0 0,55 1 1 0 0,9 0 137 0 0,-11 1-140 0 0,-57-4-372 0 0,1-1 0 0 0,47-5 0 0 0,61-15 620 0 0,-116 16-589 0 0,0 1 1 0 0,1 0 0 0 0,32 4-1 0 0,70 14-5 0 0,-117-15-164 0 0,27 2 187 0 0,1-1 0 0 0,53-5 0 0 0,-73 2-98 0 0,129 0 197 0 0,-75 1-292 0 0,-48-1 84 0 0,-1-1 0 0 0,40-9 0 0 0,-39 6 68 0 0,-1 1-1 0 0,41-2 1 0 0,-31 7-77 0 0,56 11 0 0 0,-56-7-12 0 0,56 3 0 0 0,-70-7-70 0 0,1 1 0 0 0,-1 0 0 0 0,23 8 0 0 0,-22-6 0 0 0,-1 0 0 0 0,0-1 0 0 0,25 1 0 0 0,16-8 141 0 0,-43 3-57 0 0,-9 1-66 0 0,0-1 0 0 0,1 0 0 0 0,-1 0 0 0 0,0 0 0 0 0,0-1 0 0 0,0 0 0 0 0,-1 0 0 0 0,8-4 0 0 0,-11 4 6 0 0,0 0 0 0 0,-1 0 0 0 0,1 0 1 0 0,-1-1-1 0 0,1 1 0 0 0,-1-1 0 0 0,0 0 0 0 0,0 0 1 0 0,0 0-1 0 0,2-5 0 0 0,15-39 344 0 0,-14 34-285 0 0,44-99 286 0 0,7-19-245 0 0,-51 113-97 0 0,-1-1 1 0 0,0 1-1 0 0,-2-1 0 0 0,1-26 0 0 0,0-1 40 0 0,6-21-14 0 0,-5 44-19 0 0,-1 1 0 0 0,0-1 0 0 0,-2 0 0 0 0,-1 0-1 0 0,-3-25 1 0 0,-7-6-12 0 0,4 26 26 0 0,-2-36-1 0 0,7 54-38 0 0,1 1 0 0 0,1-1 0 0 0,-1 0 0 0 0,1 1 0 0 0,1-1 0 0 0,0 1 0 0 0,6-17 0 0 0,-2 10-4 0 0,5-10 14 0 0,-2-1 1 0 0,-1 1 0 0 0,6-35-1 0 0,-13 52-15 0 0,0-1 0 0 0,0 1 0 0 0,-1 0 0 0 0,-1-1 0 0 0,1 1 0 0 0,-1 0 0 0 0,-1 0 0 0 0,0-1 0 0 0,0 1 0 0 0,-1 0 0 0 0,0 1 0 0 0,-1-1 0 0 0,-7-14 0 0 0,-2 3-5 0 0,-25-30 0 0 0,23 32 1 0 0,-18-30 1 0 0,28 40 0 0 0,1 0 1 0 0,1 1-1 0 0,0-1 1 0 0,0 0-1 0 0,0-1 1 0 0,1 1-1 0 0,-2-17 1 0 0,2 1 28 0 0,-1-3 11 0 0,-7-37 0 0 0,8 55-41 0 0,-1 0 1 0 0,0 0 0 0 0,0 1-1 0 0,-1-1 1 0 0,0 1 0 0 0,-1 0-1 0 0,-10-15 1 0 0,4 11-1 0 0,1 0 0 0 0,-2 1 0 0 0,1 1 0 0 0,-2 0 0 0 0,1 1 0 0 0,-1 0 0 0 0,-26-14 0 0 0,-9 2 0 0 0,-50-17 0 0 0,50 20 0 0 0,-23-6 0 0 0,0 2 0 0 0,-80-14 0 0 0,99 28 0 0 0,-1 1 0 0 0,1 3 0 0 0,-94 5 0 0 0,-268-4 0 0 0,366 0 0 0 0,-33 1 0 0 0,-1 2 0 0 0,-89 14 0 0 0,-264 26 0 0 0,86 6 0 0 0,160-16 0 0 0,50-17 0 0 0,79-9 0 0 0,-112 22 0 0 0,127-14 0 0 0,-60 24 0 0 0,87-29 0 0 0,0 2 0 0 0,1 0 0 0 0,0 1 0 0 0,1 0 0 0 0,0 2 0 0 0,-16 13 0 0 0,25-17 0 0 0,0 0 0 0 0,0 0 0 0 0,1 0 0 0 0,0 1 0 0 0,1 0 0 0 0,0 0 0 0 0,-7 18 0 0 0,-21 75 0 0 0,23-65 0 0 0,-183 536-64 0 0,132-357 64 0 0,17 4 0 0 0,19-88 0 0 0,17-91-5 0 0,2 1 1 0 0,2 0-1 0 0,2-1 1 0 0,2 1-1 0 0,1 0 1 0 0,11 68-1 0 0,-6-79 2 0 0,2-1 0 0 0,1 1-1 0 0,1-2 1 0 0,1 1 0 0 0,2-1 0 0 0,1-1 0 0 0,1 0-1 0 0,1-1 1 0 0,28 35 0 0 0,-29-43 3 0 0,0-1 0 0 0,1-1 0 0 0,37 31 0 0 0,-46-43 0 0 0,0 0 0 0 0,1-1 0 0 0,-1 1 0 0 0,1-2 0 0 0,0 1 0 0 0,0-1 0 0 0,0 0 0 0 0,1 0 0 0 0,-1-1 0 0 0,1-1 0 0 0,0 1 0 0 0,-1-1 0 0 0,1-1 0 0 0,9 0 0 0 0,-1-1-2 0 0,0-2 1 0 0,0-1-1 0 0,0 0 1 0 0,-1-1-1 0 0,30-12 1 0 0,-26 9-19 0 0,-19 7-2 0 0,0 1 0 0 0,0-1 0 0 0,0 1 0 0 0,-1 0 0 0 0,1-1 1 0 0,0 1-1 0 0,0 0 0 0 0,0 0 0 0 0,0 0 0 0 0,0 0 0 0 0,0 0 0 0 0,0-1 0 0 0,0 2 1 0 0,0-1-1 0 0,0 0 0 0 0,0 0 0 0 0,0 0 0 0 0,0 0 0 0 0,0 1 0 0 0,-1-1 1 0 0,3 1-1 0 0,-3-1-33 0 0,1 1 1 0 0,-1 0-1 0 0,0-1 1 0 0,1 1-1 0 0,-1 0 1 0 0,0-1-1 0 0,1 1 1 0 0,-1 0-1 0 0,0 0 1 0 0,0-1 0 0 0,1 1-1 0 0,-1 0 1 0 0,0 0-1 0 0,0-1 1 0 0,0 1-1 0 0,0 0 1 0 0,0 0-1 0 0,0-1 1 0 0,0 1-1 0 0,-1 1 1 0 0,0 5-621 0 0,-1 0 0 0 0,0 0 1 0 0,-1-1-1 0 0,-4 10 0 0 0,-12 16-5437 0 0,-11 7-1692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11.355"/>
    </inkml:context>
    <inkml:brush xml:id="br0">
      <inkml:brushProperty name="width" value="0.1" units="cm"/>
      <inkml:brushProperty name="height" value="0.1" units="cm"/>
      <inkml:brushProperty name="color" value="#66CC00"/>
    </inkml:brush>
  </inkml:definitions>
  <inkml:trace contextRef="#ctx0" brushRef="#br0">1260 278 7279 0 0,'-4'-13'386'0'0,"3"7"-311"0"0,-1 0 1 0 0,1 0 0 0 0,-1 1 0 0 0,-1-1 0 0 0,-3-7-1 0 0,-26 7 1157 0 0,-13 4-1910 0 0,-28-3-906 0 0,23-3 1107 0 0,-8-1 2733 0 0,-96-4 1 0 0,53 16-1224 0 0,-48-1-509 0 0,140-2-446 0 0,1-1 1 0 0,-1-1-1 0 0,-12-3 0 0 0,18 4 43 0 0,0 0-1 0 0,0 0 0 0 0,0 0 1 0 0,1 0-1 0 0,-1-1 1 0 0,0 1-1 0 0,1-1 0 0 0,-1 0 1 0 0,1 1-1 0 0,-1-1 0 0 0,1 0 1 0 0,0-1-1 0 0,-2-2 1 0 0,3 5-91 0 0,1 0 0 0 0,0 0 0 0 0,0 0 1 0 0,0-1-1 0 0,0 1 0 0 0,0 0 1 0 0,0 0-1 0 0,0-1 0 0 0,-1 1 1 0 0,1 0-1 0 0,0-1 0 0 0,0 1 0 0 0,0 0 1 0 0,0 0-1 0 0,0-1 0 0 0,0 1 1 0 0,0 0-1 0 0,1 0 0 0 0,-1-1 0 0 0,0 1 1 0 0,0 0-1 0 0,0 0 0 0 0,0-1 1 0 0,0 1-1 0 0,0 0 0 0 0,0 0 1 0 0,1-1-1 0 0,-1 1 0 0 0,0 0 0 0 0,0 0 1 0 0,0 0-1 0 0,0-1 0 0 0,1 1 1 0 0,-1 0-1 0 0,0 0 0 0 0,0 0 0 0 0,1 0 1 0 0,-1-1-1 0 0,0 1 0 0 0,0 0 1 0 0,0 0-1 0 0,1 0 0 0 0,-1 0 1 0 0,0 0-1 0 0,1 0 0 0 0,-1 0 0 0 0,0 0 1 0 0,0 0-1 0 0,1 0 0 0 0,-1 0 1 0 0,0 0-1 0 0,0 0 0 0 0,1 0 0 0 0,-1 0 1 0 0,1 0-1 0 0,19 0 584 0 0,-16 0-607 0 0,425-6 2107 0 0,-2-27-2285 0 0,-263 26 917 0 0,-156 9-637 0 0,-12 3-46 0 0,-15 4-31 0 0,-10-3 26 0 0,0-2-1 0 0,-52 1 0 0 0,-62-8 97 0 0,25-1-33 0 0,-433 20 60 0 0,528-15-181 0 0,0 1 0 0 0,0 1 0 0 0,0 0 0 0 0,0 2 0 0 0,-42 15 0 0 0,65-20 3 0 0,-1 0-1 0 0,1 0 1 0 0,-1 0-1 0 0,0 0 0 0 0,1 1 1 0 0,-1-1-1 0 0,1 0 1 0 0,-1 0-1 0 0,1 1 1 0 0,-1-1-1 0 0,1 0 1 0 0,0 1-1 0 0,-1-1 0 0 0,1 0 1 0 0,-1 1-1 0 0,1-1 1 0 0,0 1-1 0 0,-1-1 1 0 0,1 1-1 0 0,0-1 0 0 0,-1 1 1 0 0,1-1-1 0 0,0 1 1 0 0,0-1-1 0 0,-1 2 1 0 0,2-2 0 0 0,-1 1 0 0 0,0-1 0 0 0,1 1 0 0 0,-1-1 1 0 0,0 1-1 0 0,1-1 0 0 0,-1 1 0 0 0,1-1 0 0 0,-1 1 0 0 0,1-1 1 0 0,-1 0-1 0 0,1 1 0 0 0,-1-1 0 0 0,1 0 0 0 0,-1 1 1 0 0,1-1-1 0 0,0 0 0 0 0,0 0 0 0 0,34 8 76 0 0,-6-6 5 0 0,55-3 0 0 0,-23-1 12 0 0,188 18 46 0 0,-35-1-116 0 0,-158-15 4 0 0,1-3 1 0 0,58-11 0 0 0,109-29 93 0 0,-175 33-95 0 0,-16 0-8 0 0,-32 10-17 0 0,0 0-1 0 0,0-1 1 0 0,0 1 0 0 0,0-1-1 0 0,0 1 1 0 0,0 0-1 0 0,0-1 1 0 0,-1 0-1 0 0,1 1 1 0 0,0-1-1 0 0,0 1 1 0 0,0-1 0 0 0,-1 0-1 0 0,1 0 1 0 0,0 1-1 0 0,-1-1 1 0 0,1 0-1 0 0,-1 0 1 0 0,1 0 0 0 0,-1 0-1 0 0,1 0 1 0 0,-1 0-1 0 0,1 0 1 0 0,-1 0-1 0 0,0 0 1 0 0,0 0-1 0 0,1 0 1 0 0,-1 0 0 0 0,0-1-1 0 0,-1 1 0 0 0,1 0-1 0 0,0 1 1 0 0,-1-1-1 0 0,1 0 1 0 0,-1 0-1 0 0,0 1 1 0 0,1-1 0 0 0,-1 1-1 0 0,1-1 1 0 0,-1 0-1 0 0,0 1 1 0 0,1-1-1 0 0,-1 1 1 0 0,0 0-1 0 0,0-1 1 0 0,1 1-1 0 0,-1-1 1 0 0,0 1 0 0 0,0 0-1 0 0,0 0 1 0 0,-1-1-1 0 0,-21-3 78 0 0,18 3-72 0 0,-30-4-1 0 0,0 2 1 0 0,-53 1-1 0 0,-71 12 27 0 0,72-2-26 0 0,-268 44-8 0 0,338-49 0 0 0,15-3 0 0 0,-51 10 0 0 0,-58 19 0 0 0,110-29 0 0 0,1 0 0 0 0,0 0 0 0 0,-1 0 0 0 0,1 0 0 0 0,-1 0 0 0 0,1 1 0 0 0,-1-1 0 0 0,1 0 0 0 0,-1 0 0 0 0,1 0 0 0 0,0 1 0 0 0,-1-1 0 0 0,1 0 0 0 0,-1 1 0 0 0,1-1 0 0 0,0 0 0 0 0,-1 1 0 0 0,1-1 0 0 0,0 0 0 0 0,0 1 0 0 0,-1-1 0 0 0,1 1 0 0 0,5 5 0 0 0,17 1 0 0 0,557-6 232 0 0,-391-6 1128 0 0,-127 5-1002 0 0,-27 0-700 0 0,0 0 0 0 0,1-2 0 0 0,-1-2 0 0 0,38-9 0 0 0,-70 13 343 0 0,0 0 0 0 0,-1-1 0 0 0,1 1 0 0 0,0-1 0 0 0,-1 1-1 0 0,1-1 1 0 0,-1 0 0 0 0,1 0 0 0 0,-1 0 0 0 0,0 1 0 0 0,1-1 0 0 0,-1-1 0 0 0,0 1 0 0 0,1 0-1 0 0,-1 0 1 0 0,0 0 0 0 0,0-1 0 0 0,0 1 0 0 0,0-1 0 0 0,0 1 0 0 0,0 0 0 0 0,-1-1 0 0 0,1 0-1 0 0,0 1 1 0 0,0-4 0 0 0,-1 3 9 0 0,0 0-1 0 0,0 0 1 0 0,-1 0-1 0 0,1 0 1 0 0,-1 0-1 0 0,1 0 1 0 0,-1 0-1 0 0,1 0 1 0 0,-1 0-1 0 0,0 0 1 0 0,0 1-1 0 0,0-1 1 0 0,0 0-1 0 0,0 0 1 0 0,-1 1-1 0 0,1-1 1 0 0,0 1-1 0 0,-1-1 1 0 0,1 1-1 0 0,-1 0 1 0 0,-2-2-1 0 0,-4-3 23 0 0,-1 1 0 0 0,1 0-1 0 0,-1 0 1 0 0,0 1 0 0 0,0 1 0 0 0,-11-4-1 0 0,-62-12 115 0 0,48 11-94 0 0,-95-17 157 0 0,-1 5 1 0 0,-256-6-1 0 0,337 26-195 0 0,1 3-1 0 0,-1 2 1 0 0,1 1 0 0 0,0 3-1 0 0,1 2 1 0 0,0 2 0 0 0,-84 36-1 0 0,65-17-818 0 0,-74 48 0 0 0,12 9-6059 0 0,59-36 429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4.948"/>
    </inkml:context>
    <inkml:brush xml:id="br0">
      <inkml:brushProperty name="width" value="0.1" units="cm"/>
      <inkml:brushProperty name="height" value="0.1" units="cm"/>
      <inkml:brushProperty name="color" value="#66CC00"/>
    </inkml:brush>
  </inkml:definitions>
  <inkml:trace contextRef="#ctx0" brushRef="#br0">2870 352 1375 0 0,'-25'-21'1251'0'0,"0"0"-1"0"0,-33-20 0 0 0,21 15-971 0 0,3 2 8 0 0,-1 0 1 0 0,0 3 0 0 0,-2 1 0 0 0,-62-24-1 0 0,72 37 17 0 0,0 1-1 0 0,-1 2 0 0 0,1 0 0 0 0,-48 1 1 0 0,-35-4 143 0 0,-185-24 563 0 0,-2 27-68 0 0,216 8-942 0 0,-104-9 0 0 0,-174-26 1104 0 0,150 22-570 0 0,113 6-188 0 0,-109 7 116 0 0,49 1-352 0 0,118-4-97 0 0,1 0 0 0 0,-1 3-1 0 0,1 1 1 0 0,0 2 0 0 0,-40 13-1 0 0,33-6-12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5.466"/>
    </inkml:context>
    <inkml:brush xml:id="br0">
      <inkml:brushProperty name="width" value="0.1" units="cm"/>
      <inkml:brushProperty name="height" value="0.1" units="cm"/>
      <inkml:brushProperty name="color" value="#66CC00"/>
    </inkml:brush>
  </inkml:definitions>
  <inkml:trace contextRef="#ctx0" brushRef="#br0">1649 187 2759 0 0,'0'0'72'0'0,"0"0"-1"0"0,-1-1 0 0 0,1 1 1 0 0,-1-1-1 0 0,1 1 0 0 0,-1 0 1 0 0,1-1-1 0 0,-1 1 0 0 0,1 0 1 0 0,-1 0-1 0 0,1-1 0 0 0,-1 1 1 0 0,0 0-1 0 0,1 0 0 0 0,-1 0 1 0 0,1 0-1 0 0,-1 0 0 0 0,0 0 1 0 0,1 0-1 0 0,-1 0 0 0 0,1 0 1 0 0,-1 0-1 0 0,0 0 0 0 0,1 0 1 0 0,-1 0-1 0 0,1 0 0 0 0,-1 1 1 0 0,1-1-1 0 0,-1 0 0 0 0,1 0 1 0 0,-2 1-1 0 0,-22 12 402 0 0,16-9-519 0 0,3-2 35 0 0,0 0 0 0 0,0-1-1 0 0,0 1 1 0 0,0-1 0 0 0,0 0 0 0 0,-1 0 0 0 0,1-1 0 0 0,0 0 0 0 0,0 0 0 0 0,-1 0 0 0 0,1 0 0 0 0,0-1-1 0 0,-10-2 1 0 0,-6-3 368 0 0,1 0 0 0 0,-22-12 0 0 0,23 10 300 0 0,-54-22 724 0 0,0 4 1 0 0,-2 3 0 0 0,-85-15-1 0 0,1 14-466 0 0,-305-4 0 0 0,265 37-488 0 0,170-5-832 0 0,-40 11 1 0 0,51-9-1069 0 0,-1 0 1 0 0,-35 19 0 0 0,32-11-2663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7.418"/>
    </inkml:context>
    <inkml:brush xml:id="br0">
      <inkml:brushProperty name="width" value="0.1" units="cm"/>
      <inkml:brushProperty name="height" value="0.1" units="cm"/>
      <inkml:brushProperty name="color" value="#E71224"/>
    </inkml:brush>
  </inkml:definitions>
  <inkml:trace contextRef="#ctx0" brushRef="#br0">2137 75 2303 0 0,'0'-2'42'0'0,"-1"1"0"0"0,0 0 0 0 0,0 0 0 0 0,0-1 0 0 0,0 1 0 0 0,0 0 0 0 0,0 0 0 0 0,0 0 0 0 0,0 0 0 0 0,0 0-1 0 0,0 1 1 0 0,-1-1 0 0 0,1 0 0 0 0,0 0 0 0 0,-1 1 0 0 0,1-1 0 0 0,-1 1 0 0 0,1-1 0 0 0,0 1 0 0 0,-1 0 0 0 0,1-1-1 0 0,-1 1 1 0 0,1 0 0 0 0,-3 0 0 0 0,-4 0 63 0 0,1 1 0 0 0,-1 0-1 0 0,-13 4 1 0 0,1-1-90 0 0,-5 1 148 0 0,0-2 1 0 0,-1-1-1 0 0,1 0 1 0 0,-1-2 0 0 0,-31-4-1 0 0,33 0 286 0 0,-70-10 1819 0 0,-129-2 0 0 0,-63-4-738 0 0,28 0-244 0 0,184 22-1090 0 0,0 4-1 0 0,-99 21 0 0 0,62-9-129 0 0,5-2-77 0 0,-256 47-808 0 0,291-45-3635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5.885"/>
    </inkml:context>
    <inkml:brush xml:id="br0">
      <inkml:brushProperty name="width" value="0.1" units="cm"/>
      <inkml:brushProperty name="height" value="0.1" units="cm"/>
      <inkml:brushProperty name="color" value="#66CC00"/>
    </inkml:brush>
  </inkml:definitions>
  <inkml:trace contextRef="#ctx0" brushRef="#br0">2152 58 2759 0 0,'-13'-3'284'0'0,"0"0"-1"0"0,0 1 0 0 0,-1 1 0 0 0,1 0 1 0 0,-15 1-1 0 0,-70 10 912 0 0,66-6-1382 0 0,-83 11 916 0 0,2 5 0 0 0,-129 41 0 0 0,213-53-542 0 0,-1-2 0 0 0,-1 0 0 0 0,1-2-1 0 0,-1-1 1 0 0,1-2 0 0 0,-60-5 0 0 0,46-1 174 0 0,0-3 0 0 0,1-1 0 0 0,0-2 0 0 0,-50-21 0 0 0,34 12 45 0 0,-2 3 1 0 0,0 3-1 0 0,0 2 0 0 0,-70-5 0 0 0,14 3-176 0 0,-100-8-67 0 0,182 21-363 0 0,1 2 0 0 0,0 2-1 0 0,-36 6 1 0 0,31-1-255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6.906"/>
    </inkml:context>
    <inkml:brush xml:id="br0">
      <inkml:brushProperty name="width" value="0.1" units="cm"/>
      <inkml:brushProperty name="height" value="0.1" units="cm"/>
      <inkml:brushProperty name="color" value="#66CC00"/>
    </inkml:brush>
  </inkml:definitions>
  <inkml:trace contextRef="#ctx0" brushRef="#br0">3239 51 4375 0 0,'-1'-2'88'0'0,"1"2"-76"0"0,0-1 0 0 0,0 1 0 0 0,0-1 0 0 0,0 1 0 0 0,0-1 0 0 0,0 1 0 0 0,0-1 0 0 0,-1 1 0 0 0,1-1 0 0 0,0 1 0 0 0,0-1 0 0 0,-1 1 0 0 0,1 0 0 0 0,0-1 0 0 0,-1 1 0 0 0,1-1 0 0 0,0 1 0 0 0,-1 0 0 0 0,1-1 0 0 0,0 1 0 0 0,-1 0 0 0 0,1 0 0 0 0,-1-1 0 0 0,1 1 0 0 0,-1 0 0 0 0,1 0 0 0 0,-1-1 0 0 0,-2 2 123 0 0,1 0 0 0 0,-1-1-1 0 0,1 1 1 0 0,0 0 0 0 0,0 0-1 0 0,-1 0 1 0 0,1 1-1 0 0,0-1 1 0 0,0 1 0 0 0,-2 1-1 0 0,0 0 8 0 0,-15 9-78 0 0,-1 0 0 0 0,-1-2 0 0 0,0 0 0 0 0,0-1-1 0 0,0-1 1 0 0,-1-1 0 0 0,-1-1 0 0 0,1-1 0 0 0,-1-1 0 0 0,-28 1 0 0 0,-32 0 1172 0 0,-128-10 0 0 0,85 2-551 0 0,-172 15 1 0 0,7 2-569 0 0,79-10-18 0 0,-62-1 386 0 0,190-5-176 0 0,-105-18 0 0 0,-84-32 198 0 0,-165-12-227 0 0,355 53-252 0 0,-92-9-345 0 0,58 16-3213 0 0,36 9-454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8.723"/>
    </inkml:context>
    <inkml:brush xml:id="br0">
      <inkml:brushProperty name="width" value="0.1" units="cm"/>
      <inkml:brushProperty name="height" value="0.1" units="cm"/>
      <inkml:brushProperty name="color" value="#66CC00"/>
    </inkml:brush>
  </inkml:definitions>
  <inkml:trace contextRef="#ctx0" brushRef="#br0">1994 17 919 0 0,'-3'0'21'0'0,"0"0"-1"0"0,0-1 0 0 0,0 1 0 0 0,0 0 0 0 0,0 0 0 0 0,0 1 1 0 0,0-1-1 0 0,1 1 0 0 0,-1-1 0 0 0,-5 3 0 0 0,-4-1 2905 0 0,6-1-2728 0 0,-1 0 0 0 0,1 0 0 0 0,-1-1-1 0 0,0 0 1 0 0,1-1 0 0 0,-1 1 0 0 0,1-1 0 0 0,-1-1-1 0 0,1 1 1 0 0,0-1 0 0 0,0 0 0 0 0,-7-3 0 0 0,5 2-83 0 0,0 1-1 0 0,-1 0 1 0 0,1 0 0 0 0,0 1 0 0 0,-1 0 0 0 0,1 1-1 0 0,-1 0 1 0 0,1 0 0 0 0,-12 2 0 0 0,-14-1 41 0 0,-72-3 167 0 0,-105 4 948 0 0,19 19-459 0 0,72-7-457 0 0,73-10-127 0 0,-83-5 0 0 0,-46-16 314 0 0,176 17-540 0 0,-64-5 221 0 0,0 2 0 0 0,-69 7 0 0 0,-128 22-22 0 0,97-7-1136 0 0,106-14-3226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9.739"/>
    </inkml:context>
    <inkml:brush xml:id="br0">
      <inkml:brushProperty name="width" value="0.1" units="cm"/>
      <inkml:brushProperty name="height" value="0.1" units="cm"/>
      <inkml:brushProperty name="color" value="#66CC00"/>
    </inkml:brush>
  </inkml:definitions>
  <inkml:trace contextRef="#ctx0" brushRef="#br0">2287 55 3223 0 0,'4'-5'135'0'0,"-5"2"54"0"0,-12 4 213 0 0,-3-1-200 0 0,-5-5 257 0 0,-30-12 0 0 0,39 12-191 0 0,-1 1-1 0 0,0 0 0 0 0,0 0 0 0 0,-1 1 1 0 0,1 1-1 0 0,0 0 0 0 0,-15 1 0 0 0,-6 3 161 0 0,1 2 0 0 0,0 1 0 0 0,0 1 0 0 0,-61 22 0 0 0,37-9-247 0 0,-1-3 0 0 0,-1-3-1 0 0,0-2 1 0 0,-1-3 0 0 0,-82 1-1 0 0,68-8-34 0 0,-200 1 654 0 0,4-23-34 0 0,182 7-658 0 0,18 1 14 0 0,0 4-1 0 0,-105-1 0 0 0,-23 24-522 0 0,88-5-216 0 0,31-5-509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50.606"/>
    </inkml:context>
    <inkml:brush xml:id="br0">
      <inkml:brushProperty name="width" value="0.1" units="cm"/>
      <inkml:brushProperty name="height" value="0.1" units="cm"/>
      <inkml:brushProperty name="color" value="#66CC00"/>
    </inkml:brush>
  </inkml:definitions>
  <inkml:trace contextRef="#ctx0" brushRef="#br0">3006 216 919 0 0,'-1'-2'89'0'0,"0"0"-1"0"0,0 0 0 0 0,0 0 0 0 0,0 1 0 0 0,0-1 0 0 0,0 0 0 0 0,0 0 0 0 0,0 1 0 0 0,-1-1 0 0 0,1 1 0 0 0,-1-1 0 0 0,1 1 0 0 0,-1 0 0 0 0,1 0 0 0 0,-1 0 0 0 0,-2-2 0 0 0,-1 2 302 0 0,1-1 1 0 0,-1 1-1 0 0,1 0 0 0 0,-1 0 0 0 0,-7 0 1 0 0,-9-1 90 0 0,-82-24 886 0 0,74 17-673 0 0,-1 1 0 0 0,-40-5-1 0 0,-472 3 999 0 0,529 10-1685 0 0,-62 1 174 0 0,1-3 1 0 0,0-4-1 0 0,-112-23 0 0 0,74 9 441 0 0,-192-7 0 0 0,80 11-242 0 0,114 7-295 0 0,0 4 0 0 0,0 6-1 0 0,-149 19 1 0 0,126-6-52 0 0,53-6-599 0 0,-141 30-1 0 0,155-18-592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51.612"/>
    </inkml:context>
    <inkml:brush xml:id="br0">
      <inkml:brushProperty name="width" value="0.1" units="cm"/>
      <inkml:brushProperty name="height" value="0.1" units="cm"/>
      <inkml:brushProperty name="color" value="#66CC00"/>
    </inkml:brush>
  </inkml:definitions>
  <inkml:trace contextRef="#ctx0" brushRef="#br0">2979 38 1839 0 0,'-16'-5'402'0'0,"0"1"0"0"0,-1 0 0 0 0,0 2 0 0 0,1 0 0 0 0,-1 0-1 0 0,-24 3 1 0 0,-24-4-476 0 0,-153-12 727 0 0,146 13 320 0 0,-76 8 0 0 0,-114 7 673 0 0,87-7-818 0 0,-209 33-109 0 0,183-15-650 0 0,36-4-46 0 0,45-4 30 0 0,-156 1-1 0 0,14-31-1 0 0,0-1-78 0 0,113 13-479 0 0,70 2 188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52.685"/>
    </inkml:context>
    <inkml:brush xml:id="br0">
      <inkml:brushProperty name="width" value="0.1" units="cm"/>
      <inkml:brushProperty name="height" value="0.1" units="cm"/>
      <inkml:brushProperty name="color" value="#66CC00"/>
    </inkml:brush>
  </inkml:definitions>
  <inkml:trace contextRef="#ctx0" brushRef="#br0">1941 137 5407 0 0,'0'-1'103'0'0,"0"0"0"0"0,-1 0-1 0 0,1-1 1 0 0,0 1 0 0 0,-1 0-1 0 0,1 0 1 0 0,-1 0 0 0 0,1 0 0 0 0,-1 0-1 0 0,0-1 1 0 0,1 1 0 0 0,-1 0-1 0 0,0 1 1 0 0,0-1 0 0 0,0 0-1 0 0,0 0 1 0 0,0 0 0 0 0,0 0-1 0 0,-2-1 1 0 0,-25-13 294 0 0,12 7-224 0 0,-9-6-103 0 0,0 2-1 0 0,-1 0 1 0 0,0 1-1 0 0,-1 2 1 0 0,0 1-1 0 0,-1 1 0 0 0,-34-5 1 0 0,27 8 189 0 0,0 2 1 0 0,0 1-1 0 0,0 2 0 0 0,0 1 1 0 0,-50 10-1 0 0,-29 11 428 0 0,33-5-367 0 0,0-4 1 0 0,-118 6-1 0 0,21-22-4 0 0,-327-47 0 0 0,359 27-3752 0 0,75 14-432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35.365"/>
    </inkml:context>
    <inkml:brush xml:id="br0">
      <inkml:brushProperty name="width" value="0.1" units="cm"/>
      <inkml:brushProperty name="height" value="0.1" units="cm"/>
      <inkml:brushProperty name="color" value="#66CC00"/>
    </inkml:brush>
  </inkml:definitions>
  <inkml:trace contextRef="#ctx0" brushRef="#br0">7189 64 1839 0 0,'-1'-3'274'0'0,"2"-16"2523"0"0,9 29-2797 0 0,-6-9-157 0 0,-5-7 75 0 0,0 4 115 0 0,0-1 0 0 0,0 0-1 0 0,0 1 1 0 0,-1-1-1 0 0,1 1 1 0 0,-1 0-1 0 0,0-1 1 0 0,0 1-1 0 0,0 0 1 0 0,0 0 0 0 0,0 0-1 0 0,0 0 1 0 0,0 0-1 0 0,-1 1 1 0 0,1-1-1 0 0,-6-2 1 0 0,4 3 78 0 0,0 0 1 0 0,0 0-1 0 0,0 0 1 0 0,0 0 0 0 0,-1 1-1 0 0,1 0 1 0 0,0-1-1 0 0,0 2 1 0 0,-1-1-1 0 0,-5 1 1 0 0,-7 3 262 0 0,0 1 1 0 0,0 0-1 0 0,1 2 1 0 0,-22 10-1 0 0,35-15-371 0 0,-38 16 28 0 0,-59 20 0 0 0,79-32-12 0 0,-1 0 0 0 0,0-2 0 0 0,0-1 1 0 0,-40 2-1 0 0,-111-10 1274 0 0,-87 2-2 0 0,212 6-1282 0 0,-254 7 67 0 0,141-13 279 0 0,-162 6 37 0 0,292-1-373 0 0,0-1 1 0 0,0-2 0 0 0,0-1 0 0 0,0-1 0 0 0,0-2 0 0 0,-46-13-1 0 0,23 5 146 0 0,0 1-1 0 0,-1 3 0 0 0,0 3 0 0 0,-84 0 1 0 0,-55-8-120 0 0,141 7-38 0 0,0 2 1 0 0,-1 3-1 0 0,-62 6 0 0 0,-3 9-7 0 0,-195-4 0 0 0,228-15 20 0 0,43 2 122 0 0,-74 2 0 0 0,-92 3 2 0 0,-129-20-133 0 0,232 8 93 0 0,-9 0 27 0 0,-187 9 71 0 0,31 13-138 0 0,232-10-66 0 0,-239 17 132 0 0,212-13-110 0 0,0-2 0 0 0,0-4 0 0 0,-96-12 0 0 0,109 9 42 0 0,-1 1 0 0 0,-63 6-1 0 0,-106 20 235 0 0,-22 1-121 0 0,-165-29 36 0 0,353 4-316 0 0,-1 3 1 0 0,0 2-1 0 0,1 3 1 0 0,-1 2-1 0 0,2 3 1 0 0,-91 31-1 0 0,78-19-966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37.327"/>
    </inkml:context>
    <inkml:brush xml:id="br0">
      <inkml:brushProperty name="width" value="0.1" units="cm"/>
      <inkml:brushProperty name="height" value="0.1" units="cm"/>
      <inkml:brushProperty name="color" value="#66CC00"/>
    </inkml:brush>
  </inkml:definitions>
  <inkml:trace contextRef="#ctx0" brushRef="#br0">1676 99 455 0 0,'-1'-1'-57'0'0,"-8"-6"519"0"0,1 0 0 0 0,-1 1-1 0 0,0 0 1 0 0,-1 0 0 0 0,1 1 0 0 0,-1 1-1 0 0,0 0 1 0 0,0 0 0 0 0,-12-2-1 0 0,-25-3 165 0 0,-72-3 0 0 0,-62 2 473 0 0,-111-2 786 0 0,-210 32-1241 0 0,324-16-215 0 0,124-5-1852 0 0,-109 12 0 0 0,131-6-1784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39.305"/>
    </inkml:context>
    <inkml:brush xml:id="br0">
      <inkml:brushProperty name="width" value="0.1" units="cm"/>
      <inkml:brushProperty name="height" value="0.1" units="cm"/>
      <inkml:brushProperty name="color" value="#66CC00"/>
    </inkml:brush>
  </inkml:definitions>
  <inkml:trace contextRef="#ctx0" brushRef="#br0">1970 81 1839 0 0,'-21'-16'2123'0'0,"-41"-24"1"0"0,54 36-1968 0 0,0 1 1 0 0,0-1 0 0 0,-1 1 0 0 0,1 1 0 0 0,-1-1 0 0 0,1 2 0 0 0,-1-1 0 0 0,0 1 0 0 0,-10 0 0 0 0,-38 3 49 0 0,-63 12-1 0 0,-31 2 276 0 0,-891 48 3150 0 0,721-27-4054 0 0,269-29-2394 0 0,3 1-1010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9.121"/>
    </inkml:context>
    <inkml:brush xml:id="br0">
      <inkml:brushProperty name="width" value="0.1" units="cm"/>
      <inkml:brushProperty name="height" value="0.1" units="cm"/>
      <inkml:brushProperty name="color" value="#E71224"/>
    </inkml:brush>
  </inkml:definitions>
  <inkml:trace contextRef="#ctx0" brushRef="#br0">1664 111 2759 0 0,'-16'-6'418'0'0,"1"1"0"0"0,-1 0 0 0 0,0 2-1 0 0,-32-5 1 0 0,-67 4 1424 0 0,70 3-2127 0 0,14 1 292 0 0,-28-1 247 0 0,-98-14-1 0 0,89 2 126 0 0,-152-24 1276 0 0,160 30-906 0 0,-101 1 0 0 0,-134 25-74 0 0,242-12-679 0 0,1 3 1 0 0,1 1 0 0 0,-79 29 0 0 0,74-18-183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39.921"/>
    </inkml:context>
    <inkml:brush xml:id="br0">
      <inkml:brushProperty name="width" value="0.1" units="cm"/>
      <inkml:brushProperty name="height" value="0.1" units="cm"/>
      <inkml:brushProperty name="color" value="#66CC00"/>
    </inkml:brush>
  </inkml:definitions>
  <inkml:trace contextRef="#ctx0" brushRef="#br0">1067 74 4687 0 0,'-4'-3'52'0'0,"-1"1"-1"0"0,1-1 0 0 0,-1 1 0 0 0,0 0 0 0 0,0 0 0 0 0,0 0 0 0 0,0 1 0 0 0,0-1 0 0 0,0 1 1 0 0,0 1-1 0 0,-9-2 0 0 0,-8 2-29 0 0,1 1 0 0 0,-35 6 0 0 0,30-3-2 0 0,-35 1 0 0 0,-2-9 820 0 0,-1-2 0 0 0,-84-19 0 0 0,-10-2 1304 0 0,121 23-1808 0 0,0 1 0 0 0,-51 4 0 0 0,41 2-495 0 0,-80 17 0 0 0,82-10-283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0.400"/>
    </inkml:context>
    <inkml:brush xml:id="br0">
      <inkml:brushProperty name="width" value="0.1" units="cm"/>
      <inkml:brushProperty name="height" value="0.1" units="cm"/>
      <inkml:brushProperty name="color" value="#66CC00"/>
    </inkml:brush>
  </inkml:definitions>
  <inkml:trace contextRef="#ctx0" brushRef="#br0">1570 73 2759 0 0,'-7'-7'129'0'0,"0"0"0"0"0,-1 1-1 0 0,-14-10 1 0 0,16 12 728 0 0,0 1-1 0 0,0 0 1 0 0,-13-3 0 0 0,-5 0-535 0 0,-1 1 0 0 0,0 1 0 0 0,0 1 0 0 0,-50 1 0 0 0,-104 16-340 0 0,110-6 84 0 0,60-7-68 0 0,-462 40 68 0 0,363-35-254 0 0,-313 32-2038 0 0,364-29-360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1.150"/>
    </inkml:context>
    <inkml:brush xml:id="br0">
      <inkml:brushProperty name="width" value="0.1" units="cm"/>
      <inkml:brushProperty name="height" value="0.1" units="cm"/>
      <inkml:brushProperty name="color" value="#66CC00"/>
    </inkml:brush>
  </inkml:definitions>
  <inkml:trace contextRef="#ctx0" brushRef="#br0">2430 50 4175 0 0,'1'0'22'0'0,"-1"-1"-1"0"0,0 1 0 0 0,0 0 0 0 0,0-1 0 0 0,0 1 0 0 0,0-1 0 0 0,0 1 0 0 0,0-1 0 0 0,0 1 0 0 0,1-1 0 0 0,-2 1 0 0 0,1 0 0 0 0,0-1 0 0 0,0 1 1 0 0,0-1-1 0 0,0 1 0 0 0,0-1 0 0 0,0 1 0 0 0,0-1 0 0 0,-1 1 0 0 0,1 0 0 0 0,0-1 0 0 0,0 1 0 0 0,0-1 0 0 0,-1 1 0 0 0,1 0 0 0 0,0-1 0 0 0,-1 1 1 0 0,1 0-1 0 0,0-1 0 0 0,-1 1 0 0 0,1 0 0 0 0,0 0 0 0 0,-1-1 0 0 0,1 1 0 0 0,-1 0 0 0 0,1 0 0 0 0,-1 0 0 0 0,0-1 0 0 0,-23-6 796 0 0,14 5-773 0 0,-19-5 310 0 0,0 0 0 0 0,-1 2 0 0 0,-49-1 0 0 0,30 5-162 0 0,0 3-1 0 0,1 2 1 0 0,-1 2 0 0 0,1 2-1 0 0,-72 23 1 0 0,34-6-112 0 0,-1-3 1 0 0,-137 15-1 0 0,171-32 329 0 0,-102-5-1 0 0,106-4-159 0 0,-399-43 1102 0 0,322 25-1126 0 0,-130-16 153 0 0,176 33-439 0 0,-145 11-1 0 0,156-2-170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1:41.813"/>
    </inkml:context>
    <inkml:brush xml:id="br0">
      <inkml:brushProperty name="width" value="0.1" units="cm"/>
      <inkml:brushProperty name="height" value="0.1" units="cm"/>
      <inkml:brushProperty name="color" value="#66CC00"/>
    </inkml:brush>
  </inkml:definitions>
  <inkml:trace contextRef="#ctx0" brushRef="#br0">2803 218 3679 0 0,'-3'-3'184'0'0,"-1"-1"-1"0"0,0 1 1 0 0,0 0-1 0 0,0 0 1 0 0,0 0 0 0 0,0 1-1 0 0,-1-1 1 0 0,1 1-1 0 0,-1 0 1 0 0,1 0-1 0 0,-1 1 1 0 0,-7-2-1 0 0,-5-1-115 0 0,1 1-1 0 0,-24-1 0 0 0,18 3-19 0 0,-31 4 0 0 0,30-1 34 0 0,-25-2 0 0 0,-229-32 1664 0 0,2-20 42 0 0,-53-8-510 0 0,149 40-984 0 0,-2 8 0 0 0,-217 13 0 0 0,-152 54-254 0 0,438-40-139 0 0,0 0-225 0 0,3 1-83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21.767"/>
    </inkml:context>
    <inkml:brush xml:id="br0">
      <inkml:brushProperty name="width" value="0.1" units="cm"/>
      <inkml:brushProperty name="height" value="0.1" units="cm"/>
      <inkml:brushProperty name="color" value="#66CC00"/>
    </inkml:brush>
  </inkml:definitions>
  <inkml:trace contextRef="#ctx0" brushRef="#br0">5814 1994 2303 0 0,'-1'-1'166'0'0,"0"0"0"0"0,1 1 0 0 0,-1-1-1 0 0,0 0 1 0 0,0 1 0 0 0,1-1-1 0 0,-1 0 1 0 0,0 0 0 0 0,1 0 0 0 0,-1 0-1 0 0,1 0 1 0 0,-1 0 0 0 0,1 0-1 0 0,0 0 1 0 0,-1 0 0 0 0,1 0 0 0 0,0 0-1 0 0,0 0 1 0 0,-1 0 0 0 0,1-2-1 0 0,9-9 575 0 0,-9 12-608 0 0,1-1 1 0 0,0 1-1 0 0,-1-1 1 0 0,1 0-1 0 0,-1 1 0 0 0,1-1 1 0 0,-1 1-1 0 0,1-1 1 0 0,-1 0-1 0 0,1 0 1 0 0,-1 1-1 0 0,0-1 1 0 0,1 0-1 0 0,-1 0 1 0 0,0 1-1 0 0,0-1 0 0 0,0 0 1 0 0,1-1-1 0 0,6 27 1974 0 0,-7-24-2068 0 0,0 0 0 0 0,1 0 0 0 0,-1 0 1 0 0,1 0-1 0 0,-1 0 0 0 0,1 0 0 0 0,-1 0 0 0 0,1 0 1 0 0,0 0-1 0 0,-1 0 0 0 0,1 0 0 0 0,0-1 0 0 0,0 1 1 0 0,0 0-1 0 0,0 0 0 0 0,0-1 0 0 0,0 1 0 0 0,0-1 1 0 0,0 1-1 0 0,0-1 0 0 0,0 1 0 0 0,2 0 0 0 0,6 0 619 0 0,5 0 637 0 0,48-7 831 0 0,-58 5-2010 0 0,1 0-1 0 0,-1 1 1 0 0,1 0-1 0 0,-1 0 1 0 0,1 1-1 0 0,-1-1 0 0 0,1 1 1 0 0,-1 0-1 0 0,0 0 1 0 0,8 3-1 0 0,-8-2-82 0 0,0-1 0 0 0,0 0-1 0 0,-1 0 1 0 0,1 0-1 0 0,0 0 1 0 0,0 0 0 0 0,0-1-1 0 0,0 0 1 0 0,0 0-1 0 0,0 0 1 0 0,0 0 0 0 0,0-1-1 0 0,0 1 1 0 0,5-3 0 0 0,29-6 749 0 0,-34 9-761 0 0,1-1 0 0 0,-1 1 1 0 0,1 0-1 0 0,-1 0 0 0 0,1 1 0 0 0,-1 0 0 0 0,8 1 1 0 0,2 1-22 0 0,5 1 0 0 0,8 1 66 0 0,-22-4-5 0 0,1 0-1 0 0,-1 1 1 0 0,0-1-1 0 0,0 1 1 0 0,7 4 0 0 0,-11-5-30 0 0,1-1 0 0 0,-1 1 0 0 0,1 0 0 0 0,-1-1 0 0 0,1 1 0 0 0,-1-1 0 0 0,1 0 0 0 0,0 0 0 0 0,-1 1 0 0 0,1-1 0 0 0,0 0 0 0 0,-1 0 0 0 0,1-1 1 0 0,0 1-1 0 0,-1 0 0 0 0,1 0 0 0 0,0-1 0 0 0,-1 1 0 0 0,1-1 0 0 0,-1 1 0 0 0,1-1 0 0 0,-1 0 0 0 0,1 0 0 0 0,-1 0 0 0 0,0 0 0 0 0,1 0 1 0 0,-1 0-1 0 0,2-1 0 0 0,0-1 77 0 0,1 1 0 0 0,-1 0 0 0 0,1-1 0 0 0,0 2 0 0 0,4-3 0 0 0,-4 3-69 0 0,-1-1 0 0 0,0 0 0 0 0,1 0 0 0 0,-1 0 0 0 0,0 0 0 0 0,0 0 0 0 0,0 0 0 0 0,-1-1 0 0 0,4-3 0 0 0,17-13 262 0 0,-17 14-233 0 0,0 0 0 0 0,0-1 0 0 0,0 1 0 0 0,-1-1-1 0 0,0 0 1 0 0,0-1 0 0 0,4-6 0 0 0,7-19 359 0 0,-12 23-375 0 0,0 1-1 0 0,0 0 1 0 0,7-10 0 0 0,-10 17-36 0 0,0 0-1 0 0,0 0 1 0 0,0 0-1 0 0,-1 0 1 0 0,1 0-1 0 0,-1-1 1 0 0,1 1-1 0 0,-1 0 1 0 0,1 0-1 0 0,-1 0 1 0 0,1-1-1 0 0,-1 1 1 0 0,0 0-1 0 0,0-1 1 0 0,0 1-1 0 0,0 0 1 0 0,0-1-1 0 0,0 1 1 0 0,0 0-1 0 0,0 0 1 0 0,0-1-1 0 0,-1 1 1 0 0,1 0-1 0 0,0-1 1 0 0,-1 1-1 0 0,1 0 1 0 0,-1 0-1 0 0,1 0 1 0 0,-1 0-1 0 0,0-1 1 0 0,0 1-1 0 0,1 0 1 0 0,-2-1-1 0 0,-6-12 89 0 0,6 12-76 0 0,1-1 0 0 0,0 1 0 0 0,0-1 0 0 0,0 0 0 0 0,0 1-1 0 0,0-1 1 0 0,1 0 0 0 0,-1 0 0 0 0,1 0 0 0 0,0 1 0 0 0,0-1 0 0 0,0-4 0 0 0,1 1-13 0 0,1 1 1 0 0,-1 0 0 0 0,1 0-1 0 0,1 0 1 0 0,2-6-1 0 0,-3 8-19 0 0,-1 0 10 0 0,0 0 0 0 0,0 0 0 0 0,0 0 1 0 0,-1 0-1 0 0,1 0 0 0 0,0-5 0 0 0,-1 7-1 0 0,-1-1-1 0 0,2 1 1 0 0,-1-1 0 0 0,0 0-1 0 0,0 1 1 0 0,0-1 0 0 0,1 1-1 0 0,-1-1 1 0 0,1 0 0 0 0,-1 1-1 0 0,1-1 1 0 0,0 1 0 0 0,0 0 0 0 0,0-1-1 0 0,-1 1 1 0 0,1 0 0 0 0,0-1-1 0 0,1 1 1 0 0,-1 0 0 0 0,0 0-1 0 0,0 0 1 0 0,0 0 0 0 0,1 0-1 0 0,2-2 1 0 0,-2 2-4 0 0,0-1 0 0 0,0 1 0 0 0,0-1 0 0 0,0 0 0 0 0,0 0 0 0 0,0 0 0 0 0,-1 0 0 0 0,1 0 0 0 0,-1-1 0 0 0,1 1 0 0 0,-1 0 0 0 0,1-4 0 0 0,14-17 0 0 0,-12 18 22 0 0,0-1-1 0 0,-1 0 1 0 0,1 0 0 0 0,-1 0-1 0 0,0 0 1 0 0,2-6-1 0 0,7-15 81 0 0,1 2-31 0 0,9-28-1 0 0,6-13 64 0 0,-1 0-13 0 0,-11 22-103 0 0,-13 37-10 0 0,0-1 0 0 0,-1 0 0 0 0,0 1 0 0 0,-1-1 0 0 0,1 0 1 0 0,-2 0-1 0 0,1 0 0 0 0,-1 0 0 0 0,-1-16 0 0 0,-3 2 23 0 0,-1 0-1 0 0,-8-26 1 0 0,4 18-23 0 0,5 12 232 0 0,0-1-1 0 0,-1-35 1 0 0,4 32 176 0 0,-8-36 1 0 0,6 41-204 0 0,-1-25-1 0 0,-3-14-2005 0 0,-2 14 1788 0 0,1 0-1 0 0,-3-78 1 0 0,10 109 100 0 0,0 0 0 0 0,-1 0 0 0 0,0 0 0 0 0,-1 0 0 0 0,0 0 0 0 0,-8-19 0 0 0,-5-14-89 0 0,4 0-261 0 0,5 18 138 0 0,-1-1-1 0 0,-17-36 1 0 0,19 54 117 0 0,1 1 0 0 0,-2-1 0 0 0,1 1 0 0 0,-1 1 0 0 0,-1 0 0 0 0,1 0 0 0 0,-14-10 0 0 0,-20-19 0 0 0,33 28 0 0 0,0 1 0 0 0,0 0 0 0 0,0 0 0 0 0,-1 0 0 0 0,-13-6 0 0 0,10 7 0 0 0,-1 1 0 0 0,0 0 0 0 0,0 1 0 0 0,0 1 0 0 0,-16-2 0 0 0,-69-4 0 0 0,-6 0 0 0 0,74 5 0 0 0,-1 1 0 0 0,0 1 0 0 0,0 2 0 0 0,1 1 0 0 0,-1 2 0 0 0,-39 8 0 0 0,-62 24 0 0 0,-18 4 0 0 0,-96-8 32 0 0,-3-19 0 0 0,185-10-11 0 0,-17 1 74 0 0,-1-2 0 0 0,-90-13 1 0 0,90 2-57 0 0,-1 3 0 0 0,-100 5 0 0 0,-58 33 8 0 0,118-11-30 0 0,67-16-17 0 0,-112-3 0 0 0,69-11 0 0 0,-129-5 64 0 0,98 3-64 0 0,62 4 0 0 0,-13-2 0 0 0,-75-4 0 0 0,10 10 0 0 0,-254-14 0 0 0,324 6 21 0 0,0-3 1 0 0,-98-32-1 0 0,162 43-21 0 0,-11-1 0 0 0,-1 1 0 0 0,0 1 0 0 0,-28 0 0 0 0,5-1 0 0 0,-34 2 0 0 0,-153 13 0 0 0,69 1 0 0 0,-106 12 0 0 0,219-15 0 0 0,15-2 0 0 0,0-1 0 0 0,-1-2 0 0 0,-56-2 0 0 0,24-8 0 0 0,-61-2 0 0 0,114 9 0 0 0,0 0 0 0 0,0 0 0 0 0,0 2 0 0 0,1 0 0 0 0,-27 9 0 0 0,8 0 0 0 0,-64 13 0 0 0,96-24 0 0 0,-1 0 0 0 0,0 0 0 0 0,0 0 0 0 0,0 1 0 0 0,1-1 0 0 0,-1 1 0 0 0,0 0 0 0 0,1 0 0 0 0,0 0 0 0 0,-1 0 0 0 0,1 1 0 0 0,0 0 0 0 0,0-1 0 0 0,1 1 0 0 0,-1 0 0 0 0,0 0 0 0 0,1 0 0 0 0,-4 7 0 0 0,2-1 0 0 0,0 2 0 0 0,-1 1 0 0 0,2-1 0 0 0,-6 24 0 0 0,-6 115-64 0 0,-13 115 64 0 0,18-135 0 0 0,2-65 0 0 0,-2-1 0 0 0,-3 1 0 0 0,-43 122 0 0 0,46-158 0 0 0,-7 16 0 0 0,-24 47 0 0 0,29-69 0 0 0,1 1 0 0 0,-14 46 0 0 0,21-56 0 0 0,0 0 0 0 0,2 0 0 0 0,0 1 0 0 0,0-1 0 0 0,2 1 0 0 0,1 23 0 0 0,-1-34 1 0 0,1-1 1 0 0,0 1-1 0 0,0-1 0 0 0,0 0 0 0 0,1 0 0 0 0,-1 1 1 0 0,1-1-1 0 0,0 0 0 0 0,0 0 0 0 0,0 0 0 0 0,0-1 1 0 0,0 1-1 0 0,0 0 0 0 0,1-1 0 0 0,0 1 0 0 0,-1-1 1 0 0,1 0-1 0 0,0 0 0 0 0,0 0 0 0 0,0 0 0 0 0,0-1 1 0 0,0 1-1 0 0,7 1 0 0 0,6 3 8 0 0,1-1-1 0 0,0-1 1 0 0,26 3-1 0 0,-32-5-7 0 0,122 10 33 0 0,-8-2-4 0 0,65 27 43 0 0,44 6 43 0 0,-186-41-112 0 0,1-1 0 0 0,56-8-1 0 0,27 0-3 0 0,-2 4 0 0 0,124 5 0 0 0,-204 0 33 0 0,92-8-1 0 0,-111 4-33 0 0,242 3 1 0 0,-109 3 0 0 0,137 7 64 0 0,216 39-64 0 0,-276-31 0 0 0,-127-12 0 0 0,149 27 0 0 0,-96-5 64 0 0,-104-19-64 0 0,1-2 0 0 0,78-2 0 0 0,56 6 0 0 0,-112 0 27 0 0,114 31-1 0 0,25 3-16 0 0,-182-38-9 0 0,104 8 30 0 0,4 2 2 0 0,-61 1-33 0 0,-43-8 0 0 0,93 10 0 0 0,-127-20 0 0 0,-1-1 0 0 0,18-2 0 0 0,-27 1 0 0 0,1 1 0 0 0,-1-1 0 0 0,1 0 0 0 0,0 0 0 0 0,-1 0 0 0 0,0 0 0 0 0,1-1 0 0 0,-1 1 0 0 0,0-1 0 0 0,0 0 0 0 0,0 0 0 0 0,5-4 0 0 0,-1 1 27 0 0,-5 4-19 0 0,-1 1-1 0 0,0-1 0 0 0,0 0 0 0 0,0 1 0 0 0,0-1 1 0 0,0 0-1 0 0,0 0 0 0 0,0 0 0 0 0,0 0 0 0 0,0 0 1 0 0,0 0-1 0 0,-1 0 0 0 0,2-1 0 0 0,-3 8-475 0 0,0 0-1 0 0,0 0 0 0 0,0 0 1 0 0,1 0-1 0 0,0 0 1 0 0,2 11-1 0 0,0 0-1195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24.018"/>
    </inkml:context>
    <inkml:brush xml:id="br0">
      <inkml:brushProperty name="width" value="0.1" units="cm"/>
      <inkml:brushProperty name="height" value="0.1" units="cm"/>
      <inkml:brushProperty name="color" value="#66CC00"/>
    </inkml:brush>
  </inkml:definitions>
  <inkml:trace contextRef="#ctx0" brushRef="#br0">574 1942 1839 0 0,'-30'-41'1475'0'0,"11"18"2716"0"0,18 22-3849 0 0,-1-1 0 0 0,1 0 0 0 0,-1 0 0 0 0,1 0 0 0 0,-1 0 0 0 0,1 0 0 0 0,0 0 0 0 0,0-1 0 0 0,0 1 0 0 0,0 0 0 0 0,0-4 0 0 0,1 6-223 0 0,0-1 0 0 0,-1 1 0 0 0,1-1 1 0 0,0 0-1 0 0,0 1 0 0 0,0-1 0 0 0,0 1 0 0 0,1-1 0 0 0,-1 1 0 0 0,0-1 1 0 0,0 1-1 0 0,0-1 0 0 0,0 1 0 0 0,1-1 0 0 0,-1 1 0 0 0,0-1 1 0 0,0 1-1 0 0,1-1 0 0 0,-1 1 0 0 0,0-1 0 0 0,1 1 0 0 0,0-1-21 0 0,0 1-1 0 0,-1-1 1 0 0,1 1-1 0 0,0-1 0 0 0,0 1 1 0 0,0 0-1 0 0,0 0 0 0 0,0-1 1 0 0,-1 1-1 0 0,1 0 1 0 0,0 0-1 0 0,0 0 0 0 0,0 0 1 0 0,0 0-1 0 0,0 0 1 0 0,1 1-1 0 0,6 0 56 0 0,0 1 0 0 0,0 1-1 0 0,0-1 1 0 0,-1 1 0 0 0,15 8 0 0 0,19 8 197 0 0,-10-12 115 0 0,0-1 0 0 0,1-1 0 0 0,-1-2 0 0 0,47 0 1 0 0,18 1 277 0 0,-32 2-410 0 0,17 1-81 0 0,96-2-1 0 0,384-37 698 0 0,-312 38-701 0 0,-192-2-248 0 0,7 2 47 0 0,66 16 0 0 0,56 6-2 0 0,-171-27-8 0 0,-7 0-23 0 0,-1-1 0 0 0,1 1 0 0 0,0-2 0 0 0,12 0 0 0 0,-17 0-8 0 0,0 0 0 0 0,0 0 0 0 0,0 0 0 0 0,-1 0 0 0 0,1 0 0 0 0,0-1 0 0 0,-1 1 0 0 0,1-1 0 0 0,-1 0 0 0 0,1 0 0 0 0,-1 0 0 0 0,0 0 0 0 0,0 0 0 0 0,0 0 0 0 0,3-5-1 0 0,4-6 55 0 0,0-2 0 0 0,-1 1-1 0 0,-1-1 1 0 0,9-27 0 0 0,15-69 287 0 0,-16 54-254 0 0,24-99 233 0 0,-6-2 1 0 0,12-174-1 0 0,-41 265-275 0 0,-3 0 0 0 0,-3 1 1 0 0,-16-111-1 0 0,3 47-51 0 0,-13-64 0 0 0,26 183 0 0 0,-1 1 0 0 0,0 0 0 0 0,-1 0 0 0 0,0 1 0 0 0,-1-1 0 0 0,1 1 0 0 0,-2 0 0 0 0,1 0 0 0 0,-2 0 0 0 0,-11-13 0 0 0,12 16 0 0 0,-1 1 0 0 0,1-1 0 0 0,-1 1 0 0 0,0 1 0 0 0,0 0 0 0 0,0 0 0 0 0,0 0 0 0 0,-1 1 0 0 0,0-1 0 0 0,0 2 0 0 0,0-1 0 0 0,0 1 0 0 0,0 1 0 0 0,-9-1 0 0 0,-139-5 0 0 0,23 2 0 0 0,-63-13 0 0 0,-79-4 0 0 0,-213-12 0 0 0,199 16 0 0 0,257 15 0 0 0,-96-10 0 0 0,-173 6 0 0 0,61 1 0 0 0,138 0 0 0 0,86 5 0 0 0,0 0 0 0 0,0 2 0 0 0,0 0 0 0 0,0 1 0 0 0,0 0 0 0 0,0 1 0 0 0,0 1 0 0 0,1 1 0 0 0,-26 10 0 0 0,37-12-2 0 0,0 0 1 0 0,0-1-1 0 0,0 2 0 0 0,1-1 0 0 0,-1 0 1 0 0,1 1-1 0 0,0-1 0 0 0,0 1 1 0 0,0 0-1 0 0,0 0 0 0 0,0 0 0 0 0,1 1 1 0 0,0-1-1 0 0,0 1 0 0 0,0-1 0 0 0,1 1 1 0 0,-1-1-1 0 0,1 1 0 0 0,0 0 0 0 0,0 8 1 0 0,-1 8-9 0 0,2 1-1 0 0,0-1 1 0 0,5 31 0 0 0,-1-18 23 0 0,0 28-13 0 0,4 34 0 0 0,20 106 0 0 0,-8-94-36 0 0,7 161 0 0 0,-21-198 36 0 0,2-1 0 0 0,4 0 0 0 0,23 78 0 0 0,-28-126 0 0 0,0 0 0 0 0,2-1 0 0 0,0 0 0 0 0,1 0 0 0 0,1-1 0 0 0,1 0 0 0 0,1-1 0 0 0,26 30 0 0 0,-35-45 22 0 0,0-1-1 0 0,1 1 0 0 0,-1-1 1 0 0,1 0-1 0 0,-1 0 0 0 0,1 0 1 0 0,0-1-1 0 0,0 0 1 0 0,0 0-1 0 0,1 0 0 0 0,8 2 1 0 0,1-2 72 0 0,1 0 0 0 0,26-1 0 0 0,5 1-60 0 0,-46-2-32 0 0,-1 0-1 0 0,1 0 1 0 0,0 0-1 0 0,0 0 1 0 0,0 0 0 0 0,0 1-1 0 0,0-1 1 0 0,0 0-1 0 0,0 1 1 0 0,0-1-1 0 0,0 0 1 0 0,0 1-1 0 0,0-1 1 0 0,-1 1-1 0 0,1 0 1 0 0,0-1-1 0 0,0 1 1 0 0,-1 0-1 0 0,1-1 1 0 0,0 1-1 0 0,-1 0 1 0 0,2 1-1 0 0,-2 0-10 0 0,1 0 0 0 0,-1 0 0 0 0,1 0 0 0 0,-1-1 0 0 0,1 1 0 0 0,-1 0 0 0 0,0 0 0 0 0,0 0 0 0 0,0 0 1 0 0,0-1-1 0 0,-1 4 0 0 0,-2 6-83 0 0,0 0 0 0 0,0-1-1 0 0,-8 15 1 0 0,8-17 32 0 0,-42 85-1959 0 0,13-32 14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28.248"/>
    </inkml:context>
    <inkml:brush xml:id="br0">
      <inkml:brushProperty name="width" value="0.1" units="cm"/>
      <inkml:brushProperty name="height" value="0.1" units="cm"/>
      <inkml:brushProperty name="color" value="#66CC00"/>
    </inkml:brush>
  </inkml:definitions>
  <inkml:trace contextRef="#ctx0" brushRef="#br0">1520 24 2303 0 0,'0'-4'218'0'0,"0"3"-101"0"0,0 0 0 0 0,0 0 0 0 0,0 0 0 0 0,0 0 0 0 0,0 1 0 0 0,0-1 0 0 0,0 0 0 0 0,0 0 0 0 0,0 0 0 0 0,0 0 0 0 0,0 1 0 0 0,0-1 0 0 0,-1 0 0 0 0,1 0 0 0 0,0 0 0 0 0,-1 1 0 0 0,1-1 0 0 0,0 0 0 0 0,-1 1 0 0 0,1-1 0 0 0,-1 0 0 0 0,1 1 0 0 0,-2-2 0 0 0,-22 11 1681 0 0,-1 0-1654 0 0,-1-1-1 0 0,0-1 0 0 0,-33 4 0 0 0,-82 4 848 0 0,49-7-636 0 0,-50 10 921 0 0,52-4-150 0 0,-155 1 0 0 0,22-36-197 0 0,33 1-129 0 0,169 19-815 0 0,0 1-1 0 0,1 2 0 0 0,-1 0 1 0 0,-32 7-1 0 0,-2 8-3714 0 0,16-1-774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28.670"/>
    </inkml:context>
    <inkml:brush xml:id="br0">
      <inkml:brushProperty name="width" value="0.1" units="cm"/>
      <inkml:brushProperty name="height" value="0.1" units="cm"/>
      <inkml:brushProperty name="color" value="#66CC00"/>
    </inkml:brush>
  </inkml:definitions>
  <inkml:trace contextRef="#ctx0" brushRef="#br0">869 126 3679 0 0,'0'-3'161'0'0,"1"-30"-74"0"0,-1 31 13 0 0,0 0-1 0 0,0 0 0 0 0,0 0 0 0 0,-1 1 1 0 0,1-1-1 0 0,-1 0 0 0 0,1 0 0 0 0,-1 0 1 0 0,1 0-1 0 0,-1 1 0 0 0,0-1 0 0 0,0 0 1 0 0,-2-2-1 0 0,-3-2 604 0 0,0 0 0 0 0,-1 1 0 0 0,0 0 0 0 0,0 1 0 0 0,0-1 1 0 0,-1 1-1 0 0,-12-5 0 0 0,8 5-372 0 0,1 0 0 0 0,-1 1 0 0 0,0 1 0 0 0,-20-2 0 0 0,-4 3-581 0 0,-1 2 0 0 0,-57 9 0 0 0,51-4 720 0 0,-399 61-1188 0 0,380-55 382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29.022"/>
    </inkml:context>
    <inkml:brush xml:id="br0">
      <inkml:brushProperty name="width" value="0.1" units="cm"/>
      <inkml:brushProperty name="height" value="0.1" units="cm"/>
      <inkml:brushProperty name="color" value="#66CC00"/>
    </inkml:brush>
  </inkml:definitions>
  <inkml:trace contextRef="#ctx0" brushRef="#br0">1488 333 1375 0 0,'-8'-9'753'0'0,"0"0"0"0"0,-1 1 0 0 0,0 0-1 0 0,0 1 1 0 0,-1 0 0 0 0,-12-7-1 0 0,-70-32 1799 0 0,45 23-2172 0 0,-257-115 2189 0 0,264 124-2412 0 0,0 1 0 0 0,-1 3 0 0 0,0 1 0 0 0,0 2 0 0 0,-1 2 0 0 0,-68 0 0 0 0,82 4-181 0 0,-235 2 173 0 0,188 3-627 0 0,-112 20-1 0 0,126-10-7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0.347"/>
    </inkml:context>
    <inkml:brush xml:id="br0">
      <inkml:brushProperty name="width" value="0.1" units="cm"/>
      <inkml:brushProperty name="height" value="0.1" units="cm"/>
      <inkml:brushProperty name="color" value="#66CC00"/>
    </inkml:brush>
  </inkml:definitions>
  <inkml:trace contextRef="#ctx0" brushRef="#br0">1873 52 455 0 0,'15'-6'4311'0'0,"-6"1"-3866"0"0,-11 1 27 0 0,-19-1 514 0 0,16 5-753 0 0,-38-7 1050 0 0,0 1-1 0 0,-52 2 1 0 0,-22 2-518 0 0,-61 1 21 0 0,75 5-514 0 0,-286-3 405 0 0,307-8-543 0 0,-11-1 161 0 0,-140 6 0 0 0,-205 52-1028 0 0,383-39-269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39.247"/>
    </inkml:context>
    <inkml:brush xml:id="br0">
      <inkml:brushProperty name="width" value="0.1" units="cm"/>
      <inkml:brushProperty name="height" value="0.1" units="cm"/>
      <inkml:brushProperty name="color" value="#E71224"/>
    </inkml:brush>
  </inkml:definitions>
  <inkml:trace contextRef="#ctx0" brushRef="#br0">2538 25 2615 0 0,'20'-22'378'0'0,"-12"19"2695"0"0,-7 3-3088 0 0,-1 0 0 0 0,1 1 0 0 0,-1-1 0 0 0,0 0 0 0 0,1 0 0 0 0,-1 0 0 0 0,0 1 1 0 0,1-1-1 0 0,-1 0 0 0 0,0 0 0 0 0,1 1 0 0 0,-1-1 0 0 0,0 0 0 0 0,1 1 0 0 0,-1-1 0 0 0,0 0 0 0 0,0 1 0 0 0,0-1 0 0 0,1 0 0 0 0,-1 1 0 0 0,0-1 0 0 0,0 0 0 0 0,0 1 0 0 0,0-1 0 0 0,0 1 0 0 0,0-1 0 0 0,0 1 0 0 0,1-1 0 0 0,-1 0 0 0 0,0 1 1 0 0,-1-1-1 0 0,1 1 0 0 0,0-1 0 0 0,0 0 0 0 0,0 1 0 0 0,0-1 0 0 0,0 1 0 0 0,0-1 0 0 0,0 0 0 0 0,-1 1 0 0 0,1-1 0 0 0,0 0 0 0 0,0 1 0 0 0,0-1 0 0 0,-1 0 0 0 0,1 1 0 0 0,0-1 0 0 0,-1 0 0 0 0,1 1 0 0 0,-1-1 0 0 0,-7 7 291 0 0,0 0-1 0 0,0-1 0 0 0,-1 0 0 0 0,0-1 0 0 0,-17 9 1 0 0,4-5 137 0 0,-34 10 0 0 0,21-9 239 0 0,-1-2 0 0 0,0-1 0 0 0,-59 3 0 0 0,-86 11 405 0 0,28-1-837 0 0,-232-17 1017 0 0,-89-45 634 0 0,55 2-608 0 0,358 39-1430 0 0,0 2 0 0 0,1 4 1 0 0,-1 2-1 0 0,1 2 0 0 0,0 3 1 0 0,-104 36-1 0 0,83-19-1280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1.140"/>
    </inkml:context>
    <inkml:brush xml:id="br0">
      <inkml:brushProperty name="width" value="0.1" units="cm"/>
      <inkml:brushProperty name="height" value="0.1" units="cm"/>
      <inkml:brushProperty name="color" value="#66CC00"/>
    </inkml:brush>
  </inkml:definitions>
  <inkml:trace contextRef="#ctx0" brushRef="#br0">2566 155 2879 0 0,'20'-8'248'0'0,"-7"3"-403"0"0,-1 0 0 0 0,22-12 0 0 0,-33 17 191 0 0,0-1 0 0 0,0 1 0 0 0,0-1-1 0 0,0 1 1 0 0,0-1 0 0 0,0 0 0 0 0,-1 1 0 0 0,1-1 0 0 0,0 0-1 0 0,0 1 1 0 0,-1-1 0 0 0,1 0 0 0 0,0 0 0 0 0,-1 0 0 0 0,1 1-1 0 0,-1-1 1 0 0,1 0 0 0 0,-1 0 0 0 0,0 0 0 0 0,1 0-1 0 0,-1 0 1 0 0,0 0 0 0 0,1 0 0 0 0,-1 0 0 0 0,0 0 0 0 0,0 0-1 0 0,0 0 1 0 0,0 0 0 0 0,0 0 0 0 0,0 0 0 0 0,0 0 0 0 0,-1 0-1 0 0,1 0 1 0 0,0 0 0 0 0,-1 0 0 0 0,1 0 0 0 0,0 0 0 0 0,-1 0-1 0 0,1 0 1 0 0,-1 0 0 0 0,1 0 0 0 0,-1 0 0 0 0,0 1 0 0 0,1-1-1 0 0,-1 0 1 0 0,0 0 0 0 0,0 1 0 0 0,-1-2 0 0 0,-1 0 279 0 0,0 0 1 0 0,0 0-1 0 0,0 0 1 0 0,0 0-1 0 0,0 0 1 0 0,-1 1-1 0 0,1-1 1 0 0,-1 1-1 0 0,1 0 1 0 0,-1 0-1 0 0,1 0 1 0 0,-7 0-1 0 0,-5 1 20 0 0,1 0 0 0 0,-1 1-1 0 0,-25 5 1 0 0,5 1-151 0 0,-1-1 0 0 0,-71 1 0 0 0,-73-12 467 0 0,141 4-465 0 0,-174-17 635 0 0,10 1-287 0 0,-53-3-144 0 0,-152-3-115 0 0,281 22-216 0 0,-316 6 57 0 0,81 31-1383 0 0,255-21 83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2.253"/>
    </inkml:context>
    <inkml:brush xml:id="br0">
      <inkml:brushProperty name="width" value="0.1" units="cm"/>
      <inkml:brushProperty name="height" value="0.1" units="cm"/>
      <inkml:brushProperty name="color" value="#66CC00"/>
    </inkml:brush>
  </inkml:definitions>
  <inkml:trace contextRef="#ctx0" brushRef="#br0">1364 198 919 0 0,'-1'-1'149'0'0,"1"0"-1"0"0,0 0 0 0 0,-1 0 0 0 0,1 0 1 0 0,-1 0-1 0 0,1 1 0 0 0,-1-1 0 0 0,0 0 0 0 0,1 0 1 0 0,-1 1-1 0 0,0-1 0 0 0,1 0 0 0 0,-1 1 0 0 0,0-1 1 0 0,0 1-1 0 0,0-1 0 0 0,0 1 0 0 0,1-1 0 0 0,-1 1 1 0 0,0-1-1 0 0,0 1 0 0 0,0 0 0 0 0,0 0 0 0 0,0-1 1 0 0,0 1-1 0 0,0 0 0 0 0,0 0 0 0 0,0 0 1 0 0,-1 0-1 0 0,-42-2 85 0 0,28 2 22 0 0,-1-2 309 0 0,-1 0 1 0 0,0-1-1 0 0,-30-10 1 0 0,-49-23 1453 0 0,3 0-782 0 0,61 26-919 0 0,-132-39 808 0 0,128 40-946 0 0,0 2 1 0 0,-59-4-1 0 0,42 10-144 0 0,1 2 0 0 0,-63 11 0 0 0,-104 26-119 0 0,173-28 20 0 0,-18 2-650 0 0,0 4-276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3.026"/>
    </inkml:context>
    <inkml:brush xml:id="br0">
      <inkml:brushProperty name="width" value="0.1" units="cm"/>
      <inkml:brushProperty name="height" value="0.1" units="cm"/>
      <inkml:brushProperty name="color" value="#66CC00"/>
    </inkml:brush>
  </inkml:definitions>
  <inkml:trace contextRef="#ctx0" brushRef="#br0">2188 27 6391 0 0,'0'-1'34'0'0,"-1"1"0"0"0,1-1-1 0 0,0 0 1 0 0,0 0-1 0 0,0 1 1 0 0,-1-1 0 0 0,1 0-1 0 0,0 1 1 0 0,-1-1-1 0 0,1 0 1 0 0,0 1-1 0 0,-1-1 1 0 0,1 0 0 0 0,-1 1-1 0 0,1-1 1 0 0,-1 1-1 0 0,1-1 1 0 0,-1 1 0 0 0,1-1-1 0 0,-1 1 1 0 0,0 0-1 0 0,-1-1 1 0 0,-21-8 672 0 0,10 7-506 0 0,1 1 0 0 0,-15 0 0 0 0,-102 12 192 0 0,65-4 3 0 0,-570 28 1659 0 0,554-35-1895 0 0,-297-10 578 0 0,13-18-342 0 0,-3 20-1031 0 0,281 10-179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4.666"/>
    </inkml:context>
    <inkml:brush xml:id="br0">
      <inkml:brushProperty name="width" value="0.1" units="cm"/>
      <inkml:brushProperty name="height" value="0.1" units="cm"/>
      <inkml:brushProperty name="color" value="#66CC00"/>
    </inkml:brush>
  </inkml:definitions>
  <inkml:trace contextRef="#ctx0" brushRef="#br0">1988 121 2303 0 0,'-1'-1'55'0'0,"-1"0"-1"0"0,0 0 0 0 0,0 0 0 0 0,0 0 0 0 0,1 0 0 0 0,-1 1 1 0 0,0-1-1 0 0,0 0 0 0 0,0 1 0 0 0,-1 0 0 0 0,1-1 0 0 0,0 1 0 0 0,0 0 1 0 0,-2 0-1 0 0,-31 7 750 0 0,10-2-1397 0 0,8-4 177 0 0,0 0-1 0 0,0-1 0 0 0,0 0 1 0 0,0-2-1 0 0,-19-3 0 0 0,-84-26 1257 0 0,-5 1 2060 0 0,-220-20 600 0 0,257 43-3232 0 0,-175 7 0 0 0,-130 6-181 0 0,335-7-91 0 0,1 3 1 0 0,0 3-1 0 0,0 2 0 0 0,-95 24 0 0 0,91-17-164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5.085"/>
    </inkml:context>
    <inkml:brush xml:id="br0">
      <inkml:brushProperty name="width" value="0.1" units="cm"/>
      <inkml:brushProperty name="height" value="0.1" units="cm"/>
      <inkml:brushProperty name="color" value="#66CC00"/>
    </inkml:brush>
  </inkml:definitions>
  <inkml:trace contextRef="#ctx0" brushRef="#br0">947 67 5983 0 0,'-54'-7'264'0'0,"11"-2"56"0"0,-1-3-256 0 0,12 5-64 0 0,14 5 0 0 0,-1 0 0 0 0,-7-1 520 0 0,-18-5 88 0 0,-25 1 24 0 0,-20 1 0 0 0,-7 3-408 0 0,-1 4-88 0 0,8-1-8 0 0,6 4-8 0 0,7 2-336 0 0,9-3-64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6.469"/>
    </inkml:context>
    <inkml:brush xml:id="br0">
      <inkml:brushProperty name="width" value="0.1" units="cm"/>
      <inkml:brushProperty name="height" value="0.1" units="cm"/>
      <inkml:brushProperty name="color" value="#66CC00"/>
    </inkml:brush>
  </inkml:definitions>
  <inkml:trace contextRef="#ctx0" brushRef="#br0">1796 110 3223 0 0,'1'-3'29'0'0,"0"-1"-1"0"0,0 0 0 0 0,0 1 1 0 0,0-1-1 0 0,1 1 0 0 0,-1 0 0 0 0,1-1 1 0 0,0 1-1 0 0,0 0 0 0 0,0 0 0 0 0,1 0 1 0 0,-1 0-1 0 0,1 0 0 0 0,4-4 0 0 0,-5 7 309 0 0,1-1 1 0 0,-1 1-1 0 0,0 0 0 0 0,0-1 0 0 0,0 1 0 0 0,0 0 0 0 0,0 0 0 0 0,5 1 0 0 0,5 0-463 0 0,-8-1 104 0 0,-1-1-100 0 0,1 1 0 0 0,-1 0 0 0 0,0-1 0 0 0,0 1-1 0 0,0-1 1 0 0,0 0 0 0 0,5-2 0 0 0,-7 2 161 0 0,0 1 1 0 0,-1-1 0 0 0,1 0 0 0 0,0 1-1 0 0,-1-1 1 0 0,1 0 0 0 0,0 0 0 0 0,-1 0-1 0 0,1 1 1 0 0,-1-1 0 0 0,0 0 0 0 0,1 0-1 0 0,-1 0 1 0 0,1 0 0 0 0,-1 0-1 0 0,0 0 1 0 0,0 0 0 0 0,0 0 0 0 0,0 0-1 0 0,1 0 1 0 0,-1 0 0 0 0,0 0 0 0 0,-1 0-1 0 0,1 0 1 0 0,0 0 0 0 0,0 1-1 0 0,0-1 1 0 0,-1 0 0 0 0,1 0 0 0 0,-1-2-1 0 0,0 2 15 0 0,1 0-1 0 0,-1-1 0 0 0,1 1 0 0 0,-1 0 1 0 0,0 0-1 0 0,0 0 0 0 0,0-1 0 0 0,0 1 1 0 0,0 0-1 0 0,0 0 0 0 0,0 0 0 0 0,0 1 1 0 0,0-1-1 0 0,0 0 0 0 0,0 0 0 0 0,0 1 1 0 0,-1-1-1 0 0,1 0 0 0 0,0 1 0 0 0,-1-1 1 0 0,1 1-1 0 0,0 0 0 0 0,-1 0 0 0 0,1-1 1 0 0,-1 1-1 0 0,1 0 0 0 0,0 0 0 0 0,-1 0 1 0 0,1 0-1 0 0,-1 0 0 0 0,0 1 0 0 0,-9 0 472 0 0,0 1 0 0 0,0 0 0 0 0,-12 5 0 0 0,6-3-237 0 0,-30 4-165 0 0,-1-2 1 0 0,1-3-1 0 0,-81-4 0 0 0,7 0 88 0 0,38 4 110 0 0,-30 0 71 0 0,-125-11-1 0 0,110-1-176 0 0,-225 11 0 0 0,-56 16-1314 0 0,331-12-3216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7.845"/>
    </inkml:context>
    <inkml:brush xml:id="br0">
      <inkml:brushProperty name="width" value="0.1" units="cm"/>
      <inkml:brushProperty name="height" value="0.1" units="cm"/>
      <inkml:brushProperty name="color" value="#66CC00"/>
    </inkml:brush>
  </inkml:definitions>
  <inkml:trace contextRef="#ctx0" brushRef="#br0">2833 102 919 0 0,'9'-3'446'0'0,"-3"2"165"0"0,-6-3-300 0 0,-21-16 1247 0 0,18 18-1292 0 0,-1 0 1 0 0,0 0-1 0 0,0 1 1 0 0,0 0-1 0 0,0-1 0 0 0,0 1 1 0 0,0 1-1 0 0,0-1 1 0 0,0 0-1 0 0,0 1 1 0 0,0 0-1 0 0,0 0 1 0 0,-9 1-1 0 0,-6 2 253 0 0,-31 8 0 0 0,37-7-390 0 0,-19 2 97 0 0,0 0 0 0 0,-1-2 0 0 0,-41 0 0 0 0,-101-11 584 0 0,99 3-417 0 0,-25-1-43 0 0,-203-4 406 0 0,-118-11-217 0 0,136 3-122 0 0,-50-5-148 0 0,120 6-194 0 0,-250 20-191 0 0,339 3-120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39.961"/>
    </inkml:context>
    <inkml:brush xml:id="br0">
      <inkml:brushProperty name="width" value="0.1" units="cm"/>
      <inkml:brushProperty name="height" value="0.1" units="cm"/>
      <inkml:brushProperty name="color" value="#66CC00"/>
    </inkml:brush>
  </inkml:definitions>
  <inkml:trace contextRef="#ctx0" brushRef="#br0">2052 215 4831 0 0,'0'-3'54'0'0,"-1"1"-1"0"0,1 0 0 0 0,-1 0 0 0 0,1 0 0 0 0,-1-1 0 0 0,0 1 0 0 0,0 0 0 0 0,0 0 0 0 0,0 0 1 0 0,0 0-1 0 0,0 1 0 0 0,-1-1 0 0 0,1 0 0 0 0,-1 0 0 0 0,-1-1 0 0 0,1 2 4 0 0,0 0-1 0 0,0 0 0 0 0,0 0 1 0 0,0 1-1 0 0,0-1 0 0 0,0 1 1 0 0,0-1-1 0 0,0 1 1 0 0,0 0-1 0 0,0 0 0 0 0,0 0 1 0 0,0 0-1 0 0,0 0 0 0 0,0 0 1 0 0,0 0-1 0 0,-3 2 0 0 0,-7-1-84 0 0,0 0 0 0 0,0-1 0 0 0,0-1 0 0 0,0 0 0 0 0,0 0 0 0 0,0-2 0 0 0,1 1 0 0 0,-17-6 0 0 0,-11-2 379 0 0,-172-20 1861 0 0,43 8-1325 0 0,26-6-379 0 0,51 9-91 0 0,-114-9 0 0 0,-203 5 185 0 0,308 21-543 0 0,0 4 1 0 0,-111 17-1 0 0,112-5-917 0 0,-2-2-3132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55.724"/>
    </inkml:context>
    <inkml:brush xml:id="br0">
      <inkml:brushProperty name="width" value="0.1" units="cm"/>
      <inkml:brushProperty name="height" value="0.1" units="cm"/>
      <inkml:brushProperty name="color" value="#E71224"/>
    </inkml:brush>
  </inkml:definitions>
  <inkml:trace contextRef="#ctx0" brushRef="#br0">2393 77 919 0 0,'-8'-20'1602'0'0,"8"17"-1460"0"0,-1 0 1 0 0,0 0-1 0 0,0 0 1 0 0,0 0-1 0 0,-1 1 1 0 0,1-1-1 0 0,-1 0 1 0 0,1 1-1 0 0,-1-1 1 0 0,0 1-1 0 0,0 0 1 0 0,0-1-1 0 0,0 1 1 0 0,0 0-1 0 0,-1 0 1 0 0,1 0-1 0 0,-1 1 1 0 0,1-1-1 0 0,-1 1 1 0 0,0-1-1 0 0,-4-1 1 0 0,0 2 89 0 0,1 0 1 0 0,0 0 0 0 0,-1 0-1 0 0,1 1 1 0 0,-1 0 0 0 0,1 0-1 0 0,-1 0 1 0 0,1 1-1 0 0,-10 2 1 0 0,-60 20 192 0 0,65-20-363 0 0,4 0 3 0 0,-17 5 298 0 0,0-1 0 0 0,-30 5 0 0 0,-46-1 617 0 0,54-7-553 0 0,1 2 0 0 0,-60 15 1 0 0,-18 10-220 0 0,98-26-15 0 0,0-1 0 0 0,0-1 0 0 0,-48-2 0 0 0,43-1 150 0 0,1 1-1 0 0,-38 6 1 0 0,20 2-84 0 0,-76 4-1 0 0,100-13-228 0 0,0 0 0 0 0,0-2 0 0 0,0 0 0 0 0,0-2 0 0 0,-30-8 0 0 0,14-1 134 0 0,21 7-12 0 0,0 0-1 0 0,-1 2 0 0 0,1 0 1 0 0,-25-2-1 0 0,-324 12 695 0 0,316-6-788 0 0,-52-5 0 0 0,15 0-28 0 0,71 5-21 0 0,-4-2-5 0 0,-1 2 0 0 0,1 0 0 0 0,0 2 0 0 0,-41 8 1 0 0,42-5-245 0 0,-32 14 0 0 0,13-1-78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56.464"/>
    </inkml:context>
    <inkml:brush xml:id="br0">
      <inkml:brushProperty name="width" value="0.1" units="cm"/>
      <inkml:brushProperty name="height" value="0.1" units="cm"/>
      <inkml:brushProperty name="color" value="#E71224"/>
    </inkml:brush>
  </inkml:definitions>
  <inkml:trace contextRef="#ctx0" brushRef="#br0">2622 74 6447 0 0,'-4'-8'89'0'0,"1"1"-2"0"0,-1-1-1 0 0,1 1 1 0 0,-1 0 0 0 0,-1 0 0 0 0,1 1 0 0 0,-6-7-1 0 0,7 13 99 0 0,1 0 0 0 0,-1 0-1 0 0,1 0 1 0 0,0 0-1 0 0,-1 0 1 0 0,1 0 0 0 0,0 1-1 0 0,-1-1 1 0 0,1 1-1 0 0,-4 1 1 0 0,6-2-158 0 0,-33 15-77 0 0,26-12-283 0 0,0 0 0 0 0,0 0 0 0 0,-10 3 0 0 0,14-5 215 0 0,1-1-1 0 0,-1 0 1 0 0,0 1-1 0 0,1-1 1 0 0,-1 0-1 0 0,1 0 0 0 0,-1 0 1 0 0,0-1-1 0 0,1 1 1 0 0,-1-1-1 0 0,1 1 1 0 0,-1-1-1 0 0,-4-2 0 0 0,-11-6 506 0 0,-2 1 0 0 0,-32-9-1 0 0,42 15-59 0 0,0 0 0 0 0,0 1 0 0 0,-1 0 0 0 0,1 0 0 0 0,0 1-1 0 0,-1 1 1 0 0,-12 2 0 0 0,-5 3-170 0 0,0 1-1 0 0,0 2 1 0 0,-43 21 0 0 0,44-18-62 0 0,0-1 1 0 0,-1-2 0 0 0,-45 11-1 0 0,41-16 26 0 0,-1-1 1 0 0,-57-2-1 0 0,-64-15 398 0 0,122 11-472 0 0,16 2 98 0 0,0 0 1 0 0,-16 3-1 0 0,-6-1 40 0 0,-109 7 98 0 0,89-3-172 0 0,-87-5 0 0 0,-89-29 750 0 0,204 25-650 0 0,-43-5 58 0 0,1 3 0 0 0,-1 3 0 0 0,0 3 0 0 0,1 4 0 0 0,-104 17 0 0 0,156-17-273 0 0,-127 27 106 0 0,125-25-257 0 0,0 1-1 0 0,0 2 1 0 0,1 0-1 0 0,-31 19 1 0 0,7 1-268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39.838"/>
    </inkml:context>
    <inkml:brush xml:id="br0">
      <inkml:brushProperty name="width" value="0.1" units="cm"/>
      <inkml:brushProperty name="height" value="0.1" units="cm"/>
      <inkml:brushProperty name="color" value="#E71224"/>
    </inkml:brush>
  </inkml:definitions>
  <inkml:trace contextRef="#ctx0" brushRef="#br0">1486 36 4375 0 0,'0'-1'26'0'0,"0"-1"0"0"0,0 1-1 0 0,-1 0 1 0 0,1 0-1 0 0,-1 0 1 0 0,1 0-1 0 0,-1 0 1 0 0,0 0 0 0 0,1 0-1 0 0,-1 0 1 0 0,0 0-1 0 0,0 0 1 0 0,0 0-1 0 0,0 0 1 0 0,0 0 0 0 0,0 0-1 0 0,0 1 1 0 0,0-1-1 0 0,0 0 1 0 0,0 1-1 0 0,0-1 1 0 0,0 1 0 0 0,0-1-1 0 0,0 1 1 0 0,-1 0-1 0 0,1-1 1 0 0,0 1-1 0 0,-2 0 1 0 0,-43-6 688 0 0,37 5-524 0 0,-323-5 2728 0 0,0 27-1492 0 0,184-10-768 0 0,13-1-595 0 0,1 6 1 0 0,-136 35-1 0 0,217-37-285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58.152"/>
    </inkml:context>
    <inkml:brush xml:id="br0">
      <inkml:brushProperty name="width" value="0.1" units="cm"/>
      <inkml:brushProperty name="height" value="0.1" units="cm"/>
      <inkml:brushProperty name="color" value="#E71224"/>
    </inkml:brush>
  </inkml:definitions>
  <inkml:trace contextRef="#ctx0" brushRef="#br0">2084 69 2959 0 0,'-157'4'635'0'0,"83"0"277"0"0,-1-3-1 0 0,-102-12 1 0 0,-279-46 4078 0 0,401 52-4652 0 0,-1 1-1 0 0,0 4 0 0 0,-81 8 1 0 0,-163 39-9 0 0,297-47-328 0 0,-80 16-178 0 0,2 3 0 0 0,1 4-1 0 0,-154 66 1 0 0,175-60-266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2:59.650"/>
    </inkml:context>
    <inkml:brush xml:id="br0">
      <inkml:brushProperty name="width" value="0.1" units="cm"/>
      <inkml:brushProperty name="height" value="0.1" units="cm"/>
      <inkml:brushProperty name="color" value="#E71224"/>
    </inkml:brush>
  </inkml:definitions>
  <inkml:trace contextRef="#ctx0" brushRef="#br0">2679 120 2615 0 0,'-46'-10'989'0'0,"0"1"0"0"0,-81-3 0 0 0,14 9-284 0 0,-150 17 1 0 0,119-4-444 0 0,19-8 592 0 0,-173-21-1 0 0,271 17-698 0 0,-211 1 596 0 0,161 4-541 0 0,-105-9-1 0 0,-3-21 265 0 0,-86-7 388 0 0,130 22-540 0 0,-34-1-40 0 0,136 12-358 0 0,0 2-1 0 0,-59 9 1 0 0,54-1-91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06.163"/>
    </inkml:context>
    <inkml:brush xml:id="br0">
      <inkml:brushProperty name="width" value="0.1" units="cm"/>
      <inkml:brushProperty name="height" value="0.1" units="cm"/>
      <inkml:brushProperty name="color" value="#E71224"/>
    </inkml:brush>
  </inkml:definitions>
  <inkml:trace contextRef="#ctx0" brushRef="#br0">3191 111 455 0 0,'9'-8'75'0'0,"24"-15"2489"0"0,-25 17-1691 0 0,-8 3-694 0 0,-1 1 0 0 0,0-1 0 0 0,1 0 0 0 0,-1 0-1 0 0,0 1 1 0 0,0-1 0 0 0,0 0 0 0 0,0 1 0 0 0,-1-1-1 0 0,1 1 1 0 0,-1 0 0 0 0,0-1 0 0 0,1 1 0 0 0,-1 0 0 0 0,0 0-1 0 0,0 0 1 0 0,-1 0 0 0 0,1 0 0 0 0,0 1 0 0 0,-1-1-1 0 0,1 1 1 0 0,-3-2 0 0 0,-1 0 45 0 0,-1 0 0 0 0,1 0 0 0 0,-1 0 0 0 0,1 1 0 0 0,-1 0 0 0 0,0 0-1 0 0,-13-1 1 0 0,-4 4-153 0 0,1 0 0 0 0,-1 2-1 0 0,1 0 1 0 0,0 2 0 0 0,-32 10-1 0 0,20-5-68 0 0,-44 6-1 0 0,-257 11 862 0 0,318-26-865 0 0,-186-5 491 0 0,131 1-166 0 0,-75 4 1 0 0,42 9-195 0 0,-62 4-66 0 0,60-10 101 0 0,-177-15-1 0 0,-51 1 847 0 0,224 11-707 0 0,-133-14 1 0 0,152 1-67 0 0,-118 2-1 0 0,167 12-290 0 0,-1 1-1 0 0,1 1 0 0 0,0 3 0 0 0,-79 23 0 0 0,69-12-970 0 0,1 1-317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42.216"/>
    </inkml:context>
    <inkml:brush xml:id="br0">
      <inkml:brushProperty name="width" value="0.1" units="cm"/>
      <inkml:brushProperty name="height" value="0.1" units="cm"/>
      <inkml:brushProperty name="color" value="#E71224"/>
    </inkml:brush>
  </inkml:definitions>
  <inkml:trace contextRef="#ctx0" brushRef="#br0">1431 119 4487 0 0,'-1'-2'35'0'0,"0"0"0"0"0,0 0 0 0 0,0 0-1 0 0,0 0 1 0 0,0 0 0 0 0,0 0-1 0 0,0 1 1 0 0,-1-1 0 0 0,1 0-1 0 0,-1 1 1 0 0,1-1 0 0 0,-1 1-1 0 0,1-1 1 0 0,-1 1 0 0 0,0 0 0 0 0,0 0-1 0 0,0 0 1 0 0,-2-1 0 0 0,-5-2 97 0 0,-1 0 0 0 0,-16-3 0 0 0,14 3-20 0 0,-57-15 1054 0 0,-2 2-1 0 0,-88-8 0 0 0,50 19-421 0 0,0 5 0 0 0,-139 16 0 0 0,174-6-712 0 0,1 4 0 0 0,0 3 0 0 0,-110 39 0 0 0,66-15-3273 0 0,58-20-310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14.311"/>
    </inkml:context>
    <inkml:brush xml:id="br0">
      <inkml:brushProperty name="width" value="0.1" units="cm"/>
      <inkml:brushProperty name="height" value="0.1" units="cm"/>
      <inkml:brushProperty name="color" value="#E71224"/>
    </inkml:brush>
  </inkml:definitions>
  <inkml:trace contextRef="#ctx0" brushRef="#br0">2280 169 1207 0 0,'0'0'27'0'0,"0"0"-1"0"0,0 0 0 0 0,-1 0 1 0 0,1 0-1 0 0,0 0 0 0 0,0 0 0 0 0,-1 0 1 0 0,1 0-1 0 0,0 0 0 0 0,0 0 1 0 0,0 0-1 0 0,-1 1 0 0 0,1-1 0 0 0,0 0 1 0 0,0 0-1 0 0,0 0 0 0 0,0 0 0 0 0,-1 1 1 0 0,1-1-1 0 0,0 0 0 0 0,0 0 1 0 0,0 0-1 0 0,0 1 0 0 0,0-1 0 0 0,0 0 1 0 0,-1 0-1 0 0,1 0 0 0 0,0 1 1 0 0,0-1-1 0 0,0 0 0 0 0,0 0 0 0 0,0 5 1744 0 0,-4-11-573 0 0,3 5-1112 0 0,1 1 0 0 0,-1-1 0 0 0,0 0-1 0 0,0 1 1 0 0,1-1 0 0 0,-1 1-1 0 0,0-1 1 0 0,0 1 0 0 0,0 0-1 0 0,0-1 1 0 0,0 1 0 0 0,0 0 0 0 0,0 0-1 0 0,1-1 1 0 0,-1 1 0 0 0,0 0-1 0 0,0 0 1 0 0,0 0 0 0 0,0 0-1 0 0,0 0 1 0 0,0 0 0 0 0,0 0 0 0 0,0 1-1 0 0,-2-1 1 0 0,-28 10 361 0 0,18-5-322 0 0,2-2-3 0 0,1-1 0 0 0,-1 0-1 0 0,0 0 1 0 0,1-1 0 0 0,-1-1-1 0 0,0 0 1 0 0,0-1 0 0 0,1 0-1 0 0,-1 0 1 0 0,0-1 0 0 0,-18-6-1 0 0,4 2 476 0 0,0 0 0 0 0,0 1 0 0 0,-33-1-1 0 0,-77 3-105 0 0,120 3-456 0 0,-1-1 70 0 0,-1-1 0 0 0,1-1 0 0 0,1 0 0 0 0,-1-1 0 0 0,-23-9 0 0 0,16 5 143 0 0,-29-6-1 0 0,3 5-55 0 0,0 2-1 0 0,-72-1 0 0 0,-190-6 391 0 0,-109-41 1187 0 0,379 50-1608 0 0,-1 1 0 0 0,1 3-1 0 0,-1 1 1 0 0,-78 12 0 0 0,65-2-415 0 0,1 2 1 0 0,0 2 0 0 0,-61 26 0 0 0,51-14-848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16.319"/>
    </inkml:context>
    <inkml:brush xml:id="br0">
      <inkml:brushProperty name="width" value="0.1" units="cm"/>
      <inkml:brushProperty name="height" value="0.1" units="cm"/>
      <inkml:brushProperty name="color" value="#E71224"/>
    </inkml:brush>
  </inkml:definitions>
  <inkml:trace contextRef="#ctx0" brushRef="#br0">3901 69 455 0 0,'-1'-13'1627'0'0,"1"12"-1276"0"0,-1-1 0 0 0,1 0 1 0 0,0 1-1 0 0,0-1 0 0 0,0 0 0 0 0,0 1 0 0 0,0-1 0 0 0,0 1 0 0 0,1-1 1 0 0,0-2-1 0 0,-1 3-250 0 0,0 0-1 0 0,0 0 1 0 0,1 0 0 0 0,-1 0 0 0 0,0 0 0 0 0,0 0 0 0 0,0 0 0 0 0,0 0-1 0 0,-1 0 1 0 0,1 0 0 0 0,0 0 0 0 0,0 0 0 0 0,-1 0 0 0 0,1 0-1 0 0,0 0 1 0 0,-1 1 0 0 0,1-1 0 0 0,-1 0 0 0 0,1 0 0 0 0,-1 0 0 0 0,1 1-1 0 0,-1-1 1 0 0,0 0 0 0 0,0 0 0 0 0,1 1 0 0 0,-1-1 0 0 0,0 1-1 0 0,0-1 1 0 0,1 0 0 0 0,-1 1 0 0 0,0 0 0 0 0,0-1 0 0 0,0 1 0 0 0,0 0-1 0 0,-1-1 1 0 0,-3-1 10 0 0,1 1 0 0 0,-1 0-1 0 0,1 0 1 0 0,0 0 0 0 0,-1 0-1 0 0,-5 1 1 0 0,-26 2 63 0 0,-1 2 0 0 0,-54 12 0 0 0,14-1-15 0 0,-238 21 724 0 0,172-34-396 0 0,52-2-41 0 0,-198 13 256 0 0,-221-1-246 0 0,-124-28 1205 0 0,-2 24-836 0 0,264 8-698 0 0,271-7-273 0 0,-167 39 1 0 0,148-15-844 0 0,-6 2-310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19.057"/>
    </inkml:context>
    <inkml:brush xml:id="br0">
      <inkml:brushProperty name="width" value="0.1" units="cm"/>
      <inkml:brushProperty name="height" value="0.1" units="cm"/>
      <inkml:brushProperty name="color" value="#E71224"/>
    </inkml:brush>
  </inkml:definitions>
  <inkml:trace contextRef="#ctx0" brushRef="#br0">2278 60 1839 0 0,'-9'-7'306'0'0,"-30"-19"-456"0"0,9 14 3648 0 0,5 7-3161 0 0,1 1 1 0 0,-1 1-1 0 0,1 1 1 0 0,-1 1-1 0 0,-25 3 1 0 0,-123 20 900 0 0,79-8-331 0 0,3-1-227 0 0,-137 13 624 0 0,-373-11 808 0 0,391-19-1574 0 0,-36 1-173 0 0,188 6-394 0 0,2 2 0 0 0,-77 17 0 0 0,65-6-189 0 0,-1 2-20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29.906"/>
    </inkml:context>
    <inkml:brush xml:id="br0">
      <inkml:brushProperty name="width" value="0.1" units="cm"/>
      <inkml:brushProperty name="height" value="0.1" units="cm"/>
      <inkml:brushProperty name="color" value="#E71224"/>
    </inkml:brush>
  </inkml:definitions>
  <inkml:trace contextRef="#ctx0" brushRef="#br0">2345 47 3223 0 0,'-3'-5'240'0'0,"-1"1"0"0"0,1 0 0 0 0,-1-1 0 0 0,0 2-1 0 0,0-1 1 0 0,0 0 0 0 0,0 1 0 0 0,0 0-1 0 0,-1 0 1 0 0,0 0 0 0 0,-5-2 0 0 0,-25 5 1706 0 0,6 0-1755 0 0,0 2 0 0 0,0 1 0 0 0,-51 12 0 0 0,-10 2 61 0 0,20-10 319 0 0,-1-2 0 0 0,-94-6-1 0 0,109-1 27 0 0,-101 12-1 0 0,-55 23-139 0 0,23-4-395 0 0,141-23-58 0 0,-386 55 120 0 0,273-35-129 0 0,-210 43-95 0 0,306-53-43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1.503"/>
    </inkml:context>
    <inkml:brush xml:id="br0">
      <inkml:brushProperty name="width" value="0.1" units="cm"/>
      <inkml:brushProperty name="height" value="0.1" units="cm"/>
      <inkml:brushProperty name="color" value="#E71224"/>
    </inkml:brush>
  </inkml:definitions>
  <inkml:trace contextRef="#ctx0" brushRef="#br0">2324 269 919 0 0,'-113'-63'5360'0'0,"96"56"-5292"0"0,1 0 0 0 0,-2 1-1 0 0,1 0 1 0 0,-1 2-1 0 0,1 0 1 0 0,-35-3 0 0 0,-7 3 316 0 0,22 2 355 0 0,-55-10 0 0 0,-71-28 295 0 0,19 5-25 0 0,91 19-735 0 0,-1 4-1 0 0,-80-10 1 0 0,85 18-181 0 0,-102-5 317 0 0,-28 18 214 0 0,-7-1 15 0 0,-113-30 59 0 0,256 19-816 0 0,0 2-1 0 0,-1 3 0 0 0,1 1 1 0 0,0 2-1 0 0,0 2 0 0 0,0 1 1 0 0,-59 21-1 0 0,50-11-4548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2.681"/>
    </inkml:context>
    <inkml:brush xml:id="br0">
      <inkml:brushProperty name="width" value="0.1" units="cm"/>
      <inkml:brushProperty name="height" value="0.1" units="cm"/>
      <inkml:brushProperty name="color" value="#E71224"/>
    </inkml:brush>
  </inkml:definitions>
  <inkml:trace contextRef="#ctx0" brushRef="#br0">3458 168 6703 0 0,'-2'-2'43'0'0,"1"1"0"0"0,0 0 0 0 0,-1-1 0 0 0,0 1 0 0 0,1 0 0 0 0,-1 0 0 0 0,0 0 0 0 0,1 0 0 0 0,-1 1-1 0 0,0-1 1 0 0,0 0 0 0 0,0 1 0 0 0,0-1 0 0 0,0 1 0 0 0,0 0 0 0 0,1 0 0 0 0,-1 0 0 0 0,0 0 0 0 0,0 0-1 0 0,0 0 1 0 0,0 0 0 0 0,0 0 0 0 0,0 1 0 0 0,0-1 0 0 0,0 1 0 0 0,0-1 0 0 0,-2 2 0 0 0,-138 43 603 0 0,137-44-578 0 0,0 0 1 0 0,0-1-1 0 0,0 1 0 0 0,0-1 0 0 0,-1 0 0 0 0,1 0 0 0 0,0-1 0 0 0,0 1 1 0 0,0-1-1 0 0,0 0 0 0 0,0-1 0 0 0,-8-2 0 0 0,-1-2 221 0 0,1-1 0 0 0,1-1 0 0 0,-14-9-1 0 0,20 13-249 0 0,-2-1 117 0 0,0 1-1 0 0,0-1 0 0 0,-1 2 0 0 0,1-1 0 0 0,-1 1 1 0 0,0 0-1 0 0,-11-1 0 0 0,-67-7 352 0 0,55 8-373 0 0,-120-4 93 0 0,36 3-1 0 0,-242-32 549 0 0,-20-2 6 0 0,-80 14-334 0 0,-3 23-295 0 0,319 6-113 0 0,-330 27-89 0 0,261 4-593 0 0,169-29 492 0 0,-87 16-335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0.503"/>
    </inkml:context>
    <inkml:brush xml:id="br0">
      <inkml:brushProperty name="width" value="0.1" units="cm"/>
      <inkml:brushProperty name="height" value="0.1" units="cm"/>
      <inkml:brushProperty name="color" value="#E71224"/>
    </inkml:brush>
  </inkml:definitions>
  <inkml:trace contextRef="#ctx0" brushRef="#br0">3690 115 2327 0 0,'-19'-2'159'0'0,"1"1"0"0"0,0 0 0 0 0,0 2 0 0 0,-1 0 0 0 0,1 1 0 0 0,-27 6 0 0 0,1 0-112 0 0,-30 0 467 0 0,0-2 0 0 0,0-4 0 0 0,-125-13 0 0 0,97-2 481 0 0,-42-4 50 0 0,-392-30 19 0 0,445 35-995 0 0,-147-11 197 0 0,27 19 41 0 0,-159-5-181 0 0,-260 1 575 0 0,446 9-535 0 0,10-4-67 0 0,-74 2-41 0 0,152 7-2928 0 0,51-1-380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4.042"/>
    </inkml:context>
    <inkml:brush xml:id="br0">
      <inkml:brushProperty name="width" value="0.1" units="cm"/>
      <inkml:brushProperty name="height" value="0.1" units="cm"/>
      <inkml:brushProperty name="color" value="#E71224"/>
    </inkml:brush>
  </inkml:definitions>
  <inkml:trace contextRef="#ctx0" brushRef="#br0">1840 175 455 0 0,'-14'-31'-302'0'0,"10"25"1242"0"0,0-1-1 0 0,0 1 0 0 0,0 1 0 0 0,-10-11 0 0 0,11 13-414 0 0,-1 0 0 0 0,1 0 0 0 0,-1 0 0 0 0,0 0 0 0 0,0 1 0 0 0,0 0 0 0 0,0 0 0 0 0,-7-2 0 0 0,6 2-567 0 0,0 1 1 0 0,0 0-1 0 0,0 0 1 0 0,0 1-1 0 0,-6-1 1 0 0,-72 5 193 0 0,49-1-159 0 0,-52-3 0 0 0,-119-24 45 0 0,-55-3 804 0 0,-78 6 195 0 0,260 16-874 0 0,3 2-76 0 0,-1 4-1 0 0,0 2 1 0 0,1 4-1 0 0,-97 22 0 0 0,67-9-3398 0 0,49-10-416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4.779"/>
    </inkml:context>
    <inkml:brush xml:id="br0">
      <inkml:brushProperty name="width" value="0.1" units="cm"/>
      <inkml:brushProperty name="height" value="0.1" units="cm"/>
      <inkml:brushProperty name="color" value="#E71224"/>
    </inkml:brush>
  </inkml:definitions>
  <inkml:trace contextRef="#ctx0" brushRef="#br0">1306 225 3223 0 0,'-4'-18'1003'0'0,"-1"0"0"0"0,-1 0-1 0 0,-10-22 1 0 0,14 35-952 0 0,-1 1-1 0 0,0-1 1 0 0,0 1 0 0 0,0-1-1 0 0,0 1 1 0 0,-1 0 0 0 0,1 0-1 0 0,-1 0 1 0 0,0 1 0 0 0,-1 0-1 0 0,1-1 1 0 0,0 1 0 0 0,-1 1-1 0 0,0-1 1 0 0,1 1 0 0 0,-8-3-1 0 0,-157-44 435 0 0,139 43-196 0 0,0 1 0 0 0,-1 2 0 0 0,-53 0-1 0 0,-69 13 224 0 0,-166 33 0 0 0,239-25-906 0 0,-149 52 0 0 0,217-65 230 0 0,-54 17-3364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5.363"/>
    </inkml:context>
    <inkml:brush xml:id="br0">
      <inkml:brushProperty name="width" value="0.1" units="cm"/>
      <inkml:brushProperty name="height" value="0.1" units="cm"/>
      <inkml:brushProperty name="color" value="#E71224"/>
    </inkml:brush>
  </inkml:definitions>
  <inkml:trace contextRef="#ctx0" brushRef="#br0">1350 157 7567 0 0,'-8'-14'196'0'0,"5"8"-107"0"0,0 0 1 0 0,0 1 0 0 0,-1-1 0 0 0,0 1 0 0 0,0 0 0 0 0,-9-8-1 0 0,10 11-39 0 0,1 1-1 0 0,-1 0 0 0 0,0 1 0 0 0,0-1 1 0 0,0 0-1 0 0,1 1 0 0 0,-1 0 0 0 0,0-1 1 0 0,-5 2-1 0 0,-5-2 98 0 0,-12-1-103 0 0,-1 2-1 0 0,1 1 0 0 0,-1 1 0 0 0,-46 9 1 0 0,39-5-20 0 0,0-1-1 0 0,-44 0 1 0 0,41-7 33 0 0,-1-2 1 0 0,-47-10-1 0 0,-68-25 330 0 0,4 1 16 0 0,111 30-318 0 0,0 2 0 0 0,-41-1-1 0 0,51 7 8 0 0,1 1-1 0 0,0 1 0 0 0,0 2 0 0 0,-39 9 1 0 0,34-4-1630 0 0,-46 20 1 0 0,19-2-1861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5.788"/>
    </inkml:context>
    <inkml:brush xml:id="br0">
      <inkml:brushProperty name="width" value="0.1" units="cm"/>
      <inkml:brushProperty name="height" value="0.1" units="cm"/>
      <inkml:brushProperty name="color" value="#E71224"/>
    </inkml:brush>
  </inkml:definitions>
  <inkml:trace contextRef="#ctx0" brushRef="#br0">1633 173 919 0 0,'-10'-6'359'0'0,"-1"0"-1"0"0,0 1 1 0 0,0 0-1 0 0,0 0 0 0 0,-1 2 1 0 0,-13-4-1 0 0,-76-9 3488 0 0,55 10-4426 0 0,-330-39 1771 0 0,242 30-829 0 0,-25-6 95 0 0,-75-8 241 0 0,185 26-555 0 0,0 2 0 0 0,-90 10 0 0 0,-19 23-164 0 0,150-30 2 0 0,-80 19-173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6.564"/>
    </inkml:context>
    <inkml:brush xml:id="br0">
      <inkml:brushProperty name="width" value="0.1" units="cm"/>
      <inkml:brushProperty name="height" value="0.1" units="cm"/>
      <inkml:brushProperty name="color" value="#E71224"/>
    </inkml:brush>
  </inkml:definitions>
  <inkml:trace contextRef="#ctx0" brushRef="#br0">1293 87 4143 0 0,'-7'-6'104'0'0,"-1"-1"0"0"0,0 1 0 0 0,0 1 0 0 0,-1 0 0 0 0,0 0 0 0 0,0 0 0 0 0,-14-4 0 0 0,16 7 577 0 0,0 0 1 0 0,-1 1 0 0 0,-13-1 0 0 0,-227 12 791 0 0,77 1-1161 0 0,126-11-96 0 0,-81-9 0 0 0,33-5-192 0 0,-95-12 1871 0 0,151 24-2175 0 0,1 1 0 0 0,-1 1 0 0 0,-44 7 0 0 0,28 2-2419 0 0,-1 0-761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39.589"/>
    </inkml:context>
    <inkml:brush xml:id="br0">
      <inkml:brushProperty name="width" value="0.1" units="cm"/>
      <inkml:brushProperty name="height" value="0.1" units="cm"/>
      <inkml:brushProperty name="color" value="#E71224"/>
    </inkml:brush>
  </inkml:definitions>
  <inkml:trace contextRef="#ctx0" brushRef="#br0">3328 78 1375 0 0,'0'-8'914'0'0,"1"2"-325"0"0,-1-1 1 0 0,-1 0 0 0 0,1 1-1 0 0,-1-1 1 0 0,-3-11 0 0 0,4 17-544 0 0,-1 0 0 0 0,1 0 1 0 0,-1 0-1 0 0,1 0 0 0 0,-1 0 0 0 0,1 0 1 0 0,-1 0-1 0 0,0 0 0 0 0,0 0 0 0 0,1 0 1 0 0,-1 0-1 0 0,0 1 0 0 0,0-1 1 0 0,0 0-1 0 0,0 1 0 0 0,0-1 0 0 0,0 0 1 0 0,0 1-1 0 0,0-1 0 0 0,0 1 1 0 0,0 0-1 0 0,0-1 0 0 0,0 1 0 0 0,-1 0 1 0 0,1 0-1 0 0,0-1 0 0 0,0 1 1 0 0,0 0-1 0 0,0 0 0 0 0,-1 0 0 0 0,1 1 1 0 0,0-1-1 0 0,0 0 0 0 0,0 0 1 0 0,0 1-1 0 0,0-1 0 0 0,-1 0 0 0 0,1 1 1 0 0,-1 0-1 0 0,-23 9 292 0 0,1 1 1 0 0,-32 19-1 0 0,38-20-306 0 0,1 0-1 0 0,-2-1 1 0 0,1-1-1 0 0,-1-1 1 0 0,-34 9-1 0 0,-101 1 898 0 0,52-8-301 0 0,98-9-608 0 0,-271 28 747 0 0,202-24-384 0 0,-128-10-1 0 0,-64-11 490 0 0,130 11-220 0 0,-167-29 0 0 0,-290-50 868 0 0,516 80-1347 0 0,-201-13 254 0 0,231 18-289 0 0,0 1 0 0 0,1 3 0 0 0,-69 14 0 0 0,-7 13-859 0 0,1 11-3476 0 0,34-9-933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41.106"/>
    </inkml:context>
    <inkml:brush xml:id="br0">
      <inkml:brushProperty name="width" value="0.1" units="cm"/>
      <inkml:brushProperty name="height" value="0.1" units="cm"/>
      <inkml:brushProperty name="color" value="#E71224"/>
    </inkml:brush>
  </inkml:definitions>
  <inkml:trace contextRef="#ctx0" brushRef="#br0">1490 32 6191 0 0,'-5'-7'245'0'0,"3"4"-193"0"0,0 0 1 0 0,0 0-1 0 0,-1 0 1 0 0,1 0-1 0 0,-1 1 1 0 0,0-1-1 0 0,-2-1 0 0 0,3 5 7 0 0,1 1-1 0 0,0 0 0 0 0,1 0 0 0 0,-1 0 1 0 0,0 0-1 0 0,1 0 0 0 0,-1 0 1 0 0,1 0-1 0 0,-1 3 0 0 0,-3 20-214 0 0,3-10-57 0 0,-2 0 0 0 0,0 0-1 0 0,-1-1 1 0 0,-7 21-1 0 0,9-33 199 0 0,1 0 0 0 0,0 0 0 0 0,-1 0 0 0 0,1 0 0 0 0,-1 0-1 0 0,0-1 1 0 0,1 1 0 0 0,-1-1 0 0 0,0 1 0 0 0,0-1 0 0 0,0 1-1 0 0,0-1 1 0 0,0 0 0 0 0,-1 0 0 0 0,1 0 0 0 0,0-1 0 0 0,0 1 0 0 0,-4 0-1 0 0,-6 2 157 0 0,0-1 0 0 0,-18 0 0 0 0,5 1 298 0 0,-282 56 2844 0 0,137-24-2472 0 0,5 2-424 0 0,87-17-273 0 0,-2-4-1 0 0,-94 7 0 0 0,165-22-212 0 0,-136 10 569 0 0,111-7-1646 0 0,1 2-1 0 0,-43 14 0 0 0,37-8-2459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43:55.914"/>
    </inkml:context>
    <inkml:brush xml:id="br0">
      <inkml:brushProperty name="width" value="0.1" units="cm"/>
      <inkml:brushProperty name="height" value="0.1" units="cm"/>
      <inkml:brushProperty name="color" value="#E71224"/>
    </inkml:brush>
  </inkml:definitions>
  <inkml:trace contextRef="#ctx0" brushRef="#br0">621 1833 1375 0 0,'-15'-13'1536'0'0,"15"13"-1463"0"0,0 0 1 0 0,0 0-1 0 0,-1-1 0 0 0,1 1 1 0 0,0 0-1 0 0,0 0 0 0 0,0 0 1 0 0,0 0-1 0 0,-1-1 0 0 0,1 1 1 0 0,0 0-1 0 0,0 0 0 0 0,-1 0 0 0 0,1 0 1 0 0,0 0-1 0 0,0 0 0 0 0,0 0 1 0 0,-1-1-1 0 0,1 1 0 0 0,0 0 1 0 0,0 0-1 0 0,-1 0 0 0 0,1 0 1 0 0,0 0-1 0 0,0 0 0 0 0,-1 0 1 0 0,1 0-1 0 0,0 0 0 0 0,0 0 1 0 0,-1 0-1 0 0,1 1 0 0 0,0-1 0 0 0,0 0 1 0 0,-1 0-1 0 0,1 0 0 0 0,0 0 1 0 0,0 0-1 0 0,0 0 0 0 0,-1 0 1 0 0,1 1-1 0 0,0-1 0 0 0,0 0 1 0 0,0 0-1 0 0,-1 0 0 0 0,1 1 1 0 0,0-1-1 0 0,0 0 0 0 0,0 0 1 0 0,0 0-1 0 0,0 1 0 0 0,0-1 1 0 0,-1 0-1 0 0,1 0 0 0 0,0 1 0 0 0,0-1 1 0 0,0 0-1 0 0,0 0 0 0 0,0 1 1 0 0,0-1-1 0 0,0 0 0 0 0,0 1-57 0 0,1-1-1 0 0,-1 0 0 0 0,0 1 1 0 0,1-1-1 0 0,-1 0 1 0 0,0 0-1 0 0,0 0 0 0 0,1 1 1 0 0,-1-1-1 0 0,0 0 0 0 0,1 0 1 0 0,-1 0-1 0 0,0 0 0 0 0,1 0 1 0 0,-1 0-1 0 0,1 0 0 0 0,-1 1 1 0 0,0-1-1 0 0,1 0 1 0 0,-1 0-1 0 0,0 0 0 0 0,1-1 1 0 0,-1 1-1 0 0,1 0 0 0 0,-1 0 1 0 0,0 0-1 0 0,1 0 0 0 0,-1 0 1 0 0,1 0-1 0 0,18-4 520 0 0,-8 2 69 0 0,28-4 1195 0 0,5 6-931 0 0,-28 3-118 0 0,27 9 0 0 0,-18-4-501 0 0,6-1 272 0 0,50 4 0 0 0,-47-7 245 0 0,-28-3-705 0 0,0 1 0 0 0,0 0 0 0 0,-1 0 0 0 0,1 0-1 0 0,-1 0 1 0 0,0 1 0 0 0,1 0 0 0 0,-1 0 0 0 0,5 4 0 0 0,-6-3-44 0 0,0-1 0 0 0,0 0 0 0 0,1 0 0 0 0,-1-1 1 0 0,1 0-1 0 0,0 0 0 0 0,0 0 0 0 0,0 0 0 0 0,0 0 1 0 0,0-1-1 0 0,0 0 0 0 0,7 0 0 0 0,68-7 1017 0 0,-35 1-696 0 0,118-8 73 0 0,-99 1-92 0 0,-47 8-230 0 0,0 1-1 0 0,0 0 1 0 0,0 1 0 0 0,0 1 0 0 0,21 1 0 0 0,-13 2-2 0 0,-4 2-64 0 0,1-2-1 0 0,0-1 1 0 0,42-3-1 0 0,-50 1-10 0 0,1 0 0 0 0,-1 1-1 0 0,0 1 1 0 0,1 1 0 0 0,-1 0 0 0 0,0 0 0 0 0,0 1-1 0 0,0 1 1 0 0,-1 1 0 0 0,15 6 0 0 0,-16-7-11 0 0,0-1 1 0 0,0 0-1 0 0,1 0 1 0 0,-1-2-1 0 0,1 1 1 0 0,24-2-1 0 0,-15-1 83 0 0,1-1 0 0 0,24-6-1 0 0,26-3 237 0 0,12 6-205 0 0,97 6-1 0 0,-150 1-114 0 0,-3-1 0 0 0,-1 2 0 0 0,56 12 0 0 0,-64-11 6 0 0,1 0 0 0 0,-1-1 0 0 0,1 0 0 0 0,0-2 0 0 0,26-2 0 0 0,-8-2 70 0 0,72-14 0 0 0,-33 4 52 0 0,86-4 0 0 0,-101 12-100 0 0,47 0 10 0 0,-24 3-12 0 0,16-2-26 0 0,-55-2 0 0 0,-179 4 347 0 0,-10-5-224 0 0,-269 23-1 0 0,340-7-101 0 0,-135 12 86 0 0,84-24-107 0 0,90 0 0 0 0,-1 1 0 0 0,1 2 0 0 0,-1 2 0 0 0,-46 8 0 0 0,25 2 0 0 0,-1-3 0 0 0,-61 4 0 0 0,-103 10 0 0 0,190-20 0 0 0,-35-1 0 0 0,-2 0 0 0 0,38-1 0 0 0,-46-5 0 0 0,24 1 0 0 0,-10 2 0 0 0,-1 2 0 0 0,-70 11 0 0 0,92-8 0 0 0,0-3 0 0 0,1 0 0 0 0,-58-8 0 0 0,-19-2 0 0 0,53 10 0 0 0,47 0 0 0 0,0 0 0 0 0,0-1 0 0 0,-26-4 0 0 0,28 3 0 0 0,0 0 0 0 0,-23 1 0 0 0,-12-1 0 0 0,38 1 0 0 0,-1 0 0 0 0,1 1 0 0 0,-1 0 0 0 0,-14 4 0 0 0,3-1 0 0 0,19-3 0 0 0,-1 0 0 0 0,0 0 0 0 0,1 1 0 0 0,-1-1 0 0 0,1 1 0 0 0,-6 3 0 0 0,6-3 0 0 0,0 0 0 0 0,0 0 0 0 0,-1 0 0 0 0,1-1 0 0 0,-1 1 0 0 0,1-1 0 0 0,-7 1 0 0 0,-17 3 0 0 0,18-3 0 0 0,1 0 0 0 0,-1-1 0 0 0,-10 1 0 0 0,-14 0 0 0 0,53 5 0 0 0,3-1 0 0 0,1-1 0 0 0,0-2 0 0 0,0 0 0 0 0,0-2 0 0 0,0 0 0 0 0,0-2 0 0 0,39-6 0 0 0,-18 0 0 0 0,-9 0 0 0 0,74-3 0 0 0,-18 8 0 0 0,61 2 0 0 0,-16 5 0 0 0,101 23 0 0 0,-53-3 0 0 0,-114-18 0 0 0,-6 0 0 0 0,0-3 0 0 0,76-4 0 0 0,181-22 0 0 0,-306 21 0 0 0,284-8 0 0 0,-253 11 0 0 0,83-9 0 0 0,-46 5 0 0 0,-57 2 0 0 0,2 0 0 0 0,-7 1 0 0 0,1-2 0 0 0,23-3 0 0 0,-14 1 0 0 0,1 2 0 0 0,50 3 0 0 0,-9 0 0 0 0,-9-3 0 0 0,120-20 0 0 0,-163 17 64 0 0,0 0 0 0 0,0-2 0 0 0,-1-1 0 0 0,0 0 0 0 0,0-1 0 0 0,-1-2 0 0 0,0 0 0 0 0,21-15 0 0 0,-15 8 82 0 0,26-20 553 0 0,-34 22 467 0 0,-7 7-1323 0 0,0-1-1 0 0,0 0 1 0 0,-2-1 0 0 0,1 0-1 0 0,-1 0 1 0 0,12-18-1 0 0,-18 21 190 0 0,-1-1 0 0 0,1 1 0 0 0,-1-1 0 0 0,0 0 0 0 0,-1 1-1 0 0,1-12 1 0 0,3-17 139 0 0,2 6-64 0 0,-1-1 0 0 0,-2 1 0 0 0,-2-1 0 0 0,0 0 0 0 0,-2 0 0 0 0,-2 0 1 0 0,0 0-1 0 0,-9-38 0 0 0,3 43-123 0 0,-2 0 0 0 0,-23-46 1 0 0,-3-6 2016 0 0,3 5-1967 0 0,13 32-774 0 0,8 14 3296 0 0,2 2-4232 0 0,-8-34 1 0 0,15 48 1647 0 0,1 0 0 0 0,0 0 0 0 0,1 0 0 0 0,1 0 0 0 0,1-21 0 0 0,0 6 28 0 0,-1 0 0 0 0,-1 0 0 0 0,-1-1 0 0 0,-1 1 0 0 0,-13-48 0 0 0,2 0 0 0 0,-9-32 0 0 0,21 101 0 0 0,0 0 0 0 0,0 1 0 0 0,0-1 0 0 0,-1 1 0 0 0,0-1 0 0 0,0 1 0 0 0,0 0 0 0 0,-7-7 0 0 0,-36-28 0 0 0,18 16 0 0 0,2 1 0 0 0,0 1-1 0 0,-41-25 0 0 0,53 38 11 0 0,0 0 0 0 0,0 1-1 0 0,-1 1 1 0 0,0 1-1 0 0,0 0 1 0 0,-1 0-1 0 0,-20-2 1 0 0,-169-5 106 0 0,64 5-115 0 0,24-4 65 0 0,-95-4 7 0 0,-292-11-20 0 0,319 13-36 0 0,-180-22 30 0 0,253 16 12 0 0,-219-8-1 0 0,304 25-54 0 0,0-1-1 0 0,0-1 0 0 0,-31-8 1 0 0,31 5-5 0 0,1 2 0 0 0,-2 0 1 0 0,-32 0-1 0 0,-144 10 1 0 0,152 0 0 0 0,-98 20 0 0 0,96-12 0 0 0,-2 0 0 0 0,-80 28 0 0 0,107-30-6 0 0,9-4-11 0 0,-25 13-1 0 0,40-17 16 0 0,0 0 0 0 0,-1 0-1 0 0,1 1 1 0 0,1 0 0 0 0,-1-1-1 0 0,1 2 1 0 0,-1-1 0 0 0,1 0-1 0 0,-4 7 1 0 0,5-6 2 0 0,-4 5 0 0 0,0 1 0 0 0,1-1 0 0 0,0 1 0 0 0,-4 13 0 0 0,1-2-6 0 0,6-17 2 0 0,1 0 0 0 0,0 0-1 0 0,0 0 1 0 0,1 0 0 0 0,-1 0-1 0 0,1 0 1 0 0,0 0 0 0 0,1 1-1 0 0,-1-1 1 0 0,1 7 0 0 0,4 21-2 0 0,14 54 0 0 0,2 23 7 0 0,-8 55-1 0 0,-10-126 0 0 0,0 41 0 0 0,23 132 0 0 0,28 2 0 0 0,-50-203 0 0 0,0 0 0 0 0,2-1 0 0 0,5 12 0 0 0,-6-14 0 0 0,0 1 0 0 0,0 0 0 0 0,-1 0 0 0 0,0 0 0 0 0,1 10 0 0 0,0 16-310 0 0,-2 0-1 0 0,-2 41 0 0 0,-6 22-5336 0 0,5-83 3941 0 0,-5 52-5337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27.608"/>
    </inkml:context>
    <inkml:brush xml:id="br0">
      <inkml:brushProperty name="width" value="0.1" units="cm"/>
      <inkml:brushProperty name="height" value="0.1" units="cm"/>
      <inkml:brushProperty name="color" value="#F4F91B"/>
    </inkml:brush>
  </inkml:definitions>
  <inkml:trace contextRef="#ctx0" brushRef="#br0">4 1 4231 0 0,'-4'11'4010'0'0,"9"-3"-1384"0"0,-5-7-2520 0 0,1 0-1 0 0,-1 0 1 0 0,1 0 0 0 0,-1 0-1 0 0,1 0 1 0 0,-1 0 0 0 0,1 0-1 0 0,0 0 1 0 0,-1 0-1 0 0,1 0 1 0 0,0 0 0 0 0,0-1-1 0 0,0 1 1 0 0,0 0 0 0 0,0 0-1 0 0,0-1 1 0 0,0 1 0 0 0,0-1-1 0 0,0 1 1 0 0,0-1 0 0 0,1 1-1 0 0,3 2 166 0 0,0-1-1 0 0,0 1 1 0 0,0 0 0 0 0,6 6-1 0 0,8 4 73 0 0,0-2-95 0 0,0-2 0 0 0,1 0 0 0 0,39 12 0 0 0,-24-13 59 0 0,0-2 1 0 0,1-1-1 0 0,0-1 0 0 0,45-3 0 0 0,-36-1-72 0 0,82-12 0 0 0,8-5 181 0 0,-63 10-338 0 0,-1 4 0 0 0,86 7 0 0 0,56-5 125 0 0,-163 0-105 0 0,70 8-1 0 0,-55-2-103 0 0,278 6 188 0 0,-226-15 47 0 0,-61 1-86 0 0,109 8-1 0 0,-135-3-130 0 0,1-1 1 0 0,58-7-1 0 0,-63 3 6 0 0,0 1 1 0 0,1 1-1 0 0,-1 2 0 0 0,43 5 0 0 0,28 19-18 0 0,-61-14 0 0 0,55 9 0 0 0,-4-9 0 0 0,134 20 0 0 0,-192-29 0 0 0,1 0 0 0 0,-1-2 0 0 0,47-6 0 0 0,-64 4 1 0 0,112-6 105 0 0,-102 7-83 0 0,-1 2 1 0 0,1 1-1 0 0,37 8 0 0 0,6 4-7 0 0,1-4 0 0 0,0-2 0 0 0,93 0 0 0 0,-69-9 31 0 0,138 5 232 0 0,62 21-215 0 0,-241-22-62 0 0,1-3 1 0 0,-1-1 0 0 0,59-11-1 0 0,57-5-2 0 0,18 2 99 0 0,-153 14-70 0 0,133-1-29 0 0,60-4 0 0 0,-178 4 0 0 0,50 4 0 0 0,19 0 0 0 0,40 2 0 0 0,-95-1 0 0 0,66 12 0 0 0,-87-9 0 0 0,0-1 0 0 0,54-1 0 0 0,130-21-1 0 0,-67 4 13 0 0,-15 10 108 0 0,26-2 13 0 0,60-31-57 0 0,-33 2-16 0 0,210 1-60 0 0,-211 17 19 0 0,-2 0 16 0 0,-28 14-24 0 0,-77 3-11 0 0,0-3 0 0 0,98-17-1 0 0,-131 12 1 0 0,-1 1 0 0 0,56 2 0 0 0,-47 4 0 0 0,67 1 0 0 0,-103 1 0 0 0,-1 0 0 0 0,1 2 0 0 0,32 10 0 0 0,-39-10 14 0 0,0-1-1 0 0,24 2 1 0 0,12 3 9 0 0,12 1-20 0 0,-42-7-31 0 0,44 11 0 0 0,-41-5 27 0 0,1-2 0 0 0,-1-1 0 0 0,1-1 0 0 0,0-1 0 0 0,0-2 0 0 0,0 0 0 0 0,0-2 0 0 0,0-1 0 0 0,0-1 0 0 0,31-8 0 0 0,-40 7 4 0 0,8-3 4 0 0,-1 1 0 0 0,1 1 0 0 0,0 2 0 0 0,46-1 0 0 0,-70 4-40 0 0,0 0 0 0 0,0 0 0 0 0,0 1 0 0 0,0-1 0 0 0,0 1 0 0 0,0-1 0 0 0,0 1 0 0 0,0 0 0 0 0,0-1 0 0 0,0 1 0 0 0,-1 0 0 0 0,4 2 0 0 0,4 9-5188 0 0,-7-7 4641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30.836"/>
    </inkml:context>
    <inkml:brush xml:id="br0">
      <inkml:brushProperty name="width" value="0.1" units="cm"/>
      <inkml:brushProperty name="height" value="0.1" units="cm"/>
      <inkml:brushProperty name="color" value="#F4F91B"/>
    </inkml:brush>
  </inkml:definitions>
  <inkml:trace contextRef="#ctx0" brushRef="#br0">1 7 455 0 0,'2'-1'253'0'0,"0"0"-1"0"0,-1 0 0 0 0,1 1 0 0 0,0-1 0 0 0,0 0 0 0 0,0 1 1 0 0,0 0-1 0 0,0-1 0 0 0,1 1 0 0 0,-1 0 0 0 0,0 0 0 0 0,0 0 1 0 0,0 0-1 0 0,0 0 0 0 0,3 1 0 0 0,0 0 34 0 0,0 0 0 0 0,0 0 1 0 0,-1 0-1 0 0,1 0 0 0 0,8 4 0 0 0,16 11 1587 0 0,32 13-1 0 0,-38-19-1385 0 0,-16-8-327 0 0,0 1 0 0 0,0-1 0 0 0,0-1 0 0 0,0 1-1 0 0,0-1 1 0 0,1 0 0 0 0,-1-1 0 0 0,11 0-1 0 0,7-2 348 0 0,28-6 0 0 0,15-2-72 0 0,3 10-86 0 0,122 13 1 0 0,-78-2-80 0 0,-1-8-68 0 0,-25-2-57 0 0,106-4 144 0 0,-4 0-109 0 0,82-5-14 0 0,-128-1 98 0 0,18 2-36 0 0,148-4-58 0 0,-137 20 39 0 0,-1 1-96 0 0,-121-10-75 0 0,75 10 1 0 0,-103-6-29 0 0,0 1 0 0 0,0 1 1 0 0,-1 1-1 0 0,0 1 0 0 0,29 14 0 0 0,-28-11 3 0 0,1-2 0 0 0,0-1 0 0 0,47 10 0 0 0,-12-4-1 0 0,-18-7-12 0 0,0 0 0 0 0,1-3 0 0 0,47-1 0 0 0,-44-2 0 0 0,227 18 128 0 0,-195-16-106 0 0,206 0 191 0 0,313-16 80 0 0,-424 0-293 0 0,-49 1 0 0 0,228 3 64 0 0,-132-3 71 0 0,-206 11-134 0 0,106-14-1 0 0,-69 7 0 0 0,104-2 0 0 0,-21 9 0 0 0,-45 0 0 0 0,-20-2 0 0 0,108-20 0 0 0,36-1 0 0 0,80 21 0 0 0,-209 3 0 0 0,74 5 0 0 0,-73-2 0 0 0,81-2 0 0 0,67 4 0 0 0,-177-1 0 0 0,17 2 0 0 0,89-5 0 0 0,66-16 0 0 0,-124 0 0 0 0,-6 0 128 0 0,-89 13-524 0 0,0 1 707 0 0,0-1 1 0 0,17 1-1 0 0,-5 5-1333 0 0,-19-4 586 0 0,-1 1 1 0 0,1 0-1 0 0,-1 0 1 0 0,1 0-1 0 0,-1 0 1 0 0,1 0-1 0 0,-1 0 0 0 0,1 0 1 0 0,1 3-1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1.153"/>
    </inkml:context>
    <inkml:brush xml:id="br0">
      <inkml:brushProperty name="width" value="0.1" units="cm"/>
      <inkml:brushProperty name="height" value="0.1" units="cm"/>
      <inkml:brushProperty name="color" value="#E71224"/>
    </inkml:brush>
  </inkml:definitions>
  <inkml:trace contextRef="#ctx0" brushRef="#br0">1318 202 3423 0 0,'-5'-7'161'0'0,"1"0"0"0"0,-1 1 0 0 0,-1 0-1 0 0,1 0 1 0 0,-1 0 0 0 0,0 1 0 0 0,0 0-1 0 0,0 0 1 0 0,-1 0 0 0 0,-9-4-1 0 0,-3-1 86 0 0,-1 1-1 0 0,-35-11 0 0 0,11 9 187 0 0,-1 2 0 0 0,-62-6-1 0 0,-6 0 560 0 0,90 11-722 0 0,-218-32 2244 0 0,198 32-2230 0 0,0 2 0 0 0,0 2 0 0 0,-70 10 0 0 0,49 2-478 0 0,1 4 0 0 0,-105 40 0 0 0,127-41-196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33.272"/>
    </inkml:context>
    <inkml:brush xml:id="br0">
      <inkml:brushProperty name="width" value="0.1" units="cm"/>
      <inkml:brushProperty name="height" value="0.1" units="cm"/>
      <inkml:brushProperty name="color" value="#F4F91B"/>
    </inkml:brush>
  </inkml:definitions>
  <inkml:trace contextRef="#ctx0" brushRef="#br0">1 88 1839 0 0,'11'3'2086'0'0,"-5"-3"-1968"0"0,-5 0-103 0 0,1 0 0 0 0,-1 0 0 0 0,1 0 0 0 0,-1 0 0 0 0,1 0 0 0 0,-1 0 0 0 0,0 0 0 0 0,1 0 0 0 0,-1-1 0 0 0,1 1 0 0 0,-1-1 0 0 0,0 1 0 0 0,1-1 0 0 0,-1 1 0 0 0,0-1 0 0 0,1 0 0 0 0,-1 0 0 0 0,0 1 0 0 0,0-1 0 0 0,0 0-1 0 0,0 0 1 0 0,0 0 0 0 0,0 0 0 0 0,0-1 0 0 0,0 1 0 0 0,1-2 0 0 0,0 0 214 0 0,0 1 0 0 0,0-1 0 0 0,1 0 0 0 0,0 1 0 0 0,-1-1 0 0 0,1 1 0 0 0,0 0 0 0 0,0-1-1 0 0,0 2 1 0 0,0-1 0 0 0,0 0 0 0 0,1 1 0 0 0,-1-1 0 0 0,1 1 0 0 0,-1 0 0 0 0,1 0-1 0 0,-1 0 1 0 0,1 1 0 0 0,-1-1 0 0 0,1 1 0 0 0,0 0 0 0 0,-1 0 0 0 0,6 0 0 0 0,56 11 572 0 0,120 5 0 0 0,15-1-244 0 0,1 0-106 0 0,-155-15-391 0 0,145-2 504 0 0,-39 0-313 0 0,105-7 160 0 0,-254 9-401 0 0,325-17 358 0 0,-50 2-319 0 0,-146 6-34 0 0,138-13-15 0 0,-157 15-18 0 0,151-4-532 0 0,-250 11-2746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35.396"/>
    </inkml:context>
    <inkml:brush xml:id="br0">
      <inkml:brushProperty name="width" value="0.1" units="cm"/>
      <inkml:brushProperty name="height" value="0.1" units="cm"/>
      <inkml:brushProperty name="color" value="#F4F91B"/>
    </inkml:brush>
  </inkml:definitions>
  <inkml:trace contextRef="#ctx0" brushRef="#br0">377 147 1839 0 0,'-4'-2'300'0'0,"-1"0"-1"0"0,0 0 0 0 0,0 0 0 0 0,0 1 0 0 0,0-1 0 0 0,0 1 0 0 0,0 1 1 0 0,0-1-1 0 0,0 1 0 0 0,0-1 0 0 0,-1 2 0 0 0,1-1 0 0 0,0 0 1 0 0,0 1-1 0 0,0 0 0 0 0,-8 3 0 0 0,-7 2-152 0 0,0 0 1 0 0,-34 17-1 0 0,39-15-62 0 0,0-2 3 0 0,0 1 0 0 0,1 1 0 0 0,0 1 0 0 0,0 0 1 0 0,-19 16-1 0 0,24-16 427 0 0,-1 0 1 0 0,0-1 0 0 0,0 0 0 0 0,-20 10 282 0 0,45-19-67 0 0,0-1-1 0 0,0-1 1 0 0,-1-1-1 0 0,21-7 1 0 0,29-7-639 0 0,-26 10-24 0 0,1 0 74 0 0,58-6 0 0 0,-79 13-81 0 0,157-3 482 0 0,-126 8-483 0 0,18 0 141 0 0,77-4 0 0 0,-56 0-62 0 0,-36 1-129 0 0,-13-3 27 0 0,0-1 0 0 0,49-12 0 0 0,-54 8 73 0 0,1 1-1 0 0,0 2 1 0 0,44 0-1 0 0,-23 7 35 0 0,4 0-6 0 0,102-6 0 0 0,-111-1-100 0 0,23-3 0 0 0,118-33 26 0 0,-131 28-38 0 0,-22 4 34 0 0,75-7 1 0 0,-74 14-26 0 0,220-18 58 0 0,-218 14-75 0 0,0 2-1 0 0,60 4 1 0 0,-63 1-18 0 0,235 19 0 0 0,-204-10 0 0 0,1-4 0 0 0,0-3 0 0 0,90-7 0 0 0,-50-5 22 0 0,0 4-1 0 0,158 14 0 0 0,-188-5 26 0 0,-1-5-1 0 0,108-11 1 0 0,-149 8-43 0 0,299-12 50 0 0,13-16-12 0 0,40-1-10 0 0,-163 14 16 0 0,-117 7-32 0 0,-61 6-16 0 0,0 3 0 0 0,82 7 0 0 0,-114-1-370 0 0,0 0 0 0 0,0 1 0 0 0,26 11 0 0 0,-38-14-120 0 0,5 4-1100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39.648"/>
    </inkml:context>
    <inkml:brush xml:id="br0">
      <inkml:brushProperty name="width" value="0.1" units="cm"/>
      <inkml:brushProperty name="height" value="0.1" units="cm"/>
      <inkml:brushProperty name="color" value="#F4F91B"/>
    </inkml:brush>
  </inkml:definitions>
  <inkml:trace contextRef="#ctx0" brushRef="#br0">1 87 3223 0 0,'18'-11'1298'0'0,"-12"9"-1015"0"0,-1 0 1 0 0,0 1-1 0 0,1-1 1 0 0,-1 1 0 0 0,11 0-1 0 0,-8 0-254 0 0,-1 0-1 0 0,0 0 0 0 0,10-4 0 0 0,6-1 614 0 0,26-6-1 0 0,-30 8-76 0 0,7 1-182 0 0,1 0 0 0 0,-1 2 0 0 0,1 1 0 0 0,46 5 1 0 0,22 1-257 0 0,-73-6 86 0 0,3-1 83 0 0,0 1 1 0 0,1 2 0 0 0,-1 0-1 0 0,47 11 1 0 0,-34-3-238 0 0,0-2-1 0 0,1-1 1 0 0,65 2 0 0 0,32-1 424 0 0,109 3 132 0 0,-103-15-551 0 0,-7 2 139 0 0,-77 1-4 0 0,90 8 1 0 0,-94-2-151 0 0,36-1 4 0 0,36-1 11 0 0,81-3 64 0 0,-174-1-125 0 0,184-14 58 0 0,-109 13-61 0 0,1-4 292 0 0,-48 2 52 0 0,-44 4-316 0 0,-1-1 1 0 0,0-1 0 0 0,0 0-1 0 0,16-5 1 0 0,-5 1-12 0 0,-1 1-1 0 0,0 2 1 0 0,1 0 0 0 0,50 3-1 0 0,-48 0 29 0 0,50-3 8 0 0,-40 0-42 0 0,1 2 0 0 0,-1 2-1 0 0,0 2 1 0 0,0 1 0 0 0,58 15-1 0 0,-81-16-10 0 0,0 0 0 0 0,1-2 0 0 0,-1 0 0 0 0,0-1 1 0 0,0 0-1 0 0,18-3 0 0 0,6 0 10 0 0,-21 1 9 0 0,-1-1 0 0 0,37-10 0 0 0,-34 7-21 0 0,36-5 0 0 0,-26 7 2 0 0,-15 2 0 0 0,0 0 0 0 0,29 1 0 0 0,-22 1 23 0 0,31-3 0 0 0,-22 1-5 0 0,60-6-18 0 0,35-2 0 0 0,-41 13 13 0 0,-45-1-1 0 0,0-2 1 0 0,-1-1 0 0 0,57-10 0 0 0,-61 6-4 0 0,0 2-1 0 0,0 2 0 0 0,0 1 1 0 0,57 7-1 0 0,66 1 14 0 0,-11-17-22 0 0,68 0 0 0 0,-209 9 0 0 0,-2-1 0 0 0,-1 1 0 0 0,1 0 0 0 0,0 0 0 0 0,0 1 0 0 0,0-1 0 0 0,-1 1 0 0 0,1 0 0 0 0,0 1 0 0 0,8 2 0 0 0,-13-4-48 0 0,0 1 0 0 0,1-1 0 0 0,-1 0 1 0 0,0 0-1 0 0,0 0 0 0 0,0 1 0 0 0,1-1 0 0 0,-1 0 0 0 0,0 0 0 0 0,0 0 0 0 0,0 1 0 0 0,0-1 0 0 0,1 0 0 0 0,-1 0 0 0 0,0 1 0 0 0,0-1 1 0 0,0 0-1 0 0,0 0 0 0 0,0 1 0 0 0,0-1 0 0 0,0 0 0 0 0,0 0 0 0 0,0 1 0 0 0,0-1 0 0 0,0 0 0 0 0,0 1 0 0 0,0-1 0 0 0,0 0 0 0 0,0 0 0 0 0,0 1 1 0 0,0-1-1 0 0,0 0 0 0 0,0 0 0 0 0,0 1 0 0 0,-1-1 0 0 0,1 1 0 0 0,-2 2-939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45.334"/>
    </inkml:context>
    <inkml:brush xml:id="br0">
      <inkml:brushProperty name="width" value="0.1" units="cm"/>
      <inkml:brushProperty name="height" value="0.1" units="cm"/>
      <inkml:brushProperty name="color" value="#F4F91B"/>
    </inkml:brush>
  </inkml:definitions>
  <inkml:trace contextRef="#ctx0" brushRef="#br0">1 12 5671 0 0,'80'-6'872'0'0,"124"23"-92"0"0,-62-4 448 0 0,-133-13-1199 0 0,46 4 111 0 0,65-3 1 0 0,27-5 253 0 0,170 17 1 0 0,-22-7-102 0 0,-125-1 192 0 0,-83 0-335 0 0,58 7-7 0 0,2 0 71 0 0,109-17-64 0 0,-5 0-28 0 0,-5 7-122 0 0,-196-2 0 0 0,198-17 32 0 0,-2 1 0 0 0,18 13 96 0 0,-31-20-102 0 0,-158 13-7 0 0,148-2 0 0 0,-120 16-7 0 0,178 4 40 0 0,-214-8-52 0 0,282 4 0 0 0,-276-1 13 0 0,111 0 38 0 0,45-3 11 0 0,-199 1-60 0 0,23 0-2 0 0,-2 3 0 0 0,1 2 0 0 0,0 2 0 0 0,-1 2 0 0 0,58 21 0 0 0,-57-11-853 0 0,-43-16-3030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3:47.995"/>
    </inkml:context>
    <inkml:brush xml:id="br0">
      <inkml:brushProperty name="width" value="0.1" units="cm"/>
      <inkml:brushProperty name="height" value="0.1" units="cm"/>
      <inkml:brushProperty name="color" value="#F4F91B"/>
    </inkml:brush>
  </inkml:definitions>
  <inkml:trace contextRef="#ctx0" brushRef="#br0">0 197 1375 0 0,'0'-4'409'0'0,"2"-14"3394"0"0,-1 18-3677 0 0,0-1 0 0 0,0 1 0 0 0,0-1 0 0 0,0 1 0 0 0,0-1 0 0 0,0 1 0 0 0,0 0 0 0 0,1 0 0 0 0,-1 0 0 0 0,0-1 0 0 0,0 1 0 0 0,0 0 0 0 0,0 1 0 0 0,1-1-1 0 0,-1 0 1 0 0,0 0 0 0 0,0 0 0 0 0,0 1 0 0 0,0-1 0 0 0,0 0 0 0 0,1 1 0 0 0,0 0 0 0 0,33 13 853 0 0,1 8-787 0 0,-31-18-182 0 0,0-1 0 0 0,0 1 0 0 0,1-1 0 0 0,0 0 0 0 0,-1 0-1 0 0,1-1 1 0 0,0 1 0 0 0,0-1 0 0 0,1-1 0 0 0,-1 1 0 0 0,0-1-1 0 0,11 1 1 0 0,16-3 278 0 0,-5 1 408 0 0,35 3 0 0 0,-30 2-622 0 0,-10-2-32 0 0,36 2 0 0 0,-31-6 224 0 0,35-5 1 0 0,-37 4-183 0 0,-1 1 1 0 0,39 4 0 0 0,-51-2-64 0 0,86 11-12 0 0,-61-6 24 0 0,59 2-1 0 0,162-12 528 0 0,-243 3-548 0 0,0 0 0 0 0,27-7 0 0 0,-24 4 2 0 0,28-2 0 0 0,121-14 236 0 0,-20 1-30 0 0,-85 16-192 0 0,-29 2-5 0 0,60-10 0 0 0,22-6-23 0 0,7-1 0 0 0,37-8 64 0 0,-122 20-64 0 0,1 2 0 0 0,69 1 0 0 0,-28 1 0 0 0,-37 1 0 0 0,79-7 0 0 0,-39-1 0 0 0,-53 5 0 0 0,1 2 0 0 0,43 2 0 0 0,6 0 0 0 0,27 4 0 0 0,-63-4 0 0 0,78 12 0 0 0,24 0 0 0 0,40-27 0 0 0,-82 4 0 0 0,-46 5 0 0 0,77-3 0 0 0,86 18 0 0 0,-184-13 0 0 0,7 1 0 0 0,58 7 0 0 0,132 27 0 0 0,-217-30 0 0 0,0-1 0 0 0,0 0 0 0 0,0-2 0 0 0,22-4 0 0 0,-19 3 0 0 0,0 1 0 0 0,31 0 0 0 0,-27 1 0 0 0,0 0 0 0 0,25-5 0 0 0,-9 1 0 0 0,1 0 0 0 0,41-13 0 0 0,29-4 0 0 0,31 3 76 0 0,107-12 123 0 0,-217 29-128 0 0,47 3-1 0 0,-4-1-70 0 0,-53-1 0 0 0,0 1 0 0 0,0 1 0 0 0,34 6 0 0 0,-19 1-1 0 0,122 20 13 0 0,-92-19 15 0 0,69 18-1 0 0,-76-10-26 0 0,61 26 0 0 0,-119-42 0 0 0,20 8 0 0 0,0-2 0 0 0,1 0 0 0 0,37 7 0 0 0,74 7 0 0 0,108 9 0 0 0,-192-27 42 0 0,-20 0 28 0 0,0-2 0 0 0,1-1 1 0 0,41-6-1 0 0,-12-11 151 0 0,-48 19-1158 0 0,-12-2 873 0 0,1 0 1 0 0,-1 0-1 0 0,0 0 0 0 0,0 0 0 0 0,0 0 1 0 0,1 0-1 0 0,-1 0 0 0 0,0 0 1 0 0,0 0-1 0 0,0 0 0 0 0,1 0 1 0 0,-1 0-1 0 0,0 1 0 0 0,0-1 0 0 0,0 0 1 0 0,1 0-1 0 0,-1 0 0 0 0,0 0 1 0 0,0 1-1 0 0,0-1 0 0 0,0 0 1 0 0,0 0-1 0 0,1 0 0 0 0,-1 1 0 0 0,0-1 1 0 0,0 0-1 0 0,0 0 0 0 0,0 0 1 0 0,0 1-1 0 0,0-1 0 0 0,0 0 1 0 0,0 0-1 0 0,0 0 0 0 0,0 1 0 0 0,0-1 1 0 0,0 0-1 0 0,0 0 0 0 0,0 1 1 0 0,0-1-1 0 0,0 0 0 0 0,0 0 1 0 0,0 1-1 0 0,0-1 0 0 0,0 0 0 0 0,0 0 1 0 0,-1 0-1 0 0,1 1 0 0 0,0-1 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4:05.036"/>
    </inkml:context>
    <inkml:brush xml:id="br0">
      <inkml:brushProperty name="width" value="0.1" units="cm"/>
      <inkml:brushProperty name="height" value="0.1" units="cm"/>
      <inkml:brushProperty name="color" value="#F4F91B"/>
    </inkml:brush>
  </inkml:definitions>
  <inkml:trace contextRef="#ctx0" brushRef="#br0">4 0 1295 0 0,'0'2'0'0'0,"-2"0"0"0"0,0-4 72 0 0,2 4-72 0 0,2 0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4:14.092"/>
    </inkml:context>
    <inkml:brush xml:id="br0">
      <inkml:brushProperty name="width" value="0.1" units="cm"/>
      <inkml:brushProperty name="height" value="0.1" units="cm"/>
      <inkml:brushProperty name="color" value="#F4F91B"/>
    </inkml:brush>
  </inkml:definitions>
  <inkml:trace contextRef="#ctx0" brushRef="#br0">0 2 719 0 0,'13'-1'0'0'0,"2"2"0"0"0,-2 1 0 0 0,-2 0 64 0 0,-3 2-64 0 0,-5-4 0 0 0,5 4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4:28.703"/>
    </inkml:context>
    <inkml:brush xml:id="br0">
      <inkml:brushProperty name="width" value="0.1" units="cm"/>
      <inkml:brushProperty name="height" value="0.1" units="cm"/>
      <inkml:brushProperty name="color" value="#F4F91B"/>
    </inkml:brush>
  </inkml:definitions>
  <inkml:trace contextRef="#ctx0" brushRef="#br0">82 0 919 0 0,'-12'28'2435'0'0,"10"-25"-2263"0"0,0-1-1 0 0,0 1 1 0 0,-1-1-1 0 0,1 0 0 0 0,-1 0 1 0 0,1 0-1 0 0,-1 0 1 0 0,0 0-1 0 0,0 0 1 0 0,1-1-1 0 0,-1 1 1 0 0,-1-1-1 0 0,1 0 1 0 0,0 0-1 0 0,0 0 1 0 0,0 0-1 0 0,-1 0 0 0 0,1-1 1 0 0,-7 0-1 0 0,3 2 900 0 0,11 0-551 0 0,11 2-201 0 0,5-2 315 0 0,1-2 0 0 0,39-3 0 0 0,-22 0-382 0 0,82 5 165 0 0,-77 0-334 0 0,57-4 1 0 0,25-11 356 0 0,-37 14-83 0 0,-36 0-242 0 0,92 5 29 0 0,-61-1-26 0 0,20 3-28 0 0,-54-3-5 0 0,-1-3 1 0 0,96-6-1 0 0,-23-7 243 0 0,222 9 0 0 0,-234 11-328 0 0,29 1 11 0 0,136-12 42 0 0,-105 8 12 0 0,-2 1-2 0 0,-42 0 1 0 0,93 7 0 0 0,60-9-64 0 0,-177-4 0 0 0,106-2 0 0 0,-95-9 40 0 0,-72 5 57 0 0,-1 1 0 0 0,1 3-1 0 0,56 4 1 0 0,-54 3-74 0 0,-16-2 0 0 0,0-1 1 0 0,0-1 0 0 0,47-2-1 0 0,40-13-9 0 0,148-11 36 0 0,-125 12-16 0 0,-6 1-4 0 0,-24 3-30 0 0,30-2 0 0 0,-61 8 0 0 0,-27 1 0 0 0,52 4 0 0 0,138 7 0 0 0,-188-7 0 0 0,0 1 0 0 0,56 14 0 0 0,-61-9 0 0 0,0-3 0 0 0,90 3 0 0 0,223-10 0 0 0,-252 9-2 0 0,35 0 68 0 0,78-11-66 0 0,148 3 0 0 0,-283 7 46 0 0,-74-5-93 0 0,0 0 0 0 0,-1 0 0 0 0,1 1 0 0 0,-1 0 1 0 0,0 1-1 0 0,13 6 0 0 0,-10-1-175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4:34.692"/>
    </inkml:context>
    <inkml:brush xml:id="br0">
      <inkml:brushProperty name="width" value="0.1" units="cm"/>
      <inkml:brushProperty name="height" value="0.1" units="cm"/>
      <inkml:brushProperty name="color" value="#F4F91B"/>
    </inkml:brush>
  </inkml:definitions>
  <inkml:trace contextRef="#ctx0" brushRef="#br0">139 100 3911 0 0,'-15'-8'376'0'0,"12"6"-264"0"0,1 0 0 0 0,-1 0-1 0 0,0 1 1 0 0,0-1 0 0 0,-1 1-1 0 0,1 0 1 0 0,0 0 0 0 0,0 0-1 0 0,0 1 1 0 0,-1-1 0 0 0,-3 0-1 0 0,-8 1 298 0 0,13-1-344 0 0,0 1-1 0 0,0-1 0 0 0,0 1 0 0 0,0 0 0 0 0,0 0 0 0 0,-1 0 0 0 0,1 0 1 0 0,0 0-1 0 0,0 1 0 0 0,0-1 0 0 0,0 0 0 0 0,0 1 0 0 0,0 0 1 0 0,0 0-1 0 0,0-1 0 0 0,0 1 0 0 0,0 0 0 0 0,0 0 0 0 0,-3 3 0 0 0,-1 2 287 0 0,-9 9 280 0 0,15-14-605 0 0,0-1 0 0 0,0 0 0 0 0,-1 1 0 0 0,1-1 0 0 0,0 0 0 0 0,0 1 0 0 0,0-1-1 0 0,0 1 1 0 0,-1-1 0 0 0,1 0 0 0 0,0 1 0 0 0,0-1 0 0 0,0 1 0 0 0,0-1 0 0 0,0 0 0 0 0,0 1 0 0 0,0-1-1 0 0,0 1 1 0 0,0-1 0 0 0,0 0 0 0 0,0 1 0 0 0,0-1 0 0 0,0 1 0 0 0,0-1 0 0 0,1 0 0 0 0,-1 1 0 0 0,0-1-1 0 0,0 0 1 0 0,0 1 0 0 0,0-1 0 0 0,1 1 0 0 0,-1-1 0 0 0,0 0 0 0 0,0 0 0 0 0,1 1 0 0 0,-1-1 0 0 0,0 0-1 0 0,1 1 1 0 0,4 3 202 0 0,-4-3-213 0 0,-1-1 0 0 0,0 1 0 0 0,1-1 0 0 0,-1 0 0 0 0,1 1 1 0 0,-1-1-1 0 0,1 0 0 0 0,-1 1 0 0 0,0-1 0 0 0,1 0 0 0 0,-1 0 0 0 0,1 1 0 0 0,-1-1 0 0 0,1 0 1 0 0,0 0-1 0 0,-1 0 0 0 0,1 0 0 0 0,-1 0 0 0 0,1 0 0 0 0,-1 0 0 0 0,1 0 0 0 0,10 1 184 0 0,-1 0 0 0 0,16 5-1 0 0,-9-3-83 0 0,20 2 112 0 0,1-1 1 0 0,55-3-1 0 0,-69-1-33 0 0,-8 0-68 0 0,-7 1-17 0 0,1-1 1 0 0,-1 0 0 0 0,1-1-1 0 0,-1 0 1 0 0,1-1 0 0 0,14-4-1 0 0,47-12 461 0 0,-41 8-456 0 0,1 2-1 0 0,0 0 1 0 0,0 2 0 0 0,35-2 0 0 0,-34 8-37 0 0,0 1 0 0 0,56 9 0 0 0,-35-3 1 0 0,117 6 244 0 0,-86-9-46 0 0,-68-2-202 0 0,-1 1 1 0 0,21 6 0 0 0,18 3 53 0 0,-32-10-93 0 0,0 0 0 0 0,1-2 0 0 0,32-4 0 0 0,64-15-9 0 0,-10 1 90 0 0,-61 14 141 0 0,80 5 1 0 0,25-2-130 0 0,-51 1-37 0 0,-43 2-54 0 0,8 1 164 0 0,128 21-1 0 0,-96-12-129 0 0,27 4 20 0 0,-62-10-65 0 0,-22-3 0 0 0,46-3-1 0 0,-36-1-12 0 0,51 0 0 0 0,151 6 38 0 0,-227-3-49 0 0,8 1 16 0 0,-1 1-1 0 0,42 11 0 0 0,-38-5-12 0 0,76 10 0 0 0,114-7 6 0 0,52 22 96 0 0,-218-30-70 0 0,97-3 0 0 0,41-17 27 0 0,9 8 75 0 0,76 18-22 0 0,-171-16-68 0 0,-60 1-34 0 0,120 0 113 0 0,13-12-64 0 0,-159 15-22 0 0,40 5-1 0 0,-46-2-14 0 0,0-1 1 0 0,1-1-1 0 0,25-3 0 0 0,-17-1-27 0 0,-10 2 0 0 0,32-8 0 0 0,10-4 7 0 0,87-9-1 0 0,-103 17 41 0 0,155-8 1201 0 0,-59 7-2374 0 0,-6-14 972 0 0,-85 12 148 0 0,59-4 0 0 0,94-10 6 0 0,-11 0 0 0 0,-110 24 0 0 0,-25 2 0 0 0,44-12 0 0 0,-80 7 0 0 0,10-4 0 0 0,-26 4 0 0 0,0 0 0 0 0,0 1 0 0 0,1 0 0 0 0,-1 1 0 0 0,0 0 0 0 0,14 1 0 0 0,84 18 2088 0 0,-70-12-2545 0 0,44 16 0 0 0,-2 1-685 0 0,-19-9 1142 0 0,-27-6 0 0 0,0-1 0 0 0,61 7 0 0 0,-74-14 0 0 0,1-1 0 0 0,-1 0 0 0 0,0-1 0 0 0,1-2 0 0 0,-1 0 0 0 0,20-5 0 0 0,51-13 75 0 0,-78 18-50 0 0,-8 2-16 0 0,0 0 0 0 0,-1 0 1 0 0,1 1-1 0 0,0-1 0 0 0,0 0 0 0 0,-1 1 0 0 0,1 0 1 0 0,0-1-1 0 0,0 1 0 0 0,0 0 0 0 0,-1 0 0 0 0,1 1 0 0 0,0-1 1 0 0,0 1-1 0 0,-1-1 0 0 0,6 3 0 0 0,-4-1 37 0 0,0 0-1 0 0,1 1 0 0 0,-1-2 1 0 0,1 1-1 0 0,-1-1 1 0 0,1 1-1 0 0,0-1 1 0 0,-1 0-1 0 0,1-1 0 0 0,0 1 1 0 0,8-1-1 0 0,6-1 423 0 0,31-6 1 0 0,-15 1-1656 0 0,71-4 1159 0 0,-13 1 115 0 0,97-21-1 0 0,-65 11-86 0 0,-55 9 0 0 0,91-8 44 0 0,-62 7-24 0 0,-8 4-20 0 0,125 8 0 0 0,-84 1 0 0 0,191 7 0 0 0,-225-5 0 0 0,292 0 0 0 0,-327-1 0 0 0,134 0 0 0 0,-151-4 0 0 0,80 11 0 0 0,-29 1 0 0 0,181-4 0 0 0,-231-7 0 0 0,-1 3 0 0 0,52 10 0 0 0,22 1 0 0 0,92-16 0 0 0,-155 0 0 0 0,167-4 0 0 0,185 15 0 0 0,-107 3 0 0 0,-26-23 61 0 0,-229 7-58 0 0,-21 6-8 0 0,4-2 90 0 0,-23-1-85 0 0,-1 1 0 0 0,1-1 0 0 0,-1-1 0 0 0,0 1 0 0 0,7-3 0 0 0,46-7 0 0 0,-53 9 0 0 0,0 1 0 0 0,1 0 0 0 0,-1 0 0 0 0,1 1 0 0 0,-1 0 0 0 0,7 1 0 0 0,13-1 0 0 0,5-1 0 0 0,37 4 0 0 0,2 0 0 0 0,63 6 0 0 0,-90-5 0 0 0,-1-1 0 0 0,69-5 0 0 0,-14-6 0 0 0,138 8 0 0 0,-94 12 0 0 0,-94-7 0 0 0,258 22 0 0 0,-262-24 0 0 0,71-4 0 0 0,-30-2 0 0 0,-54 4 0 0 0,1-3 0 0 0,47-6 0 0 0,-69 6 0 0 0,1 2 0 0 0,0-1 0 0 0,-1 2 0 0 0,13 0 0 0 0,11 1 0 0 0,-11 0 0 0 0,0 0 0 0 0,28 7 0 0 0,-35-7 0 0 0,121 26 0 0 0,-100-22 0 0 0,230 28 0 0 0,-102-31 0 0 0,84 5 0 0 0,-178 0 0 0 0,-1-4 0 0 0,75-4 0 0 0,-56-7 0 0 0,0 5 0 0 0,158 15 0 0 0,-165-4 0 0 0,0-4 0 0 0,126-6 0 0 0,-146-3 0 0 0,0 2 0 0 0,76 9 0 0 0,115 14 0 0 0,-29-28 72 0 0,-219 6-72 0 0,41-2 0 0 0,1 1 0 0 0,-1 3 0 0 0,0 1 0 0 0,61 11 0 0 0,-84-9 0 0 0,1-2 0 0 0,32 1 0 0 0,-21-2 0 0 0,16-1 0 0 0,0-1 0 0 0,0-3 0 0 0,67-13 0 0 0,-89 13 0 0 0,1 2 0 0 0,44 2 0 0 0,-37 0 0 0 0,38-2 0 0 0,0-4 0 0 0,87-17 0 0 0,137-11 0 0 0,-178 21 0 0 0,-73 6 0 0 0,0 2 0 0 0,1 3 0 0 0,88 5 0 0 0,27 10 0 0 0,-91-14 0 0 0,135-18 0 0 0,-118 8 0 0 0,-31 7 0 0 0,96 7 0 0 0,2 0 0 0 0,-116-4 0 0 0,-22 1 0 0 0,0 0 0 0 0,27-5 0 0 0,122-15 0 0 0,-110 14 0 0 0,11 2 0 0 0,96 7 0 0 0,15 0 0 0 0,-139-4 0 0 0,58-5 0 0 0,-71 4 0 0 0,0 2 0 0 0,43 4 0 0 0,10 1 0 0 0,0-10 0 0 0,-54 2 0 0 0,-1 2 0 0 0,42 2 0 0 0,-43 0 0 0 0,0-1 0 0 0,0-1 0 0 0,30-5 0 0 0,11-1 0 0 0,61-6 0 0 0,-62 1 0 0 0,2 8 0 0 0,-65 3 2 0 0,0 1 0 0 0,0-1 0 0 0,0 0 0 0 0,0 1 0 0 0,0-1 0 0 0,0 0 0 0 0,0 0 0 0 0,0 1 0 0 0,0-1 0 0 0,0 0 0 0 0,0 0 0 0 0,-1 0 0 0 0,1 0 0 0 0,0 0 0 0 0,-1 0 0 0 0,1 0 0 0 0,0-2 0 0 0,0 1 1 0 0,0 1 0 0 0,0-1 0 0 0,0 0 1 0 0,0 1-1 0 0,1-1 0 0 0,-1 0 0 0 0,0 1 0 0 0,4-3 0 0 0,10-2-3 0 0,-12 6 0 0 0,-1-1 0 0 0,0 0 0 0 0,1 0 0 0 0,-1 0 0 0 0,0 0 0 0 0,0-1 0 0 0,0 1 0 0 0,4-3 0 0 0,-4 2 0 0 0,-1 1 0 0 0,1 0 0 0 0,-1 1 0 0 0,1-1 0 0 0,0 0 0 0 0,0 0 0 0 0,0 1 0 0 0,3-2 0 0 0,-4 2 0 0 0,1 0 0 0 0,-1 0 0 0 0,0-1 0 0 0,1 1 0 0 0,-1-1 0 0 0,0 1 0 0 0,1-1 0 0 0,-1 0 0 0 0,0 1 0 0 0,0-1 0 0 0,0 0 0 0 0,1 0 0 0 0,-1 0 0 0 0,0 0 0 0 0,1-2 0 0 0,0 1-74 0 0,-3 4-153 0 0,-5 10-707 0 0,-9 18-3027 0 0,8-12-1819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4:42.083"/>
    </inkml:context>
    <inkml:brush xml:id="br0">
      <inkml:brushProperty name="width" value="0.1" units="cm"/>
      <inkml:brushProperty name="height" value="0.1" units="cm"/>
      <inkml:brushProperty name="color" value="#F4F91B"/>
    </inkml:brush>
  </inkml:definitions>
  <inkml:trace contextRef="#ctx0" brushRef="#br0">1 0 455 0 0,'0'4'185'0'0,"0"0"0"0"0,0 0 0 0 0,1 0 0 0 0,0 1 0 0 0,0-1 0 0 0,0 0-1 0 0,0-1 1 0 0,1 1 0 0 0,-1 0 0 0 0,1 0 0 0 0,0-1 0 0 0,0 1-1 0 0,0-1 1 0 0,4 6 0 0 0,-1-4 65 0 0,0 0-1 0 0,0-1 1 0 0,1 1-1 0 0,-1-1 1 0 0,1 0-1 0 0,0 0 1 0 0,12 5-1 0 0,4-1 177 0 0,0 0-1 0 0,0-2 0 0 0,1 0 0 0 0,25 2 0 0 0,9 0 256 0 0,97-1-1 0 0,28-4 265 0 0,215-8 854 0 0,-279-6-1285 0 0,148-8 15 0 0,45 16-230 0 0,-110-10-50 0 0,-116 5-46 0 0,1 4 0 0 0,97 8 0 0 0,-128 2-138 0 0,229 13 78 0 0,275 4-15 0 0,-464-16-34 0 0,109-7 0 0 0,-173 0-90 0 0,115-4 22 0 0,203-2 87 0 0,-189-3-60 0 0,-98 4-21 0 0,102 4 0 0 0,59 26-34 0 0,-69-6 15 0 0,-101-16 8 0 0,84-6 1 0 0,-31 0-12 0 0,264 21-10 0 0,-285-15 21 0 0,1-4-1 0 0,111-15 0 0 0,-119 8-6 0 0,209-3 40 0 0,-127 8-55 0 0,-131 2-308 0 0,102-1 954 0 0,-108 3-1893 0 0,1 1-1 0 0,0 1 0 0 0,33 8 1 0 0,-35-3-3054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1.683"/>
    </inkml:context>
    <inkml:brush xml:id="br0">
      <inkml:brushProperty name="width" value="0.1" units="cm"/>
      <inkml:brushProperty name="height" value="0.1" units="cm"/>
      <inkml:brushProperty name="color" value="#E71224"/>
    </inkml:brush>
  </inkml:definitions>
  <inkml:trace contextRef="#ctx0" brushRef="#br0">2110 171 919 0 0,'-7'-4'154'0'0,"0"-1"0"0"0,0 1 0 0 0,0 1-1 0 0,-1 0 1 0 0,1 0 0 0 0,-1 0 0 0 0,0 1-1 0 0,1 0 1 0 0,-1 0 0 0 0,0 1-1 0 0,0 0 1 0 0,-1 0 0 0 0,-10 1 0 0 0,-6 2 814 0 0,1 2 0 0 0,-49 12 1 0 0,38-7-747 0 0,27-8-195 0 0,0 0-1 0 0,0 0 1 0 0,0-1-1 0 0,0 0 1 0 0,0 0-1 0 0,0-1 0 0 0,-13-2 1 0 0,-55-18 339 0 0,51 13-278 0 0,-18-4 581 0 0,-1 3 1 0 0,-63-7 0 0 0,-91 4-10 0 0,62 6-313 0 0,-367-47 542 0 0,226 25-851 0 0,209 26-92 0 0,-1 3-1 0 0,-74 12 1 0 0,75-4-232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4:44.076"/>
    </inkml:context>
    <inkml:brush xml:id="br0">
      <inkml:brushProperty name="width" value="0.1" units="cm"/>
      <inkml:brushProperty name="height" value="0.1" units="cm"/>
      <inkml:brushProperty name="color" value="#F4F91B"/>
    </inkml:brush>
  </inkml:definitions>
  <inkml:trace contextRef="#ctx0" brushRef="#br0">40 73 919 0 0,'-2'-2'145'0'0,"0"0"0"0"0,0 0-1 0 0,1 0 1 0 0,-1 0-1 0 0,1 0 1 0 0,-1 0-1 0 0,1-1 1 0 0,0 1-1 0 0,0-1 1 0 0,0 1 0 0 0,-2-6 191 0 0,-8-16 2017 0 0,11 23-2188 0 0,-1 1 0 0 0,0-1 0 0 0,1 0 0 0 0,-1 0 0 0 0,1 0 0 0 0,-1 0 0 0 0,1 0 0 0 0,-1 0 0 0 0,1 0-1 0 0,0 0 1 0 0,0 0 0 0 0,-1 0 0 0 0,1-2 0 0 0,0 3-140 0 0,0 0-1 0 0,0 0 1 0 0,0 0-1 0 0,0 1 1 0 0,0-1 0 0 0,0 0-1 0 0,-1 0 1 0 0,1 0-1 0 0,0 0 1 0 0,0 0-1 0 0,0 0 1 0 0,0 0 0 0 0,0 0-1 0 0,0 0 1 0 0,0 0-1 0 0,0 0 1 0 0,0 0-1 0 0,0 0 1 0 0,-1 0 0 0 0,1 0-1 0 0,0 0 1 0 0,0 0-1 0 0,0 0 1 0 0,0 0 0 0 0,0 0-1 0 0,0 0 1 0 0,0 0-1 0 0,0 0 1 0 0,0 0-1 0 0,0 0 1 0 0,-1 0 0 0 0,1-1-1 0 0,0 1 1 0 0,0 0-1 0 0,0 0 1 0 0,0 0-1 0 0,0 0 1 0 0,0 0 0 0 0,0 0-1 0 0,0 0 1 0 0,0 0-1 0 0,0 0 1 0 0,0 0 0 0 0,0 0-1 0 0,0 0 1 0 0,0-1-1 0 0,0 1 1 0 0,0 0-1 0 0,0 0 1 0 0,0 0 0 0 0,0 0-1 0 0,0 0 1 0 0,0 0-1 0 0,0 0 1 0 0,0 0-1 0 0,0 0 1 0 0,0 0 0 0 0,0-1-1 0 0,0 1 1 0 0,0 0-1 0 0,6 4 376 0 0,0 0-1 0 0,0-1 1 0 0,13 5-1 0 0,-15-6-285 0 0,1 0-84 0 0,-1 1 1 0 0,0 0-1 0 0,0 0 0 0 0,0 1 0 0 0,0-1 0 0 0,0 1 0 0 0,-1-1 0 0 0,0 1 0 0 0,5 8 0 0 0,-5-8-16 0 0,1 0-1 0 0,-1 1 1 0 0,0-1-1 0 0,1 0 0 0 0,0-1 1 0 0,0 1-1 0 0,0-1 0 0 0,0 0 1 0 0,9 5-1 0 0,15 3 195 0 0,-1-2 0 0 0,47 9 0 0 0,12 3 133 0 0,-57-14-248 0 0,0-2-1 0 0,0 0 0 0 0,1-2 0 0 0,31-2 0 0 0,-26 1-57 0 0,38-3 325 0 0,-1-3 0 0 0,126-22 0 0 0,-147 20-134 0 0,95 1 0 0 0,-44 4-138 0 0,15-11 32 0 0,-22 2-100 0 0,17-1 15 0 0,45-2 74 0 0,-65 15 78 0 0,-25 0-86 0 0,-40-2-88 0 0,23 0 31 0 0,1-1 0 0 0,67-12-1 0 0,-4-9-36 0 0,118-21 28 0 0,-172 35-24 0 0,115 0 0 0 0,119 6-11 0 0,-89-2 0 0 0,-197 4 0 0 0,355 16 64 0 0,-292-6-64 0 0,88 23 0 0 0,-118-24 0 0 0,-1-2 0 0 0,55 3 0 0 0,-39-6 0 0 0,-31-2 11 0 0,0 2 0 0 0,-1 0-1 0 0,1 1 1 0 0,-1 1 0 0 0,36 15-1 0 0,-52-17-101 0 0,-1 0-1 0 0,0 1 0 0 0,6 5 1 0 0,-3-2-549 0 0,5 3-458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5:19.637"/>
    </inkml:context>
    <inkml:brush xml:id="br0">
      <inkml:brushProperty name="width" value="0.1" units="cm"/>
      <inkml:brushProperty name="height" value="0.1" units="cm"/>
      <inkml:brushProperty name="color" value="#F4F91B"/>
    </inkml:brush>
  </inkml:definitions>
  <inkml:trace contextRef="#ctx0" brushRef="#br0">0 6 1839 0 0,'4'-6'4532'0'0,"-4"25"-3262"0"0,-1-7-845 0 0,1-1-1 0 0,1 1 1 0 0,0 0 0 0 0,4 18-1 0 0,-5-27-398 0 0,1 0-1 0 0,0 1 1 0 0,1-1-1 0 0,-1-1 1 0 0,1 1 0 0 0,-1 0-1 0 0,1 0 1 0 0,0 0 0 0 0,0-1-1 0 0,0 1 1 0 0,0-1-1 0 0,0 0 1 0 0,1 1 0 0 0,-1-1-1 0 0,1 0 1 0 0,-1 0-1 0 0,1-1 1 0 0,0 1 0 0 0,0-1-1 0 0,0 1 1 0 0,5 1-1 0 0,9 2 169 0 0,0-1 0 0 0,0 0 0 0 0,1-2-1 0 0,27 2 1 0 0,71-7 280 0 0,8 0-215 0 0,-111 4-254 0 0,38 1 192 0 0,0 2 1 0 0,58 13-1 0 0,-87-13-140 0 0,0-2 1 0 0,1 0-1 0 0,-1-1 1 0 0,29-3-1 0 0,0 1 77 0 0,-10 3-49 0 0,45 8 0 0 0,16 1 17 0 0,-64-9-102 0 0,74 0 0 0 0,-78-1 56 0 0,0 0-1 0 0,53 11 1 0 0,-33-5-23 0 0,-11-1-30 0 0,260 23 69 0 0,-268-30-56 0 0,1-1 1 0 0,-1-2-1 0 0,1-2 0 0 0,39-11 1 0 0,-29 6 70 0 0,76-8 0 0 0,176 16 95 0 0,-154 5-183 0 0,97-14 80 0 0,2 0 45 0 0,-6 14-7 0 0,-54-17-59 0 0,-127 8-23 0 0,97 0 0 0 0,108 12-35 0 0,342-16 64 0 0,-375 3-64 0 0,263-21 0 0 0,-429 26 0 0 0,63 7 0 0 0,-59-1 0 0 0,370-7 0 0 0,-393 5 0 0 0,0 1 0 0 0,68 14 0 0 0,-5 0 0 0 0,-51-10-12 0 0,-18-1 31 0 0,0-2 0 0 0,0-1 0 0 0,46-4 0 0 0,-21-5-19 0 0,106-7 0 0 0,-140 13 0 0 0,0 2 0 0 0,-1 1 0 0 0,1 1 0 0 0,28 7 0 0 0,-32-5 1 0 0,0 2 1 0 0,0 1-1 0 0,0 0 0 0 0,-1 2 0 0 0,-1 1 0 0 0,0 1 1 0 0,0 0-1 0 0,-1 2 0 0 0,31 27 0 0 0,33 34-202 0 0,-31-23-4375 0 0,-32-29 333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5:21.763"/>
    </inkml:context>
    <inkml:brush xml:id="br0">
      <inkml:brushProperty name="width" value="0.1" units="cm"/>
      <inkml:brushProperty name="height" value="0.1" units="cm"/>
      <inkml:brushProperty name="color" value="#F4F91B"/>
    </inkml:brush>
  </inkml:definitions>
  <inkml:trace contextRef="#ctx0" brushRef="#br0">0 258 1495 0 0,'2'-1'82'0'0,"-1"0"-1"0"0,1-1 1 0 0,0 1-1 0 0,-1 1 1 0 0,1-1-1 0 0,0 0 0 0 0,-1 0 1 0 0,1 1-1 0 0,0-1 1 0 0,0 0-1 0 0,0 1 1 0 0,0 0-1 0 0,0 0 0 0 0,-1-1 1 0 0,1 1-1 0 0,0 0 1 0 0,0 0-1 0 0,0 1 0 0 0,0-1 1 0 0,0 0-1 0 0,0 1 1 0 0,-1-1-1 0 0,5 2 1 0 0,-2 0 86 0 0,-1 0 0 0 0,1 1 0 0 0,0 0 0 0 0,-1-1 0 0 0,0 1 0 0 0,0 0 0 0 0,0 0 0 0 0,0 1 0 0 0,4 4 0 0 0,-6-7-52 0 0,1 0-1 0 0,-1 0 1 0 0,1 0-1 0 0,0 0 1 0 0,-1 0-1 0 0,1 0 1 0 0,0 0 0 0 0,0 0-1 0 0,0-1 1 0 0,0 1-1 0 0,-1-1 1 0 0,1 0-1 0 0,4 1 1 0 0,27 1 851 0 0,13-2-633 0 0,-20 2-211 0 0,1-2 0 0 0,-1-2 0 0 0,1 0 0 0 0,42-9 1 0 0,188-65 1284 0 0,-231 70-1237 0 0,0 1 0 0 0,1 1 0 0 0,-1 2 1 0 0,1 0-1 0 0,0 2 0 0 0,50 6 0 0 0,-60-2-153 0 0,-1 0 0 0 0,1 1 0 0 0,-1 1 0 0 0,26 13 0 0 0,-21-9 17 0 0,32 11 0 0 0,-45-19-31 0 0,0 0-1 0 0,0-1 1 0 0,0 1-1 0 0,0-1 1 0 0,0-1 0 0 0,1 0-1 0 0,-1 0 1 0 0,8-1-1 0 0,291-48 243 0 0,10 23 138 0 0,-268 22-337 0 0,75-16 0 0 0,7-1 8 0 0,336-37 190 0 0,-111 17-181 0 0,-200 28-64 0 0,37 13 11 0 0,-56 12 70 0 0,-42-2-45 0 0,19 4-4 0 0,0-1 0 0 0,165-12-32 0 0,-223 1 0 0 0,0 1 0 0 0,78 16 0 0 0,41 3 0 0 0,116-14 64 0 0,-73 2-64 0 0,-34 0 0 0 0,-28-13 32 0 0,282-42 0 0 0,-199 12 53 0 0,-176 26-31 0 0,134-11 3 0 0,55-7 3 0 0,-132 12-35 0 0,166 3 0 0 0,-107 7-11 0 0,-113 0-14 0 0,96 0 0 0 0,-23 15 0 0 0,161 33 0 0 0,-278-39 0 0 0,1-2 0 0 0,0-1 0 0 0,0 0 0 0 0,0-2 0 0 0,0 0 0 0 0,38-5 0 0 0,-40 0-132 0 0,-13 2 189 0 0,1 0 0 0 0,0 0-1 0 0,0 2 1 0 0,16-1 0 0 0,-22 1-132 0 0,0 0 0 0 0,-1 1 0 0 0,1 0 0 0 0,-1-1 0 0 0,1 1 0 0 0,-1 0 0 0 0,1 0 0 0 0,-1 0 0 0 0,0 0 0 0 0,1 1 0 0 0,-1-1 0 0 0,0 1 0 0 0,0-1 0 0 0,0 1 0 0 0,0 0-1 0 0,0 0 1 0 0,0-1 0 0 0,-1 1 0 0 0,1 1 0 0 0,2 3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5:24.028"/>
    </inkml:context>
    <inkml:brush xml:id="br0">
      <inkml:brushProperty name="width" value="0.1" units="cm"/>
      <inkml:brushProperty name="height" value="0.1" units="cm"/>
      <inkml:brushProperty name="color" value="#F4F91B"/>
    </inkml:brush>
  </inkml:definitions>
  <inkml:trace contextRef="#ctx0" brushRef="#br0">4 59 1007 0 0,'-1'-4'-7'0'0,"1"4"24"0"0,-1-1 0 0 0,1 1 0 0 0,0-1 0 0 0,0 0 0 0 0,-1 1 0 0 0,1-1-1 0 0,0 0 1 0 0,0 1 0 0 0,0-1 0 0 0,0 0 0 0 0,0 1 0 0 0,0-1 0 0 0,0 0 0 0 0,0 1 0 0 0,0-1 0 0 0,0 0 0 0 0,0 1-1 0 0,0-1 1 0 0,0 1 0 0 0,1-1 0 0 0,-1 0 0 0 0,0 1 0 0 0,0-1 0 0 0,1 0 0 0 0,-1 1 0 0 0,0-1 0 0 0,1 1-1 0 0,-1-1 1 0 0,1 1 0 0 0,-1-1 0 0 0,1 1 0 0 0,-1-1 0 0 0,1 1 0 0 0,-1 0 0 0 0,1-1 0 0 0,-1 1 0 0 0,2-1 0 0 0,0-1 3 0 0,2-1 10 0 0,-1 0 0 0 0,1 0 0 0 0,0 0 0 0 0,0 1 0 0 0,0-1 0 0 0,0 1 0 0 0,0 0 0 0 0,0 0 0 0 0,1 1 0 0 0,-1-1 0 0 0,1 1 0 0 0,-1 0 0 0 0,1 0 0 0 0,8 0-1 0 0,3 0 6 0 0,-1 2 0 0 0,1 0-1 0 0,16 3 1 0 0,-25-3-12 0 0,88 22 1069 0 0,-42-10-779 0 0,58 22 0 0 0,-41-11-226 0 0,-3-6-84 0 0,0-2-1 0 0,1-3 0 0 0,1-4 0 0 0,73 2 0 0 0,613 13 1035 0 0,-657-24-1018 0 0,136-1 26 0 0,112-22-45 0 0,-304 19-13 0 0,-23 1-29 0 0,0 1-1 0 0,1 1 1 0 0,-1 0-1 0 0,0 2 1 0 0,26 3-1 0 0,-32 0-73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5:37.201"/>
    </inkml:context>
    <inkml:brush xml:id="br0">
      <inkml:brushProperty name="width" value="0.1" units="cm"/>
      <inkml:brushProperty name="height" value="0.1" units="cm"/>
      <inkml:brushProperty name="color" value="#F4F91B"/>
    </inkml:brush>
  </inkml:definitions>
  <inkml:trace contextRef="#ctx0" brushRef="#br0">3714 893 1375 0 0,'3'4'490'0'0,"0"0"0"0"0,0 0 0 0 0,-1 0 0 0 0,1 1-1 0 0,-1-1 1 0 0,0 1 0 0 0,-1-1 0 0 0,3 9-1 0 0,-2-6-314 0 0,1 0 0 0 0,-1 0-1 0 0,6 9 1 0 0,-8-15-115 0 0,1 1-1 0 0,0 0 1 0 0,0-1 0 0 0,0 1-1 0 0,0-1 1 0 0,0 1-1 0 0,1-1 1 0 0,-1 1 0 0 0,0-1-1 0 0,1 0 1 0 0,-1 0 0 0 0,1 0-1 0 0,-1 0 1 0 0,1 0-1 0 0,-1 0 1 0 0,1 0 0 0 0,0 0-1 0 0,0-1 1 0 0,-1 1 0 0 0,1 0-1 0 0,0-1 1 0 0,0 0-1 0 0,0 1 1 0 0,0-1 0 0 0,-1 0-1 0 0,1 0 1 0 0,0 0 0 0 0,0 0-1 0 0,0 0 1 0 0,0-1 0 0 0,0 1-1 0 0,-1 0 1 0 0,1-1-1 0 0,0 0 1 0 0,0 1 0 0 0,-1-1-1 0 0,1 0 1 0 0,0 0 0 0 0,-1 0-1 0 0,1 0 1 0 0,-1 0-1 0 0,3-2 1 0 0,-1 1 11 0 0,0 0 1 0 0,1 0-1 0 0,-1 1 0 0 0,1-1 1 0 0,0 1-1 0 0,-1 0 1 0 0,1 0-1 0 0,0 0 0 0 0,6-1 1 0 0,40 0 309 0 0,-16 1-155 0 0,11-1-39 0 0,-28 2-121 0 0,0-1 0 0 0,0-1 0 0 0,0 0 0 0 0,27-8 1 0 0,-11 1 198 0 0,45-7 1 0 0,-8 2-27 0 0,-52 10-226 0 0,0 0 0 0 0,1 2 0 0 0,-1 0 0 0 0,19 0-1 0 0,-28 3-6 0 0,0-1 0 0 0,0 2 0 0 0,0-1 0 0 0,0 1-1 0 0,-1 0 1 0 0,1 1 0 0 0,-1 0 0 0 0,1 1 0 0 0,-1-1 0 0 0,9 7-1 0 0,-4-2 8 0 0,1-1 0 0 0,0-1 0 0 0,0 0 0 0 0,0 0 0 0 0,0-1 0 0 0,1-1 0 0 0,0-1 0 0 0,0 0 0 0 0,0-1 0 0 0,0 0 0 0 0,1-2 0 0 0,-1 1 0 0 0,24-4 0 0 0,147-18 200 0 0,-125 19-87 0 0,105 9 1 0 0,-7 2-60 0 0,134-22 189 0 0,166 4 117 0 0,-242 18-373 0 0,-29-4 0 0 0,-74-1 0 0 0,37 13 0 0 0,-5 0 0 0 0,-89-16 6 0 0,76-8-1 0 0,-97 2 8 0 0,1 2 1 0 0,-1 2-1 0 0,49 4 0 0 0,-51 0 8 0 0,-4 0 36 0 0,42 10 1 0 0,-32-5-17 0 0,0-1-1 0 0,1-3 1 0 0,0-1-1 0 0,63-3 1 0 0,-35-2 66 0 0,-52 1-60 0 0,0 1 1 0 0,-1 0-1 0 0,21 4 1 0 0,-19-2-19 0 0,1 0 0 0 0,23-2 0 0 0,160-31 237 0 0,-163 24-156 0 0,-26 5-82 0 0,1 1 1 0 0,0 1-1 0 0,16 1 0 0 0,27-1 40 0 0,231-41 50 0 0,-247 35-100 0 0,0 1 1 0 0,0 2 0 0 0,80 4-1 0 0,7 15 30 0 0,-104-11-44 0 0,0 1 0 0 0,-1 1 0 0 0,28 12 0 0 0,-29-10 28 0 0,-1-1 0 0 0,1-1 0 0 0,0 0 0 0 0,1-2 0 0 0,0-1 0 0 0,-1-1 0 0 0,1-1 0 0 0,0-1 0 0 0,0 0 0 0 0,0-2 0 0 0,29-5 0 0 0,82-6 69 0 0,-77 9-74 0 0,-16 2 24 0 0,71 7 1 0 0,-70-2-4 0 0,64-2 1 0 0,-38-5-45 0 0,49-5 110 0 0,111-13 123 0 0,-202 19-216 0 0,199-3 139 0 0,-177 4-118 0 0,0-2 0 0 0,55-11-1 0 0,-45 6-38 0 0,48 3-3 0 0,-56 4 0 0 0,81 6 0 0 0,-90-2 0 0 0,1-1 0 0 0,41-4 0 0 0,-47 0 11 0 0,-1 2 0 0 0,43 6-1 0 0,-58-5 22 0 0,-1 1-32 0 0,22 2 0 0 0,0-2 0 0 0,46-4 0 0 0,132-18 26 0 0,162-14 200 0 0,-199 14-171 0 0,-1 0-18 0 0,65-3-37 0 0,-101 8 16 0 0,-56 4 8 0 0,120 2 0 0 0,119 40-24 0 0,-259-23 26 0 0,88-1-1 0 0,-62-5-12 0 0,287-4 115 0 0,-312-3-96 0 0,135 8 0 0 0,32-1 1 0 0,-4 0-2 0 0,-156 4-9 0 0,0-3-1 0 0,109-10 0 0 0,140-4 102 0 0,-287 11-118 0 0,48 0 18 0 0,16 1 66 0 0,113-13-1 0 0,17-1-161 0 0,-89 7 126 0 0,-56 7 829 0 0,-35 0-1760 0 0,-38 0 878 0 0,0 0 0 0 0,-1 1 0 0 0,1 1 0 0 0,25 8 0 0 0,-26-7 0 0 0,80 17 0 0 0,-54-14 0 0 0,-18-4 0 0 0,39 2 0 0 0,10 0 0 0 0,-19 1 0 0 0,76-3 0 0 0,-91-6 0 0 0,-30 2 0 0 0,0 0 0 0 0,-1 0 0 0 0,1 1 0 0 0,0 0 0 0 0,0 0 0 0 0,0 1 0 0 0,0-1 0 0 0,10 4 0 0 0,61 28 0 0 0,-49-20 0 0 0,-18-6 0 0 0,6 1 0 0 0,-8-5 6 0 0,0 0-1 0 0,0-1 0 0 0,0 0 1 0 0,0-1-1 0 0,0 0 0 0 0,0 0 1 0 0,0-1-1 0 0,0 0 0 0 0,0-1 1 0 0,0 1-1 0 0,-1-2 0 0 0,1 1 1 0 0,16-9-1 0 0,-16 7 12 0 0,1 1 0 0 0,0-1 0 0 0,-1 2 1 0 0,1-1-1 0 0,13-1 0 0 0,1 0-3 0 0,-19 3-2 0 0,-1 1 0 0 0,1-1-1 0 0,0-1 1 0 0,-1 1-1 0 0,1-1 1 0 0,-1 1 0 0 0,0-1-1 0 0,1 0 1 0 0,-1-1 0 0 0,0 1-1 0 0,0-1 1 0 0,-1 0 0 0 0,1 0-1 0 0,0 0 1 0 0,-1 0 0 0 0,0-1-1 0 0,0 0 1 0 0,4-4 0 0 0,9-20 111 0 0,1 0 1 0 0,35-40-1 0 0,-51 67-118 0 0,-1 0-1 0 0,1 0 1 0 0,-1-1-1 0 0,1 1 1 0 0,-1 0-1 0 0,0 0 1 0 0,1 0-1 0 0,-1-1 1 0 0,0 1-1 0 0,0 0 1 0 0,0 0-1 0 0,0 0 0 0 0,0-1 1 0 0,0 1-1 0 0,0 0 1 0 0,0 0-1 0 0,-1-1 1 0 0,1 1-1 0 0,-1-1 1 0 0,-11-29 36 0 0,4 9-33 0 0,5 4 7 0 0,0 0 0 0 0,1 0 0 0 0,2 0 1 0 0,0-1-1 0 0,0 1 0 0 0,6-29 0 0 0,-1 4-4 0 0,-5 35-8 0 0,0 0-1 0 0,0 1 1 0 0,0-1-1 0 0,-1 0 1 0 0,-1 1 0 0 0,1-1-1 0 0,-1 0 1 0 0,0 1-1 0 0,-1 0 1 0 0,0-1-1 0 0,0 1 1 0 0,0 0 0 0 0,-1 1-1 0 0,0-1 1 0 0,-1 1-1 0 0,1-1 1 0 0,-1 1-1 0 0,0 1 1 0 0,-1-1-1 0 0,1 1 1 0 0,-1 0 0 0 0,0 0-1 0 0,-1 0 1 0 0,-9-5-1 0 0,-1 2-2 0 0,1-1 0 0 0,-27-20 0 0 0,38 24 0 0 0,-1 1 0 0 0,1-1 0 0 0,0 0 0 0 0,0 0 0 0 0,1-1 0 0 0,-1 0 0 0 0,1 1 0 0 0,1-2 0 0 0,-1 1 0 0 0,-3-10 0 0 0,3 7 3 0 0,3 3 8 0 0,-1 1-1 0 0,0-1 1 0 0,0 0-1 0 0,-1 1 0 0 0,0-1 1 0 0,0 1-1 0 0,0 0 1 0 0,-1 0-1 0 0,1 0 0 0 0,-1 1 1 0 0,-9-9-1 0 0,8 10-10 0 0,0-1 0 0 0,0 1 0 0 0,0 0 0 0 0,0 1 0 0 0,-1-1 0 0 0,0 1 0 0 0,1 0 0 0 0,-1 1 0 0 0,-6-2 0 0 0,-15-4 0 0 0,24 5 0 0 0,0 1 0 0 0,-1-1 0 0 0,1 0 0 0 0,0 0 0 0 0,-4-4 0 0 0,-14-7 0 0 0,0 6-23 0 0,1 1 0 0 0,0 1 0 0 0,-1 0 0 0 0,0 2 0 0 0,-39-1 0 0 0,-135 5-75 0 0,72 2 198 0 0,-233-7-100 0 0,-142 11 64 0 0,434-7-16 0 0,-81-12 0 0 0,43 2-16 0 0,-298 4 74 0 0,255 7-84 0 0,-84 4-936 0 0,105-1 754 0 0,-61 12 1390 0 0,-6-1-1266 0 0,97-13 36 0 0,-329 21 0 0 0,422-23 0 0 0,-360 34 75 0 0,312-32-62 0 0,0-3 1 0 0,0-2-1 0 0,-51-11 0 0 0,26 0 9 0 0,0 4-1 0 0,-100-3 0 0 0,60 7-21 0 0,-25 0 0 0 0,51-1 0 0 0,-263 13 0 0 0,284-4 0 0 0,-112-10 0 0 0,117 4 0 0 0,-103 0 0 0 0,-188 20 0 0 0,338-15 0 0 0,-395 46 0 0 0,147-14 0 0 0,64-11 0 0 0,76-8 44 0 0,-39 6-988 0 0,-7 10 1100 0 0,129-25 84 0 0,0-2 0 0 0,-50-2 0 0 0,-8-8-240 0 0,45 2 0 0 0,0 2 0 0 0,-84 7 0 0 0,85-1 0 0 0,0-2 0 0 0,-93-11 0 0 0,29 1 0 0 0,102 10 0 0 0,-1 0 0 0 0,1 0 0 0 0,-19 5 0 0 0,0 0 0 0 0,-104 17 0 0 0,99-18 0 0 0,-81 7 0 0 0,30-8-6 0 0,-102 3 76 0 0,148-5-70 0 0,32 0 13 0 0,0-1 0 0 0,0-1-1 0 0,-1 0 1 0 0,-14-2 0 0 0,-99-15-13 0 0,-44 4 0 0 0,107 10 0 0 0,-100-9-848 0 0,-48-2 1696 0 0,-75 19-848 0 0,179-1 0 0 0,-331 10 0 0 0,218-16 0 0 0,74 0 0 0 0,85 1 0 0 0,-2 0 0 0 0,0 2 0 0 0,0 3 0 0 0,-62 12 0 0 0,-71 9 0 0 0,65-11 0 0 0,67-7 0 0 0,-1-3 0 0 0,-97-6 0 0 0,-128-27 0 0 0,229 18 0 0 0,-69-20 0 0 0,-14-3 0 0 0,-76 7 0 0 0,49 7 0 0 0,132 15 0 0 0,-221-27 0 0 0,216 30 0 0 0,-117-12 0 0 0,122 9 0 0 0,0-1 0 0 0,-42-15 0 0 0,9-3 0 0 0,57 20 0 0 0,0 0 0 0 0,1 1 0 0 0,-1 1 0 0 0,-1 0 0 0 0,1 1 0 0 0,-19 0 0 0 0,-6-1 0 0 0,16 0 0 0 0,-2 0 0 0 0,-1 0 0 0 0,-49 5 0 0 0,60-1 0 0 0,-33 4 0 0 0,-59 16 0 0 0,56-10 0 0 0,-76 7 0 0 0,108-17 0 0 0,-67 13 0 0 0,71-13 6 0 0,-2 0 8 0 0,0-1 1 0 0,1 0 0 0 0,-27-3-1 0 0,-18-2 3 0 0,0 2 0 0 0,-90 10 0 0 0,52-2-4 0 0,17 2-13 0 0,-30 0 0 0 0,-1-4 0 0 0,-45-1 0 0 0,-177-8 64 0 0,296 7-64 0 0,-95-1 0 0 0,14-13 40 0 0,36 2-16 0 0,50 7-23 0 0,-50-6 25 0 0,-100 4 1 0 0,110 5-22 0 0,-86-12 1 0 0,109 7-7 0 0,4 2 1 0 0,24 2 0 0 0,-1-1 0 0 0,-28-6 0 0 0,21 2 0 0 0,19 4 0 0 0,0 0 0 0 0,-22-8 0 0 0,-12 0 0 0 0,-8 6 0 0 0,44 3 0 0 0,0 0 0 0 0,0 1 0 0 0,0 0 0 0 0,-13 2 0 0 0,-13 0 0 0 0,11 0 0 0 0,-1 0 0 0 0,0 2 0 0 0,0 1 0 0 0,-48 16 0 0 0,65-18 0 0 0,0 2 0 0 0,1-1 0 0 0,-1 1 0 0 0,1 0 0 0 0,0 1 0 0 0,0 0 0 0 0,1 0 0 0 0,-1 0 0 0 0,2 1 0 0 0,-7 8 0 0 0,-6 4 0 0 0,11-12 0 0 0,0-1 0 0 0,-14 9 0 0 0,12-8 0 0 0,-1 0 0 0 0,7-5 0 0 0,1 0 0 0 0,-1 0 0 0 0,1 1 0 0 0,-1-1 0 0 0,1 1 0 0 0,0 0 0 0 0,0-1 0 0 0,1 1 0 0 0,-1 1 0 0 0,0-1 0 0 0,1 0 0 0 0,0 1 0 0 0,-4 7 0 0 0,-17 36 0 0 0,14-30 0 0 0,1 0 0 0 0,-7 22 0 0 0,14-32 0 0 0,0 0 0 0 0,0 0 0 0 0,0 0 0 0 0,1-1 0 0 0,0 1 0 0 0,0 0 0 0 0,1 0 0 0 0,1 9 0 0 0,3 6 0 0 0,9 27 0 0 0,-6-29 0 0 0,1-1 0 0 0,1 0 0 0 0,0 0 0 0 0,2-1 0 0 0,17 22 0 0 0,-23-30 0 0 0,0-1 0 0 0,-1 1 0 0 0,0 0 0 0 0,3 12 0 0 0,-3-10 0 0 0,1 1 0 0 0,7 14 0 0 0,-6-18 0 0 0,0-1 0 0 0,0 1 0 0 0,0-1 0 0 0,1 0 0 0 0,0-1 0 0 0,1 0 0 0 0,-1 0 0 0 0,1-1 0 0 0,1 0 0 0 0,-1 0 0 0 0,1-1 0 0 0,19 7 0 0 0,-4-2 15 0 0,1 0 0 0 0,0-1-1 0 0,0-2 1 0 0,1-1 0 0 0,0-1-1 0 0,0-1 1 0 0,37 1 0 0 0,285-16 59 0 0,-246 10-74 0 0,93 1 0 0 0,52 6 0 0 0,-88-8 77 0 0,216 8-18 0 0,-42 31-59 0 0,-132-5 0 0 0,-20 5 0 0 0,-134-31 0 0 0,1-1 0 0 0,-1-2 0 0 0,77-6 0 0 0,-75 0 0 0 0,29-2 11 0 0,-50 2 33 0 0,-11 1-39 0 0,26-6-1 0 0,-19 3-4 0 0,0 2 0 0 0,1 0 0 0 0,26 1 0 0 0,9-1 11 0 0,158-12 42 0 0,-198 12-53 0 0,1 2 0 0 0,0 0 0 0 0,-1 1 0 0 0,1 2 0 0 0,-1 0 0 0 0,1 1 0 0 0,-1 1 0 0 0,22 8 0 0 0,-32-9-1 0 0,-1-1 1 0 0,1 0-1 0 0,-1 0 0 0 0,1-1 0 0 0,0 0 0 0 0,18-2 1 0 0,0-1 34 0 0,34-9 1 0 0,-62 11-32 0 0,1 0 0 0 0,-1-1 0 0 0,0 1 0 0 0,0 0 0 0 0,0 0 0 0 0,0 0 0 0 0,0 1 0 0 0,0-1 0 0 0,0 0 0 0 0,0 0 0 0 0,1 1 0 0 0,-1-1 0 0 0,0 0 0 0 0,0 1 0 0 0,0-1 0 0 0,0 1 0 0 0,0 0 0 0 0,-1-1 0 0 0,1 1 0 0 0,0 0 0 0 0,0-1 0 0 0,0 1 0 0 0,0 0 0 0 0,-1 0 0 0 0,1 0 0 0 0,0 0 0 0 0,-1-1 0 0 0,2 3 0 0 0,1 3-25 0 0,-1-1-1 0 0,1 1 0 0 0,-1 0 1 0 0,1 7-1 0 0,2 4-144 0 0,21 70-1762 0 0,-17-52 211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6:20.137"/>
    </inkml:context>
    <inkml:brush xml:id="br0">
      <inkml:brushProperty name="width" value="0.1" units="cm"/>
      <inkml:brushProperty name="height" value="0.1" units="cm"/>
      <inkml:brushProperty name="color" value="#F4F91B"/>
    </inkml:brush>
  </inkml:definitions>
  <inkml:trace contextRef="#ctx0" brushRef="#br0">0 3 919 0 0,'2'-1'47'0'0,"0"1"0"0"0,1-1 0 0 0,-1 1 0 0 0,0-1 0 0 0,0 1 0 0 0,1 0 0 0 0,-1 0 0 0 0,0 0 0 0 0,1 0 0 0 0,-1 1 0 0 0,0-1 0 0 0,0 1-1 0 0,1-1 1 0 0,-1 1 0 0 0,0 0 0 0 0,0 0 0 0 0,0 0 0 0 0,0 0 0 0 0,0 0 0 0 0,0 0 0 0 0,2 3 0 0 0,24 8 70 0 0,105 14 5004 0 0,-118-24-4766 0 0,28-1 0 0 0,-30-1-109 0 0,1 0 1 0 0,22 4-1 0 0,-12 1-8 0 0,5 2 32 0 0,0-2 0 0 0,45 2 0 0 0,-23-10 470 0 0,60-9-1 0 0,-15 0-386 0 0,128-18 114 0 0,-215 28-460 0 0,6-1 27 0 0,-1 1 0 0 0,1 0 0 0 0,0 1 0 0 0,-1 1 0 0 0,1 0 0 0 0,27 4 0 0 0,138 26 526 0 0,-65-11-80 0 0,-53-4-281 0 0,-31-6-110 0 0,2-1-1 0 0,-1-1 0 0 0,1-2 0 0 0,63 1 0 0 0,65-23 283 0 0,-102 8-191 0 0,76 0 0 0 0,98 20-127 0 0,-126-4-21 0 0,136-7 0 0 0,-222-1-21 0 0,-1 1 0 0 0,0 0-1 0 0,0 2 1 0 0,24 4 0 0 0,-4 0 18 0 0,-1-1 0 0 0,1-2 1 0 0,-1-2-1 0 0,41-4 0 0 0,45 6 30 0 0,-98-1-54 0 0,71-2-5 0 0,98-4 127 0 0,-186 4-126 0 0,25-1-1 0 0,-18 0 0 0 0,0 1 0 0 0,20 2 0 0 0,40 3 31 0 0,4-1 2 0 0,-49-2-1 0 0,0-1-1 0 0,0-2 1 0 0,0-1-1 0 0,48-9 1 0 0,-35 4-8 0 0,46-7 98 0 0,82-9 161 0 0,-98 18-239 0 0,59-2 29 0 0,-93 7-66 0 0,118 4 50 0 0,-107-4 28 0 0,-22-1-30 0 0,-24 0 66 0 0,-1 1 0 0 0,1-1 0 0 0,0 0-1 0 0,8-3 1 0 0,-3-13 578 0 0,-9 7-506 0 0,-2 9-190 0 0,0 1 0 0 0,0 0-1 0 0,0 0 1 0 0,0 0-1 0 0,0-1 1 0 0,0 1-1 0 0,0 0 1 0 0,0 0-1 0 0,0 0 1 0 0,-1-1 0 0 0,1 1-1 0 0,0 0 1 0 0,0 0-1 0 0,0 0 1 0 0,0 0-1 0 0,0-1 1 0 0,0 1-1 0 0,-1 0 1 0 0,1 0 0 0 0,0 0-1 0 0,0 0 1 0 0,0 0-1 0 0,0 0 1 0 0,0-1-1 0 0,-1 1 1 0 0,1 0-1 0 0,0 0 1 0 0,0 0-1 0 0,0 0 1 0 0,-1 0 0 0 0,1 0-1 0 0,0 0 1 0 0,0 0-1 0 0,0 0 1 0 0,-1 0-1 0 0,1 0 1 0 0,-2 1-2 0 0,1-1-1 0 0,-1 1 1 0 0,1 0 0 0 0,-1 0-1 0 0,1 0 1 0 0,-1 0-1 0 0,1 0 1 0 0,0 0 0 0 0,0 1-1 0 0,0-1 1 0 0,-1 0 0 0 0,1 1-1 0 0,0-1 1 0 0,1 1 0 0 0,-2 1-1 0 0,-1 1-101 0 0,-31 47-3495 0 0,20-24-1616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6:23.345"/>
    </inkml:context>
    <inkml:brush xml:id="br0">
      <inkml:brushProperty name="width" value="0.1" units="cm"/>
      <inkml:brushProperty name="height" value="0.1" units="cm"/>
      <inkml:brushProperty name="color" value="#F4F91B"/>
    </inkml:brush>
  </inkml:definitions>
  <inkml:trace contextRef="#ctx0" brushRef="#br0">1 10 2815 0 0,'83'-5'465'0'0,"13"1"5"0"0,125 19 37 0 0,47 1 75 0 0,-169-16-518 0 0,-74-2-64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7:40.153"/>
    </inkml:context>
    <inkml:brush xml:id="br0">
      <inkml:brushProperty name="width" value="0.1" units="cm"/>
      <inkml:brushProperty name="height" value="0.1" units="cm"/>
      <inkml:brushProperty name="color" value="#E71224"/>
    </inkml:brush>
  </inkml:definitions>
  <inkml:trace contextRef="#ctx0" brushRef="#br0">56 27 3679 0 0,'-1'-1'53'0'0,"0"1"0"0"0,0 0-1 0 0,-1 0 1 0 0,1 0-1 0 0,0-1 1 0 0,-1 1 0 0 0,1 0-1 0 0,0 1 1 0 0,-1-1-1 0 0,1 0 1 0 0,0 0 0 0 0,-1 1-1 0 0,1-1 1 0 0,0 0-1 0 0,0 1 1 0 0,0-1 0 0 0,-1 1-1 0 0,1 0 1 0 0,-1 0-1 0 0,-20 19 1256 0 0,15-13-570 0 0,7-7-666 0 0,0 1 0 0 0,0-1 1 0 0,0 0-1 0 0,0 0 0 0 0,0 1 1 0 0,0-1-1 0 0,0 0 0 0 0,0 1 1 0 0,0-1-1 0 0,0 0 0 0 0,0 1 1 0 0,0-1-1 0 0,0 0 0 0 0,0 0 1 0 0,1 1-1 0 0,-1-1 0 0 0,0 0 1 0 0,0 0-1 0 0,0 1 0 0 0,0-1 1 0 0,1 0-1 0 0,-1 0 0 0 0,0 1 1 0 0,0-1-1 0 0,0 0 0 0 0,1 0 1 0 0,-1 0-1 0 0,0 1 0 0 0,0-1 0 0 0,1 0 1 0 0,-1 0-1 0 0,0 0 0 0 0,1 0 1 0 0,-1 0-1 0 0,0 0 0 0 0,0 0 1 0 0,1 0-1 0 0,-1 0 0 0 0,0 0 1 0 0,1 0-1 0 0,13 5 540 0 0,1-1-318 0 0,0-1-1 0 0,1 0 1 0 0,0-1-1 0 0,29-1 1 0 0,-9-3 449 0 0,37-7-1 0 0,-65 9-602 0 0,1-1 0 0 0,-1 2 0 0 0,1-1 0 0 0,-1 1 0 0 0,1 1 0 0 0,-1-1 0 0 0,0 1 0 0 0,14 6 0 0 0,-14-5-91 0 0,-1-1 1 0 0,1 1-1 0 0,0-2 1 0 0,-1 1-1 0 0,1-1 1 0 0,0 0-1 0 0,0 0 1 0 0,0-1-1 0 0,0 0 1 0 0,13-2-1 0 0,68-23 864 0 0,-49 12-585 0 0,44-6 1 0 0,255-17-34 0 0,-324 35-272 0 0,67-3 281 0 0,110 9-1 0 0,81 23-238 0 0,-199-20-22 0 0,-1 4 0 0 0,77 22-1 0 0,-119-25 71 0 0,0-2 0 0 0,56 4-1 0 0,64-4 518 0 0,2 0-286 0 0,-124-6-329 0 0,22 3-425 0 0,-47-4 203 0 0,0 1 0 0 0,0 0 0 0 0,-1 0 0 0 0,1 0 0 0 0,0 0-1 0 0,-1 1 1 0 0,1-1 0 0 0,-1 1 0 0 0,1 0 0 0 0,2 3 0 0 0,-1-1-608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7:42.356"/>
    </inkml:context>
    <inkml:brush xml:id="br0">
      <inkml:brushProperty name="width" value="0.1" units="cm"/>
      <inkml:brushProperty name="height" value="0.1" units="cm"/>
      <inkml:brushProperty name="color" value="#E71224"/>
    </inkml:brush>
  </inkml:definitions>
  <inkml:trace contextRef="#ctx0" brushRef="#br0">55 100 455 0 0,'-33'-38'1552'0'0,"31"36"-1373"0"0,0 1 0 0 0,0 0 0 0 0,1-1 0 0 0,-1 1 0 0 0,1-1 0 0 0,0 0-1 0 0,-1 1 1 0 0,1-1 0 0 0,0 0 0 0 0,0 0 0 0 0,0 0 0 0 0,0 0 0 0 0,0 0-1 0 0,1 0 1 0 0,-1 0 0 0 0,0 0 0 0 0,1 0 0 0 0,0 0 0 0 0,-1-1 0 0 0,1 1-1 0 0,0 0 1 0 0,0 0 0 0 0,0 0 0 0 0,1 0 0 0 0,-1 0 0 0 0,0-1 0 0 0,2-3-1 0 0,-2 6-98 0 0,1 0 0 0 0,-1-1 0 0 0,0 1 0 0 0,1 0 0 0 0,-1-1 0 0 0,1 1 1 0 0,-1 0-1 0 0,1-1 0 0 0,-1 1 0 0 0,0 0 0 0 0,1 0 0 0 0,-1 0 0 0 0,1 0 0 0 0,-1-1 0 0 0,1 1 0 0 0,-1 0 0 0 0,1 0 0 0 0,-1 0 0 0 0,1 0 0 0 0,-1 0 0 0 0,1 0 0 0 0,-1 0 0 0 0,1 0 0 0 0,-1 0 0 0 0,1 1 0 0 0,-1-1 0 0 0,1 0 0 0 0,-1 0 0 0 0,1 0 0 0 0,-1 0 0 0 0,1 1 0 0 0,-1-1 0 0 0,1 1 0 0 0,16 7 679 0 0,-17-8-759 0 0,17 10 333 0 0,0-1 0 0 0,0 0 0 0 0,1-2 0 0 0,22 7-1 0 0,-1-2 151 0 0,19 5 530 0 0,-31-12-350 0 0,-11-2-201 0 0,0 0 0 0 0,29 10 1 0 0,66 24 135 0 0,-85-29-467 0 0,1-2 0 0 0,0 0 0 0 0,0-2 0 0 0,0-1 0 0 0,35-1 0 0 0,-41-1 120 0 0,-1 1 0 0 0,0 2 0 0 0,36 9 0 0 0,-5-1-97 0 0,-3-1-99 0 0,71 11 85 0 0,-101-19-96 0 0,1-2 0 0 0,-1-1 1 0 0,1 0-1 0 0,29-5 0 0 0,238-50 776 0 0,-220 45-721 0 0,77-1 1 0 0,15-2-63 0 0,87-19 81 0 0,-156 25-73 0 0,158 7 0 0 0,-183 2-50 0 0,24-4 35 0 0,-1-4 1 0 0,99-20-1 0 0,-5 1-4 0 0,-119 22 32 0 0,117 8 0 0 0,-115-1 7 0 0,112-7 0 0 0,-139 0-71 0 0,147-13 47 0 0,-135 14-22 0 0,88 9 1 0 0,-84-1-19 0 0,50 7 31 0 0,150-1-1 0 0,-85-12-31 0 0,-129 2 0 0 0,0 2 0 0 0,50 13 0 0 0,36 8 64 0 0,219 14 0 0 0,-102-13-64 0 0,160-4 198 0 0,-327-22-188 0 0,76-10 1 0 0,-83 3 42 0 0,109 4 1 0 0,-92 10-44 0 0,-33-2-10 0 0,0-2 0 0 0,99-7 0 0 0,-93-3 11 0 0,-1 2 0 0 0,1 3-1 0 0,0 2 1 0 0,0 2 0 0 0,72 14-1 0 0,-81-9-10 0 0,0-2 0 0 0,0-3 0 0 0,1-1 0 0 0,92-11 0 0 0,-75 1 0 0 0,-17 1 0 0 0,66 0 0 0 0,-10 10 22 0 0,-57 1 10 0 0,0-2 0 0 0,92-12 0 0 0,-106 5-24 0 0,118-17-6 0 0,-34 22-2 0 0,-77 2 0 0 0,42-5 0 0 0,-52 3 10 0 0,-1 1 0 0 0,0 1-1 0 0,51 10 1 0 0,-41-6 3 0 0,50 2-1 0 0,-65-9 2 0 0,0-1-1 0 0,0-1 0 0 0,0-2 1 0 0,-1 0-1 0 0,37-15 1 0 0,40-9 257 0 0,-101 29-266 0 0,1 1-1 0 0,0-1 1 0 0,-1 1 0 0 0,1 0-1 0 0,0-1 1 0 0,0 1 0 0 0,-1 0-1 0 0,1 0 1 0 0,0 0-1 0 0,0 0 1 0 0,0 1 0 0 0,-1-1-1 0 0,1 0 1 0 0,0 1 0 0 0,-1-1-1 0 0,1 1 1 0 0,0 0-1 0 0,-1 0 1 0 0,3 1 0 0 0,-3-1-12 0 0,0 0 1 0 0,-1 0-1 0 0,1 1 1 0 0,0-1 0 0 0,-1 0-1 0 0,1 0 1 0 0,0 1-1 0 0,-1-1 1 0 0,0 1-1 0 0,1-1 1 0 0,-1 0 0 0 0,0 1-1 0 0,0-1 1 0 0,0 1-1 0 0,0-1 1 0 0,0 1 0 0 0,0-1-1 0 0,0 0 1 0 0,0 1-1 0 0,-1-1 1 0 0,1 1-1 0 0,0-1 1 0 0,-1 0 0 0 0,0 2-1 0 0,-5 12-2514 0 0,-11 24 1 0 0,14-33 1548 0 0,-19 37-5651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58:20.994"/>
    </inkml:context>
    <inkml:brush xml:id="br0">
      <inkml:brushProperty name="width" value="0.1" units="cm"/>
      <inkml:brushProperty name="height" value="0.1" units="cm"/>
      <inkml:brushProperty name="color" value="#E71224"/>
    </inkml:brush>
  </inkml:definitions>
  <inkml:trace contextRef="#ctx0" brushRef="#br0">6 121 1839 0 0,'-4'-21'-10'0'0,"4"21"117"0"0,-1-1 1 0 0,1 1-1 0 0,0-1 1 0 0,0 1-1 0 0,0-1 1 0 0,0 1 0 0 0,0-1-1 0 0,0 1 1 0 0,0-1-1 0 0,0 1 1 0 0,0-1-1 0 0,0 1 1 0 0,0-1 0 0 0,0 1-1 0 0,1-1 1 0 0,-1 1-1 0 0,0-1 1 0 0,0 1-1 0 0,0-1 1 0 0,1 1 0 0 0,-1-1-1 0 0,0 1 1 0 0,1-1-1 0 0,-1 1 1 0 0,0 0-1 0 0,1-1 1 0 0,-1 1 0 0 0,1 0-1 0 0,-1-1 1 0 0,0 1-1 0 0,1 0 1 0 0,-1-1-1 0 0,1 1 1 0 0,-1 0 0 0 0,1 0-1 0 0,0-1 1 0 0,4 2 320 0 0,-1-1 0 0 0,1 1 0 0 0,-1 0 0 0 0,1 0 0 0 0,-1 1 1 0 0,4 1-1 0 0,-3-1-459 0 0,0 0-1 0 0,-1-1 1 0 0,1 1 0 0 0,0-1 0 0 0,0 0 0 0 0,6 0-1 0 0,11-1 607 0 0,-1 0 0 0 0,1 2 0 0 0,41 9 0 0 0,-47-8-546 0 0,0 0 0 0 0,0-1 0 0 0,1-1 0 0 0,-1 0 0 0 0,0-1 0 0 0,24-3 0 0 0,130-33 1743 0 0,19 9-899 0 0,-70 10-137 0 0,-101 16-595 0 0,0 1 0 0 0,0 0 0 0 0,0 2-1 0 0,29 5 1 0 0,-13 0 2 0 0,-1-1 0 0 0,69 3 1 0 0,-20-2 45 0 0,-56-4-147 0 0,48 0 1 0 0,-40-5-8 0 0,-6 0 67 0 0,-1 1 0 0 0,1 1 0 0 0,-1 1-1 0 0,49 9 1 0 0,-46-3-67 0 0,0-1 0 0 0,0-1-1 0 0,45 1 1 0 0,79-2 499 0 0,-70-1-327 0 0,153-12 1 0 0,-180 2-61 0 0,-1 3 0 0 0,1 3-1 0 0,105 10 1 0 0,-84-4 28 0 0,116-5 1 0 0,-75-2-70 0 0,227 8-30 0 0,117-27-553 0 0,-336 10 262 0 0,-95 9 427 0 0,0 0-1 0 0,1 3 0 0 0,-1 0 1 0 0,0 3-1 0 0,44 9 0 0 0,-26-3-158 0 0,79 5 0 0 0,-64-9-31 0 0,81 16-409 0 0,9 1 224 0 0,45 7 871 0 0,-129-17-602 0 0,-38-9-74 0 0,64-1 0 0 0,95-4 150 0 0,-130 4-120 0 0,0 3 0 0 0,82 19 0 0 0,-85-14-46 0 0,-27-7-1 0 0,0-2-1 0 0,0-1 0 0 0,0-2 1 0 0,40-5-1 0 0,-55 4-12 0 0,263-18 184 0 0,-234 19-122 0 0,99 4 12 0 0,-48-1-46 0 0,168-18 0 0 0,-217 11-26 0 0,426-22-4 0 0,-249 7 68 0 0,-39 1-72 0 0,-102 15 4 0 0,82-7 0 0 0,-35 6 45 0 0,3-1-26 0 0,85-20-19 0 0,-176 24 0 0 0,1 1 0 0 0,0 3 0 0 0,53 7 0 0 0,35 3 0 0 0,17-17 65 0 0,-61-1-66 0 0,9 1 1 0 0,-34 1 0 0 0,70 4 0 0 0,60 8 0 0 0,-147-8 0 0 0,1-3 0 0 0,52-10 0 0 0,-25-1 0 0 0,9-2 0 0 0,128-9 0 0 0,-100 22 0 0 0,165-11 0 0 0,-214 7 0 0 0,225-18 0 0 0,-93 27 0 0 0,-2-6 0 0 0,47 3 0 0 0,-171 5 40 0 0,78 10-16 0 0,25 17-24 0 0,-139-25 0 0 0,0-2 0 0 0,42-1 0 0 0,-18-1 0 0 0,314-5 64 0 0,-276 5-64 0 0,-27 0 0 0 0,265-15 64 0 0,-238 9-64 0 0,-36 3 0 0 0,-9 1 0 0 0,0 2 0 0 0,67 13 0 0 0,-60-7 0 0 0,73 1 0 0 0,43-21 0 0 0,-99 4 0 0 0,-45 5 0 0 0,25-2 0 0 0,79 2 0 0 0,-1 19 0 0 0,-47-5 0 0 0,68 0 0 0 0,43 5 0 0 0,-143-11 0 0 0,59 0 0 0 0,-24-3 0 0 0,64 2 0 0 0,-119-4 0 0 0,0-2 0 0 0,0-1 0 0 0,32-8 0 0 0,18-2 0 0 0,-52 9 6 0 0,-10 1 9 0 0,1 1-1 0 0,0 1 1 0 0,41 2-1 0 0,-62-1-14 0 0,1 0 1 0 0,-1 0-1 0 0,1 0 0 0 0,-1 0 1 0 0,0 0-1 0 0,1 0 0 0 0,-1 0 0 0 0,0 0 1 0 0,1 0-1 0 0,-1 1 0 0 0,0-1 1 0 0,1 0-1 0 0,-1 0 0 0 0,0 0 0 0 0,0 0 1 0 0,1 1-1 0 0,-1-1 0 0 0,0 0 1 0 0,0 0-1 0 0,1 1 0 0 0,-1-1 0 0 0,0 0 1 0 0,0 1-1 0 0,0-1 0 0 0,1 0 1 0 0,-1 0-1 0 0,0 1 0 0 0,0-1 0 0 0,0 0 1 0 0,0 1-1 0 0,-3 11-43 0 0,-14 9-455 0 0,-20 12-1395 0 0,11-10-2638 0 0,-4 2-1497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2.529"/>
    </inkml:context>
    <inkml:brush xml:id="br0">
      <inkml:brushProperty name="width" value="0.1" units="cm"/>
      <inkml:brushProperty name="height" value="0.1" units="cm"/>
      <inkml:brushProperty name="color" value="#E71224"/>
    </inkml:brush>
  </inkml:definitions>
  <inkml:trace contextRef="#ctx0" brushRef="#br0">3053 88 3223 0 0,'-3'-6'250'0'0,"0"1"0"0"0,0 0-1 0 0,0 0 1 0 0,-1 0-1 0 0,0 1 1 0 0,0 0 0 0 0,0-1-1 0 0,0 1 1 0 0,-1 0 0 0 0,0 1-1 0 0,0-1 1 0 0,0 1-1 0 0,0 0 1 0 0,0 1 0 0 0,-10-5-1 0 0,4 3-228 0 0,0 1 0 0 0,0 0 0 0 0,0 0 1 0 0,0 1-1 0 0,0 0 0 0 0,0 1 0 0 0,-21 1 0 0 0,-164 2 413 0 0,102-4 36 0 0,-129 16-1 0 0,-32 19 270 0 0,-138 21-62 0 0,287-38-491 0 0,-1-5-1 0 0,1-5 0 0 0,-2-4 1 0 0,1-5-1 0 0,-160-25 0 0 0,139 5 30 0 0,-163-24 506 0 0,69 31-66 0 0,189 17-1435 0 0,0 1 1 0 0,0 1 0 0 0,1 2-1 0 0,-59 15 1 0 0,49-6-3083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2.900"/>
    </inkml:context>
    <inkml:brush xml:id="br0">
      <inkml:brushProperty name="width" value="0.1" units="cm"/>
      <inkml:brushProperty name="height" value="0.1" units="cm"/>
      <inkml:brushProperty name="color" value="#E71224"/>
    </inkml:brush>
  </inkml:definitions>
  <inkml:trace contextRef="#ctx0" brushRef="#br0">1967 177 3223 0 0,'-8'-5'518'0'0,"0"0"-1"0"0,-1 0 0 0 0,0 1 0 0 0,0 0 1 0 0,0 0-1 0 0,0 1 0 0 0,0 1 0 0 0,-18-4 0 0 0,-6 2-95 0 0,-41-1 0 0 0,40 4-401 0 0,-44-2 89 0 0,26 3 87 0 0,0-4 0 0 0,-77-13-1 0 0,70 3 120 0 0,-45-10 442 0 0,-187-19 0 0 0,-157 22-495 0 0,389 19-297 0 0,-1 2 0 0 0,1 3 0 0 0,-1 3 0 0 0,1 2 0 0 0,-92 26 0 0 0,84-14-157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3.442"/>
    </inkml:context>
    <inkml:brush xml:id="br0">
      <inkml:brushProperty name="width" value="0.1" units="cm"/>
      <inkml:brushProperty name="height" value="0.1" units="cm"/>
      <inkml:brushProperty name="color" value="#E71224"/>
    </inkml:brush>
  </inkml:definitions>
  <inkml:trace contextRef="#ctx0" brushRef="#br0">1271 36 5063 0 0,'0'-1'137'0'0,"0"0"-1"0"0,0 0 0 0 0,0-1 0 0 0,0 1 1 0 0,0 0-1 0 0,0 0 0 0 0,0 0 0 0 0,-1 0 0 0 0,1-1 1 0 0,-1 1-1 0 0,1 0 0 0 0,-1 0 0 0 0,1 0 1 0 0,-1 0-1 0 0,1 0 0 0 0,-2-1 0 0 0,0 0-6 0 0,0 1-1 0 0,0 0 1 0 0,0-1-1 0 0,0 1 1 0 0,0 0-1 0 0,0 0 1 0 0,0 1-1 0 0,0-1 1 0 0,-2 0-1 0 0,-7-1-118 0 0,-1 0-1 0 0,1 1 1 0 0,0 1 0 0 0,0 0 0 0 0,0 1-1 0 0,0 0 1 0 0,-21 4 0 0 0,-12 2-140 0 0,-206 5-154 0 0,129-8 238 0 0,-107-4 163 0 0,-91 6 76 0 0,237 4-207 0 0,-6 2-54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4.478"/>
    </inkml:context>
    <inkml:brush xml:id="br0">
      <inkml:brushProperty name="width" value="0.1" units="cm"/>
      <inkml:brushProperty name="height" value="0.1" units="cm"/>
      <inkml:brushProperty name="color" value="#E71224"/>
    </inkml:brush>
  </inkml:definitions>
  <inkml:trace contextRef="#ctx0" brushRef="#br0">2160 34 4231 0 0,'-12'-2'104'0'0,"0"0"0"0"0,0 0 0 0 0,0 2 0 0 0,-1-1 0 0 0,1 1 0 0 0,-22 4 0 0 0,-35 5-122 0 0,-1-3 0 0 0,1-2 0 0 0,-117-10 0 0 0,-126-10 1517 0 0,100 2-112 0 0,-18 1-229 0 0,-68 27-633 0 0,-44 2-363 0 0,149-8-214 0 0,122-2-91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6.811"/>
    </inkml:context>
    <inkml:brush xml:id="br0">
      <inkml:brushProperty name="width" value="0.1" units="cm"/>
      <inkml:brushProperty name="height" value="0.1" units="cm"/>
      <inkml:brushProperty name="color" value="#E71224"/>
    </inkml:brush>
  </inkml:definitions>
  <inkml:trace contextRef="#ctx0" brushRef="#br0">1948 109 455 0 0,'-1'-2'234'0'0,"0"0"-1"0"0,-1-1 1 0 0,1 1-1 0 0,-1 0 1 0 0,0 0-1 0 0,0 0 1 0 0,1 0-1 0 0,-1 1 0 0 0,-1-1 1 0 0,1 0-1 0 0,0 1 1 0 0,0 0-1 0 0,-5-3 1 0 0,2 3 95 0 0,0 0 1 0 0,0-1-1 0 0,0 2 1 0 0,0-1-1 0 0,0 1 1 0 0,-8 0-1 0 0,-27 0-221 0 0,-12 1 43 0 0,0-3-1 0 0,-84-12 1 0 0,34-9 649 0 0,55 11 19 0 0,-96-12-1 0 0,106 23-628 0 0,1 1-1 0 0,-43 6 0 0 0,-72 17-67 0 0,-36 4-50 0 0,-222-10-25 0 0,217-11-45 0 0,46-3-354 0 0,81-5 121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8.037"/>
    </inkml:context>
    <inkml:brush xml:id="br0">
      <inkml:brushProperty name="width" value="0.1" units="cm"/>
      <inkml:brushProperty name="height" value="0.1" units="cm"/>
      <inkml:brushProperty name="color" value="#E71224"/>
    </inkml:brush>
  </inkml:definitions>
  <inkml:trace contextRef="#ctx0" brushRef="#br0">939 77 2527 0 0,'-139'-32'2959'0'0,"109"27"-2477"0"0,-194-28 2403 0 0,177 29-2432 0 0,-1 1 0 0 0,-84 8-1 0 0,93 0-383 0 0,0 2 0 0 0,0 1 0 0 0,-40 15 0 0 0,-2 8-2987 0 0,39-13-332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8.738"/>
    </inkml:context>
    <inkml:brush xml:id="br0">
      <inkml:brushProperty name="width" value="0.1" units="cm"/>
      <inkml:brushProperty name="height" value="0.1" units="cm"/>
      <inkml:brushProperty name="color" value="#E71224"/>
    </inkml:brush>
  </inkml:definitions>
  <inkml:trace contextRef="#ctx0" brushRef="#br0">1557 124 719 0 0,'-11'-1'246'0'0,"-1"0"0"0"0,1-2 0 0 0,1 1 0 0 0,-1-1 0 0 0,-19-8 0 0 0,-15-4 958 0 0,-179-26 2599 0 0,61 14-2238 0 0,97 17-1211 0 0,-2 4 0 0 0,1 2 0 0 0,-73 7 0 0 0,24 3-93 0 0,-33 2-74 0 0,82-8-300 0 0,1 2 0 0 0,0 4 0 0 0,-117 25 0 0 0,132-18-427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9.297"/>
    </inkml:context>
    <inkml:brush xml:id="br0">
      <inkml:brushProperty name="width" value="0.1" units="cm"/>
      <inkml:brushProperty name="height" value="0.1" units="cm"/>
      <inkml:brushProperty name="color" value="#E71224"/>
    </inkml:brush>
  </inkml:definitions>
  <inkml:trace contextRef="#ctx0" brushRef="#br0">815 49 919 0 0,'-28'-34'80'0'0,"24"32"496"0"0,0 1-1 0 0,0-1 0 0 0,0 1 0 0 0,0 0 0 0 0,0 0 1 0 0,0 0-1 0 0,-5 0 0 0 0,6 0-369 0 0,-31-2-15 0 0,-1 2-1 0 0,0 1 0 0 0,1 2 0 0 0,-57 9 1 0 0,14-1-49 0 0,-10-2-165 0 0,-74 9 1038 0 0,125-12-1710 0 0,0 3-1 0 0,-47 15 0 0 0,46-10-1791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40.760"/>
    </inkml:context>
    <inkml:brush xml:id="br0">
      <inkml:brushProperty name="width" value="0.1" units="cm"/>
      <inkml:brushProperty name="height" value="0.1" units="cm"/>
      <inkml:brushProperty name="color" value="#E71224"/>
    </inkml:brush>
  </inkml:definitions>
  <inkml:trace contextRef="#ctx0" brushRef="#br0">1772 147 6191 0 0,'-1'-8'249'0'0,"0"1"-1"0"0,-1-1 1 0 0,1 1-1 0 0,-2 0 0 0 0,1 0 1 0 0,-1 0-1 0 0,0 0 1 0 0,-7-11-1 0 0,6 14-148 0 0,1-1 0 0 0,-1 1 0 0 0,1 0 0 0 0,-1 1 0 0 0,-1-1 0 0 0,1 1-1 0 0,0-1 1 0 0,-1 1 0 0 0,0 1 0 0 0,1-1 0 0 0,-1 1 0 0 0,-10-4 0 0 0,-5 0 47 0 0,0 1 0 0 0,0 1 0 0 0,-1 0 0 0 0,-38-1 0 0 0,-85 9 1302 0 0,125-3-1396 0 0,-225 23-190 0 0,-61-3-1003 0 0,168-16 1309 0 0,30 5-64 0 0,-126 29-1 0 0,136-20-41 0 0,-78 14-177 0 0,96-15 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56.641"/>
    </inkml:context>
    <inkml:brush xml:id="br0">
      <inkml:brushProperty name="width" value="0.1" units="cm"/>
      <inkml:brushProperty name="height" value="0.1" units="cm"/>
      <inkml:brushProperty name="color" value="#E71224"/>
    </inkml:brush>
  </inkml:definitions>
  <inkml:trace contextRef="#ctx0" brushRef="#br0">2189 278 3423 0 0,'4'-10'623'0'0,"-4"10"-601"0"0,0 0 0 0 0,1-1 0 0 0,-1 1-1 0 0,0 0 1 0 0,0-1 0 0 0,0 1 0 0 0,0 0 0 0 0,0-1 0 0 0,0 1 0 0 0,0 0 0 0 0,1-1 0 0 0,-1 1-1 0 0,0 0 1 0 0,0-1 0 0 0,0 1 0 0 0,0 0 0 0 0,-1-1 0 0 0,1 1 0 0 0,0 0 0 0 0,0-1 0 0 0,0 1 0 0 0,0 0-1 0 0,0-1 1 0 0,0 1 0 0 0,0 0 0 0 0,-1-1 0 0 0,1 1 0 0 0,0-1 0 0 0,-24-1 1314 0 0,17 1-1032 0 0,1 1 0 0 0,-1-1 0 0 0,-12 1 0 0 0,-18 9 488 0 0,30-7-598 0 0,0 0-1 0 0,-1 0 1 0 0,1 0-1 0 0,-15 0 1 0 0,-9-2 939 0 0,-62 7 0 0 0,78-5-968 0 0,-1-1 0 0 0,0 0 0 0 0,0-1 0 0 0,0-1-1 0 0,-29-5 1 0 0,-78-25 1060 0 0,23 4-369 0 0,72 22-790 0 0,-1 2 1 0 0,-31 0 0 0 0,28 2-21 0 0,-47-8 0 0 0,38 2-38 0 0,-112-26 202 0 0,128 27-173 0 0,0 2-1 0 0,0 1 1 0 0,0 1-1 0 0,0 2 1 0 0,-27 1-1 0 0,17 0 23 0 0,-57-5-1 0 0,-4-14 296 0 0,-11-2 82 0 0,-65-2-244 0 0,139 16-187 0 0,-33-12 1 0 0,39 9-6 0 0,0 2 0 0 0,-35-4-1 0 0,-159-17 1 0 0,216 27 0 0 0,5 1 0 0 0,0-1 0 0 0,-1 1 0 0 0,1 0 0 0 0,-1 0 0 0 0,1 0 0 0 0,-1 0 0 0 0,1 0 0 0 0,-1 0 0 0 0,1 0 0 0 0,0 0 0 0 0,-1 0 0 0 0,1 0 0 0 0,-1 0 0 0 0,1 1 0 0 0,-1-1 0 0 0,1 0 0 0 0,0 0 0 0 0,-1 0 0 0 0,1 0 0 0 0,-1 1 0 0 0,1-1 0 0 0,0 0 0 0 0,-1 0 0 0 0,1 1 0 0 0,-7 3 6 0 0,-4 5-18 0 0,11-8 15 0 0,0 0 0 0 0,0-1 0 0 0,0 1-1 0 0,0 0 1 0 0,0-1 0 0 0,0 1 0 0 0,0 0 0 0 0,0-1-1 0 0,0 1 1 0 0,1 0 0 0 0,-1-1 0 0 0,0 1 0 0 0,0-1-1 0 0,1 1 1 0 0,-1 0 0 0 0,0-1 0 0 0,1 1 0 0 0,-1-1-1 0 0,1 1 1 0 0,-1-1 0 0 0,1 1 0 0 0,-1-1 0 0 0,1 1-1 0 0,0 0 1 0 0,4 4 30 0 0,0 0 0 0 0,1-1 0 0 0,-1 0 0 0 0,1 0 0 0 0,0 0 0 0 0,0 0-1 0 0,0-1 1 0 0,13 5 0 0 0,7 1 88 0 0,0-1-1 0 0,0-2 0 0 0,0 0 1 0 0,1-1-1 0 0,0-2 1 0 0,36 0-1 0 0,35 1 60 0 0,42-1-75 0 0,-129-3-82 0 0,1 1-1 0 0,21 2 0 0 0,-22-1-23 0 0,0-1 0 0 0,20 0 0 0 0,77 1 145 0 0,169 9 38 0 0,-62-1-30 0 0,-102-3-102 0 0,-24-3-18 0 0,106-10 0 0 0,-138 4 35 0 0,0 2 0 0 0,77 11-1 0 0,-132-11-66 0 0,28 1 0 0 0,1-1 0 0 0,-1-1 0 0 0,44-8 0 0 0,-15 1 0 0 0,24 6 65 0 0,-1 0-2 0 0,-71 1-63 0 0,76-5 0 0 0,-75 7 27 0 0,-15-1 34 0 0,-22-1 46 0 0,-14-5-58 0 0,1 2 0 0 0,-61 1 0 0 0,-77 14-53 0 0,-23 1 2 0 0,56-9 34 0 0,-189 28 0 0 0,231-20-32 0 0,-1-5 0 0 0,0-4 0 0 0,-104-13 0 0 0,-41 4 11 0 0,-74 5 42 0 0,301 5-49 0 0,20-3-6 0 0,-1 0 0 0 0,1 0 1 0 0,-1 0-1 0 0,1 0 0 0 0,-1 0 0 0 0,1 0 0 0 0,-1 0 0 0 0,1 1 0 0 0,-1-1 0 0 0,1 0 0 0 0,-1 0 1 0 0,1 0-1 0 0,0 1 0 0 0,-1-1 0 0 0,1 0 0 0 0,-1 1 0 0 0,1-1 0 0 0,0 0 0 0 0,-1 1 0 0 0,1-1 1 0 0,0 0-1 0 0,-1 1 0 0 0,1-1 0 0 0,0 1 0 0 0,0-1 0 0 0,-1 1 0 0 0,1-1 0 0 0,0 0 0 0 0,0 1 1 0 0,0-1-1 0 0,0 1 0 0 0,0-1 0 0 0,0 1 0 0 0,-1-1 0 0 0,1 1 0 0 0,1 0 2 0 0,0 0 0 0 0,0 0 0 0 0,-1 0 0 0 0,1 0 0 0 0,0 0 0 0 0,0 0 0 0 0,0 0 0 0 0,0 0 0 0 0,0-1 0 0 0,0 1 0 0 0,0 0 0 0 0,0-1 0 0 0,0 1 0 0 0,0-1 0 0 0,0 1 0 0 0,0-1 0 0 0,0 0 0 0 0,2 1 0 0 0,22 4 0 0 0,-22-5 0 0 0,172 34 64 0 0,-156-30-64 0 0,0-1 0 0 0,1-1 0 0 0,-1 0 0 0 0,31-2 0 0 0,78-13 0 0 0,23 0 0 0 0,160 37 0 0 0,-296-22 0 0 0,254 7 0 0 0,-5 0 0 0 0,-187-1 0 0 0,0-4 0 0 0,1-3 0 0 0,0-3 0 0 0,83-14 0 0 0,61-10 54 0 0,-211 23-55 0 0,-11 3 2 0 0,0 0 0 0 0,0-1-1 0 0,1 1 1 0 0,-1 0-1 0 0,0 0 1 0 0,0 0 0 0 0,0 0-1 0 0,0 0 1 0 0,0 0 0 0 0,0-1-1 0 0,0 1 1 0 0,0 0 0 0 0,0 0-1 0 0,0 0 1 0 0,0 0 0 0 0,0 0-1 0 0,0 0 1 0 0,0-1-1 0 0,0 1 1 0 0,0 0 0 0 0,0 0-1 0 0,0 0 1 0 0,0 0 0 0 0,0 0-1 0 0,0 0 1 0 0,0 0 0 0 0,-1-1-1 0 0,1 1 1 0 0,0 0 0 0 0,0 0-1 0 0,0 0 1 0 0,0 0-1 0 0,0 0 1 0 0,0 0 0 0 0,0 0-1 0 0,0 0 1 0 0,0 0 0 0 0,-1 0-1 0 0,1-1 1 0 0,0 1 0 0 0,0 0-1 0 0,0 0 1 0 0,-2-1 5 0 0,0 0 0 0 0,-1 0 0 0 0,1 0 0 0 0,0 1-1 0 0,0-1 1 0 0,0 0 0 0 0,-4 0 0 0 0,-18 0 5 0 0,1 1-1 0 0,-1 1 1 0 0,1 1-1 0 0,-30 7 1 0 0,0-1 0 0 0,-207 12 53 0 0,215-19-64 0 0,-61 2 0 0 0,-132 19 0 0 0,86 3 0 0 0,-279 9 0 0 0,27-30 0 0 0,389-4 0 0 0,0-1 0 0 0,0 0 0 0 0,1-1 0 0 0,-29-7 0 0 0,41 9 0 0 0,37 5-64 0 0,166-2-276 0 0,-65-4 132 0 0,29 11 142 0 0,49 1-8 0 0,-55-24 74 0 0,-32 0 0 0 0,-104 12-3 0 0,0 1-1 0 0,38 5 1 0 0,-60-5-25 0 0,0 0 1 0 0,0 0 0 0 0,0 0-1 0 0,0 1 1 0 0,0-1-1 0 0,0 0 1 0 0,0 1 0 0 0,0-1-1 0 0,0 1 1 0 0,-1-1 0 0 0,1 1-1 0 0,0 0 1 0 0,0-1 0 0 0,0 1-1 0 0,-1 0 1 0 0,1-1 0 0 0,0 1-1 0 0,-1 0 1 0 0,1 0 0 0 0,-1 0-1 0 0,1 0 1 0 0,-1-1-1 0 0,1 1 1 0 0,-1 0 0 0 0,1 0-1 0 0,-1 0 1 0 0,0 0 0 0 0,0 0-1 0 0,1 0 1 0 0,-1 0 0 0 0,0 0-1 0 0,0 0 1 0 0,0 0 0 0 0,0 0-1 0 0,0 0 1 0 0,0 0 0 0 0,0 0-1 0 0,-1 2 1 0 0,-4 9-1928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9:19.887"/>
    </inkml:context>
    <inkml:brush xml:id="br0">
      <inkml:brushProperty name="width" value="0.1" units="cm"/>
      <inkml:brushProperty name="height" value="0.1" units="cm"/>
      <inkml:brushProperty name="color" value="#E71224"/>
    </inkml:brush>
  </inkml:definitions>
  <inkml:trace contextRef="#ctx0" brushRef="#br0">2624 1773 1375 0 0,'0'0'134'0'0,"1"0"-1"0"0,0 0 0 0 0,0 0 0 0 0,-1 0 0 0 0,1 1 0 0 0,0-1 0 0 0,0 0 0 0 0,-1 0 0 0 0,1 1 1 0 0,0-1-1 0 0,0 0 0 0 0,-1 1 0 0 0,1-1 0 0 0,0 1 0 0 0,-1-1 0 0 0,1 0 0 0 0,-1 1 1 0 0,1 0-1 0 0,-1-1 0 0 0,1 1 0 0 0,-1-1 0 0 0,1 1 0 0 0,-1 0 0 0 0,1-1 0 0 0,-1 1 0 0 0,0 0 1 0 0,1-1-1 0 0,-1 1 0 0 0,0 0 0 0 0,0 0 0 0 0,0-1 0 0 0,1 1 0 0 0,-1 0 0 0 0,0 0 0 0 0,0-1 1 0 0,0 1-1 0 0,0 0 0 0 0,0 0 0 0 0,0 0 0 0 0,-1-1 0 0 0,1 1 0 0 0,0 0 0 0 0,0 0 0 0 0,0-1 1 0 0,-1 1-1 0 0,1 0 0 0 0,0-1 0 0 0,-1 1 0 0 0,1 0 0 0 0,-1-1 0 0 0,1 1 0 0 0,-1 0 0 0 0,1-1 1 0 0,-1 1-1 0 0,1-1 0 0 0,-1 1 0 0 0,1-1 0 0 0,-1 1 0 0 0,0-1 0 0 0,1 0 0 0 0,-1 1 0 0 0,0-1 1 0 0,1 0-1 0 0,-1 1 0 0 0,0-1 0 0 0,-1 0 0 0 0,3 0-12 0 0,-1 0-1 0 0,1 0 1 0 0,-1 0 0 0 0,1 0 0 0 0,-1 0-1 0 0,0 0 1 0 0,1 0 0 0 0,-1 0-1 0 0,1 0 1 0 0,-1 0 0 0 0,1 1-1 0 0,-1-1 1 0 0,0 0 0 0 0,1 0 0 0 0,-1 0-1 0 0,1 0 1 0 0,-1 1 0 0 0,0-1-1 0 0,1 0 1 0 0,-1 0 0 0 0,0 1 0 0 0,1-1-1 0 0,-1 0 1 0 0,0 1 0 0 0,0-1-1 0 0,1 0 1 0 0,-1 1 0 0 0,0-1-1 0 0,0 0 1 0 0,1 1 0 0 0,-1-1 0 0 0,0 1-1 0 0,5 7 1562 0 0,-3-8-1426 0 0,0 0 0 0 0,-1 0 0 0 0,1 0-1 0 0,0 0 1 0 0,-1 0 0 0 0,1-1 0 0 0,-1 1 0 0 0,1 0 0 0 0,0-1-1 0 0,-1 1 1 0 0,1-1 0 0 0,-1 0 0 0 0,2 0 0 0 0,1-4 113 0 0,-1 1 1 0 0,-1-1 0 0 0,1 0 0 0 0,-1 0 0 0 0,0 0 0 0 0,0 0 0 0 0,0 0-1 0 0,-1 0 1 0 0,2-9 0 0 0,-2 7-217 0 0,0 0 0 0 0,0 0 1 0 0,1 1-1 0 0,0-1 0 0 0,0 0 0 0 0,1 1 0 0 0,-1 0 0 0 0,2 0 0 0 0,-1 0 0 0 0,0 0 1 0 0,1 0-1 0 0,7-7 0 0 0,-9 11-94 0 0,0 0 1 0 0,-1 0 0 0 0,1 0-1 0 0,-1 0 1 0 0,1 0 0 0 0,-1 0-1 0 0,1 0 1 0 0,-1 0 0 0 0,0-1-1 0 0,0 1 1 0 0,0 0 0 0 0,-1-1-1 0 0,1 1 1 0 0,0-1 0 0 0,-1 1-1 0 0,0-1 1 0 0,1 1 0 0 0,-1-1-1 0 0,0 1 1 0 0,-1-5 0 0 0,-1 0 158 0 0,0 0 1 0 0,0 0 0 0 0,0 0-1 0 0,-1 1 1 0 0,-6-11 0 0 0,1 2 105 0 0,8 13-292 0 0,-1 0-1 0 0,0 0 1 0 0,1 0-1 0 0,-1 0 1 0 0,1 0-1 0 0,0 0 1 0 0,0 0-1 0 0,0 0 1 0 0,0 0-1 0 0,0 0 1 0 0,0 0-1 0 0,2-4 1 0 0,8-28 131 0 0,-5 21-96 0 0,19-78 332 0 0,5-17 82 0 0,-27 99-464 0 0,0 1-1 0 0,-1-1 1 0 0,0 0-1 0 0,0 0 1 0 0,-1 0-1 0 0,0 1 1 0 0,0-1-1 0 0,-1 0 1 0 0,0 0-1 0 0,-1 0 1 0 0,-5-16-1 0 0,4 10-3 0 0,0 1 26 0 0,1 0 1 0 0,1 0-1 0 0,1 0 1 0 0,0 0-1 0 0,1 0 1 0 0,0 0-1 0 0,1 0 1 0 0,0 0-1 0 0,1 1 1 0 0,8-21-1 0 0,-7 17-33 0 0,0 1-1 0 0,-2-1 1 0 0,0 0-1 0 0,0 0 1 0 0,-2 0-1 0 0,-1-17 0 0 0,-17-101 111 0 0,7 73-71 0 0,10 44-36 0 0,0 1 0 0 0,1 0 0 0 0,1-1 0 0 0,1 1 0 0 0,7-31 0 0 0,-5 29-3 0 0,-1 0 0 0 0,0 0 0 0 0,-2 0 0 0 0,-1-25 0 0 0,0 37 3 0 0,-1 1 0 0 0,0-1 0 0 0,-1 1 0 0 0,1-1 0 0 0,-1 1 0 0 0,-1 0 0 0 0,1 0 1 0 0,-1 0-1 0 0,0 0 0 0 0,-1 0 0 0 0,1 1 0 0 0,-1-1 0 0 0,0 1 0 0 0,0 0 0 0 0,-1 0 0 0 0,1 1 0 0 0,-1-1 0 0 0,0 1 0 0 0,-9-6 0 0 0,8 5-2 0 0,-1 0-1 0 0,1 0 0 0 0,-1 1 0 0 0,0-1 0 0 0,-1 1 1 0 0,1 1-1 0 0,-1 0 0 0 0,1 0 0 0 0,-1 0 1 0 0,0 1-1 0 0,-13-2 0 0 0,-63 1 110 0 0,-165 15 0 0 0,171-6-92 0 0,-7-4 6 0 0,-130-12 0 0 0,160 6-26 0 0,-49-1 42 0 0,-50-4 36 0 0,121 5-79 0 0,-54-8 48 0 0,-101-26-1 0 0,134 24-50 0 0,-36-11 0 0 0,-5-8 317 0 0,-148-32-1 0 0,206 60 43 0 0,-40-1 0 0 0,37 4-591 0 0,22 2-9 0 0,1 1 0 0 0,-34 5 1 0 0,-5 0-61 0 0,-52 5 301 0 0,-31 1 0 0 0,119-12 0 0 0,1 0 0 0 0,-1 1 0 0 0,1 1 0 0 0,0 1 0 0 0,0 1 0 0 0,-30 10 0 0 0,44-12-3 0 0,0 1 1 0 0,1 0-1 0 0,-1 0 0 0 0,1 0 1 0 0,-1 1-1 0 0,1 0 0 0 0,1 0 1 0 0,-1 0-1 0 0,0 0 0 0 0,1 0 1 0 0,0 1-1 0 0,0-1 0 0 0,0 1 1 0 0,1 0-1 0 0,-1 0 0 0 0,1 0 1 0 0,-2 8-1 0 0,-2 9-13 0 0,0 0 0 0 0,-3 42 0 0 0,6-14 224 0 0,2 0 0 0 0,7 70-1 0 0,0-25 107 0 0,-15 288 98 0 0,2-242-369 0 0,13 149-43 0 0,-2-220 0 0 0,-4-21 0 0 0,-1 0 0 0 0,-11 65 0 0 0,2 14 0 0 0,10-120-21 0 0,-1 0 0 0 0,1 0 0 0 0,1 0 0 0 0,0 0 0 0 0,0 0-1 0 0,0 0 1 0 0,1 0 0 0 0,0 0 0 0 0,1 0 0 0 0,4 11 0 0 0,-4-13-8 0 0,0-1 0 0 0,1 1 0 0 0,0-1-1 0 0,0 0 1 0 0,0 0 0 0 0,0-1 0 0 0,1 1 0 0 0,-1-1 0 0 0,1 0 0 0 0,0 0-1 0 0,0 0 1 0 0,1-1 0 0 0,10 6 0 0 0,7-1-163 0 0,1 0-1 0 0,0-2 1 0 0,39 6 0 0 0,-48-9 177 0 0,-1-1 15 0 0,1-1 0 0 0,0-1 0 0 0,-1 0 0 0 0,1 0 0 0 0,25-5 0 0 0,74-22 0 0 0,-65 14 0 0 0,-8 2 49 0 0,257-53 1134 0 0,-237 55-1799 0 0,79 0 0 0 0,74 0 608 0 0,-84 3 59 0 0,-35 7-62 0 0,122 17 1 0 0,-72-4-20 0 0,-89-10 30 0 0,-50-4 0 0 0,122 1 0 0 0,-114-1 0 0 0,227-9 0 0 0,-10 9 30 0 0,22-2 4 0 0,-241 0-17 0 0,0 0 1 0 0,0 0-1 0 0,0-1 0 0 0,0-1 1 0 0,0 0-1 0 0,-1 0 0 0 0,17-10 1 0 0,-27 14-14 0 0,0 0 1 0 0,-1-1-1 0 0,1 1 1 0 0,0 0-1 0 0,-1-1 1 0 0,1 1-1 0 0,0-1 1 0 0,0 1-1 0 0,-1-1 1 0 0,1 1-1 0 0,-1-1 1 0 0,1 1-1 0 0,-1-1 1 0 0,1 0-1 0 0,-1 1 1 0 0,1-1-1 0 0,-1 0 1 0 0,1 1-1 0 0,-1-1 1 0 0,0 0-1 0 0,1 0 1 0 0,-1 1-1 0 0,0-1 1 0 0,0 0-1 0 0,1 0 1 0 0,-1 0-1 0 0,0 1 1 0 0,0-1-1 0 0,0-1 1 0 0,-1 1-89 0 0,0-1 1 0 0,0 1-1 0 0,0 0 1 0 0,0 0-1 0 0,0-1 1 0 0,-1 1-1 0 0,1 0 1 0 0,0 0-1 0 0,0 0 1 0 0,-1 1-1 0 0,1-1 1 0 0,-1 0-1 0 0,1 0 1 0 0,-3 0-1 0 0,-8-4-984 0 0,0-1-53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3.121"/>
    </inkml:context>
    <inkml:brush xml:id="br0">
      <inkml:brushProperty name="width" value="0.1" units="cm"/>
      <inkml:brushProperty name="height" value="0.1" units="cm"/>
      <inkml:brushProperty name="color" value="#E71224"/>
    </inkml:brush>
  </inkml:definitions>
  <inkml:trace contextRef="#ctx0" brushRef="#br0">1439 105 1375 0 0,'-61'0'1268'0'0,"-1"-3"0"0"0,1-3 0 0 0,0-2 0 0 0,-91-25 0 0 0,88 17-662 0 0,-1 2 0 0 0,0 4 0 0 0,-1 2 0 0 0,0 4 0 0 0,0 2-1 0 0,0 3 1 0 0,-76 11 0 0 0,96-5-519 0 0,-85 27-1 0 0,-40 27-362 0 0,146-51 159 0 0,-44 16-146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5:53.942"/>
    </inkml:context>
    <inkml:brush xml:id="br0">
      <inkml:brushProperty name="width" value="0.1" units="cm"/>
      <inkml:brushProperty name="height" value="0.1" units="cm"/>
      <inkml:brushProperty name="color" value="#E71224"/>
    </inkml:brush>
  </inkml:definitions>
  <inkml:trace contextRef="#ctx0" brushRef="#br0">772 145 1375 0 0,'-4'-1'152'0'0,"1"0"0"0"0,-1 0 0 0 0,1 1-1 0 0,-1-1 1 0 0,0 1 0 0 0,1 0 0 0 0,-1 0-1 0 0,0 0 1 0 0,0 0 0 0 0,1 1-1 0 0,-6 1 1 0 0,-16 1 23 0 0,14-4 145 0 0,0 0-1 0 0,0 0 0 0 0,1-1 1 0 0,-1 0-1 0 0,-17-7 0 0 0,-52-25 1640 0 0,30 11-1111 0 0,24 12-565 0 0,-116-41 94 0 0,131 49-344 0 0,6 1 104 0 0,0 1 1 0 0,0-1-1 0 0,0 1 0 0 0,-7 0 1 0 0,10 1-73 0 0,1 0 0 0 0,0 0 0 0 0,-1 0 0 0 0,1 0 0 0 0,-1 1 0 0 0,1-1 0 0 0,0 0 0 0 0,-1 1-1 0 0,1-1 1 0 0,0 1 0 0 0,-1-1 0 0 0,1 1 0 0 0,0 0 0 0 0,0-1 0 0 0,-1 1 0 0 0,1 0 0 0 0,0 0 0 0 0,0 0 0 0 0,0 0 0 0 0,-1 2 0 0 0,1-2-30 0 0,0 1-1 0 0,0-1 1 0 0,0 1-1 0 0,0 0 1 0 0,0 0-1 0 0,0-1 1 0 0,0 1 0 0 0,1 0-1 0 0,-1 0 1 0 0,1 0-1 0 0,-1 0 1 0 0,1 3-1 0 0,0-5-31 0 0,0 1-1 0 0,0 0 0 0 0,0 0 1 0 0,0-1-1 0 0,0 1 0 0 0,0 0 1 0 0,1 0-1 0 0,-1-1 0 0 0,0 1 1 0 0,1 0-1 0 0,-1-1 0 0 0,0 1 1 0 0,1 0-1 0 0,-1-1 0 0 0,1 1 1 0 0,-1 0-1 0 0,1-1 0 0 0,-1 1 1 0 0,1-1-1 0 0,-1 1 0 0 0,1-1 1 0 0,-1 1-1 0 0,1-1 0 0 0,0 0 1 0 0,-1 1-1 0 0,1-1 0 0 0,0 0 1 0 0,-1 1-1 0 0,1-1 0 0 0,0 0 1 0 0,0 0-1 0 0,-1 0 0 0 0,1 0 1 0 0,0 0-1 0 0,0 0 0 0 0,21 2 341 0 0,0-2 0 0 0,-1 0 0 0 0,38-7 0 0 0,17 0 73 0 0,75 8-290 0 0,-80 1-41 0 0,90-9 0 0 0,66-17-85 0 0,-203 21 0 0 0,-17 2 0 0 0,0 0 0 0 0,0 0 0 0 0,0 0 0 0 0,0 1 0 0 0,0 0 0 0 0,0 1 0 0 0,0 0 0 0 0,12 2 0 0 0,-19-3 0 0 0,0 0 1 0 0,1 0-1 0 0,-1 0 0 0 0,0 0 0 0 0,0 0 0 0 0,0 0 0 0 0,0 1 0 0 0,0-1 0 0 0,1 0 0 0 0,-1 0 1 0 0,0 0-1 0 0,0 0 0 0 0,0 0 0 0 0,0 0 0 0 0,0 0 0 0 0,1 0 0 0 0,-1 1 0 0 0,0-1 0 0 0,0 0 1 0 0,0 0-1 0 0,0 0 0 0 0,0 0 0 0 0,0 0 0 0 0,0 1 0 0 0,0-1 0 0 0,0 0 0 0 0,0 0 0 0 0,1 0 1 0 0,-1 0-1 0 0,0 1 0 0 0,0-1 0 0 0,0 0 0 0 0,0 0 0 0 0,0 0 0 0 0,0 0 0 0 0,0 1 0 0 0,0-1 1 0 0,0 0-1 0 0,-1 0 0 0 0,1 0 0 0 0,0 0 0 0 0,0 1 0 0 0,0-1 0 0 0,0 0 0 0 0,0 0 0 0 0,0 0 1 0 0,0 1-1 0 0,-10 7 13 0 0,-15 5 22 0 0,1-5 40 0 0,-1 0 1 0 0,0-2 0 0 0,0-1-1 0 0,-1-1 1 0 0,-26 1 0 0 0,-10 2 147 0 0,-37 5 218 0 0,-1-4 1 0 0,1-4-1 0 0,-139-14 0 0 0,79 2 23 0 0,132 9-725 0 0,1 1 1 0 0,-1 1-1 0 0,-49 12 1 0 0,35-3-914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5:55.354"/>
    </inkml:context>
    <inkml:brush xml:id="br0">
      <inkml:brushProperty name="width" value="0.1" units="cm"/>
      <inkml:brushProperty name="height" value="0.1" units="cm"/>
      <inkml:brushProperty name="color" value="#E71224"/>
    </inkml:brush>
  </inkml:definitions>
  <inkml:trace contextRef="#ctx0" brushRef="#br0">566 135 3167 0 0,'1'-19'1203'0'0,"0"15"-908"0"0,0 0 1 0 0,-1 0 0 0 0,0 0 0 0 0,0 0 0 0 0,0 0 0 0 0,-1-5 0 0 0,1 8-214 0 0,-1 0 1 0 0,1-1 0 0 0,-1 1-1 0 0,1 0 1 0 0,-1-1-1 0 0,1 1 1 0 0,-1 0 0 0 0,0 0-1 0 0,0 0 1 0 0,0 0-1 0 0,0 0 1 0 0,0 0 0 0 0,0 0-1 0 0,0 0 1 0 0,0 0-1 0 0,0 0 1 0 0,0 0 0 0 0,0 1-1 0 0,0-1 1 0 0,-1 1 0 0 0,1-1-1 0 0,0 0 1 0 0,-2 1-1 0 0,-3-2 111 0 0,1 1-1 0 0,-1 0 1 0 0,0 0-1 0 0,1 1 1 0 0,-1-1-1 0 0,0 1 0 0 0,0 1 1 0 0,1-1-1 0 0,-8 2 1 0 0,-9 3 20 0 0,-23 8-1 0 0,11-2-50 0 0,-6 0-85 0 0,16-3-43 0 0,-47 7-1 0 0,52-12-24 0 0,-2 0 30 0 0,0 0-1 0 0,0-2 1 0 0,0 0-1 0 0,0-1 1 0 0,-39-6-1 0 0,52 3 65 0 0,-1 0-1 0 0,1 0 1 0 0,-11-7-1 0 0,8 4 58 0 0,6 4 30 0 0,6 4-5 0 0,10 4-63 0 0,7 0-98 0 0,-1-1 0 0 0,2-1 0 0 0,-1 0 0 0 0,0-1 0 0 0,1-1 0 0 0,-1-1 0 0 0,31-2 0 0 0,89-1 134 0 0,17 0-55 0 0,-150 1-104 0 0,42-3 20 0 0,-44 3-9 0 0,0 1 0 0 0,0-1 0 0 0,0 0 1 0 0,0 0-1 0 0,-1 0 0 0 0,1 0 0 0 0,0 0 0 0 0,-1 0 0 0 0,1-1 1 0 0,0 1-1 0 0,-1-1 0 0 0,0 0 0 0 0,3-2 0 0 0,-4 3 15 0 0,-1-1 0 0 0,1 1-1 0 0,-1 0 1 0 0,1 0-1 0 0,-1 0 1 0 0,0 0 0 0 0,1 0-1 0 0,-1-1 1 0 0,0 1 0 0 0,0 0-1 0 0,0 0 1 0 0,0 0-1 0 0,0-1 1 0 0,0 1 0 0 0,0 0-1 0 0,-1 0 1 0 0,1 0 0 0 0,0 0-1 0 0,-1-1 1 0 0,1 1-1 0 0,0 0 1 0 0,-1 0 0 0 0,0 0-1 0 0,1 0 1 0 0,-1 0 0 0 0,0 0-1 0 0,1 0 1 0 0,-1 0 0 0 0,0 0-1 0 0,0 1 1 0 0,0-1-1 0 0,-1-1 1 0 0,-3-3 144 0 0,0 1-1 0 0,0 0 1 0 0,-1 0 0 0 0,-7-5-1 0 0,1 3 8 0 0,0 1 0 0 0,0 0 0 0 0,-1 1 0 0 0,0 0 0 0 0,0 1 0 0 0,-15-2 0 0 0,1 2 116 0 0,-55 0 0 0 0,63 4-274 0 0,-1 1 0 0 0,1 1-1 0 0,-1 0 1 0 0,1 2 0 0 0,0 0-1 0 0,-34 15 1 0 0,35-11-2219 0 0,-30 18 0 0 0,-2 8-3033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5:58.390"/>
    </inkml:context>
    <inkml:brush xml:id="br0">
      <inkml:brushProperty name="width" value="0.1" units="cm"/>
      <inkml:brushProperty name="height" value="0.1" units="cm"/>
      <inkml:brushProperty name="color" value="#E71224"/>
    </inkml:brush>
  </inkml:definitions>
  <inkml:trace contextRef="#ctx0" brushRef="#br0">2368 87 455 0 0,'-6'-1'-423'0'0,"-30"-6"3054"0"0,-45-3 0 0 0,-11-1-1697 0 0,63 7-339 0 0,1 1 1 0 0,0 1 0 0 0,-1 1-1 0 0,-32 3 1 0 0,-50 17 411 0 0,-215-8 83 0 0,273-10-716 0 0,-88 11-1 0 0,-1 1 96 0 0,121-12-398 0 0,-18 1 141 0 0,-1-2 1 0 0,1-1-1 0 0,-49-8 0 0 0,-67-22 588 0 0,-103-20-290 0 0,202 43-473 0 0,-74-1 1 0 0,-57 10-206 0 0,152 0 11 0 0,-69 4-1477 0 0,52-1-3048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5:59.872"/>
    </inkml:context>
    <inkml:brush xml:id="br0">
      <inkml:brushProperty name="width" value="0.1" units="cm"/>
      <inkml:brushProperty name="height" value="0.1" units="cm"/>
      <inkml:brushProperty name="color" value="#E71224"/>
    </inkml:brush>
  </inkml:definitions>
  <inkml:trace contextRef="#ctx0" brushRef="#br0">2799 33 919 0 0,'21'-25'2938'0'0,"-20"24"-2838"0"0,0 0 1 0 0,1 1-1 0 0,-1 0 1 0 0,0-1-1 0 0,1 1 1 0 0,-1 0-1 0 0,1 0 0 0 0,-1 0 1 0 0,0-1-1 0 0,1 2 1 0 0,-1-1-1 0 0,1 0 1 0 0,-1 0-1 0 0,1 0 1 0 0,-1 1-1 0 0,0-1 1 0 0,1 0-1 0 0,-1 1 1 0 0,0 0-1 0 0,1-1 0 0 0,-1 1 1 0 0,2 1-1 0 0,-8-4 8 0 0,1 0-1 0 0,-1 1 1 0 0,1-1-1 0 0,-1 1 1 0 0,0 0-1 0 0,0 1 1 0 0,1-1 0 0 0,-1 1-1 0 0,-8 0 1 0 0,-1-1 144 0 0,1 2-36 0 0,1 0 0 0 0,-1 0-1 0 0,1 1 1 0 0,0 1 0 0 0,0 0-1 0 0,0 1 1 0 0,0 0 0 0 0,-13 7-1 0 0,-24 7 51 0 0,34-13-235 0 0,-19 6 278 0 0,-1-1-1 0 0,0-2 1 0 0,-37 4-1 0 0,38-9 167 0 0,0-2 0 0 0,-67-7-1 0 0,-21-6-42 0 0,-198 4 0 0 0,141 12-368 0 0,-84 3 248 0 0,35 15 182 0 0,-47 2-196 0 0,227-23-148 0 0,0-3-1 0 0,-94-15 0 0 0,56 2-80 0 0,0 3-1 0 0,0 4 0 0 0,-159 6 1 0 0,182 6-668 0 0,2 1-44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02.709"/>
    </inkml:context>
    <inkml:brush xml:id="br0">
      <inkml:brushProperty name="width" value="0.1" units="cm"/>
      <inkml:brushProperty name="height" value="0.1" units="cm"/>
      <inkml:brushProperty name="color" value="#E71224"/>
    </inkml:brush>
  </inkml:definitions>
  <inkml:trace contextRef="#ctx0" brushRef="#br0">2892 102 1375 0 0,'-2'-2'229'0'0,"0"1"-1"0"0,0 0 0 0 0,0 0 0 0 0,0 0 0 0 0,0 0 0 0 0,-1 0 0 0 0,1 0 0 0 0,0 0 0 0 0,-1 1 0 0 0,1-1 0 0 0,-3 1 0 0 0,-29-3 2320 0 0,30 2-3041 0 0,-62 1 611 0 0,42 0-143 0 0,0 0-1 0 0,0-2 1 0 0,-32-6-1 0 0,-32-14 289 0 0,49 11 499 0 0,0 1-1 0 0,-75-7 0 0 0,-192 24 305 0 0,149 2-679 0 0,-53 2 62 0 0,51-2 6 0 0,-192-12 1 0 0,240-6-189 0 0,-259-17 558 0 0,239 19-743 0 0,-14 0-407 0 0,-169 12 0 0 0,218 4-3975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15.113"/>
    </inkml:context>
    <inkml:brush xml:id="br0">
      <inkml:brushProperty name="width" value="0.1" units="cm"/>
      <inkml:brushProperty name="height" value="0.1" units="cm"/>
      <inkml:brushProperty name="color" value="#E71224"/>
    </inkml:brush>
  </inkml:definitions>
  <inkml:trace contextRef="#ctx0" brushRef="#br0">163 75 919 0 0,'0'-1'102'0'0,"0"0"0"0"0,0 1 0 0 0,0-1 0 0 0,0 0-1 0 0,0 1 1 0 0,0-1 0 0 0,0 0 0 0 0,0 1-1 0 0,0-1 1 0 0,0 0 0 0 0,0 1 0 0 0,0-1-1 0 0,-1 0 1 0 0,1 1 0 0 0,0-1 0 0 0,0 0-1 0 0,-1 1 1 0 0,1-1 0 0 0,-1 1 0 0 0,1-1-1 0 0,0 1 1 0 0,-1-1 0 0 0,1 1 0 0 0,-1-1-1 0 0,1 1 1 0 0,-1-1 0 0 0,1 1 0 0 0,-1-1 0 0 0,1 1-1 0 0,-1 0 1 0 0,0-1 0 0 0,1 1 0 0 0,-1 0-1 0 0,0 0 1 0 0,1-1 0 0 0,-2 1 0 0 0,1-1-24 0 0,-1 1 1 0 0,0-1 0 0 0,1 0-1 0 0,-1 0 1 0 0,0 0 0 0 0,1 1-1 0 0,-1-2 1 0 0,1 1 0 0 0,-2-1-1 0 0,1-1 75 0 0,1 1 0 0 0,-1 0 0 0 0,1 0 0 0 0,-1-1 0 0 0,1 1 0 0 0,0 0 0 0 0,0-1 0 0 0,0 1 0 0 0,0-1 0 0 0,1 0-1 0 0,-1 1 1 0 0,1-1 0 0 0,-1 1 0 0 0,1-1 0 0 0,0-4 0 0 0,1 9-104 0 0,-1 0 0 0 0,1 0-1 0 0,0 0 1 0 0,0-1 0 0 0,0 1-1 0 0,0 0 1 0 0,0 0 0 0 0,1-1 0 0 0,-1 1-1 0 0,0-1 1 0 0,1 1 0 0 0,-1-1 0 0 0,1 0-1 0 0,-1 1 1 0 0,1-1 0 0 0,0 0 0 0 0,0 0-1 0 0,-1 0 1 0 0,5 1 0 0 0,32-3 708 0 0,33 2 19 0 0,-43-1-678 0 0,0 0-1 0 0,51-9 1 0 0,-51 5 168 0 0,1 1 1 0 0,44 1-1 0 0,-17 7 10 0 0,-29-2-192 0 0,-1-1-1 0 0,32-2 1 0 0,28-8 614 0 0,-74 7-439 0 0,-18 4-89 0 0,-21 6-33 0 0,-92 7-63 0 0,42-6-42 0 0,-155-1 0 0 0,92-1 18 0 0,79-3-36 0 0,50-4-14 0 0,0 0 0 0 0,-1 0 0 0 0,1 1 0 0 0,0 0 0 0 0,0 1 0 0 0,0 1 0 0 0,0 0 0 0 0,-16 7 0 0 0,27-10 1 0 0,-1-1-1 0 0,0 0 0 0 0,1 1 1 0 0,-1-1-1 0 0,1 1 1 0 0,-1-1-1 0 0,0 1 0 0 0,1-1 1 0 0,0 1-1 0 0,-1-1 1 0 0,1 1-1 0 0,-1-1 0 0 0,1 1 1 0 0,-1 0-1 0 0,1-1 1 0 0,-1 2-1 0 0,2-2 1 0 0,-1 0-1 0 0,0 0 1 0 0,0 1-1 0 0,0-1 1 0 0,0 0-1 0 0,0 0 1 0 0,0 1-1 0 0,0-1 1 0 0,1 0-1 0 0,-1 0 1 0 0,0 0-1 0 0,0 1 1 0 0,0-1 0 0 0,1 0-1 0 0,-1 0 1 0 0,0 0-1 0 0,0 0 1 0 0,0 1-1 0 0,1-1 1 0 0,-1 0-1 0 0,0 0 1 0 0,0 0-1 0 0,1 0 1 0 0,-1 0-1 0 0,0 0 1 0 0,0 0-1 0 0,1 0 1 0 0,-1 0 0 0 0,0 0-1 0 0,30 2 35 0 0,-20-2-29 0 0,49 2 42 0 0,68-5 0 0 0,-68 1 0 0 0,69 4 0 0 0,-45 9-19 0 0,-55-6-9 0 0,1-1 0 0 0,-1-2 0 0 0,1-1 0 0 0,42-3-1 0 0,-46-1 23 0 0,-17 3-37 0 0,1-1 1 0 0,-1 0 0 0 0,14-4-1 0 0,-21 5-5 0 0,-1 0 0 0 0,0 0 0 0 0,0 0 0 0 0,0 0 1 0 0,0 0-1 0 0,0 0 0 0 0,0 0 0 0 0,0-1 0 0 0,0 1 0 0 0,0 0 0 0 0,0 0 0 0 0,1 0 0 0 0,-1 0 0 0 0,0 0 0 0 0,0 0 0 0 0,0 0 0 0 0,0 0 0 0 0,0-1 0 0 0,0 1 0 0 0,0 0 0 0 0,0 0 0 0 0,0 0 0 0 0,0 0 0 0 0,0 0 0 0 0,0 0 0 0 0,0-1 1 0 0,0 1-1 0 0,0 0 0 0 0,0 0 0 0 0,0 0 0 0 0,0 0 0 0 0,0 0 0 0 0,0 0 0 0 0,0 0 0 0 0,0-1 0 0 0,0 1 0 0 0,-1 0 0 0 0,1 0 0 0 0,0 0 0 0 0,0 0 0 0 0,0 0 0 0 0,0 0 0 0 0,0 0 0 0 0,0 0 0 0 0,0 0 0 0 0,0 0 0 0 0,0-1 0 0 0,0 1 0 0 0,-1 0 1 0 0,1 0-1 0 0,0 0 0 0 0,0 0 0 0 0,0 0 0 0 0,0 0 0 0 0,0 0 0 0 0,0 0 0 0 0,0 0 0 0 0,-1 0 0 0 0,-5-4 51 0 0,-9 0-1 0 0,0 1 0 0 0,-20-2 1 0 0,-20-5 54 0 0,16 1-16 0 0,0 1 0 0 0,-1 1 1 0 0,0 3-1 0 0,0 1 0 0 0,-1 2 1 0 0,1 2-1 0 0,-76 11 0 0 0,109-10-90 0 0,0-1 0 0 0,0 1 0 0 0,1 0-1 0 0,-1 1 1 0 0,1 0 0 0 0,-1 0 0 0 0,1 0-1 0 0,0 0 1 0 0,0 1 0 0 0,0 0 0 0 0,1 1 0 0 0,-6 5-1 0 0,10-10-26 0 0,1 1-1 0 0,0 0 1 0 0,-1 0-1 0 0,1 0 1 0 0,0 0 0 0 0,-1 0-1 0 0,1 0 1 0 0,0 0-1 0 0,0 0 1 0 0,0 0-1 0 0,0-1 1 0 0,0 1-1 0 0,0 0 1 0 0,0 0-1 0 0,0 0 1 0 0,1 0-1 0 0,-1 0 1 0 0,0 0 0 0 0,0 0-1 0 0,1 0 1 0 0,-1 0-1 0 0,0-1 1 0 0,1 1-1 0 0,-1 0 1 0 0,1 0-1 0 0,-1 0 1 0 0,1-1-1 0 0,0 1 1 0 0,-1 0-1 0 0,1-1 1 0 0,1 2 0 0 0,-1 0-144 0 0,6 9-298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17.531"/>
    </inkml:context>
    <inkml:brush xml:id="br0">
      <inkml:brushProperty name="width" value="0.1" units="cm"/>
      <inkml:brushProperty name="height" value="0.1" units="cm"/>
      <inkml:brushProperty name="color" value="#E71224"/>
    </inkml:brush>
  </inkml:definitions>
  <inkml:trace contextRef="#ctx0" brushRef="#br0">1306 93 2303 0 0,'0'0'107'0'0,"1"-1"0"0"0,-1 0 0 0 0,0 0 0 0 0,1 0 0 0 0,-1 1-1 0 0,0-1 1 0 0,0 0 0 0 0,1 0 0 0 0,-1 0 0 0 0,0 0 0 0 0,0 0-1 0 0,0 0 1 0 0,0 1 0 0 0,0-1 0 0 0,0 0 0 0 0,0 0 0 0 0,-1 0 0 0 0,1 0-1 0 0,0 0 1 0 0,0 0 0 0 0,-1 1 0 0 0,1-1 0 0 0,-1-1 0 0 0,-1 0 17 0 0,1 1 1 0 0,0 0 0 0 0,0-1 0 0 0,-1 1-1 0 0,1 0 1 0 0,-1 0 0 0 0,1 0 0 0 0,-1 0-1 0 0,1 0 1 0 0,-1 0 0 0 0,-1 0 0 0 0,-3-1 23 0 0,0 0 0 0 0,0 1 0 0 0,0-1 1 0 0,-1 1-1 0 0,-10 0 0 0 0,-167 12 1224 0 0,28-1-128 0 0,121-9-806 0 0,0-2 1 0 0,-52-9-1 0 0,-230-39 2424 0 0,288 44-2738 0 0,1 2-1 0 0,-1 1 1 0 0,1 1 0 0 0,-1 2-1 0 0,0 1 1 0 0,1 1-1 0 0,-41 10 1 0 0,33-4-2263 0 0,-40 16 0 0 0,32-7-2484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18.074"/>
    </inkml:context>
    <inkml:brush xml:id="br0">
      <inkml:brushProperty name="width" value="0.1" units="cm"/>
      <inkml:brushProperty name="height" value="0.1" units="cm"/>
      <inkml:brushProperty name="color" value="#E71224"/>
    </inkml:brush>
  </inkml:definitions>
  <inkml:trace contextRef="#ctx0" brushRef="#br0">2519 75 3767 0 0,'-2'-2'46'0'0,"-1"0"0"0"0,1 0 0 0 0,-1 1-1 0 0,0-1 1 0 0,1 1 0 0 0,-1 0-1 0 0,0 0 1 0 0,0 0 0 0 0,0 0-1 0 0,0 0 1 0 0,-5 0 0 0 0,-38-3 290 0 0,26 3-178 0 0,-142-14 800 0 0,-190-8 1180 0 0,54 20-1139 0 0,-34 2-377 0 0,-203-8 138 0 0,447 7-606 0 0,-144 15-1 0 0,-84 35-176 0 0,216-30-101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19.837"/>
    </inkml:context>
    <inkml:brush xml:id="br0">
      <inkml:brushProperty name="width" value="0.1" units="cm"/>
      <inkml:brushProperty name="height" value="0.1" units="cm"/>
      <inkml:brushProperty name="color" value="#E71224"/>
    </inkml:brush>
  </inkml:definitions>
  <inkml:trace contextRef="#ctx0" brushRef="#br0">2484 10 2759 0 0,'4'0'439'0'0,"0"0"-1"0"0,0-1 1 0 0,-1 0-1 0 0,1 1 0 0 0,0-1 1 0 0,0-1-1 0 0,4-1 1 0 0,4 2 2122 0 0,-18 9-2116 0 0,-8 8-316 0 0,1-3-90 0 0,-1-1-1 0 0,-1 0 1 0 0,0-1-1 0 0,0-1 1 0 0,-1-1-1 0 0,-1 0 1 0 0,1-1 0 0 0,-1-1-1 0 0,-1 0 1 0 0,1-1-1 0 0,-1-1 1 0 0,-35 5-1 0 0,-293 34 829 0 0,260-40-727 0 0,-113-8-1 0 0,36-1 147 0 0,-85 8 125 0 0,-94-1 170 0 0,-378 4 534 0 0,688-4-1264 0 0,-43 7-1 0 0,19 2-42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0.852"/>
    </inkml:context>
    <inkml:brush xml:id="br0">
      <inkml:brushProperty name="width" value="0.1" units="cm"/>
      <inkml:brushProperty name="height" value="0.1" units="cm"/>
      <inkml:brushProperty name="color" value="#E71224"/>
    </inkml:brush>
  </inkml:definitions>
  <inkml:trace contextRef="#ctx0" brushRef="#br0">1664 117 5095 0 0,'4'-3'80'0'0,"0"0"0"0"0,-1-1 0 0 0,1 1 0 0 0,1 1-1 0 0,-1-1 1 0 0,0 1 0 0 0,1-1 0 0 0,5-1 0 0 0,5-3 243 0 0,40-27 659 0 0,-55 34-957 0 0,1-1 0 0 0,-1 1-1 0 0,0 0 1 0 0,1 0 0 0 0,-1-1-1 0 0,1 1 1 0 0,-1 0 0 0 0,0 0 0 0 0,0-1-1 0 0,1 1 1 0 0,-1 0 0 0 0,0-1-1 0 0,1 1 1 0 0,-1-1 0 0 0,0 1-1 0 0,0 0 1 0 0,0-1 0 0 0,1 1-1 0 0,-1-1 1 0 0,0 1 0 0 0,0 0-1 0 0,0-1 1 0 0,0 1 0 0 0,0-1-1 0 0,0 1 1 0 0,0-1 0 0 0,0 1-1 0 0,0-1 1 0 0,0 0 0 0 0,-1 0 22 0 0,1 0 0 0 0,-1 0 0 0 0,1 0-1 0 0,-1 0 1 0 0,1 1 0 0 0,-1-1 0 0 0,0 0 0 0 0,0 0 0 0 0,1 0 0 0 0,-1 1 0 0 0,0-1 0 0 0,-1 0 0 0 0,-28-13 682 0 0,14 10-505 0 0,0 1 0 0 0,-1 1 0 0 0,1 1 0 0 0,-1 0 0 0 0,0 1 0 0 0,-28 3 0 0 0,-64 10 49 0 0,-59 4 50 0 0,107-13-143 0 0,-262 2 1204 0 0,210-14-1021 0 0,-188-7 234 0 0,218 14-837 0 0,-111 3 1067 0 0,146 1-2264 0 0,0 2 0 0 0,-47 10 0 0 0,40-2-2943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09.337"/>
    </inkml:context>
    <inkml:brush xml:id="br0">
      <inkml:brushProperty name="width" value="0.1" units="cm"/>
      <inkml:brushProperty name="height" value="0.1" units="cm"/>
      <inkml:brushProperty name="color" value="#E71224"/>
    </inkml:brush>
  </inkml:definitions>
  <inkml:trace contextRef="#ctx0" brushRef="#br0">1025 334 4111 0 0,'-59'-15'480'0'0,"58"15"-403"0"0,-4-1 442 0 0,0 0 0 0 0,0-1-1 0 0,0 1 1 0 0,0-1 0 0 0,0-1 0 0 0,-7-3-1 0 0,11 5-447 0 0,0 0-1 0 0,0 0 1 0 0,0 0-1 0 0,0 0 1 0 0,0 0-1 0 0,1 0 1 0 0,-1 0-1 0 0,0 0 1 0 0,0 0-1 0 0,1 0 1 0 0,-1-1-1 0 0,1 1 1 0 0,-1 0-1 0 0,1 0 1 0 0,0-1-1 0 0,-1 1 1 0 0,1 0-1 0 0,0-1 1 0 0,0 1-1 0 0,0 0 1 0 0,0-1-1 0 0,0 1 1 0 0,0 0-1 0 0,0-1 1 0 0,0 1-1 0 0,1 0 1 0 0,-1-1-1 0 0,0 1 1 0 0,1 0-1 0 0,-1 0 1 0 0,1 0 0 0 0,1-3-1 0 0,9-15 400 0 0,-8 15-287 0 0,0 0-1 0 0,-1 0 1 0 0,0 0-1 0 0,0 0 0 0 0,0-1 1 0 0,0 1-1 0 0,-1 0 1 0 0,2-9-1 0 0,-3 13-115 0 0,0-1 0 0 0,0 0 0 0 0,-1 0 0 0 0,1 0 0 0 0,0 0 0 0 0,-1 0 0 0 0,1 1 0 0 0,-1-1-1 0 0,1 0 1 0 0,-1 0 0 0 0,1 0 0 0 0,-1 1 0 0 0,0-1 0 0 0,1 0 0 0 0,-1 1 0 0 0,0-1 0 0 0,0 1 0 0 0,1-1 0 0 0,-1 1 0 0 0,0-1 0 0 0,0 1 0 0 0,0-1 0 0 0,0 1 0 0 0,-1-1 0 0 0,-28-7 961 0 0,20 6-798 0 0,-29-7 743 0 0,-68-5 0 0 0,74 11-622 0 0,-14 0 265 0 0,-88 8 0 0 0,106-3-589 0 0,0 2 0 0 0,1 1 0 0 0,-1 2 0 0 0,1 0 0 0 0,1 2 0 0 0,-45 20 1 0 0,58-21-22 0 0,0 0 1 0 0,1 1 0 0 0,1 1 0 0 0,-1 0 0 0 0,-19 21 0 0 0,-49 66 25 0 0,68-79-31 0 0,1-4 42 0 0,2 1 0 0 0,0 1 0 0 0,0 0 0 0 0,2 0 0 0 0,0 1 0 0 0,0 0 0 0 0,2 0 0 0 0,0 1 0 0 0,1-1 0 0 0,1 2 0 0 0,1-1 0 0 0,0 0 0 0 0,1 0-1 0 0,1 1 1 0 0,1-1 0 0 0,1 1 0 0 0,0-1 0 0 0,6 25 0 0 0,52 186 101 0 0,-50-205-93 0 0,1-1-1 0 0,1-1 1 0 0,1 0-1 0 0,1 0 1 0 0,1-1-1 0 0,1-1 1 0 0,22 24-1 0 0,84 71 336 0 0,-47-50-200 0 0,92 86 20 0 0,-86-90-127 0 0,-62-48-72 0 0,5 0 50 0 0,0 0 0 0 0,1-1 1 0 0,1-1-1 0 0,-1-2 0 0 0,47 12 0 0 0,-45-15-4 0 0,1-1 0 0 0,-1-1 0 0 0,1-2 1 0 0,0 0-1 0 0,0-2 0 0 0,0-1 0 0 0,0-1 0 0 0,0-1 1 0 0,47-12-1 0 0,-46 7-11 0 0,0-2 1 0 0,-1 0-1 0 0,0-2 1 0 0,0-1-1 0 0,-2 0 1 0 0,1-2-1 0 0,-2-2 1 0 0,42-35-1 0 0,-4-7 126 0 0,-2-3 0 0 0,50-69 0 0 0,-88 102-126 0 0,-2-1-1 0 0,0-2 1 0 0,23-53-1 0 0,-33 63-15 0 0,-2-1 0 0 0,0 0 1 0 0,-2 0-1 0 0,0 0 0 0 0,-2-1 1 0 0,3-36-1 0 0,-7 38-7 0 0,-2 1 0 0 0,0 0 0 0 0,-1 0-1 0 0,-1 0 1 0 0,-1 0 0 0 0,-14-38 0 0 0,2 19 45 0 0,-1 1-1 0 0,-33-53 0 0 0,24 51 48 0 0,-3 1-1 0 0,-1 1 0 0 0,-1 2 1 0 0,-3 1-1 0 0,-1 1 0 0 0,-45-33 0 0 0,42 40 77 0 0,-1 2-1 0 0,-1 2 0 0 0,-68-30 0 0 0,50 31 35 0 0,0 2-1 0 0,-74-16 1 0 0,106 31-412 0 0,0 1 0 0 0,-1 2 1 0 0,-45-1-1 0 0,57 5 25 0 0,0 0 0 0 0,0 1 0 0 0,0 0 0 0 0,0 2 0 0 0,1 0 0 0 0,0 1 0 0 0,-27 11 0 0 0,1 6-1408 0 0,-3 3-369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3.664"/>
    </inkml:context>
    <inkml:brush xml:id="br0">
      <inkml:brushProperty name="width" value="0.1" units="cm"/>
      <inkml:brushProperty name="height" value="0.1" units="cm"/>
      <inkml:brushProperty name="color" value="#E71224"/>
    </inkml:brush>
  </inkml:definitions>
  <inkml:trace contextRef="#ctx0" brushRef="#br0">2172 173 3623 0 0,'-2'-5'206'0'0,"-2"0"0"0"0,1 0-1 0 0,0 0 1 0 0,-1 0 0 0 0,0 0-1 0 0,0 1 1 0 0,-1 0-1 0 0,1 0 1 0 0,-1 0 0 0 0,0 0-1 0 0,0 1 1 0 0,0 0 0 0 0,0 0-1 0 0,-11-4 1 0 0,-2 0-21 0 0,-1 2 0 0 0,0 0 1 0 0,-23-3-1 0 0,3 1 303 0 0,-98-16 698 0 0,-140-6 1 0 0,111 14-582 0 0,-77 8-375 0 0,0 20 66 0 0,56-2-194 0 0,45-3-325 0 0,-254 47 0 0 0,314-38-2441 0 0,-6 3-954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2.414"/>
    </inkml:context>
    <inkml:brush xml:id="br0">
      <inkml:brushProperty name="width" value="0.1" units="cm"/>
      <inkml:brushProperty name="height" value="0.1" units="cm"/>
      <inkml:brushProperty name="color" value="#E71224"/>
    </inkml:brush>
  </inkml:definitions>
  <inkml:trace contextRef="#ctx0" brushRef="#br0">930 15 1375 0 0,'-7'-4'1059'0'0,"-22"8"1626"0"0,-1 2-1505 0 0,-51 3-1 0 0,43-6-506 0 0,-24 0 151 0 0,-1-3 0 0 0,1-3 0 0 0,-64-11 0 0 0,-84-5-41 0 0,32 25-1000 0 0,135-3 11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3.148"/>
    </inkml:context>
    <inkml:brush xml:id="br0">
      <inkml:brushProperty name="width" value="0.1" units="cm"/>
      <inkml:brushProperty name="height" value="0.1" units="cm"/>
      <inkml:brushProperty name="color" value="#E71224"/>
    </inkml:brush>
  </inkml:definitions>
  <inkml:trace contextRef="#ctx0" brushRef="#br0">1416 58 4143 0 0,'-2'-10'230'0'0,"2"6"-179"0"0,-1 0 0 0 0,0-1 0 0 0,0 1 0 0 0,-1 0 0 0 0,-2-7 0 0 0,2 10 203 0 0,-1-1 0 0 0,1 1 0 0 0,-1 0 0 0 0,1 0 0 0 0,-1 0-1 0 0,1 1 1 0 0,-1-1 0 0 0,1 0 0 0 0,-1 1 0 0 0,0 0 0 0 0,1-1 0 0 0,-6 1-1 0 0,6 0-98 0 0,-13 1-109 0 0,-1 0 1 0 0,1 0-1 0 0,-1 2 0 0 0,1 0 0 0 0,-19 6 1 0 0,-31 6-52 0 0,30-11 29 0 0,-1-1-1 0 0,-51-3 1 0 0,-73-14 469 0 0,5 1 386 0 0,-243-3 1068 0 0,323 13-1849 0 0,-99 10 0 0 0,106 1-188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4.019"/>
    </inkml:context>
    <inkml:brush xml:id="br0">
      <inkml:brushProperty name="width" value="0.1" units="cm"/>
      <inkml:brushProperty name="height" value="0.1" units="cm"/>
      <inkml:brushProperty name="color" value="#E71224"/>
    </inkml:brush>
  </inkml:definitions>
  <inkml:trace contextRef="#ctx0" brushRef="#br0">1750 32 2303 0 0,'-2'-2'71'0'0,"1"0"-1"0"0,-1-1 1 0 0,1 1-1 0 0,-1 0 1 0 0,0 0-1 0 0,0 1 1 0 0,0-1-1 0 0,0 0 0 0 0,0 1 1 0 0,0-1-1 0 0,0 1 1 0 0,0 0-1 0 0,-1-1 1 0 0,1 1-1 0 0,0 0 1 0 0,-1 0-1 0 0,1 1 0 0 0,-1-1 1 0 0,1 0-1 0 0,-1 1 1 0 0,-5-1-1 0 0,-5 1 583 0 0,0 0-1 0 0,0 1 0 0 0,-17 2 0 0 0,3 0-919 0 0,-334-4 1793 0 0,139-5-128 0 0,38 14-643 0 0,38 0-315 0 0,128-7-409 0 0,-205 8 221 0 0,1 19-207 0 0,72 4-293 0 0,75-17-107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5.520"/>
    </inkml:context>
    <inkml:brush xml:id="br0">
      <inkml:brushProperty name="width" value="0.1" units="cm"/>
      <inkml:brushProperty name="height" value="0.1" units="cm"/>
      <inkml:brushProperty name="color" value="#E71224"/>
    </inkml:brush>
  </inkml:definitions>
  <inkml:trace contextRef="#ctx0" brushRef="#br0">3373 57 455 0 0,'9'-6'-867'0'0,"-7"5"1188"0"0,0 0-2 0 0,0-1 2 0 0,0 1-1 0 0,0 0 0 0 0,0-1 1 0 0,-1 1-1 0 0,1-1 1 0 0,2-2-1 0 0,-4 3-167 0 0,0 0 0 0 0,1 1 1 0 0,-1-1-1 0 0,0 0 0 0 0,0 0 0 0 0,1 0 0 0 0,-1 0 0 0 0,0 0 0 0 0,0 0 0 0 0,0 1 0 0 0,0-1 0 0 0,0 0 0 0 0,0 0 1 0 0,-1 0-1 0 0,1 0 0 0 0,0 0 0 0 0,0 1 0 0 0,-1-1 0 0 0,1 0 0 0 0,0 0 0 0 0,-1 0 0 0 0,1 1 0 0 0,-1-1 0 0 0,1 0 1 0 0,-1 0-1 0 0,0-1 0 0 0,-1 1-37 0 0,1 0 0 0 0,-1 0 0 0 0,1 0 0 0 0,-1 0 0 0 0,0 0 0 0 0,1 0 0 0 0,-1 0 0 0 0,0 0 0 0 0,1 1 0 0 0,-1-1 0 0 0,0 0 0 0 0,0 1 0 0 0,0 0 0 0 0,0-1 0 0 0,1 1 1 0 0,-1 0-1 0 0,0 0 0 0 0,0 0 0 0 0,0 0 0 0 0,-2 1 0 0 0,-38 7 664 0 0,26-4-713 0 0,-241 58 408 0 0,193-50-440 0 0,1-3 0 0 0,-72 1 0 0 0,-5-5 366 0 0,-254 41 0 0 0,-52 6-273 0 0,194-28-48 0 0,-351 10 452 0 0,373-27-424 0 0,-353 27-817 0 0,451-26-3398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7.322"/>
    </inkml:context>
    <inkml:brush xml:id="br0">
      <inkml:brushProperty name="width" value="0.1" units="cm"/>
      <inkml:brushProperty name="height" value="0.1" units="cm"/>
      <inkml:brushProperty name="color" value="#E71224"/>
    </inkml:brush>
  </inkml:definitions>
  <inkml:trace contextRef="#ctx0" brushRef="#br0">3291 189 919 0 0,'-1'-5'65'0'0,"0"-1"-1"0"0,0 1 0 0 0,0 0 1 0 0,-1 0-1 0 0,1 0 0 0 0,-1 0 0 0 0,-1 0 1 0 0,1 0-1 0 0,-1 0 0 0 0,1 1 0 0 0,-7-7 1 0 0,-4-10-301 0 0,7 9 891 0 0,-1 0-1 0 0,0 0 0 0 0,-15-16 1 0 0,19 25-409 0 0,0-1 1 0 0,-1 1 0 0 0,1 0 0 0 0,-1 1-1 0 0,0-1 1 0 0,1 0 0 0 0,-1 1 0 0 0,0 0-1 0 0,-1 0 1 0 0,1 0 0 0 0,0 1 0 0 0,-1 0 0 0 0,1-1-1 0 0,-8 0 1 0 0,-23 0 279 0 0,0 1 0 0 0,0 2 0 0 0,-62 10 1 0 0,19-3-108 0 0,-525 38 1385 0 0,186 2-1323 0 0,-35-18 11 0 0,282-24-360 0 0,-22 2-53 0 0,-474 38 306 0 0,418-9-4186 0 0,135-17-454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28.807"/>
    </inkml:context>
    <inkml:brush xml:id="br0">
      <inkml:brushProperty name="width" value="0.1" units="cm"/>
      <inkml:brushProperty name="height" value="0.1" units="cm"/>
      <inkml:brushProperty name="color" value="#E71224"/>
    </inkml:brush>
  </inkml:definitions>
  <inkml:trace contextRef="#ctx0" brushRef="#br0">1999 236 455 0 0,'-1'-1'45'0'0,"1"0"0"0"0,0 1 0 0 0,0-1 0 0 0,0 1 0 0 0,0-1 0 0 0,0 0 0 0 0,0 1 0 0 0,1-1 0 0 0,-1 1 0 0 0,0-1 0 0 0,0 0 0 0 0,0 1 0 0 0,0-1 0 0 0,1 1 0 0 0,-1-1 0 0 0,0 1 0 0 0,1-1 0 0 0,-1 1 0 0 0,0-1 0 0 0,1 1 0 0 0,-1-1 0 0 0,1 1 0 0 0,-1-1 0 0 0,0 1 0 0 0,1-1 0 0 0,-1 1 0 0 0,1 0 0 0 0,0-1-1 0 0,-1 1 1 0 0,1 0 0 0 0,-1 0 0 0 0,1-1 0 0 0,-1 1 0 0 0,1 0 0 0 0,0 0 0 0 0,-1 0 0 0 0,1 0 0 0 0,-1 0 0 0 0,1 0 0 0 0,0 0 0 0 0,-1 0 0 0 0,1 0 0 0 0,-1 0 0 0 0,1 0 0 0 0,0 0 0 0 0,-1 0 0 0 0,1 0 0 0 0,0 1 0 0 0,0-1 10 0 0,-1 0 0 0 0,1 1 0 0 0,-1-1-1 0 0,1 0 1 0 0,-1 1 0 0 0,1-1 0 0 0,-1 0 0 0 0,1 1 0 0 0,-1-1 0 0 0,0 0 0 0 0,1 1 0 0 0,-1-1 0 0 0,0 1 0 0 0,0-1 0 0 0,1 1 0 0 0,-1-1 0 0 0,0 1-1 0 0,0-1 1 0 0,1 1 0 0 0,-1-1 0 0 0,0 1 0 0 0,0 0 0 0 0,0 0-100 0 0,0 0 0 0 0,0 0 0 0 0,0 0 0 0 0,-1 0 0 0 0,1 0 1 0 0,0-1-1 0 0,0 1 0 0 0,-1 0 0 0 0,1 0 0 0 0,-1 0 0 0 0,1 0 0 0 0,-1-1 0 0 0,1 1 0 0 0,-1 0 0 0 0,1-1 0 0 0,-1 1 0 0 0,0 0 0 0 0,1-1 0 0 0,-2 2 0 0 0,-3 1 52 0 0,1 0-1 0 0,-1 0 1 0 0,0-1-1 0 0,0 1 1 0 0,0-1-1 0 0,-1 0 0 0 0,1 0 1 0 0,0-1-1 0 0,-1 0 1 0 0,1 0-1 0 0,-1 0 0 0 0,1 0 1 0 0,-1-1-1 0 0,1 0 1 0 0,-10-1-1 0 0,-10-2 851 0 0,0-1-1 0 0,-29-8 0 0 0,25 5-145 0 0,-347-63 3196 0 0,-151-38-2677 0 0,450 89-1070 0 0,-1 2 0 0 0,0 5 0 0 0,-1 2 0 0 0,-99 2 0 0 0,-125 15-3505 0 0,209 0-518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1.034"/>
    </inkml:context>
    <inkml:brush xml:id="br0">
      <inkml:brushProperty name="width" value="0.1" units="cm"/>
      <inkml:brushProperty name="height" value="0.1" units="cm"/>
      <inkml:brushProperty name="color" value="#E71224"/>
    </inkml:brush>
  </inkml:definitions>
  <inkml:trace contextRef="#ctx0" brushRef="#br0">2267 112 919 0 0,'0'-2'82'0'0,"0"1"0"0"0,0-1 0 0 0,-1 1 0 0 0,1 0 0 0 0,0-1 0 0 0,0 1 0 0 0,-1 0 0 0 0,1-1 0 0 0,-1 1-1 0 0,1 0 1 0 0,-1-1 0 0 0,1 1 0 0 0,-1 0 0 0 0,0 0 0 0 0,0 0 0 0 0,1 0 0 0 0,-1 0 0 0 0,0 0 0 0 0,0 0 0 0 0,0 0-1 0 0,0 0 1 0 0,0 0 0 0 0,0 0 0 0 0,-1 0 0 0 0,1 1 0 0 0,-1-1 0 0 0,-4-2 330 0 0,1 2 0 0 0,-1-1 0 0 0,0 1 0 0 0,1 0 0 0 0,-8-1 0 0 0,-18-4-753 0 0,-25-19 1169 0 0,43 18-399 0 0,1 2 0 0 0,0-1 0 0 0,-1 1 0 0 0,0 1-1 0 0,-24-5 1 0 0,9 7-103 0 0,1 0 0 0 0,-1 2 0 0 0,1 1 0 0 0,-46 8-1 0 0,-109 32-27 0 0,50-9-166 0 0,-396 67-15 0 0,461-88-91 0 0,-101 4-1 0 0,-71-15 42 0 0,105 1-531 0 0,-173 23 0 0 0,227-16-3142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31.825"/>
    </inkml:context>
    <inkml:brush xml:id="br0">
      <inkml:brushProperty name="width" value="0.1" units="cm"/>
      <inkml:brushProperty name="height" value="0.1" units="cm"/>
      <inkml:brushProperty name="color" value="#E71224"/>
    </inkml:brush>
  </inkml:definitions>
  <inkml:trace contextRef="#ctx0" brushRef="#br0">1668 95 919 0 0,'-8'-6'93'0'0,"0"1"0"0"0,0 0-1 0 0,0 0 1 0 0,-11-5-1 0 0,8 6 885 0 0,0 1 0 0 0,0 0 0 0 0,-16-3 0 0 0,-475-41 2164 0 0,187 52-2490 0 0,78 1-192 0 0,125-3-407 0 0,-182 28 0 0 0,197-15-154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05.892"/>
    </inkml:context>
    <inkml:brush xml:id="br0">
      <inkml:brushProperty name="width" value="0.1" units="cm"/>
      <inkml:brushProperty name="height" value="0.1" units="cm"/>
      <inkml:brushProperty name="color" value="#E71224"/>
    </inkml:brush>
  </inkml:definitions>
  <inkml:trace contextRef="#ctx0" brushRef="#br0">1488 32 3167 0 0,'-11'-9'744'0'0,"-17"12"87"0"0,24-2-770 0 0,-1 0 0 0 0,0 0 0 0 0,0-1 0 0 0,1 0 0 0 0,-1 0 0 0 0,0 0 0 0 0,0-1 0 0 0,-5 0 0 0 0,-7-4 505 0 0,0 0-1 0 0,-25-2 0 0 0,10 4 213 0 0,-80-3 231 0 0,-30 14-693 0 0,-3 0-7 0 0,36-7 198 0 0,-185-5 640 0 0,76-2-713 0 0,173 9-526 0 0,0 1 0 0 0,-82 20 0 0 0,72-9-128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6:06.627"/>
    </inkml:context>
    <inkml:brush xml:id="br0">
      <inkml:brushProperty name="width" value="0.1" units="cm"/>
      <inkml:brushProperty name="height" value="0.1" units="cm"/>
      <inkml:brushProperty name="color" value="#E71224"/>
    </inkml:brush>
  </inkml:definitions>
  <inkml:trace contextRef="#ctx0" brushRef="#br0">1968 22 1375 0 0,'-41'-7'1991'0'0,"-1"1"-1"0"0,-61-1 0 0 0,-86 10-2085 0 0,108 0 479 0 0,59-3-380 0 0,-516-1 2443 0 0,449-4-2094 0 0,0 4 0 0 0,0 3 0 0 0,-114 19 0 0 0,17 4-250 0 0,-23 4-269 0 0,122-10 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5.899"/>
    </inkml:context>
    <inkml:brush xml:id="br0">
      <inkml:brushProperty name="width" value="0.1" units="cm"/>
      <inkml:brushProperty name="height" value="0.1" units="cm"/>
      <inkml:brushProperty name="color" value="#E71224"/>
    </inkml:brush>
  </inkml:definitions>
  <inkml:trace contextRef="#ctx0" brushRef="#br0">1810 26 2959 0 0,'-17'-10'241'0'0,"14"8"-71"0"0,0 0 0 0 0,-1 0 0 0 0,1 1 0 0 0,-1-1-1 0 0,1 1 1 0 0,-1-1 0 0 0,1 1 0 0 0,-1 0 0 0 0,0 1-1 0 0,1-1 1 0 0,-9 0 0 0 0,-8 3 26 0 0,1-1 1 0 0,-39 10-1 0 0,44-7-58 0 0,-1-1 0 0 0,1 0 0 0 0,-1-1 0 0 0,0-1 0 0 0,0-1 0 0 0,-28-2 0 0 0,7-2 231 0 0,-1 0 0 0 0,0 3 0 0 0,0 0 0 0 0,0 3 0 0 0,-53 9 0 0 0,31-4-327 0 0,-38 8 7 0 0,54-9 174 0 0,-1-1 1 0 0,0-3-1 0 0,-79-5 0 0 0,-9-7 310 0 0,-105-2 97 0 0,183 17-581 0 0,0 1 1 0 0,-64 17-1 0 0,72-13-16 0 0,-61 20-139 0 0,63-16-593 0 0,5-1-224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9:31.272"/>
    </inkml:context>
    <inkml:brush xml:id="br0">
      <inkml:brushProperty name="width" value="0.1" units="cm"/>
      <inkml:brushProperty name="height" value="0.1" units="cm"/>
      <inkml:brushProperty name="color" value="#E71224"/>
    </inkml:brush>
  </inkml:definitions>
  <inkml:trace contextRef="#ctx0" brushRef="#br0">594 1697 919 0 0,'0'-1'42'0'0,"-1"0"1"0"0,1 0-1 0 0,-1 0 0 0 0,0 0 0 0 0,1 0 0 0 0,0 0 0 0 0,-1 0 0 0 0,1 0 0 0 0,0-1 0 0 0,-1 1 0 0 0,1 0 0 0 0,0 0 0 0 0,0-2 0 0 0,0 1-25 0 0,0 1 0 0 0,0-1 1 0 0,0 1-1 0 0,-1-1 0 0 0,1 1 1 0 0,0-1-1 0 0,-1 1 0 0 0,1-1 1 0 0,-1 1-1 0 0,0 0 0 0 0,1-1 1 0 0,-1 1-1 0 0,0 0 0 0 0,-1-2 0 0 0,-2-2 320 0 0,-1 0-1 0 0,1 1 0 0 0,-1 0 1 0 0,0 0-1 0 0,0 0 0 0 0,0 0 1 0 0,-1 1-1 0 0,1 0 0 0 0,-1 0 1 0 0,0 1-1 0 0,0-1 0 0 0,0 1 0 0 0,0 0 1 0 0,0 1-1 0 0,0 0 0 0 0,-8-1 1 0 0,-45 5 679 0 0,29 1 4825 0 0,53-3-4994 0 0,-16-1-305 0 0,0 1-1 0 0,0-1 0 0 0,0-1 0 0 0,0 1 0 0 0,0-1 1 0 0,8-3-1 0 0,29-11-606 0 0,-29 10 501 0 0,1-1 0 0 0,22-3 0 0 0,6-2 18 0 0,-32 8-316 0 0,0 0 1 0 0,0 0-1 0 0,25-1 1 0 0,-32 4-46 0 0,1-1 1 0 0,-1 0 0 0 0,0 0-1 0 0,1 0 1 0 0,5-3 0 0 0,-6 2 13 0 0,1 0-1 0 0,-1 1 1 0 0,1 0 0 0 0,-1 0-1 0 0,8-1 1 0 0,41 6 413 0 0,-40-2-450 0 0,-1-1 1 0 0,1-1-1 0 0,-1 0 1 0 0,24-3-1 0 0,-31 1-20 0 0,1 1 0 0 0,-1 0 0 0 0,1 0 0 0 0,-1 1 0 0 0,1 0 0 0 0,-1 0 0 0 0,1 0 0 0 0,-1 1 0 0 0,1 0 0 0 0,-1 0 0 0 0,1 0 0 0 0,-1 1 0 0 0,0 0 0 0 0,0 0 0 0 0,7 4 0 0 0,-9-4-29 0 0,1 0 0 0 0,0 0 0 0 0,-1 0-1 0 0,1-1 1 0 0,0 0 0 0 0,9 2 0 0 0,-9-3 0 0 0,-1 1 1 0 0,1 0-1 0 0,-1 0 1 0 0,1 0-1 0 0,-1 1 1 0 0,0-1-1 0 0,8 5 0 0 0,-1 0-5 0 0,0 0-1 0 0,0-1 1 0 0,1-1-1 0 0,0 0 0 0 0,-1 0 1 0 0,1-1-1 0 0,20 2 0 0 0,30 10 84 0 0,-6 4-45 0 0,20 6 9 0 0,-55-21-5 0 0,0-1 1 0 0,0-1-1 0 0,0-2 0 0 0,35-2 1 0 0,-28 1 35 0 0,49 3 0 0 0,-50 0-52 0 0,0-2 0 0 0,48-4 0 0 0,10-1 24 0 0,-57 5-54 0 0,-17 1 2 0 0,-1-1 0 0 0,1 0 0 0 0,-1 0 0 0 0,1-1 0 0 0,-1-1 0 0 0,0 0 1 0 0,0 0-1 0 0,19-7 0 0 0,-18 4 10 0 0,1 1-1 0 0,-1 0 1 0 0,1 1 0 0 0,0 0 0 0 0,0 1-1 0 0,0 1 1 0 0,0-1 0 0 0,0 2 0 0 0,0 0-1 0 0,17 2 1 0 0,-16-1-24 0 0,-1-1 0 0 0,1 0 0 0 0,-1-1 0 0 0,0-1 0 0 0,1 0 0 0 0,-1 0 0 0 0,15-6 0 0 0,-24 7 9 0 0,0-1-1 0 0,0 1 1 0 0,0-1-1 0 0,-1 0 0 0 0,1 0 1 0 0,-1 0-1 0 0,1 0 1 0 0,-1 0-1 0 0,0-1 1 0 0,0 1-1 0 0,0-1 1 0 0,0 1-1 0 0,2-4 1 0 0,19-44 225 0 0,-9 17-62 0 0,-9 23-148 0 0,0 0-1 0 0,-1 0 0 0 0,-1 0 0 0 0,0-1 0 0 0,3-18 0 0 0,3-58 239 0 0,-9 65-198 0 0,2 0 1 0 0,1-1-1 0 0,11-41 1 0 0,-8 44-54 0 0,0 1-1 0 0,3-22 1 0 0,-8 34-8 0 0,0 1 0 0 0,-1-1 0 0 0,0 0 0 0 0,0 1 0 0 0,0-1 0 0 0,-1 1-1 0 0,0-1 1 0 0,0 1 0 0 0,-1-1 0 0 0,-3-9 0 0 0,0 3 2 0 0,0 0-1 0 0,1 0 1 0 0,0-1-1 0 0,1 1 1 0 0,1-1 0 0 0,0 1-1 0 0,1-1 1 0 0,0 0-1 0 0,1 0 1 0 0,1 0-1 0 0,0 0 1 0 0,1 1 0 0 0,4-16-1 0 0,-4 19-4 0 0,-2 1 0 0 0,1-1 0 0 0,-1 0 0 0 0,0 1 0 0 0,-1-1 0 0 0,0 0 0 0 0,-1 1 0 0 0,-3-15 0 0 0,-5-33 0 0 0,8 36 14 0 0,-1 0 0 0 0,-1 0 0 0 0,-1 0 0 0 0,-1 1-1 0 0,0-1 1 0 0,-2 2 0 0 0,0-1 0 0 0,-1 1 0 0 0,-22-34 0 0 0,-1-5 8 0 0,27 46-18 0 0,-1 0-1 0 0,-1 0 0 0 0,1 1 1 0 0,-2 0-1 0 0,1 1 1 0 0,-2-1-1 0 0,1 1 1 0 0,-17-13-1 0 0,0 1-3 0 0,-2 2 0 0 0,-1 2 0 0 0,0 0 0 0 0,-1 2 0 0 0,-49-20 0 0 0,50 27 0 0 0,1 1 0 0 0,-1 2 0 0 0,-1 0 0 0 0,1 3 0 0 0,-1 0 0 0 0,0 1 0 0 0,1 2 0 0 0,-1 1 0 0 0,-29 5 0 0 0,23-1 0 0 0,1-2 0 0 0,-70-3 0 0 0,42-1 0 0 0,46 2 0 0 0,0-1 0 0 0,0-1 0 0 0,-21-3 0 0 0,-30-11 0 0 0,-118-45 0 0 0,164 52 0 0 0,-2 1 0 0 0,1 2 0 0 0,-1 0 0 0 0,-25-1 0 0 0,-92-1 0 0 0,41 5 0 0 0,61 0 0 0 0,-74 6 0 0 0,93-2 0 0 0,1 1 0 0 0,0 1 0 0 0,0 0 0 0 0,0 2 0 0 0,1 0 0 0 0,-18 9 0 0 0,26-10-3 0 0,1 0 0 0 0,0 0 0 0 0,0 1 0 0 0,1 0 1 0 0,-1 0-1 0 0,1 1 0 0 0,1 0 0 0 0,-1 0 0 0 0,1 0 0 0 0,-9 17 0 0 0,1 1-8 0 0,1 1 1 0 0,-13 36-1 0 0,14-34 11 0 0,-2-1 0 0 0,-1 0 0 0 0,-21 28 0 0 0,17-28 0 0 0,2 0 0 0 0,-22 48 0 0 0,21-33 0 0 0,3-7 0 0 0,1 0 0 0 0,2 1 0 0 0,-9 40 0 0 0,13-25 0 0 0,2-17 0 0 0,0 1 0 0 0,-14 36 0 0 0,17-62 0 0 0,1-1 0 0 0,-1 1 0 0 0,2 0 0 0 0,-1 0 0 0 0,1 0 0 0 0,0 0 0 0 0,1 0 0 0 0,0 0 0 0 0,1 0 0 0 0,-1 0 0 0 0,5 14 0 0 0,-1-3 0 0 0,0 1 0 0 0,-2-1 0 0 0,0 1 0 0 0,-1 30 0 0 0,-1-19 0 0 0,2 1 0 0 0,8 43 0 0 0,11 32 0 0 0,-18-84 0 0 0,2-1 0 0 0,1 1 0 0 0,9 25 0 0 0,-13-44-9 0 0,0-1 1 0 0,-1 0-1 0 0,0 1 0 0 0,0 0 0 0 0,0-1 1 0 0,-1 1-1 0 0,1 0 0 0 0,-1-1 1 0 0,0 1-1 0 0,0 0 0 0 0,-1-1 0 0 0,1 1 1 0 0,-1 0-1 0 0,0-1 0 0 0,0 1 1 0 0,-1-1-1 0 0,0 0 0 0 0,1 1 0 0 0,-1-1 1 0 0,-1 0-1 0 0,1 0 0 0 0,-1 0 0 0 0,-5 7 1 0 0,-22 33-2136 0 0,19-27 25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1:42.363"/>
    </inkml:context>
    <inkml:brush xml:id="br0">
      <inkml:brushProperty name="width" value="0.1" units="cm"/>
      <inkml:brushProperty name="height" value="0.1" units="cm"/>
      <inkml:brushProperty name="color" value="#66CC00"/>
    </inkml:brush>
  </inkml:definitions>
  <inkml:trace contextRef="#ctx0" brushRef="#br0">18 62 6191 0 0,'-13'-14'6436'0'0,"13"14"-6386"0"0,0 0 0 0 0,0 0 0 0 0,0 0 0 0 0,-4 14 2029 0 0,4-13-2017 0 0,-1-1 0 0 0,1 1-1 0 0,0 0 1 0 0,0 0 0 0 0,0 0 0 0 0,0 0 0 0 0,0-1-1 0 0,0 1 1 0 0,0 0 0 0 0,0 0 0 0 0,1 0 0 0 0,-1-1 0 0 0,0 1-1 0 0,0 0 1 0 0,1 0 0 0 0,-1-1 0 0 0,0 1 0 0 0,1 0-1 0 0,-1 0 1 0 0,1-1 0 0 0,-1 1 0 0 0,1-1 0 0 0,-1 1-1 0 0,1 0 1 0 0,-1-1 0 0 0,1 1 0 0 0,0-1 0 0 0,-1 1-1 0 0,1-1 1 0 0,0 1 0 0 0,-1-1 0 0 0,1 0 0 0 0,0 1 0 0 0,0-1-1 0 0,-1 0 1 0 0,1 0 0 0 0,0 1 0 0 0,1-1 0 0 0,17-1 401 0 0,-1-1 0 0 0,21-5 1 0 0,6 0 12 0 0,34-7 367 0 0,-48 8-329 0 0,36-4 1 0 0,5 2 243 0 0,-42 3-297 0 0,41 0 0 0 0,81-7-109 0 0,-79 4-219 0 0,-71 8-113 0 0,0 0 0 0 0,1 0-1 0 0,-1 0 1 0 0,0 0 0 0 0,0 1-1 0 0,0-1 1 0 0,0 1-1 0 0,0-1 1 0 0,0 1 0 0 0,0 0-1 0 0,-1 0 1 0 0,1 0 0 0 0,0 0-1 0 0,0 0 1 0 0,0 0-1 0 0,-1 0 1 0 0,1 1 0 0 0,-1-1-1 0 0,1 0 1 0 0,-1 1 0 0 0,0-1-1 0 0,2 3 1 0 0,3 4 129 0 0,-1 1 1 0 0,0-1-1 0 0,5 15 1 0 0,3 4 14 0 0,-2-8-126 0 0,0 1 1 0 0,-1 0 0 0 0,-1 0-1 0 0,7 27 1 0 0,-5-1 41 0 0,-3 1 0 0 0,3 67 0 0 0,-1-13 8 0 0,19 261 201 0 0,-30-209-68 0 0,1 107 125 0 0,14-67-226 0 0,-6-112-20 0 0,-3 117 0 0 0,-21 20 96 0 0,11-143 15 0 0,9 147-1 0 0,34 216-135 0 0,-25-229-36 0 0,-6-68-3 0 0,-1-59 14 0 0,7 161-36 0 0,-4 14 69 0 0,0 71 15 0 0,-17-186-45 0 0,0 126 86 0 0,9-247-105 0 0,-1-1-1 0 0,-1 1 1 0 0,-1-1-1 0 0,0 1 1 0 0,-2-1 0 0 0,0 0-1 0 0,-2 0 1 0 0,0-1-1 0 0,-1 1 1 0 0,-1-2 0 0 0,-1 1-1 0 0,0-1 1 0 0,-2 0-1 0 0,-22 29 1 0 0,15-23 94 0 0,-1-1 0 0 0,-2-1 0 0 0,0-1 0 0 0,-33 26 0 0 0,34-33-56 0 0,-1 0 0 0 0,0-1 0 0 0,-1-1 0 0 0,0-1 0 0 0,0-1 0 0 0,-1-1 0 0 0,-1-1 0 0 0,1-1 0 0 0,-1-1 0 0 0,-1-1 0 0 0,1-2 0 0 0,-1 0 0 0 0,1-1 0 0 0,-1-2 0 0 0,-31-2 0 0 0,13-3 70 0 0,-70-19 0 0 0,38-1-2005 0 0,54 16-2091 0 0,-28-17 1 0 0,15 4-4721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1:43.865"/>
    </inkml:context>
    <inkml:brush xml:id="br0">
      <inkml:brushProperty name="width" value="0.1" units="cm"/>
      <inkml:brushProperty name="height" value="0.1" units="cm"/>
      <inkml:brushProperty name="color" value="#66CC00"/>
    </inkml:brush>
  </inkml:definitions>
  <inkml:trace contextRef="#ctx0" brushRef="#br0">2473 52 11975 0 0,'-4'-3'138'0'0,"1"-1"0"0"0,-1 1-1 0 0,0 0 1 0 0,0 0 0 0 0,0 0-1 0 0,0 0 1 0 0,0 1-1 0 0,0 0 1 0 0,-9-3 0 0 0,-8-4 1599 0 0,17 7-1462 0 0,0 1 1 0 0,0 0-1 0 0,-1 0 1 0 0,1 0 0 0 0,-7 1-1 0 0,-6-2-220 0 0,-6 0 37 0 0,-1 1 0 0 0,0 1 1 0 0,0 1-1 0 0,-37 6 0 0 0,-13 1 615 0 0,-57-2 1013 0 0,-143 14 1110 0 0,243-16-2590 0 0,-268 29 1036 0 0,247-27-1153 0 0,1 1-1 0 0,0 3 1 0 0,-81 27 0 0 0,107-27-36 0 0,0 1 1 0 0,1 1-1 0 0,-29 19 1 0 0,-65 53 168 0 0,74-51-214 0 0,-36 28 43 0 0,4 3 0 0 0,-119 128 1 0 0,134-124-26 0 0,3 2 1 0 0,-83 131-1 0 0,101-133-60 0 0,2-4 0 0 0,-37 81 0 0 0,64-116 16 0 0,2 0 0 0 0,1 0 0 0 0,1 1 0 0 0,1-1 0 0 0,-1 41 1 0 0,5 152 14 0 0,4-122-27 0 0,-1-23 98 0 0,18 131 0 0 0,-13-182-64 0 0,2 0 0 0 0,1-1 0 0 0,2 0 0 0 0,0-1-1 0 0,25 39 1 0 0,8 21 15 0 0,40 80 807 0 0,-65-131-721 0 0,3-1 1 0 0,43 53 0 0 0,-33-50-73 0 0,127 152-13 0 0,-122-142-347 0 0,13 18-2091 0 0,-35-41 1213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1:59.416"/>
    </inkml:context>
    <inkml:brush xml:id="br0">
      <inkml:brushProperty name="width" value="0.1" units="cm"/>
      <inkml:brushProperty name="height" value="0.1" units="cm"/>
      <inkml:brushProperty name="color" value="#66CC00"/>
    </inkml:brush>
  </inkml:definitions>
  <inkml:trace contextRef="#ctx0" brushRef="#br0">2044 164 1375 0 0,'1'-5'768'0'0,"-1"0"-1"0"0,1 1 0 0 0,-1-1 0 0 0,2 0 1 0 0,-1 0-1 0 0,2-5 0 0 0,14-27 980 0 0,-13 30-1563 0 0,0 1-1 0 0,-1-1 0 0 0,0 0 1 0 0,0 0-1 0 0,-1-1 0 0 0,0 1 1 0 0,0 0-1 0 0,1-14 0 0 0,-3 20-136 0 0,0 1-1 0 0,0-1 0 0 0,0 1 0 0 0,0 0 1 0 0,0-1-1 0 0,0 1 0 0 0,0 0 0 0 0,0-1 1 0 0,0 1-1 0 0,0-1 0 0 0,-1 1 0 0 0,1 0 1 0 0,0-1-1 0 0,0 1 0 0 0,0 0 0 0 0,0-1 1 0 0,0 1-1 0 0,-1 0 0 0 0,1-1 0 0 0,0 1 1 0 0,0 0-1 0 0,-1 0 0 0 0,1-1 0 0 0,0 1 1 0 0,0 0-1 0 0,-1-1 0 0 0,1 1 0 0 0,0 0 1 0 0,-1 0-1 0 0,1-1 0 0 0,-12 5 936 0 0,-9 14 42 0 0,9-5-672 0 0,-19 28 0 0 0,20-26-322 0 0,-20 23 1 0 0,26-34-31 0 0,0 1 1 0 0,0-1 0 0 0,0 0-1 0 0,0 0 1 0 0,-1-1 0 0 0,0 0 0 0 0,1 1-1 0 0,-11 2 1 0 0,0-1 44 0 0,0-1-1 0 0,-1 0 1 0 0,0-1 0 0 0,1-1 0 0 0,-1-1 0 0 0,-29-1-1 0 0,-102-17 701 0 0,13 0 106 0 0,24 15-247 0 0,-131 15-1 0 0,60-3-289 0 0,92-7-209 0 0,0 4-1 0 0,-104 22 1 0 0,-240 88-446 0 0,365-91-1054 0 0,-5 3-4504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2.461"/>
    </inkml:context>
    <inkml:brush xml:id="br0">
      <inkml:brushProperty name="width" value="0.1" units="cm"/>
      <inkml:brushProperty name="height" value="0.1" units="cm"/>
      <inkml:brushProperty name="color" value="#66CC00"/>
    </inkml:brush>
  </inkml:definitions>
  <inkml:trace contextRef="#ctx0" brushRef="#br0">1532 113 1983 0 0,'-134'-2'1019'0'0,"-230"-31"0"0"0,92 2 2237 0 0,28 4-1904 0 0,181 18-1273 0 0,0 3 1 0 0,0 3-1 0 0,0 2 1 0 0,-106 13-1 0 0,121-5-171 0 0,-1 0-11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3.545"/>
    </inkml:context>
    <inkml:brush xml:id="br0">
      <inkml:brushProperty name="width" value="0.1" units="cm"/>
      <inkml:brushProperty name="height" value="0.1" units="cm"/>
      <inkml:brushProperty name="color" value="#66CC00"/>
    </inkml:brush>
  </inkml:definitions>
  <inkml:trace contextRef="#ctx0" brushRef="#br0">1386 152 1375 0 0,'-23'-13'914'0'0,"0"2"-1"0"0,-1 0 1 0 0,-1 2-1 0 0,0 1 1 0 0,-47-10-1 0 0,-135-9-873 0 0,101 16 849 0 0,84 9-763 0 0,-335-35 1196 0 0,270 33-1214 0 0,0 3 0 0 0,-97 12 0 0 0,113-1-151 0 0,-1 0 32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4.722"/>
    </inkml:context>
    <inkml:brush xml:id="br0">
      <inkml:brushProperty name="width" value="0.1" units="cm"/>
      <inkml:brushProperty name="height" value="0.1" units="cm"/>
      <inkml:brushProperty name="color" value="#66CC00"/>
    </inkml:brush>
  </inkml:definitions>
  <inkml:trace contextRef="#ctx0" brushRef="#br0">1428 93 919 0 0,'0'-2'216'0'0,"-1"-1"-1"0"0,0 0 0 0 0,-1 1 0 0 0,1-1 0 0 0,0 1 1 0 0,-1 0-1 0 0,1-1 0 0 0,-1 1 0 0 0,0 0 0 0 0,0 0 1 0 0,0 0-1 0 0,0 0 0 0 0,0 0 0 0 0,0 1 0 0 0,0-1 0 0 0,0 0 1 0 0,-1 1-1 0 0,1 0 0 0 0,-1 0 0 0 0,1-1 0 0 0,-1 2 1 0 0,0-1-1 0 0,1 0 0 0 0,-1 0 0 0 0,0 1 0 0 0,1-1 0 0 0,-5 1 1 0 0,-9-1-202 0 0,0 1 1 0 0,0 0 0 0 0,-27 5 0 0 0,14-2 524 0 0,-50 1 3 0 0,1-3-1 0 0,-156-18 0 0 0,-56-11-17 0 0,53 24-467 0 0,54 2-160 0 0,109-2-621 0 0,1 0-2486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6.137"/>
    </inkml:context>
    <inkml:brush xml:id="br0">
      <inkml:brushProperty name="width" value="0.1" units="cm"/>
      <inkml:brushProperty name="height" value="0.1" units="cm"/>
      <inkml:brushProperty name="color" value="#66CC00"/>
    </inkml:brush>
  </inkml:definitions>
  <inkml:trace contextRef="#ctx0" brushRef="#br0">2114 135 3623 0 0,'-3'-2'32'0'0,"0"0"-1"0"0,0 0 1 0 0,0 0-1 0 0,0 1 1 0 0,0-1-1 0 0,0 1 1 0 0,0 0-1 0 0,0 0 1 0 0,0 0-1 0 0,-1 0 1 0 0,1 1-1 0 0,-6-1 1 0 0,-48 0-70 0 0,33 1 116 0 0,-109-1 20 0 0,-130-8 50 0 0,-160-17 3612 0 0,-8-8-2525 0 0,331 23-1078 0 0,80 9-143 0 0,-259-24 147 0 0,0 18-112 0 0,221 11-49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6.958"/>
    </inkml:context>
    <inkml:brush xml:id="br0">
      <inkml:brushProperty name="width" value="0.1" units="cm"/>
      <inkml:brushProperty name="height" value="0.1" units="cm"/>
      <inkml:brushProperty name="color" value="#66CC00"/>
    </inkml:brush>
  </inkml:definitions>
  <inkml:trace contextRef="#ctx0" brushRef="#br0">962 180 2759 0 0,'-172'-65'5160'0'0,"-54"-18"-3108"0"0,194 74-1958 0 0,-1 2 0 0 0,1 1 0 0 0,-2 1 0 0 0,1 2 0 0 0,-42 1 0 0 0,-128 23-741 0 0,142-13-1755 0 0,1 0-813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7.644"/>
    </inkml:context>
    <inkml:brush xml:id="br0">
      <inkml:brushProperty name="width" value="0.1" units="cm"/>
      <inkml:brushProperty name="height" value="0.1" units="cm"/>
      <inkml:brushProperty name="color" value="#66CC00"/>
    </inkml:brush>
  </inkml:definitions>
  <inkml:trace contextRef="#ctx0" brushRef="#br0">1985 52 1439 0 0,'-15'-1'295'0'0,"-1"-1"-1"0"0,1 0 1 0 0,-30-9-1 0 0,25 5 1063 0 0,-27-3-1 0 0,13 4-517 0 0,-23-2 99 0 0,0 1 0 0 0,-61 3 0 0 0,-15 10-411 0 0,-178 5 380 0 0,-224-12 275 0 0,489 0-1119 0 0,-98 1-6 0 0,-153 22 1 0 0,202-10-268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6.957"/>
    </inkml:context>
    <inkml:brush xml:id="br0">
      <inkml:brushProperty name="width" value="0.1" units="cm"/>
      <inkml:brushProperty name="height" value="0.1" units="cm"/>
      <inkml:brushProperty name="color" value="#E71224"/>
    </inkml:brush>
  </inkml:definitions>
  <inkml:trace contextRef="#ctx0" brushRef="#br0">1915 15 1375 0 0,'3'1'255'0'0,"0"-1"-1"0"0,-1 0 0 0 0,1 0 0 0 0,0 0 1 0 0,0 0-1 0 0,0-1 0 0 0,-1 1 0 0 0,1-1 0 0 0,0 1 1 0 0,0-1-1 0 0,-1 0 0 0 0,1 0 0 0 0,-1-1 1 0 0,1 1-1 0 0,-1 0 0 0 0,1-1 0 0 0,3-3 531 0 0,-38 37 1060 0 0,12-18-1687 0 0,0-1 0 0 0,-2-1 0 0 0,1-1 0 0 0,-1-1-1 0 0,-1 0 1 0 0,0-2 0 0 0,0-1 0 0 0,-1-1 0 0 0,0 0 0 0 0,-47 3-1 0 0,-289 43 1003 0 0,295-40-1037 0 0,-1-3-1 0 0,-75 2 0 0 0,-134-15 266 0 0,-47 7 14 0 0,142 2-311 0 0,25-4-245 0 0,78 1-124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9.231"/>
    </inkml:context>
    <inkml:brush xml:id="br0">
      <inkml:brushProperty name="width" value="0.1" units="cm"/>
      <inkml:brushProperty name="height" value="0.1" units="cm"/>
      <inkml:brushProperty name="color" value="#66CC00"/>
    </inkml:brush>
  </inkml:definitions>
  <inkml:trace contextRef="#ctx0" brushRef="#br0">1080 161 3167 0 0,'-1'-1'29'0'0,"0"1"0"0"0,-1-1 0 0 0,1 0-1 0 0,-1 1 1 0 0,1-1 0 0 0,-1 0 0 0 0,1 1-1 0 0,-1 0 1 0 0,1-1 0 0 0,-1 1-1 0 0,1 0 1 0 0,-1 0 0 0 0,1 0 0 0 0,-3 0-1 0 0,-31-3 157 0 0,-19 0 442 0 0,0-3 0 0 0,1-2-1 0 0,-54-15 1 0 0,10 2 186 0 0,-64-6 367 0 0,-81-18-152 0 0,213 39-999 0 0,-1 1 0 0 0,0 1-1 0 0,0 2 1 0 0,0 0 0 0 0,-40 5-1 0 0,37 1-192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9.727"/>
    </inkml:context>
    <inkml:brush xml:id="br0">
      <inkml:brushProperty name="width" value="0.1" units="cm"/>
      <inkml:brushProperty name="height" value="0.1" units="cm"/>
      <inkml:brushProperty name="color" value="#66CC00"/>
    </inkml:brush>
  </inkml:definitions>
  <inkml:trace contextRef="#ctx0" brushRef="#br0">1488 223 4775 0 0,'-1'-5'150'0'0,"-1"1"0"0"0,0-1-1 0 0,0 0 1 0 0,-1 0-1 0 0,1 1 1 0 0,-1 0-1 0 0,0-1 1 0 0,0 1-1 0 0,0 0 1 0 0,-1 1 0 0 0,1-1-1 0 0,-1 0 1 0 0,0 1-1 0 0,0 0 1 0 0,-1 0-1 0 0,1 0 1 0 0,0 1-1 0 0,-1-1 1 0 0,-5-1 0 0 0,-11-5 131 0 0,0 1 0 0 0,-43-11 0 0 0,-155-21 1047 0 0,-12-3-235 0 0,188 34-1013 0 0,1 2 0 0 0,-1 1-1 0 0,-1 2 1 0 0,-65 3 0 0 0,-173 27 376 0 0,162-12-391 0 0,1 4-3381 0 0,61-3-400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40.989"/>
    </inkml:context>
    <inkml:brush xml:id="br0">
      <inkml:brushProperty name="width" value="0.1" units="cm"/>
      <inkml:brushProperty name="height" value="0.1" units="cm"/>
      <inkml:brushProperty name="color" value="#66CC00"/>
    </inkml:brush>
  </inkml:definitions>
  <inkml:trace contextRef="#ctx0" brushRef="#br0">1087 129 1375 0 0,'0'-13'402'0'0,"-1"-16"-981"0"0,1 28 796 0 0,-1-1 0 0 0,1 1 0 0 0,-1-1 0 0 0,1 1 0 0 0,-1 0 0 0 0,0 0 0 0 0,1-1 0 0 0,-1 1 0 0 0,0 0 0 0 0,0 0 0 0 0,0 0 0 0 0,0 0 0 0 0,0 0 0 0 0,0 0 0 0 0,0 0 0 0 0,0 0 0 0 0,-1 1 0 0 0,-1-2 0 0 0,-22-9 406 0 0,0 1 0 0 0,-1 1 0 0 0,0 1 0 0 0,0 1 0 0 0,-1 2 0 0 0,-32-3 1 0 0,-166 1-181 0 0,178 7-163 0 0,-22 0-212 0 0,-1 4 0 0 0,1 2 0 0 0,0 3 0 0 0,-104 28 0 0 0,109-17-168 0 0,-4 0-11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41.527"/>
    </inkml:context>
    <inkml:brush xml:id="br0">
      <inkml:brushProperty name="width" value="0.1" units="cm"/>
      <inkml:brushProperty name="height" value="0.1" units="cm"/>
      <inkml:brushProperty name="color" value="#66CC00"/>
    </inkml:brush>
  </inkml:definitions>
  <inkml:trace contextRef="#ctx0" brushRef="#br0">1846 142 1375 0 0,'1'-10'45'0'0,"-1"7"-28"0"0,1 0-1 0 0,-1 0 1 0 0,0 1 0 0 0,0-1 0 0 0,0 0 0 0 0,0 0 0 0 0,0 0 0 0 0,-1 0 0 0 0,0 0-1 0 0,1 0 1 0 0,-3-5 0 0 0,2 8 178 0 0,0-1 0 0 0,0 1-1 0 0,0-1 1 0 0,0 1 0 0 0,0-1-1 0 0,0 1 1 0 0,0-1 0 0 0,0 1-1 0 0,-1 0 1 0 0,1-1 0 0 0,0 1 0 0 0,0 0-1 0 0,0 0 1 0 0,0 0 0 0 0,-3 0-1 0 0,-20 4-330 0 0,14-3 254 0 0,-22 0-129 0 0,0-1-1 0 0,0-2 1 0 0,-45-8-1 0 0,62 8 114 0 0,-173-30 1419 0 0,97 15-331 0 0,0 3 0 0 0,-115-2 0 0 0,-370 64-331 0 0,191 22-1627 0 0,322-55-2806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42.503"/>
    </inkml:context>
    <inkml:brush xml:id="br0">
      <inkml:brushProperty name="width" value="0.1" units="cm"/>
      <inkml:brushProperty name="height" value="0.1" units="cm"/>
      <inkml:brushProperty name="color" value="#66CC00"/>
    </inkml:brush>
  </inkml:definitions>
  <inkml:trace contextRef="#ctx0" brushRef="#br0">2777 108 4111 0 0,'-6'-3'81'0'0,"-1"2"-1"0"0,0-1 1 0 0,1 1-1 0 0,-1 0 1 0 0,0 0 0 0 0,0 1-1 0 0,0 0 1 0 0,0 0-1 0 0,-8 2 1 0 0,-20-1 15 0 0,-21-6 100 0 0,1-3 0 0 0,-73-19 0 0 0,-29-6 950 0 0,26 17-274 0 0,-1 6-1 0 0,-152 7 1 0 0,-969 78-339 0 0,1025-47-971 0 0,102-11-1838 0 0,11-3-802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57.177"/>
    </inkml:context>
    <inkml:brush xml:id="br0">
      <inkml:brushProperty name="width" value="0.1" units="cm"/>
      <inkml:brushProperty name="height" value="0.1" units="cm"/>
      <inkml:brushProperty name="color" value="#66CC00"/>
    </inkml:brush>
  </inkml:definitions>
  <inkml:trace contextRef="#ctx0" brushRef="#br0">155 1826 4175 0 0,'-1'-1'180'0'0,"0"0"0"0"0,1 0-1 0 0,-1 0 1 0 0,-19-7 8283 0 0,65 5-2942 0 0,-35 2-4976 0 0,-1 0 1 0 0,0-1 0 0 0,0 0-1 0 0,1-1 1 0 0,10-4-1 0 0,24-6 492 0 0,75-1-58 0 0,-78 10-710 0 0,-6 1-16 0 0,0 1-1 0 0,65 5 1 0 0,-75 1-157 0 0,0-2 0 0 0,0-1 0 0 0,30-2 0 0 0,6-4 190 0 0,-1 2-1 0 0,66 5 1 0 0,66-5 0 0 0,-151 1-228 0 0,12 2-7 0 0,0 3 0 0 0,-1 2 0 0 0,83 18 0 0 0,-133-23-51 0 0,130 14 126 0 0,-43-7-41 0 0,-12 4-25 0 0,-38-4-27 0 0,-1-2 0 0 0,0-2 0 0 0,45-2 0 0 0,32-7 93 0 0,224 17 1 0 0,-244-4-95 0 0,1-3 0 0 0,0-5 0 0 0,105-13 0 0 0,-110 5 0 0 0,144 6 0 0 0,-69-1-32 0 0,-37-1 0 0 0,-36 3 0 0 0,42 0 0 0 0,-93 3 15 0 0,-24-1 1 0 0,1 0 1 0 0,34 7-1 0 0,105 22-16 0 0,-115-23 18 0 0,0-2 0 0 0,80-4-1 0 0,-42 0-5 0 0,-46 1-12 0 0,40-4-1 0 0,1-2 1 0 0,141 8 0 0 0,-201-3 6 0 0,1 0 1 0 0,-1-1-1 0 0,0 0 1 0 0,0-1-1 0 0,0-1 0 0 0,0-1 1 0 0,-1 0-1 0 0,1-1 1 0 0,16-8-1 0 0,-19 6 14 0 0,-1-1-1 0 0,0 0 0 0 0,0-1 1 0 0,-1 0-1 0 0,0-1 1 0 0,0 0-1 0 0,-1-1 1 0 0,0 0-1 0 0,-1 0 0 0 0,-1-1 1 0 0,0 0-1 0 0,0-1 1 0 0,7-18-1 0 0,17-34 133 0 0,9-24-5 0 0,-33 66-123 0 0,-1 0 0 0 0,-1-1 0 0 0,-1 1 0 0 0,-1-1 0 0 0,1-29 0 0 0,-7-123 17 0 0,1-3-45 0 0,22-16 4 0 0,-12 129 0 0 0,-6 41 0 0 0,-1-1 0 0 0,-1-46 0 0 0,-2 62 0 0 0,0 1 0 0 0,-1-1 0 0 0,0 1 0 0 0,-1 0 0 0 0,0 0 0 0 0,0 0 0 0 0,-1 0 0 0 0,0 0 0 0 0,0 1 0 0 0,-11-16 0 0 0,-8-7 0 0 0,-2 1 0 0 0,0 1 0 0 0,-2 1 0 0 0,-1 2 0 0 0,-1 0 0 0 0,-2 2 0 0 0,0 2 0 0 0,-1 0 0 0 0,-45-21 0 0 0,73 41 0 0 0,-63-31 0 0 0,-1 3 0 0 0,-105-31 0 0 0,96 44 0 0 0,-154-11 0 0 0,79 13 0 0 0,62 6 0 0 0,-127 3 0 0 0,-90 25 0 0 0,27-10 0 0 0,-8 0 0 0 0,0 5 0 0 0,-6 1 0 0 0,-21 23 0 0 0,278-32 0 0 0,-5 1 0 0 0,-44 1 0 0 0,-132 6 0 0 0,34 0 0 0 0,2-1 0 0 0,86-10 0 0 0,-185-19 0 0 0,234 9 0 0 0,10 1 0 0 0,-59-2 0 0 0,-38-3 0 0 0,79 5 0 0 0,-28-11 0 0 0,56 8 0 0 0,24 7 0 0 0,-1 1 0 0 0,1 0 0 0 0,-1-1 0 0 0,1 1 0 0 0,-1 1 0 0 0,1-1 0 0 0,-1 0 0 0 0,1 1 0 0 0,-1 0 0 0 0,-5 0 0 0 0,-14 1 0 0 0,0 0 0 0 0,0-2 0 0 0,0-1 0 0 0,-42-8 0 0 0,63 10 0 0 0,-36-6-32 0 0,-69 0 0 0 0,105 6 27 0 0,-1 1 0 0 0,1-1 0 0 0,-1 1 0 0 0,1 0 0 0 0,0 0 0 0 0,-1 0 0 0 0,1 0 0 0 0,0 0 0 0 0,0 0 0 0 0,0 1 0 0 0,0-1 0 0 0,0 1 0 0 0,0 0 0 0 0,0-1 0 0 0,0 1 0 0 0,1 0 0 0 0,-1 0 0 0 0,1 0 0 0 0,-2 3 0 0 0,-4 5-28 0 0,1 0-1 0 0,-8 18 1 0 0,10-15 25 0 0,1 0 0 0 0,0 1 0 0 0,0-1 0 0 0,1 1 0 0 0,1-1 0 0 0,1 1 1 0 0,0 15-1 0 0,0-22 7 0 0,2 25-21 0 0,9 54 0 0 0,0-15 2 0 0,-1 2-12 0 0,24 86 0 0 0,-28-125 11 0 0,-1 1 0 0 0,0 43-1 0 0,-4-71 22 0 0,0 137-27 0 0,4 35-10 0 0,0-129 37 0 0,23 99 0 0 0,-19-114 0 0 0,-1 1 0 0 0,3 42 0 0 0,-9-65-12 0 0,0 0-1 0 0,1 0 1 0 0,5 13 0 0 0,-4-16-4 0 0,-1 0 0 0 0,-1 0 0 0 0,1 0 1 0 0,-2 1-1 0 0,1-1 0 0 0,-1 15 0 0 0,-4 0-1291 0 0,-1 0 0 0 0,-10 37 0 0 0,11-52 263 0 0,-6 23-7431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0.840"/>
    </inkml:context>
    <inkml:brush xml:id="br0">
      <inkml:brushProperty name="width" value="0.1" units="cm"/>
      <inkml:brushProperty name="height" value="0.1" units="cm"/>
      <inkml:brushProperty name="color" value="#66CC00"/>
    </inkml:brush>
  </inkml:definitions>
  <inkml:trace contextRef="#ctx0" brushRef="#br0">1642 47 919 0 0,'0'-1'71'0'0,"0"0"0"0"0,0 1 0 0 0,0-1 0 0 0,-1 1 0 0 0,1-1-1 0 0,0 0 1 0 0,0 1 0 0 0,0-1 0 0 0,-1 1 0 0 0,1-1-1 0 0,0 1 1 0 0,-1-1 0 0 0,1 1 0 0 0,0-1 0 0 0,-1 1-1 0 0,1-1 1 0 0,0 1 0 0 0,-1 0 0 0 0,1-1 0 0 0,-1 1-1 0 0,1-1 1 0 0,-1 1 0 0 0,1 0 0 0 0,-2-1 0 0 0,-18-4 1310 0 0,-27 6 698 0 0,41-1-1718 0 0,-105 14 1880 0 0,-5 0-1178 0 0,48-14-247 0 0,1-3 0 0 0,-115-19-1 0 0,16 0 553 0 0,-191 15-427 0 0,65 5-337 0 0,254 1-735 0 0,0 1-1 0 0,-55 9 1 0 0,61-4-139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1.630"/>
    </inkml:context>
    <inkml:brush xml:id="br0">
      <inkml:brushProperty name="width" value="0.1" units="cm"/>
      <inkml:brushProperty name="height" value="0.1" units="cm"/>
      <inkml:brushProperty name="color" value="#66CC00"/>
    </inkml:brush>
  </inkml:definitions>
  <inkml:trace contextRef="#ctx0" brushRef="#br0">1714 74 3079 0 0,'-3'0'257'0'0,"1"-1"-1"0"0,-1 0 1 0 0,0 1-1 0 0,0-1 0 0 0,0 1 1 0 0,0 0-1 0 0,-3 1 0 0 0,-7-2 141 0 0,-29-1 751 0 0,-1 3 0 0 0,-73 9-1 0 0,49-2-726 0 0,-12-5 607 0 0,-136-11-1 0 0,22-1 414 0 0,116 8-1019 0 0,1-3-1 0 0,-138-26 0 0 0,51 0-95 0 0,129 25-292 0 0,1 2-1 0 0,-65 2 1 0 0,70 5-172 0 0,1 0-1 0 0,-51 15 1 0 0,23-2-3732 0 0,18-5-560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2.938"/>
    </inkml:context>
    <inkml:brush xml:id="br0">
      <inkml:brushProperty name="width" value="0.1" units="cm"/>
      <inkml:brushProperty name="height" value="0.1" units="cm"/>
      <inkml:brushProperty name="color" value="#66CC00"/>
    </inkml:brush>
  </inkml:definitions>
  <inkml:trace contextRef="#ctx0" brushRef="#br0">1705 74 1375 0 0,'0'-5'151'0'0,"2"-27"3559"0"0,-1 31-3563 0 0,-1-1 1 0 0,0 1 0 0 0,1-1 0 0 0,-1 1 0 0 0,1 0-1 0 0,-1-1 1 0 0,1 1 0 0 0,0 0 0 0 0,-1 0 0 0 0,1-1-1 0 0,0 1 1 0 0,0 0 0 0 0,0 0 0 0 0,0 0-1 0 0,0 0 1 0 0,0 0 0 0 0,0 0 0 0 0,0 0 0 0 0,2 0-1 0 0,-15 6 38 0 0,-1 1 0 0 0,1-2-1 0 0,-18 5 1 0 0,-21 5 107 0 0,39-9-83 0 0,-1-2 1 0 0,0 1-1 0 0,-19 1 0 0 0,-49 10 523 0 0,14-7-423 0 0,-104 10 639 0 0,144-18-716 0 0,-1 0 0 0 0,0-2 0 0 0,1 0-1 0 0,-35-9 1 0 0,-41-21 412 0 0,67 20-315 0 0,-66-14 0 0 0,35 16-221 0 0,0 2 1 0 0,0 3 0 0 0,-101 6-1 0 0,163-1-108 0 0,-184 18-272 0 0,138-11 39 0 0,-84 24 0 0 0,81-13-181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4.371"/>
    </inkml:context>
    <inkml:brush xml:id="br0">
      <inkml:brushProperty name="width" value="0.1" units="cm"/>
      <inkml:brushProperty name="height" value="0.1" units="cm"/>
      <inkml:brushProperty name="color" value="#66CC00"/>
    </inkml:brush>
  </inkml:definitions>
  <inkml:trace contextRef="#ctx0" brushRef="#br0">2171 54 1839 0 0,'0'-2'231'0'0,"0"0"0"0"0,0 0-1 0 0,0 0 1 0 0,0-1-1 0 0,0 1 1 0 0,0 0-1 0 0,-1 0 1 0 0,1 0-1 0 0,-1 0 1 0 0,0 0 0 0 0,1 0-1 0 0,-1 0 1 0 0,0 0-1 0 0,0 1 1 0 0,0-1-1 0 0,0 0 1 0 0,-1 0-1 0 0,1 1 1 0 0,0-1-1 0 0,-1 1 1 0 0,1-1 0 0 0,-1 1-1 0 0,0 0 1 0 0,-2-2-1 0 0,2 2-247 0 0,-1 0 0 0 0,1 0 0 0 0,-1 0 0 0 0,0 0 0 0 0,1 1-1 0 0,-1-1 1 0 0,-4 0 0 0 0,-130 4 598 0 0,40 2 269 0 0,13-4-137 0 0,1 5 1 0 0,0 3 0 0 0,-126 30-1 0 0,118-19-198 0 0,-159 13 1 0 0,-93-26 93 0 0,105-19-273 0 0,-76-2-200 0 0,184 20-3969 0 0,67 2-486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8.577"/>
    </inkml:context>
    <inkml:brush xml:id="br0">
      <inkml:brushProperty name="width" value="0.1" units="cm"/>
      <inkml:brushProperty name="height" value="0.1" units="cm"/>
      <inkml:brushProperty name="color" value="#E71224"/>
    </inkml:brush>
  </inkml:definitions>
  <inkml:trace contextRef="#ctx0" brushRef="#br0">1740 149 1839 0 0,'-1'-2'84'0'0,"0"1"-1"0"0,0 0 0 0 0,0 0 0 0 0,0 0 0 0 0,0 0 0 0 0,0 0 0 0 0,0 0 0 0 0,0 0 0 0 0,0 0 0 0 0,-1 0 0 0 0,1 0 0 0 0,0 1 0 0 0,-1-1 0 0 0,1 0 0 0 0,0 1 1 0 0,-1-1-1 0 0,1 1 0 0 0,-1 0 0 0 0,1-1 0 0 0,-1 1 0 0 0,1 0 0 0 0,-1 0 0 0 0,1 0 0 0 0,-3 0 0 0 0,-5 1-26 0 0,0 0 1 0 0,0 0-1 0 0,-9 3 0 0 0,-2 0 19 0 0,-17 0 322 0 0,0-2 1 0 0,-1-1-1 0 0,1-2 1 0 0,-1-2-1 0 0,-59-12 1 0 0,-180-59 2432 0 0,226 59-2500 0 0,6 3-67 0 0,-1 2-1 0 0,-1 2 0 0 0,-92-3 1 0 0,-141 18-82 0 0,-10 20-181 0 0,168-3-3141 0 0,62-8-252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5.484"/>
    </inkml:context>
    <inkml:brush xml:id="br0">
      <inkml:brushProperty name="width" value="0.1" units="cm"/>
      <inkml:brushProperty name="height" value="0.1" units="cm"/>
      <inkml:brushProperty name="color" value="#66CC00"/>
    </inkml:brush>
  </inkml:definitions>
  <inkml:trace contextRef="#ctx0" brushRef="#br0">2477 38 919 0 0,'-8'-6'1322'0'0,"7"4"-1284"0"0,0 1 0 0 0,0 0 0 0 0,-1 0-1 0 0,1 0 1 0 0,0 0 0 0 0,-1 0 0 0 0,1 0 0 0 0,-1 0 0 0 0,1 0 0 0 0,-1 0 0 0 0,-2 0-1 0 0,-29-7 163 0 0,24 5 274 0 0,0 1 0 0 0,1 0 0 0 0,-1 1 0 0 0,-13-1 0 0 0,-8 4 185 0 0,0 1 0 0 0,1 2 0 0 0,0 1 0 0 0,-32 11 0 0 0,-3 0-476 0 0,5-5 330 0 0,1-3 0 0 0,-2-2 0 0 0,-85-1 0 0 0,-179-23 1355 0 0,-629-5-1190 0 0,517 72-846 0 0,355-38-118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7.529"/>
    </inkml:context>
    <inkml:brush xml:id="br0">
      <inkml:brushProperty name="width" value="0.1" units="cm"/>
      <inkml:brushProperty name="height" value="0.1" units="cm"/>
      <inkml:brushProperty name="color" value="#66CC00"/>
    </inkml:brush>
  </inkml:definitions>
  <inkml:trace contextRef="#ctx0" brushRef="#br0">1992 97 4175 0 0,'1'-1'33'0'0,"0"1"0"0"0,0-1 0 0 0,-1 1 0 0 0,1-1 0 0 0,0 1-1 0 0,0-1 1 0 0,-1 1 0 0 0,1-1 0 0 0,0 0 0 0 0,-1 1-1 0 0,1-1 1 0 0,-1 0 0 0 0,1 0 0 0 0,-1 1 0 0 0,1-1 0 0 0,-1 0-1 0 0,0 0 1 0 0,1 0 0 0 0,-1 0 0 0 0,0 1 0 0 0,0-1 0 0 0,0 0-1 0 0,1 0 1 0 0,-1 0 0 0 0,0 0 0 0 0,0 0 0 0 0,0 0-1 0 0,-1-1 1 0 0,1 0 22 0 0,-1 0 0 0 0,0 1 0 0 0,0-1 0 0 0,0 0 0 0 0,0 1 0 0 0,-1-1 0 0 0,1 1 0 0 0,0-1 0 0 0,-1 1 0 0 0,1-1 0 0 0,0 1 0 0 0,-4-2 0 0 0,-2-1 132 0 0,0 0-1 0 0,0 0 1 0 0,0 0 0 0 0,0 1-1 0 0,-1 1 1 0 0,-8-3 0 0 0,2 2 101 0 0,-1 2 0 0 0,0 0-1 0 0,1 0 1 0 0,-1 2 0 0 0,-17 1 0 0 0,-73 18 526 0 0,70-13-479 0 0,-67 7-1 0 0,-13-14 866 0 0,-185-26 0 0 0,177 12-445 0 0,-308-10 541 0 0,326 27-1313 0 0,1 4-1 0 0,-118 23 0 0 0,133-13-1102 0 0,-2 0-3790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08.693"/>
    </inkml:context>
    <inkml:brush xml:id="br0">
      <inkml:brushProperty name="width" value="0.1" units="cm"/>
      <inkml:brushProperty name="height" value="0.1" units="cm"/>
      <inkml:brushProperty name="color" value="#66CC00"/>
    </inkml:brush>
  </inkml:definitions>
  <inkml:trace contextRef="#ctx0" brushRef="#br0">2616 101 2615 0 0,'-45'-6'352'0'0,"-50"-7"726"0"0,57 7 39 0 0,-42-2-1 0 0,-287 5 1681 0 0,253 3-2361 0 0,-73-8 476 0 0,-193-33 0 0 0,263 30-528 0 0,-225 7 0 0 0,202 7-383 0 0,-138 8 78 0 0,219-5-154 0 0,0 2 0 0 0,-98 28 0 0 0,80-13-821 0 0,-3 3-3079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10.111"/>
    </inkml:context>
    <inkml:brush xml:id="br0">
      <inkml:brushProperty name="width" value="0.1" units="cm"/>
      <inkml:brushProperty name="height" value="0.1" units="cm"/>
      <inkml:brushProperty name="color" value="#66CC00"/>
    </inkml:brush>
  </inkml:definitions>
  <inkml:trace contextRef="#ctx0" brushRef="#br0">3049 27 511 0 0,'-30'3'920'0'0,"-135"-7"4195"0"0,131 4-4681 0 0,0 1 0 0 0,0 1 0 0 0,-47 10 0 0 0,31-4-125 0 0,-307 20 1179 0 0,0-29-193 0 0,193-3-825 0 0,-212-32 0 0 0,243 18-367 0 0,-253 1-1 0 0,317 17-105 0 0,-453 17-34 0 0,351-1-495 0 0,85-10 184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12.237"/>
    </inkml:context>
    <inkml:brush xml:id="br0">
      <inkml:brushProperty name="width" value="0.1" units="cm"/>
      <inkml:brushProperty name="height" value="0.1" units="cm"/>
      <inkml:brushProperty name="color" value="#66CC00"/>
    </inkml:brush>
  </inkml:definitions>
  <inkml:trace contextRef="#ctx0" brushRef="#br0">1783 61 455 0 0,'-42'7'960'0'0,"0"-2"0"0"0,-65 0 0 0 0,-86-14 1101 0 0,107 4-914 0 0,-249-21 1033 0 0,-307-10-600 0 0,569 34-1640 0 0,-132 15-1 0 0,148-6-58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13.977"/>
    </inkml:context>
    <inkml:brush xml:id="br0">
      <inkml:brushProperty name="width" value="0.1" units="cm"/>
      <inkml:brushProperty name="height" value="0.1" units="cm"/>
      <inkml:brushProperty name="color" value="#66CC00"/>
    </inkml:brush>
  </inkml:definitions>
  <inkml:trace contextRef="#ctx0" brushRef="#br0">2744 11 455 0 0,'-1'1'2'0'0,"1"0"-1"0"0,-1 0 1 0 0,1 0-1 0 0,-1 0 1 0 0,1 0-1 0 0,-1 0 1 0 0,0 0-1 0 0,1 0 0 0 0,-1 0 1 0 0,0 0-1 0 0,0 0 1 0 0,0-1-1 0 0,0 1 1 0 0,0 0-1 0 0,0-1 1 0 0,0 1-1 0 0,0-1 0 0 0,0 1 1 0 0,0-1-1 0 0,0 1 1 0 0,0-1-1 0 0,-2 1 1 0 0,1-1 37 0 0,1 0 0 0 0,-1-1 0 0 0,0 1 0 0 0,1-1 0 0 0,-1 1 0 0 0,1-1 0 0 0,-1 1 0 0 0,0-1 0 0 0,1 0 0 0 0,0 0 0 0 0,-1 0 0 0 0,1 0 0 0 0,-1 0 0 0 0,1 0 0 0 0,0 0 0 0 0,0 0 0 0 0,-1-2 0 0 0,-1 2 200 0 0,1-1 0 0 0,0 1 0 0 0,-1-1 0 0 0,1 1 0 0 0,-1 0 0 0 0,0 0 0 0 0,1 0 0 0 0,-1 0 0 0 0,0 0 0 0 0,0 1 0 0 0,1-1 0 0 0,-1 1 0 0 0,0 0 0 0 0,0-1 0 0 0,0 1 0 0 0,-5 1 0 0 0,-1 0-46 0 0,0 0 1 0 0,0 1-1 0 0,0 0 0 0 0,-9 4 1 0 0,-20 6-12 0 0,-1-1 0 0 0,0-2 0 0 0,-1-2 0 0 0,-58 4 0 0 0,-1133 9 4038 0 0,1099-25-4001 0 0,-165-3 234 0 0,137 7-326 0 0,-278 10-191 0 0,360 0-63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27.518"/>
    </inkml:context>
    <inkml:brush xml:id="br0">
      <inkml:brushProperty name="width" value="0.1" units="cm"/>
      <inkml:brushProperty name="height" value="0.1" units="cm"/>
      <inkml:brushProperty name="color" value="#66CC00"/>
    </inkml:brush>
  </inkml:definitions>
  <inkml:trace contextRef="#ctx0" brushRef="#br0">2150 113 3623 0 0,'0'-2'30'0'0,"-1"0"0"0"0,1-1 0 0 0,0 1-1 0 0,-1 0 1 0 0,1-1 0 0 0,-1 1 0 0 0,0 0-1 0 0,0 0 1 0 0,0 0 0 0 0,0 0 0 0 0,0 0-1 0 0,-2-3 1 0 0,-4-2 82 0 0,0 1-1 0 0,0-1 1 0 0,-1 1 0 0 0,0 1 0 0 0,0-1-1 0 0,0 1 1 0 0,-1 1 0 0 0,1-1-1 0 0,-1 2 1 0 0,0-1 0 0 0,-1 1-1 0 0,1 0 1 0 0,0 1 0 0 0,-1 0-1 0 0,0 1 1 0 0,-13-1 0 0 0,8 2 109 0 0,-1 1 1 0 0,0 0-1 0 0,-30 6 1 0 0,-48 19-114 0 0,20-5-56 0 0,34-13 100 0 0,-1-1-1 0 0,0-2 0 0 0,0-2 0 0 0,-79-4 0 0 0,-81-4 1164 0 0,-64-5-222 0 0,24-24-696 0 0,-31-3 354 0 0,234 35-684 0 0,-1 2 1 0 0,0 1-1 0 0,1 2 1 0 0,0 1-1 0 0,-44 11 0 0 0,-40 17-847 0 0,61-15-3120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28.038"/>
    </inkml:context>
    <inkml:brush xml:id="br0">
      <inkml:brushProperty name="width" value="0.1" units="cm"/>
      <inkml:brushProperty name="height" value="0.1" units="cm"/>
      <inkml:brushProperty name="color" value="#66CC00"/>
    </inkml:brush>
  </inkml:definitions>
  <inkml:trace contextRef="#ctx0" brushRef="#br0">1393 120 455 0 0,'-8'-2'173'0'0,"-1"1"-1"0"0,0-1 0 0 0,0 2 0 0 0,0-1 0 0 0,0 1 0 0 0,0 1 1 0 0,-9 1-1 0 0,-11 1 211 0 0,1 0 0 0 0,-1-2 0 0 0,0-1 0 0 0,0-1 0 0 0,1-1 0 0 0,-1-2 1 0 0,1-1-1 0 0,-49-15 0 0 0,-5-5 1282 0 0,-1 4 1 0 0,-140-17 0 0 0,167 33-1563 0 0,0 3 1 0 0,0 2-1 0 0,0 2 0 0 0,1 3 1 0 0,-62 13-1 0 0,-47 10-442 0 0,106-17 115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28.496"/>
    </inkml:context>
    <inkml:brush xml:id="br0">
      <inkml:brushProperty name="width" value="0.1" units="cm"/>
      <inkml:brushProperty name="height" value="0.1" units="cm"/>
      <inkml:brushProperty name="color" value="#66CC00"/>
    </inkml:brush>
  </inkml:definitions>
  <inkml:trace contextRef="#ctx0" brushRef="#br0">1059 179 2759 0 0,'0'0'22'0'0,"-4"-7"120"0"0,0 1 1 0 0,-1-1-1 0 0,0 1 0 0 0,0 1 0 0 0,0-1 1 0 0,-11-8-1 0 0,-22 0 2791 0 0,12 4-2658 0 0,1 1 0 0 0,-45-8 0 0 0,-57-3-199 0 0,25 4 115 0 0,-140-20 1092 0 0,194 32-1102 0 0,1 2 0 0 0,-1 2 1 0 0,-52 7-1 0 0,73-2-243 0 0,0 0 0 0 0,-31 12-1 0 0,28-7-241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28.929"/>
    </inkml:context>
    <inkml:brush xml:id="br0">
      <inkml:brushProperty name="width" value="0.1" units="cm"/>
      <inkml:brushProperty name="height" value="0.1" units="cm"/>
      <inkml:brushProperty name="color" value="#66CC00"/>
    </inkml:brush>
  </inkml:definitions>
  <inkml:trace contextRef="#ctx0" brushRef="#br0">1091 87 5871 0 0,'-124'-39'1174'0'0,"74"25"-737"0"0,0 3 1 0 0,-1 2-1 0 0,0 3 1 0 0,0 1-1 0 0,0 3 1 0 0,-57 4-1 0 0,-130 25-354 0 0,181-20-90 0 0,-6 3-265 0 0,-95 26-1 0 0,120-23-54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49.029"/>
    </inkml:context>
    <inkml:brush xml:id="br0">
      <inkml:brushProperty name="width" value="0.1" units="cm"/>
      <inkml:brushProperty name="height" value="0.1" units="cm"/>
      <inkml:brushProperty name="color" value="#E71224"/>
    </inkml:brush>
  </inkml:definitions>
  <inkml:trace contextRef="#ctx0" brushRef="#br0">2214 81 2303 0 0,'-4'-7'201'0'0,"-7"-11"-348"0"0,11 17 224 0 0,-1 1 0 0 0,1-1 0 0 0,-1 1-1 0 0,0-1 1 0 0,1 1 0 0 0,-1-1 0 0 0,0 1 0 0 0,1-1-1 0 0,-1 1 1 0 0,0-1 0 0 0,1 1 0 0 0,-1 0 0 0 0,0-1-1 0 0,0 1 1 0 0,0 0 0 0 0,1 0 0 0 0,-1 0-1 0 0,0-1 1 0 0,0 1 0 0 0,0 0 0 0 0,1 0 0 0 0,-2 0-1 0 0,-34 5 1929 0 0,17-4-1961 0 0,-37 10-1 0 0,11 0 61 0 0,-1-2-1 0 0,0-1 1 0 0,0-3-1 0 0,0-2 0 0 0,-1-2 1 0 0,1-2-1 0 0,0-2 1 0 0,-56-10-1 0 0,-23-6 1146 0 0,-180-5 1 0 0,27 3-270 0 0,59 3-541 0 0,146 15-362 0 0,-76 7 0 0 0,-149 14-576 0 0,216-14-2070 0 0,11 0-942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29.444"/>
    </inkml:context>
    <inkml:brush xml:id="br0">
      <inkml:brushProperty name="width" value="0.1" units="cm"/>
      <inkml:brushProperty name="height" value="0.1" units="cm"/>
      <inkml:brushProperty name="color" value="#66CC00"/>
    </inkml:brush>
  </inkml:definitions>
  <inkml:trace contextRef="#ctx0" brushRef="#br0">1880 1 919 0 0,'-31'7'568'0'0,"-228"44"744"0"0,206-44-1145 0 0,-1-2 1 0 0,-102-3-1 0 0,-85-22 3050 0 0,-149-7-137 0 0,382 27-3051 0 0,-384 2 418 0 0,164 9-640 0 0,161-7-113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0.282"/>
    </inkml:context>
    <inkml:brush xml:id="br0">
      <inkml:brushProperty name="width" value="0.1" units="cm"/>
      <inkml:brushProperty name="height" value="0.1" units="cm"/>
      <inkml:brushProperty name="color" value="#66CC00"/>
    </inkml:brush>
  </inkml:definitions>
  <inkml:trace contextRef="#ctx0" brushRef="#br0">2410 79 455 0 0,'-6'-6'170'0'0,"0"0"0"0"0,-1 1-1 0 0,1 0 1 0 0,-1 0-1 0 0,-9-5 1 0 0,11 7 21 0 0,0 1 0 0 0,0 0 1 0 0,0 1-1 0 0,0-1 0 0 0,-1 1 0 0 0,1 0 0 0 0,-1 1 0 0 0,1-1 1 0 0,-7 1-1 0 0,-20 0-167 0 0,-276-9 188 0 0,249 3 248 0 0,-147-8 1633 0 0,142 17-1397 0 0,-78 14 1 0 0,71-8-417 0 0,-530 34 906 0 0,332-45-851 0 0,72 0-112 0 0,128 2-169 0 0,1 4-1 0 0,-78 13 0 0 0,75-3-133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2:30.718"/>
    </inkml:context>
    <inkml:brush xml:id="br0">
      <inkml:brushProperty name="width" value="0.1" units="cm"/>
      <inkml:brushProperty name="height" value="0.1" units="cm"/>
      <inkml:brushProperty name="color" value="#66CC00"/>
    </inkml:brush>
  </inkml:definitions>
  <inkml:trace contextRef="#ctx0" brushRef="#br0">1683 116 4175 0 0,'-5'-4'86'0'0,"-1"0"-1"0"0,1 1 0 0 0,-1-1 1 0 0,0 1-1 0 0,0 0 0 0 0,-1 1 1 0 0,1 0-1 0 0,0 0 0 0 0,-1 0 1 0 0,1 0-1 0 0,-1 1 0 0 0,-13 0 1 0 0,-5 0 124 0 0,-1 2 0 0 0,-25 4 1 0 0,46-5-248 0 0,-1 1 39 0 0,-137 11 52 0 0,109-11-51 0 0,0-1 0 0 0,-41-6-1 0 0,-193-39 1737 0 0,109 17-799 0 0,95 18-592 0 0,0 3 1 0 0,-1 3-1 0 0,0 2 0 0 0,-127 14 0 0 0,-69 25-1121 0 0,209-29-2674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3:01.594"/>
    </inkml:context>
    <inkml:brush xml:id="br0">
      <inkml:brushProperty name="width" value="0.1" units="cm"/>
      <inkml:brushProperty name="height" value="0.1" units="cm"/>
      <inkml:brushProperty name="color" value="#66CC00"/>
    </inkml:brush>
  </inkml:definitions>
  <inkml:trace contextRef="#ctx0" brushRef="#br0">3060 1606 4687 0 0,'1'-8'430'0'0,"1"1"-1"0"0,0 0 0 0 0,1 0 0 0 0,0 1 0 0 0,0-1 0 0 0,0 0 1 0 0,7-9-1 0 0,-9 15-412 0 0,-1 1 1 0 0,0-1 0 0 0,1 0-1 0 0,-1 1 1 0 0,0-1 0 0 0,0 0 0 0 0,0 1-1 0 0,0-1 1 0 0,1 0 0 0 0,-1 1-1 0 0,0-1 1 0 0,0 1 0 0 0,0-1-1 0 0,0 0 1 0 0,0 1 0 0 0,-1-1 0 0 0,1 0-1 0 0,0 1 1 0 0,0-1 0 0 0,0 0-1 0 0,0 1 1 0 0,-1-1 0 0 0,1 1-1 0 0,0-1 1 0 0,-1 0 0 0 0,1 1-1 0 0,0-1 1 0 0,-1 1 0 0 0,1-1 0 0 0,-1 1-1 0 0,1-1 1 0 0,-1 1 0 0 0,1 0-1 0 0,-1-1 1 0 0,-23-16 2091 0 0,21 15-1815 0 0,0 1-113 0 0,0 0 0 0 0,0 0-1 0 0,0 0 1 0 0,0 0-1 0 0,0 0 1 0 0,0 0 0 0 0,0 1-1 0 0,0 0 1 0 0,0-1-1 0 0,0 1 1 0 0,0 0 0 0 0,0 1-1 0 0,0-1 1 0 0,-1 0-1 0 0,-4 2 1 0 0,-6 3 38 0 0,-1-1 0 0 0,-15 9 0 0 0,-7 2 242 0 0,7-8 129 0 0,0-1-1 0 0,-1-1 1 0 0,-52 0-1 0 0,-4 2 93 0 0,-348 65 1390 0 0,397-66-1807 0 0,0-1 0 0 0,0-2 0 0 0,-66-3 0 0 0,54-1 297 0 0,-69 7 0 0 0,-66 27-398 0 0,47-7-157 0 0,106-21 103 0 0,1-1 0 0 0,-1-1-1 0 0,0-2 1 0 0,-58-4 0 0 0,1-12 186 0 0,64 10-263 0 0,0 2-1 0 0,0 0 1 0 0,-46 3 0 0 0,-77 13 110 0 0,99-8-129 0 0,24-2 2 0 0,-20 2 259 0 0,-84 0 0 0 0,116-6-236 0 0,0 0 0 0 0,1-1 0 0 0,-1 0 0 0 0,1-1 0 0 0,-1 0 0 0 0,1-1 0 0 0,0 0 0 0 0,0-1 1 0 0,1 0-1 0 0,-1-1 0 0 0,-15-11 0 0 0,8 5 32 0 0,0 0 0 0 0,-2 1 1 0 0,-35-14-1 0 0,31 15 26 0 0,0-1 0 0 0,-26-17 0 0 0,46 24-57 0 0,-1 0 0 0 0,1 0 0 0 0,0-1 0 0 0,1 0 0 0 0,-1 0 0 0 0,1 0 0 0 0,0-1 0 0 0,0 1 0 0 0,-4-10 0 0 0,-3-7 190 0 0,-10-30 1 0 0,-1-1 41 0 0,9 20-174 0 0,1 0 0 0 0,2-1 0 0 0,-9-46 0 0 0,-19-166-66 0 0,0 1 0 0 0,26 191-32 0 0,-11-71 0 0 0,20 103 0 0 0,2 1 0 0 0,0-1 0 0 0,5-41 0 0 0,-2 44 0 0 0,1 0 0 0 0,2 1 0 0 0,0-1 0 0 0,1 1 0 0 0,0 0 0 0 0,14-26 0 0 0,-15 34 0 0 0,1 1 0 0 0,0 1 0 0 0,0-1 0 0 0,1 1 0 0 0,0 0 0 0 0,0 0 0 0 0,1 1 0 0 0,0 0 0 0 0,0 0 0 0 0,1 1 0 0 0,-1 0 0 0 0,2 1 0 0 0,13-7 0 0 0,13-2-5 0 0,1 1-1 0 0,1 3 1 0 0,47-9-1 0 0,120-7-28 0 0,-95 14 26 0 0,-29 2 8 0 0,0 5 0 0 0,108 5 0 0 0,-48 8 0 0 0,228-16 0 0 0,-269 1 0 0 0,146 7 0 0 0,-56 2 0 0 0,-100-3 0 0 0,74-4 0 0 0,105 4 0 0 0,-254 2 0 0 0,73 6 0 0 0,114-5 0 0 0,337-1 0 0 0,-463-1 0 0 0,90-12 0 0 0,-11-1 0 0 0,143 20 0 0 0,-121 1 0 0 0,10-18 0 0 0,-133 5 0 0 0,1 2 0 0 0,105 8 0 0 0,-32 15 0 0 0,98 10 0 0 0,72-27 0 0 0,-173-4 0 0 0,-90 2 0 0 0,0 2 0 0 0,0 1 0 0 0,46 12 0 0 0,99 36 0 0 0,-170-48 0 0 0,27 7 0 0 0,-8-3 0 0 0,32 15 0 0 0,-51-18 0 0 0,-1 0 0 0 0,0 0 0 0 0,0 1 0 0 0,0 0 0 0 0,-1 0 0 0 0,0 1 0 0 0,9 9 0 0 0,-8-6 0 0 0,0 0 0 0 0,-1 0 0 0 0,0 1 0 0 0,-1 0 0 0 0,0 0 0 0 0,-1 1 0 0 0,7 17 0 0 0,63 146 0 0 0,-19-45 0 0 0,-52-116 0 0 0,0 0 0 0 0,-1 0 0 0 0,-1 0 0 0 0,0 0 0 0 0,-1 1 0 0 0,0 19 0 0 0,-8 88 0 0 0,0 3 0 0 0,7-77 0 0 0,-2-1 0 0 0,-3 0 0 0 0,-13 70 0 0 0,16-109 0 0 0,-1-1 0 0 0,0 0 0 0 0,0 0 0 0 0,0 0 0 0 0,-1 0 0 0 0,0 0 0 0 0,-1 0 0 0 0,1-1 0 0 0,-1 1 0 0 0,-1-1 0 0 0,1 0 0 0 0,-1-1 0 0 0,0 1 0 0 0,0-1 0 0 0,-1 0 0 0 0,0 0 0 0 0,-6 4 0 0 0,-28 19 0 0 0,-63 30 0 0 0,77-46 0 0 0,0-1 0 0 0,-1-1 0 0 0,-52 11 0 0 0,57-16 0 0 0,0-1 0 0 0,-1-1 0 0 0,0-1 0 0 0,0-1 0 0 0,-42-3 0 0 0,-86-19 32 0 0,-243-1 0 0 0,36 18-32 0 0,-48 21 0 0 0,105 0 0 0 0,-608 37 0 0 0,167 11 0 0 0,588-46-184 0 0,-158 39 1 0 0,276-50-34 0 0,-94 25-1703 0 0,44-4-4404 0 0,6 0-1480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3:56.679"/>
    </inkml:context>
    <inkml:brush xml:id="br0">
      <inkml:brushProperty name="width" value="0.1" units="cm"/>
      <inkml:brushProperty name="height" value="0.1" units="cm"/>
      <inkml:brushProperty name="color" value="#F4F91B"/>
    </inkml:brush>
  </inkml:definitions>
  <inkml:trace contextRef="#ctx0" brushRef="#br0">2260 156 455 0 0,'1'-13'411'0'0,"1"-13"4650"0"0,-2 25-4968 0 0,0 0 0 0 0,0 0 0 0 0,-1 1 0 0 0,1-1 0 0 0,0 0 0 0 0,0 0 0 0 0,0 0 0 0 0,-1 1 1 0 0,1-1-1 0 0,0 0 0 0 0,-1 0 0 0 0,1 1 0 0 0,-1-1 0 0 0,1 0 0 0 0,0 1 0 0 0,-1-1 0 0 0,0 0 1 0 0,1 1-1 0 0,-1-1 0 0 0,1 1 0 0 0,-1-1 0 0 0,0 1 0 0 0,1-1 0 0 0,-1 1 0 0 0,-1-1 0 0 0,-7-2 1343 0 0,-1 1 0 0 0,1 0 0 0 0,-14 0 0 0 0,3 1-307 0 0,-1 1 1 0 0,-22 3-1 0 0,6 1-420 0 0,-8 2 155 0 0,0-2-1 0 0,0-2 0 0 0,-51-4 1 0 0,39-6 5 0 0,52 7-762 0 0,0 0-1 0 0,1 0 1 0 0,-1 0 0 0 0,1-1-1 0 0,-1 0 1 0 0,1 0 0 0 0,0 0-1 0 0,-1 0 1 0 0,1-1-1 0 0,-4-3 1 0 0,-21-11 296 0 0,16 12-325 0 0,0 1 0 0 0,0 0 0 0 0,-1 1 0 0 0,1 0 0 0 0,0 2-1 0 0,-18-2 1 0 0,-83 7 112 0 0,111-4-185 0 0,-41-2 87 0 0,7-1-40 0 0,-5 1 300 0 0,-68-13 0 0 0,45 5-216 0 0,8 6 1 0 0,0 1 0 0 0,-63 7 0 0 0,0 0 144 0 0,81-6-64 0 0,26 1-171 0 0,1 0 1 0 0,-1 1-1 0 0,1 1 0 0 0,-16 2 0 0 0,-88 13 71 0 0,-1-7-83 0 0,18-3 18 0 0,-57 20 65 0 0,111-18-107 0 0,24-5 7 0 0,-25 8 0 0 0,39-9-15 0 0,0 1 1 0 0,0 0-1 0 0,0 0 1 0 0,1 0-1 0 0,-1 1 1 0 0,1 0 0 0 0,-7 6-1 0 0,8-5 0 0 0,0 0 0 0 0,0 0 0 0 0,1 1 0 0 0,0-1-1 0 0,0 1 1 0 0,0 0 0 0 0,1 0 0 0 0,0 1 0 0 0,0-1 0 0 0,1 1 0 0 0,-1-1 0 0 0,1 1 0 0 0,1 0-1 0 0,-1 0 1 0 0,1 0 0 0 0,0 8 0 0 0,0 10 6 0 0,1 0 0 0 0,1-1 0 0 0,6 32 0 0 0,4 16 25 0 0,12 106 115 0 0,-16-40 110 0 0,10 119 132 0 0,-9-200-321 0 0,20 65-1 0 0,-1-2-2 0 0,-23-100-43 0 0,1-1-1 0 0,2 1 1 0 0,0-1 0 0 0,0 0-1 0 0,15 23 1 0 0,-16-29 7 0 0,0 0 1 0 0,-1 1-1 0 0,0-1 0 0 0,-1 1 0 0 0,5 26 0 0 0,-9-38-24 0 0,0-1-1 0 0,0 0 0 0 0,0 1 0 0 0,0-1 0 0 0,0 0 1 0 0,-1 1-1 0 0,1-1 0 0 0,0 1 0 0 0,0-1 1 0 0,-1 0-1 0 0,1 0 0 0 0,-2 3 0 0 0,1-3-1 0 0,1 0-1 0 0,-1 0 1 0 0,1 0-1 0 0,0 0 1 0 0,-1 0-1 0 0,1 0 1 0 0,0 1 0 0 0,0-1-1 0 0,-1 0 1 0 0,1 0-1 0 0,0 0 1 0 0,0 0-1 0 0,0 1 1 0 0,0-1-1 0 0,1 0 1 0 0,-1 0-1 0 0,0 0 1 0 0,0 0 0 0 0,1 2-1 0 0,3 5-3 0 0,0 0 0 0 0,1 0 0 0 0,0 0 0 0 0,0 0 0 0 0,1-1 0 0 0,7 8 0 0 0,42 38 0 0 0,-35-35 0 0 0,-11-11 3 0 0,0 0 1 0 0,1 0-1 0 0,-1-1 0 0 0,2-1 0 0 0,-1 1 0 0 0,0-2 1 0 0,1 0-1 0 0,15 4 0 0 0,93 17 31 0 0,-105-22-33 0 0,52 4-1 0 0,1-2 0 0 0,92-6 0 0 0,12 1 0 0 0,4 2 0 0 0,-159-2 0 0 0,304 9 64 0 0,-290-8-64 0 0,1 0 0 0 0,45-7 0 0 0,61-14 0 0 0,37-17 11 0 0,-170 36-7 0 0,-1 1 1 0 0,1-1-1 0 0,-1 0 1 0 0,1 0-1 0 0,-1 0 0 0 0,1-1 1 0 0,-1 1-1 0 0,0-1 1 0 0,0 0-1 0 0,0 0 1 0 0,0 0-1 0 0,0 0 1 0 0,0 0-1 0 0,4-5 0 0 0,-4 3 1 0 0,0-1 1 0 0,-1 1-1 0 0,1-1 0 0 0,-1 0 0 0 0,0 0 0 0 0,0 1 0 0 0,0-2 0 0 0,-1 1 0 0 0,2-7 0 0 0,66-248 59 0 0,-64 238-64 0 0,5-36 0 0 0,-1 9 0 0 0,35-144 64 0 0,-33 139-64 0 0,5-76 0 0 0,8-37 0 0 0,-20 142 0 0 0,-1-1 0 0 0,-1 0 0 0 0,-1 1 0 0 0,-1-1 0 0 0,-7-46 0 0 0,5 31 0 0 0,1-1 0 0 0,4-41 0 0 0,-2 72 2 0 0,-1 1 1 0 0,-1-1-1 0 0,1 0 0 0 0,-2 0 0 0 0,0 0 1 0 0,0 0-1 0 0,0 1 0 0 0,-2-1 1 0 0,1 1-1 0 0,-1-1 0 0 0,-1 1 0 0 0,0 1 1 0 0,-9-15-1 0 0,6 13 1 0 0,-1 1 0 0 0,1 0 0 0 0,-2 0 0 0 0,0 1 0 0 0,0 0 0 0 0,0 1-1 0 0,-1 0 1 0 0,0 1 0 0 0,-1 0 0 0 0,-20-9 0 0 0,8 5-3 0 0,-1 2 1 0 0,0 0-1 0 0,-1 2 0 0 0,-35-6 0 0 0,45 11-1 0 0,0 1-1 0 0,0 0 0 0 0,0 1 0 0 0,0 1 0 0 0,0 0 0 0 0,0 1 0 0 0,0 1 0 0 0,-25 7 0 0 0,11 2-186 0 0,0 1 0 0 0,-50 28 1 0 0,-52 45-1823 0 0,48-28 671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4:33.778"/>
    </inkml:context>
    <inkml:brush xml:id="br0">
      <inkml:brushProperty name="width" value="0.1" units="cm"/>
      <inkml:brushProperty name="height" value="0.1" units="cm"/>
      <inkml:brushProperty name="color" value="#F4F91B"/>
    </inkml:brush>
  </inkml:definitions>
  <inkml:trace contextRef="#ctx0" brushRef="#br0">591 1709 6879 0 0,'-8'-12'965'0'0,"0"0"0"0"0,2 0 0 0 0,-10-26 0 0 0,9 23 23 0 0,1 0-1 0 0,-10-15 1 0 0,14 28-929 0 0,1 0 0 0 0,-1 0 0 0 0,1 0 0 0 0,-1 1 0 0 0,0-1-1 0 0,1 0 1 0 0,-1 1 0 0 0,0 0 0 0 0,0-1 0 0 0,0 1 0 0 0,0 0 0 0 0,0 0 0 0 0,0 0 0 0 0,-1 0 0 0 0,1 0 0 0 0,0 1 0 0 0,0-1-1 0 0,-1 0 1 0 0,1 1 0 0 0,0 0 0 0 0,-1 0 0 0 0,1 0 0 0 0,0 0 0 0 0,-4 0 0 0 0,-5 2 1 0 0,1 0 0 0 0,-1 0 0 0 0,1 1 0 0 0,-13 5 0 0 0,-3 1 344 0 0,8-3 44 0 0,1 1 0 0 0,0 1-1 0 0,0 1 1 0 0,-26 18 0 0 0,0-1 233 0 0,15-11-155 0 0,14-8 5 0 0,0 1 1 0 0,-17 13-1 0 0,28-19-467 0 0,1 0-1 0 0,1 0 1 0 0,-1 0 0 0 0,0 1-1 0 0,1-1 1 0 0,-1 0 0 0 0,1 1-1 0 0,-1-1 1 0 0,1 1-1 0 0,0 0 1 0 0,0-1 0 0 0,1 1-1 0 0,-1 0 1 0 0,0 0-1 0 0,1-1 1 0 0,0 1 0 0 0,-1 0-1 0 0,1 0 1 0 0,0 0 0 0 0,1 3-1 0 0,25 0 2001 0 0,-8-3-1942 0 0,0 0 0 0 0,0-1 1 0 0,1 0-1 0 0,-1-2 0 0 0,1 0 0 0 0,18-3 0 0 0,111-24 539 0 0,-110 19-622 0 0,197-57 606 0 0,-119 29-480 0 0,-104 33-280 0 0,1 1-1 0 0,0 0 0 0 0,0 0 0 0 0,0 1 0 0 0,21 2 0 0 0,65 11 822 0 0,-1 0-461 0 0,132 9 129 0 0,-172-15-402 0 0,73-1 0 0 0,-120-4 42 0 0,-1 0 1 0 0,1 1-1 0 0,19 6 1 0 0,-22-6-15 0 0,0 0 1 0 0,0 0 0 0 0,0 0 0 0 0,1-1-1 0 0,-1 0 1 0 0,0-1 0 0 0,10 0 0 0 0,-15-1 26 0 0,0 1 0 0 0,0-1 0 0 0,-1 0 0 0 0,1 0 0 0 0,-1 0 0 0 0,1-1 0 0 0,0 1 0 0 0,-1-1 0 0 0,0 1 0 0 0,1-1 0 0 0,-1 0 0 0 0,4-3 0 0 0,22-31 270 0 0,-22 28-272 0 0,-1 1 0 0 0,1 0 1 0 0,7-7-1 0 0,-4 6-16 0 0,-1 0 0 0 0,-1-1 0 0 0,1 0 0 0 0,-1 0 0 0 0,-1-1 0 0 0,0 0 0 0 0,5-11 0 0 0,3-10 91 0 0,10-35-1 0 0,-16 43-32 0 0,0-1 1 0 0,2 2-1 0 0,24-44 0 0 0,-24 49-54 0 0,0 0 0 0 0,0-1-1 0 0,-2-1 1 0 0,0 0 0 0 0,-2 0-1 0 0,0 0 1 0 0,-1-1 0 0 0,0 0 0 0 0,-2 0-1 0 0,1-28 1 0 0,-3 32-7 0 0,1-1 1 0 0,1 1-1 0 0,0 0 1 0 0,1 0-1 0 0,1 0 0 0 0,0 0 1 0 0,1 1-1 0 0,1 0 1 0 0,9-16-1 0 0,-10 20-2 0 0,-1 0 0 0 0,0 0-1 0 0,0-1 1 0 0,-2 0 0 0 0,1 1-1 0 0,-1-1 1 0 0,-1-1 0 0 0,0 1 0 0 0,-1 0-1 0 0,-1 0 1 0 0,0-15 0 0 0,-3-12 19 0 0,-3-1 0 0 0,-10-42 0 0 0,0 0-9 0 0,10 37 18 0 0,0-85 0 0 0,6 121-32 0 0,0 0 0 0 0,-1 0 0 0 0,0-1 0 0 0,-1 1 0 0 0,0 0 0 0 0,-4-11 0 0 0,4 15 0 0 0,0 0 0 0 0,0 1 0 0 0,-1-1 0 0 0,1 0 0 0 0,-1 1 0 0 0,0 0 0 0 0,-1 0 0 0 0,1 0 0 0 0,-1 0 0 0 0,0 0 0 0 0,0 1 0 0 0,-6-5 0 0 0,-6-2 0 0 0,0 1 0 0 0,-1 1 0 0 0,1 1 0 0 0,-1 1 0 0 0,-1 0 0 0 0,-29-6 0 0 0,4 5 0 0 0,-72-4 0 0 0,-136 17 0 0 0,67 1 0 0 0,-15-24 0 0 0,42 0 0 0 0,16 22 0 0 0,96-1 0 0 0,-61-4 0 0 0,83-1 0 0 0,-1-1 0 0 0,1-2 0 0 0,0 0 0 0 0,0-1 0 0 0,-34-13 0 0 0,52 15 0 0 0,-26-10 0 0 0,-2 0 0 0 0,0 2 0 0 0,-62-13 0 0 0,94 24-1 0 0,-1 0 0 0 0,1 0 0 0 0,0 0 0 0 0,0 0 0 0 0,-1 0-1 0 0,1 0 1 0 0,0 0 0 0 0,-1 0 0 0 0,1 1 0 0 0,0-1 0 0 0,0 0 0 0 0,0 1 0 0 0,-1-1 0 0 0,1 1 0 0 0,0-1-1 0 0,0 1 1 0 0,0 0 0 0 0,0-1 0 0 0,0 1 0 0 0,0 0 0 0 0,0 0 0 0 0,0 0 0 0 0,0 0 0 0 0,0 0-1 0 0,1 0 1 0 0,-1 0 0 0 0,0 0 0 0 0,0 1 0 0 0,-2 4-4 0 0,1-1-1 0 0,1 0 1 0 0,-1 1 0 0 0,1-1-1 0 0,-1 8 1 0 0,-32 131 5 0 0,-36 167-55 0 0,45-215 46 0 0,8-10 9 0 0,-8 114 0 0 0,23-180 0 0 0,-7 123 0 0 0,13 224 0 0 0,3-243 0 0 0,-6-117 0 0 0,0 0 0 0 0,0 0 0 0 0,1 0 0 0 0,0-1 0 0 0,0 1 0 0 0,1 0 0 0 0,0-1 0 0 0,0 1 0 0 0,7 9 0 0 0,-9-15 2 0 0,0 0-1 0 0,0-1 0 0 0,0 1 1 0 0,0-1-1 0 0,0 0 1 0 0,0 1-1 0 0,0-1 1 0 0,0 0-1 0 0,0 0 1 0 0,0 1-1 0 0,0-1 1 0 0,0 0-1 0 0,0 0 0 0 0,0 0 1 0 0,1 0-1 0 0,-1 0 1 0 0,0-1-1 0 0,0 1 1 0 0,0 0-1 0 0,0 0 1 0 0,1-1-1 0 0,0 0 2 0 0,0 1-1 0 0,-1-1 1 0 0,1 1 0 0 0,-1-1-1 0 0,1 0 1 0 0,0 0 0 0 0,-1 0-1 0 0,1 0 1 0 0,-1 0 0 0 0,0 0-1 0 0,2-2 1 0 0,-2 2-1 0 0,-1 0 0 0 0,1 0 0 0 0,-1 0 0 0 0,1 0 0 0 0,-1 0 0 0 0,0 0-1 0 0,0 0 1 0 0,1 0 0 0 0,-1 0 0 0 0,0-1 0 0 0,0 1 0 0 0,0 0 0 0 0,0 0 0 0 0,0 0 0 0 0,-1 0 0 0 0,1 0 0 0 0,0-1-1 0 0,-1 0 1 0 0,1 1 1 0 0,-1-1-1 0 0,1 1 1 0 0,0-1-1 0 0,0 1 1 0 0,0-1-1 0 0,0 0 1 0 0,0 1-1 0 0,0-1 1 0 0,0 1 0 0 0,1-4-1 0 0,-1 5-3 0 0,0 0 0 0 0,-1 0-1 0 0,1 1 1 0 0,0-1 0 0 0,0 0 0 0 0,0 0-1 0 0,0 0 1 0 0,0 0 0 0 0,0 0 0 0 0,-1 0-1 0 0,1 0 1 0 0,0 0 0 0 0,0 0 0 0 0,0 0-1 0 0,0 0 1 0 0,0 0 0 0 0,-1 0 0 0 0,1 0-1 0 0,0 0 1 0 0,0-1 0 0 0,0 1 0 0 0,0 0-1 0 0,0 0 1 0 0,0 0 0 0 0,-1 0 0 0 0,1 0 0 0 0,0 0-1 0 0,0 0 1 0 0,0 0 0 0 0,0 0 0 0 0,0 0-1 0 0,0-1 1 0 0,0 1 0 0 0,0 0 0 0 0,0 0-1 0 0,-1 0 1 0 0,1 0 0 0 0,0 0 0 0 0,0 0-1 0 0,0-1 1 0 0,0 1 0 0 0,0 0 0 0 0,0 0-1 0 0,0 0 1 0 0,0 0 0 0 0,0 0 0 0 0,0-1-1 0 0,-10 12-107 0 0,-2 5-801 0 0,1 1 1 0 0,1 1 0 0 0,-8 18 0 0 0,17-34 810 0 0,-17 36-1860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27:38.789"/>
    </inkml:context>
    <inkml:brush xml:id="br0">
      <inkml:brushProperty name="width" value="0.1" units="cm"/>
      <inkml:brushProperty name="height" value="0.1" units="cm"/>
      <inkml:brushProperty name="color" value="#F4F91B"/>
    </inkml:brush>
  </inkml:definitions>
  <inkml:trace contextRef="#ctx0" brushRef="#br0">1931 137 7511 0 0,'-1'-5'93'0'0,"0"0"-1"0"0,1 0 0 0 0,-1 1 0 0 0,1-1 0 0 0,0 0 0 0 0,1 0 0 0 0,-1 0 0 0 0,1 0 0 0 0,0 0 1 0 0,1-5-1 0 0,17 2 269 0 0,-11 4-618 0 0,16-11-1175 0 0,-23 14 1390 0 0,0 0 1 0 0,0 0-1 0 0,0 0 0 0 0,0 0 0 0 0,0 0 0 0 0,-1 0 0 0 0,1 0 0 0 0,0 0 1 0 0,0 0-1 0 0,-1 0 0 0 0,1 0 0 0 0,-1-1 0 0 0,1 1 0 0 0,-1 0 0 0 0,0 0 1 0 0,1-1-1 0 0,-1 1 0 0 0,0-2 0 0 0,0 2 156 0 0,0 0 0 0 0,1 0 0 0 0,-1 0-1 0 0,0 0 1 0 0,0 0 0 0 0,0 0 0 0 0,0 1 0 0 0,0-1-1 0 0,0 0 1 0 0,-1 0 0 0 0,1 0 0 0 0,0 0 0 0 0,0 0 0 0 0,-1 0-1 0 0,1 0 1 0 0,0 1 0 0 0,-1-1 0 0 0,1 0 0 0 0,-1 0 0 0 0,1 0-1 0 0,-1 1 1 0 0,0-1 0 0 0,1 0 0 0 0,-1 1 0 0 0,1-1 0 0 0,-1 0-1 0 0,0 1 1 0 0,0-1 0 0 0,1 1 0 0 0,-1-1 0 0 0,0 1-1 0 0,0 0 1 0 0,0-1 0 0 0,0 1 0 0 0,0 0 0 0 0,1-1 0 0 0,-1 1-1 0 0,0 0 1 0 0,0 0 0 0 0,0 0 0 0 0,0 0 0 0 0,0 0 0 0 0,0 0-1 0 0,0 0 1 0 0,-1 0 0 0 0,-3 1 66 0 0,0-1 1 0 0,0 1-1 0 0,0 0 0 0 0,0 0 1 0 0,0 1-1 0 0,0 0 0 0 0,0-1 1 0 0,0 2-1 0 0,1-1 0 0 0,-1 0 1 0 0,1 1-1 0 0,-7 5 0 0 0,3-3-65 0 0,0 0-1 0 0,0-1 0 0 0,-12 5 0 0 0,2-2 201 0 0,-1-2 0 0 0,0 0-1 0 0,-1-1 1 0 0,1-2 0 0 0,-1 1-1 0 0,1-2 1 0 0,-1-1 0 0 0,-25-2-1 0 0,-101-10 1247 0 0,-58-6-767 0 0,-13-8 301 0 0,163 22-954 0 0,0 3-1 0 0,-58 6 1 0 0,-2-2 118 0 0,24-2-96 0 0,-107 0 127 0 0,101-2-183 0 0,-95 8 234 0 0,154-8-317 0 0,23 0 52 0 0,1 0 1 0 0,-25 3-1 0 0,37-2-67 0 0,-1 0 0 0 0,0 0-1 0 0,1 1 1 0 0,-1-1 0 0 0,0 0-1 0 0,1 1 1 0 0,-1 0 0 0 0,1-1-1 0 0,-1 1 1 0 0,1 0 0 0 0,-1 0-1 0 0,1 0 1 0 0,0 0 0 0 0,-1 0-1 0 0,1 0 1 0 0,0 0 0 0 0,0 0-1 0 0,0 0 1 0 0,0 1-1 0 0,0-1 1 0 0,0 0 0 0 0,0 1-1 0 0,0-1 1 0 0,-1 3 0 0 0,1 1-1 0 0,0 1 0 0 0,0-1 0 0 0,0 1 1 0 0,1-1-1 0 0,-1 1 0 0 0,2 5 0 0 0,-2 12 70 0 0,-28 279 456 0 0,27-267-452 0 0,1 0 1 0 0,2 0 0 0 0,6 37-1 0 0,-4-33-31 0 0,-1-1 0 0 0,-2 0-1 0 0,-7 50 1 0 0,-9 131 194 0 0,16-189-232 0 0,1 1-1 0 0,2-1 1 0 0,0 0-1 0 0,3 0 1 0 0,8 30-1 0 0,-11-50-9 0 0,1 0-1 0 0,-1 0 0 0 0,2-1 1 0 0,-1 0-1 0 0,1 0 1 0 0,11 16-1 0 0,-13-21 1 0 0,1 1 1 0 0,0-1-1 0 0,-1 0 1 0 0,2 0-1 0 0,-1 0 0 0 0,0 0 1 0 0,1-1-1 0 0,-1 0 0 0 0,1 0 1 0 0,0 0-1 0 0,0 0 0 0 0,0-1 1 0 0,10 4-1 0 0,82 6 72 0 0,-69-8 208 0 0,0-2 1 0 0,0-1-1 0 0,0-2 1 0 0,41-5-1 0 0,-35 3-318 0 0,0 1 0 0 0,45 3 0 0 0,-50 4-170 0 0,0 1 0 0 0,-1 1 1 0 0,0 1-1 0 0,40 19 0 0 0,-37-14 114 0 0,29 8 91 0 0,85 19 0 0 0,-82-28 498 0 0,0-3 0 0 0,0-3 0 0 0,67-1 0 0 0,-82-5-577 0 0,-10 1-175 0 0,0-1-1 0 0,0-2 0 0 0,0-2 0 0 0,45-10 0 0 0,-19-3-18 0 0,90-20-53 0 0,-83 25 525 0 0,104-12 266 0 0,-169 23-468 0 0,0 0 0 0 0,1 0 0 0 0,-1 0 1 0 0,0-1-1 0 0,0 1 0 0 0,0-2 0 0 0,0 1 0 0 0,-1-1 0 0 0,1 1 0 0 0,-1-1 0 0 0,1-1 0 0 0,-1 1 0 0 0,0-1 1 0 0,0 0-1 0 0,-1 0 0 0 0,8-8 0 0 0,-8 5-13 0 0,1 1 0 0 0,-1-1 0 0 0,0 0 0 0 0,0 0 0 0 0,-1 0 0 0 0,0-1 1 0 0,0 1-1 0 0,-1-1 0 0 0,0 0 0 0 0,0 0 0 0 0,-1 1 0 0 0,1-16 0 0 0,-3-29 170 0 0,-2 0 0 0 0,-18-100 0 0 0,11 94-117 0 0,-5-110 0 0 0,23 30-37 0 0,-3 87 0 0 0,-4-88 0 0 0,-5 103 72 0 0,-2-1 0 0 0,-2 1 0 0 0,-1 1 0 0 0,-2-1 0 0 0,-23-50 0 0 0,32 81-66 0 0,0-1-1 0 0,-1 1 1 0 0,0 0-1 0 0,0 0 1 0 0,0 1-1 0 0,-1-1 0 0 0,0 1 1 0 0,0-1-1 0 0,0 1 1 0 0,0 0-1 0 0,0 1 1 0 0,-1-1-1 0 0,-9-4 1 0 0,8 4-7 0 0,-1 2 1 0 0,0-1 0 0 0,0 1-1 0 0,0 0 1 0 0,0 1-1 0 0,0-1 1 0 0,0 2-1 0 0,0-1 1 0 0,-1 1 0 0 0,-9 0-1 0 0,-9 2-6 0 0,0 1 1 0 0,1 1-1 0 0,0 2 0 0 0,-43 14 1 0 0,29-5-156 0 0,0 2 0 0 0,-40 25 0 0 0,-68 53-1416 0 0,80-50 46 0 0,1-1 65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1:47.434"/>
    </inkml:context>
    <inkml:brush xml:id="br0">
      <inkml:brushProperty name="width" value="0.1" units="cm"/>
      <inkml:brushProperty name="height" value="0.1" units="cm"/>
      <inkml:brushProperty name="color" value="#66CC00"/>
    </inkml:brush>
  </inkml:definitions>
  <inkml:trace contextRef="#ctx0" brushRef="#br0">424 115 1375 0 0,'-12'1'-896'0'0,"6"-1"2194"0"0,-1 0-1 0 0,1 0 0 0 0,-1-1 1 0 0,1 1-1 0 0,-9-3 0 0 0,-7 0 1474 0 0,18 3-2356 0 0,0-1 0 0 0,0 1-1 0 0,0-1 1 0 0,0 0 0 0 0,1 0 0 0 0,-6-1 0 0 0,1 0 865 0 0,2 3-515 0 0,-3-1 138 0 0,-19 0 642 0 0,13 4 60 0 0,20-6-1450 0 0,-3 1-48 0 0,0 0-1 0 0,0-1 1 0 0,0 1-1 0 0,0-1 1 0 0,-1 1-1 0 0,1-1 0 0 0,0 0 1 0 0,-1 1-1 0 0,0-1 1 0 0,1 0-1 0 0,1-3 1 0 0,-1 2 139 0 0,-1 0 0 0 0,1 1 0 0 0,0-1 0 0 0,0 1 0 0 0,0-1 0 0 0,4-1 0 0 0,22-17 1194 0 0,-22 16-1355 0 0,0 1 0 0 0,0 0 0 0 0,1 0 0 0 0,-1 0 0 0 0,1 1 0 0 0,0 0 0 0 0,0 0 0 0 0,1 0 0 0 0,-1 1 0 0 0,0 0 0 0 0,1 1 0 0 0,-1 0-1 0 0,16-1 1 0 0,-12 2-75 0 0,9 0 83 0 0,35 4 0 0 0,-49-3-81 0 0,-1 0 0 0 0,1 1 0 0 0,-1-1 0 0 0,1 1 0 0 0,-1 0 0 0 0,0 0 0 0 0,1 1-1 0 0,-1 0 1 0 0,0 0 0 0 0,-1 0 0 0 0,5 4 0 0 0,4 5 26 0 0,-1 1 1 0 0,-1 0-1 0 0,-1 1 0 0 0,0 0 1 0 0,0 1-1 0 0,-1 0 0 0 0,-1 0 0 0 0,-1 1 1 0 0,0 0-1 0 0,-1 0 0 0 0,-1 1 1 0 0,0 0-1 0 0,2 23 0 0 0,10 46-13 0 0,3 16 66 0 0,7 109 1 0 0,-24-139 3 0 0,-2 1 0 0 0,-13 94 0 0 0,-2-57 27 0 0,-27 273 235 0 0,35-75-161 0 0,14-89-99 0 0,-4 117 86 0 0,-4-335-183 0 0,-31 537 269 0 0,26-478-161 0 0,-2 0 0 0 0,-17 59 0 0 0,-3 27 6 0 0,10 79-47 0 0,18 2 22 0 0,1-78-64 0 0,1-84 1 0 0,13 76-1 0 0,-5-56-12 0 0,-9-64 23 0 0,0-1 0 0 0,-2 1 0 0 0,0-1 0 0 0,-5 35 0 0 0,3-46-19 0 0,0 1 0 0 0,0-1 0 0 0,-1 0 0 0 0,-1 0 0 0 0,1 0 0 0 0,-2 0 0 0 0,1 0-1 0 0,-1-1 1 0 0,0 0 0 0 0,-1 0 0 0 0,0 0 0 0 0,-8 8 0 0 0,-4 0 115 0 0,0 0 0 0 0,-2-1-1 0 0,-23 14 1 0 0,-68 32 333 0 0,77-45-265 0 0,-67 23 1 0 0,84-34-177 0 0,-1 0 1 0 0,1-2 0 0 0,-1 0-1 0 0,1-1 1 0 0,-1-1 0 0 0,-21-1-1 0 0,35 0-50 0 0,1 0-1 0 0,-1 0 0 0 0,0-1 1 0 0,1 1-1 0 0,-1-1 0 0 0,1 0 1 0 0,-1 0-1 0 0,1-1 0 0 0,-1 1 1 0 0,1-1-1 0 0,0 1 0 0 0,0-1 1 0 0,0 0-1 0 0,0 0 0 0 0,0-1 1 0 0,0 1-1 0 0,-3-4 0 0 0,4 3-117 0 0,0 0-1 0 0,0-1 0 0 0,0 1 1 0 0,1-1-1 0 0,-1 1 0 0 0,1-1 0 0 0,0 0 1 0 0,0 0-1 0 0,0 0 0 0 0,1 1 1 0 0,-1-1-1 0 0,1 0 0 0 0,0 0 1 0 0,0 0-1 0 0,0 0 0 0 0,1-5 0 0 0,4-30-1792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1:48.941"/>
    </inkml:context>
    <inkml:brush xml:id="br0">
      <inkml:brushProperty name="width" value="0.1" units="cm"/>
      <inkml:brushProperty name="height" value="0.1" units="cm"/>
      <inkml:brushProperty name="color" value="#66CC00"/>
    </inkml:brush>
  </inkml:definitions>
  <inkml:trace contextRef="#ctx0" brushRef="#br0">1076 201 9215 0 0,'-27'-29'902'0'0,"-9"-12"59"0"0,14 12 2442 0 0,14 18-2821 0 0,0 0 1 0 0,0 1 0 0 0,-1 0-1 0 0,0 1 1 0 0,0 0 0 0 0,-16-11-1 0 0,18 16-428 0 0,0 1 1 0 0,1 0-1 0 0,-1 1 0 0 0,0 0 0 0 0,-1 0 0 0 0,1 0 0 0 0,0 1 0 0 0,0 0 1 0 0,-1 0-1 0 0,1 1 0 0 0,-9 0 0 0 0,-10 2 385 0 0,-46 9 0 0 0,34-1-147 0 0,0 2 0 0 0,0 1 0 0 0,1 2 0 0 0,-40 23 0 0 0,45-20-20 0 0,-50 38-1 0 0,48-32-229 0 0,13-8-101 0 0,0 1-1 0 0,2 1 0 0 0,0 1 1 0 0,0 0-1 0 0,2 2 0 0 0,1 0 1 0 0,0 1-1 0 0,2 0 0 0 0,0 1 1 0 0,1 1-1 0 0,-10 29 0 0 0,7-10-16 0 0,2 1-1 0 0,2 1 0 0 0,2 0 1 0 0,2 0-1 0 0,-4 78 0 0 0,4 48 179 0 0,18 215-1 0 0,1 8 216 0 0,-11-336-415 0 0,23 399 104 0 0,-6-323-95 0 0,19 262-11 0 0,-36-304 32 0 0,-4 1 0 0 0,-5-1 0 0 0,-31 146 0 0 0,-5-19 122 0 0,30-144-100 0 0,-1 36 249 0 0,-5 159-1 0 0,20-138-269 0 0,5 1 0 0 0,30 188 0 0 0,-20-237-33 0 0,3 0 0 0 0,49 140 0 0 0,-56-197 16 0 0,2-1 0 0 0,1 0 0 0 0,0-1-1 0 0,2-1 1 0 0,30 37 0 0 0,-34-48-3 0 0,0 0 0 0 0,2 0 0 0 0,-1-2-1 0 0,2 0 1 0 0,-1 0 0 0 0,2-1 0 0 0,-1-1 0 0 0,1 0-1 0 0,1-1 1 0 0,24 9 0 0 0,-16-9 45 0 0,0-2 0 0 0,1 0 1 0 0,0-2-1 0 0,0-1 0 0 0,38 1 0 0 0,-28-5-28 0 0,0-2 0 0 0,0 0 0 0 0,48-13 0 0 0,-65 12-59 0 0,29-7-1709 0 0,-15 4-4334 0 0,5-1-2434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11.072"/>
    </inkml:context>
    <inkml:brush xml:id="br0">
      <inkml:brushProperty name="width" value="0.1" units="cm"/>
      <inkml:brushProperty name="height" value="0.1" units="cm"/>
      <inkml:brushProperty name="color" value="#66CC00"/>
    </inkml:brush>
  </inkml:definitions>
  <inkml:trace contextRef="#ctx0" brushRef="#br0">42 24 4143 0 0,'-8'-4'543'0'0,"-12"-3"-771"0"0,7 8 3644 0 0,27-5-3074 0 0,1 1-1 0 0,0 1 1 0 0,0 0-1 0 0,0 0 1 0 0,1 2 0 0 0,-1 0-1 0 0,17 2 1 0 0,120 22 894 0 0,-62-9-1317 0 0,-49-8 121 0 0,206 19 27 0 0,-210-25-51 0 0,38 1 177 0 0,-67-1-123 0 0,-1 0-1 0 0,1 0 1 0 0,0 1-1 0 0,0 0 1 0 0,-1 1-1 0 0,15 6 1 0 0,-21-9-64 0 0,-1 0 1 0 0,1 1 0 0 0,0-1 0 0 0,0 1 0 0 0,0-1 0 0 0,0 0 0 0 0,-1 1 0 0 0,1 0-1 0 0,0-1 1 0 0,0 1 0 0 0,-1-1 0 0 0,1 1 0 0 0,0 0 0 0 0,-1 0 0 0 0,1-1-1 0 0,-1 1 1 0 0,1 0 0 0 0,-1 0 0 0 0,0 0 0 0 0,1-1 0 0 0,-1 1 0 0 0,0 0-1 0 0,1 0 1 0 0,-1 0 0 0 0,0 0 0 0 0,0 0 0 0 0,0 0 0 0 0,0 0 0 0 0,0 0-1 0 0,0 0 1 0 0,0 0 0 0 0,0-1 0 0 0,0 1 0 0 0,0 0 0 0 0,0 0 0 0 0,-1 0-1 0 0,1 0 1 0 0,0 0 0 0 0,-1 0 0 0 0,1 0 0 0 0,-1-1 0 0 0,1 1 0 0 0,-1 0-1 0 0,0 0 1 0 0,-1 2 9 0 0,0-1 0 0 0,0 1 0 0 0,-1-1 0 0 0,1 0-1 0 0,-1 0 1 0 0,1 0 0 0 0,-1-1 0 0 0,0 1 0 0 0,0 0 0 0 0,0-1-1 0 0,-5 2 1 0 0,-35 8 235 0 0,-1-2 0 0 0,-80 7 0 0 0,-91-10 202 0 0,210-6-452 0 0,-41 1 66 0 0,1-2 0 0 0,-92-15 0 0 0,134 15-67 0 0,0 0 0 0 0,-1 0 0 0 0,1 0 0 0 0,0-1 0 0 0,0 1 0 0 0,-4-4 0 0 0,7 5 5 0 0,0 0 0 0 0,0 0 0 0 0,0-1-1 0 0,0 1 1 0 0,1 0 0 0 0,-1 0 0 0 0,0-1 0 0 0,0 1-1 0 0,0 0 1 0 0,1 0 0 0 0,-1 0 0 0 0,0-1-1 0 0,0 1 1 0 0,0 0 0 0 0,1 0 0 0 0,-1 0 0 0 0,0 0-1 0 0,1 0 1 0 0,-1-1 0 0 0,0 1 0 0 0,0 0 0 0 0,1 0-1 0 0,-1 0 1 0 0,0 0 0 0 0,1 0 0 0 0,-1 0-1 0 0,0 0 1 0 0,0 0 0 0 0,1 0 0 0 0,-1 0 0 0 0,0 0-1 0 0,1 0 1 0 0,-1 1 0 0 0,14-3 174 0 0,2 2-109 0 0,277 5 521 0 0,-287-4-581 0 0,196 6 121 0 0,-160-8-27 0 0,-1-2 0 0 0,76-14 0 0 0,-112 16-82 0 0,29-9 104 0 0,-33 10-101 0 0,0 0 1 0 0,0 0 0 0 0,0 0 0 0 0,0-1 0 0 0,0 1-1 0 0,0-1 1 0 0,-1 1 0 0 0,1-1 0 0 0,0 1-1 0 0,0-1 1 0 0,0 1 0 0 0,-1-1 0 0 0,1 0-1 0 0,0 1 1 0 0,-1-1 0 0 0,1 0 0 0 0,0 0-1 0 0,-1 1 1 0 0,1-1 0 0 0,-1 0 0 0 0,1 0 0 0 0,-1 0-1 0 0,0 0 1 0 0,1 0 0 0 0,-1 0 0 0 0,0 0-1 0 0,0 0 1 0 0,1-1 0 0 0,-2 1 22 0 0,1-1 0 0 0,-1 1 0 0 0,0 0 0 0 0,1 0 0 0 0,-1 0 0 0 0,0-1 0 0 0,0 1 0 0 0,0 0 0 0 0,1 0 0 0 0,-1 0 0 0 0,0 0 0 0 0,-1 1 0 0 0,1-1 0 0 0,0 0 0 0 0,0 0 0 0 0,0 1 0 0 0,0-1 0 0 0,-1 0 0 0 0,1 1 0 0 0,0-1 0 0 0,-2 1 0 0 0,-31-9 283 0 0,33 9-322 0 0,-37-5 119 0 0,0 2 0 0 0,-1 2-1 0 0,-47 5 1 0 0,26-2-94 0 0,-21 2-180 0 0,-136 22-1 0 0,93 4-5057 0 0,60-8-495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50.327"/>
    </inkml:context>
    <inkml:brush xml:id="br0">
      <inkml:brushProperty name="width" value="0.1" units="cm"/>
      <inkml:brushProperty name="height" value="0.1" units="cm"/>
      <inkml:brushProperty name="color" value="#E71224"/>
    </inkml:brush>
  </inkml:definitions>
  <inkml:trace contextRef="#ctx0" brushRef="#br0">1530 36 3423 0 0,'0'-2'90'0'0,"-1"0"0"0"0,1 0 0 0 0,-1 1 0 0 0,0-1 0 0 0,1 0 0 0 0,-1 1 0 0 0,0-1 0 0 0,0 1 0 0 0,0-1 0 0 0,0 1 0 0 0,0 0 0 0 0,-1-1 0 0 0,1 1 0 0 0,0 0-1 0 0,-1 0 1 0 0,1 0 0 0 0,-4-2 0 0 0,2 2 27 0 0,0-1 0 0 0,0 1 0 0 0,-1 0 0 0 0,1 0 0 0 0,-1 1 0 0 0,1-1 0 0 0,0 1 0 0 0,-7-1 0 0 0,-3 2 44 0 0,0 0 1 0 0,0 1-1 0 0,-22 6 1 0 0,6-1-102 0 0,-14 5 185 0 0,-2-2 0 0 0,1-2 1 0 0,-81 4-1 0 0,59-15 704 0 0,-123-22 0 0 0,121 13-254 0 0,-106-5 0 0 0,63 19-547 0 0,0 5 0 0 0,1 5 0 0 0,-111 26 0 0 0,158-25-227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12.596"/>
    </inkml:context>
    <inkml:brush xml:id="br0">
      <inkml:brushProperty name="width" value="0.1" units="cm"/>
      <inkml:brushProperty name="height" value="0.1" units="cm"/>
      <inkml:brushProperty name="color" value="#66CC00"/>
    </inkml:brush>
  </inkml:definitions>
  <inkml:trace contextRef="#ctx0" brushRef="#br0">661 27 919 0 0,'-42'0'1516'0'0,"0"3"0"0"0,-80 14 0 0 0,32 0-678 0 0,-137 8 0 0 0,153-24 354 0 0,157-12 36 0 0,83-10-743 0 0,-43 5-366 0 0,0 2-40 0 0,116-14 386 0 0,-286 33 376 0 0,-64 7-436 0 0,68-4-374 0 0,-325 48 1418 0 0,301-50-1113 0 0,-55 9 106 0 0,112-13-404 0 0,5-1-32 0 0,1-1 1 0 0,0 1-1 0 0,0 0 0 0 0,0 1 0 0 0,-5 1 0 0 0,11-2 14 0 0,0 0 0 0 0,0 0 0 0 0,0 0 1 0 0,0 0-1 0 0,0 0 0 0 0,0-1 0 0 0,0 1 0 0 0,3 0 0 0 0,29 8-990 0 0,-13 0-3884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19.527"/>
    </inkml:context>
    <inkml:brush xml:id="br0">
      <inkml:brushProperty name="width" value="0.1" units="cm"/>
      <inkml:brushProperty name="height" value="0.1" units="cm"/>
      <inkml:brushProperty name="color" value="#F4F91B"/>
    </inkml:brush>
  </inkml:definitions>
  <inkml:trace contextRef="#ctx0" brushRef="#br0">1212 23 1839 0 0,'19'-15'4761'0'0,"-17"15"-4691"0"0,1-1 0 0 0,-1 0 0 0 0,0 1 0 0 0,1 0-1 0 0,-1-1 1 0 0,0 1 0 0 0,1 0 0 0 0,-1 0 0 0 0,3 1 0 0 0,7-1 321 0 0,-11 0-340 0 0,-1 0-1 0 0,0 1 1 0 0,0-1 0 0 0,1 0-1 0 0,-1 1 1 0 0,0-1-1 0 0,0 0 1 0 0,1 1 0 0 0,-1-1-1 0 0,0 0 1 0 0,0 1 0 0 0,0-1-1 0 0,1 0 1 0 0,-1 1-1 0 0,0-1 1 0 0,0 1 0 0 0,0-1-1 0 0,0 0 1 0 0,0 1-1 0 0,0-1 1 0 0,0 1 0 0 0,0-1-1 0 0,0 0 1 0 0,0 1 0 0 0,0-1-1 0 0,0 1 1 0 0,0-1-1 0 0,0 1 1 0 0,0-1 0 0 0,-1 0-1 0 0,1 1 1 0 0,0-1 0 0 0,0 0-1 0 0,0 1 1 0 0,-1-1-1 0 0,1 0 1 0 0,0 1 0 0 0,-1-1-1 0 0,1 1-9 0 0,0-1 0 0 0,0 1-1 0 0,0-1 1 0 0,0 1 0 0 0,0-1-1 0 0,0 0 1 0 0,0 1 0 0 0,-1-1-1 0 0,1 1 1 0 0,0-1 0 0 0,0 0-1 0 0,0 1 1 0 0,-1-1 0 0 0,1 1-1 0 0,0-1 1 0 0,-1 0-1 0 0,1 1 1 0 0,0-1 0 0 0,-1 0-1 0 0,1 0 1 0 0,0 1 0 0 0,-1-1-1 0 0,1 0 1 0 0,-1 0 0 0 0,1 0-1 0 0,0 1 1 0 0,-1-1 0 0 0,1 0-1 0 0,-1 0 1 0 0,1 0 0 0 0,-1 0-1 0 0,1 0 1 0 0,0 0 0 0 0,-1 0-1 0 0,-7 0 1452 0 0,8 0-1456 0 0,1 0-16 0 0,-1 0-1 0 0,0 0 0 0 0,1-1 1 0 0,-1 1-1 0 0,0 0 1 0 0,1 0-1 0 0,-1-1 0 0 0,0 1 1 0 0,1 0-1 0 0,-1 0 0 0 0,0-1 1 0 0,1 1-1 0 0,-1 0 0 0 0,0-1 1 0 0,0 1-1 0 0,1-1 1 0 0,-1 1-1 0 0,0 0 0 0 0,0-1 1 0 0,0 1-1 0 0,0 0 0 0 0,1-1 1 0 0,-1 1-1 0 0,0-1 0 0 0,0 1 1 0 0,0-1-1 0 0,0 1 1 0 0,0-1-1 0 0,1-17 651 0 0,-10 17-302 0 0,-23 2 432 0 0,27-1-704 0 0,0 0 0 0 0,0 1 0 0 0,0-1 0 0 0,0 1 0 0 0,0 0 0 0 0,0 1 0 0 0,0-1 0 0 0,-8 4 0 0 0,-18 5-54 0 0,25-9 47 0 0,0 1 0 0 0,-1 0 0 0 0,1 0 0 0 0,0 0 0 0 0,-11 7 0 0 0,6-2-7 0 0,-1-1 0 0 0,0-1 0 0 0,0 0 0 0 0,-1 0 0 0 0,1-1 0 0 0,-1-1-1 0 0,0 0 1 0 0,0-1 0 0 0,0 0 0 0 0,-17-1 0 0 0,-10 0 295 0 0,0-3 0 0 0,-44-7 0 0 0,-143-13 713 0 0,133 14-816 0 0,-108 0-43 0 0,172 9-588 0 0,-1 2 0 0 0,0 1 1 0 0,1 2-1 0 0,-46 13 0 0 0,29-2-598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1.023"/>
    </inkml:context>
    <inkml:brush xml:id="br0">
      <inkml:brushProperty name="width" value="0.1" units="cm"/>
      <inkml:brushProperty name="height" value="0.1" units="cm"/>
      <inkml:brushProperty name="color" value="#F4F91B"/>
    </inkml:brush>
  </inkml:definitions>
  <inkml:trace contextRef="#ctx0" brushRef="#br0">1607 71 1839 0 0,'11'7'8272'0'0,"-11"-15"-7662"0"0,0 0-1 0 0,1 0 0 0 0,0-1 1 0 0,4-14-1 0 0,1 7 260 0 0,-8 10-459 0 0,-2 12-264 0 0,-7 7 20 0 0,9-13-100 0 0,0 0 0 0 0,-1 0 1 0 0,1 0-1 0 0,0 0 1 0 0,-1 0-1 0 0,1 0 0 0 0,0 0 1 0 0,0-1-1 0 0,-1 1 0 0 0,1-1 1 0 0,0 0-1 0 0,-3-1 1 0 0,-14-2 360 0 0,-9 8-246 0 0,24-3-166 0 0,1 0 0 0 0,0 0-1 0 0,0 0 1 0 0,-1-1-1 0 0,1 1 1 0 0,0-1-1 0 0,-1 0 1 0 0,1 0-1 0 0,-1-1 1 0 0,-3 0 0 0 0,-7 0 110 0 0,0-1 1 0 0,0 2 0 0 0,0 0 0 0 0,1 1 0 0 0,-25 3 0 0 0,26-2-124 0 0,-15 0 136 0 0,-29-1-1 0 0,34-2-59 0 0,0 2 0 0 0,-38 5 0 0 0,36-3-29 0 0,0 0 0 0 0,-25-1-1 0 0,5-1-2 0 0,-41-2 45 0 0,8-1 24 0 0,-407-11 778 0 0,434 10-597 0 0,-79 6-1 0 0,41 10-1106 0 0,60-7-1691 0 0,-31 12-1 0 0,13 0-3387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2.737"/>
    </inkml:context>
    <inkml:brush xml:id="br0">
      <inkml:brushProperty name="width" value="0.1" units="cm"/>
      <inkml:brushProperty name="height" value="0.1" units="cm"/>
      <inkml:brushProperty name="color" value="#F4F91B"/>
    </inkml:brush>
  </inkml:definitions>
  <inkml:trace contextRef="#ctx0" brushRef="#br0">1 19 3223 0 0,'1'-8'136'0'0,"1"5"40"0"0,0-1-176 0 0,2 2 0 0 0,1 2 0 0 0,-1-2-1400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3.147"/>
    </inkml:context>
    <inkml:brush xml:id="br0">
      <inkml:brushProperty name="width" value="0.1" units="cm"/>
      <inkml:brushProperty name="height" value="0.1" units="cm"/>
      <inkml:brushProperty name="color" value="#F4F91B"/>
    </inkml:brush>
  </inkml:definitions>
  <inkml:trace contextRef="#ctx0" brushRef="#br0">1408 13 1375 0 0,'1'-1'181'0'0,"-1"1"-1"0"0,1-1 1 0 0,-1 0-1 0 0,1 1 0 0 0,-1-1 1 0 0,1 1-1 0 0,-1-1 1 0 0,1 0-1 0 0,0 1 0 0 0,-1-1 1 0 0,1 1-1 0 0,0 0 1 0 0,-1-1-1 0 0,1 1 1 0 0,0 0-1 0 0,-1-1 0 0 0,1 1 1 0 0,0 0-1 0 0,0 0 1 0 0,0-1-1 0 0,-1 1 0 0 0,2 0 1 0 0,10-3 189 0 0,-22 5 289 0 0,0 0-1 0 0,-1-1 0 0 0,-14 1 1 0 0,-29 2 1006 0 0,-3 7-793 0 0,-144 22 525 0 0,154-28-1124 0 0,1-1 0 0 0,-64-5 0 0 0,-73-19 758 0 0,104 9-522 0 0,-134-1-1 0 0,130 17-1132 0 0,-161 29 0 0 0,182-21-155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4.065"/>
    </inkml:context>
    <inkml:brush xml:id="br0">
      <inkml:brushProperty name="width" value="0.1" units="cm"/>
      <inkml:brushProperty name="height" value="0.1" units="cm"/>
      <inkml:brushProperty name="color" value="#F4F91B"/>
    </inkml:brush>
  </inkml:definitions>
  <inkml:trace contextRef="#ctx0" brushRef="#br0">2588 61 1839 0 0,'1'-3'165'0'0,"1"0"0"0"0,0 0-1 0 0,0 0 1 0 0,0 0 0 0 0,0 0-1 0 0,1 0 1 0 0,-1 1 0 0 0,1-1-1 0 0,0 1 1 0 0,0 0 0 0 0,4-3-1 0 0,38-21 1604 0 0,-96 59 371 0 0,41-28-1785 0 0,-1-1 0 0 0,1 0 0 0 0,-1-1 0 0 0,1-1 0 0 0,-22 4 0 0 0,-57-2 1397 0 0,5 0-1073 0 0,-242 16 862 0 0,72-31-502 0 0,109 2-540 0 0,-241 17 157 0 0,97 2-414 0 0,-346 5 166 0 0,455 8-1111 0 0,103-8-3420 0 0,12-1-959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5.051"/>
    </inkml:context>
    <inkml:brush xml:id="br0">
      <inkml:brushProperty name="width" value="0.1" units="cm"/>
      <inkml:brushProperty name="height" value="0.1" units="cm"/>
      <inkml:brushProperty name="color" value="#F4F91B"/>
    </inkml:brush>
  </inkml:definitions>
  <inkml:trace contextRef="#ctx0" brushRef="#br0">1738 118 1839 0 0,'-2'-3'285'0'0,"1"0"0"0"0,-1 0 0 0 0,0 0 0 0 0,0 0 0 0 0,0 1-1 0 0,-1-1 1 0 0,1 1 0 0 0,0-1 0 0 0,-1 1 0 0 0,0 0 0 0 0,1 0-1 0 0,-1 0 1 0 0,-5-2 0 0 0,-4-2 128 0 0,0 0 0 0 0,-14-5 0 0 0,-3 3-92 0 0,-1 1-1 0 0,0 1 1 0 0,-1 2 0 0 0,-31-1-1 0 0,-40-6 725 0 0,35 3 13 0 0,-123-1-1 0 0,-69 20 234 0 0,66-1-640 0 0,31-4-444 0 0,-204 33 0 0 0,301-27-1237 0 0,0-2-3694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6.380"/>
    </inkml:context>
    <inkml:brush xml:id="br0">
      <inkml:brushProperty name="width" value="0.1" units="cm"/>
      <inkml:brushProperty name="height" value="0.1" units="cm"/>
      <inkml:brushProperty name="color" value="#F4F91B"/>
    </inkml:brush>
  </inkml:definitions>
  <inkml:trace contextRef="#ctx0" brushRef="#br0">2527 52 1375 0 0,'-1'-1'31'0'0,"1"1"0"0"0,0-1-1 0 0,-1 1 1 0 0,1-1 0 0 0,0 1-1 0 0,-1-1 1 0 0,1 1-1 0 0,-1 0 1 0 0,1-1 0 0 0,-1 1-1 0 0,1 0 1 0 0,-1-1-1 0 0,1 1 1 0 0,-1 0 0 0 0,1 0-1 0 0,-1-1 1 0 0,0 1 0 0 0,1 0-1 0 0,-1 0 1 0 0,1 0-1 0 0,-1 0 1 0 0,1 0 0 0 0,-1 0-1 0 0,0 0 1 0 0,0 0-1 0 0,-19-1 1417 0 0,18 1-1428 0 0,-113 0 1217 0 0,-263 5 3162 0 0,-418-15-462 0 0,629-2-3678 0 0,-511-15 1196 0 0,389 53-2366 0 0,222-17-128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27.420"/>
    </inkml:context>
    <inkml:brush xml:id="br0">
      <inkml:brushProperty name="width" value="0.1" units="cm"/>
      <inkml:brushProperty name="height" value="0.1" units="cm"/>
      <inkml:brushProperty name="color" value="#F4F91B"/>
    </inkml:brush>
  </inkml:definitions>
  <inkml:trace contextRef="#ctx0" brushRef="#br0">2003 43 5407 0 0,'-1'-2'63'0'0,"1"0"0"0"0,-1 0-1 0 0,-1 0 1 0 0,1 0-1 0 0,0 0 1 0 0,0 0-1 0 0,-1 0 1 0 0,1 0 0 0 0,-1 1-1 0 0,1-1 1 0 0,-1 1-1 0 0,0-1 1 0 0,0 1-1 0 0,1 0 1 0 0,-1-1 0 0 0,0 1-1 0 0,0 0 1 0 0,0 0-1 0 0,-1 0 1 0 0,1 1 0 0 0,0-1-1 0 0,0 1 1 0 0,-4-2-1 0 0,-8 0-94 0 0,0 0-1 0 0,-25 0 1 0 0,19 2 99 0 0,-42-2 790 0 0,-80 9 0 0 0,-63 18 669 0 0,106-12-1136 0 0,-484 28 1691 0 0,443-35-1754 0 0,-241 23 253 0 0,219-13-3745 0 0,145-14 2532 0 0,-65 6-3531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39.433"/>
    </inkml:context>
    <inkml:brush xml:id="br0">
      <inkml:brushProperty name="width" value="0.1" units="cm"/>
      <inkml:brushProperty name="height" value="0.1" units="cm"/>
      <inkml:brushProperty name="color" value="#F4F91B"/>
    </inkml:brush>
  </inkml:definitions>
  <inkml:trace contextRef="#ctx0" brushRef="#br0">1866 46 4775 0 0,'1'-9'495'0'0,"-1"8"-486"0"0,0 1-1 0 0,0-1 0 0 0,0 1 0 0 0,0-1 0 0 0,0 1 1 0 0,0-1-1 0 0,0 1 0 0 0,0-1 0 0 0,0 1 0 0 0,0-1 1 0 0,0 1-1 0 0,0 0 0 0 0,0-1 0 0 0,0 1 0 0 0,0-1 0 0 0,0 1 1 0 0,0-1-1 0 0,-1 1 0 0 0,1-1 0 0 0,0 1 0 0 0,0 0 1 0 0,0-1-1 0 0,-1 1 0 0 0,1-1 0 0 0,0 1 0 0 0,-1 0 1 0 0,1-1-1 0 0,0 1 0 0 0,-1 0 0 0 0,1 0 0 0 0,0-1 0 0 0,-1 1 1 0 0,1 0-1 0 0,-1 0 0 0 0,1-1 0 0 0,-1 1 0 0 0,1 0 1 0 0,0 0-1 0 0,-1 0 0 0 0,1 0 0 0 0,-1 0 0 0 0,1 0 0 0 0,-1 0 1 0 0,1 0-1 0 0,-1 0 0 0 0,1 0 0 0 0,-1 0 0 0 0,-9-1 189 0 0,0 0 0 0 0,0 1 0 0 0,0 0 0 0 0,0 1 0 0 0,-19 4 0 0 0,17-3-63 0 0,-1-1-1 0 0,0 1 1 0 0,-12-2-1 0 0,-196-10 2199 0 0,184 10-2052 0 0,-52 8 1 0 0,22-2-188 0 0,-428-2 1411 0 0,431-6-1054 0 0,-141-16 524 0 0,2 0-492 0 0,169 19-548 0 0,1 2-1 0 0,0 1 1 0 0,0 1-1 0 0,0 2 1 0 0,1 2-1 0 0,-50 19 1 0 0,30-8-285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51.085"/>
    </inkml:context>
    <inkml:brush xml:id="br0">
      <inkml:brushProperty name="width" value="0.1" units="cm"/>
      <inkml:brushProperty name="height" value="0.1" units="cm"/>
      <inkml:brushProperty name="color" value="#E71224"/>
    </inkml:brush>
  </inkml:definitions>
  <inkml:trace contextRef="#ctx0" brushRef="#br0">1778 216 1839 0 0,'-4'-4'222'0'0,"0"0"0"0"0,0 1 0 0 0,0-1 0 0 0,-1 1 0 0 0,1 0 0 0 0,-1 0 0 0 0,1 0 0 0 0,-1 0 0 0 0,0 1 0 0 0,0 0 0 0 0,0 0-1 0 0,-1 0 1 0 0,1 1 0 0 0,0 0 0 0 0,-10-2 0 0 0,-165-9 492 0 0,100 8-396 0 0,42-1 41 0 0,1-1 1 0 0,0-2-1 0 0,0-2 1 0 0,-42-17-1 0 0,-46-11 1083 0 0,52 19-882 0 0,0 4 1 0 0,-110-8-1 0 0,100 18-487 0 0,0 5 0 0 0,-1 3 0 0 0,1 4 0 0 0,-136 28 0 0 0,89 2-3385 0 0,62-15-300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40.457"/>
    </inkml:context>
    <inkml:brush xml:id="br0">
      <inkml:brushProperty name="width" value="0.1" units="cm"/>
      <inkml:brushProperty name="height" value="0.1" units="cm"/>
      <inkml:brushProperty name="color" value="#F4F91B"/>
    </inkml:brush>
  </inkml:definitions>
  <inkml:trace contextRef="#ctx0" brushRef="#br0">2296 15 1375 0 0,'-6'-3'546'0'0,"-1"1"0"0"0,1-1 0 0 0,-1 1 0 0 0,0 1 0 0 0,1-1 0 0 0,-1 1 0 0 0,0 1 0 0 0,0-1 0 0 0,0 1 0 0 0,0 0 0 0 0,-9 2 0 0 0,-9 2-839 0 0,-44 13 0 0 0,24-4 671 0 0,-56 6 544 0 0,0-3 0 0 0,-199 4 0 0 0,-156-42 737 0 0,278 9-1150 0 0,-179 20-35 0 0,229 1-404 0 0,49-2-271 0 0,-1 4 0 0 0,-121 31 0 0 0,115-19-178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03.832"/>
    </inkml:context>
    <inkml:brush xml:id="br0">
      <inkml:brushProperty name="width" value="0.1" units="cm"/>
      <inkml:brushProperty name="height" value="0.1" units="cm"/>
      <inkml:brushProperty name="color" value="#F4F91B"/>
    </inkml:brush>
  </inkml:definitions>
  <inkml:trace contextRef="#ctx0" brushRef="#br0">2159 25 455 0 0,'0'-1'116'0'0,"-1"0"-1"0"0,1 0 1 0 0,-1 1-1 0 0,0-1 1 0 0,1 0-1 0 0,0 0 1 0 0,-1 0-1 0 0,1 0 1 0 0,-1 0-1 0 0,1 0 1 0 0,0 0-1 0 0,0-2 1 0 0,-4-5 2116 0 0,3 7-2168 0 0,0 1 0 0 0,1 0 0 0 0,-1 0 0 0 0,0-1 1 0 0,1 1-1 0 0,-1 0 0 0 0,0 0 0 0 0,0 0 0 0 0,1 0 0 0 0,-1 0 0 0 0,0 0 1 0 0,0 0-1 0 0,1 0 0 0 0,-1 0 0 0 0,0 0 0 0 0,0 1 0 0 0,-1-1 0 0 0,-17 6 175 0 0,-27 12-1 0 0,-11 3 189 0 0,41-16-245 0 0,3-1 24 0 0,0 0 1 0 0,0-1 0 0 0,-15 2-1 0 0,5-2 29 0 0,-29 8-1 0 0,-9 1 25 0 0,-15 6 221 0 0,46-11-289 0 0,15-4 6 0 0,-29 4 1 0 0,-95-5 768 0 0,93-3-550 0 0,-59 8 0 0 0,-13 0 162 0 0,15-12 154 0 0,-110-19 1 0 0,-39-3-168 0 0,192 26-498 0 0,0 3 0 0 0,-102 15 0 0 0,-113 46-436 0 0,229-49-568 0 0,-3 2-302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37.009"/>
    </inkml:context>
    <inkml:brush xml:id="br0">
      <inkml:brushProperty name="width" value="0.1" units="cm"/>
      <inkml:brushProperty name="height" value="0.1" units="cm"/>
      <inkml:brushProperty name="color" value="#F4F91B"/>
    </inkml:brush>
  </inkml:definitions>
  <inkml:trace contextRef="#ctx0" brushRef="#br0">210 1 2759 0 0,'-9'0'120'0'0,"-2"0"32"0"0,-2 0-152 0 0,0 0 0 0 0,3 2 0 0 0,3-2 0 0 0,1 0 128 0 0,-1 1 0 0 0,-4 1 0 0 0,-8 2 0 0 0,-5 0-128 0 0,-4 1 0 0 0,0-1 0 0 0,4 0-1408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42.621"/>
    </inkml:context>
    <inkml:brush xml:id="br0">
      <inkml:brushProperty name="width" value="0.1" units="cm"/>
      <inkml:brushProperty name="height" value="0.1" units="cm"/>
      <inkml:brushProperty name="color" value="#F4F91B"/>
    </inkml:brush>
  </inkml:definitions>
  <inkml:trace contextRef="#ctx0" brushRef="#br0">1755 79 3423 0 0,'-29'-6'1361'0'0,"10"0"478"0"0,-52-6-612 0 0,-114-7 0 0 0,-179-3 568 0 0,320 18-1661 0 0,-340-5 505 0 0,217 9-554 0 0,-251 23-645 0 0,408-22 445 0 0,-53 4-3845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44.676"/>
    </inkml:context>
    <inkml:brush xml:id="br0">
      <inkml:brushProperty name="width" value="0.1" units="cm"/>
      <inkml:brushProperty name="height" value="0.1" units="cm"/>
      <inkml:brushProperty name="color" value="#F4F91B"/>
    </inkml:brush>
  </inkml:definitions>
  <inkml:trace contextRef="#ctx0" brushRef="#br0">3271 39 2303 0 0,'-66'-15'2414'0'0,"9"5"-1944"0"0,-1 3 0 0 0,0 2 0 0 0,-1 3 0 0 0,-79 8 0 0 0,16 2 516 0 0,-222-15-1 0 0,11 1 192 0 0,-99 14-514 0 0,75-3-146 0 0,82-3-55 0 0,110-3-145 0 0,-183 21 0 0 0,179-1-178 0 0,-62 9-1127 0 0,173-19-3183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48.146"/>
    </inkml:context>
    <inkml:brush xml:id="br0">
      <inkml:brushProperty name="width" value="0.1" units="cm"/>
      <inkml:brushProperty name="height" value="0.1" units="cm"/>
      <inkml:brushProperty name="color" value="#F4F91B"/>
    </inkml:brush>
  </inkml:definitions>
  <inkml:trace contextRef="#ctx0" brushRef="#br0">2243 180 4895 0 0,'-60'-16'738'0'0,"-47"-10"564"0"0,-370-38 706 0 0,323 47-1344 0 0,-71-6 328 0 0,99 12-495 0 0,-150-10 351 0 0,-1 20-339 0 0,197 4-478 0 0,-180 19 130 0 0,210-12-474 0 0,-52 18 0 0 0,53-14-67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6:50.219"/>
    </inkml:context>
    <inkml:brush xml:id="br0">
      <inkml:brushProperty name="width" value="0.1" units="cm"/>
      <inkml:brushProperty name="height" value="0.1" units="cm"/>
      <inkml:brushProperty name="color" value="#F4F91B"/>
    </inkml:brush>
  </inkml:definitions>
  <inkml:trace contextRef="#ctx0" brushRef="#br0">2992 46 287 0 0,'-2'-1'211'0'0,"0"-1"-1"0"0,0 1 0 0 0,1-1 1 0 0,-1 1-1 0 0,0-1 0 0 0,1 0 1 0 0,-3-3-1 0 0,3 4-147 0 0,-2-2 168 0 0,0 1 1 0 0,0-1-1 0 0,0 1 0 0 0,0-1 1 0 0,0 1-1 0 0,-1 0 1 0 0,1 0-1 0 0,-1 0 1 0 0,1 1-1 0 0,-1-1 0 0 0,0 1 1 0 0,0 0-1 0 0,0 0 1 0 0,0 0-1 0 0,0 1 0 0 0,1-1 1 0 0,-1 1-1 0 0,0 0 1 0 0,0 0-1 0 0,0 0 0 0 0,0 1 1 0 0,-5 0-1 0 0,-10 3-265 0 0,1 1-1 0 0,-1 0 0 0 0,-23 11 0 0 0,26-9 304 0 0,10-5-243 0 0,-49 19 166 0 0,-1-1 1 0 0,-77 15 0 0 0,90-27 24 0 0,0-2 1 0 0,0-1 0 0 0,-53-2-1 0 0,-109-24 701 0 0,-21 0-77 0 0,-81-3-277 0 0,80 4-295 0 0,-357-5 91 0 0,488 24-475 0 0,0 5-1 0 0,1 3 0 0 0,-185 40 1 0 0,188-25-2632 0 0,2 0-980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06.934"/>
    </inkml:context>
    <inkml:brush xml:id="br0">
      <inkml:brushProperty name="width" value="0.1" units="cm"/>
      <inkml:brushProperty name="height" value="0.1" units="cm"/>
      <inkml:brushProperty name="color" value="#F4F91B"/>
    </inkml:brush>
  </inkml:definitions>
  <inkml:trace contextRef="#ctx0" brushRef="#br0">1327 10 1727 0 0,'-12'-3'36'0'0,"0"0"0"0"0,1 2 0 0 0,-1-1-1 0 0,-17 1 1 0 0,-126 6 105 0 0,-35 0 942 0 0,-44-3 1352 0 0,-284 39-1 0 0,389-17-2895 0 0,104-17-2206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07.980"/>
    </inkml:context>
    <inkml:brush xml:id="br0">
      <inkml:brushProperty name="width" value="0.1" units="cm"/>
      <inkml:brushProperty name="height" value="0.1" units="cm"/>
      <inkml:brushProperty name="color" value="#F4F91B"/>
    </inkml:brush>
  </inkml:definitions>
  <inkml:trace contextRef="#ctx0" brushRef="#br0">3347 148 919 0 0,'-34'-8'1073'0'0,"0"-1"-1"0"0,-51-22 1 0 0,26 9-904 0 0,5 4 457 0 0,-1 3 1 0 0,-114-15-1 0 0,-116 15 220 0 0,-23 29-438 0 0,245-10-328 0 0,-182 17 184 0 0,-41 1 0 0 0,2 4-2 0 0,41-4-29 0 0,-635 64 320 0 0,699-53-1158 0 0,94-13-2422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0.242"/>
    </inkml:context>
    <inkml:brush xml:id="br0">
      <inkml:brushProperty name="width" value="0.1" units="cm"/>
      <inkml:brushProperty name="height" value="0.1" units="cm"/>
      <inkml:brushProperty name="color" value="#F4F91B"/>
    </inkml:brush>
  </inkml:definitions>
  <inkml:trace contextRef="#ctx0" brushRef="#br0">1097 101 1839 0 0,'-1'-1'74'0'0,"0"0"0"0"0,0-1 0 0 0,0 1 0 0 0,0 0 0 0 0,0 0 0 0 0,0 0 0 0 0,0 0 0 0 0,0 0 0 0 0,0 0 0 0 0,0 0 0 0 0,0 0 0 0 0,-1 0 0 0 0,1 0 0 0 0,0 1 0 0 0,-1-1 0 0 0,1 0-1 0 0,-1 1 1 0 0,1-1 0 0 0,-1 1 0 0 0,1 0 0 0 0,-1 0 0 0 0,1-1 0 0 0,-1 1 0 0 0,1 0 0 0 0,-1 0 0 0 0,1 0 0 0 0,-1 0 0 0 0,1 1 0 0 0,-1-1 0 0 0,-1 1 0 0 0,-4-1 235 0 0,-8 1-253 0 0,1 0 0 0 0,0-2 0 0 0,-1 0 0 0 0,1 0 0 0 0,0-1 0 0 0,-1-1 0 0 0,1-1 0 0 0,1 0 0 0 0,-19-7 0 0 0,-1-2 466 0 0,-2 2 0 0 0,1 2 1 0 0,-1 0-1 0 0,-1 3 0 0 0,1 1 1 0 0,-60-1-1 0 0,32 7-219 0 0,0 3 1 0 0,-121 23-1 0 0,128-14-347 0 0,-95 35-1 0 0,83-21-58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51.623"/>
    </inkml:context>
    <inkml:brush xml:id="br0">
      <inkml:brushProperty name="width" value="0.1" units="cm"/>
      <inkml:brushProperty name="height" value="0.1" units="cm"/>
      <inkml:brushProperty name="color" value="#E71224"/>
    </inkml:brush>
  </inkml:definitions>
  <inkml:trace contextRef="#ctx0" brushRef="#br0">2246 142 2303 0 0,'-2'-3'167'0'0,"-2"1"-1"0"0,1 0 1 0 0,0-1-1 0 0,0 1 1 0 0,-1 0 0 0 0,1 0-1 0 0,-1 1 1 0 0,1-1-1 0 0,-1 1 1 0 0,0 0-1 0 0,0 0 1 0 0,0 0-1 0 0,0 0 1 0 0,1 1-1 0 0,-1 0 1 0 0,-8 0-1 0 0,9 0-103 0 0,-30 2 286 0 0,0 1 0 0 0,-47 11-1 0 0,-90 22-293 0 0,140-31-45 0 0,1-3-1 0 0,-1 0 0 0 0,-56-5 0 0 0,-91-23 329 0 0,9 2 84 0 0,-121-19 1179 0 0,-81-9-315 0 0,-16 22-837 0 0,325 26 5 0 0,-101 8-1 0 0,91 4 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0.810"/>
    </inkml:context>
    <inkml:brush xml:id="br0">
      <inkml:brushProperty name="width" value="0.1" units="cm"/>
      <inkml:brushProperty name="height" value="0.1" units="cm"/>
      <inkml:brushProperty name="color" value="#F4F91B"/>
    </inkml:brush>
  </inkml:definitions>
  <inkml:trace contextRef="#ctx0" brushRef="#br0">1720 43 455 0 0,'-1'-1'145'0'0,"-1"0"-1"0"0,1 0 1 0 0,-1 0-1 0 0,1 0 0 0 0,-1 0 1 0 0,0 1-1 0 0,1-1 0 0 0,-1 1 1 0 0,0-1-1 0 0,1 1 0 0 0,-1-1 1 0 0,0 1-1 0 0,0 0 0 0 0,1 0 1 0 0,-1 0-1 0 0,-2 0 1 0 0,-13-1 304 0 0,-19-4-397 0 0,-43 1 0 0 0,12 1 63 0 0,-406-18 3879 0 0,342 24-3383 0 0,-211 31-1 0 0,305-28-619 0 0,-396 83-153 0 0,359-67 11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2.187"/>
    </inkml:context>
    <inkml:brush xml:id="br0">
      <inkml:brushProperty name="width" value="0.1" units="cm"/>
      <inkml:brushProperty name="height" value="0.1" units="cm"/>
      <inkml:brushProperty name="color" value="#F4F91B"/>
    </inkml:brush>
  </inkml:definitions>
  <inkml:trace contextRef="#ctx0" brushRef="#br0">1251 34 2879 0 0,'-733'-25'3472'0'0,"505"16"-2918"0"0,163 10-417 0 0,-97 14 0 0 0,99-4-189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3.110"/>
    </inkml:context>
    <inkml:brush xml:id="br0">
      <inkml:brushProperty name="width" value="0.1" units="cm"/>
      <inkml:brushProperty name="height" value="0.1" units="cm"/>
      <inkml:brushProperty name="color" value="#F4F91B"/>
    </inkml:brush>
  </inkml:definitions>
  <inkml:trace contextRef="#ctx0" brushRef="#br0">2350 52 1839 0 0,'-32'-10'697'0'0,"-1"2"0"0"0,-66-7 0 0 0,-69 5 374 0 0,114 8-1131 0 0,-240-3 541 0 0,116 3-200 0 0,-403 18 434 0 0,461-8-612 0 0,-548 56 234 0 0,545-41-284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5.332"/>
    </inkml:context>
    <inkml:brush xml:id="br0">
      <inkml:brushProperty name="width" value="0.1" units="cm"/>
      <inkml:brushProperty name="height" value="0.1" units="cm"/>
      <inkml:brushProperty name="color" value="#F4F91B"/>
    </inkml:brush>
  </inkml:definitions>
  <inkml:trace contextRef="#ctx0" brushRef="#br0">2077 103 1375 0 0,'0'0'14'0'0,"0"-4"197"0"0,0 1 0 0 0,0-1 0 0 0,0 1 0 0 0,0 0 0 0 0,1-1 0 0 0,-1 1 0 0 0,1-1 0 0 0,0 1 0 0 0,0 0 0 0 0,0 0 0 0 0,0 0 0 0 0,1-1 0 0 0,2-2 278 0 0,5-4-319 0 0,-9 9-157 0 0,0 0-1 0 0,0 0 0 0 0,-1 0 0 0 0,1 0 1 0 0,0-1-1 0 0,0 1 0 0 0,-1 0 0 0 0,1 0 1 0 0,0 0-1 0 0,-1 0 0 0 0,0 0 0 0 0,1 0 1 0 0,-1 0-1 0 0,1 0 0 0 0,-1 0 0 0 0,0 0 0 0 0,0 0 1 0 0,0 0-1 0 0,1 1 0 0 0,-1-1 0 0 0,0 0 1 0 0,0 1-1 0 0,0-1 0 0 0,0 0 0 0 0,0 1 1 0 0,0-1-1 0 0,0 1 0 0 0,-2-1 0 0 0,-2-2 143 0 0,-1 1 0 0 0,1 0-1 0 0,0 0 1 0 0,-10-2-1 0 0,-8 2 69 0 0,0 1-1 0 0,1 1 1 0 0,-1 1-1 0 0,1 1 1 0 0,-35 8-1 0 0,-15 1-29 0 0,19-6-101 0 0,-271 21 368 0 0,-184-27 23 0 0,423 0-398 0 0,-185-7 115 0 0,-210 4-257 0 0,400 9-46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6.358"/>
    </inkml:context>
    <inkml:brush xml:id="br0">
      <inkml:brushProperty name="width" value="0.1" units="cm"/>
      <inkml:brushProperty name="height" value="0.1" units="cm"/>
      <inkml:brushProperty name="color" value="#F4F91B"/>
    </inkml:brush>
  </inkml:definitions>
  <inkml:trace contextRef="#ctx0" brushRef="#br0">1156 116 3079 0 0,'-113'-25'1177'0'0,"38"7"477"0"0,-349-48 473 0 0,321 60-1970 0 0,-122 7 1 0 0,84 12-2436 0 0,67-3-333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16.948"/>
    </inkml:context>
    <inkml:brush xml:id="br0">
      <inkml:brushProperty name="width" value="0.1" units="cm"/>
      <inkml:brushProperty name="height" value="0.1" units="cm"/>
      <inkml:brushProperty name="color" value="#F4F91B"/>
    </inkml:brush>
  </inkml:definitions>
  <inkml:trace contextRef="#ctx0" brushRef="#br0">1870 43 2303 0 0,'-236'-19'3671'0'0,"164"15"-3572"0"0,-390-6 1146 0 0,75 4-796 0 0,185 2-400 0 0,-220 26 0 0 0,333-14-187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21.170"/>
    </inkml:context>
    <inkml:brush xml:id="br0">
      <inkml:brushProperty name="width" value="0.1" units="cm"/>
      <inkml:brushProperty name="height" value="0.1" units="cm"/>
      <inkml:brushProperty name="color" value="#F4F91B"/>
    </inkml:brush>
  </inkml:definitions>
  <inkml:trace contextRef="#ctx0" brushRef="#br0">1874 34 919 0 0,'-41'8'95'0'0,"25"-5"181"0"0,0 0 1 0 0,-1 0-1 0 0,1-2 1 0 0,-1 0-1 0 0,-22-1 1 0 0,-209-20 2436 0 0,29 4-1253 0 0,-27-1-295 0 0,-397 24-1 0 0,378 30-1076 0 0,174-19-168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22.457"/>
    </inkml:context>
    <inkml:brush xml:id="br0">
      <inkml:brushProperty name="width" value="0.1" units="cm"/>
      <inkml:brushProperty name="height" value="0.1" units="cm"/>
      <inkml:brushProperty name="color" value="#F4F91B"/>
    </inkml:brush>
  </inkml:definitions>
  <inkml:trace contextRef="#ctx0" brushRef="#br0">1260 81 2303 0 0,'-332'-31'1937'0'0,"25"3"-490"0"0,91 8-736 0 0,165 19-570 0 0,0 1 0 0 0,-62 10 0 0 0,-15 14-536 0 0,67-10-1888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22.902"/>
    </inkml:context>
    <inkml:brush xml:id="br0">
      <inkml:brushProperty name="width" value="0.1" units="cm"/>
      <inkml:brushProperty name="height" value="0.1" units="cm"/>
      <inkml:brushProperty name="color" value="#F4F91B"/>
    </inkml:brush>
  </inkml:definitions>
  <inkml:trace contextRef="#ctx0" brushRef="#br0">2213 196 5295 0 0,'-8'-1'90'0'0,"1"0"0"0"0,-1-1 0 0 0,0 1 0 0 0,0-1-1 0 0,-9-4 1 0 0,-10-2-77 0 0,-337-86 2345 0 0,237 67-1882 0 0,0 5 0 0 0,-1 6 1 0 0,-219 0-1 0 0,255 20-405 0 0,1 4-1 0 0,-94 20 1 0 0,-176 54-25 0 0,337-76-47 0 0,-160 48-341 0 0,85-20-60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40.756"/>
    </inkml:context>
    <inkml:brush xml:id="br0">
      <inkml:brushProperty name="width" value="0.1" units="cm"/>
      <inkml:brushProperty name="height" value="0.1" units="cm"/>
      <inkml:brushProperty name="color" value="#F4F91B"/>
    </inkml:brush>
  </inkml:definitions>
  <inkml:trace contextRef="#ctx0" brushRef="#br0">5238 1690 919 0 0,'3'-2'269'0'0,"-1"0"-1"0"0,1 0 0 0 0,0 0 0 0 0,0 1 0 0 0,0-1 0 0 0,1 1 0 0 0,-1 0 0 0 0,0 0 0 0 0,4-1 0 0 0,36-7 2354 0 0,-29 7-2825 0 0,13-2 562 0 0,0 1-1 0 0,0 1 0 0 0,28 2 0 0 0,83 12 506 0 0,-1 0 254 0 0,-19-7-165 0 0,78 2 107 0 0,132 4 611 0 0,-207 6-839 0 0,-102-16-299 0 0,-31-6 1111 0 0,-5 2-1413 0 0,0 1 0 0 0,0 0 0 0 0,0 1 0 0 0,0 1 0 0 0,-24 3 0 0 0,6-1-166 0 0,-62 3 6 0 0,-79 1 61 0 0,91-8 253 0 0,-132 13 0 0 0,-35 8 174 0 0,-593 10 1102 0 0,632-25-1499 0 0,86-3-4 0 0,-61 4 70 0 0,-11 2-169 0 0,90-4-54 0 0,34 0 65 0 0,-87-9-1 0 0,-67-13 484 0 0,141 13-424 0 0,-233-23 85 0 0,153 21-41 0 0,110 8-100 0 0,-85-12 1 0 0,-1-3 63 0 0,64 9-10 0 0,-3 2-36 0 0,-133 11 0 0 0,128-2-68 0 0,-17-9 58 0 0,25 0-26 0 0,63 1 148 0 0,49 0-42 0 0,12 2-24 0 0,7 2-90 0 0,0-2-1 0 0,53-8 0 0 0,-99 9-46 0 0,91-12 44 0 0,-41 5 27 0 0,0 2-1 0 0,100 3 1 0 0,49 18-7 0 0,217 32-64 0 0,-358-40 0 0 0,170 30 69 0 0,-14-2-74 0 0,14-23 67 0 0,-33-3 15 0 0,-86 1-13 0 0,1-4 0 0 0,184-12 0 0 0,36-7 134 0 0,-67 5-26 0 0,6-1-97 0 0,-263 9-63 0 0,84 2 19 0 0,157 25 1 0 0,-220-23-6 0 0,55 0 0 0 0,-29-2-25 0 0,39 2-3 0 0,69 6 136 0 0,-122-4-128 0 0,77 20 0 0 0,-81-17-6 0 0,41 7 0 0 0,-56-13 0 0 0,-15-3 6 0 0,-1 0 0 0 0,18-1 0 0 0,-18-1 3 0 0,-1 1 0 0 0,1 1-1 0 0,14 1 1 0 0,-19-1-2 0 0,1 0-1 0 0,-1 0 0 0 0,1 0 0 0 0,-1-1 0 0 0,1 0 0 0 0,0 0 0 0 0,-1 0 0 0 0,1-1 0 0 0,-1 0 1 0 0,1 1-1 0 0,-1-2 0 0 0,1 1 0 0 0,-1 0 0 0 0,0-1 0 0 0,0 0 0 0 0,5-2 0 0 0,-4 0 25 0 0,0 0 0 0 0,0 0 0 0 0,0 0 0 0 0,-1 0-1 0 0,0-1 1 0 0,0 0 0 0 0,0 0 0 0 0,0 0 0 0 0,-1 0-1 0 0,6-12 1 0 0,18-44 93 0 0,33-106 0 0 0,-44 117-117 0 0,-5 18 16 0 0,12-58 0 0 0,9-42 143 0 0,-20 88-68 0 0,11-70 1 0 0,-22 91-91 0 0,-2-1-1 0 0,0 1 1 0 0,-1-1-1 0 0,-1 1 1 0 0,-10-34-1 0 0,-4-32 23 0 0,10 22 14 0 0,-8-52 29 0 0,-25-29-38 0 0,2 16-6 0 0,34 117-20 0 0,0 0-1 0 0,-1 1 1 0 0,-1-1-1 0 0,0 1 1 0 0,-1 1-1 0 0,-12-20 1 0 0,-60-69 58 0 0,71 93-66 0 0,-15-20-1 0 0,17 21 0 0 0,1 0 0 0 0,-1 1 0 0 0,-1 0 0 0 0,1 0 0 0 0,-1 0 0 0 0,0 1 0 0 0,-1 0 0 0 0,1 0 0 0 0,-1 1 0 0 0,-12-6 0 0 0,8 6 0 0 0,-1 1 0 0 0,1 0 0 0 0,-1 1 0 0 0,1 1 0 0 0,-21-2 0 0 0,-68 2 0 0 0,13 1 0 0 0,-502-19 0 0 0,441 21 0 0 0,-73 2 0 0 0,-384 17 0 0 0,604-20 0 0 0,-320-2 0 0 0,-13 0 0 0 0,46-5 0 0 0,195 0 0 0 0,-79-1 0 0 0,-17 5 0 0 0,50 0 0 0 0,-102 13 0 0 0,78-1 0 0 0,-234 14-876 0 0,221-14 964 0 0,-176-2 716 0 0,71-29-804 0 0,179 12 0 0 0,-55-7 0 0 0,48 9 0 0 0,20 2 0 0 0,-106-28-993 0 0,115 18 911 0 0,51 12 442 0 0,-1 2-1 0 0,-40 1 1 0 0,55 1-332 0 0,-6 1-28 0 0,1 1 0 0 0,-24 5 0 0 0,-26 3 0 0 0,51-9 0 0 0,1 1 0 0 0,0 1 0 0 0,-23 6 0 0 0,34-7 0 0 0,-1 1 0 0 0,1 1 0 0 0,1-1 0 0 0,-1 1 0 0 0,0 0 0 0 0,1 1 0 0 0,0 0 0 0 0,0 0 0 0 0,-10 10 0 0 0,-135 124 0 0 0,142-130 0 0 0,-68 45 0 0 0,71-49-3 0 0,1 1 1 0 0,-1 0-1 0 0,1 0 0 0 0,0 1 0 0 0,0-1 0 0 0,1 1 1 0 0,0 0-1 0 0,0 1 0 0 0,1-1 0 0 0,-1 1 0 0 0,2 0 1 0 0,-1 0-1 0 0,1 0 0 0 0,1 1 0 0 0,-1-1 1 0 0,1 1-1 0 0,1 0 0 0 0,0-1 0 0 0,0 1 0 0 0,0 0 1 0 0,1 0-1 0 0,2 11 0 0 0,44 282 3 0 0,-21-18 0 0 0,-20-215 0 0 0,17 79 0 0 0,-9-67 0 0 0,-6-32 0 0 0,2 1 0 0 0,31 93 0 0 0,-35-129 0 0 0,1 1 0 0 0,1-1 0 0 0,0 0 0 0 0,1-1 0 0 0,0 1 0 0 0,1-1 0 0 0,1-1 0 0 0,0 0 0 0 0,1 0 0 0 0,0-1 0 0 0,0-1 0 0 0,1 0 0 0 0,23 15 0 0 0,-11-12 0 0 0,1 0 0 0 0,0-2 0 0 0,1-1 0 0 0,0-1 0 0 0,0-1 0 0 0,1-1 0 0 0,0-2 0 0 0,32 3 0 0 0,351 0 0 0 0,-361-9 0 0 0,288-23 0 0 0,28 0 0 0 0,225 14 0 0 0,-345 5 0 0 0,126-8 0 0 0,-349 11 0 0 0,231-16 0 0 0,-1 18 0 0 0,-228 1 0 0 0,0 1 0 0 0,-1 1 0 0 0,1 1 0 0 0,-1 1 0 0 0,28 10 0 0 0,-47-13-10 0 0,-1-1 0 0 0,0 1-1 0 0,1-1 1 0 0,-1 1 0 0 0,0 0 0 0 0,0 0 0 0 0,0 0-1 0 0,-1 1 1 0 0,1-1 0 0 0,0 1 0 0 0,-1-1-1 0 0,0 1 1 0 0,1 0 0 0 0,-1 0 0 0 0,0 0 0 0 0,-1 0-1 0 0,1 0 1 0 0,0 0 0 0 0,-1 1 0 0 0,0-1-1 0 0,0 1 1 0 0,0-1 0 0 0,0 1 0 0 0,0-1 0 0 0,-1 1-1 0 0,1-1 1 0 0,-1 1 0 0 0,0 0 0 0 0,0-1-1 0 0,-1 1 1 0 0,1-1 0 0 0,-1 1 0 0 0,0-1 0 0 0,0 1-1 0 0,-2 6 1 0 0,-5 7-391 0 0,0 0 1 0 0,-1 0-1 0 0,-1-1 0 0 0,-1 0 0 0 0,0-1 1 0 0,-16 17-1 0 0,-21 24-1066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2.262"/>
    </inkml:context>
    <inkml:brush xml:id="br0">
      <inkml:brushProperty name="width" value="0.1" units="cm"/>
      <inkml:brushProperty name="height" value="0.1" units="cm"/>
      <inkml:brushProperty name="color" value="#E71224"/>
    </inkml:brush>
  </inkml:definitions>
  <inkml:trace contextRef="#ctx0" brushRef="#br0">793 53 2071 0 0,'-4'-2'133'0'0,"0"-1"0"0"0,1 1-1 0 0,-1-1 1 0 0,0 1 0 0 0,0 0-1 0 0,0 1 1 0 0,0-1-1 0 0,0 1 1 0 0,-1 0 0 0 0,1 0-1 0 0,0 0 1 0 0,-1 0 0 0 0,-6 1-1 0 0,-1-1 358 0 0,0 1 0 0 0,-1 1 0 0 0,-22 3-1 0 0,21 0-12 0 0,0 0 0 0 0,-16 8 0 0 0,22-9-402 0 0,0 1-1 0 0,-1-1 1 0 0,0 0 0 0 0,1-1 0 0 0,-1 0 0 0 0,0 0 0 0 0,0-1 0 0 0,-14 0-1 0 0,-6-4 302 0 0,20 1-81 0 0,0 1 0 0 0,0 0 0 0 0,0 1 0 0 0,0 0 0 0 0,0 0 0 0 0,0 1 0 0 0,-9 1 0 0 0,-4 8 169 0 0,18-8-405 0 0,1 0-1 0 0,-1 0 1 0 0,0-1 0 0 0,0 1-1 0 0,1-1 1 0 0,-1 0 0 0 0,0 0 0 0 0,0 0-1 0 0,0-1 1 0 0,0 1 0 0 0,-6-1-1 0 0,9-1 17 0 0,0 1 0 0 0,0-1 0 0 0,0 1 0 0 0,0-1-1 0 0,0 1 1 0 0,0-1 0 0 0,0 0 0 0 0,0 0 0 0 0,0 1-1 0 0,0-1 1 0 0,0 0 0 0 0,0 0 0 0 0,1 0 0 0 0,-1 0-1 0 0,0 0 1 0 0,1 0 0 0 0,-1 0 0 0 0,1 0 0 0 0,-1-1 0 0 0,1 1-1 0 0,-1 0 1 0 0,1 0 0 0 0,-1-2 0 0 0,0-1 273 0 0,11 22 429 0 0,-10-17-764 0 0,1 0 0 0 0,-1 1 0 0 0,1-1 0 0 0,0 0 0 0 0,0 0 0 0 0,0 0-1 0 0,-1 0 1 0 0,1-1 0 0 0,0 1 0 0 0,0 0 0 0 0,0 0 0 0 0,0 0-1 0 0,1-1 1 0 0,-1 1 0 0 0,0-1 0 0 0,0 1 0 0 0,0-1 0 0 0,3 2 0 0 0,5-3 185 0 0,0-1 0 0 0,0 1 1 0 0,0-2-1 0 0,0 1 0 0 0,13-6 0 0 0,11-3 727 0 0,-15 8-801 0 0,0 0 0 0 0,0 1 0 0 0,0 1 0 0 0,0 1 0 0 0,0 0 0 0 0,0 2 0 0 0,30 5 0 0 0,-32-4-69 0 0,-1-1 0 0 0,0-1-1 0 0,0 0 1 0 0,1-1 0 0 0,-1 0-1 0 0,18-4 1 0 0,128-32 673 0 0,-28 4-363 0 0,-101 28-307 0 0,1 0 0 0 0,59 2-1 0 0,66 13 10 0 0,-68-3-7 0 0,-29-2-28 0 0,118 28 0 0 0,54 37 32 0 0,-182-53 106 0 0,88 16 0 0 0,-115-29-106 0 0,1-2-1 0 0,0-1 0 0 0,0-1 1 0 0,0-2-1 0 0,46-5 0 0 0,-46 2 40 0 0,11-2 118 0 0,61-17-1 0 0,-75 18-80 0 0,-22 5-138 0 0,0 0-1 0 0,0 0 1 0 0,0 0-1 0 0,0 0 1 0 0,0-1-1 0 0,0 1 1 0 0,0 0 0 0 0,0 0-1 0 0,0 0 1 0 0,0 0-1 0 0,0 0 1 0 0,0 0-1 0 0,0-1 1 0 0,0 1-1 0 0,0 0 1 0 0,0 0-1 0 0,0 0 1 0 0,0 0 0 0 0,0 0-1 0 0,0-1 1 0 0,0 1-1 0 0,0 0 1 0 0,0 0-1 0 0,0 0 1 0 0,0 0-1 0 0,0 0 1 0 0,0 0-1 0 0,0-1 1 0 0,0 1 0 0 0,-1 0-1 0 0,1 0 1 0 0,0 0-1 0 0,0 0 1 0 0,0 0-1 0 0,0 0 1 0 0,0 0-1 0 0,0 0 1 0 0,-1 0-1 0 0,1 0 1 0 0,0 0 0 0 0,0 0-1 0 0,0 0 1 0 0,0-1-1 0 0,0 1 1 0 0,0 0-1 0 0,-1 0 1 0 0,1 0-1 0 0,0 0 1 0 0,0 0 0 0 0,0 0-1 0 0,0 0 1 0 0,0 0-1 0 0,-1 1 1 0 0,-6-4 14 0 0,-13-1 54 0 0,0 0 1 0 0,0 1-1 0 0,-28-1 0 0 0,-62 5-35 0 0,100-1-31 0 0,-281 9-4 0 0,194-2 22 0 0,0 4-1 0 0,-99 26 1 0 0,-23 2-23 0 0,-85-17 34 0 0,76-10-2 0 0,162-5-15 0 0,0-4 0 0 0,0-2 0 0 0,-112-14 0 0 0,24-4-16 0 0,17 3 0 0 0,130 13 0 0 0,22 4 0 0 0,27 2 0 0 0,248-5 354 0 0,-224 1-724 0 0,268-16 356 0 0,-181 3 429 0 0,253 18-879 0 0,-266 1 527 0 0,-43-2-63 0 0,1 5 0 0 0,111 25 0 0 0,-193-31 0 0 0,1-1 0 0 0,0-1 0 0 0,0-1 0 0 0,0 0 0 0 0,30-3 0 0 0,-47 2 0 0 0,1 0 0 0 0,-1 0 0 0 0,1 0 0 0 0,-1 0 0 0 0,0 0 0 0 0,1 0 0 0 0,-1 0 0 0 0,0 0 0 0 0,1 0 0 0 0,-1 0 0 0 0,0 0 0 0 0,1 0 0 0 0,-1 0 0 0 0,0 0 0 0 0,1 0 0 0 0,-1-1 0 0 0,0 1 0 0 0,1 0 0 0 0,-1 0 0 0 0,0 0 0 0 0,1 0 0 0 0,-1-1 0 0 0,0 1 0 0 0,0 0 0 0 0,1 0 0 0 0,-1-1 0 0 0,0 1 0 0 0,0 0 0 0 0,0-1 0 0 0,1 1 0 0 0,-1 0 0 0 0,0-1 0 0 0,0 1 0 0 0,0 0 0 0 0,0-1 0 0 0,-9-9 0 0 0,-22-5 0 0 0,-8 2 29 0 0,-1 1 1 0 0,0 3-1 0 0,-56-7 0 0 0,-14 8 0 0 0,-165 11-1 0 0,40 1-10 0 0,-220 6-18 0 0,107 5 0 0 0,272-13 0 0 0,40-1 0 0 0,-51 9 0 0 0,70-7 0 0 0,1 1 0 0 0,-1 1 0 0 0,1 0 0 0 0,1 1 0 0 0,-21 10 0 0 0,35-16 0 0 0,0 1 0 0 0,-1 0 0 0 0,1-1 0 0 0,0 1 0 0 0,-1 0 0 0 0,1 0 0 0 0,0 0 0 0 0,0 0 0 0 0,0 0 0 0 0,0 0 0 0 0,0 1 0 0 0,0-1 0 0 0,0 0 0 0 0,-1 2 0 0 0,2-3 0 0 0,0 1 0 0 0,0-1 0 0 0,0 0 0 0 0,0 1 0 0 0,0-1 0 0 0,0 0 0 0 0,0 1 0 0 0,0-1 0 0 0,0 0 0 0 0,0 1 0 0 0,0-1 0 0 0,0 0 0 0 0,0 0 0 0 0,1 1 0 0 0,-1-1 0 0 0,0 0 0 0 0,0 1 0 0 0,0-1 0 0 0,0 0 0 0 0,1 0 0 0 0,-1 1 0 0 0,0-1 0 0 0,0 0 0 0 0,1 1 0 0 0,13 5 0 0 0,6-2 0 0 0,2-1 0 0 0,-1-1 0 0 0,0-1 0 0 0,36-3 0 0 0,-7 1 0 0 0,9 1 0 0 0,373-17 0 0 0,46-18 0 0 0,-112 5 0 0 0,-155 10 0 0 0,-30 10 0 0 0,-73 6 0 0 0,174-30 0 0 0,-264 30 0 0 0,-12 4 0 0 0,-1-1 0 0 0,1 0 0 0 0,-1 0 0 0 0,1 0 0 0 0,-1-1 0 0 0,0 0 0 0 0,1 0 0 0 0,4-3 0 0 0,-10 4 0 0 0,0 1 0 0 0,0 0 0 0 0,0 0 0 0 0,0-1 0 0 0,0 1 0 0 0,0 0 0 0 0,0 0 0 0 0,0-1 0 0 0,-1 1 0 0 0,1 0 0 0 0,0 0 0 0 0,0-1 0 0 0,0 1 0 0 0,0 0 0 0 0,-1 0 0 0 0,1 0 0 0 0,0 0 0 0 0,0-1 0 0 0,0 1 0 0 0,-1 0 0 0 0,1 0 0 0 0,0 0 0 0 0,0 0 0 0 0,-1 0 0 0 0,1-1 0 0 0,0 1 0 0 0,0 0 0 0 0,-1 0 0 0 0,1 0 0 0 0,0 0 0 0 0,0 0 0 0 0,-1 0 0 0 0,1 0 0 0 0,0 0 0 0 0,0 0 0 0 0,-1 0 0 0 0,1 0 0 0 0,-1 0 0 0 0,-16-3 0 0 0,-242-6 95 0 0,90 7-46 0 0,-355-1 23 0 0,415 8-68 0 0,-193 11-12 0 0,0 20 65 0 0,-48 38-70 0 0,248-46-985 0 0,-139 59 0 0 0,125-34-70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7:43.294"/>
    </inkml:context>
    <inkml:brush xml:id="br0">
      <inkml:brushProperty name="width" value="0.1" units="cm"/>
      <inkml:brushProperty name="height" value="0.1" units="cm"/>
      <inkml:brushProperty name="color" value="#F4F91B"/>
    </inkml:brush>
  </inkml:definitions>
  <inkml:trace contextRef="#ctx0" brushRef="#br0">7328 1996 3679 0 0,'8'-13'932'0'0,"0"0"0"0"0,-1 0 0 0 0,-1-1 0 0 0,0 0 0 0 0,-1 0 0 0 0,6-29 0 0 0,-3 15-993 0 0,-5 18 485 0 0,0 0 0 0 0,-1 0 0 0 0,0 0 0 0 0,-1 0 1 0 0,0-1-1 0 0,0 1 0 0 0,-1 0 0 0 0,-1 0 0 0 0,0-1 0 0 0,-2-9 0 0 0,1 6 70 0 0,0 0 0 0 0,1 0 0 0 0,1 0 0 0 0,0 0 1 0 0,4-22-1 0 0,-1-20 396 0 0,-6 2-365 0 0,-2 0 0 0 0,-2 1 0 0 0,-3 0 0 0 0,-30-97 0 0 0,25 89-354 0 0,2-1-1 0 0,-6-88 1 0 0,-1-3-27 0 0,10 95-36 0 0,1 12-22 0 0,2-1-1 0 0,2 0 1 0 0,1-62 0 0 0,6 82-61 0 0,-2-1 0 0 0,-1 1 1 0 0,-7-52-1 0 0,6 71-21 0 0,1 0 0 0 0,-2 0 0 0 0,1 0 0 0 0,-1 1-1 0 0,0-1 1 0 0,-1 1 0 0 0,1 0 0 0 0,-2 0 0 0 0,1 0 0 0 0,-1 0 0 0 0,0 1-1 0 0,0-1 1 0 0,-1 1 0 0 0,1 1 0 0 0,-1-1 0 0 0,-1 1 0 0 0,-9-7-1 0 0,-25-10 21 0 0,-59-23 0 0 0,43 21 14 0 0,32 14 7 0 0,-2 1 1 0 0,1 1-1 0 0,-53-9 1 0 0,-86 0 100 0 0,102 11-105 0 0,-82-5-3 0 0,-190 11 0 0 0,24-1 82 0 0,202-1-96 0 0,4 5 22 0 0,-151 23 0 0 0,33 0-2 0 0,107-18-52 0 0,-184 18 80 0 0,-127 33-72 0 0,218-29 60 0 0,-277 25-56 0 0,351-44-4 0 0,-146 30 0 0 0,-4 1 0 0 0,-141-29 56 0 0,305-14-48 0 0,-260-8 128 0 0,194 5-112 0 0,96 4-4 0 0,-134-17 0 0 0,-13-18 44 0 0,187 27-64 0 0,-1 3 0 0 0,0 1 0 0 0,-54 4 0 0 0,-94 6 0 0 0,170-6 0 0 0,1 1 0 0 0,0 1 0 0 0,0 2 0 0 0,-54 13 0 0 0,71-13 0 0 0,-1 1 0 0 0,1 0 0 0 0,0 0 0 0 0,0 2 0 0 0,1-1 0 0 0,-1 1 0 0 0,1 1 0 0 0,1 0 0 0 0,0 0 0 0 0,0 1 0 0 0,1 1 0 0 0,0-1 0 0 0,-9 13 0 0 0,-37 44 0 0 0,3-4 0 0 0,25-23-14 0 0,1 1 0 0 0,3 1 0 0 0,1 1 0 0 0,-28 79 1 0 0,25-44 15 0 0,-28 156 1 0 0,50-215-3 0 0,1 0 0 0 0,0-1 0 0 0,1 1 0 0 0,1 0 0 0 0,1 0 0 0 0,1 0 0 0 0,0 0 0 0 0,1-1 0 0 0,1 1 0 0 0,1-1 0 0 0,0 0 0 0 0,1 0 0 0 0,1-1 0 0 0,1 0 0 0 0,14 24 0 0 0,-6-18 0 0 0,2 0 0 0 0,0-1 0 0 0,1 0 0 0 0,25 19 0 0 0,91 65 0 0 0,-66-55 0 0 0,-30-21 0 0 0,2-3 0 0 0,0-1 0 0 0,2-2 0 0 0,86 33 0 0 0,-66-36 0 0 0,1-2 0 0 0,0-2 0 0 0,70 6 0 0 0,526 35 0 0 0,-319-14 0 0 0,-220-23 0 0 0,131 4 0 0 0,308 0 64 0 0,-322-22-25 0 0,-59-4-14 0 0,-14 9-17 0 0,199-1 37 0 0,-345-6-42 0 0,411 0 5 0 0,-57 6-8 0 0,-50-4 0 0 0,-196 1 32 0 0,139-14 0 0 0,-45-5-10 0 0,128-14 20 0 0,-117-3-35 0 0,332-36 39 0 0,-543 68-40 0 0,33 1 0 0 0,-48 1-6 0 0,0-1 0 0 0,-1 1 0 0 0,1 0 0 0 0,0 0 0 0 0,0 1 0 0 0,-1 0-1 0 0,1 0 1 0 0,-1 0 0 0 0,0 1 0 0 0,8 4 0 0 0,-12-6-4 0 0,0 0 0 0 0,0 0-1 0 0,0 1 1 0 0,0-1 0 0 0,0 0 0 0 0,0 0-1 0 0,0 1 1 0 0,-1-1 0 0 0,1 0 0 0 0,0 1-1 0 0,-1-1 1 0 0,1 0 0 0 0,-1 1 0 0 0,0-1-1 0 0,1 1 1 0 0,-1-1 0 0 0,0 1 0 0 0,0-1-1 0 0,0 1 1 0 0,0-1 0 0 0,0 1 0 0 0,0-1-1 0 0,-1 0 1 0 0,1 3 0 0 0,-2 4-33 0 0,0-1 1 0 0,-1 1-1 0 0,-4 9 1 0 0,5-13 24 0 0,-13 27-1091 0 0,-29 45-1 0 0,30-54 553 0 0,-23 39-923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9:06.171"/>
    </inkml:context>
    <inkml:brush xml:id="br0">
      <inkml:brushProperty name="width" value="0.1" units="cm"/>
      <inkml:brushProperty name="height" value="0.1" units="cm"/>
      <inkml:brushProperty name="color" value="#E71224"/>
    </inkml:brush>
  </inkml:definitions>
  <inkml:trace contextRef="#ctx0" brushRef="#br0">3948 80 3967 0 0,'3'-5'325'0'0,"0"1"-1"0"0,0-1 0 0 0,1 1 0 0 0,0 0 1 0 0,0 0-1 0 0,5-4 0 0 0,14-16 1918 0 0,-22 24-2149 0 0,-1 0 0 0 0,1-1 1 0 0,-1 1-1 0 0,0-1 0 0 0,1 1 0 0 0,-1 0 0 0 0,0-1 0 0 0,1 1 0 0 0,-1-1 0 0 0,0 1 0 0 0,0-1 0 0 0,0 1 0 0 0,1-1 0 0 0,-1 0 0 0 0,0 1 0 0 0,0-1 0 0 0,0 1 0 0 0,0-1 0 0 0,0 1 0 0 0,0-1 0 0 0,0 1 0 0 0,0-1 0 0 0,0 1 1 0 0,0-1-1 0 0,0 0 0 0 0,0 1 0 0 0,0-1 0 0 0,-1 1 0 0 0,1-1 0 0 0,0 1 0 0 0,0-1 0 0 0,-1 1 0 0 0,1-1 0 0 0,-1 0 67 0 0,0 1-1 0 0,0-1 1 0 0,1 1 0 0 0,-1 0-1 0 0,0-1 1 0 0,0 1 0 0 0,0 0-1 0 0,1-1 1 0 0,-1 1 0 0 0,0 0-1 0 0,0 0 1 0 0,0 0 0 0 0,0 0-1 0 0,0 0 1 0 0,1 0 0 0 0,-1 0-1 0 0,0 0 1 0 0,-2 1 0 0 0,-159 23 4730 0 0,67 1-3348 0 0,58-14-937 0 0,-41 7 0 0 0,49-15 103 0 0,-57-2 0 0 0,45-1-101 0 0,8-1-380 0 0,1-2 0 0 0,0-1 1 0 0,-53-13-1 0 0,35 8 65 0 0,-1 2 1 0 0,0 2-1 0 0,-56 1 0 0 0,19 1-417 0 0,-50 1 536 0 0,58-1-283 0 0,-13 1-10 0 0,45-1-54 0 0,-88 8-1 0 0,-24 8-7 0 0,-30 4 16 0 0,155-12-40 0 0,-1-2 0 0 0,1-1 0 0 0,-1-2 0 0 0,1-2 0 0 0,-53-8 0 0 0,50 3-21 0 0,0 2-1 0 0,0 2 1 0 0,-1 1 0 0 0,1 1-1 0 0,-57 8 1 0 0,-22 3-11 0 0,35-5 0 0 0,-102 7 64 0 0,158-12-65 0 0,-1-1 0 0 0,-45-9 1 0 0,-15 0 13 0 0,22 8 11 0 0,-56-6 5 0 0,80 5 10 0 0,0 1 0 0 0,-77 7 0 0 0,2 1 25 0 0,61-8 27 0 0,28 1-67 0 0,0 0 0 0 0,0 2 0 0 0,1 1 0 0 0,-43 9 0 0 0,58-8-66 0 0,1 1 1 0 0,-1 0-1 0 0,1 1 0 0 0,0 0 0 0 0,-10 8 1 0 0,-46 37-3777 0 0,38-28-1591 0 0,-10 6-2570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9:14.174"/>
    </inkml:context>
    <inkml:brush xml:id="br0">
      <inkml:brushProperty name="width" value="0.1" units="cm"/>
      <inkml:brushProperty name="height" value="0.1" units="cm"/>
      <inkml:brushProperty name="color" value="#E71224"/>
    </inkml:brush>
  </inkml:definitions>
  <inkml:trace contextRef="#ctx0" brushRef="#br0">536 0 25631 0 0,'-228'28'0'0'0,"-80"-9"0"0"0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9:22.979"/>
    </inkml:context>
    <inkml:brush xml:id="br0">
      <inkml:brushProperty name="width" value="0.1" units="cm"/>
      <inkml:brushProperty name="height" value="0.1" units="cm"/>
      <inkml:brushProperty name="color" value="#E71224"/>
    </inkml:brush>
  </inkml:definitions>
  <inkml:trace contextRef="#ctx0" brushRef="#br0">26 26 1839 0 0,'-1'0'1'0'0,"0"0"0"0"0,1-1 0 0 0,-1 1 0 0 0,-22-25 10673 0 0,24 25-10594 0 0,-1 0 1 0 0,0 0 0 0 0,1 0-1 0 0,-1 0 1 0 0,1 0 0 0 0,-1 0-1 0 0,0 0 1 0 0,1 0 0 0 0,-1 0-1 0 0,0 1 1 0 0,1-1 0 0 0,-1 0-1 0 0,0 0 1 0 0,1 0 0 0 0,-1 0-1 0 0,0 0 1 0 0,1 1 0 0 0,-1-1-1 0 0,0 0 1 0 0,1 0 0 0 0,-1 1-1 0 0,0-1 1 0 0,0 0 0 0 0,1 0-1 0 0,-1 1 1 0 0,0-1 0 0 0,0 0-1 0 0,0 1 1 0 0,1-1 0 0 0,7 10 731 0 0,0 0 0 0 0,1-1 0 0 0,0 0 0 0 0,1-1 0 0 0,0 0 0 0 0,0-1 0 0 0,21 12 0 0 0,0-4 431 0 0,53 19 0 0 0,-35-11-559 0 0,-14-6-273 0 0,-6-4-134 0 0,-13-5-146 0 0,0-1 0 0 0,1-1 0 0 0,29 7 0 0 0,-15-9 147 0 0,-1-1 0 0 0,39-2-1 0 0,-37-1-79 0 0,57 7 0 0 0,-78-6-101 0 0,0 0 0 0 0,0-1-1 0 0,12-1 1 0 0,7-1 99 0 0,-24 2-156 0 0,1-1 0 0 0,0 0 1 0 0,-1 0-1 0 0,11-4 0 0 0,-13 3-33 0 0,1 1 0 0 0,-1 0 1 0 0,1 0-1 0 0,-1 0 0 0 0,1 0 0 0 0,0 0 1 0 0,0 1-1 0 0,-1 0 0 0 0,1 0 0 0 0,0 1 0 0 0,-1-1 1 0 0,9 3-1 0 0,-7-1-1 0 0,1 1 0 0 0,0 0 0 0 0,-1 1 0 0 0,0-1 0 0 0,0 1 0 0 0,0 1 0 0 0,6 5 0 0 0,-4-4-1 0 0,17 9-5 0 0,-22-13 0 0 0,1-1 0 0 0,-1 1 0 0 0,0 0 0 0 0,1 0 0 0 0,-1 1 0 0 0,0-1 0 0 0,0 1 0 0 0,4 5 0 0 0,6 13 0 0 0,-11-18 0 0 0,0 1 0 0 0,0-1 0 0 0,0 0 0 0 0,1 1 0 0 0,-1-1 0 0 0,1 0 0 0 0,3 3 0 0 0,-4-4 0 0 0,0 1 0 0 0,0 0 0 0 0,0 0 0 0 0,0 0 0 0 0,-1 0 0 0 0,1 0 0 0 0,-1 0 0 0 0,0 0 0 0 0,0 0 0 0 0,0 1 0 0 0,0-1 0 0 0,-1 0 0 0 0,1 1 0 0 0,-1 5 0 0 0,5 16 0 0 0,8 8 54 0 0,-10-26-53 0 0,0 0 0 0 0,0 0-1 0 0,-1 0 1 0 0,0 0 0 0 0,0 1 0 0 0,0-1 0 0 0,-1 1-1 0 0,0-1 1 0 0,-1 1 0 0 0,0-1 0 0 0,0 1-1 0 0,-2 13 1 0 0,0-12 6 0 0,0 0 0 0 0,0 1 0 0 0,1 0 1 0 0,1-1-1 0 0,-1 1 0 0 0,2 0 0 0 0,-1-1 0 0 0,3 15 0 0 0,-1-14-3 0 0,-1 0-1 0 0,0 18 1 0 0,-1-28 0 0 0,1 0 0 0 0,-1 0 0 0 0,0 0 0 0 0,1 0 0 0 0,-1 0 0 0 0,0 0 0 0 0,1 0 0 0 0,-1 0 0 0 0,0 0 1 0 0,0 0-1 0 0,1 0 0 0 0,-1-1 0 0 0,0 1 0 0 0,1 0 0 0 0,-1 0 0 0 0,0 0 0 0 0,0 0 0 0 0,1 0 0 0 0,-1-1 0 0 0,0 1 0 0 0,0 0 0 0 0,1 0 1 0 0,-1 0-1 0 0,0-1 0 0 0,0 1 0 0 0,1 0 0 0 0,-1 0 0 0 0,0-1 0 0 0,0 1 0 0 0,0 0 0 0 0,0 0 0 0 0,1-1 0 0 0,8-11 115 0 0,2-7-96 0 0,-10 17-19 0 0,1 0 0 0 0,-1 0 0 0 0,0 0-1 0 0,0 0 1 0 0,0 0 0 0 0,0-1-1 0 0,0 1 1 0 0,0 0 0 0 0,0 0-1 0 0,0-4 1 0 0,0-3-466 0 0,0 0 0 0 0,0 0 1 0 0,1 0-1 0 0,1 0 0 0 0,-1 1 0 0 0,1-1 0 0 0,8-14 0 0 0,-2 0-8515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9:26.510"/>
    </inkml:context>
    <inkml:brush xml:id="br0">
      <inkml:brushProperty name="width" value="0.1" units="cm"/>
      <inkml:brushProperty name="height" value="0.1" units="cm"/>
      <inkml:brushProperty name="color" value="#E71224"/>
    </inkml:brush>
  </inkml:definitions>
  <inkml:trace contextRef="#ctx0" brushRef="#br0">4308 376 919 0 0,'-11'-19'133'0'0,"-3"-5"-68"0"0,6 7 4424 0 0,7 13-3355 0 0,0 0 1 0 0,0-1-1 0 0,0 1 1 0 0,0-1-1 0 0,1-7 1 0 0,0 9-1073 0 0,0 0 0 0 0,1-1 0 0 0,-1 1 0 0 0,1 0 0 0 0,0 0 1 0 0,0-1-1 0 0,0 1 0 0 0,1 0 0 0 0,-1 0 0 0 0,1 0 0 0 0,-1 0 0 0 0,1 1 1 0 0,0-1-1 0 0,0 0 0 0 0,1 1 0 0 0,-1-1 0 0 0,0 1 0 0 0,1 0 1 0 0,-1 0-1 0 0,5-3 0 0 0,5-4-20 0 0,-6 4 280 0 0,1 0 1 0 0,0 1 0 0 0,10-6 0 0 0,-14 9-148 0 0,0 0 1 0 0,0 0 0 0 0,0 0 0 0 0,0 1-1 0 0,1-1 1 0 0,-1 1 0 0 0,0-1 0 0 0,0 1-1 0 0,1 0 1 0 0,-1 0 0 0 0,0 1 0 0 0,4 0-1 0 0,0 1 106 0 0,1 0-1 0 0,-1 1 0 0 0,1 0 1 0 0,-1 0-1 0 0,0 1 1 0 0,0 0-1 0 0,10 7 0 0 0,43 38 613 0 0,-57-46-857 0 0,10 9 64 0 0,0 1 0 0 0,-1 0 0 0 0,0 1-1 0 0,-1 1 1 0 0,16 26 0 0 0,-11-11 327 0 0,0 1 0 0 0,-3 0-1 0 0,0 1 1 0 0,-2 1 0 0 0,11 49 0 0 0,-18-57-327 0 0,-1 0-1 0 0,-1 0 0 0 0,-1 0 1 0 0,-1 0-1 0 0,-1 0 1 0 0,-2 0-1 0 0,0 0 0 0 0,-9 30 1 0 0,7-32 4 0 0,-1-1 96 0 0,0 0-1 0 0,-15 35 0 0 0,11-33 148 0 0,-11 37-1 0 0,8-18-88 0 0,-21 76 220 0 0,4-10-76 0 0,21-79-289 0 0,5-12-11 0 0,-13 28 1 0 0,15-41-88 0 0,0-1 0 0 0,-1 0 1 0 0,1 0-1 0 0,-1 0 0 0 0,1 0 0 0 0,-1-1 0 0 0,-1 1 0 0 0,1-1 1 0 0,0 0-1 0 0,-1 1 0 0 0,-6 3 0 0 0,7-5 11 0 0,0-1 0 0 0,0 1 0 0 0,0-1 0 0 0,-1 0 0 0 0,1 0 0 0 0,0 0 0 0 0,-1 0 0 0 0,1-1 1 0 0,-1 1-1 0 0,1-1 0 0 0,-1 0 0 0 0,-4 0 0 0 0,-2-1 38 0 0,-1-1 0 0 0,-17-5 0 0 0,17 4-19 0 0,-1 0 0 0 0,-14-1-1 0 0,-68-3 182 0 0,-99 5-1 0 0,63 17-77 0 0,11-1-62 0 0,-35 4 16 0 0,60-7 34 0 0,-106 27 0 0 0,-25 18 0 0 0,62-28-19 0 0,23-16-56 0 0,94-9-36 0 0,-310 44 156 0 0,177-20-101 0 0,43-9-13 0 0,-109 4 1845 0 0,59-9-3552 0 0,110-9 1730 0 0,-147-14 1 0 0,170 8-62 0 0,-1 3 1 0 0,0 2-1 0 0,-96 18 0 0 0,49 3 12 0 0,-22 2-7 0 0,59-19-7 0 0,-126-4 1 0 0,111-4-19 0 0,46-1 12 0 0,0-1 1 0 0,-58-14-1 0 0,73 11-6 0 0,-1 0 0 0 0,1-1-1 0 0,1-1 1 0 0,-1-1 0 0 0,1 0 0 0 0,1-2-1 0 0,-1 1 1 0 0,2-2 0 0 0,0 0 0 0 0,0-1-1 0 0,1-1 1 0 0,-15-18 0 0 0,20 18-4 0 0,1 0-1 0 0,0 0 1 0 0,1 0-1 0 0,0-1 1 0 0,-8-30-1 0 0,-5-9-9 0 0,10 30 32 0 0,1 0 0 0 0,1-1-1 0 0,1 0 1 0 0,1-1 0 0 0,1 1 0 0 0,2-1 0 0 0,1 0-1 0 0,0 0 1 0 0,4-35 0 0 0,5-58-35 0 0,8-76 15 0 0,8 61 18 0 0,3-29-9 0 0,-22 92-12 0 0,-2 26 8 0 0,2 0 0 0 0,19-82 0 0 0,-10 75-18 0 0,27-85 0 0 0,-35 124 0 0 0,1 0 0 0 0,0 1 0 0 0,1 0 0 0 0,0 0 0 0 0,13-16 0 0 0,-16 24-6 0 0,0 1 0 0 0,0 1 0 0 0,0-1 0 0 0,0 0 0 0 0,1 1 0 0 0,-1 0 0 0 0,1 0 0 0 0,6-2 0 0 0,3-1-4 0 0,1-1 11 0 0,-1 1-1 0 0,1 1 1 0 0,0 1-1 0 0,16-3 1 0 0,62-2-14 0 0,-92 8 12 0 0,125-3-48 0 0,135 16 0 0 0,-91-3 19 0 0,-157-10-79 0 0,1 1-1 0 0,-1 1 0 0 0,26 6 1 0 0,-15 1-3146 0 0,0 5-4606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0:45.248"/>
    </inkml:context>
    <inkml:brush xml:id="br0">
      <inkml:brushProperty name="width" value="0.1" units="cm"/>
      <inkml:brushProperty name="height" value="0.1" units="cm"/>
      <inkml:brushProperty name="color" value="#E71224"/>
    </inkml:brush>
  </inkml:definitions>
  <inkml:trace contextRef="#ctx0" brushRef="#br0">613 1251 2671 0 0,'2'-2'421'0'0,"3"0"1281"0"0,-14 0-481 0 0,-1 0 1318 0 0,11-6-419 0 0,2-6-1347 0 0,-2 11-596 0 0,0 1 0 0 0,0 0 0 0 0,1-1 0 0 0,-1 1 0 0 0,1 0 0 0 0,-1 0 0 0 0,4-3 0 0 0,0-2 65 0 0,4-8 345 0 0,0-1 1 0 0,-1 0 0 0 0,0 0 0 0 0,-2-1-1 0 0,6-18 1 0 0,6-18 263 0 0,-15 44-729 0 0,0 1 1 0 0,1 0-1 0 0,0 0 0 0 0,0 0 0 0 0,0 1 1 0 0,1-1-1 0 0,10-11 0 0 0,-9 11-4 0 0,1-1 0 0 0,-2 1 0 0 0,1-2 0 0 0,6-14 0 0 0,-8 13-45 0 0,0 0 0 0 0,-1 0 0 0 0,0 0 0 0 0,-1 0 0 0 0,-1 0 0 0 0,0-1 0 0 0,0 1 0 0 0,-1 0 0 0 0,0-1 1 0 0,-1 1-1 0 0,0 0 0 0 0,-1-1 0 0 0,-1 1 0 0 0,-3-13 0 0 0,-1 4 24 0 0,0 0 1 0 0,-1 0-1 0 0,-20-36 0 0 0,20 42-44 0 0,2-1 0 0 0,0 0-1 0 0,1 0 1 0 0,0 0 0 0 0,1-1 0 0 0,1 0-1 0 0,0 0 1 0 0,0-27 0 0 0,-2 5-8 0 0,0-28 27 0 0,4 52-62 0 0,0 0 0 0 0,-1 0 0 0 0,0 0 0 0 0,-2 0-1 0 0,1 0 1 0 0,-2 1 0 0 0,0 0 0 0 0,0 0 0 0 0,-1 0 0 0 0,-1 0-1 0 0,0 1 1 0 0,-15-20 0 0 0,15 22-7 0 0,-6-7-6 0 0,-18-21 1 0 0,27 34 9 0 0,-1-1 1 0 0,0 1-1 0 0,-1-1 0 0 0,1 1 1 0 0,-1 1-1 0 0,1-1 0 0 0,-1 1 1 0 0,-8-3-1 0 0,-11-2 4 0 0,0 2 0 0 0,-1 1-1 0 0,0 1 1 0 0,-33-1 0 0 0,35 4-10 0 0,1 1 1 0 0,-1 2 0 0 0,1 0 0 0 0,0 2-1 0 0,-41 10 1 0 0,40-8 8 0 0,14-4-17 0 0,1 1 0 0 0,-1 0-1 0 0,1 0 1 0 0,-11 6-1 0 0,17-7 1 0 0,-1 0 0 0 0,1 1 0 0 0,-1-1 0 0 0,1 1 0 0 0,0 0 0 0 0,0 0 0 0 0,0 0 0 0 0,1 0 0 0 0,-1 1 0 0 0,1-1 0 0 0,-1 1 0 0 0,1 0 0 0 0,-2 4 0 0 0,1 2 2 0 0,-1-1-1 0 0,1 1 1 0 0,1-1 0 0 0,0 1 0 0 0,-2 19 0 0 0,4 53-28 0 0,0-18 22 0 0,-3 67-49 0 0,0 20-34 0 0,-4 55-23 0 0,8-154 69 0 0,14 101-1 0 0,-10-127 35 0 0,15 42-1 0 0,-17-58 9 0 0,1-1 1 0 0,0 0-1 0 0,0 0 0 0 0,1 0 1 0 0,0-1-1 0 0,1 1 0 0 0,11 12 1 0 0,-14-19 1 0 0,0 1 1 0 0,0-1-1 0 0,0 0 1 0 0,1 0-1 0 0,-1 0 1 0 0,1-1 0 0 0,-1 1-1 0 0,1-1 1 0 0,-1 0-1 0 0,1 0 1 0 0,0 0 0 0 0,0 0-1 0 0,0-1 1 0 0,-1 0-1 0 0,1 0 1 0 0,4 0 0 0 0,1 0 3 0 0,0-1 1 0 0,0 0 0 0 0,0-1 0 0 0,0 0-1 0 0,15-6 1 0 0,3-3 10 0 0,-1-1 0 0 0,-1-2-1 0 0,0 0 1 0 0,-1-2 0 0 0,32-27-1 0 0,5-20-1670 0 0,-53 55 744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0:48.478"/>
    </inkml:context>
    <inkml:brush xml:id="br0">
      <inkml:brushProperty name="width" value="0.1" units="cm"/>
      <inkml:brushProperty name="height" value="0.1" units="cm"/>
      <inkml:brushProperty name="color" value="#E71224"/>
    </inkml:brush>
  </inkml:definitions>
  <inkml:trace contextRef="#ctx0" brushRef="#br0">724 261 919 0 0,'-13'-1'963'0'0,"0"-1"-1"0"0,0 0 0 0 0,0-1 0 0 0,1 0 0 0 0,-1-1 0 0 0,-22-10 0 0 0,33 12-761 0 0,-1 1 0 0 0,1-1 0 0 0,-1 0 0 0 0,1 0 0 0 0,-1 0 0 0 0,1 0 0 0 0,0 0 1 0 0,0-1-1 0 0,0 1 0 0 0,0 0 0 0 0,-2-6 0 0 0,-13-32 508 0 0,4 8-54 0 0,5 7-206 0 0,8 21-408 0 0,-1 1 0 0 0,0-1 1 0 0,-1 0-1 0 0,1 1 0 0 0,-1-1 0 0 0,-2-3 1 0 0,0 0-24 0 0,0 1 66 0 0,0-1-1 0 0,-1 1 1 0 0,0 0-1 0 0,-10-10 1 0 0,13 14-32 0 0,-1 1 1 0 0,0-1-1 0 0,0 0 1 0 0,0 1-1 0 0,1-1 0 0 0,-1 1 1 0 0,-1 0-1 0 0,1 0 1 0 0,0 0-1 0 0,0 1 1 0 0,0-1-1 0 0,0 1 0 0 0,-1 0 1 0 0,-4 0-1 0 0,2 1-30 0 0,-1 0 0 0 0,1 1 0 0 0,-1 0 0 0 0,1 0 0 0 0,0 0-1 0 0,0 1 1 0 0,0 0 0 0 0,0 0 0 0 0,0 1 0 0 0,1-1 0 0 0,-9 8 0 0 0,-27 15 59 0 0,30-20-81 0 0,0 0 0 0 0,0 0 0 0 0,0 2 0 0 0,1-1 0 0 0,0 1 0 0 0,1 0 0 0 0,-15 17 0 0 0,18-18 0 0 0,1 0 0 0 0,-1 0 0 0 0,1 1 0 0 0,1 0 0 0 0,0 0 0 0 0,0 0 0 0 0,0 0 0 0 0,1 0 0 0 0,0 1 0 0 0,1 0 0 0 0,-2 13 0 0 0,1-3 4 0 0,0-1 0 0 0,-2 0-1 0 0,-10 29 1 0 0,-27 50 24 0 0,-8 23-7 0 0,3 51 4 0 0,42-143-17 0 0,1-1-1 0 0,2 1 1 0 0,0 0 0 0 0,4 37 0 0 0,-1-54-3 0 0,-1-1 0 0 0,2 0 0 0 0,0 0 0 0 0,0 0 0 0 0,0 0 0 0 0,1 0 0 0 0,1 0 0 0 0,0-1 0 0 0,0 1 0 0 0,1-1-1 0 0,0 0 1 0 0,7 9 0 0 0,-6-10 42 0 0,0 0-1 0 0,1 0 0 0 0,0-1 0 0 0,0 0 1 0 0,0 0-1 0 0,1 0 0 0 0,0-1 1 0 0,0 0-1 0 0,1-1 0 0 0,0 0 0 0 0,0 0 1 0 0,0-1-1 0 0,18 6 0 0 0,-22-9 31 0 0,1 1-1 0 0,-1-1 1 0 0,1 0-1 0 0,-1 0 1 0 0,1-1 0 0 0,0 1-1 0 0,-1-1 1 0 0,1-1-1 0 0,0 1 1 0 0,-1-1-1 0 0,1 0 1 0 0,0 0-1 0 0,8-3 1 0 0,-7 0 29 0 0,1 1 0 0 0,-1-1-1 0 0,0-1 1 0 0,0 1 0 0 0,0-1 0 0 0,0 0 0 0 0,-1-1-1 0 0,10-10 1 0 0,3-8 67 0 0,-1-1-1 0 0,-1 0 1 0 0,-2-1-1 0 0,0-1 0 0 0,12-32 1 0 0,-8 19 14 0 0,-2 1-79 0 0,-2 0 0 0 0,-2-1 0 0 0,-1 0 1 0 0,11-75-1 0 0,-15 59-53 0 0,-1-1 0 0 0,-4 1 0 0 0,-1-1 0 0 0,-3 0 0 0 0,-15-95 1 0 0,-13 4 18 0 0,19 129-1334 0 0,10 22-80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2:16.738"/>
    </inkml:context>
    <inkml:brush xml:id="br0">
      <inkml:brushProperty name="width" value="0.1" units="cm"/>
      <inkml:brushProperty name="height" value="0.1" units="cm"/>
      <inkml:brushProperty name="color" value="#E71224"/>
    </inkml:brush>
  </inkml:definitions>
  <inkml:trace contextRef="#ctx0" brushRef="#br0">2760 116 79 0 0,'2'-1'123'0'0,"0"1"0"0"0,0-1 0 0 0,0 1-1 0 0,0-1 1 0 0,0 0 0 0 0,-1 0 0 0 0,1 1-1 0 0,0-1 1 0 0,0-1 0 0 0,-1 1-1 0 0,1 0 1 0 0,-1 0 0 0 0,1-1 0 0 0,-1 1-1 0 0,0 0 1 0 0,1-1 0 0 0,0-2-1 0 0,1 1 199 0 0,-1 0-1 0 0,0 0 1 0 0,0 0-1 0 0,0-1 0 0 0,0 1 1 0 0,-1-1-1 0 0,2-5 0 0 0,-3 9-230 0 0,1-1 1 0 0,-1 1-1 0 0,0-1 0 0 0,0 1 0 0 0,0-1 0 0 0,0 1 0 0 0,0-1 0 0 0,0 1 0 0 0,0-1 0 0 0,0 1 0 0 0,0-1 0 0 0,0 1 0 0 0,0-1 0 0 0,0 1 0 0 0,-1-1 0 0 0,1 1 0 0 0,0-1 0 0 0,0 1 0 0 0,0 0 0 0 0,-1-1 0 0 0,1 1 0 0 0,0-1 0 0 0,0 1 0 0 0,-1-1 1 0 0,1 1-1 0 0,-1 0 0 0 0,1-1 0 0 0,0 1 0 0 0,-1 0 0 0 0,1-1 0 0 0,-1 1 0 0 0,1 0 0 0 0,0 0 0 0 0,-1-1 0 0 0,1 1 0 0 0,-1 0 0 0 0,1 0 0 0 0,-1 0 0 0 0,1 0 0 0 0,-1 0 0 0 0,1-1 0 0 0,-1 1 0 0 0,1 0 0 0 0,-1 0 0 0 0,1 0 0 0 0,-1 0 0 0 0,1 0 1 0 0,-1 1-1 0 0,1-1 0 0 0,-1 0 0 0 0,0 0 0 0 0,-36 10 948 0 0,21-4-499 0 0,-1-5-188 0 0,0 0 0 0 0,0 0-1 0 0,0-2 1 0 0,0 0-1 0 0,0-1 1 0 0,-17-5-1 0 0,9 3 3 0 0,-46-3-1 0 0,-153 9 665 0 0,185 0-776 0 0,0 2-1 0 0,-65 15 0 0 0,66-10 8 0 0,-1-3 0 0 0,-66 4-1 0 0,-245-2 1231 0 0,307-11-1394 0 0,0-1 1 0 0,-66-16-1 0 0,44 7-9 0 0,-54-14-63 0 0,-6-1-12 0 0,99 24 0 0 0,0 1-1 0 0,-51 0 0 0 0,21 6 65 0 0,-68 11 0 0 0,-9-1 43 0 0,97-11-57 0 0,0 1 0 0 0,-58 13-1 0 0,41-2 79 0 0,-1-3 0 0 0,-86 7 0 0 0,126-17-96 0 0,1 1-1 0 0,0 0 1 0 0,0 1-1 0 0,-16 5 1 0 0,21-5-24 0 0,0 0 1 0 0,1 0-1 0 0,0 1 0 0 0,-1 0 0 0 0,1 0 1 0 0,0 1-1 0 0,-11 10 0 0 0,16-13-5 0 0,0 0 1 0 0,0 0-1 0 0,1 1 0 0 0,-1-1 1 0 0,1 0-1 0 0,-1 1 0 0 0,1-1 0 0 0,0 1 1 0 0,0-1-1 0 0,0 1 0 0 0,1 0 1 0 0,-1 0-1 0 0,1-1 0 0 0,-1 1 0 0 0,1 0 1 0 0,0 0-1 0 0,0-1 0 0 0,0 1 1 0 0,1 3-1 0 0,-1-1-3 0 0,1 0 0 0 0,1 0-1 0 0,-1 0 1 0 0,1-1 0 0 0,-1 1 0 0 0,1 0 0 0 0,1-1 0 0 0,-1 0-1 0 0,5 8 1 0 0,6 5 41 0 0,0 1 0 0 0,-2 0 0 0 0,12 26 0 0 0,-18-33-20 0 0,-1 1-1 0 0,0-1 1 0 0,-1 0-1 0 0,-1 1 1 0 0,1 0-1 0 0,-2 0 1 0 0,1 19-1 0 0,-5 28 48 0 0,-3-1-1 0 0,-14 66 1 0 0,-7 51 57 0 0,21-123-93 0 0,-2-1 0 0 0,-3 0 0 0 0,-32 94 0 0 0,38-130-17 0 0,0 1 0 0 0,1 0-1 0 0,1 0 1 0 0,1 0 0 0 0,0 0-1 0 0,1 0 1 0 0,1 20 0 0 0,0-32-10 0 0,0-1 1 0 0,1 1-1 0 0,0-1 1 0 0,-1 1-1 0 0,1-1 1 0 0,0 0 0 0 0,1 0-1 0 0,-1 1 1 0 0,1-1-1 0 0,-1 0 1 0 0,1 0 0 0 0,0 0-1 0 0,0 0 1 0 0,0-1-1 0 0,1 1 1 0 0,-1-1-1 0 0,4 4 1 0 0,-1-3 32 0 0,0 1 0 0 0,0-1 0 0 0,1 0 0 0 0,0 0-1 0 0,-1-1 1 0 0,1 0 0 0 0,0 0 0 0 0,9 2 0 0 0,24 2 73 0 0,1-1-1 0 0,0-2 1 0 0,67-4 0 0 0,-34-1-89 0 0,127 7 44 0 0,164-7-4 0 0,-197-9-30 0 0,172 11 0 0 0,-299 2-32 0 0,338 35 0 0 0,-308-22 0 0 0,90 33 0 0 0,-24 9 0 0 0,-86-35 0 0 0,83 27 0 0 0,-120-46 8 0 0,0-1-1 0 0,0 0 0 0 0,1 0 1 0 0,-1-1-1 0 0,1-1 1 0 0,-1 0-1 0 0,17-3 0 0 0,9-4 27 0 0,44-14 0 0 0,-71 18-33 0 0,62-14 15 0 0,-39 9 19 0 0,60-20-1 0 0,-85 24-30 0 0,0 0 0 0 0,0-1 0 0 0,0-1 0 0 0,-1 1 0 0 0,1-1 0 0 0,-1-1-1 0 0,-1 0 1 0 0,0 0 0 0 0,0-1 0 0 0,8-9 0 0 0,-1-3 64 0 0,0-1 1 0 0,-2-1-1 0 0,0 0 0 0 0,-2-1 0 0 0,0 0 0 0 0,-2-1 0 0 0,0 0 1 0 0,-2 0-1 0 0,6-30 0 0 0,-7 14 126 0 0,-1 0-1 0 0,-3 0 1 0 0,-1-1 0 0 0,-1 1-1 0 0,-8-43 1 0 0,-47-384-59 0 0,51 402-113 0 0,5 48-17 0 0,-2 1-1 0 0,0-1 1 0 0,-1 1-1 0 0,0-1 0 0 0,-2 1 1 0 0,-6-20-1 0 0,8 32-44 0 0,0 1 0 0 0,0-1 0 0 0,0 1 0 0 0,-1 0 0 0 0,1 0 0 0 0,-1 0 0 0 0,0 0 0 0 0,0 0 0 0 0,0 1 0 0 0,0 0 0 0 0,-1-1 0 0 0,1 1 0 0 0,-1 0 0 0 0,1 0-1 0 0,-1 1 1 0 0,0-1 0 0 0,1 1 0 0 0,-1 0 0 0 0,0 0 0 0 0,0 0 0 0 0,0 0 0 0 0,-5 1 0 0 0,-5-2-236 0 0,-1 1 1 0 0,0 1-1 0 0,0 1 0 0 0,-24 3 0 0 0,-4 5-1889 0 0,-5 5-4970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2:48.606"/>
    </inkml:context>
    <inkml:brush xml:id="br0">
      <inkml:brushProperty name="width" value="0.1" units="cm"/>
      <inkml:brushProperty name="height" value="0.1" units="cm"/>
      <inkml:brushProperty name="color" value="#E71224"/>
    </inkml:brush>
  </inkml:definitions>
  <inkml:trace contextRef="#ctx0" brushRef="#br0">6 11 5815 0 0,'0'-1'-17'0'0,"7"-7"375"0"0,-5 7-137 0 0,-2 6-183 0 0,-3 9-1617 0 0,1 0-1 0 0,0 26 1 0 0,-3-8 2157 0 0,2-21-386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2:49.860"/>
    </inkml:context>
    <inkml:brush xml:id="br0">
      <inkml:brushProperty name="width" value="0.1" units="cm"/>
      <inkml:brushProperty name="height" value="0.1" units="cm"/>
      <inkml:brushProperty name="color" value="#E71224"/>
    </inkml:brush>
  </inkml:definitions>
  <inkml:trace contextRef="#ctx0" brushRef="#br0">2140 406 8287 0 0,'-9'-32'1907'0'0,"-2"17"1925"0"0,9 14-3811 0 0,1 0 0 0 0,0-1 0 0 0,-1 1 0 0 0,1 0 0 0 0,-1 0 0 0 0,1 0 0 0 0,-1 0 0 0 0,0 0-1 0 0,1 0 1 0 0,-1 1 0 0 0,0-1 0 0 0,0 1 0 0 0,0-1 0 0 0,1 1 0 0 0,-1 0 0 0 0,0-1 0 0 0,0 1 0 0 0,0 0 0 0 0,0 0 0 0 0,0 0 0 0 0,0 0 0 0 0,1 1 0 0 0,-3 0 0 0 0,-6 1-40 0 0,1 1 1 0 0,0 0 0 0 0,-13 7 0 0 0,-1-1 81 0 0,-95 27 1110 0 0,42-14-319 0 0,-338 78 1543 0 0,332-85-1859 0 0,0-2 0 0 0,-1-5 0 0 0,-140-3 0 0 0,-11-16 206 0 0,157 11-523 0 0,1 3-1 0 0,-101 18 0 0 0,9 19 33 0 0,157-37-239 0 0,0 0 7 0 0,1 0 0 0 0,-1 1 0 0 0,1 0 0 0 0,-1 1 0 0 0,1 0 0 0 0,1 1-1 0 0,-15 10 1 0 0,20-12-6 0 0,-1 0 0 0 0,1 0 0 0 0,0 0 0 0 0,0 1 0 0 0,0 0 0 0 0,1 0 0 0 0,0 0-1 0 0,0 0 1 0 0,0 1 0 0 0,0-1 0 0 0,1 1 0 0 0,0-1 0 0 0,0 1 0 0 0,1 0 0 0 0,-2 9-1 0 0,-26 224 209 0 0,21 2 37 0 0,10-194-213 0 0,-1 22 5 0 0,4-1 0 0 0,19 98 0 0 0,-21-158-40 0 0,0 1 0 0 0,0-1 0 0 0,1 0 0 0 0,0 0 1 0 0,0 0-1 0 0,1-1 0 0 0,0 1 0 0 0,1-1 0 0 0,0 0 0 0 0,0-1 0 0 0,0 1 1 0 0,1-1-1 0 0,-1-1 0 0 0,2 1 0 0 0,14 8 0 0 0,5 1 20 0 0,0-1 0 0 0,1-1-1 0 0,38 11 1 0 0,-34-14 1 0 0,1-1 0 0 0,62 7-1 0 0,70-4 36 0 0,16 2-46 0 0,43 28 17 0 0,-80-14-14 0 0,192 17-9 0 0,-247-40 13 0 0,160-10 1 0 0,-74-3 23 0 0,-168 7-49 0 0,1 0 0 0 0,-1 0-1 0 0,1 0 1 0 0,-1-1 0 0 0,0 0 0 0 0,0-1-1 0 0,0 0 1 0 0,0 0 0 0 0,0 0 0 0 0,0-1-1 0 0,-1 0 1 0 0,0 0 0 0 0,1-1 0 0 0,-2 1-1 0 0,1-1 1 0 0,-1-1 0 0 0,1 1 0 0 0,6-11 0 0 0,4-7 25 0 0,-2 0 0 0 0,-1-1 1 0 0,19-48-1 0 0,-2 4 2 0 0,32-68 63 0 0,-20 41 28 0 0,-27 60-56 0 0,-2-1 0 0 0,-1-1 1 0 0,-2 0-1 0 0,-1 0 0 0 0,3-40 0 0 0,5-191 344 0 0,-16 214-325 0 0,11-136 191 0 0,1-32-118 0 0,-13 167-150 0 0,-2 0-1 0 0,-10-56 0 0 0,10 96-7 0 0,-1 0 0 0 0,-1 0 0 0 0,0 1 0 0 0,-1 0 0 0 0,-1 0 0 0 0,-13-24 0 0 0,15 31 0 0 0,0 0 0 0 0,-1 1 0 0 0,0 0 0 0 0,0-1 0 0 0,-1 2 0 0 0,0-1 0 0 0,0 1 0 0 0,0 0 0 0 0,-1 0 0 0 0,1 0 0 0 0,-1 1 0 0 0,0 0 0 0 0,-1 1 0 0 0,-9-5 0 0 0,4 5 0 0 0,-1-1 0 0 0,1 2 0 0 0,-1 0 0 0 0,0 0 0 0 0,0 1 0 0 0,0 1 0 0 0,-16 1 0 0 0,-10 4 0 0 0,-47 11 0 0 0,7 3 2 0 0,0 4 1 0 0,-82 36-1 0 0,-145 92-88 0 0,-89 89-1061 0 0,18 37-1752 0 0,238-160 768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3.774"/>
    </inkml:context>
    <inkml:brush xml:id="br0">
      <inkml:brushProperty name="width" value="0.1" units="cm"/>
      <inkml:brushProperty name="height" value="0.1" units="cm"/>
      <inkml:brushProperty name="color" value="#E71224"/>
    </inkml:brush>
  </inkml:definitions>
  <inkml:trace contextRef="#ctx0" brushRef="#br0">1795 148 455 0 0,'0'-2'232'0'0,"-1"0"0"0"0,0 0 0 0 0,0 0 0 0 0,0 1 0 0 0,0-1 0 0 0,0 0 0 0 0,0 0 0 0 0,0 0 0 0 0,-1 1 0 0 0,1-1 0 0 0,-1 1 0 0 0,1-1 0 0 0,-1 1 0 0 0,1-1 0 0 0,-1 1 0 0 0,0 0 0 0 0,0 0-1 0 0,0 0 1 0 0,0 0 0 0 0,0 0 0 0 0,0 0 0 0 0,0 1 0 0 0,0-1 0 0 0,-3 0 0 0 0,-43-15 38 0 0,-119-35 1695 0 0,142 45-1613 0 0,-1 2-1 0 0,1 1 1 0 0,-1 0 0 0 0,-48 3-1 0 0,21 5-243 0 0,-72 17 0 0 0,-52 22 139 0 0,86-19-126 0 0,-127 17-1 0 0,-37-1 137 0 0,91-13-63 0 0,69-4 558 0 0,263-55-20 0 0,179-10 0 0 0,139-3-439 0 0,7 23 241 0 0,-463 21-357 0 0,0-1 1 0 0,38-7 0 0 0,-51 2 43 0 0,-17 3-10 0 0,-9-1 18 0 0,-202-43 899 0 0,129 28-1002 0 0,-1 4-1 0 0,-104-6 0 0 0,-123 26-42 0 0,0 22-22 0 0,300-26-61 0 0,-330 43 58 0 0,255-32-52 0 0,-8-7-6 0 0,62-5 0 0 0,-33 5 0 0 0,55-2 0 0 0,15 2 0 0 0,16 1 0 0 0,24 2 23 0 0,91 3-1 0 0,47-13 80 0 0,22 1 16 0 0,-163 3-99 0 0,-1 2-1 0 0,78 18 0 0 0,-72-8-558 0 0,91 41-1 0 0,-78-27-706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8:11.071"/>
    </inkml:context>
    <inkml:brush xml:id="br0">
      <inkml:brushProperty name="width" value="0.1" units="cm"/>
      <inkml:brushProperty name="height" value="0.1" units="cm"/>
      <inkml:brushProperty name="color" value="#E71224"/>
    </inkml:brush>
  </inkml:definitions>
  <inkml:trace contextRef="#ctx0" brushRef="#br0">932 66 5983 0 0,'-24'-53'1134'0'0,"24"52"-1040"0"0,0 1 1 0 0,0-1 0 0 0,0 1 0 0 0,0-1-1 0 0,0 1 1 0 0,0-1 0 0 0,0 1-1 0 0,0-1 1 0 0,-1 1 0 0 0,1-1 0 0 0,0 1-1 0 0,0-1 1 0 0,-1 1 0 0 0,1-1-1 0 0,0 1 1 0 0,-1-1 0 0 0,1 1-1 0 0,0-1 1 0 0,-1 1 0 0 0,1 0 0 0 0,-1-1-1 0 0,1 1 1 0 0,-1 0 0 0 0,1-1-1 0 0,0 1 1 0 0,-1 0 0 0 0,1 0 0 0 0,-2-1-1 0 0,-8 13-117 0 0,2-1 105 0 0,-17 22 19 0 0,-2-2 1 0 0,-2 0-1 0 0,-40 33 0 0 0,-305 273 2179 0 0,286-254-1890 0 0,14-9-73 0 0,49-46-149 0 0,-2-2 0 0 0,0 0 1 0 0,-2-2-1 0 0,-47 30 0 0 0,75-53-157 0 0,1-1-1 0 0,0 0 0 0 0,0 0 1 0 0,-1 1-1 0 0,1-1 0 0 0,0 0 1 0 0,-1 0-1 0 0,1 0 0 0 0,0 1 1 0 0,-1-1-1 0 0,1 0 0 0 0,0 0 1 0 0,-1 0-1 0 0,1 0 1 0 0,0 0-1 0 0,-1 0 0 0 0,1 0 1 0 0,0 0-1 0 0,-1 0 0 0 0,1 0 1 0 0,-1 0-1 0 0,1 0 0 0 0,0 0 1 0 0,-1 0-1 0 0,1 0 0 0 0,-1 0 1 0 0,3-9 360 0 0,11-14 247 0 0,-12 22-595 0 0,30-42 505 0 0,50-51-1 0 0,-5 5-319 0 0,-15 11-92 0 0,71-85 111 0 0,-111 140-222 0 0,5-5 15 0 0,-1-1 0 0 0,24-38 0 0 0,-43 58-19 0 0,-1 0 0 0 0,0 0-1 0 0,0-1 1 0 0,-1 1 0 0 0,-1-1-1 0 0,1 0 1 0 0,-1 0 0 0 0,-1-1-1 0 0,0 1 1 0 0,-1 0 0 0 0,0-1 0 0 0,0-19-1 0 0,-1 29 0 0 0,0-1 0 0 0,0 1 0 0 0,0-1 0 0 0,0 0 0 0 0,0 1 0 0 0,-1-1 0 0 0,1 1 0 0 0,0-1 0 0 0,-1 1 0 0 0,0-1 0 0 0,1 1 0 0 0,-1-1 0 0 0,0 1 0 0 0,1 0 0 0 0,-1-1 0 0 0,0 1 0 0 0,0 0 0 0 0,0 0 0 0 0,0 0 0 0 0,0-1 0 0 0,-1 1 0 0 0,1 0 0 0 0,0 0 0 0 0,0 1 0 0 0,-1-1 0 0 0,1 0 0 0 0,0 0 0 0 0,-1 1 0 0 0,1-1 0 0 0,-1 0 0 0 0,1 1 0 0 0,-1 0 0 0 0,1-1 0 0 0,-1 1 0 0 0,0 0 0 0 0,1 0 0 0 0,-1 0 0 0 0,1 0 0 0 0,-1 0 0 0 0,1 0 0 0 0,-1 0 0 0 0,0 0 0 0 0,1 1 0 0 0,-1-1 0 0 0,1 1 0 0 0,-1-1 0 0 0,-2 2 0 0 0,0 0-2 0 0,0-1 0 0 0,0 1 0 0 0,0 0 0 0 0,0 0 0 0 0,0 0 0 0 0,0 1 0 0 0,1 0 0 0 0,-1-1-1 0 0,1 1 1 0 0,0 0 0 0 0,0 1 0 0 0,0-1 0 0 0,0 1 0 0 0,-3 4 0 0 0,3-2-6 0 0,0 1 1 0 0,0-1-1 0 0,0 1 0 0 0,1-1 1 0 0,0 1-1 0 0,0 0 1 0 0,1 0-1 0 0,-1 10 0 0 0,1 1-6 0 0,1 1 0 0 0,1-1-1 0 0,0 0 1 0 0,2 1 0 0 0,0-1 0 0 0,7 20-1 0 0,82 253 327 0 0,-77-238 122 0 0,-15-53-428 0 0,0 0 1 0 0,0 1 0 0 0,0-1 0 0 0,0 0-1 0 0,0 0 1 0 0,0 0 0 0 0,0 1-1 0 0,0-1 1 0 0,0 0 0 0 0,0 0 0 0 0,0 1-1 0 0,0-1 1 0 0,0 0 0 0 0,0 0 0 0 0,0 0-1 0 0,0 1 1 0 0,0-1 0 0 0,0 0 0 0 0,0 0-1 0 0,0 1 1 0 0,0-1 0 0 0,0 0-1 0 0,-1 0 1 0 0,1 0 0 0 0,0 1 0 0 0,0-1-1 0 0,0 0 1 0 0,0 0 0 0 0,0 0 0 0 0,-1 0-1 0 0,1 0 1 0 0,0 1 0 0 0,0-1 0 0 0,0 0-1 0 0,-1 0 1 0 0,-7-2 253 0 0,-7-10 100 0 0,-22-23 80 0 0,-31-41 0 0 0,37 41-361 0 0,-52-48 0 0 0,-120-97-69 0 0,193 171-11 0 0,1 0-1 0 0,1-1 1 0 0,0 1-1 0 0,0-2 1 0 0,1 1-1 0 0,-10-21 1 0 0,16 30-1 0 0,1 1 0 0 0,0 0 0 0 0,0 0 1 0 0,-1-1-1 0 0,1 1 0 0 0,0 0 1 0 0,0 0-1 0 0,0-1 0 0 0,0 1 0 0 0,-1 0 1 0 0,1 0-1 0 0,0-1 0 0 0,0 1 1 0 0,0 0-1 0 0,0-1 0 0 0,0 1 1 0 0,0 0-1 0 0,0-1 0 0 0,0 1 0 0 0,0 0 1 0 0,0-1-1 0 0,0 1 0 0 0,0 0 1 0 0,0 0-1 0 0,0-1 0 0 0,0 1 0 0 0,0 0 1 0 0,0-1-1 0 0,0 1 0 0 0,1 0 1 0 0,-1-1-1 0 0,0 1 0 0 0,0 0 0 0 0,0 0 1 0 0,0-1-1 0 0,1 1 0 0 0,-1 0 1 0 0,0 0-1 0 0,0 0 0 0 0,0-1 1 0 0,1 1-1 0 0,-1 0 0 0 0,0 0 0 0 0,1 0 1 0 0,-1-1-1 0 0,0 1 0 0 0,0 0 1 0 0,1 0-1 0 0,-1 0 0 0 0,0 0 0 0 0,1 0 1 0 0,-1 0-1 0 0,0 0 0 0 0,1 0 1 0 0,-1 0-1 0 0,0 0 0 0 0,0 0 1 0 0,1 0-1 0 0,-1 0 0 0 0,0 0 0 0 0,1 0 1 0 0,-1 0-1 0 0,0 0 0 0 0,1 0 1 0 0,-1 0-1 0 0,0 0 0 0 0,0 1 0 0 0,1-1 1 0 0,-1 0-1 0 0,28 12-119 0 0,-22-9 119 0 0,95 47-145 0 0,-25-11 147 0 0,162 88 128 0 0,-197-101-92 0 0,214 143 131 0 0,-166-100-39 0 0,-88-68-120 0 0,0-1 1 0 0,0 1-1 0 0,0 0 1 0 0,0 0-1 0 0,0-1 1 0 0,-1 1-1 0 0,1 0 1 0 0,0 0-1 0 0,-1 0 1 0 0,1 0-1 0 0,0 0 0 0 0,-1 0 1 0 0,1 0-1 0 0,-1 0 1 0 0,1 2-1 0 0,-5 0 107 0 0,-7-7-28 0 0,9 3-82 0 0,0 0 0 0 0,0 0-1 0 0,0 0 1 0 0,-1 0 0 0 0,1 1 0 0 0,-1-1-1 0 0,1 1 1 0 0,0-1 0 0 0,-1 1-1 0 0,1 0 1 0 0,-1 0 0 0 0,1 0 0 0 0,-1 0-1 0 0,1 0 1 0 0,0 1 0 0 0,-1-1-1 0 0,1 1 1 0 0,-1 0 0 0 0,1-1 0 0 0,0 1-1 0 0,0 0 1 0 0,-1 0 0 0 0,1 0-1 0 0,0 1 1 0 0,0-1 0 0 0,0 1 0 0 0,0-1-1 0 0,0 1 1 0 0,1-1 0 0 0,-1 1 0 0 0,0 0-1 0 0,1 0 1 0 0,-1 0 0 0 0,1 0-1 0 0,0 0 1 0 0,-2 4 0 0 0,-8 15-1273 0 0,-4 5-411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8:20.412"/>
    </inkml:context>
    <inkml:brush xml:id="br0">
      <inkml:brushProperty name="width" value="0.1" units="cm"/>
      <inkml:brushProperty name="height" value="0.1" units="cm"/>
      <inkml:brushProperty name="color" value="#E71224"/>
    </inkml:brush>
  </inkml:definitions>
  <inkml:trace contextRef="#ctx0" brushRef="#br0">664 652 5351 0 0,'0'-1'36'0'0,"-1"1"0"0"0,1 0 0 0 0,0 0-1 0 0,0-1 1 0 0,-1 1 0 0 0,1 0-1 0 0,0 0 1 0 0,-1-1 0 0 0,1 1 0 0 0,0 0-1 0 0,0-1 1 0 0,0 1 0 0 0,-1-1 0 0 0,1 1-1 0 0,0 0 1 0 0,0-1 0 0 0,0 1-1 0 0,0 0 1 0 0,0-1 0 0 0,0 1 0 0 0,-1-1-1 0 0,1 1 1 0 0,0-1 0 0 0,0 1-1 0 0,0 0 1 0 0,0-1 0 0 0,1 1 0 0 0,-1-1-1 0 0,0 1 1 0 0,0 0 0 0 0,0-1-1 0 0,0 1 1 0 0,0-1 0 0 0,0 1 0 0 0,1 0-1 0 0,-1-1 1 0 0,0 1 0 0 0,0 0 0 0 0,1-1-1 0 0,-1 1 1 0 0,0 0 0 0 0,0-1-1 0 0,1 1 1 0 0,0 0 0 0 0,18-9 2005 0 0,-12 6-1754 0 0,-7 3-276 0 0,0 0-1 0 0,1 0 0 0 0,-1 0 1 0 0,0 0-1 0 0,0 0 0 0 0,0 0 1 0 0,0 0-1 0 0,0 0 0 0 0,0 0 1 0 0,1 0-1 0 0,-1 1 0 0 0,0-1 1 0 0,0 0-1 0 0,0 0 0 0 0,0 0 1 0 0,0 0-1 0 0,0 0 0 0 0,0 0 1 0 0,1 0-1 0 0,-1 0 0 0 0,0 0 1 0 0,0 1-1 0 0,0-1 0 0 0,0 0 1 0 0,0 0-1 0 0,0 0 0 0 0,0 0 1 0 0,0 0-1 0 0,0 0 0 0 0,0 1 0 0 0,0-1 1 0 0,0 0-1 0 0,0 0 0 0 0,0 0 1 0 0,0 0-1 0 0,0 0 0 0 0,0 0 1 0 0,0 1-1 0 0,0-1 0 0 0,0 0 1 0 0,0 0-1 0 0,0 0 0 0 0,0 0 1 0 0,0 0-1 0 0,0 0 0 0 0,0 1 1 0 0,0-1-1 0 0,0 0 0 0 0,0 0 1 0 0,0 0-1 0 0,0 0 0 0 0,-1 0 1 0 0,-2 10 137 0 0,-4-1-85 0 0,-1 0 0 0 0,0-1-1 0 0,0 0 1 0 0,-1 0 0 0 0,0-1-1 0 0,-12 7 1 0 0,-8 8 18 0 0,-130 119 202 0 0,59-51-128 0 0,96-86-146 0 0,1-1 6 0 0,0-1 0 0 0,1 1 0 0 0,-1-1 0 0 0,0 0 0 0 0,0 0 0 0 0,0 0 0 0 0,-1 0 0 0 0,1-1 1 0 0,-5 2-1 0 0,8-2 6 0 0,-1-1 1 0 0,1 0 0 0 0,-1 0 0 0 0,1-1-1 0 0,-1 1 1 0 0,1 0 0 0 0,0 0-1 0 0,-1 0 1 0 0,1 0 0 0 0,-1 0 0 0 0,1 0-1 0 0,0 0 1 0 0,-1-1 0 0 0,1 1 0 0 0,-1 0-1 0 0,1 0 1 0 0,0-1 0 0 0,-1 1 0 0 0,1 0-1 0 0,0 0 1 0 0,0-1 0 0 0,-1 1-1 0 0,1 0 1 0 0,0-1 0 0 0,0 1 0 0 0,-1 0-1 0 0,1-1 1 0 0,0 1 0 0 0,0-1 0 0 0,0 1-1 0 0,-1 0 1 0 0,1-1 0 0 0,0 1-1 0 0,0-1 1 0 0,0 1 0 0 0,0-1 0 0 0,0 1-1 0 0,0 0 1 0 0,0-1 0 0 0,0 1 0 0 0,0-1-1 0 0,0 1 1 0 0,0-1 0 0 0,0 1-1 0 0,1 0 1 0 0,-1-1 0 0 0,0 1 0 0 0,0-1-1 0 0,7-24 645 0 0,-6 22-554 0 0,15-39 272 0 0,2 1 1 0 0,43-72-1 0 0,-49 92-341 0 0,16-27-30 0 0,26-44 51 0 0,63-147-1 0 0,-92 178-59 0 0,-12 32 8 0 0,-1 0 0 0 0,-2-1 0 0 0,-1-1 0 0 0,7-34 0 0 0,-16 59-8 0 0,1 1 0 0 0,-1-1 0 0 0,0 1 0 0 0,-1-1 0 0 0,1 1 0 0 0,-1 0 0 0 0,0-1 0 0 0,-1 1 0 0 0,1 0 0 0 0,-1 0 0 0 0,0-1 0 0 0,0 1 0 0 0,0 1 0 0 0,-1-1 0 0 0,-4-6 0 0 0,7 11-4 0 0,-1-1 0 0 0,1 0 0 0 0,-1 1-1 0 0,1-1 1 0 0,-1 1 0 0 0,1-1 0 0 0,-1 1-1 0 0,0-1 1 0 0,1 1 0 0 0,-1-1 0 0 0,0 1-1 0 0,1 0 1 0 0,-1-1 0 0 0,0 1 0 0 0,1 0-1 0 0,-1 0 1 0 0,0-1 0 0 0,0 1 0 0 0,0 0-1 0 0,1 0 1 0 0,-1 0 0 0 0,0 0 0 0 0,0 0 0 0 0,-1 0-1 0 0,1 1 0 0 0,-1-1 0 0 0,0 1-1 0 0,1 0 1 0 0,-1-1-1 0 0,1 1 1 0 0,-1 0 0 0 0,1 0-1 0 0,-1 0 1 0 0,1 0 0 0 0,-3 3-1 0 0,-1 1-7 0 0,0 2-1 0 0,0-1 0 0 0,-8 13 0 0 0,1 4-1 0 0,1 0 0 0 0,1 1 0 0 0,1 0 0 0 0,1 1 0 0 0,1 0 0 0 0,1 0 0 0 0,-4 45 0 0 0,4 14-11 0 0,6 87-1 0 0,2-72 6 0 0,-3-52-18 0 0,0-5 43 0 0,2-1 1 0 0,1 0 0 0 0,13 70 0 0 0,-33-167 337 0 0,-33-64 1 0 0,41 95-318 0 0,-19-33 35 0 0,-63-94 0 0 0,71 121-48 0 0,-2 2 0 0 0,-1 1 0 0 0,-45-42 0 0 0,65 67-19 0 0,0 0-1 0 0,-1-1 0 0 0,1 1 1 0 0,0 1-1 0 0,-1-1 1 0 0,0 1-1 0 0,1-1 0 0 0,-1 1 1 0 0,-8-2-1 0 0,12 4 3 0 0,0 0 1 0 0,0-1-1 0 0,-1 1 0 0 0,1 0 0 0 0,0 0 0 0 0,0 0 1 0 0,-1 0-1 0 0,1 0 0 0 0,0 0 0 0 0,-1 0 0 0 0,1 1 0 0 0,0-1 1 0 0,0 0-1 0 0,-1 1 0 0 0,1-1 0 0 0,0 1 0 0 0,0-1 1 0 0,0 1-1 0 0,0 0 0 0 0,0-1 0 0 0,0 1 0 0 0,0 0 0 0 0,0 0 1 0 0,0 0-1 0 0,0 0 0 0 0,0 0 0 0 0,0 0 0 0 0,1 0 1 0 0,-1 0-1 0 0,0 0 0 0 0,1 0 0 0 0,-1 0 0 0 0,0 0 0 0 0,1 0 1 0 0,0 1-1 0 0,-1-1 0 0 0,1 0 0 0 0,0 0 0 0 0,-1 1 1 0 0,1-1-1 0 0,0 0 0 0 0,0 0 0 0 0,0 2 0 0 0,0 1-5 0 0,1 0 1 0 0,-1-1-1 0 0,0 1 0 0 0,1 0 0 0 0,0-1 0 0 0,0 1 0 0 0,0-1 1 0 0,0 1-1 0 0,1-1 0 0 0,0 1 0 0 0,-1-1 0 0 0,1 0 0 0 0,0 0 0 0 0,0 0 1 0 0,1 0-1 0 0,-1 0 0 0 0,1 0 0 0 0,-1 0 0 0 0,1-1 0 0 0,5 4 1 0 0,3 3-23 0 0,1-1 0 0 0,0 0 0 0 0,1-1 1 0 0,13 6-1 0 0,-22-12 24 0 0,199 83 463 0 0,167 33 935 0 0,-169-54-1158 0 0,-193-61-226 0 0,27 11 45 0 0,-33-12-54 0 0,0 0-1 0 0,0 0 1 0 0,0 0-1 0 0,0 0 1 0 0,0 1-1 0 0,0-1 1 0 0,-1 1-1 0 0,1-1 1 0 0,0 1 0 0 0,-1 0-1 0 0,1 0 1 0 0,1 3-1 0 0,-3-5 2 0 0,0 1 0 0 0,1-1 0 0 0,-1 1-1 0 0,0-1 1 0 0,0 1 0 0 0,0-1 0 0 0,-1 1 0 0 0,1-1-1 0 0,0 1 1 0 0,0-1 0 0 0,0 0 0 0 0,0 1 0 0 0,0-1-1 0 0,0 1 1 0 0,-1-1 0 0 0,1 1 0 0 0,0-1 0 0 0,0 0-1 0 0,-1 1 1 0 0,1-1 0 0 0,0 0 0 0 0,-1 1 0 0 0,1-1-1 0 0,0 0 1 0 0,-1 1 0 0 0,1-1 0 0 0,0 0 0 0 0,-1 0-1 0 0,1 1 1 0 0,-1-1 0 0 0,1 0 0 0 0,-1 0 0 0 0,1 0-1 0 0,0 1 1 0 0,-1-1 0 0 0,0 0 0 0 0,-22 7 67 0 0,19-6-66 0 0,-41 9-25 0 0,0-2 0 0 0,0-2 0 0 0,-62 0 0 0 0,-140-12-128 0 0,147 2 129 0 0,-13-2 0 0 0,-88-1-30 0 0,188 7 51 0 0,3-1-10 0 0,0 1-1 0 0,-1 1 1 0 0,1 0 0 0 0,-18 3-1 0 0,26-3 9 0 0,0 0 1 0 0,0-1-1 0 0,0 1 0 0 0,0 0 0 0 0,-1 0 0 0 0,2 0 0 0 0,-1 0 0 0 0,0 1 0 0 0,0-1 0 0 0,0 0 0 0 0,0 1 0 0 0,1 0 1 0 0,-1-1-1 0 0,1 1 0 0 0,-1 0 0 0 0,1 0 0 0 0,0-1 0 0 0,0 1 0 0 0,-1 0 0 0 0,1 0 0 0 0,1 0 0 0 0,-1 1 0 0 0,0-1 1 0 0,0 0-1 0 0,1 0 0 0 0,-1 0 0 0 0,1 3 0 0 0,-1 36-381 0 0,3-14 167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8:28.762"/>
    </inkml:context>
    <inkml:brush xml:id="br0">
      <inkml:brushProperty name="width" value="0.1" units="cm"/>
      <inkml:brushProperty name="height" value="0.1" units="cm"/>
      <inkml:brushProperty name="color" value="#E71224"/>
    </inkml:brush>
  </inkml:definitions>
  <inkml:trace contextRef="#ctx0" brushRef="#br0">814 248 2271 0 0,'0'0'15'0'0,"0"0"-1"0"0,-1-1 0 0 0,1 1 0 0 0,0 0 1 0 0,-1-1-1 0 0,1 1 0 0 0,0 0 0 0 0,-1 0 1 0 0,1-1-1 0 0,-1 1 0 0 0,1 0 0 0 0,-1 0 1 0 0,1 0-1 0 0,-1 0 0 0 0,1-1 0 0 0,-1 1 1 0 0,1 0-1 0 0,-1 0 0 0 0,1 0 0 0 0,-1 0 0 0 0,1 0 1 0 0,0 0-1 0 0,-1 0 0 0 0,1 0 0 0 0,-1 1 1 0 0,1-1-1 0 0,-2 0 0 0 0,-10 12 1077 0 0,-4 21 248 0 0,14-29-1496 0 0,-5 13 285 0 0,0-1 0 0 0,-2 1 0 0 0,0-1 0 0 0,-1-1 0 0 0,-1 0 0 0 0,0 0 0 0 0,-1-1 0 0 0,-1 0 0 0 0,0-1 0 0 0,-20 15 0 0 0,-216 135 2391 0 0,205-137-2182 0 0,21-12-59 0 0,-1-1 0 0 0,-1-2 0 0 0,-36 13 0 0 0,61-24-257 0 0,-1 1 1 0 0,0-1-1 0 0,1 0 0 0 0,-1 0 0 0 0,0 1 0 0 0,0-1 0 0 0,1 0 0 0 0,-1 0 0 0 0,0 0 0 0 0,0 0 1 0 0,1 0-1 0 0,-1 0 0 0 0,0 0 0 0 0,0 0 0 0 0,1 0 0 0 0,-1 0 0 0 0,0 0 0 0 0,0-1 0 0 0,1 1 1 0 0,-1 0-1 0 0,0-1 0 0 0,1 1 0 0 0,-2-1 0 0 0,2 0-4 0 0,-1 1 1 0 0,1-1-1 0 0,0 0 1 0 0,0 1-1 0 0,0-1 1 0 0,0 0-1 0 0,-1 1 0 0 0,1-1 1 0 0,0 0-1 0 0,0 0 1 0 0,0 1-1 0 0,0-1 1 0 0,1 0-1 0 0,-1 1 0 0 0,0-1 1 0 0,0 0-1 0 0,0 1 1 0 0,1-1-1 0 0,-1-1 0 0 0,5-7 81 0 0,-1 1-1 0 0,11-15 0 0 0,-12 18-96 0 0,27-46 46 0 0,-2 0 0 0 0,-3-2 0 0 0,22-65 0 0 0,-35 77-47 0 0,-2-1 0 0 0,-2 0 0 0 0,5-63 0 0 0,-13 89 9 0 0,0-1 1 0 0,0 1-1 0 0,-2-1 0 0 0,0 1 0 0 0,0-1 0 0 0,-11-30 0 0 0,8 33-9 0 0,5 15 0 0 0,0-1 0 0 0,0 0 0 0 0,0 0 0 0 0,0 0 0 0 0,0 0 0 0 0,0 0 0 0 0,0 1 0 0 0,-1-1 0 0 0,1 0 0 0 0,0 0 0 0 0,0 0 0 0 0,0 0 0 0 0,0 0 0 0 0,0 1 0 0 0,0-1 0 0 0,-1 0 0 0 0,1 0 0 0 0,0 0 0 0 0,0 0 0 0 0,0 0 0 0 0,0 0 0 0 0,0 0 0 0 0,-1 0 0 0 0,1 0 0 0 0,0 0 0 0 0,0 0 0 0 0,0 0 0 0 0,0 0 0 0 0,-1 0 0 0 0,1 0 0 0 0,0 0 0 0 0,0 0 0 0 0,0 0 0 0 0,-1 0 0 0 0,1 0 0 0 0,0 0 0 0 0,0 0 0 0 0,0 0 0 0 0,0 0 0 0 0,0 0 0 0 0,-1 0 0 0 0,1 0 0 0 0,0 0 0 0 0,0 0 0 0 0,0 0 0 0 0,0-1 0 0 0,0 1 0 0 0,-1 0 0 0 0,1 0 0 0 0,0 0 0 0 0,0 0 0 0 0,0 0 0 0 0,0-1 0 0 0,0 1 0 0 0,0 0 0 0 0,0 0 0 0 0,0 0 0 0 0,0 0 0 0 0,-1 0 0 0 0,1-1 0 0 0,0 1 0 0 0,0 0 0 0 0,0 0 0 0 0,0 0 0 0 0,0-1 0 0 0,0 6 0 0 0,0-1 0 0 0,1 1 0 0 0,-1-1 0 0 0,1 1 0 0 0,2 7 0 0 0,-2-6 0 0 0,2 5 8 0 0,0 0-1 0 0,1 0 0 0 0,1-1 1 0 0,-1 1-1 0 0,2-1 0 0 0,-1 0 0 0 0,2-1 1 0 0,9 14-1 0 0,67 66 115 0 0,-74-80-110 0 0,361 326 915 0 0,-314-287-827 0 0,51 36 92 0 0,-102-81-164 0 0,-1 1 0 0 0,2-1 0 0 0,-1 0 1 0 0,0 0-1 0 0,1 0 0 0 0,-1-1 0 0 0,1 0 0 0 0,8 2 0 0 0,-14-4-17 0 0,1 0-1 0 0,-1 0 1 0 0,1 0 0 0 0,-1 0-1 0 0,0 0 1 0 0,1-1-1 0 0,-1 1 1 0 0,1 0 0 0 0,-1 0-1 0 0,1-1 1 0 0,-1 1-1 0 0,0 0 1 0 0,1-1 0 0 0,-1 1-1 0 0,0 0 1 0 0,1-1-1 0 0,-1 1 1 0 0,0 0 0 0 0,0-1-1 0 0,1 1 1 0 0,-1-1-1 0 0,0 1 1 0 0,0-1 0 0 0,0 1-1 0 0,1 0 1 0 0,-1-1-1 0 0,0 1 1 0 0,0-1-1 0 0,0 1 1 0 0,0-1 0 0 0,0 1-1 0 0,0-1 1 0 0,0 1-1 0 0,0-1 1 0 0,0 1 0 0 0,0-1-1 0 0,0 1 1 0 0,0-1-1 0 0,0 1 1 0 0,-1 0 0 0 0,1-2-1 0 0,-7-23 219 0 0,6 22-208 0 0,-20-63 176 0 0,4 11-130 0 0,-27-58 1 0 0,22 60-52 0 0,-18-36 10 0 0,36 81-25 0 0,-1 0 0 0 0,0 0 1 0 0,-1 1-1 0 0,1 0 0 0 0,-1 0 0 0 0,-1 0 1 0 0,1 1-1 0 0,-10-8 0 0 0,10 11-10 0 0,0 0 0 0 0,0 0 0 0 0,0 0-1 0 0,0 1 1 0 0,0 0 0 0 0,0 0 0 0 0,-1 0-1 0 0,1 1 1 0 0,-1 0 0 0 0,1 0 0 0 0,-1 1-1 0 0,1 0 1 0 0,-1 0 0 0 0,1 0-1 0 0,-14 3 1 0 0,-6 3-60 0 0,0 1 1 0 0,-40 16-1 0 0,40-13 50 0 0,-8 3-23 0 0,1 2 0 0 0,1 1 0 0 0,-59 40 0 0 0,-78 79-70 0 0,130-96 87 0 0,-62 79 0 0 0,-10 10 0 0 0,107-123 25 0 0,0-1 0 0 0,0 1 0 0 0,0-1 0 0 0,0 1 0 0 0,-4 8 0 0 0,37-26 0 0 0,55-28 268 0 0,154-100 0 0 0,-154 86-172 0 0,136-64 0 0 0,-199 109-85 0 0,-1-1 0 0 0,38-26-1 0 0,-48 29-6 0 0,-1 1 0 0 0,0-2 0 0 0,0 1 0 0 0,-1-1 0 0 0,0 0 0 0 0,-1-1 0 0 0,10-15 0 0 0,-17 25-5 0 0,1-1-1 0 0,-1 1 1 0 0,1-1-1 0 0,-1 0 0 0 0,0 1 1 0 0,1-1-1 0 0,-1 0 1 0 0,0 1-1 0 0,0-1 1 0 0,0 0-1 0 0,1 1 1 0 0,-1-1-1 0 0,0 0 0 0 0,0 1 1 0 0,0-1-1 0 0,0 0 1 0 0,0 0-1 0 0,0 1 1 0 0,0-1-1 0 0,0 0 0 0 0,-1 1 1 0 0,1-1-1 0 0,0 0 1 0 0,0 0-1 0 0,-1 0 1 0 0,0 0-5 0 0,1 1 1 0 0,-1-1 0 0 0,0 1 0 0 0,0-1 0 0 0,1 1-1 0 0,-1 0 1 0 0,0-1 0 0 0,0 1 0 0 0,0 0 0 0 0,1-1-1 0 0,-1 1 1 0 0,0 0 0 0 0,0 0 0 0 0,0 0 0 0 0,0 0-1 0 0,0 0 1 0 0,-1 0 0 0 0,-3 0-20 0 0,0 1 0 0 0,0 0-1 0 0,0 0 1 0 0,0 0 0 0 0,0 0 0 0 0,-5 3 0 0 0,-1 2-14 0 0,0 0 0 0 0,1 1 0 0 0,0 0 0 0 0,-18 16 0 0 0,-34 41-7 0 0,35-35-20 0 0,16-16 53 0 0,0 0 0 0 0,1 1 0 0 0,0 0 0 0 0,1 1 0 0 0,1 0 0 0 0,1 0 0 0 0,0 0 0 0 0,1 1 0 0 0,0 0 0 0 0,-3 20 0 0 0,-37 172 173 0 0,24-74-319 0 0,11-77-3346 0 0,0-7-903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08:40.674"/>
    </inkml:context>
    <inkml:brush xml:id="br0">
      <inkml:brushProperty name="width" value="0.1" units="cm"/>
      <inkml:brushProperty name="height" value="0.1" units="cm"/>
      <inkml:brushProperty name="color" value="#E71224"/>
    </inkml:brush>
  </inkml:definitions>
  <inkml:trace contextRef="#ctx0" brushRef="#br0">829 201 5407 0 0,'-5'-8'68'0'0,"5"7"-47"0"0,-1-1 1 0 0,0 1 0 0 0,1-1 0 0 0,-1 1-1 0 0,0 0 1 0 0,0-1 0 0 0,0 1 0 0 0,0 0 0 0 0,0 0-1 0 0,0 0 1 0 0,0 0 0 0 0,-1 0 0 0 0,1 0-1 0 0,0 0 1 0 0,-1 0 0 0 0,1 0 0 0 0,0 0 0 0 0,-1 1-1 0 0,1-1 1 0 0,-1 0 0 0 0,1 1 0 0 0,-3-1-1 0 0,-3 1 137 0 0,0 0-1 0 0,0 0 1 0 0,0 1-1 0 0,1 0 1 0 0,-1 0-1 0 0,0 1 1 0 0,1 0-1 0 0,-1 0 1 0 0,1 0-1 0 0,0 1 1 0 0,0 0-1 0 0,0 0 1 0 0,0 1-1 0 0,0 0 1 0 0,-5 4-1 0 0,-17 17 581 0 0,1 0 0 0 0,-33 42 0 0 0,18-19-312 0 0,5-6-132 0 0,18-19-121 0 0,-1-1-1 0 0,-1-1 1 0 0,-25 19-1 0 0,-64 34 512 0 0,50-35-272 0 0,59-38-400 0 0,0 0 0 0 0,0-1-1 0 0,0 1 1 0 0,0 0-1 0 0,0-1 1 0 0,-1 1 0 0 0,1-1-1 0 0,0 1 1 0 0,0-1-1 0 0,0 1 1 0 0,0-1 0 0 0,-1 0-1 0 0,-1 1 1 0 0,3-2-4 0 0,0 1 1 0 0,0 0 0 0 0,-1 0 0 0 0,1 0-1 0 0,0-1 1 0 0,0 1 0 0 0,0 0 0 0 0,0 0-1 0 0,-1-1 1 0 0,1 1 0 0 0,0 0-1 0 0,0 0 1 0 0,0-1 0 0 0,0 1 0 0 0,0 0-1 0 0,0 0 1 0 0,0-1 0 0 0,0 1 0 0 0,0 0-1 0 0,0 0 1 0 0,0-1 0 0 0,0 1-1 0 0,0 0 1 0 0,0-1 0 0 0,0 1 0 0 0,0 0-1 0 0,0 0 1 0 0,0-1 0 0 0,0 1 0 0 0,0 0-1 0 0,0 0 1 0 0,0-1 0 0 0,1 1-1 0 0,-1 0 1 0 0,2-5 75 0 0,0 0-1 0 0,1 1 0 0 0,-1-1 1 0 0,1 1-1 0 0,4-5 0 0 0,9-12-44 0 0,-1 0 1 0 0,0-1-1 0 0,-2-1 0 0 0,-1 0 0 0 0,-1-1 0 0 0,0-1 0 0 0,-2 1 0 0 0,-1-2 0 0 0,-1 1 0 0 0,-1-1 0 0 0,-2 0 1 0 0,0 0-1 0 0,-2 0 0 0 0,0 0 0 0 0,-2-1 0 0 0,-1 1 0 0 0,-6-35 0 0 0,4 43-15 0 0,-1 0-1 0 0,-1 0 1 0 0,-1 0-1 0 0,-9-21 1 0 0,15 39-23 0 0,0-1 0 0 0,0 1 1 0 0,-1-1-1 0 0,1 1 0 0 0,0 0 1 0 0,0-1-1 0 0,0 1 0 0 0,0-1 1 0 0,-1 1-1 0 0,1 0 1 0 0,0-1-1 0 0,0 1 0 0 0,-1 0 1 0 0,1-1-1 0 0,0 1 0 0 0,-1 0 1 0 0,1 0-1 0 0,0-1 0 0 0,-1 1 1 0 0,1 0-1 0 0,-1 0 0 0 0,1-1 1 0 0,0 1-1 0 0,-1 0 0 0 0,1 0 1 0 0,-1 0-1 0 0,1 0 1 0 0,0 0-1 0 0,-1 0 0 0 0,0 0 3 0 0,1 0 0 0 0,-1 1 0 0 0,1-1 0 0 0,-1 1 0 0 0,1-1 1 0 0,-1 1-1 0 0,1-1 0 0 0,-1 1 0 0 0,1-1 0 0 0,0 1 0 0 0,-1-1 0 0 0,1 1 0 0 0,0 0 0 0 0,0-1 0 0 0,0 1 0 0 0,-1 0 0 0 0,0 4 11 0 0,0-1 1 0 0,0 0 0 0 0,0 1-1 0 0,1-1 1 0 0,0 5-1 0 0,2 4-4 0 0,2 0 1 0 0,0 0-1 0 0,0-1 0 0 0,1 0 0 0 0,0 1 0 0 0,14 20 1 0 0,-6-10 25 0 0,10 18 194 0 0,30 37 0 0 0,-15-23-41 0 0,14 21-51 0 0,4-2 0 0 0,68 70-1 0 0,-98-112-51 0 0,-25-30-78 0 0,1 1 1 0 0,-1 0-1 0 0,1 0 0 0 0,-1-1 1 0 0,0 1-1 0 0,0 0 0 0 0,0 0 1 0 0,0 0-1 0 0,0 1 0 0 0,0 5 1 0 0,-1-9 0 0 0,0 0 0 0 0,0 0 0 0 0,-1 1 0 0 0,1-1 0 0 0,0 0 0 0 0,0 0 0 0 0,0 1 0 0 0,0-1 0 0 0,0 0 0 0 0,-1 0 0 0 0,1 0 0 0 0,0 1 0 0 0,0-1 0 0 0,0 0 0 0 0,-1 0 1 0 0,1 0-1 0 0,0 0 0 0 0,0 0 0 0 0,-1 1 0 0 0,1-1 0 0 0,0 0 0 0 0,0 0 0 0 0,-1 0 0 0 0,1 0 0 0 0,0 0 0 0 0,0 0 0 0 0,-1 0 0 0 0,1 0 0 0 0,0 0 0 0 0,0 0 0 0 0,-1 0 1 0 0,1 0-1 0 0,0 0 0 0 0,-1 0 0 0 0,1 0 0 0 0,0 0 0 0 0,0 0 0 0 0,-1-1 0 0 0,1 1 0 0 0,0 0 0 0 0,0 0 0 0 0,-1 0 0 0 0,-14-6 271 0 0,13 5-221 0 0,-34-16 69 0 0,1-1-1 0 0,0-3 1 0 0,1 0 0 0 0,2-3-1 0 0,0 0 1 0 0,1-2 0 0 0,-37-41-1 0 0,56 54-126 0 0,-1 1-1 0 0,0 0 0 0 0,-1 1 1 0 0,0 1-1 0 0,0 0 1 0 0,-1 1-1 0 0,-21-9 1 0 0,31 15-4 0 0,-1 1 0 0 0,1 1 0 0 0,-1-1 1 0 0,0 1-1 0 0,0 0 0 0 0,0 0 0 0 0,1 1 1 0 0,-1-1-1 0 0,0 2 0 0 0,-11 0 0 0 0,12 0-5 0 0,0 0-1 0 0,1 1 0 0 0,-1 0 1 0 0,1-1-1 0 0,-1 2 0 0 0,1-1 1 0 0,0 0-1 0 0,0 1 0 0 0,0 0 1 0 0,0 0-1 0 0,0 0 0 0 0,1 0 1 0 0,0 1-1 0 0,-1-1 0 0 0,-2 5 1 0 0,-9 12-11 0 0,0 1-1 0 0,1 1 1 0 0,2 0 0 0 0,0 0 0 0 0,1 1 0 0 0,1 1 0 0 0,2-1 0 0 0,0 2 0 0 0,1-1 0 0 0,2 1 0 0 0,0 0 0 0 0,-1 34 0 0 0,6-50 11 0 0,-1 1 0 0 0,0 1-1 0 0,1-1 1 0 0,0 1-1 0 0,1-1 1 0 0,0 1-1 0 0,1-1 1 0 0,4 13-1 0 0,-6-22 9 0 0,0 0 1 0 0,0 0-1 0 0,1 0 0 0 0,-1-1 1 0 0,0 1-1 0 0,1 0 0 0 0,-1 0 0 0 0,1-1 1 0 0,-1 1-1 0 0,1 0 0 0 0,-1-1 0 0 0,1 1 1 0 0,0-1-1 0 0,-1 1 0 0 0,1-1 0 0 0,0 1 1 0 0,-1-1-1 0 0,1 1 0 0 0,0-1 0 0 0,0 1 1 0 0,-1-1-1 0 0,1 0 0 0 0,0 0 0 0 0,0 1 1 0 0,0-1-1 0 0,-1 0 0 0 0,1 0 0 0 0,0 0 1 0 0,0 0-1 0 0,0 0 0 0 0,0 0 0 0 0,0 0 1 0 0,-1 0-1 0 0,1 0 0 0 0,0 0 1 0 0,0-1-1 0 0,0 1 0 0 0,-1 0 0 0 0,1 0 1 0 0,0-1-1 0 0,1 0 0 0 0,4-2 22 0 0,-1-1-1 0 0,1 1 1 0 0,-1-1-1 0 0,8-8 1 0 0,-5 5 18 0 0,24-21 211 0 0,38-44 0 0 0,-20 20-115 0 0,330-336 175 0 0,-358 366-312 0 0,-7 9 0 0 0,-1-1 0 0 0,-1-1 0 0 0,0 0 0 0 0,-1-1 0 0 0,10-19 0 0 0,-21 34 0 0 0,0-1 1 0 0,-1 1-1 0 0,1-1 0 0 0,0 1 1 0 0,-1-1-1 0 0,1 0 0 0 0,-1 1 0 0 0,0-1 1 0 0,1 0-1 0 0,-1 1 0 0 0,0-1 1 0 0,0 0-1 0 0,0 1 0 0 0,0-1 0 0 0,-1 0 1 0 0,1 1-1 0 0,0-1 0 0 0,-1 0 1 0 0,1 1-1 0 0,-1-1 0 0 0,-1-2 0 0 0,1 2-3 0 0,0 1 0 0 0,0 0 0 0 0,0 0 0 0 0,0 0 0 0 0,0 0-1 0 0,-1 0 1 0 0,1 0 0 0 0,0 1 0 0 0,0-1 0 0 0,-1 0-1 0 0,1 1 1 0 0,-1-1 0 0 0,1 0 0 0 0,-1 1 0 0 0,1 0 0 0 0,-1-1-1 0 0,1 1 1 0 0,-1 0 0 0 0,1 0 0 0 0,-1 0 0 0 0,1 0-1 0 0,-1 0 1 0 0,1 0 0 0 0,-3 1 0 0 0,-4 0-18 0 0,1 1 0 0 0,-1 1-1 0 0,1-1 1 0 0,0 1 0 0 0,0 0 0 0 0,0 1 0 0 0,0 0 0 0 0,0 0-1 0 0,-8 7 1 0 0,2 0-14 0 0,1 0-1 0 0,0 0 1 0 0,-15 19 0 0 0,12-10 9 0 0,1 1 0 0 0,0 1 0 0 0,2 0 1 0 0,1 1-1 0 0,-17 46 0 0 0,14-24-1 0 0,2 1-1 0 0,-7 58 0 0 0,15-64 28 0 0,2 0 0 0 0,2 0 0 0 0,7 58 0 0 0,-1-34 0 0 0,-6-44 0 0 0,0-20 0 0 0,0 1 0 0 0,0 0 0 0 0,0 0 0 0 0,-1-1 0 0 0,1 1 0 0 0,0 0 0 0 0,0 0 0 0 0,0-1 0 0 0,0 1 0 0 0,-1 0 0 0 0,1-1 0 0 0,0 1 0 0 0,-1 0 0 0 0,1-1 0 0 0,0 1 0 0 0,-1 0 0 0 0,1-1 0 0 0,-1 1 0 0 0,1-1 0 0 0,-1 1 0 0 0,0 0 0 0 0,-1-1 5 0 0,1-1 1 0 0,-1 0-1 0 0,1 1 0 0 0,-1-1 0 0 0,1 0 0 0 0,-1 0 0 0 0,1 0 0 0 0,0 0 1 0 0,0 0-1 0 0,-1 0 0 0 0,1-1 0 0 0,0 1 0 0 0,0 0 0 0 0,-1-2 1 0 0,0 1 3 0 0,-83-103 216 0 0,-17-18-250 0 0,85 105-60 0 0,-1 1 1 0 0,-24-19-1 0 0,35 31 69 0 0,-1 1-1 0 0,1-1 1 0 0,-1 1-1 0 0,0 0 1 0 0,0 1-1 0 0,0-1 1 0 0,0 2-1 0 0,-1-1 1 0 0,-15-1-1 0 0,24 3 14 0 0,0 1 1 0 0,-1 0-1 0 0,1 0 0 0 0,-1 0 0 0 0,1 0 0 0 0,0 0 0 0 0,-1 0 1 0 0,1 0-1 0 0,0 0 0 0 0,-1 0 0 0 0,1 0 0 0 0,-1 0 0 0 0,1 0 1 0 0,0 0-1 0 0,-1 1 0 0 0,1-1 0 0 0,0 0 0 0 0,-1 0 0 0 0,1 0 1 0 0,0 0-1 0 0,-1 1 0 0 0,1-1 0 0 0,0 0 0 0 0,0 0 0 0 0,-1 1 1 0 0,1-1-1 0 0,0 0 0 0 0,0 0 0 0 0,-1 1 0 0 0,1-1 0 0 0,0 0 1 0 0,0 1-1 0 0,0-1 0 0 0,-1 0 0 0 0,1 1 0 0 0,3 15-83 0 0,14 15-10 0 0,-6-18 93 0 0,0 1 0 0 0,2-2 1 0 0,-1 1-1 0 0,2-2 0 0 0,-1 0 0 0 0,1 0 0 0 0,1-1 0 0 0,0-1 0 0 0,21 9 0 0 0,-4-4 185 0 0,1-1-1 0 0,1-2 0 0 0,55 12 0 0 0,-83-22-159 0 0,12 2 56 0 0,-1 1-1 0 0,0 0 1 0 0,0 1-1 0 0,0 1 0 0 0,19 11 1 0 0,-32-16-87 0 0,-1 1 1 0 0,0 0 0 0 0,0 0 0 0 0,0 1-1 0 0,0-1 1 0 0,0 1 0 0 0,0 0-1 0 0,-1-1 1 0 0,1 1 0 0 0,-1 0-1 0 0,0 0 1 0 0,0 1 0 0 0,0-1 0 0 0,0 0-1 0 0,-1 1 1 0 0,1-1 0 0 0,-1 1-1 0 0,0-1 1 0 0,0 1 0 0 0,0 0-1 0 0,0-1 1 0 0,-1 1 0 0 0,0 0 0 0 0,1 0-1 0 0,-1 0 1 0 0,-1-1 0 0 0,1 1-1 0 0,0 0 1 0 0,-1 0 0 0 0,-2 6 0 0 0,-2 6-1789 0 0,0-1 0 0 0,-14 25 0 0 0,-5 5-4034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1:38.986"/>
    </inkml:context>
    <inkml:brush xml:id="br0">
      <inkml:brushProperty name="width" value="0.1" units="cm"/>
      <inkml:brushProperty name="height" value="0.1" units="cm"/>
      <inkml:brushProperty name="color" value="#E71224"/>
    </inkml:brush>
  </inkml:definitions>
  <inkml:trace contextRef="#ctx0" brushRef="#br0">533 1929 919 0 0,'-2'0'109'0'0,"0"-1"-1"0"0,0 1 1 0 0,0 0-1 0 0,0-1 1 0 0,0 1-1 0 0,0 0 1 0 0,0 0-1 0 0,1 0 1 0 0,-4 1-1 0 0,3-1 7 0 0,1 0 0 0 0,0 0 0 0 0,-1 1 0 0 0,1-1 0 0 0,0 0 0 0 0,-1 0 0 0 0,1-1 0 0 0,0 1 0 0 0,-1 0 0 0 0,1 0 0 0 0,0-1 0 0 0,-1 1 0 0 0,1 0 0 0 0,0-1 0 0 0,0 1 0 0 0,-2-2 0 0 0,3 2 38 0 0,4-6 2438 0 0,-4 6-2439 0 0,1-1 1 0 0,-1 1-1 0 0,0 0 0 0 0,1 0 1 0 0,-1 0-1 0 0,1-1 1 0 0,-1 1-1 0 0,0 0 0 0 0,1 0 1 0 0,-1 0-1 0 0,1 0 1 0 0,-1 0-1 0 0,17-5 1101 0 0,-17 5-1200 0 0,0 0 1 0 0,1 0-1 0 0,-1 0 1 0 0,0 0 0 0 0,0 0-1 0 0,1 0 1 0 0,-1 0-1 0 0,0 0 1 0 0,1 0 0 0 0,-1 0-1 0 0,0 0 1 0 0,1 0-1 0 0,-1 1 1 0 0,0-1 0 0 0,0 0-1 0 0,1 0 1 0 0,-1 0-1 0 0,0 0 1 0 0,0 1-1 0 0,0-1 1 0 0,1 0 0 0 0,-1 0-1 0 0,0 0 1 0 0,0 1-1 0 0,0-1 1 0 0,1 0 0 0 0,-1 0-1 0 0,0 1 1 0 0,0-1-1 0 0,0 0 1 0 0,0 0 0 0 0,0 1-1 0 0,0-1 1 0 0,1 1-1 0 0,-2 12 897 0 0,0-12-885 0 0,1 0 0 0 0,0 0 0 0 0,0 0-1 0 0,-1 0 1 0 0,1 0 0 0 0,0 0 0 0 0,0 0-1 0 0,0 0 1 0 0,0 0 0 0 0,0 0 0 0 0,0-1-1 0 0,1 1 1 0 0,-1 0 0 0 0,0 0 0 0 0,0 0 0 0 0,1 2-1 0 0,23-12 1952 0 0,99 3 454 0 0,-111 5-2220 0 0,-7 0-126 0 0,0 1-1 0 0,-1-1 0 0 0,1 0 0 0 0,0 0 0 0 0,0 0 1 0 0,7-4-1 0 0,-7 3-36 0 0,-1 1 0 0 0,1-1 0 0 0,0 1 0 0 0,-1 0-1 0 0,1 1 1 0 0,0-1 0 0 0,0 1 0 0 0,9 0 0 0 0,14-1 340 0 0,-19 0-348 0 0,-1 1-1 0 0,1 0 0 0 0,14 2 1 0 0,19 0 159 0 0,6-9 84 0 0,-33 4-178 0 0,0 1-1 0 0,18 0 0 0 0,134-5 644 0 0,-143 6-745 0 0,6-2 31 0 0,-1-2-1 0 0,30-7 1 0 0,-29 4 19 0 0,51-4 1 0 0,-32 11-68 0 0,98 10-1 0 0,-58-1-9 0 0,51 7 49 0 0,-6-5 68 0 0,148-7 0 0 0,-203-2-115 0 0,93 11 0 0 0,-13 1 13 0 0,177-13 98 0 0,-246-9-67 0 0,-62 5-27 0 0,0 1 1 0 0,1 1 0 0 0,43 3 0 0 0,167 21 29 0 0,64-16 127 0 0,-287-6-190 0 0,37-1-1 0 0,-23 0 0 0 0,0 1 0 0 0,1 1 0 0 0,57 11 0 0 0,-8 3 68 0 0,101 6 0 0 0,-121-16-76 0 0,202 7 8 0 0,-46-4 0 0 0,-133-3 0 0 0,-1-3 0 0 0,165-18 0 0 0,-202 9 0 0 0,0 2 0 0 0,0 2 0 0 0,86 5 0 0 0,159 26 0 0 0,-244-22 0 0 0,-34-4 0 0 0,1 0 0 0 0,0-1 0 0 0,0 0 0 0 0,20-2 0 0 0,10-5 0 0 0,1 2 0 0 0,72 3 0 0 0,104 12 0 0 0,-48-4 64 0 0,-116-7-64 0 0,76-10 0 0 0,-75 4 0 0 0,-1 3 0 0 0,87 6 0 0 0,-23 11 0 0 0,1 0 0 0 0,-49-9 3 0 0,-37-1 9 0 0,0-2 1 0 0,0-1 0 0 0,53-6-1 0 0,124-45 2 0 0,-177 41-6 0 0,47-9 37 0 0,24-6 29 0 0,-95 21-33 0 0,0-1 1 0 0,0-1 0 0 0,-1 0-1 0 0,0 0 1 0 0,1-1 0 0 0,17-13-1 0 0,-18 10 16 0 0,-1 1-1 0 0,0-1 0 0 0,-1 0 1 0 0,1-1-1 0 0,-2 0 0 0 0,0 0 1 0 0,0-1-1 0 0,7-15 0 0 0,27-43 189 0 0,-29 51-182 0 0,0-1 0 0 0,15-36 0 0 0,-24 47-51 0 0,-1 1 0 0 0,1 0 0 0 0,-2-1 0 0 0,1 0 0 0 0,-1 1-1 0 0,-1-1 1 0 0,1 0 0 0 0,-1 1 0 0 0,0-1 0 0 0,-1 0-1 0 0,0 1 1 0 0,-2-9 0 0 0,-1-2 12 0 0,1 0-1 0 0,0 0 1 0 0,2-1-1 0 0,0 1 1 0 0,1-1-1 0 0,0 1 1 0 0,2 0 0 0 0,6-31-1 0 0,-1 12 8 0 0,6-76 0 0 0,-10-40 35 0 0,-3 147-66 0 0,-2-15 13 0 0,0 0 0 0 0,-1-1 0 0 0,-1 1 0 0 0,-1 0 0 0 0,-1 1 0 0 0,-1-1 0 0 0,0 1 0 0 0,-11-19 0 0 0,10 18-2 0 0,1 0 0 0 0,2-1-1 0 0,0 1 1 0 0,-3-30-1 0 0,6 32-7 0 0,-1 1 0 0 0,0-1 1 0 0,-2 1-1 0 0,0-1 0 0 0,-1 1 0 0 0,-13-28 0 0 0,7 24-3 0 0,2-1 0 0 0,-9-28 0 0 0,-9-20 0 0 0,24 62 0 0 0,-1 1 0 0 0,0 0 0 0 0,0 0 0 0 0,-1 1 0 0 0,0-1 0 0 0,0 1 0 0 0,-1 0 0 0 0,0 1 0 0 0,0 0 0 0 0,-1 0 0 0 0,1 0 0 0 0,-12-5 0 0 0,-8-3 0 0 0,-1 1 0 0 0,-42-13 0 0 0,29 11 0 0 0,25 8-688 0 0,-28-17 0 0 0,32 17 976 0 0,-1 0 1 0 0,0 0 0 0 0,-24-8 0 0 0,-10 5-248 0 0,1 2 1 0 0,-1 2 0 0 0,-50 0 0 0 0,-38-5-44 0 0,-135-18 2 0 0,-12 6 0 0 0,93 11 0 0 0,74 3 0 0 0,0 5 0 0 0,-135 13 0 0 0,159-1 0 0 0,-169-7 0 0 0,135-7 0 0 0,-177 14 0 0 0,161-3 0 0 0,68-3 0 0 0,-122-3 0 0 0,100-1 0 0 0,-109 11 0 0 0,-154 10 0 0 0,243-16 0 0 0,-145-1 0 0 0,83-7 0 0 0,29-1 0 0 0,33 7 0 0 0,-27 0 0 0 0,-151-18 0 0 0,208 12 0 0 0,47 3 0 0 0,-30 0 0 0 0,34 2 0 0 0,-66-9 0 0 0,90 7 0 0 0,-29-6 0 0 0,-1 1 0 0 0,1 3 0 0 0,-1 1 0 0 0,-45 2 0 0 0,-10 11 0 0 0,-105 5 0 0 0,-297 3-607 0 0,119 8 1214 0 0,280-19-607 0 0,-107 12 0 0 0,123-13 0 0 0,43 1 0 0 0,12-3 0 0 0,-32 10 0 0 0,9-1-16 0 0,-100 14 0 0 0,35-7 16 0 0,109-18 0 0 0,-1 0 0 0 0,1 1 0 0 0,0 0 0 0 0,-10 6 0 0 0,-18 9 0 0 0,29-17 0 0 0,1 0 0 0 0,-1 1 0 0 0,1 0 0 0 0,0 0 0 0 0,-1 0 0 0 0,1 1 0 0 0,0-1 0 0 0,1 1 0 0 0,-1 0 0 0 0,0 0 0 0 0,1 0 0 0 0,0 0 0 0 0,0 1 0 0 0,0 0 0 0 0,0-1 0 0 0,0 1 0 0 0,1 0 0 0 0,-1 0 0 0 0,1 0 0 0 0,-2 6 0 0 0,0-1 0 0 0,-4 7 0 0 0,1 0 0 0 0,1 1 0 0 0,0 0 0 0 0,1 1 0 0 0,-3 23 0 0 0,5-23-10 0 0,-9 31 1 0 0,6-30-14 0 0,-3 26 1 0 0,6-31 22 0 0,0-1 0 0 0,-1 0 0 0 0,0 0 0 0 0,-11 21 0 0 0,9-22 0 0 0,0 1 0 0 0,1-1 0 0 0,1 1 0 0 0,-5 26 0 0 0,2 15 0 0 0,2-1 0 0 0,4 83 0 0 0,5-100-245 0 0,3-1 1 0 0,13 46-1 0 0,6 35 686 0 0,-24-94-387 0 0,-1 0 1 0 0,-3 42-1 0 0,1-37-53 0 0,1 32 0 0 0,3-40-1 0 0,0 9 0 0 0,-3-20 0 0 0,0 1 0 0 0,1 0 0 0 0,2 12 0 0 0,-2-13 0 0 0,0 0 0 0 0,0 0 0 0 0,0 0 0 0 0,-2 13 0 0 0,-3-1-43 0 0,-1-1 0 0 0,-1 1 0 0 0,-1-1 0 0 0,0 0 0 0 0,-1 0 0 0 0,-13 20 0 0 0,-19 45-412 0 0,12 0-2461 0 0,17-40 1188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1:44.233"/>
    </inkml:context>
    <inkml:brush xml:id="br0">
      <inkml:brushProperty name="width" value="0.1" units="cm"/>
      <inkml:brushProperty name="height" value="0.1" units="cm"/>
      <inkml:brushProperty name="color" value="#F4F91B"/>
    </inkml:brush>
  </inkml:definitions>
  <inkml:trace contextRef="#ctx0" brushRef="#br0">6 10 1583 0 0,'-2'-4'64'0'0,"0"3"24"0"0,1-1-88 0 0,1 0 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1:48.742"/>
    </inkml:context>
    <inkml:brush xml:id="br0">
      <inkml:brushProperty name="width" value="0.1" units="cm"/>
      <inkml:brushProperty name="height" value="0.1" units="cm"/>
      <inkml:brushProperty name="color" value="#F4F91B"/>
    </inkml:brush>
  </inkml:definitions>
  <inkml:trace contextRef="#ctx0" brushRef="#br0">8871 211 2415 0 0,'-5'0'186'0'0,"0"-1"-1"0"0,-1 1 0 0 0,1 0 0 0 0,0 0 0 0 0,0 0 0 0 0,-1 0 1 0 0,1 1-1 0 0,0 0 0 0 0,0 0 0 0 0,-7 3 0 0 0,-19 3 506 0 0,27-6-591 0 0,1-1 59 0 0,0 1 0 0 0,1-1 0 0 0,-1 0 0 0 0,0 0 0 0 0,1 0 0 0 0,-1 0 0 0 0,0 0 0 0 0,1 0 0 0 0,-1-1 0 0 0,0 1 0 0 0,-3-2 0 0 0,0-1 205 0 0,0 1 0 0 0,-1 0 0 0 0,1 0 0 0 0,0 0 0 0 0,-1 1 0 0 0,1 0 0 0 0,0 1 0 0 0,-12-1 0 0 0,-57 9 71 0 0,19-2-207 0 0,52-6-217 0 0,-44 3 250 0 0,-69-6 0 0 0,47-3 763 0 0,-117 6 0 0 0,170 1-942 0 0,0-2 0 0 0,0 0-1 0 0,-33-6 1 0 0,-48-18 896 0 0,7 1-400 0 0,-19-4-331 0 0,-40-8 679 0 0,103 32-766 0 0,1 1 0 0 0,-1 3 1 0 0,-75 9-1 0 0,-63-1-45 0 0,-124-36 675 0 0,298 26-754 0 0,-263-27 606 0 0,202 20-478 0 0,-48-7 120 0 0,43 6-83 0 0,-94-1 0 0 0,152 10-189 0 0,-184 3 113 0 0,200-2-120 0 0,-422 22 185 0 0,380-20-181 0 0,-277 20 288 0 0,169-5-54 0 0,-24-17-171 0 0,79-2-51 0 0,-232 14 191 0 0,204-11-92 0 0,64-2-62 0 0,3-1 33 0 0,34 0-83 0 0,-47 3-1 0 0,-133 12 191 0 0,145-8-159 0 0,-126 14 132 0 0,117-10-107 0 0,-1-4 0 0 0,-93-4 0 0 0,113-1-64 0 0,-84 12 0 0 0,57-3 54 0 0,14-3-27 0 0,-114 6 20 0 0,-15-1 28 0 0,-172 5 42 0 0,302-9-117 0 0,4-1 0 0 0,-107 0 0 0 0,-156-29 53 0 0,291 23-49 0 0,1 1 0 0 0,-34 6 0 0 0,-38 1-5 0 0,-117 0 1 0 0,-15-3 64 0 0,192-6-63 0 0,-31 0 4 0 0,0 3 0 0 0,-112 18 0 0 0,172-17-5 0 0,-93 21 0 0 0,88-21 0 0 0,-1 1 0 0 0,0-2 0 0 0,-22 0 0 0 0,-4 1 0 0 0,28-2 0 0 0,0 0 0 0 0,-1-2 0 0 0,1 0 0 0 0,0 0 0 0 0,-23-7 0 0 0,6-4 64 0 0,31 12-64 0 0,1-1 0 0 0,0 1 0 0 0,-1 0 0 0 0,1 0 0 0 0,0 0 0 0 0,-1 0 0 0 0,1 0 0 0 0,0 0 0 0 0,-1 0 0 0 0,1 0 0 0 0,0 1 0 0 0,0-1 0 0 0,-1 0 0 0 0,1 1 0 0 0,0-1 0 0 0,0 1 0 0 0,-1 0 0 0 0,1-1 0 0 0,0 1 0 0 0,0 0 0 0 0,0 0 0 0 0,0-1 0 0 0,0 1 0 0 0,0 0 0 0 0,0 0 0 0 0,0 0 0 0 0,1 0 0 0 0,-1 0 0 0 0,0 1 0 0 0,1-1 0 0 0,-1 0 0 0 0,0 0 0 0 0,1 0 0 0 0,-1 2 0 0 0,-3 5 0 0 0,-1-1 0 0 0,0 0 0 0 0,-8 10 0 0 0,3-5 0 0 0,8-8 67 0 0,0 0 0 0 0,0 0 0 0 0,1 0 0 0 0,0 0 0 0 0,0 0 1 0 0,0 1-1 0 0,0-1 0 0 0,0 0 0 0 0,1 1 0 0 0,0-1 0 0 0,0 1 0 0 0,0-1 0 0 0,1 8 0 0 0,-1 25 93 0 0,-3-17-345 0 0,0 1 1 0 0,2-1-1 0 0,0 1 1 0 0,1 0 0 0 0,4 26-1 0 0,-3-37 369 0 0,0 0-1 0 0,-1 1 1 0 0,-2 14-1 0 0,1-13-59 0 0,1 0 1 0 0,1 14-1 0 0,-1 28-700 0 0,0-42 470 0 0,-1 0 0 0 0,2 0-1 0 0,0 0 1 0 0,2 13 0 0 0,-1-17 106 0 0,1 2 0 0 0,-1 1 0 0 0,0 0 0 0 0,-1 0 0 0 0,1 0 0 0 0,-2 0 0 0 0,-1 22 0 0 0,0-25 2 0 0,1 1 1 0 0,0-1-1 0 0,1 0 0 0 0,0 1 1 0 0,0-1-1 0 0,4 12 0 0 0,1 1-10 0 0,5 35-1 0 0,-9-44 10 0 0,4 15-1 0 0,17 50 0 0 0,-13-50 0 0 0,0 14 0 0 0,-9-34 0 0 0,0-1 0 0 0,0 1 0 0 0,1-1 0 0 0,0 1 0 0 0,0-1 0 0 0,1 0 0 0 0,0 0 0 0 0,0 0 0 0 0,0 0 0 0 0,7 8 0 0 0,91 99 0 0 0,-86-98 0 0 0,-11-10 0 0 0,0 0 0 0 0,1 0 0 0 0,-1-1 0 0 0,7 5 0 0 0,1 0 7 0 0,-1 1 1 0 0,0 0-1 0 0,-1 1 0 0 0,0 0 0 0 0,10 14 0 0 0,21 24 14 0 0,-35-44-13 0 0,0-1 0 0 0,0 0 0 0 0,1 0-1 0 0,-1-1 1 0 0,1 0 0 0 0,13 5 0 0 0,-1-1 1 0 0,-8-3-9 0 0,0-1 0 0 0,1-1 0 0 0,-1 0 0 0 0,1-1 0 0 0,0 0 0 0 0,19-1 0 0 0,8 0 0 0 0,122 16 43 0 0,-57-4-22 0 0,-47-7 25 0 0,130 16-28 0 0,-131-15 36 0 0,95-2 1 0 0,-111-4-36 0 0,16 3-20 0 0,-1 2 0 0 0,82 20 0 0 0,-19-3 68 0 0,74 3 10 0 0,-138-21-45 0 0,86-5-1 0 0,-62-4 80 0 0,0 3-1 0 0,107 10 1 0 0,-90 4-11 0 0,144-2 0 0 0,-83-14-4 0 0,171 18 0 0 0,-228-7-30 0 0,0-3 0 0 0,106-11-1 0 0,-150 5-27 0 0,74 6 0 0 0,53 15 25 0 0,-175-18-63 0 0,16 2 1 0 0,290 25 62 0 0,-223-26-52 0 0,132 9 54 0 0,-110 2 19 0 0,1-6 0 0 0,151-8 0 0 0,177 10 41 0 0,-396-7-122 0 0,238-8 79 0 0,5 1 17 0 0,26 24-24 0 0,-40-6 1756 0 0,-98 15-3109 0 0,-88-10 797 0 0,-27-10 481 0 0,0-1 0 0 0,108-4 0 0 0,68 0 11 0 0,-133 1 47 0 0,-71-2-60 0 0,56-1-1 0 0,-41-5-7 0 0,-7 2 47 0 0,71-15 0 0 0,237-68 155 0 0,-129 20-52 0 0,-208 60-116 0 0,0-1-1 0 0,0 0 0 0 0,-1-1 1 0 0,1 0-1 0 0,-1-1 1 0 0,12-10-1 0 0,54-60 145 0 0,-64 63-142 0 0,0 0-1 0 0,-2-1 1 0 0,0 0 0 0 0,14-30-1 0 0,-15 20-15 0 0,0-1 0 0 0,8-43 0 0 0,-2 4 24 0 0,-9 42-30 0 0,-2-2-1 0 0,-1 1 1 0 0,-1 0-1 0 0,-1-1 1 0 0,-2 1-1 0 0,0-1 1 0 0,-1 0 0 0 0,-2 1-1 0 0,-1-1 1 0 0,0 1-1 0 0,-2 0 1 0 0,-1 1-1 0 0,-1-1 1 0 0,-1 1-1 0 0,-2 1 1 0 0,0 0 0 0 0,-18-29-1 0 0,-1 6-3 0 0,-2 1 0 0 0,-60-66 0 0 0,70 87 0 0 0,-2 1 0 0 0,0 1 0 0 0,-1 1 0 0 0,-1 1 0 0 0,-52-29 0 0 0,41 27 0 0 0,0-1 0 0 0,1-2 0 0 0,-56-50 0 0 0,52 43 0 0 0,0 2 0 0 0,-61-33 0 0 0,19 11 0 0 0,50 32 15 0 0,-1 0 0 0 0,0 3 0 0 0,-2 0 0 0 0,0 2-1 0 0,-38-10 1 0 0,51 19-102 0 0,-1 1 0 0 0,0 1-1 0 0,0 1 1 0 0,0 1 0 0 0,0 1-1 0 0,0 1 1 0 0,0 1 0 0 0,0 1-1 0 0,-35 7 1 0 0,4 6-1570 0 0,-1 1-518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2:18.277"/>
    </inkml:context>
    <inkml:brush xml:id="br0">
      <inkml:brushProperty name="width" value="0.1" units="cm"/>
      <inkml:brushProperty name="height" value="0.1" units="cm"/>
      <inkml:brushProperty name="color" value="#F4F91B"/>
    </inkml:brush>
  </inkml:definitions>
  <inkml:trace contextRef="#ctx0" brushRef="#br0">672 2048 1839 0 0,'-17'-5'153'0'0,"16"5"-151"0"0,-1-1 1 0 0,0 1-1 0 0,0-1 0 0 0,1 1 0 0 0,-1-1 0 0 0,1 0 0 0 0,-1 0 0 0 0,0 0 0 0 0,1 1 0 0 0,-3-3 0 0 0,-3-3 483 0 0,-1 2-1 0 0,0-1 0 0 0,0 1 1 0 0,0 0-1 0 0,0 1 0 0 0,0 0 0 0 0,-13-3 1 0 0,-20-7 1250 0 0,40 12-1649 0 0,1 1 1 0 0,-1 0-1 0 0,0 0 1 0 0,1-1-1 0 0,-1 1 1 0 0,1 0-1 0 0,-1-1 1 0 0,0 1-1 0 0,1 0 1 0 0,-1-1-1 0 0,1 1 1 0 0,-1-1-1 0 0,1 1 1 0 0,-1-1-1 0 0,1 0 1 0 0,-1 1-1 0 0,1-1 1 0 0,0 1-1 0 0,-1-1 1 0 0,1 0-1 0 0,0 1 1 0 0,0-1-1 0 0,-1 0 1 0 0,1 1-1 0 0,0-1 1 0 0,0 0-1 0 0,0 1 1 0 0,0-1-1 0 0,0-1 1 0 0,0 0 44 0 0,1 0 1 0 0,-1 1-1 0 0,1-1 0 0 0,0 0 1 0 0,-1 1-1 0 0,1-1 1 0 0,0 1-1 0 0,0-1 0 0 0,0 1 1 0 0,0 0-1 0 0,0-1 1 0 0,2 0-1 0 0,1-2 186 0 0,-1 1-1 0 0,1-1 1 0 0,0 1 0 0 0,1 0 0 0 0,-1 0-1 0 0,1 1 1 0 0,9-5 0 0 0,0 5-49 0 0,1 0 0 0 0,-1 1 0 0 0,1 1 1 0 0,22 1-1 0 0,3 1-80 0 0,-38-2-182 0 0,273 7 1523 0 0,-227-5-1121 0 0,73-8 0 0 0,-71 3-201 0 0,70 3 1 0 0,-75 6-142 0 0,-1 1 1 0 0,54 18-1 0 0,-20-5-17 0 0,129 35 252 0 0,-101-38-121 0 0,169 7-1 0 0,-108-13-62 0 0,-80-1 8 0 0,-42-4-52 0 0,88 0 0 0 0,-34-12-61 0 0,-38 1-13 0 0,68 3 0 0 0,-95 3 7 0 0,7 1 23 0 0,68 12 0 0 0,-81-10-10 0 0,1-2 1 0 0,52-1-1 0 0,-48-1-13 0 0,-14 0 5 0 0,-1 0 0 0 0,1-2-1 0 0,0 0 1 0 0,-1-2 0 0 0,26-6-1 0 0,-28 5-10 0 0,0 1 0 0 0,20-2 0 0 0,46 2 0 0 0,-21-1 0 0 0,-60 5 1 0 0,-1 0-1 0 0,1 0 1 0 0,-1 0 0 0 0,1 0-1 0 0,-1 0 1 0 0,1 0 0 0 0,-1 0-1 0 0,1 0 1 0 0,-1 0-1 0 0,1-1 1 0 0,-1 1 0 0 0,1 0-1 0 0,-1 0 1 0 0,1 0 0 0 0,-1 0-1 0 0,1-1 1 0 0,-1 1-1 0 0,0 0 1 0 0,1 0 0 0 0,-1-1-1 0 0,1 1 1 0 0,-1 0 0 0 0,0-1-1 0 0,1 0 1 0 0,-1-11 33 0 0,-2-5-6 0 0,4 7 20 0 0,-1-1 0 0 0,1 0 0 0 0,1 1 0 0 0,0-1 0 0 0,1 1 0 0 0,0 0 0 0 0,6-12 0 0 0,-2 8-28 0 0,-2-1 0 0 0,0 0 0 0 0,-1 0 0 0 0,0 0 1 0 0,-1 0-1 0 0,-1-1 0 0 0,0 0 0 0 0,-1 0 1 0 0,-1 0-1 0 0,-1-16 0 0 0,1-130 294 0 0,-1 128-251 0 0,-2 0 1 0 0,-12-68-1 0 0,6 54-24 0 0,-25-110 72 0 0,-3-27-41 0 0,32 142-55 0 0,4 29-5 0 0,-1 0 0 0 0,-1 0 0 0 0,0 0-1 0 0,-8-25 1 0 0,-30-58 11 0 0,21 54 0 0 0,-23-78 1 0 0,32 82 7 0 0,-1 1-1 0 0,-3 0 0 0 0,-1 0 1 0 0,-1 2-1 0 0,-3 0 1 0 0,0 1-1 0 0,-2 1 1 0 0,-46-56-1 0 0,57 78-16 0 0,0 1-1 0 0,-1 0 1 0 0,0 0 0 0 0,-1 1-1 0 0,0 1 1 0 0,-1 0 0 0 0,0 1-1 0 0,0 0 1 0 0,0 1 0 0 0,-18-7-1 0 0,0 3-11 0 0,-1 1 0 0 0,0 1 0 0 0,0 2 0 0 0,-1 1 0 0 0,0 2 0 0 0,-65-1 0 0 0,-38 3 0 0 0,5-1 0 0 0,55 2 0 0 0,-90-13 0 0 0,-22-1 0 0 0,26 20 0 0 0,17 0 0 0 0,112-6 0 0 0,0-1 0 0 0,-46-8 0 0 0,-25-10 0 0 0,0 5 0 0 0,-1 4 0 0 0,-112 4 0 0 0,-233 38 0 0 0,410-24 0 0 0,1 1 0 0 0,-60 22 0 0 0,8-1 0 0 0,60-19 0 0 0,1 1 0 0 0,-36 19 0 0 0,10-4 0 0 0,46-21 0 0 0,0 1 0 0 0,0 0 0 0 0,1 0 0 0 0,0 1 0 0 0,0 0 0 0 0,1 0 0 0 0,0 1 0 0 0,-11 14 0 0 0,7-7 0 0 0,0 1 0 0 0,2 1 0 0 0,0 0 0 0 0,-8 19 0 0 0,11-21 0 0 0,2 1 0 0 0,0 0 0 0 0,1 0 0 0 0,-3 21 0 0 0,-3 68 0 0 0,5 1 0 0 0,-16 160 0 0 0,9-189-5 0 0,-3 117 0 0 0,15-168-1 0 0,1 0 0 0 0,1 0 0 0 0,2-1 0 0 0,0 1 0 0 0,2-1 0 0 0,0 1 0 0 0,2-2 0 0 0,17 37 0 0 0,0-11 6 0 0,2-2 0 0 0,37 48 0 0 0,-59-88 0 0 0,1 0 0 0 0,0-1 0 0 0,1 0 0 0 0,0 0 0 0 0,0-1 0 0 0,1 0 0 0 0,-1 0 0 0 0,1-1 0 0 0,1 0 0 0 0,-1 0 0 0 0,1 0 0 0 0,-1-1 0 0 0,1-1 0 0 0,1 0 0 0 0,-1 0 0 0 0,0-1 0 0 0,1 0 0 0 0,-1 0 0 0 0,1-1 0 0 0,-1 0 0 0 0,1-1 0 0 0,14-1 0 0 0,-4-1 24 0 0,0-1-1 0 0,-1-1 1 0 0,0-1 0 0 0,0-1-1 0 0,0-1 1 0 0,0 0 0 0 0,31-18-1 0 0,-20 6-12 0 0,-30 19-11 0 0,1 0 0 0 0,-1 0 0 0 0,1 1 0 0 0,-1-1 0 0 0,1 0 0 0 0,-1 0 0 0 0,1 0 0 0 0,-1 1 0 0 0,0-1 0 0 0,1 0 0 0 0,-1 0 0 0 0,1 1 0 0 0,-1-1 0 0 0,0 0 0 0 0,1 1 0 0 0,-1-1 0 0 0,0 1 0 0 0,1-1 0 0 0,-1 0 0 0 0,0 1 0 0 0,0-1 0 0 0,1 1 0 0 0,-1-1 0 0 0,0 1 0 0 0,0-1 0 0 0,0 1 0 0 0,7 15 0 0 0,-1 9-1189 0 0,-4-8-150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2:59.203"/>
    </inkml:context>
    <inkml:brush xml:id="br0">
      <inkml:brushProperty name="width" value="0.1" units="cm"/>
      <inkml:brushProperty name="height" value="0.1" units="cm"/>
      <inkml:brushProperty name="color" value="#F4F91B"/>
    </inkml:brush>
  </inkml:definitions>
  <inkml:trace contextRef="#ctx0" brushRef="#br0">893 30 919 0 0,'0'-2'419'0'0,"-1"0"0"0"0,1 0 0 0 0,-1 0 0 0 0,0 0 0 0 0,0 0 0 0 0,0 0-1 0 0,0 0 1 0 0,0 0 0 0 0,0 0 0 0 0,-1 1 0 0 0,-2-4 0 0 0,3 5-132 0 0,0-1 0 0 0,1 1 0 0 0,-1-1 1 0 0,0 1-1 0 0,0 0 0 0 0,0-1 0 0 0,0 1 1 0 0,0 0-1 0 0,0 0 0 0 0,0 0 1 0 0,0-1-1 0 0,-2 1 0 0 0,-12 2-1085 0 0,-70 22 3873 0 0,71-21-2669 0 0,-3 1-14 0 0,1-1 1 0 0,-1-1 0 0 0,1 0 0 0 0,-1-1 0 0 0,-24-1-1 0 0,-2-13 486 0 0,7 15-505 0 0,-6-9-196 0 0,24 3 4 0 0,0 1 1 0 0,-25-1-1 0 0,-26-2 253 0 0,33 4-349 0 0,12 1 77 0 0,17 0-109 0 0,1 1-1 0 0,-1 0 0 0 0,1 0 1 0 0,-1 0-1 0 0,1 1 0 0 0,0 0 1 0 0,-8 2-1 0 0,8-1 2 0 0,1-1-1 0 0,-1 0 1 0 0,0 0-1 0 0,-7-1 1 0 0,8 0-16 0 0,1 0 0 0 0,-1 1 0 0 0,0-1 0 0 0,1 1 0 0 0,-1 0 0 0 0,1 0 0 0 0,-8 4 0 0 0,-8-2 154 0 0,18-3-164 0 0,0 0 0 0 0,1 0 1 0 0,-1 1-1 0 0,0-1 0 0 0,0 0 0 0 0,0 1 1 0 0,0-1-1 0 0,1 1 0 0 0,-1 0 1 0 0,-3 1-1 0 0,-33 20 25 0 0,33-17-161 0 0,0 0 0 0 0,1 0 0 0 0,-1 0-1 0 0,1 1 1 0 0,1 0 0 0 0,-1-1 0 0 0,-3 10 0 0 0,3-7 981 0 0,-2 3-836 0 0,0 1 0 0 0,1-1-1 0 0,1 1 1 0 0,0 0 0 0 0,1 1-1 0 0,0-1 1 0 0,1 1 0 0 0,0-1-1 0 0,1 1 1 0 0,0 0 0 0 0,2 23-1 0 0,2-25 55 0 0,0 1 1 0 0,6 16-1 0 0,4 16 123 0 0,18 48-22 0 0,-30-86-192 0 0,10 31 0 0 0,-9-29 11 0 0,0-1-1 0 0,-1 1 0 0 0,1 0 1 0 0,-2-1-1 0 0,1 1 0 0 0,-1 13 1 0 0,0-12 0 0 0,0 0 0 0 0,0-1 0 0 0,1 1 0 0 0,3 11 0 0 0,0-1 32 0 0,0 0 0 0 0,3 29-1 0 0,7 110 76 0 0,-13-136-116 0 0,-1 0 0 0 0,-1 0 0 0 0,0 0 0 0 0,-7 26 0 0 0,-5 6 4 0 0,8-37 18 0 0,1 0 1 0 0,1 0-1 0 0,0 0 1 0 0,0 21-1 0 0,2-17 20 0 0,-7 36 0 0 0,6-45-22 0 0,-1 1 0 0 0,2 0 0 0 0,0 0 0 0 0,0 0 0 0 0,2 0 0 0 0,-1-1 0 0 0,5 22 0 0 0,10 12-6 0 0,-11-35-8 0 0,-1 0 1 0 0,1 0-1 0 0,-2 0 0 0 0,1 0 1 0 0,-1 1-1 0 0,0 12 1 0 0,-9 75 134 0 0,3-74-77 0 0,2 0 1 0 0,1 0-1 0 0,1 0 0 0 0,4 34 1 0 0,5-11 130 0 0,3 93 0 0 0,-12-95-154 0 0,3-1 0 0 0,8 51-1 0 0,-1-22-9 0 0,-1 122-1 0 0,-7-80-33 0 0,3-27 38 0 0,30 158 1 0 0,-30-214-10 0 0,-1 0-1 0 0,-2 1 1 0 0,-2-1 0 0 0,-5 50 0 0 0,0 23 98 0 0,-5 67 142 0 0,-10-4-204 0 0,9-104-64 0 0,7-48 0 0 0,1 1 0 0 0,1-1 0 0 0,0 1 0 0 0,1 0 0 0 0,1 0 0 0 0,3 26 0 0 0,3-16 20 0 0,20 52-1 0 0,-18-61-6 0 0,-2 0 0 0 0,0 0-1 0 0,-1 1 1 0 0,-1-1 0 0 0,-1 1-1 0 0,1 21 1 0 0,-10 36-13 0 0,-1 0 0 0 0,7-45 0 0 0,-1 6 0 0 0,2 0 0 0 0,1 0 0 0 0,2 0 0 0 0,13 57 0 0 0,-6-46 0 0 0,-3 0 0 0 0,4 83 0 0 0,-10-102 0 0 0,2 1 35 0 0,10 43-1 0 0,4 20-39 0 0,-14-57 5 0 0,-1-16 0 0 0,-1 0 0 0 0,-1 1 0 0 0,-1-1 0 0 0,-3 35 0 0 0,0-36 0 0 0,1-1 0 0 0,1 0 0 0 0,3 35 0 0 0,14 55 0 0 0,-12-82 0 0 0,1 18 0 0 0,-1 0 0 0 0,-3 1 0 0 0,-5 56 0 0 0,0 45 0 0 0,-1 10 0 0 0,2-37 0 0 0,19 188 0 0 0,-5-176 0 0 0,-8-57 13 0 0,-4 0 1 0 0,-2 0-1 0 0,-16 86 0 0 0,6-73 25 0 0,-2 131-1 0 0,11-20-37 0 0,2-111 64 0 0,2-47-45 0 0,8 71-1 0 0,1 11 9 0 0,-14 102-27 0 0,6-209 0 0 0,0 1 0 0 0,5 16 0 0 0,0 8 0 0 0,-3 8 11 0 0,-5 71-1 0 0,-1 12 86 0 0,18 23 7 0 0,-4-39-67 0 0,-2 29-36 0 0,-5-105 55 0 0,5 101 18 0 0,-8-119-73 0 0,9 44-1 0 0,-2-10 66 0 0,-1-12-65 0 0,-4-29 0 0 0,-1 0 0 0 0,1 19 0 0 0,-2-17 0 0 0,0 1 0 0 0,2-1 0 0 0,5 19 0 0 0,-4-19 0 0 0,-1-1 0 0 0,0 1 0 0 0,0 19 0 0 0,-3-8 32 0 0,6 31 0 0 0,4-21-32 0 0,0 2 0 0 0,0 1 0 0 0,-2-11 0 0 0,-4-16 8 0 0,0-1 0 0 0,0 1 0 0 0,2-1 0 0 0,-1 0 0 0 0,2-1 0 0 0,0 1 0 0 0,12 16 0 0 0,-9-16-8 0 0,1-1 0 0 0,1 0 0 0 0,20 17 0 0 0,-22-23 7 0 0,0 0 0 0 0,0-1 0 0 0,1 0 0 0 0,-1-1 0 0 0,1 0 0 0 0,0-1 0 0 0,1 0 0 0 0,18 2 1 0 0,29 8-8 0 0,-24-1 32 0 0,56 29 0 0 0,-75-32-32 0 0,-1 0 0 0 0,1 1 0 0 0,-2 1 0 0 0,0 0 0 0 0,0 1 0 0 0,-1 1 0 0 0,-1 0 0 0 0,0 0 0 0 0,-1 2 0 0 0,0-1 0 0 0,12 23 0 0 0,-9-14 0 0 0,0-2 0 0 0,1 0 0 0 0,31 32 0 0 0,-41-48 1 0 0,-4-3 5 0 0,1-1 0 0 0,0 1 1 0 0,-1 0-1 0 0,1-1 0 0 0,0 1 1 0 0,0-1-1 0 0,3 2 0 0 0,-4-3 15 0 0,-1 0 1 0 0,1 0-1 0 0,-1 0 0 0 0,1 0 0 0 0,-1 0 1 0 0,1 0-1 0 0,-1 0 0 0 0,1 0 1 0 0,-1 0-1 0 0,1 0 0 0 0,-1 0 0 0 0,1 0 1 0 0,-1 0-1 0 0,1-1 0 0 0,-1 1 0 0 0,1 0 1 0 0,-1 0-1 0 0,1-1 0 0 0,-1 1 0 0 0,0 0 1 0 0,1-1-1 0 0,-1 1 0 0 0,1 0 0 0 0,-1-1 1 0 0,0 1-1 0 0,0-1 0 0 0,1 1 0 0 0,-1-1 1 0 0,0 1-1 0 0,1-1 0 0 0,-1 1 0 0 0,0 0 1 0 0,0-1-1 0 0,0 1 0 0 0,0-1 0 0 0,0 0 1 0 0,1 1-1 0 0,-1-1 0 0 0,0 0 0 0 0,1-8 270 0 0,-5 8-353 0 0,3 1 1 0 0,1 0-1 0 0,-1 1 1 0 0,0-1 0 0 0,1 1-1 0 0,-1-1 1 0 0,0 1 0 0 0,1-1 0 0 0,-1 1-1 0 0,1-1 1 0 0,-1 1 0 0 0,1 0-1 0 0,-1-1 1 0 0,1 1 0 0 0,-1 0 0 0 0,1-1-1 0 0,0 1 1 0 0,-1 1 0 0 0,-3 9-2072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3:02.229"/>
    </inkml:context>
    <inkml:brush xml:id="br0">
      <inkml:brushProperty name="width" value="0.1" units="cm"/>
      <inkml:brushProperty name="height" value="0.1" units="cm"/>
      <inkml:brushProperty name="color" value="#F4F91B"/>
    </inkml:brush>
  </inkml:definitions>
  <inkml:trace contextRef="#ctx0" brushRef="#br0">1662 35 3679 0 0,'-24'-35'2134'0'0,"0"39"644"0"0,-13 3-3379 0 0,-44-6 1225 0 0,48-2 544 0 0,-43 5 0 0 0,-282 55 1993 0 0,320-52-2758 0 0,0-1 0 0 0,-1-2 0 0 0,-48-1 0 0 0,43-3 375 0 0,-88 11 0 0 0,105-5-552 0 0,1 1 0 0 0,-1 1 0 0 0,-42 20 0 0 0,60-23-179 0 0,0 0-1 0 0,0 1 1 0 0,1 0-1 0 0,0 1 0 0 0,0 0 1 0 0,0 0-1 0 0,1 0 1 0 0,0 1-1 0 0,0 0 1 0 0,1 1-1 0 0,0-1 0 0 0,1 1 1 0 0,-8 17-1 0 0,2-1 26 0 0,1 0-1 0 0,2 0 1 0 0,1 1 0 0 0,-6 33-1 0 0,1 48 199 0 0,-3 18-108 0 0,-16 74-44 0 0,18-116-24 0 0,4 0 0 0 0,2 135 0 0 0,5-171-67 0 0,-1 0 1 0 0,-11 49-1 0 0,-27 92 44 0 0,-10 69 59 0 0,32-123-75 0 0,-11 103 7 0 0,26-67 20 0 0,3-54 58 0 0,-15 150 186 0 0,6-128-204 0 0,-4-3-34 0 0,-1 5 109 0 0,-1 92-12 0 0,7-111-169 0 0,0 34 98 0 0,8-31-43 0 0,4 176-4 0 0,14-176 5 0 0,-8-73-80 0 0,21 211 72 0 0,-26-216-32 0 0,3 0 0 0 0,1-1 0 0 0,20 61 0 0 0,-20-75-32 0 0,-5-20 0 0 0,0 1 0 0 0,0-1 0 0 0,10 22 0 0 0,45 97-4 0 0,-40-84 38 0 0,34 60 0 0 0,-48-98-24 0 0,0 0 0 0 0,-1-1 0 0 0,0 1 0 0 0,0 0 0 0 0,-1 1-1 0 0,3 14 1 0 0,-1 50-18 0 0,-2-26 22 0 0,0-27-1 0 0,1 0 0 0 0,0-1 1 0 0,11 35-1 0 0,-10-40-1 0 0,-1 0 0 0 0,-1 1 0 0 0,0-1 0 0 0,0 26 0 0 0,2 19 56 0 0,5-20-73 0 0,-7-33 11 0 0,0 0 0 0 0,-1 0 1 0 0,1 1-1 0 0,-2-1 0 0 0,1 0 1 0 0,0 1-1 0 0,-1-1 0 0 0,0 0 1 0 0,-1 1-1 0 0,-1 10 0 0 0,-2-4-1 0 0,1-1 4 0 0,0 0-1 0 0,0 0 1 0 0,1 0-1 0 0,1 0 0 0 0,0 0 1 0 0,1 18-1 0 0,11 132-8 0 0,-10-144 0 0 0,0-12 0 0 0,-1 1 0 0 0,1-1 0 0 0,0 0 0 0 0,0 0 0 0 0,3 6 0 0 0,-2-6 1 0 0,1 0-1 0 0,0 0 0 0 0,0-1 1 0 0,0 0-1 0 0,0 1 0 0 0,1-1 1 0 0,0-1-1 0 0,0 1 1 0 0,5 4-1 0 0,3 1 18 0 0,-1-1 1 0 0,19 10-1 0 0,-2-2-13 0 0,-26-15-8 0 0,11 7 14 0 0,25 12 0 0 0,-32-18-6 0 0,-1-1 0 0 0,1 0 0 0 0,0-1 0 0 0,0 1 0 0 0,-1-1 0 0 0,1 0 0 0 0,0-1 0 0 0,6 1 0 0 0,-5-1 0 0 0,-1 0 1 0 0,1 0-1 0 0,-1 1 0 0 0,0-1 1 0 0,1 2-1 0 0,-1-1 0 0 0,0 1 1 0 0,0 0-1 0 0,0 0 0 0 0,0 0 1 0 0,9 6-1 0 0,-11-5-5 0 0,-1-2 0 0 0,0 1 0 0 0,0 0 0 0 0,-1-1 0 0 0,1 1 0 0 0,-1 1 0 0 0,1-1 0 0 0,-1 0 0 0 0,0 1 0 0 0,3 2 0 0 0,-1 0 1 0 0,0 0 0 0 0,1-1 0 0 0,0 0-1 0 0,0 0 1 0 0,0 0 0 0 0,0-1 0 0 0,10 6 0 0 0,-11-7-10 0 0,1 0 1 0 0,-1 0 0 0 0,0 0 0 0 0,0 1 0 0 0,0 0-1 0 0,-1 0 1 0 0,1 0 0 0 0,-1 0 0 0 0,1 1-1 0 0,-1-1 1 0 0,0 1 0 0 0,-1 0 0 0 0,1-1-1 0 0,-1 1 1 0 0,1 1 0 0 0,1 5 0 0 0,7 30-1648 0 0,-4-13 645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11.944"/>
    </inkml:context>
    <inkml:brush xml:id="br0">
      <inkml:brushProperty name="width" value="0.1" units="cm"/>
      <inkml:brushProperty name="height" value="0.1" units="cm"/>
      <inkml:brushProperty name="color" value="#E71224"/>
    </inkml:brush>
  </inkml:definitions>
  <inkml:trace contextRef="#ctx0" brushRef="#br0">1564 148 1839 0 0,'0'-9'-57'0'0,"0"-9"2140"0"0,-3-33 0 0 0,2 47-1953 0 0,0 0 0 0 0,1 0 0 0 0,-1 0-1 0 0,-1 0 1 0 0,1 0 0 0 0,0 0 0 0 0,-1 0 0 0 0,0 1-1 0 0,0-1 1 0 0,0 1 0 0 0,0-1 0 0 0,-1 1 0 0 0,0 0 0 0 0,-2-4-1 0 0,2 6-56 0 0,1 0 0 0 0,-1-1 0 0 0,1 1 0 0 0,-1 0 0 0 0,1 0 0 0 0,-1 0 0 0 0,0 0 0 0 0,0 1 0 0 0,1-1 0 0 0,-1 1 0 0 0,0-1 0 0 0,0 1 0 0 0,-5 1 0 0 0,-38 4 1136 0 0,38-4-984 0 0,2 1-79 0 0,0 0 0 0 0,0 0 0 0 0,0 0-1 0 0,1 1 1 0 0,-9 5 0 0 0,-19 7 78 0 0,20-11-215 0 0,-31 11 121 0 0,-77 16 0 0 0,68-22 70 0 0,-9 0 185 0 0,1 2 0 0 0,-106 36 0 0 0,162-45-374 0 0,-44 16 250 0 0,-88 47 0 0 0,14-1 103 0 0,-12 7-75 0 0,115-59-212 0 0,1 1 1 0 0,0 1-1 0 0,1 1 1 0 0,-25 27-1 0 0,13-6-22 0 0,1 2-1 0 0,2 0 1 0 0,2 2-1 0 0,2 1 1 0 0,1 1 0 0 0,3 1-1 0 0,1 0 1 0 0,2 1-1 0 0,2 1 1 0 0,-9 55-1 0 0,11-19 61 0 0,4 1 0 0 0,4 153-1 0 0,5-195-26 0 0,3 1 0 0 0,10 50 0 0 0,-9-65-29 0 0,2-1 1 0 0,1 0-1 0 0,2-1 0 0 0,18 38 0 0 0,-16-42-10 0 0,0-1-1 0 0,2 0 1 0 0,21 25-1 0 0,54 44 177 0 0,-59-59-128 0 0,7 5-65 0 0,1-2-1 0 0,1-2 1 0 0,2-2-1 0 0,1-2 0 0 0,1-1 1 0 0,61 26-1 0 0,-87-45 20 0 0,0-1 0 0 0,0 0 0 0 0,0-1 0 0 0,0 0-1 0 0,0-2 1 0 0,1 0 0 0 0,-1-1 0 0 0,1-1 0 0 0,0 0 0 0 0,-1-1 0 0 0,26-6-1 0 0,-18 2 118 0 0,-1-2 0 0 0,0-1-1 0 0,-1 0 1 0 0,0-2-1 0 0,0-1 1 0 0,-1-1-1 0 0,31-21 1 0 0,-2-3 95 0 0,-1-3 1 0 0,-3-2 0 0 0,-1-1-1 0 0,-2-3 1 0 0,-2-2 0 0 0,37-52-1 0 0,111-194 37 0 0,-150 222-258 0 0,-4-2-1 0 0,35-101 0 0 0,-62 147-19 0 0,-1 0 0 0 0,-1-1 0 0 0,-2-1 1 0 0,-1 1-1 0 0,0 0 0 0 0,-2-33 0 0 0,-3 43 3 0 0,0 1-1 0 0,-1 0 1 0 0,-1 0 0 0 0,-1 0 0 0 0,0 0-1 0 0,-1 0 1 0 0,-1 1 0 0 0,0 0 0 0 0,-1 0 0 0 0,-1 1-1 0 0,-14-21 1 0 0,6 13 4 0 0,-1 1-1 0 0,-2 1 1 0 0,0 0-1 0 0,-1 2 1 0 0,-1 0-1 0 0,-41-28 0 0 0,44 35-115 0 0,-1 1 0 0 0,0 1 0 0 0,-1 1-1 0 0,0 0 1 0 0,0 2 0 0 0,-1 0 0 0 0,1 2-1 0 0,-2 0 1 0 0,-29-3 0 0 0,18 6-1948 0 0,-1 2 1 0 0,-39 4-1 0 0,-1 6-4324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4.133"/>
    </inkml:context>
    <inkml:brush xml:id="br0">
      <inkml:brushProperty name="width" value="0.1" units="cm"/>
      <inkml:brushProperty name="height" value="0.1" units="cm"/>
      <inkml:brushProperty name="color" value="#E71224"/>
    </inkml:brush>
  </inkml:definitions>
  <inkml:trace contextRef="#ctx0" brushRef="#br0">23 3 1375 0 0,'-7'-2'128'0'0,"-1"2"-128"0"0,3 0 0 0 0,3 0 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3:28.618"/>
    </inkml:context>
    <inkml:brush xml:id="br0">
      <inkml:brushProperty name="width" value="0.1" units="cm"/>
      <inkml:brushProperty name="height" value="0.1" units="cm"/>
      <inkml:brushProperty name="color" value="#E71224"/>
    </inkml:brush>
  </inkml:definitions>
  <inkml:trace contextRef="#ctx0" brushRef="#br0">28 62 3967 0 0,'-2'-1'-8'0'0,"0"0"280"0"0,-1 0 0 0 0,1-1-1 0 0,-1 1 1 0 0,1-1-1 0 0,-1 0 1 0 0,1 1-1 0 0,-4-5 1 0 0,6 5-229 0 0,-1 1-1 0 0,1-1 1 0 0,0 0 0 0 0,-1 0 0 0 0,1 1 0 0 0,0-1-1 0 0,0 0 1 0 0,0 0 0 0 0,0 1 0 0 0,0-1 0 0 0,-1 0-1 0 0,1 0 1 0 0,1 0 0 0 0,-1 1 0 0 0,0-1 0 0 0,0 0-1 0 0,0 0 1 0 0,0 1 0 0 0,0-1 0 0 0,1 0 0 0 0,-1 0-1 0 0,0 1 1 0 0,1-1 0 0 0,-1 0 0 0 0,1 1 0 0 0,-1-1-1 0 0,1 0 1 0 0,-1 1 0 0 0,1-1 0 0 0,-1 1-1 0 0,1-1 1 0 0,-1 1 0 0 0,1-1 0 0 0,0 1 0 0 0,-1-1-1 0 0,1 1 1 0 0,1-1 0 0 0,1-1 65 0 0,1-1 0 0 0,0 1 0 0 0,0 0 0 0 0,0 0 0 0 0,1 1 0 0 0,-1-1 0 0 0,0 1 0 0 0,1 0 0 0 0,-1 0 0 0 0,0 1 0 0 0,9-1 0 0 0,-5 0 143 0 0,1 1 0 0 0,0 1 0 0 0,-1-1 0 0 0,1 1-1 0 0,10 3 1 0 0,-8 1-61 0 0,1-1-1 0 0,-1 2 1 0 0,0-1-1 0 0,16 12 1 0 0,4 2-106 0 0,153 92 194 0 0,-157-99-208 0 0,-23-10-22 0 0,0-1 0 0 0,0 1-1 0 0,0-1 1 0 0,0 1 0 0 0,-1 0 0 0 0,1 1-1 0 0,-1-1 1 0 0,1 1 0 0 0,-1-1-1 0 0,0 1 1 0 0,0 0 0 0 0,0 0 0 0 0,4 6-1 0 0,-4-3 31 0 0,0 1-1 0 0,0-1 1 0 0,0 1-1 0 0,-1 0 0 0 0,0 0 1 0 0,0 0-1 0 0,-1 0 1 0 0,2 13-1 0 0,-3 3 471 0 0,-3 33 0 0 0,0 1-189 0 0,5 58-211 0 0,-5 144 407 0 0,0-223-419 0 0,-22 352 1241 0 0,31-244-1288 0 0,1-21 10 0 0,-15 175 601 0 0,3-228-470 0 0,8 140-1 0 0,10-103-172 0 0,12 196 142 0 0,-23-202 17 0 0,0 54 133 0 0,-5 75-268 0 0,0 11 20 0 0,-4-161-89 0 0,2-39-13 0 0,2 74 0 0 0,-1-6 1 0 0,0-28 0 0 0,-3 55 0 0 0,3-80 0 0 0,2-41 0 0 0,-1 0 0 0 0,0 0 0 0 0,-1 0 0 0 0,-10 27 0 0 0,10-35-157 0 0,0 0 0 0 0,0 1 1 0 0,0-1-1 0 0,-1-1 0 0 0,0 1 0 0 0,0-1 0 0 0,-1 0 0 0 0,0 0 0 0 0,0 0 0 0 0,0-1 1 0 0,-1 0-1 0 0,0 0 0 0 0,0 0 0 0 0,0-1 0 0 0,-11 5 0 0 0,-6 0-1011 0 0,-1-1-1 0 0,0-1 1 0 0,-40 7-1 0 0,38-9-3207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13:29.932"/>
    </inkml:context>
    <inkml:brush xml:id="br0">
      <inkml:brushProperty name="width" value="0.1" units="cm"/>
      <inkml:brushProperty name="height" value="0.1" units="cm"/>
      <inkml:brushProperty name="color" value="#E71224"/>
    </inkml:brush>
  </inkml:definitions>
  <inkml:trace contextRef="#ctx0" brushRef="#br0">748 47 5063 0 0,'-35'-11'630'0'0,"-1"1"-1"0"0,0 2 0 0 0,-1 1 1 0 0,1 2-1 0 0,-1 2 0 0 0,0 1 1 0 0,0 2-1 0 0,-46 5 0 0 0,60-1-8 0 0,-1 1 0 0 0,-31 11 0 0 0,47-13-478 0 0,1 0 0 0 0,0 0 0 0 0,0 1 0 0 0,0 0 0 0 0,1 0 0 0 0,0 1 1 0 0,-1-1-1 0 0,-8 11 0 0 0,2-1 78 0 0,0 0 0 0 0,-14 22 0 0 0,13-13-88 0 0,1 0 0 0 0,1 1 0 0 0,1 1 1 0 0,1-1-1 0 0,1 2 0 0 0,-11 47 1 0 0,9-8 200 0 0,-7 105 1 0 0,15 190 177 0 0,4-281-474 0 0,17 321 108 0 0,-1 94-82 0 0,-37 81-42 0 0,12-388 20 0 0,6-156-42 0 0,-4 189 0 0 0,-7 63 66 0 0,1-60-68 0 0,9-56 2 0 0,23 186 0 0 0,-11-269 0 0 0,50 415 0 0 0,-34-309 0 0 0,46 283 0 0 0,-54-381-16 0 0,-5 1 0 0 0,-3 0 0 0 0,-6 137 0 0 0,-42 241 16 0 0,30-391-1 0 0,4-33-41 0 0,-15 60 0 0 0,-1 1-51 0 0,8-36 55 0 0,7-36 29 0 0,2 1-1 0 0,1-1 0 0 0,3 60 1 0 0,20 112-55 0 0,-11-134 49 0 0,62 328-124 0 0,-36-204 111 0 0,8 29-36 0 0,-35-199 58 0 0,0-1 0 0 0,2 0 0 0 0,1 0 0 0 0,2-1 0 0 0,30 48 0 0 0,-26-49 23 0 0,1-1 0 0 0,0-1 0 0 0,24 22 0 0 0,-35-38-12 0 0,0-1 0 0 0,1 0 0 0 0,0-1 0 0 0,0 1 0 0 0,0-1-1 0 0,1-1 1 0 0,0 0 0 0 0,0 0 0 0 0,0-1 0 0 0,0 0 0 0 0,0 0 0 0 0,1-1-1 0 0,15 2 1 0 0,-12-3-1145 0 0,-1-1 0 0 0,1 0 0 0 0,21-4 0 0 0,5-5-3996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07.335"/>
    </inkml:context>
    <inkml:brush xml:id="br0">
      <inkml:brushProperty name="width" value="0.1" units="cm"/>
      <inkml:brushProperty name="height" value="0.1" units="cm"/>
      <inkml:brushProperty name="color" value="#F4F91B"/>
    </inkml:brush>
  </inkml:definitions>
  <inkml:trace contextRef="#ctx0" brushRef="#br0">2009 0 223 0 0,'-240'8'3224'0'0,"-65"14"-1319"0"0,165-8-1497 0 0,-152-6-1 0 0,1-26 477 0 0,7 1 312 0 0,234 15-1190 0 0,-157-3 797 0 0,69 15-3349 0 0,76 0-253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07.920"/>
    </inkml:context>
    <inkml:brush xml:id="br0">
      <inkml:brushProperty name="width" value="0.1" units="cm"/>
      <inkml:brushProperty name="height" value="0.1" units="cm"/>
      <inkml:brushProperty name="color" value="#F4F91B"/>
    </inkml:brush>
  </inkml:definitions>
  <inkml:trace contextRef="#ctx0" brushRef="#br0">2808 69 1839 0 0,'0'-2'67'0'0,"-1"0"0"0"0,0 1 0 0 0,0-1-1 0 0,0 1 1 0 0,0-1 0 0 0,0 1 0 0 0,0-1-1 0 0,0 1 1 0 0,0 0 0 0 0,0-1 0 0 0,-1 1-1 0 0,1 0 1 0 0,0 0 0 0 0,-1 0 0 0 0,1 0-1 0 0,-1 0 1 0 0,0 0 0 0 0,1 0 0 0 0,-3 0-1 0 0,-37-10 1113 0 0,33 9-1437 0 0,-36-5 308 0 0,0 2 0 0 0,-74 1 0 0 0,4 1 24 0 0,-17-6 160 0 0,0 7 0 0 0,-140 15 0 0 0,18 8-125 0 0,-67 7 24 0 0,172-8-122 0 0,-240 23 56 0 0,86-16 122 0 0,43-3-98 0 0,116-18-81 0 0,76-6-10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08.507"/>
    </inkml:context>
    <inkml:brush xml:id="br0">
      <inkml:brushProperty name="width" value="0.1" units="cm"/>
      <inkml:brushProperty name="height" value="0.1" units="cm"/>
      <inkml:brushProperty name="color" value="#F4F91B"/>
    </inkml:brush>
  </inkml:definitions>
  <inkml:trace contextRef="#ctx0" brushRef="#br0">1644 125 919 0 0,'0'-2'49'0'0,"0"1"-1"0"0,0 0 1 0 0,0-1-1 0 0,1 1 1 0 0,-1-1-1 0 0,-1 1 0 0 0,1-1 1 0 0,0 1-1 0 0,0-1 1 0 0,0 1-1 0 0,-1-1 0 0 0,1 1 1 0 0,-1-1-1 0 0,1 1 1 0 0,-1 0-1 0 0,0-1 1 0 0,1 1-1 0 0,-1 0 0 0 0,0-1 1 0 0,0 1-1 0 0,-2-2 1 0 0,0-1 97 0 0,-1 0 0 0 0,1 0 0 0 0,-1 0 0 0 0,-8-6 0 0 0,3 5 102 0 0,0 0 0 0 0,0 0 0 0 0,0 1 0 0 0,0 0 0 0 0,-1 1 0 0 0,1 0 0 0 0,-14-2 0 0 0,-72-6 926 0 0,59 8-808 0 0,-189-12 889 0 0,149 13-1017 0 0,-74 7 0 0 0,-76 18-136 0 0,10-1-49 0 0,-218 33-491 0 0,371-42 182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09.488"/>
    </inkml:context>
    <inkml:brush xml:id="br0">
      <inkml:brushProperty name="width" value="0.1" units="cm"/>
      <inkml:brushProperty name="height" value="0.1" units="cm"/>
      <inkml:brushProperty name="color" value="#F4F91B"/>
    </inkml:brush>
  </inkml:definitions>
  <inkml:trace contextRef="#ctx0" brushRef="#br0">2289 30 455 0 0,'-3'-3'52'0'0,"1"1"-1"0"0,-1-1 1 0 0,0 1-1 0 0,-1 0 0 0 0,1 0 1 0 0,0 0-1 0 0,-1 0 0 0 0,1 0 1 0 0,-1 1-1 0 0,-6-3 1 0 0,0 3 496 0 0,1-1 0 0 0,-1 2 1 0 0,-10-1-1 0 0,6 1-429 0 0,-277 13 44 0 0,169-4-164 0 0,-272-7 604 0 0,46-2 970 0 0,-450 42-413 0 0,648-35-1238 0 0,69-5 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10.201"/>
    </inkml:context>
    <inkml:brush xml:id="br0">
      <inkml:brushProperty name="width" value="0.1" units="cm"/>
      <inkml:brushProperty name="height" value="0.1" units="cm"/>
      <inkml:brushProperty name="color" value="#F4F91B"/>
    </inkml:brush>
  </inkml:definitions>
  <inkml:trace contextRef="#ctx0" brushRef="#br0">3650 179 2527 0 0,'2'-9'54'0'0,"-1"4"-26"0"0,0-1 0 0 0,0 1-1 0 0,0 0 1 0 0,-1-1 0 0 0,0 1 0 0 0,-1-6-1 0 0,1 10 68 0 0,-1-1 0 0 0,0 1-1 0 0,0-1 1 0 0,0 1 0 0 0,0 0-1 0 0,0-1 1 0 0,0 1 0 0 0,-1 0-1 0 0,1 0 1 0 0,0 0 0 0 0,0 0-1 0 0,-1 0 1 0 0,1 0 0 0 0,-1 0-1 0 0,1 1 1 0 0,-4-2 0 0 0,-27-9 1527 0 0,30 10-1635 0 0,-95-26 123 0 0,-2 4 0 0 0,-117-12-1 0 0,151 29 214 0 0,-1 3 0 0 0,1 3-1 0 0,-1 3 1 0 0,-93 15 0 0 0,23 7-268 0 0,-209 33 30 0 0,106-23-63 0 0,-271 27 30 0 0,-220-40 12 0 0,299-7-78 0 0,188-5-748 0 0,112-6-1926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10.960"/>
    </inkml:context>
    <inkml:brush xml:id="br0">
      <inkml:brushProperty name="width" value="0.1" units="cm"/>
      <inkml:brushProperty name="height" value="0.1" units="cm"/>
      <inkml:brushProperty name="color" value="#F4F91B"/>
    </inkml:brush>
  </inkml:definitions>
  <inkml:trace contextRef="#ctx0" brushRef="#br0">2460 127 1375 0 0,'-2'-2'99'0'0,"0"0"-1"0"0,-1 0 0 0 0,1 1 0 0 0,-1-1 0 0 0,1 1 0 0 0,-1-1 0 0 0,1 1 0 0 0,-1 0 1 0 0,0 0-1 0 0,0 1 0 0 0,1-1 0 0 0,-1 0 0 0 0,0 1 0 0 0,0 0 0 0 0,0-1 0 0 0,0 1 1 0 0,0 0-1 0 0,0 1 0 0 0,1-1 0 0 0,-1 0 0 0 0,-3 2 0 0 0,-124 4 372 0 0,87-5-291 0 0,-50-2 773 0 0,1-5 0 0 0,-163-29 0 0 0,68 3 270 0 0,-191-7-1 0 0,366 39-1195 0 0,-509-6 787 0 0,85 44-1137 0 0,307-25-2080 0 0,8 3-854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14.126"/>
    </inkml:context>
    <inkml:brush xml:id="br0">
      <inkml:brushProperty name="width" value="0.1" units="cm"/>
      <inkml:brushProperty name="height" value="0.1" units="cm"/>
      <inkml:brushProperty name="color" value="#F4F91B"/>
    </inkml:brush>
  </inkml:definitions>
  <inkml:trace contextRef="#ctx0" brushRef="#br0">2089 153 2879 0 0,'-2'-3'28'0'0,"0"1"0"0"0,0 0-1 0 0,-1-1 1 0 0,1 1-1 0 0,-1 0 1 0 0,1 0-1 0 0,-1 1 1 0 0,1-1 0 0 0,-1 1-1 0 0,0-1 1 0 0,0 1-1 0 0,0 0 1 0 0,0 0 0 0 0,-6-2-1 0 0,-2 2 161 0 0,-1 0 1 0 0,-21 0-1 0 0,3 0-71 0 0,-398-53 1855 0 0,-32-2 398 0 0,38 47-1370 0 0,354 8-880 0 0,-296 20 259 0 0,209 2-3117 0 0,95-11-301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14.932"/>
    </inkml:context>
    <inkml:brush xml:id="br0">
      <inkml:brushProperty name="width" value="0.1" units="cm"/>
      <inkml:brushProperty name="height" value="0.1" units="cm"/>
      <inkml:brushProperty name="color" value="#F4F91B"/>
    </inkml:brush>
  </inkml:definitions>
  <inkml:trace contextRef="#ctx0" brushRef="#br0">3768 143 2759 0 0,'-238'-50'1752'0'0,"-2"10"0"0"0,-368-13 0 0 0,368 57-1712 0 0,171-1-216 0 0</inkml:trace>
  <inkml:trace contextRef="#ctx0" brushRef="#br0" timeOffset="1">1585 267 6071 0 0,'-1'-2'26'0'0,"0"1"-1"0"0,0-1 0 0 0,0 0 1 0 0,0 0-1 0 0,0 1 0 0 0,0-1 0 0 0,0 1 1 0 0,0-1-1 0 0,-1 1 0 0 0,1 0 0 0 0,-1-1 1 0 0,1 1-1 0 0,-1 0 0 0 0,0 0 1 0 0,1 0-1 0 0,-1 0 0 0 0,0 0 0 0 0,0 0 1 0 0,1 1-1 0 0,-1-1 0 0 0,0 1 1 0 0,0-1-1 0 0,0 1 0 0 0,-3-1 0 0 0,-111-38 641 0 0,72 28-348 0 0,-1 3 0 0 0,-88-4-1 0 0,-93 12-72 0 0,206 1-215 0 0,-771 38 68 0 0,706-31-676 0 0,1 2-2316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5.195"/>
    </inkml:context>
    <inkml:brush xml:id="br0">
      <inkml:brushProperty name="width" value="0.1" units="cm"/>
      <inkml:brushProperty name="height" value="0.1" units="cm"/>
      <inkml:brushProperty name="color" value="#E71224"/>
    </inkml:brush>
  </inkml:definitions>
  <inkml:trace contextRef="#ctx0" brushRef="#br0">3316 69 3679 0 0,'-13'-11'1175'0'0,"-1"1"-1"0"0,0 1 0 0 0,-1 0 0 0 0,0 1 0 0 0,-32-12 1 0 0,44 20-1109 0 0,0-1 1 0 0,0 1 0 0 0,-1 0 0 0 0,1 0-1 0 0,0 0 1 0 0,0 0 0 0 0,-6 1 0 0 0,9-1-62 0 0,-1 1 0 0 0,1-1 0 0 0,-1 0 0 0 0,1 0 0 0 0,0 0 0 0 0,-1 0 0 0 0,1 0 0 0 0,-1 0 1 0 0,1 1-1 0 0,0-1 0 0 0,-1 0 0 0 0,1 0 0 0 0,0 1 0 0 0,-1-1 0 0 0,1 0 0 0 0,0 0 0 0 0,-1 1 1 0 0,1-1-1 0 0,0 0 0 0 0,0 1 0 0 0,0-1 0 0 0,-1 1 0 0 0,1-1 0 0 0,0 1 0 0 0,0 0-4 0 0,0-1-1 0 0,0 1 0 0 0,1 0 0 0 0,-1-1 0 0 0,0 1 1 0 0,0 0-1 0 0,1-1 0 0 0,-1 1 0 0 0,1 0 1 0 0,-1-1-1 0 0,0 1 0 0 0,1-1 0 0 0,-1 1 1 0 0,1-1-1 0 0,0 1 0 0 0,-1-1 0 0 0,1 1 1 0 0,-1-1-1 0 0,1 0 0 0 0,0 1 0 0 0,7 2 9 0 0,-1 1 0 0 0,1-2 0 0 0,-1 1 0 0 0,1-1 0 0 0,0 0 0 0 0,0-1 0 0 0,0 0 0 0 0,15 0 0 0 0,-5 0 46 0 0,499 51 1001 0 0,-303-21-825 0 0,-119-14-133 0 0,113 4 0 0 0,42-19-11 0 0,41 1 207 0 0,-141 2-59 0 0,67 3 66 0 0,-214-8-295 0 0,0 1 0 0 0,0-1 0 0 0,-1 0 0 0 0,1 0-1 0 0,0-1 1 0 0,0 1 0 0 0,-1 0 0 0 0,1-1 0 0 0,0 0-1 0 0,3-1 1 0 0,-13-1 97 0 0,1 0-1 0 0,-1 1 0 0 0,0 0 1 0 0,-10-2-1 0 0,-164-16 629 0 0,98 14-616 0 0,-457-20 170 0 0,134 21-232 0 0,45 11-6 0 0,189 1-19 0 0,-117-11 100 0 0,33-2-13 0 0,158 8-78 0 0,-217-3 72 0 0,-94 10 5 0 0,329-5-100 0 0,-286-12 59 0 0,60-3-18 0 0,20 4-55 0 0,-47 2 0 0 0,267 8 0 0 0,-322-2 0 0 0,181-6 56 0 0,147 6-48 0 0,329 14-8 0 0,-103-2 0 0 0,101-18 0 0 0,-176 0 0 0 0,155 3 0 0 0,-8 1 0 0 0,282 7 0 0 0,-241 16 22 0 0,165 17 20 0 0,122-21-7 0 0,-355-18-6 0 0,99-3-6 0 0,147 5 18 0 0,-141 1-41 0 0,64 4 0 0 0,-272 1 0 0 0,1-6 0 0 0,180-19 0 0 0,-197 3 13 0 0,-29 4 13 0 0,105-5-1 0 0,-153 18-76 0 0,-15-2 45 0 0,0-1 1 0 0,0 0-1 0 0,1 0 1 0 0,-1 0-1 0 0,0 1 1 0 0,0-1-1 0 0,0 0 1 0 0,1 0-1 0 0,-1 0 1 0 0,0 1-1 0 0,0-1 1 0 0,0 0-1 0 0,0 0 1 0 0,0 1-1 0 0,0-1 1 0 0,0 0 0 0 0,0 0-1 0 0,0 1 1 0 0,0-1-1 0 0,0 0 1 0 0,0 1-1 0 0,0-1 1 0 0,0 0-1 0 0,0 0 1 0 0,0 1-1 0 0,0-1 1 0 0,0 0-1 0 0,0 1 1 0 0,0-1-1 0 0,-1 2-75 0 0,-1 1 0 0 0,1-1 1 0 0,-1 0-1 0 0,1 0 0 0 0,-1 0 0 0 0,0 0 0 0 0,1 0 0 0 0,-5 2 0 0 0,-15 13-1023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16.437"/>
    </inkml:context>
    <inkml:brush xml:id="br0">
      <inkml:brushProperty name="width" value="0.1" units="cm"/>
      <inkml:brushProperty name="height" value="0.1" units="cm"/>
      <inkml:brushProperty name="color" value="#F4F91B"/>
    </inkml:brush>
  </inkml:definitions>
  <inkml:trace contextRef="#ctx0" brushRef="#br0">2341 358 4575 0 0,'-129'-32'407'0'0,"-27"-5"396"0"0,-57-16 1894 0 0,126 29-2270 0 0,-632-132 1549 0 0,549 130-1767 0 0,-176-3 0 0 0,97 31-260 0 0,104 0-310 0 0,19-2-131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17.414"/>
    </inkml:context>
    <inkml:brush xml:id="br0">
      <inkml:brushProperty name="width" value="0.1" units="cm"/>
      <inkml:brushProperty name="height" value="0.1" units="cm"/>
      <inkml:brushProperty name="color" value="#F4F91B"/>
    </inkml:brush>
  </inkml:definitions>
  <inkml:trace contextRef="#ctx0" brushRef="#br0">1662 36 5351 0 0,'-761'-25'2861'0'0,"510"22"-2579"0"0,114-1-133 0 0,-194 1-371 0 0,240 5-1796 0 0,0-1-722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20.997"/>
    </inkml:context>
    <inkml:brush xml:id="br0">
      <inkml:brushProperty name="width" value="0.1" units="cm"/>
      <inkml:brushProperty name="height" value="0.1" units="cm"/>
      <inkml:brushProperty name="color" value="#F4F91B"/>
    </inkml:brush>
  </inkml:definitions>
  <inkml:trace contextRef="#ctx0" brushRef="#br0">2476 149 2959 0 0,'-1'-1'27'0'0,"-1"1"-1"0"0,0-1 0 0 0,1 1 1 0 0,-1-1-1 0 0,0 1 0 0 0,0 0 1 0 0,1-1-1 0 0,-1 1 0 0 0,0 0 1 0 0,0 0-1 0 0,0 0 0 0 0,1 0 1 0 0,-1 1-1 0 0,0-1 0 0 0,-2 1 1 0 0,0-1-15 0 0,0 1 0 0 0,0-1 1 0 0,0 0-1 0 0,0-1 0 0 0,0 1 1 0 0,-6-2-1 0 0,0 0-52 0 0,-71-11 51 0 0,40 6 689 0 0,-60-4 0 0 0,-280 27 2203 0 0,268-8-2661 0 0,-2-3 79 0 0,0-6 0 0 0,0-4-1 0 0,-171-31 1 0 0,155 12 55 0 0,-148-22 205 0 0,-292 18-790 0 0,498 28-278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21.461"/>
    </inkml:context>
    <inkml:brush xml:id="br0">
      <inkml:brushProperty name="width" value="0.1" units="cm"/>
      <inkml:brushProperty name="height" value="0.1" units="cm"/>
      <inkml:brushProperty name="color" value="#F4F91B"/>
    </inkml:brush>
  </inkml:definitions>
  <inkml:trace contextRef="#ctx0" brushRef="#br0">1966 173 6447 0 0,'-15'-13'425'0'0,"12"10"-364"0"0,-1-1 1 0 0,1 1 0 0 0,-1 0-1 0 0,1 0 1 0 0,-1 1 0 0 0,0-1-1 0 0,0 1 1 0 0,0 0 0 0 0,0 0 0 0 0,0 0-1 0 0,-1 1 1 0 0,1-1 0 0 0,-8 0-1 0 0,9 2 60 0 0,1-1 0 0 0,-1 1-1 0 0,0-1 1 0 0,0 0-1 0 0,1 1 1 0 0,-1-1-1 0 0,0 0 1 0 0,-2-2 0 0 0,-7-2 161 0 0,-47-16 52 0 0,-2 2-1 0 0,0 3 1 0 0,-1 3 0 0 0,-86-8-1 0 0,-260 3-658 0 0,209 13 88 0 0,-537 19-1425 0 0,620-4-1430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38.640"/>
    </inkml:context>
    <inkml:brush xml:id="br0">
      <inkml:brushProperty name="width" value="0.1" units="cm"/>
      <inkml:brushProperty name="height" value="0.1" units="cm"/>
      <inkml:brushProperty name="color" value="#E71224"/>
    </inkml:brush>
  </inkml:definitions>
  <inkml:trace contextRef="#ctx0" brushRef="#br0">277 46 919 0 0,'-15'-1'1420'0'0,"1"0"-1"0"0,0-1 0 0 0,0 0 0 0 0,-26-8 0 0 0,34 8-1228 0 0,0 1 0 0 0,0 0 0 0 0,-1 0 0 0 0,1 1 0 0 0,0 0 0 0 0,-1 0 0 0 0,1 0 0 0 0,0 1 0 0 0,0 0 0 0 0,0 0 0 0 0,-1 1 0 0 0,1-1 0 0 0,0 1 0 0 0,0 1 0 0 0,1-1 0 0 0,-1 1 0 0 0,1 0 0 0 0,-1 0-1 0 0,1 1 1 0 0,0-1 0 0 0,0 1 0 0 0,-7 8 0 0 0,5-5-156 0 0,2-2 117 0 0,1 1 0 0 0,-1-1 0 0 0,-6 11 0 0 0,11-15-68 0 0,-1 1 0 0 0,0-1 0 0 0,1 0 0 0 0,-1 1 0 0 0,1-1 0 0 0,-1 0 0 0 0,1 1 0 0 0,-1-1 0 0 0,1 1 0 0 0,0-1 0 0 0,0 0 0 0 0,0 1 0 0 0,0-1 0 0 0,0 1 0 0 0,0-1 0 0 0,0 1 0 0 0,1-1 0 0 0,-1 0 0 0 0,0 1 0 0 0,1-1 0 0 0,-1 0 0 0 0,1 1 0 0 0,-1-1 0 0 0,2 2 0 0 0,-1-1-2 0 0,1 0-1 0 0,0 0 1 0 0,-1 0-1 0 0,1 0 1 0 0,0 0-1 0 0,0 0 1 0 0,0 0 0 0 0,0-1-1 0 0,0 1 1 0 0,1-1-1 0 0,-1 0 1 0 0,0 1 0 0 0,1-1-1 0 0,-1 0 1 0 0,1 0-1 0 0,0-1 1 0 0,3 2 0 0 0,-2-2 32 0 0,0 1 1 0 0,0-1-1 0 0,1-1 1 0 0,-1 1 0 0 0,0 0-1 0 0,0-1 1 0 0,0 0-1 0 0,0 0 1 0 0,0 0 0 0 0,7-4-1 0 0,205-69 2534 0 0,-145 50-2385 0 0,22-6 170 0 0,-57 23-288 0 0,1 0 0 0 0,-1 2 0 0 0,51 0 0 0 0,-31 4-105 0 0,-31-1 8 0 0,0 2-1 0 0,50 6 1 0 0,-34-1 107 0 0,0-1-1 0 0,45-1 1 0 0,82-11 104 0 0,-46 1-124 0 0,-28 1 20 0 0,-49 3-58 0 0,1 1 1 0 0,72 6-1 0 0,377 31 363 0 0,-434-32-333 0 0,74 12 1 0 0,-66-6-66 0 0,26-2 85 0 0,179-11 0 0 0,-135-2-11 0 0,194 7 41 0 0,-85-10-68 0 0,-95 1-67 0 0,-78 9-18 0 0,127 19 1 0 0,-52-2 43 0 0,154 6-68 0 0,-180-4 0 0 0,-19-2 0 0 0,175 32 0 0 0,-244-44-1 0 0,54 3-1 0 0,-33-5 80 0 0,7 4 1315 0 0,56 3-2789 0 0,23 4 1396 0 0,-46-3 0 0 0,-66-7 0 0 0,53 2 0 0 0,155-15 0 0 0,-63 1 0 0 0,-26 1 0 0 0,-51-4 25 0 0,110-27 0 0 0,-11 1-11 0 0,72 18-14 0 0,-95 10 0 0 0,225-2 0 0 0,-321 11 0 0 0,134-8 76 0 0,-157 4-88 0 0,227 10 12 0 0,-221-1 0 0 0,-96-24 0 0 0,22 13 0 0 0,0 1 0 0 0,0 0 0 0 0,-1 1 0 0 0,-18-2 0 0 0,-55-2 0 0 0,45 5 0 0 0,-231-8-162 0 0,89 5 7 0 0,-341 17-136 0 0,488-10 280 0 0,-228 16-42 0 0,-204 6-175 0 0,-199-15 216 0 0,38 9 12 0 0,500-14 0 0 0,-431 25-64 0 0,325-10 64 0 0,-170 18 0 0 0,129-8-56 0 0,-280 38-712 0 0,524-62 735 0 0,-387 76-2483 0 0,265-42 1257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38:56.178"/>
    </inkml:context>
    <inkml:brush xml:id="br0">
      <inkml:brushProperty name="width" value="0.1" units="cm"/>
      <inkml:brushProperty name="height" value="0.1" units="cm"/>
      <inkml:brushProperty name="color" value="#E71224"/>
    </inkml:brush>
  </inkml:definitions>
  <inkml:trace contextRef="#ctx0" brushRef="#br0">0 269 455 0 0,'30'-11'1206'0'0,"1"1"0"0"0,53-9 0 0 0,66 0-979 0 0,-53 7 719 0 0,212-20 355 0 0,-164 18-1227 0 0,62-4-38 0 0,83-9 338 0 0,-195 15-88 0 0,343-24 290 0 0,-338 35-566 0 0,171-24 1 0 0,-263 23-6 0 0,53-8 81 0 0,0 2-1 0 0,99 0 0 0 0,-18 16-44 0 0,170-1 124 0 0,108-7-144 0 0,-311 4 42 0 0,137-12-1 0 0,181 6-62 0 0,-276 6 0 0 0,87-15 0 0 0,-150 5 0 0 0,138 5 0 0 0,-162 7 9 0 0,2 0 19 0 0,77-2-1 0 0,-53-8-27 0 0,318 0 0 0 0,-289 10 0 0 0,153-13 0 0 0,173 7 0 0 0,-378 2 0 0 0,133-1 0 0 0,175 13 0 0 0,-24 13 0 0 0,160-6 0 0 0,-222-9 0 0 0,66 5 0 0 0,-332-14-29 0 0,11 0-551 0 0,1 2-1 0 0,-1 1 0 0 0,34 12 0 0 0,-32-4-2091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21.699"/>
    </inkml:context>
    <inkml:brush xml:id="br0">
      <inkml:brushProperty name="width" value="0.1" units="cm"/>
      <inkml:brushProperty name="height" value="0.1" units="cm"/>
      <inkml:brushProperty name="color" value="#F4F91B"/>
    </inkml:brush>
  </inkml:definitions>
  <inkml:trace contextRef="#ctx0" brushRef="#br0">1 9 455 0 0,'48'-3'4037'0'0,"96"-3"-2010"0"0,23 18-1075 0 0,-9-3-96 0 0,99-5 33 0 0,-215-4-828 0 0,-20-1-42 0 0,36 1 158 0 0,89 11 0 0 0,-94-4-110 0 0,-28-5-32 0 0,-1 2-1 0 0,41 11 1 0 0,-33-6 2 0 0,36 5 1 0 0,-63-13-39 0 0,38 5 30 0 0,77 0 0 0 0,-13-1 159 0 0,74 18-5 0 0,-95-10-143 0 0,120 3 1 0 0,-27-24 368 0 0,0 1-16 0 0,43 14-272 0 0,79-2 89 0 0,-211-9-119 0 0,169 14-1 0 0,-215-4-90 0 0,35 5 0 0 0,79 0 0 0 0,7-17 42 0 0,101 5 44 0 0,-209 5-74 0 0,188 10 104 0 0,-35-22-116 0 0,-100 4 46 0 0,-55 3-17 0 0,150 10 120 0 0,-67-1-63 0 0,-47-7-81 0 0,148-17 0 0 0,-197 11 10 0 0,0 2 0 0 0,0 2 0 0 0,0 1 0 0 0,58 9 0 0 0,-48-3 14 0 0,0-2 1 0 0,1-2-1 0 0,89-8 0 0 0,-25-13 37 0 0,-74 11-24 0 0,0 1 0 0 0,54 0 0 0 0,67 16-42 0 0,-114-3 0 0 0,1-3 0 0 0,0-2 0 0 0,59-7 0 0 0,177-26 0 0 0,-90 35 30 0 0,-128 0-13 0 0,74-5 0 0 0,-5-1 26 0 0,-50 2-22 0 0,239 9-21 0 0,-149-1 0 0 0,187-16 0 0 0,-180 8 0 0 0,-38 2 0 0 0,-66-2 0 0 0,42-2 0 0 0,-47-2 0 0 0,49-4 0 0 0,147 8 0 0 0,-123 5 0 0 0,-49-2 0 0 0,6-3 0 0 0,-55 0 0 0 0,81 8 0 0 0,-89-1 1 0 0,76 10-41 0 0,162 43-1 0 0,-251-48-136 0 0,-1 1-14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23.989"/>
    </inkml:context>
    <inkml:brush xml:id="br0">
      <inkml:brushProperty name="width" value="0.1" units="cm"/>
      <inkml:brushProperty name="height" value="0.1" units="cm"/>
      <inkml:brushProperty name="color" value="#F4F91B"/>
    </inkml:brush>
  </inkml:definitions>
  <inkml:trace contextRef="#ctx0" brushRef="#br0">0 155 455 0 0,'5'-4'229'0'0,"0"0"0"0"0,0 1 0 0 0,0-1 0 0 0,1 1 0 0 0,-1 0 0 0 0,1 0 0 0 0,0 0 0 0 0,0 1 0 0 0,7-2 0 0 0,12-2 358 0 0,25-3-1 0 0,-20 4-303 0 0,73-8 483 0 0,-67 9-486 0 0,32-3 125 0 0,0 3 0 0 0,0 3-1 0 0,72 9 1 0 0,-95-6-230 0 0,1-2 1 0 0,-1-2-1 0 0,63-11 0 0 0,-29 4 41 0 0,24-1 332 0 0,121 5 0 0 0,-97 17-274 0 0,-2-1-193 0 0,15 5 23 0 0,-1 1-80 0 0,67-7 99 0 0,-88 1 350 0 0,-48-5-310 0 0,-11 0-80 0 0,113-4 0 0 0,26-9-19 0 0,-142 9-66 0 0,91 17-1 0 0,-20-1 72 0 0,-65-12-69 0 0,44 5 0 0 0,-24-8 0 0 0,142 13 0 0 0,-158-8 111 0 0,1-4-1 0 0,78-5 0 0 0,85-23 297 0 0,-175 17-363 0 0,44-7-4 0 0,57-7 58 0 0,252-31 158 0 0,-138 21-192 0 0,-118 24-64 0 0,169-16 0 0 0,-183 8 0 0 0,0 7 0 0 0,140 9 0 0 0,108-13 0 0 0,-149 15 26 0 0,-80 2 2 0 0,-20-1-18 0 0,389 7-10 0 0,-284-7 0 0 0,-134-9 14 0 0,140 0 36 0 0,-4 29-50 0 0,-176-19 20 0 0,134-6-1 0 0,-2-1 6 0 0,-172 4-20 0 0,157 13 108 0 0,-182-15-133 0 0,1 0 0 0 0,-1 1 1 0 0,0 0-1 0 0,0-1 0 0 0,0 1 0 0 0,0 0 1 0 0,0 0-1 0 0,0 1 0 0 0,0-1 1 0 0,-1 1-1 0 0,1-1 0 0 0,0 1 1 0 0,-1 0-1 0 0,1 0 0 0 0,-1 0 0 0 0,0 0 1 0 0,4 4-1 0 0,0 4-399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29.247"/>
    </inkml:context>
    <inkml:brush xml:id="br0">
      <inkml:brushProperty name="width" value="0.1" units="cm"/>
      <inkml:brushProperty name="height" value="0.1" units="cm"/>
      <inkml:brushProperty name="color" value="#F4F91B"/>
    </inkml:brush>
  </inkml:definitions>
  <inkml:trace contextRef="#ctx0" brushRef="#br0">0 0 455 0 0,'9'5'310'0'0,"-1"1"-1"0"0,0 0 0 0 0,-1 0 1 0 0,1 0-1 0 0,6 9 0 0 0,-9-9-219 0 0,1-1 1 0 0,-1 1-1 0 0,1-1 0 0 0,0-1 0 0 0,0 1 0 0 0,0-1 1 0 0,1 0-1 0 0,-1 0 0 0 0,1-1 0 0 0,9 4 0 0 0,-5-5 618 0 0,-1-1-1 0 0,18 2 1 0 0,-5-2-53 0 0,35 7-128 0 0,-32-3-413 0 0,45 1 1 0 0,58-14-1 0 0,-40 1 190 0 0,148 13 269 0 0,-134 0-426 0 0,107-5-75 0 0,-14 2 5 0 0,-55 1 28 0 0,400 4 500 0 0,-56-8-408 0 0,-371-4-181 0 0,-68 0-4 0 0,-1 3 0 0 0,1 2 0 0 0,59 8 0 0 0,210 30-12 0 0,-273-37 35 0 0,59-5 0 0 0,-58 0-38 0 0,55 4 0 0 0,-52 2 20 0 0,-24-3 6 0 0,1 2-1 0 0,0 1 0 0 0,0 0 0 0 0,36 12 0 0 0,103 33 106 0 0,-141-44-130 0 0,1 0-1 0 0,-1-1 1 0 0,1-1 0 0 0,0-2-1 0 0,35-2 1 0 0,3-6 0 0 0,-37 4 43 0 0,0 1 0 0 0,0 1 0 0 0,0 1 1 0 0,26 2-1 0 0,-41 0-72 0 0,0 1 0 0 0,-1-1 0 0 0,1 1 0 0 0,-1 1 0 0 0,0-1 1 0 0,8 5-1 0 0,0 1-119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31.475"/>
    </inkml:context>
    <inkml:brush xml:id="br0">
      <inkml:brushProperty name="width" value="0.1" units="cm"/>
      <inkml:brushProperty name="height" value="0.1" units="cm"/>
      <inkml:brushProperty name="color" value="#F4F91B"/>
    </inkml:brush>
  </inkml:definitions>
  <inkml:trace contextRef="#ctx0" brushRef="#br0">1 1 455 0 0,'54'12'521'0'0,"-34"-6"-209"0"0,29 3-1 0 0,3-5 429 0 0,1-3-1 0 0,97-12 1 0 0,-14 1 577 0 0,70 8-479 0 0,-77 1-722 0 0,210 4 186 0 0,-284 2-64 0 0,0 3 0 0 0,84 22-1 0 0,-39-6 90 0 0,-19-5-144 0 0,-37-8-99 0 0,54 7 1 0 0,70 6 43 0 0,-39-2-4 0 0,-111-18-93 0 0,33 9 0 0 0,6 2-6 0 0,-16-9 39 0 0,1-1 0 0 0,-1-2 0 0 0,57-4 0 0 0,-41-2-30 0 0,139-9 129 0 0,5 8-124 0 0,-48 4-14 0 0,168-17-25 0 0,-246 14 0 0 0,135 10 0 0 0,51 4 73 0 0,0-22 32 0 0,-157 6-91 0 0,120 6 13 0 0,49-2 10 0 0,77-17 62 0 0,-166 11-62 0 0,255-11 102 0 0,-265 20-84 0 0,-56 1-57 0 0,129-11 24 0 0,132 3 20 0 0,-135 18 42 0 0,-142-9-50 0 0,-5-2-44 0 0,-50-2-10 0 0,1 2 0 0 0,-1 2-1 0 0,55 11 1 0 0,-79-8-652 0 0,-2 2-2435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7.829"/>
    </inkml:context>
    <inkml:brush xml:id="br0">
      <inkml:brushProperty name="width" value="0.1" units="cm"/>
      <inkml:brushProperty name="height" value="0.1" units="cm"/>
      <inkml:brushProperty name="color" value="#E71224"/>
    </inkml:brush>
  </inkml:definitions>
  <inkml:trace contextRef="#ctx0" brushRef="#br0">65 0 223 0 0,'-7'8'0'0'0,"-3"-1"0"0"0,-1 0 0 0 0,2 1 0 0 0,0 1 0 0 0,1-5 0 0 0,3 0 0 0 0,-1-3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34.345"/>
    </inkml:context>
    <inkml:brush xml:id="br0">
      <inkml:brushProperty name="width" value="0.1" units="cm"/>
      <inkml:brushProperty name="height" value="0.1" units="cm"/>
      <inkml:brushProperty name="color" value="#F4F91B"/>
    </inkml:brush>
  </inkml:definitions>
  <inkml:trace contextRef="#ctx0" brushRef="#br0">0 88 455 0 0,'50'-7'938'0'0,"0"2"0"0"0,94 3 0 0 0,-4 1-801 0 0,-100-1-76 0 0,61-5 111 0 0,-99 6-169 0 0,141-19 480 0 0,179-4-1 0 0,-275 24-404 0 0,-17-2 73 0 0,1 3-1 0 0,-1 0 1 0 0,54 10-1 0 0,6 5-109 0 0,-27-6-18 0 0,14 1 231 0 0,1-4 0 0 0,0-3 0 0 0,85-7 0 0 0,5 0 3 0 0,130-7 174 0 0,7 3-194 0 0,-205 8-170 0 0,139-4 111 0 0,202 4 196 0 0,-331 1-342 0 0,215-24 0 0 0,56-6-32 0 0,-248 26 20 0 0,122 3 32 0 0,-169-1-5 0 0,-14-1-30 0 0,54 6-17 0 0,170 3 0 0 0,-233-8 0 0 0,259-3 0 0 0,-120 8 0 0 0,-157-3 0 0 0,38 5 0 0 0,40 1 0 0 0,-5-9 0 0 0,231 5 0 0 0,-282-3 38 0 0,88-11-1 0 0,-53 6-3 0 0,6-1-15 0 0,-33-1 45 0 0,123 5 0 0 0,-125 7 2 0 0,-39-3-64 0 0,1 0 1 0 0,-1-3 0 0 0,37-3-1 0 0,7 0 58 0 0,-38 2-60 0 0,39-2 54 0 0,181 2 84 0 0,-170 4-87 0 0,11 1 42 0 0,40 6 95 0 0,-84-7-200 0 0,242 3 133 0 0,-250-6-114 0 0,168 3-7 0 0,-173-5 0 0 0,60-10 0 0 0,-5-1 0 0 0,-23 6 49 0 0,-28 1-44 0 0,0 2 0 0 0,89 5 0 0 0,-109 2-5 0 0,70 5 0 0 0,143-1 0 0 0,-33-12 0 0 0,-96 6 0 0 0,-14 1 0 0 0,65-1 0 0 0,-102-5-10 0 0,173-1 580 0 0,-177 6-531 0 0,-41-2-9 0 0,0 0-1 0 0,0 2 1 0 0,0 0-1 0 0,0 1 1 0 0,-1 0-1 0 0,29 9 1 0 0,-40-9-39 0 0,0 0 0 0 0,-1 0 0 0 0,1 0 1 0 0,-1 0-1 0 0,0 1 0 0 0,4 3 0 0 0,-1-1-156 0 0,5 4-190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39.480"/>
    </inkml:context>
    <inkml:brush xml:id="br0">
      <inkml:brushProperty name="width" value="0.1" units="cm"/>
      <inkml:brushProperty name="height" value="0.1" units="cm"/>
      <inkml:brushProperty name="color" value="#F4F91B"/>
    </inkml:brush>
  </inkml:definitions>
  <inkml:trace contextRef="#ctx0" brushRef="#br0">0 3 919 0 0,'38'-2'752'0'0,"-1"1"0"0"0,56 7-1 0 0,16 0 146 0 0,132 7 515 0 0,-99 11-780 0 0,-72-11-411 0 0,73 3 0 0 0,-81-15-122 0 0,0-4 0 0 0,67-11 0 0 0,6-1 137 0 0,90 12-94 0 0,-4 1-103 0 0,-142-5 19 0 0,93-3-41 0 0,-138 10-17 0 0,1 1-1 0 0,-1 2 0 0 0,35 7 0 0 0,-18 2 1 0 0,103 16 0 0 0,-127-25 17 0 0,25 2 76 0 0,70 0 0 0 0,267-4 368 0 0,-348 0-429 0 0,45-7-1 0 0,-33 2-30 0 0,53-10 43 0 0,8 0-13 0 0,-110 14-30 0 0,60-4 25 0 0,102 8 0 0 0,-104 5-26 0 0,79 21 0 0 0,11 2 0 0 0,-117-25 11 0 0,0-1 0 0 0,0-2-1 0 0,1-2 1 0 0,44-2 0 0 0,13 0 76 0 0,-6 0-25 0 0,46-3 18 0 0,55-4 29 0 0,-44-2-68 0 0,46-4 36 0 0,-148 8-48 0 0,129-10 144 0 0,-97 13-148 0 0,41-4 22 0 0,-112 6-84 0 0,0-1 0 0 0,1 1 0 0 0,-1 0 0 0 0,1 0 0 0 0,-1 0-1 0 0,0 0 1 0 0,1 1 0 0 0,-1 0 0 0 0,0-1 0 0 0,1 1 0 0 0,-1 0-1 0 0,0 0 1 0 0,0 1 0 0 0,1-1 0 0 0,3 4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40.437"/>
    </inkml:context>
    <inkml:brush xml:id="br0">
      <inkml:brushProperty name="width" value="0.1" units="cm"/>
      <inkml:brushProperty name="height" value="0.1" units="cm"/>
      <inkml:brushProperty name="color" value="#F4F91B"/>
    </inkml:brush>
  </inkml:definitions>
  <inkml:trace contextRef="#ctx0" brushRef="#br0">3593 95 1639 0 0,'-30'-3'440'0'0,"-36"0"0"0"0,37 2-257 0 0,-18 1 76 0 0,21 0-8 0 0,-36-4 0 0 0,-99-8 509 0 0,-59 6-19 0 0,22 4-420 0 0,126-5-283 0 0,-370-18 134 0 0,163 23 404 0 0,103-9-261 0 0,55 0-150 0 0,-107 11 139 0 0,-156-3-108 0 0,118-2-64 0 0,7 20-9 0 0,183-9-110 0 0,-49-4 24 0 0,13-1-10 0 0,92 0-45 0 0,-7 0-24 0 0,0 1-1 0 0,1 2 0 0 0,-1 0 0 0 0,-45 14 0 0 0,57-14-253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6:48.515"/>
    </inkml:context>
    <inkml:brush xml:id="br0">
      <inkml:brushProperty name="width" value="0.1" units="cm"/>
      <inkml:brushProperty name="height" value="0.1" units="cm"/>
      <inkml:brushProperty name="color" value="#F4F91B"/>
    </inkml:brush>
  </inkml:definitions>
  <inkml:trace contextRef="#ctx0" brushRef="#br0">0 96 1375 0 0,'20'-6'239'0'0,"0"2"0"0"0,0 0 0 0 0,0 2 0 0 0,23-1-1 0 0,11-1 0 0 0,95-1 1016 0 0,-119 5-1004 0 0,78 8 334 0 0,-39-4-402 0 0,-22-1 40 0 0,73-3 1 0 0,118-5 487 0 0,-150 6-569 0 0,43 7-59 0 0,-108-6-44 0 0,46 3 4 0 0,85-5 1 0 0,85-15 224 0 0,39 4 41 0 0,-276 11-307 0 0,117-5 89 0 0,86 1 108 0 0,158-11 79 0 0,-239 7-223 0 0,11 2-11 0 0,150-14 52 0 0,-216 14-61 0 0,1 2 0 0 0,-1 4 0 0 0,75 10 0 0 0,97-5-34 0 0,-36-2 0 0 0,-80 10 32 0 0,130 31 0 0 0,-28-15-32 0 0,-64-12 0 0 0,268 33 0 0 0,-311-38 0 0 0,164-4 0 0 0,-205-9 0 0 0,610-51 75 0 0,-449 40-33 0 0,-93 7-31 0 0,428 2-11 0 0,-523 5 0 0 0,201-7 0 0 0,-45-1 0 0 0,-4 11 0 0 0,111-3 0 0 0,-198-9 0 0 0,195 1 0 0 0,22 4 135 0 0,-317 1-131 0 0,430 0 121 0 0,-373 6-125 0 0,-29-1 0 0 0,55-4 0 0 0,-87 0 1 0 0,456-15 62 0 0,-32 14-63 0 0,-301-2 0 0 0,62 6 82 0 0,27-1 34 0 0,-133-5-89 0 0,297-7 20 0 0,334 3 81 0 0,-456 8-90 0 0,-81 1-1 0 0,132-6 21 0 0,208 3-63 0 0,-195 3 5 0 0,-82-1 0 0 0,6-2 3 0 0,111 4 69 0 0,71 9 49 0 0,-132-5-61 0 0,-24-9-60 0 0,87 6 0 0 0,42-1 0 0 0,-206-6 0 0 0,93 9 64 0 0,-200-9-64 0 0,19 0 0 0 0,183 20 0 0 0,-164-7 0 0 0,-7 1 89 0 0,82 3 14 0 0,-70-11-181 0 0,559 2 132 0 0,-582 0-213 0 0,-68 1-2467 0 0,-19 0-301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7:04.196"/>
    </inkml:context>
    <inkml:brush xml:id="br0">
      <inkml:brushProperty name="width" value="0.1" units="cm"/>
      <inkml:brushProperty name="height" value="0.1" units="cm"/>
      <inkml:brushProperty name="color" value="#F4F91B"/>
    </inkml:brush>
  </inkml:definitions>
  <inkml:trace contextRef="#ctx0" brushRef="#br0">0 207 919 0 0,'79'-4'335'0'0,"148"-28"-1"0"0,-143 18-347 0 0,171-48 255 0 0,-79 15 564 0 0,-122 38-535 0 0,-33 6-216 0 0,-1 0-1 0 0,21-8 1 0 0,56-9 62 0 0,-97 19-117 0 0,1 1 0 0 0,-1 0 0 0 0,1 0 0 0 0,-1 0 0 0 0,1 0 0 0 0,-1-1 0 0 0,1 1 0 0 0,-1 0 0 0 0,1 0 0 0 0,0 0 0 0 0,-1 0 0 0 0,1 0 0 0 0,-1 0 0 0 0,1 1 0 0 0,-1-1 0 0 0,1 0 0 0 0,-1 0 0 0 0,1 0 0 0 0,-1 0 0 0 0,1 1 0 0 0,-1-1 0 0 0,1 0 0 0 0,-1 0 0 0 0,0 1 0 0 0,1-1 0 0 0,-1 0 0 0 0,1 1 0 0 0,-1-1 0 0 0,0 1 0 0 0,1-1 0 0 0,-1 0 0 0 0,0 1 0 0 0,1-1 0 0 0,-1 1 0 0 0,0-1 0 0 0,0 1 0 0 0,1-1 0 0 0,-1 1 0 0 0,0-1 0 0 0,0 1 0 0 0,0-1 0 0 0,0 2 0 0 0,1 15 0 0 0,-1-17-8 0 0,-1 1 0 0 0,1 0-1 0 0,0 0 1 0 0,0-1 0 0 0,0 1-1 0 0,0 0 1 0 0,0-1 0 0 0,-1 1-1 0 0,1 0 1 0 0,1 0 0 0 0,-1-1-1 0 0,0 1 1 0 0,0 0 0 0 0,0-1-1 0 0,0 1 1 0 0,0 0 0 0 0,1 0-1 0 0,-1-1 1 0 0,0 1-1 0 0,1 0 1 0 0,-1-1 0 0 0,1 1-1 0 0,1 2-215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7:05.179"/>
    </inkml:context>
    <inkml:brush xml:id="br0">
      <inkml:brushProperty name="width" value="0.1" units="cm"/>
      <inkml:brushProperty name="height" value="0.1" units="cm"/>
      <inkml:brushProperty name="color" value="#F4F91B"/>
    </inkml:brush>
  </inkml:definitions>
  <inkml:trace contextRef="#ctx0" brushRef="#br0">1464 37 1583 0 0,'-154'7'424'0'0,"-57"-1"-188"0"0,88-18-90 0 0,-55-2 503 0 0,-7 10-306 0 0,40-6-331 0 0,84 4-12 0 0,-1 3-1 0 0,-64 4 0 0 0,86 2-2 0 0,-13 1-42 0 0,-65 13 1 0 0,111-15-32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7:20.754"/>
    </inkml:context>
    <inkml:brush xml:id="br0">
      <inkml:brushProperty name="width" value="0.1" units="cm"/>
      <inkml:brushProperty name="height" value="0.1" units="cm"/>
      <inkml:brushProperty name="color" value="#F4F91B"/>
    </inkml:brush>
  </inkml:definitions>
  <inkml:trace contextRef="#ctx0" brushRef="#br0">444 22 2815 0 0,'0'1'10'0'0,"0"-1"-1"0"0,0 0 0 0 0,0 0 0 0 0,0 0 1 0 0,-1 0-1 0 0,1 0 0 0 0,0 0 0 0 0,0 0 1 0 0,0 0-1 0 0,0 0 0 0 0,0 0 0 0 0,0 0 0 0 0,-1 0 1 0 0,1 0-1 0 0,0 0 0 0 0,0 0 0 0 0,0 0 1 0 0,0 0-1 0 0,0 0 0 0 0,0 0 0 0 0,-1-1 1 0 0,1 1-1 0 0,0 0 0 0 0,0 0 0 0 0,0 0 1 0 0,0 0-1 0 0,0 0 0 0 0,0 0 0 0 0,0 0 0 0 0,0 0 1 0 0,-1 0-1 0 0,1 0 0 0 0,0-1 0 0 0,0 1 1 0 0,0 0-1 0 0,0 0 0 0 0,0 0 0 0 0,0 0 1 0 0,0 0-1 0 0,0 0 0 0 0,0-1 0 0 0,0 1 1 0 0,0 0-1 0 0,4-5 654 0 0,9-4-103 0 0,-10 8-476 0 0,0 0 0 0 0,1 0 0 0 0,-1 0 0 0 0,0 0 0 0 0,1 1-1 0 0,-1 0 1 0 0,0-1 0 0 0,0 1 0 0 0,1 1 0 0 0,-1-1 0 0 0,0 0 0 0 0,1 1 0 0 0,-1-1 0 0 0,0 1 0 0 0,0 0 0 0 0,0 0 0 0 0,1 1 0 0 0,-1-1 0 0 0,0 1 0 0 0,-1-1 0 0 0,1 1 0 0 0,0 0 0 0 0,0 0 0 0 0,-1 0-1 0 0,1 0 1 0 0,3 5 0 0 0,-1 0 65 0 0,6 12 438 0 0,-11-17-560 0 0,1-1-1 0 0,0 0 1 0 0,0 1-1 0 0,-1-1 1 0 0,1 0-1 0 0,0 0 1 0 0,0 0-1 0 0,1 0 1 0 0,-1 0-1 0 0,0 0 0 0 0,0 0 1 0 0,0 0-1 0 0,1 0 1 0 0,-1 0-1 0 0,0-1 1 0 0,1 1-1 0 0,-1-1 1 0 0,1 1-1 0 0,-1-1 1 0 0,1 1-1 0 0,-1-1 1 0 0,1 0-1 0 0,-1 0 0 0 0,1 1 1 0 0,2-2-1 0 0,-3 1-10 0 0,0 1 0 0 0,0-1-1 0 0,0 0 1 0 0,0 0-1 0 0,0 0 1 0 0,-1 0 0 0 0,1 1-1 0 0,0-1 1 0 0,0 0 0 0 0,0 1-1 0 0,0-1 1 0 0,-1 1-1 0 0,1-1 1 0 0,0 1 0 0 0,-1-1-1 0 0,1 1 1 0 0,0 0 0 0 0,-1-1-1 0 0,1 1 1 0 0,0 0-1 0 0,-1-1 1 0 0,1 1 0 0 0,-1 0-1 0 0,1 0 1 0 0,-1-1-1 0 0,0 1 1 0 0,1 0 0 0 0,-1 0-1 0 0,0 1 1 0 0,5 31 335 0 0,-4-16-264 0 0,10 67 521 0 0,-11-82-566 0 0,0 1 1 0 0,-1-1-1 0 0,1 1 1 0 0,-1-1-1 0 0,1 0 0 0 0,-1 1 1 0 0,0-1-1 0 0,0 0 1 0 0,0 1-1 0 0,0-1 1 0 0,-3 3-1 0 0,-3 10 174 0 0,6-10-200 0 0,0 0 0 0 0,0 0 0 0 0,1 0 0 0 0,0 1 0 0 0,-1-1 0 0 0,2 0 0 0 0,-1 0 0 0 0,1 0 0 0 0,0 0 0 0 0,0 0 0 0 0,0 0 0 0 0,1 0 0 0 0,-1 0 0 0 0,4 6 0 0 0,0-1 14 0 0,-1-1 0 0 0,2 0-1 0 0,-1 0 1 0 0,1 0 0 0 0,1-1 0 0 0,9 10-1 0 0,-11-13-29 0 0,-1-1 0 0 0,2-1 0 0 0,-1 1 0 0 0,0-1 0 0 0,1 1 0 0 0,6 1 0 0 0,-9-3 0 0 0,0 0 0 0 0,0 1 0 0 0,-1-1 0 0 0,1 1 0 0 0,0 0 0 0 0,-1-1 0 0 0,0 1 0 0 0,0 0 0 0 0,0 1 0 0 0,0-1 0 0 0,0 0 0 0 0,1 4 0 0 0,7 10 0 0 0,-4-5 20 0 0,0-1 1 0 0,0 1-1 0 0,6 21 0 0 0,8 16 27 0 0,-19-46-32 0 0,0 1 1 0 0,0-1-1 0 0,0 0 0 0 0,0 1 0 0 0,0-1 0 0 0,-1 0 0 0 0,0 1 0 0 0,1-1 0 0 0,-1 1 0 0 0,-1 5 1 0 0,-8 38 235 0 0,4-31-210 0 0,-28 159 268 0 0,33-171-309 0 0,-1-1 0 0 0,1 0 0 0 0,0 0 0 0 0,0 0 0 0 0,0 0 0 0 0,0 0 0 0 0,0 0 0 0 0,1 0 0 0 0,-1 0 0 0 0,1 0 0 0 0,0 0 0 0 0,0 0 0 0 0,0 0 0 0 0,0 0 0 0 0,1 0 0 0 0,2 5 0 0 0,1 6 28 0 0,-5-13-24 0 0,1 0-1 0 0,-1 1 0 0 0,0-1 0 0 0,1 0 1 0 0,-1 1-1 0 0,1-1 0 0 0,-1 0 0 0 0,1 0 1 0 0,0 0-1 0 0,1 2 0 0 0,1 1-3 0 0,0 0 0 0 0,0 0 0 0 0,0 1 0 0 0,-1-1 0 0 0,0 1 0 0 0,1 0 0 0 0,-1-1 0 0 0,2 11 0 0 0,8 44 0 0 0,-9-47 0 0 0,-2 2 0 0 0,0 1 0 0 0,0 0 0 0 0,-2 0 0 0 0,-2 22 0 0 0,1-20 0 0 0,0-1 0 0 0,2 0 0 0 0,1 21 0 0 0,10 22 0 0 0,-7-43 0 0 0,-2-10 0 0 0,0 1 0 0 0,0-1 0 0 0,-1 1 0 0 0,0-1 0 0 0,0 1 0 0 0,-1 0 0 0 0,0-1 0 0 0,0 1 0 0 0,-1 7 0 0 0,-29 138 0 0 0,28-140 0 0 0,1-1 0 0 0,1 22 0 0 0,0 6 0 0 0,-2 24 0 0 0,-4-6 0 0 0,2-21 0 0 0,1 0 0 0 0,3 47 0 0 0,0-61 16 0 0,-1 0 0 0 0,-1 0 0 0 0,-1 0 0 0 0,-1 0 0 0 0,-8 26-1 0 0,-5 29 18 0 0,-11 49-33 0 0,24-104 16 0 0,0 1 0 0 0,-2-1 0 0 0,-1 0 0 0 0,0 0 0 0 0,-1-1 0 0 0,-2 0 0 0 0,-15 26 0 0 0,14-27 5 0 0,-9 10 22 0 0,13-21-43 0 0,0 1 0 0 0,-8 14 0 0 0,5-8 0 0 0,-6 18-1 0 0,13-27 4 0 0,0 0 0 0 0,0 0 0 0 0,-5 7 0 0 0,-3 4 22 0 0,-16 33 0 0 0,16-29-22 0 0,8-13-3 0 0,0 0 0 0 0,1 0 0 0 0,-1 0 0 0 0,0 16 0 0 0,-10 28 0 0 0,9-38 0 0 0,0-1 0 0 0,-1 18 0 0 0,3-21 0 0 0,0 0 0 0 0,-6 16 0 0 0,-1 7 0 0 0,-15 48 0 0 0,16-46 18 0 0,-2 0 0 0 0,-15 40 0 0 0,19-64-15 0 0,0 0 0 0 0,0-1 0 0 0,-13 18 1 0 0,-7 11-7 0 0,-27 45 3 0 0,43-71 0 0 0,2 1 0 0 0,-10 22 0 0 0,-4 8 0 0 0,-10 13 32 0 0,-34 55 75 0 0,51-84-44 0 0,13-24-52 0 0,-1 1 0 0 0,0 0 0 0 0,0-1-1 0 0,-7 9 1 0 0,5-7 8 0 0,0 0-1 0 0,1 0 0 0 0,0 0 0 0 0,0 1 1 0 0,0-1-1 0 0,-3 13 0 0 0,6-18-14 0 0,0 0 0 0 0,-1 0-1 0 0,1 0 1 0 0,0 0 0 0 0,0-1 0 0 0,-1 1-1 0 0,1 0 1 0 0,-1-1 0 0 0,0 1 0 0 0,1-1-1 0 0,-5 3 1 0 0,-12 12 15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7:46.791"/>
    </inkml:context>
    <inkml:brush xml:id="br0">
      <inkml:brushProperty name="width" value="0.1" units="cm"/>
      <inkml:brushProperty name="height" value="0.1" units="cm"/>
      <inkml:brushProperty name="color" value="#F4F91B"/>
    </inkml:brush>
  </inkml:definitions>
  <inkml:trace contextRef="#ctx0" brushRef="#br0">27 52 3679 0 0,'-4'-9'328'0'0,"1"-2"-264"0"0,-1 2-64 0 0,0-3 0 0 0,0 7 640 0 0,1 1 120 0 0,3 2 16 0 0,-2 2 8 0 0,2 2-720 0 0,-2-2-152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7:47.246"/>
    </inkml:context>
    <inkml:brush xml:id="br0">
      <inkml:brushProperty name="width" value="0.1" units="cm"/>
      <inkml:brushProperty name="height" value="0.1" units="cm"/>
      <inkml:brushProperty name="color" value="#F4F91B"/>
    </inkml:brush>
  </inkml:definitions>
  <inkml:trace contextRef="#ctx0" brushRef="#br0">36 38 2303 0 0,'-7'-10'-141'0'0,"-6"5"4027"0"0,-1 1-1868 0 0,14 4-2007 0 0,0 0 1 0 0,0 0-1 0 0,0 0 1 0 0,0 0-1 0 0,0 0 0 0 0,0 0 1 0 0,-1 0-1 0 0,1 0 1 0 0,0 0-1 0 0,0 0 0 0 0,0 0 1 0 0,0-1-1 0 0,0 1 1 0 0,0 0-1 0 0,0 0 0 0 0,0 0 1 0 0,0 0-1 0 0,0 0 1 0 0,0 0-1 0 0,0 0 0 0 0,0 0 1 0 0,0-1-1 0 0,-1 1 1 0 0,1 0-1 0 0,0 0 0 0 0,0 0 1 0 0,0 0-1 0 0,0 0 1 0 0,0 0-1 0 0,0 0 1 0 0,0-1-1 0 0,0 1 0 0 0,0 0 1 0 0,1 0-1 0 0,-1 0 1 0 0,0 0-1 0 0,0 0 0 0 0,0 0 1 0 0,0 0-1 0 0,0-1 1 0 0,0 1-1 0 0,0 0 0 0 0,0 0 1 0 0,0 0-1 0 0,0 0 1 0 0,0 0-1 0 0,0 0 0 0 0,0 0 1 0 0,1 0-1 0 0,7-6 672 0 0,13-2 983 0 0,-15 8-1502 0 0,1 0 0 0 0,-1 0 1 0 0,1 1-1 0 0,-1 0 0 0 0,0 0 0 0 0,0 1 1 0 0,1-1-1 0 0,-1 2 0 0 0,11 4 1 0 0,-9-3-140 0 0,1-1 0 0 0,-1 0 0 0 0,1-1 1 0 0,13 3-1 0 0,390 7 1036 0 0,-186-10-666 0 0,281-8 1384 0 0,-503 6-1760 0 0,0 0 0 0 0,0 0 0 0 0,0 0 0 0 0,0 1 0 0 0,0-1 0 0 0,0 1 0 0 0,0 0 0 0 0,0 0 1 0 0,0 0-1 0 0,5 3 0 0 0,-8-3-23 0 0,-1-1 0 0 0,1 1 0 0 0,0-1 1 0 0,0 1-1 0 0,0-1 0 0 0,-1 1 0 0 0,1 0 1 0 0,0 0-1 0 0,-1-1 0 0 0,1 1 0 0 0,-1 0 0 0 0,1 0 1 0 0,-1 0-1 0 0,1-1 0 0 0,-1 1 0 0 0,0 0 0 0 0,1 0 1 0 0,-1 2-1 0 0,0-2-40 0 0,0 1 1 0 0,0 0-1 0 0,0-1 0 0 0,0 1 1 0 0,0-1-1 0 0,-1 1 0 0 0,1-1 1 0 0,-1 1-1 0 0,1-1 0 0 0,-1 1 1 0 0,0-1-1 0 0,1 0 1 0 0,-1 1-1 0 0,0-1 0 0 0,-2 2 1 0 0,-6 8-800 0 0,-1 0-48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7:48.795"/>
    </inkml:context>
    <inkml:brush xml:id="br0">
      <inkml:brushProperty name="width" value="0.1" units="cm"/>
      <inkml:brushProperty name="height" value="0.1" units="cm"/>
      <inkml:brushProperty name="color" value="#F4F91B"/>
    </inkml:brush>
  </inkml:definitions>
  <inkml:trace contextRef="#ctx0" brushRef="#br0">624 1 655 0 0,'-67'14'41'0'0,"-123"9"0"0"0,46-2 1477 0 0,56-5-671 0 0,78-12-528 0 0,1 0 0 0 0,-1 0 1 0 0,1 1-1 0 0,1 0 0 0 0,-1 0 0 0 0,1 1 0 0 0,-14 13 0 0 0,17-14-245 0 0,0-1-1 0 0,1 1 0 0 0,0 1 0 0 0,0-1 1 0 0,0 0-1 0 0,1 1 0 0 0,0 0 1 0 0,0 0-1 0 0,0 0 0 0 0,1 0 0 0 0,0 0 1 0 0,0 1-1 0 0,0-1 0 0 0,1 1 0 0 0,0-1 1 0 0,0 1-1 0 0,1-1 0 0 0,0 8 0 0 0,0-12 61 0 0,1-1 0 0 0,-1 1 1 0 0,0 0-1 0 0,1 0 0 0 0,0-1 0 0 0,-1 1 0 0 0,1 0 0 0 0,0-1 0 0 0,0 1 0 0 0,0-1 0 0 0,0 1 0 0 0,0-1 0 0 0,0 0 0 0 0,0 1 0 0 0,0-1 0 0 0,1 0 0 0 0,-1 0 0 0 0,0 0 0 0 0,1 0 0 0 0,2 2 0 0 0,38 17 423 0 0,-30-15-363 0 0,9 2-58 0 0,-1 0 0 0 0,1-2 0 0 0,0 0 0 0 0,0-1 0 0 0,31 1 1 0 0,17 3 140 0 0,-35-4-179 0 0,0-1-1 0 0,64-4 1 0 0,69-16 495 0 0,-132 13-419 0 0,99-10 427 0 0,53-7 440 0 0,-160 17-730 0 0,-13 1-138 0 0,0 1 1 0 0,0 0-1 0 0,0 1 1 0 0,27 2-1 0 0,-40-1-171 0 0,0 0 0 0 0,-1 0 0 0 0,1 0 0 0 0,0 1-1 0 0,-1-1 1 0 0,1 0 0 0 0,0 0 0 0 0,-1 1 0 0 0,1-1 0 0 0,-1 0-1 0 0,1 1 1 0 0,-1-1 0 0 0,1 0 0 0 0,0 1 0 0 0,-1-1 0 0 0,1 1-1 0 0,-1-1 1 0 0,0 1 0 0 0,1-1 0 0 0,-1 1 0 0 0,1-1-1 0 0,-1 1 1 0 0,0-1 0 0 0,1 1 0 0 0,-1 1 0 0 0,1-1-8 0 0,-1 1 0 0 0,0 0 1 0 0,0-1-1 0 0,0 1 0 0 0,0 0 0 0 0,0-1 1 0 0,0 1-1 0 0,0 0 0 0 0,-1 0 1 0 0,1 1-1 0 0,-3 6-329 0 0,0-1-1 0 0,0 0 1 0 0,-5 8-1 0 0,6-12-52 0 0,-7 13-599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8.250"/>
    </inkml:context>
    <inkml:brush xml:id="br0">
      <inkml:brushProperty name="width" value="0.1" units="cm"/>
      <inkml:brushProperty name="height" value="0.1" units="cm"/>
      <inkml:brushProperty name="color" value="#E71224"/>
    </inkml:brush>
  </inkml:definitions>
  <inkml:trace contextRef="#ctx0" brushRef="#br0">2604 198 919 0 0,'-28'5'44'0'0,"-31"3"-8"0"0,-35-8 2886 0 0,28-2-1028 0 0,4 7-1417 0 0,-91 17-1 0 0,90-11-440 0 0,-85 5-1 0 0,72-14 71 0 0,-169 3 1476 0 0,179-6-1240 0 0,0-4-1 0 0,-106-20 0 0 0,129 14 454 0 0,-69-28-1 0 0,81 27-587 0 0,0 0 1 0 0,0 3 0 0 0,-1 0-1 0 0,-59-7 1 0 0,13 7 388 0 0,1-3 1 0 0,0-3-1 0 0,-103-36 0 0 0,138 39-563 0 0,-1 2 0 0 0,0 2 0 0 0,-1 1 0 0 0,1 3 0 0 0,-1 1 0 0 0,-59 5 0 0 0,73 1-793 0 0,-60 14 0 0 0,49-6-4027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8:25.607"/>
    </inkml:context>
    <inkml:brush xml:id="br0">
      <inkml:brushProperty name="width" value="0.1" units="cm"/>
      <inkml:brushProperty name="height" value="0.1" units="cm"/>
      <inkml:brushProperty name="color" value="#F4F91B"/>
    </inkml:brush>
  </inkml:definitions>
  <inkml:trace contextRef="#ctx0" brushRef="#br0">981 134 2303 0 0,'-7'-14'175'0'0,"5"11"-92"0"0,0 0-1 0 0,1 0 0 0 0,0 0 1 0 0,-1 0-1 0 0,1-1 0 0 0,0 1 1 0 0,1 0-1 0 0,-2-6 0 0 0,3 9 87 0 0,0 1-1 0 0,0-1 1 0 0,0 0-1 0 0,0 1 1 0 0,0-1-1 0 0,0 0 1 0 0,0 0-1 0 0,0 0 0 0 0,0 0 1 0 0,0 0-1 0 0,0 0 1 0 0,0 0-1 0 0,0 0 1 0 0,0 0-1 0 0,1-1 1 0 0,20-2-528 0 0,-22 3 377 0 0,4 0-260 0 0,0-1-1 0 0,0 0 1 0 0,-1 0-1 0 0,1-1 1 0 0,-1 1 0 0 0,1-1-1 0 0,-1 0 1 0 0,0 1 0 0 0,0-2-1 0 0,1 1 1 0 0,-1 0-1 0 0,-1 0 1 0 0,4-4 0 0 0,-5 5 212 0 0,0 0 0 0 0,0 0 0 0 0,0-1 0 0 0,-1 1 0 0 0,1 0 0 0 0,0 0 0 0 0,-1 0 0 0 0,1 0 0 0 0,-1-1 0 0 0,0 1 0 0 0,1 0 0 0 0,-1 0 0 0 0,0-1 0 0 0,0 1 1 0 0,0 0-1 0 0,0-3 0 0 0,0 2 234 0 0,-1 1 0 0 0,1-1 0 0 0,-1 1 0 0 0,1-1 0 0 0,-1 0 0 0 0,0 1 0 0 0,0 0 0 0 0,0-1 0 0 0,0 1 0 0 0,0-1 0 0 0,0 1-1 0 0,0 0 1 0 0,0 0 0 0 0,0 0 0 0 0,-1 0 0 0 0,-1-2 0 0 0,1 2 14 0 0,0 0 0 0 0,0-1-1 0 0,0 1 1 0 0,0 1-1 0 0,-1-1 1 0 0,1 0 0 0 0,0 0-1 0 0,0 1 1 0 0,-1-1 0 0 0,1 1-1 0 0,0 0 1 0 0,-1 0-1 0 0,1 0 1 0 0,0 0 0 0 0,-1 0-1 0 0,1 0 1 0 0,0 1-1 0 0,-1-1 1 0 0,1 1 0 0 0,0-1-1 0 0,0 1 1 0 0,0 0-1 0 0,-1 0 1 0 0,1 0 0 0 0,0 0-1 0 0,-3 2 1 0 0,-5 4-9 0 0,0 0 0 0 0,1 1 0 0 0,-16 16 0 0 0,22-21-125 0 0,-5 5-28 0 0,0 0-1 0 0,0-1 0 0 0,-1 0 0 0 0,-11 7 0 0 0,16-12 28 0 0,0 0-1 0 0,0 0 0 0 0,-1 0 0 0 0,1-1 1 0 0,-1 1-1 0 0,1-1 0 0 0,-1 0 0 0 0,0-1 1 0 0,1 1-1 0 0,-1-1 0 0 0,0 0 0 0 0,-7-1 1 0 0,7 1 84 0 0,1-1 1 0 0,0 1-1 0 0,0 0 1 0 0,-1 0-1 0 0,1 0 1 0 0,0 0-1 0 0,-1 1 1 0 0,1 0-1 0 0,0 0 1 0 0,0 0-1 0 0,0 0 1 0 0,0 1-1 0 0,-6 2 1 0 0,7-3-60 0 0,1 0 1 0 0,-1 0-1 0 0,0 0 1 0 0,0 0-1 0 0,0 0 0 0 0,0-1 1 0 0,0 1-1 0 0,0-1 1 0 0,0 0-1 0 0,0 0 0 0 0,0 0 1 0 0,0-1-1 0 0,0 1 1 0 0,-5-2-1 0 0,3 2-5 0 0,0-1 0 0 0,1 1 1 0 0,-1-1-1 0 0,0 1 0 0 0,-10 2 0 0 0,-7 5 43 0 0,1 0-1 0 0,-1 2 1 0 0,1 1-1 0 0,-31 19 1 0 0,45-25-124 0 0,-120 78 660 0 0,40-21-138 0 0,63-42-393 0 0,13-11-67 0 0,-1 1-1 0 0,1 0 0 0 0,1 1 0 0 0,0 0 1 0 0,-16 21-1 0 0,-7 15 47 0 0,21-31-18 0 0,2 0 1 0 0,-1 0 0 0 0,2 1-1 0 0,-14 31 1 0 0,12-13-58 0 0,1-1 0 0 0,-7 58-1 0 0,1 70 110 0 0,-2-46-66 0 0,8-56-60 0 0,8-47-17 0 0,0-1 0 0 0,1 1 0 0 0,0 0-1 0 0,1 0 1 0 0,0 0 0 0 0,1-1 0 0 0,0 1 0 0 0,1 0-1 0 0,5 19 1 0 0,0-12-8 0 0,1 0 0 0 0,1 0 0 0 0,1-1-1 0 0,16 24 1 0 0,87 141 134 0 0,-101-160-99 0 0,-8-14-47 0 0,0-1-1 0 0,0-1 1 0 0,1 1 0 0 0,0 0-1 0 0,1-1 1 0 0,0 0 0 0 0,8 7-1 0 0,-3-5 18 0 0,0-1 0 0 0,18 10-1 0 0,14 10 58 0 0,-28-17-62 0 0,27 13-1 0 0,-29-17-4 0 0,-1 0 0 0 0,0 1 0 0 0,0 0-1 0 0,14 14 1 0 0,-19-15 2 0 0,-5-4-3 0 0,-1-1 0 0 0,1 0 0 0 0,0 0 1 0 0,0 0-1 0 0,0-1 0 0 0,0 1 0 0 0,0 0 0 0 0,0-1 0 0 0,0 1 0 0 0,1-1 1 0 0,-1 0-1 0 0,1 0 0 0 0,-1 0 0 0 0,1 0 0 0 0,4 1 0 0 0,-6-2 4 0 0,-1 0 0 0 0,0 0 0 0 0,1 0-1 0 0,-1 0 1 0 0,1-1 0 0 0,-1 1 0 0 0,1 0 0 0 0,-1 0-1 0 0,0-1 1 0 0,1 1 0 0 0,-1 0 0 0 0,0-1 0 0 0,1 1 0 0 0,-1 0-1 0 0,0-1 1 0 0,1 1 0 0 0,-1-1 0 0 0,0 1 0 0 0,0 0-1 0 0,1-1 1 0 0,-1 1 0 0 0,0-1 0 0 0,0 1 0 0 0,0-1-1 0 0,0 1 1 0 0,0-1 0 0 0,0 1 0 0 0,0-1 0 0 0,1 1 0 0 0,-1-1-1 0 0,-1 1 1 0 0,1-1 0 0 0,0 1 0 0 0,0 0 0 0 0,0-1-1 0 0,0 1 1 0 0,0-1 0 0 0,0 1 0 0 0,0-1 0 0 0,-1 1-1 0 0,1-1 1 0 0,-7-19 347 0 0,7 19-360 0 0,-1 0 0 0 0,1 0 0 0 0,-1 0 0 0 0,1 1 0 0 0,0-1 0 0 0,-1 0 0 0 0,0 0 0 0 0,1 1 0 0 0,-1-1 0 0 0,1 1 0 0 0,-1-1 0 0 0,0 0 0 0 0,0 1 0 0 0,1-1 0 0 0,-1 1 1 0 0,0 0-1 0 0,0-1 0 0 0,0 1 0 0 0,-1-1 0 0 0,2 1 14 0 0,-1 0 1 0 0,0 0 0 0 0,1 0 0 0 0,-1 1-1 0 0,0-1 1 0 0,1 0 0 0 0,-1 0 0 0 0,1 0-1 0 0,-1 1 1 0 0,0-1 0 0 0,1 0 0 0 0,-1 1-1 0 0,1-1 1 0 0,-1 1 0 0 0,1-1 0 0 0,-1 0-1 0 0,1 1 1 0 0,-1-1 0 0 0,1 1 0 0 0,-1 0-1 0 0,-9 16-1257 0 0,2 2-3334 0 0,-2 8-3665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48:27.597"/>
    </inkml:context>
    <inkml:brush xml:id="br0">
      <inkml:brushProperty name="width" value="0.1" units="cm"/>
      <inkml:brushProperty name="height" value="0.1" units="cm"/>
      <inkml:brushProperty name="color" value="#F4F91B"/>
    </inkml:brush>
  </inkml:definitions>
  <inkml:trace contextRef="#ctx0" brushRef="#br0">68 16 1839 0 0,'-21'-15'6239'0'0,"20"29"-4904"0"0,4-3-1157 0 0,1 1 0 0 0,0-1 1 0 0,1 0-1 0 0,0-1 0 0 0,1 1 1 0 0,0-1-1 0 0,1-1 1 0 0,9 12-1 0 0,9 7 292 0 0,36 31 1 0 0,-33-33-127 0 0,28 33-1 0 0,-18-15-183 0 0,-14-17 33 0 0,30 44 0 0 0,-47-60-107 0 0,-1-1-1 0 0,0 1 0 0 0,-1 0 0 0 0,0 0 0 0 0,-1 1 1 0 0,0-1-1 0 0,-1 1 0 0 0,2 17 0 0 0,0 16 292 0 0,-2 0 0 0 0,-2 0 0 0 0,-5 51-1 0 0,1-67-240 0 0,-2-1 0 0 0,0 0 0 0 0,-2 0-1 0 0,-1 0 1 0 0,-1-1 0 0 0,-14 28 0 0 0,3-17 221 0 0,-32 50 0 0 0,40-70-140 0 0,-2 0 0 0 0,0-1-1 0 0,-1-1 1 0 0,-25 22 0 0 0,26-26 8 0 0,-2-1 1 0 0,1 0-1 0 0,-2-1 0 0 0,1-1 0 0 0,-1-1 0 0 0,-35 13 0 0 0,52-21-224 0 0,-30 7 353 0 0,28-7-318 0 0,0 0 0 0 0,0 0 0 0 0,0 0 0 0 0,0 0 0 0 0,0 0 0 0 0,0 0 0 0 0,0 0 0 0 0,0-1 0 0 0,0 1 0 0 0,0-1 0 0 0,0 1 0 0 0,0-1 0 0 0,-2-1 0 0 0,1 0-27 0 0,7 8-189 0 0,0 12-1590 0 0,-1-7-100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11.204"/>
    </inkml:context>
    <inkml:brush xml:id="br0">
      <inkml:brushProperty name="width" value="0.1" units="cm"/>
      <inkml:brushProperty name="height" value="0.1" units="cm"/>
      <inkml:brushProperty name="color" value="#F4F91B"/>
    </inkml:brush>
  </inkml:definitions>
  <inkml:trace contextRef="#ctx0" brushRef="#br0">0 24 719 0 0,'26'-7'372'0'0,"1"1"0"0"0,-1 2 0 0 0,1 1 0 0 0,0 0 0 0 0,0 2 0 0 0,-1 1 0 0 0,1 2 0 0 0,52 8 0 0 0,-44-1-360 0 0,41 9 601 0 0,0-3-1 0 0,80 5 1 0 0,-103-20-218 0 0,55-6 1 0 0,18-1 66 0 0,-35 5-349 0 0,-13 2 51 0 0,-53 1-30 0 0,-1 0-1 0 0,0 1 0 0 0,25 6 0 0 0,-7-1-55 0 0,9 0-74 0 0,0-3 1 0 0,74-2-1 0 0,-88-5 73 0 0,1 3 0 0 0,-1 0 0 0 0,0 3 0 0 0,44 7-1 0 0,60 12-82 0 0,-57-12 84 0 0,-35-2-46 0 0,0-3 0 0 0,0-1 0 0 0,73-5 0 0 0,61-6-32 0 0,-54 23 0 0 0,-46-4 0 0 0,41-1 0 0 0,-81-7 0 0 0,80-5 0 0 0,-42-1 0 0 0,-40 0 16 0 0,75-14 0 0 0,-76 9 0 0 0,76-4 0 0 0,-58 8-16 0 0,-33 2 0 0 0,26 0 0 0 0,325-3 0 0 0,-337 4 0 0 0,0 1 0 0 0,0 2 0 0 0,0 2 0 0 0,39 10 0 0 0,-53-8 0 0 0,31 13 0 0 0,14 3 0 0 0,-7-3 0 0 0,17 5 0 0 0,-69-23 0 0 0,-1 0 0 0 0,1-1 0 0 0,-1 0 0 0 0,1 0 0 0 0,20-3 0 0 0,-9 0 0 0 0,-3 0 0 0 0,0-1 0 0 0,23-6 0 0 0,13-5 26 0 0,16-6 12 0 0,-53 14-38 0 0,68-28 118 0 0,-81 32-110 0 0,-1 0 1 0 0,0 0-1 0 0,1 1 1 0 0,-1 0-1 0 0,7-1 1 0 0,2 2-2504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14.239"/>
    </inkml:context>
    <inkml:brush xml:id="br0">
      <inkml:brushProperty name="width" value="0.1" units="cm"/>
      <inkml:brushProperty name="height" value="0.1" units="cm"/>
      <inkml:brushProperty name="color" value="#F4F91B"/>
    </inkml:brush>
  </inkml:definitions>
  <inkml:trace contextRef="#ctx0" brushRef="#br0">0 0 1839 0 0,'28'4'508'0'0,"-22"-3"-327"0"0,-1 0 1 0 0,1 0 0 0 0,-1-1 0 0 0,8 1-1 0 0,13-2 72 0 0,30 3 0 0 0,-30-1-30 0 0,32-1 0 0 0,-33-1-95 0 0,45 6 0 0 0,-33-2-24 0 0,46 5 400 0 0,-32-12-209 0 0,-36 2-177 0 0,0 1 0 0 0,29 2-1 0 0,-29 0-56 0 0,0-1 0 0 0,21-2 0 0 0,-22 0-21 0 0,0 2 1 0 0,0-1-1 0 0,16 3 0 0 0,85 11 8 0 0,-57-7 0 0 0,-1 1 0 0 0,69 19 0 0 0,-99-18 23 0 0,1-1-1 0 0,0-2 1 0 0,0-1-1 0 0,0-1 1 0 0,1-2-1 0 0,48-3 1 0 0,75-12 1033 0 0,-108 9-956 0 0,54 3 1 0 0,-14 1-36 0 0,61 3-71 0 0,-49 0-20 0 0,-45-4-22 0 0,56-10 0 0 0,-18 1 0 0 0,-43 7 0 0 0,4-1 0 0 0,75 1 0 0 0,134 17 200 0 0,-238-13-166 0 0,-1-1-1 0 0,40-8 1 0 0,-18 2-7 0 0,23-2 32 0 0,78-8 138 0 0,194 22-197 0 0,-305-3 0 0 0,25 5 0 0 0,-39-4 0 0 0,33 1 0 0 0,108 8 0 0 0,-38-1 0 0 0,9 6 39 0 0,-13-1-6 0 0,-79-13-33 0 0,56 4 0 0 0,138-6 0 0 0,45-12 0 0 0,-117 22 0 0 0,-42-2 0 0 0,0-13 90 0 0,-5 0 2 0 0,24 1-69 0 0,-31-1 28 0 0,-13 3 17 0 0,60 1-61 0 0,-105-2 45 0 0,0-1-1 0 0,0-3 1 0 0,72-18-1 0 0,-89 18-8 0 0,-12 2 24 0 0,0 0 0 0 0,28 0 0 0 0,-40 4-69 0 0,0 0 1 0 0,0 1-1 0 0,0 0 1 0 0,-1 0-1 0 0,1 0 1 0 0,0 1-1 0 0,0 0 1 0 0,0 0-1 0 0,-1 1 1 0 0,8 3-1 0 0,1 3-66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36.705"/>
    </inkml:context>
    <inkml:brush xml:id="br0">
      <inkml:brushProperty name="width" value="0.1" units="cm"/>
      <inkml:brushProperty name="height" value="0.1" units="cm"/>
      <inkml:brushProperty name="color" value="#F4F91B"/>
    </inkml:brush>
  </inkml:definitions>
  <inkml:trace contextRef="#ctx0" brushRef="#br0">0 59 919 0 0,'58'-11'280'0'0,"1"3"-1"0"0,0 2 0 0 0,90 2 1 0 0,-81 7 441 0 0,72 12 0 0 0,-63-9-266 0 0,1-3 0 0 0,108-10-1 0 0,-56 7-312 0 0,-54 2-88 0 0,242 5 6 0 0,-254-5-56 0 0,119-6-4 0 0,18 1 0 0 0,105 15 0 0 0,-98-23 0 0 0,-58 0 0 0 0,-65 9 0 0 0,97-5 0 0 0,-167 4 16 0 0,0 0 0 0 0,0-1 0 0 0,20-8 0 0 0,-13 5 44 0 0,-20 6-82 0 0,1 0-1 0 0,0 0 1 0 0,0 0-1 0 0,-1 0 1 0 0,1 1-1 0 0,0 0 0 0 0,0-1 1 0 0,0 1-1 0 0,0 0 1 0 0,-1 0-1 0 0,1 1 0 0 0,0-1 1 0 0,0 0-1 0 0,4 2 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42.089"/>
    </inkml:context>
    <inkml:brush xml:id="br0">
      <inkml:brushProperty name="width" value="0.1" units="cm"/>
      <inkml:brushProperty name="height" value="0.1" units="cm"/>
      <inkml:brushProperty name="color" value="#F4F91B"/>
    </inkml:brush>
  </inkml:definitions>
  <inkml:trace contextRef="#ctx0" brushRef="#br0">0 49 1495 0 0,'14'1'54'0'0,"27"5"-1"0"0,-14-2-16 0 0,-6-1-53 0 0,33 0 0 0 0,-46-3 125 0 0,1-1-1 0 0,-1 0 1 0 0,1 0 0 0 0,-1-1-1 0 0,0 0 1 0 0,15-6-1 0 0,-8 1 287 0 0,0 0 0 0 0,0 1 0 0 0,0 1 0 0 0,1 1 0 0 0,0 0-1 0 0,0 1 1 0 0,28-2 0 0 0,30 7-278 0 0,33 0 15 0 0,-33-9 131 0 0,-49 4-58 0 0,1 1 0 0 0,-1 0 0 0 0,1 2 0 0 0,49 6 0 0 0,98 33 99 0 0,-129-33-283 0 0,1-2-1 0 0,80-3 1 0 0,-13-1 99 0 0,-34 3 1 0 0,-1 4 1 0 0,1 4 0 0 0,77 20-1 0 0,-121-24-116 0 0,0 0-1 0 0,48 1 1 0 0,71-4-11 0 0,30 2 64 0 0,-71 7-47 0 0,69 5-12 0 0,-18-23 57 0 0,4 1-48 0 0,42 7-8 0 0,-18-1 0 0 0,1-5 0 0 0,-53-1 0 0 0,-13 2 0 0 0,102 2 0 0 0,37-5 31 0 0,-179-1-14 0 0,111 7-1 0 0,-73 1-16 0 0,-42 3 32 0 0,162-12 0 0 0,-161-2-45 0 0,169-14 466 0 0,-216 22-334 0 0,57-5 189 0 0,-91 5-298 0 0,-1 1-1 0 0,1 0 1 0 0,-1 0-1 0 0,1 0 1 0 0,0 0-1 0 0,-1-1 1 0 0,1 1-1 0 0,-1-1 1 0 0,1 1-1 0 0,-1-1 0 0 0,1 1 1 0 0,-1-1-1 0 0,0 0 1 0 0,1 0-1 0 0,-1 0 1 0 0,0 0-1 0 0,3-2 1 0 0,-4 3-9 0 0,0 0 1 0 0,0 0-1 0 0,0 0 0 0 0,0 0 1 0 0,0-1-1 0 0,0 1 1 0 0,0 0-1 0 0,0 0 1 0 0,0 0-1 0 0,0 0 1 0 0,0 0-1 0 0,0 0 0 0 0,0-1 1 0 0,0 1-1 0 0,0 0 1 0 0,0 0-1 0 0,0 0 1 0 0,0 0-1 0 0,0 0 1 0 0,0 0-1 0 0,0-1 0 0 0,0 1 1 0 0,0 0-1 0 0,0 0 1 0 0,0 0-1 0 0,0 0 1 0 0,0 0-1 0 0,0 0 1 0 0,0-1-1 0 0,0 1 0 0 0,0 0 1 0 0,0 0-1 0 0,-1 0 1 0 0,1 0-1 0 0,0 0 1 0 0,0 0-1 0 0,0 0 1 0 0,0 0-1 0 0,0 0 0 0 0,0 0 1 0 0,0-1-1 0 0,-1 1 1 0 0,1 0-1 0 0,0 0 1 0 0,0 0-1 0 0,0 0 1 0 0,0 0-1 0 0,0 0 0 0 0,0 0 1 0 0,-1 0-1 0 0,1 0 1 0 0,0 0-1 0 0,0 0 1 0 0,0 0-1 0 0,0 0 1 0 0,0 0-1 0 0,0 0 0 0 0,-1 0 1 0 0,1 0-1 0 0,0 0 1 0 0,0 1-1 0 0,0-1 1 0 0,0 0-1 0 0,0 0 1 0 0,0 0-1 0 0,-1 0 0 0 0,-10 3-85 0 0,5 2-70 0 0,-1 0-6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49.382"/>
    </inkml:context>
    <inkml:brush xml:id="br0">
      <inkml:brushProperty name="width" value="0.1" units="cm"/>
      <inkml:brushProperty name="height" value="0.1" units="cm"/>
      <inkml:brushProperty name="color" value="#F4F91B"/>
    </inkml:brush>
  </inkml:definitions>
  <inkml:trace contextRef="#ctx0" brushRef="#br0">1 22 1207 0 0,'21'-2'49'0'0,"7"-2"123"0"0,1 1 0 0 0,33 2-1 0 0,187 25 141 0 0,-203-16-381 0 0,27 5 614 0 0,144 6-1 0 0,-170-19-493 0 0,0-3-1 0 0,51-10 0 0 0,-77 11 129 0 0,41-1 0 0 0,-26 2-8 0 0,91 7 64 0 0,-25-1-174 0 0,-32-5-61 0 0,84-11 0 0 0,-86-3 7 0 0,12-2 61 0 0,-7 12 31 0 0,113 8-1 0 0,-183-4-98 0 0,156-2 147 0 0,-52 1-66 0 0,0-1-21 0 0,-52 2-60 0 0,62-7 0 0 0,-36 0 0 0 0,-55 5 18 0 0,-20 1-12 0 0,-1 0 1 0 0,1 0 0 0 0,0 1-1 0 0,0 0 1 0 0,-1 0 0 0 0,8 2-1 0 0,5 2-6 0 0,0 0 0 0 0,20 8 0 0 0,-30-8 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55.975"/>
    </inkml:context>
    <inkml:brush xml:id="br0">
      <inkml:brushProperty name="width" value="0.1" units="cm"/>
      <inkml:brushProperty name="height" value="0.1" units="cm"/>
      <inkml:brushProperty name="color" value="#F4F91B"/>
    </inkml:brush>
  </inkml:definitions>
  <inkml:trace contextRef="#ctx0" brushRef="#br0">0 104 1087 0 0,'3'-1'17'0'0,"1"1"-1"0"0,-1-1 0 0 0,0 0 1 0 0,0 0-1 0 0,0 0 0 0 0,6-3 0 0 0,10-4 110 0 0,16-2 63 0 0,30-8 70 0 0,168-8 32 0 0,-88 13 290 0 0,79-7 170 0 0,-159 21-620 0 0,120 16-1 0 0,-126-9-43 0 0,0-3 0 0 0,96-3-1 0 0,-88-3-54 0 0,124 12 0 0 0,-164-7-11 0 0,0 1-1 0 0,43 14 0 0 0,-29-7-9 0 0,-2-3 10 0 0,1-1 0 0 0,52 2-1 0 0,-71-8-18 0 0,289 23-2 0 0,-213-14 0 0 0,167 9 0 0 0,-196-25 0 0 0,-19 0 0 0 0,188-16 562 0 0,3 5-350 0 0,-104 4-138 0 0,-124 11-61 0 0,0 1-1 0 0,-1 1 0 0 0,22 2 0 0 0,-29-2-6 0 0,1 0 0 0 0,0 1 1 0 0,0-1-1 0 0,-1 1 0 0 0,1 0 0 0 0,-1 0 0 0 0,0 1 0 0 0,0-1 1 0 0,0 1-1 0 0,0 0 0 0 0,7 6 0 0 0,-4-2-73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2:57.592"/>
    </inkml:context>
    <inkml:brush xml:id="br0">
      <inkml:brushProperty name="width" value="0.1" units="cm"/>
      <inkml:brushProperty name="height" value="0.1" units="cm"/>
      <inkml:brushProperty name="color" value="#F4F91B"/>
    </inkml:brush>
  </inkml:definitions>
  <inkml:trace contextRef="#ctx0" brushRef="#br0">0 1 1839 0 0,'95'4'655'0'0,"112"19"0"0"0,-204-22-653 0 0,63 7 23 0 0,144 26 30 0 0,-146-21 102 0 0,106 7-1 0 0,67-12 300 0 0,-150-6-395 0 0,143-1 203 0 0,-54-10-196 0 0,-28 0 24 0 0,12-5 64 0 0,-59 3-51 0 0,145 13 102 0 0,-129 3-193 0 0,187-15-2 0 0,-273 8-1 0 0,166-11 38 0 0,-12 16 29 0 0,-97 3 39 0 0,-12 1-12 0 0,54-2-4 0 0,100 2-62 0 0,-209-8-39 0 0,29-5 0 0 0,-36 3 24 0 0,0 2 1 0 0,0-1-1 0 0,1 2 1 0 0,-1 0 0 0 0,24 3-1 0 0,-6 1 12 0 0,18 5 23 0 0,-46-8-58 0 0,0 1 1 0 0,0-1 0 0 0,0 1 0 0 0,0 0-1 0 0,0 0 1 0 0,0 0 0 0 0,-1 1 0 0 0,1 0-1 0 0,5 4 1 0 0,-2 1-69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01.058"/>
    </inkml:context>
    <inkml:brush xml:id="br0">
      <inkml:brushProperty name="width" value="0.1" units="cm"/>
      <inkml:brushProperty name="height" value="0.1" units="cm"/>
      <inkml:brushProperty name="color" value="#F4F91B"/>
    </inkml:brush>
  </inkml:definitions>
  <inkml:trace contextRef="#ctx0" brushRef="#br0">1 46 919 0 0,'51'-4'6'0'0,"152"-16"1540"0"0,-113 9-1316 0 0,1 4-1 0 0,0 4 0 0 0,98 9 1 0 0,-53-4-152 0 0,-41-2-74 0 0,95-2-14 0 0,33 1 260 0 0,30 4 142 0 0,156 14-264 0 0,-156-13-100 0 0,99 6 16 0 0,-150 5-44 0 0,-53-3 0 0 0,36 5 0 0 0,-79-2 15 0 0,129 12 34 0 0,-117-26-4 0 0,74 7 46 0 0,-170-6-91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19.091"/>
    </inkml:context>
    <inkml:brush xml:id="br0">
      <inkml:brushProperty name="width" value="0.1" units="cm"/>
      <inkml:brushProperty name="height" value="0.1" units="cm"/>
      <inkml:brushProperty name="color" value="#E71224"/>
    </inkml:brush>
  </inkml:definitions>
  <inkml:trace contextRef="#ctx0" brushRef="#br0">2304 57 5527 0 0,'-3'-8'366'0'0,"-3"-11"-58"0"0,5 17-30 0 0,-1 0 0 0 0,0 0 0 0 0,1 0 1 0 0,-1 0-1 0 0,0 0 0 0 0,0 1 0 0 0,0-1 0 0 0,-5-2 1 0 0,4 3-262 0 0,0-1 1 0 0,0 1 0 0 0,-1-1 0 0 0,1 1 0 0 0,-1 0-1 0 0,1 0 1 0 0,-1 1 0 0 0,1-1 0 0 0,-1 1-1 0 0,0-1 1 0 0,1 1 0 0 0,-6 1 0 0 0,-7 1-51 0 0,-25 6 0 0 0,-8 1-152 0 0,-1-8 87 0 0,-78-9 0 0 0,73 3 909 0 0,-57 3 0 0 0,-287 44 1941 0 0,-8 1-1729 0 0,253-36-964 0 0,-300 1 115 0 0,166-15-4284 0 0,218 10-196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02.775"/>
    </inkml:context>
    <inkml:brush xml:id="br0">
      <inkml:brushProperty name="width" value="0.1" units="cm"/>
      <inkml:brushProperty name="height" value="0.1" units="cm"/>
      <inkml:brushProperty name="color" value="#F4F91B"/>
    </inkml:brush>
  </inkml:definitions>
  <inkml:trace contextRef="#ctx0" brushRef="#br0">1 0 799 0 0,'86'10'376'0'0,"51"-6"86"0"0,-58-3-300 0 0,412 3 169 0 0,-222-4-94 0 0,7 2 12 0 0,-214-2-58 0 0,225 8 508 0 0,-245-6-649 0 0,-10 0-28 0 0,0-1 1 0 0,50-5-1 0 0,-25-5-22 0 0,-55 9-18 0 0,-1 0 0 0 0,1 0-1 0 0,-1 0 1 0 0,1 0-1 0 0,0 0 1 0 0,-1 0-1 0 0,1 0 1 0 0,0 1-1 0 0,-1-1 1 0 0,1 1-1 0 0,-1-1 1 0 0,2 2-1 0 0,1-1-1181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06.310"/>
    </inkml:context>
    <inkml:brush xml:id="br0">
      <inkml:brushProperty name="width" value="0.1" units="cm"/>
      <inkml:brushProperty name="height" value="0.1" units="cm"/>
      <inkml:brushProperty name="color" value="#F4F91B"/>
    </inkml:brush>
  </inkml:definitions>
  <inkml:trace contextRef="#ctx0" brushRef="#br0">1 121 455 0 0,'109'-6'1142'0'0,"-18"1"-452"0"0,269 1-450 0 0,-211-3-240 0 0,113-4 0 0 0,-133 1 164 0 0,169-34 0 0 0,-240 36-41 0 0,84 0-1 0 0,-88 6-57 0 0,311 3-55 0 0,-290-1-10 0 0,-61 0 12 0 0,1-1 0 0 0,0 0 0 0 0,23-5 0 0 0,13-2 12 0 0,-19 10-24 0 0,-21-1 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24.294"/>
    </inkml:context>
    <inkml:brush xml:id="br0">
      <inkml:brushProperty name="width" value="0.1" units="cm"/>
      <inkml:brushProperty name="height" value="0.1" units="cm"/>
      <inkml:brushProperty name="color" value="#F4F91B"/>
    </inkml:brush>
  </inkml:definitions>
  <inkml:trace contextRef="#ctx0" brushRef="#br0">1 2 455 0 0,'11'-1'103'0'0,"0"0"0"0"0,1 1 0 0 0,-1 0-1 0 0,0 1 1 0 0,12 2 0 0 0,15 1 399 0 0,58 2 270 0 0,117 23 0 0 0,-123-16-620 0 0,160 2 0 0 0,-165-13-49 0 0,60 9-29 0 0,-18 8-74 0 0,-78-10 0 0 0,-40-7 0 0 0,0 0 0 0 0,1 1 0 0 0,-1 0 0 0 0,-1 1 0 0 0,1 0 0 0 0,0 0 0 0 0,15 11 0 0 0,-23-14 4 0 0,1 0 0 0 0,-1-1 0 0 0,0 1 0 0 0,1 0 0 0 0,-1 0-1 0 0,0 1 1 0 0,0-1 0 0 0,0 0 0 0 0,0 0 0 0 0,0 1 0 0 0,0-1-1 0 0,0 0 1 0 0,0 1 0 0 0,0-1 0 0 0,-1 1 0 0 0,1-1-1 0 0,0 1 1 0 0,-1-1 0 0 0,0 1 0 0 0,1 0 0 0 0,-1-1 0 0 0,1 3 659 0 0,2-2-460 0 0,-3-1-199 0 0,1 0-1 0 0,-1-1 1 0 0,1 1-1 0 0,-1 0 1 0 0,1-1-1 0 0,0 1 1 0 0,-1-1 0 0 0,1 1-1 0 0,0-1 1 0 0,-1 1-1 0 0,1-1 1 0 0,0 0 0 0 0,-1 1-1 0 0,1-1 1 0 0,1 1-1 0 0,-1-1-43 0 0,0 1 0 0 0,0-1 0 0 0,1 1-1 0 0,-2 0 1 0 0,1-1 0 0 0,0 1 0 0 0,0 0-1 0 0,0 0 1 0 0,0 0 0 0 0,0 0 0 0 0,-1 0-1 0 0,2 1 1 0 0,0 1-695 0 0,2 1-695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29.059"/>
    </inkml:context>
    <inkml:brush xml:id="br0">
      <inkml:brushProperty name="width" value="0.1" units="cm"/>
      <inkml:brushProperty name="height" value="0.1" units="cm"/>
      <inkml:brushProperty name="color" value="#F4F91B"/>
    </inkml:brush>
  </inkml:definitions>
  <inkml:trace contextRef="#ctx0" brushRef="#br0">1 100 943 0 0,'21'-9'196'0'0,"1"1"-1"0"0,0 1 1 0 0,24-5 0 0 0,-26 7-117 0 0,-4 3 24 0 0,-1 1 1 0 0,0 0 0 0 0,0 0-1 0 0,1 2 1 0 0,-1 0 0 0 0,17 3-1 0 0,15 1 44 0 0,-20-4 11 0 0,43-6-1 0 0,-22 2 114 0 0,17 0-156 0 0,77-6 122 0 0,-123 8-237 0 0,0 1 0 0 0,37 5 0 0 0,12 0 0 0 0,-46-4 0 0 0,27 5 0 0 0,12 1 0 0 0,18-5 80 0 0,1-3 0 0 0,120-17 0 0 0,-89-2-15 0 0,50-7 145 0 0,-132 24-179 0 0,1 2 1 0 0,-1 0-1 0 0,47 7 0 0 0,90 5 11 0 0,-31-4-12 0 0,-102-4-30 0 0,131 16 0 0 0,-105-6 0 0 0,12 2 0 0 0,32 7 0 0 0,-72-14 0 0 0,47 6 0 0 0,-66-13 0 0 0,1-1 0 0 0,-1-1 0 0 0,0 0 0 0 0,-1-1 0 0 0,1 0 0 0 0,0-1 0 0 0,21-7 0 0 0,-3 1 0 0 0,-1 2 0 0 0,1 1 0 0 0,43-3 0 0 0,-46 7 0 0 0,0 1 0 0 0,41 4 0 0 0,-65-3 0 0 0,1 1 0 0 0,-1 0 0 0 0,0 0 0 0 0,1 1 0 0 0,-1-1 0 0 0,0 0 0 0 0,0 1 0 0 0,0 0 0 0 0,0 0 0 0 0,4 3 0 0 0,-5-1 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33.542"/>
    </inkml:context>
    <inkml:brush xml:id="br0">
      <inkml:brushProperty name="width" value="0.1" units="cm"/>
      <inkml:brushProperty name="height" value="0.1" units="cm"/>
      <inkml:brushProperty name="color" value="#F4F91B"/>
    </inkml:brush>
  </inkml:definitions>
  <inkml:trace contextRef="#ctx0" brushRef="#br0">0 149 455 0 0,'1'-1'33'0'0,"0"0"0"0"0,0 1 0 0 0,1-1 0 0 0,-1 0 0 0 0,0 0 0 0 0,0 1 0 0 0,0-1 0 0 0,1 0 0 0 0,-1 1 0 0 0,0 0 0 0 0,1-1 0 0 0,-1 1 0 0 0,0 0 0 0 0,3-1 0 0 0,30-4 824 0 0,-13 3-545 0 0,229-26 1440 0 0,-84 19-1624 0 0,-7 1-128 0 0,-70 6 30 0 0,-42 0 3 0 0,1 2 0 0 0,50 6-1 0 0,-4 12-22 0 0,-66-11-1 0 0,1-1 0 0 0,0-2-1 0 0,0-1 1 0 0,35 0 0 0 0,194 1 100 0 0,-235-2-72 0 0,66 4-37 0 0,52 2 0 0 0,-77-8 106 0 0,214-9 276 0 0,-210 3-324 0 0,46-6 12 0 0,164-21 456 0 0,-174 27-371 0 0,207-8-76 0 0,-53-3-79 0 0,0 1 0 0 0,-117 21 0 0 0,41 0 0 0 0,27-1 55 0 0,-111 1-38 0 0,198 15-17 0 0,-119-15 0 0 0,-114-5 0 0 0,14 1 0 0 0,579 3 0 0 0,-281-12 0 0 0,70-5 0 0 0,-327 9 0 0 0,213 2 0 0 0,60 3 64 0 0,-199-9-10 0 0,111-5-44 0 0,23 9-10 0 0,-233 6 32 0 0,95-11 0 0 0,-45 0 3 0 0,171 10-1 0 0,-248 1-31 0 0,103-12-3 0 0,-100 3 0 0 0,10 3 32 0 0,1 3 0 0 0,-1 3 0 0 0,101 16 0 0 0,169 10-32 0 0,-328-27 0 0 0,106 8 0 0 0,80 1 0 0 0,69-13 0 0 0,-113 13 14 0 0,62 0 26 0 0,139-21-29 0 0,-2 0-12 0 0,-358 11 1 0 0,371 3 0 0 0,-305-1 0 0 0,131 6 0 0 0,-192-7 0 0 0,134 17 0 0 0,-117-11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38.755"/>
    </inkml:context>
    <inkml:brush xml:id="br0">
      <inkml:brushProperty name="width" value="0.1" units="cm"/>
      <inkml:brushProperty name="height" value="0.1" units="cm"/>
      <inkml:brushProperty name="color" value="#F4F91B"/>
    </inkml:brush>
  </inkml:definitions>
  <inkml:trace contextRef="#ctx0" brushRef="#br0">1 67 455 0 0,'0'-2'144'0'0,"0"1"-1"0"0,0-1 0 0 0,0 0 0 0 0,0 1 1 0 0,0-1-1 0 0,1 0 0 0 0,-1 0 0 0 0,1 1 1 0 0,-1-1-1 0 0,1 1 0 0 0,-1-1 0 0 0,1 0 1 0 0,0 1-1 0 0,0-1 0 0 0,0 1 0 0 0,0-1 1 0 0,0 1-1 0 0,0 0 0 0 0,0-1 0 0 0,0 1 1 0 0,2-1-1 0 0,0 0-117 0 0,0 1 1 0 0,0-1-1 0 0,0 1 1 0 0,0 0-1 0 0,0 1 1 0 0,0-1-1 0 0,0 0 1 0 0,0 1-1 0 0,0 0 1 0 0,0-1-1 0 0,5 2 1 0 0,25 0-18 0 0,-26 0 20 0 0,0 0 1 0 0,0 0 0 0 0,0-1-1 0 0,0 0 1 0 0,0 0 0 0 0,0-1-1 0 0,0 0 1 0 0,0 0 0 0 0,-1-1-1 0 0,1 0 1 0 0,0 0 0 0 0,9-5-1 0 0,-13 6 12 0 0,0-1-1 0 0,0 1 1 0 0,0 0-1 0 0,0-1 0 0 0,1 1 1 0 0,-1 1-1 0 0,1-1 1 0 0,-1 1-1 0 0,0-1 1 0 0,1 1-1 0 0,-1 0 0 0 0,7 1 1 0 0,5 1 14 0 0,26 7 0 0 0,3 0-43 0 0,50 1-12 0 0,91 25 160 0 0,-153-29-146 0 0,0-1 0 0 0,0-2 0 0 0,45 0 0 0 0,97-16 234 0 0,-141 12-193 0 0,0 1 0 0 0,0 1 0 0 0,0 2 0 0 0,43 10 0 0 0,59 4-58 0 0,-123-17 8 0 0,1 0 0 0 0,-1-1 0 0 0,1 0 0 0 0,-1-1 0 0 0,1-1 0 0 0,-1 0 0 0 0,17-7 0 0 0,5-4 515 0 0,39-24 0 0 0,-62 32-265 0 0,-7 4-221 0 0,0 0-1 0 0,1 0 1 0 0,-1 0-1 0 0,1 1 1 0 0,-1 0-1 0 0,1-1 0 0 0,0 2 1 0 0,-1-1-1 0 0,1 0 1 0 0,0 1-1 0 0,0 0 1 0 0,0 0-1 0 0,-1 0 1 0 0,1 1-1 0 0,0 0 1 0 0,8 2-1 0 0,-13-3-29 0 0,1 0-1 0 0,-1 0 0 0 0,1 0 1 0 0,-1 0-1 0 0,1 0 1 0 0,-1 0-1 0 0,1-1 0 0 0,-1 1 1 0 0,1 0-1 0 0,-1 0 0 0 0,0 0 1 0 0,1-1-1 0 0,-1 1 0 0 0,1 0 1 0 0,-1 0-1 0 0,1-1 0 0 0,-1 1 1 0 0,0 0-1 0 0,1-1 0 0 0,-1 1 1 0 0,1-1-1 0 0,10-5 51 0 0,-8 6-128 0 0,1 1 0 0 0,0-1 0 0 0,-1 1-1 0 0,1-1 1 0 0,-1 1 0 0 0,1 1 0 0 0,-1-1 0 0 0,6 3-1 0 0,1 1-2473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3:43.109"/>
    </inkml:context>
    <inkml:brush xml:id="br0">
      <inkml:brushProperty name="width" value="0.1" units="cm"/>
      <inkml:brushProperty name="height" value="0.1" units="cm"/>
      <inkml:brushProperty name="color" value="#F4F91B"/>
    </inkml:brush>
  </inkml:definitions>
  <inkml:trace contextRef="#ctx0" brushRef="#br0">1 7 1639 0 0,'109'-6'272'0'0,"178"11"0"0"0,-154-4-285 0 0,-88-3 129 0 0,1 3 1 0 0,49 6-1 0 0,-69-1 138 0 0,48 16-1 0 0,-53-15-234 0 0,0 0-1 0 0,1-1 1 0 0,31 4 0 0 0,-2-8-14 0 0,70-5 0 0 0,-105 2-5 0 0,132 3 187 0 0,-5 1 21 0 0,-17-10 76 0 0,-63 5-211 0 0,0 3-1 0 0,113 17 0 0 0,-125-9-165 0 0,-27-4 10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4:01.096"/>
    </inkml:context>
    <inkml:brush xml:id="br0">
      <inkml:brushProperty name="width" value="0.1" units="cm"/>
      <inkml:brushProperty name="height" value="0.1" units="cm"/>
      <inkml:brushProperty name="color" value="#F4F91B"/>
    </inkml:brush>
  </inkml:definitions>
  <inkml:trace contextRef="#ctx0" brushRef="#br0">0 144 511 0 0,'92'7'419'0'0,"-1"-4"0"0"0,138-14-1 0 0,-126-4-173 0 0,22-2-135 0 0,144 11 61 0 0,-230 6-152 0 0,1-2 0 0 0,45-9 0 0 0,77-22-2 0 0,-150 30-12 0 0,63-15 161 0 0,-1 4 0 0 0,120-9 0 0 0,-172 22-86 0 0,80 1 98 0 0,-91 1-161 0 0,0 1 0 0 0,1-1 0 0 0,-1 2 0 0 0,0-1 0 0 0,0 2 0 0 0,18 7 0 0 0,-23-8-16 0 0,-1 0-1 0 0,0 0 0 0 0,1 0 0 0 0,-2 1 0 0 0,1 0 1 0 0,5 5-1 0 0,-8-6-1 0 0,0-1 0 0 0,0 0 0 0 0,0 0 0 0 0,-1 1-1 0 0,1-1 1 0 0,-1 1 0 0 0,0-1 0 0 0,0 1 0 0 0,0-1 0 0 0,0 1 0 0 0,0 0 0 0 0,-1 0 0 0 0,1-1 0 0 0,-1 1 0 0 0,1 4-1 0 0,-1-3-78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4:05.375"/>
    </inkml:context>
    <inkml:brush xml:id="br0">
      <inkml:brushProperty name="width" value="0.1" units="cm"/>
      <inkml:brushProperty name="height" value="0.1" units="cm"/>
      <inkml:brushProperty name="color" value="#F4F91B"/>
    </inkml:brush>
  </inkml:definitions>
  <inkml:trace contextRef="#ctx0" brushRef="#br0">1 0 3679 0 0,'24'4'80'0'0,"-7"-2"16"0"0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4:06.935"/>
    </inkml:context>
    <inkml:brush xml:id="br0">
      <inkml:brushProperty name="width" value="0.1" units="cm"/>
      <inkml:brushProperty name="height" value="0.1" units="cm"/>
      <inkml:brushProperty name="color" value="#F4F91B"/>
    </inkml:brush>
  </inkml:definitions>
  <inkml:trace contextRef="#ctx0" brushRef="#br0">0 0 919 0 0,'17'4'153'0'0,"29"1"-1"0"0,3 1 798 0 0,92 14-498 0 0,-36-7-335 0 0,24 1 431 0 0,195-4 0 0 0,-227-11-637 0 0,90 2 1063 0 0,-145 2-710 0 0,0 1-1 0 0,61 15 0 0 0,-95-17-301 0 0,53 14-480 0 0,79 9-1 0 0,-100-23 653 0 0,78-4-1 0 0,40-15 263 0 0,-117 12-347 0 0,-12 0 121 0 0,40-2 213 0 0,-61 6-349 0 0,-1 1 0 0 0,1 1 0 0 0,0-1 1 0 0,-1 1-1 0 0,1 1 0 0 0,12 3 0 0 0,-18-4-34 0 0,0-1 0 0 0,0 1 0 0 0,-1 0 0 0 0,1 0 0 0 0,-1 0 0 0 0,1 0 0 0 0,0 0 0 0 0,-1 0 0 0 0,3 3 0 0 0,4 6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0.537"/>
    </inkml:context>
    <inkml:brush xml:id="br0">
      <inkml:brushProperty name="width" value="0.1" units="cm"/>
      <inkml:brushProperty name="height" value="0.1" units="cm"/>
      <inkml:brushProperty name="color" value="#E71224"/>
    </inkml:brush>
  </inkml:definitions>
  <inkml:trace contextRef="#ctx0" brushRef="#br0">3025 44 863 0 0,'3'-1'11'0'0,"0"0"0"0"0,-1 0-1 0 0,1 0 1 0 0,0 1-1 0 0,0-1 1 0 0,-1 1-1 0 0,6-1 1 0 0,-6 1 166 0 0,0 1 1 0 0,0-2-1 0 0,0 1 0 0 0,-1 0 1 0 0,1 0-1 0 0,0-1 0 0 0,0 1 1 0 0,0-1-1 0 0,0 1 1 0 0,-1-1-1 0 0,1 0 0 0 0,0 0 1 0 0,-1 1-1 0 0,1-1 1 0 0,0-1-1 0 0,-1 1 0 0 0,0 0 1 0 0,1 0-1 0 0,1-2 0 0 0,8-14 1749 0 0,-10 10-739 0 0,-7 9-65 0 0,-21 7-871 0 0,5-2-150 0 0,2 1 51 0 0,-1-1 0 0 0,-1-1 1 0 0,-32 6-1 0 0,-8 1 198 0 0,15-3 184 0 0,-87 7 0 0 0,0 0 52 0 0,36-3-275 0 0,-100 1 0 0 0,-1 0-151 0 0,-55 3 372 0 0,45-22 387 0 0,16-1-456 0 0,-99 21-174 0 0,-49 1-22 0 0,168-16-336 0 0,-286 37 0 0 0,394-28-273 0 0,-5 2-30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4:12.409"/>
    </inkml:context>
    <inkml:brush xml:id="br0">
      <inkml:brushProperty name="width" value="0.1" units="cm"/>
      <inkml:brushProperty name="height" value="0.1" units="cm"/>
      <inkml:brushProperty name="color" value="#F4F91B"/>
    </inkml:brush>
  </inkml:definitions>
  <inkml:trace contextRef="#ctx0" brushRef="#br0">1 128 1375 0 0,'5'0'376'0'0,"0"-1"-1"0"0,0 0 0 0 0,0-1 0 0 0,7-2 1 0 0,-1 1-126 0 0,61-26 1724 0 0,-51 20-856 0 0,-1 0 1 0 0,24-5-1 0 0,-32 12-911 0 0,0 0 0 0 0,0 1-1 0 0,0 0 1 0 0,0 1 0 0 0,0 1-1 0 0,-1 0 1 0 0,1 1 0 0 0,0 0-1 0 0,22 7 1 0 0,-5-3 119 0 0,0-2-1 0 0,33 1 1 0 0,28 4 350 0 0,-48-2-534 0 0,84 12 359 0 0,-22-14 107 0 0,-72-5-424 0 0,0 1 0 0 0,57 10 0 0 0,135 31-67 0 0,-189-36-85 0 0,0-1 0 0 0,0-3 0 0 0,64-2 0 0 0,105-22 128 0 0,-23-5 282 0 0,163-21 10 0 0,-278 42-393 0 0,57-7 20 0 0,-41 2-36 0 0,0 3 0 0 0,97 4-1 0 0,-116 7-16 0 0,-9 0 62 0 0,98-6 1 0 0,-10-9 95 0 0,-63 7-76 0 0,-25 1 98 0 0,84 4 0 0 0,-37 3-102 0 0,138-14 0 0 0,-67 0-35 0 0,248 26 123 0 0,-191-16-109 0 0,-30-1 45 0 0,-86 12-32 0 0,8 0-11 0 0,143-15 71 0 0,-137-1-104 0 0,85 18-22 0 0,-146-6-13 0 0,103-2 0 0 0,-118-7-12 0 0,509-20 236 0 0,-347 9-235 0 0,-2 0 62 0 0,256 33-33 0 0,-428-16-4 0 0,245 12-9 0 0,-126-8-22 0 0,-2-1 0 0 0,-74-5 0 0 0,172-8 0 0 0,-149 2 0 0 0,182 14 0 0 0,-286-9 0 0 0,92 10 0 0 0,44 1 0 0 0,341 7 0 0 0,-424-14 0 0 0,1-3 0 0 0,62-7 0 0 0,-73 3 0 0 0,0 3 0 0 0,68 8 0 0 0,-67-3 0 0 0,-1-3 0 0 0,65-3 0 0 0,-39-7-9 0 0,125-9 82 0 0,40 2 55 0 0,-147 6-128 0 0,-54 5 0 0 0,37-1 0 0 0,184 14 0 0 0,-33 6 0 0 0,-112-14 0 0 0,120-2 0 0 0,-175 1 28 0 0,105 15 0 0 0,-98-7-20 0 0,100 3 36 0 0,-136-9-34 0 0,20 1 3 0 0,17 1 18 0 0,95-6-1 0 0,-83-1 40 0 0,79 6 0 0 0,-24 1-10 0 0,219-2-60 0 0,-139 16 0 0 0,-40-1 0 0 0,101-24 62 0 0,-167 1-60 0 0,-5 3-928 0 0,133-11 1956 0 0,-199 11-1030 0 0,40 2 0 0 0,-46 2 0 0 0,117 5 0 0 0,-43 0 0 0 0,132-9 0 0 0,-66-2 0 0 0,-162 5 46 0 0,0 0-1 0 0,0 1 1 0 0,0-1-1 0 0,0 1 1 0 0,0 0-1 0 0,0 0 1 0 0,5 2-1 0 0,-9-2-111 0 0,0-1 1 0 0,0 1-1 0 0,0-1 0 0 0,0 1 1 0 0,0-1-1 0 0,0 1 0 0 0,0 0 0 0 0,0 0 1 0 0,-1-1-1 0 0,1 1 0 0 0,0 0 1 0 0,-1 0-1 0 0,1 0 0 0 0,0 0 1 0 0,0 1-1 0 0,-1 0-283 0 0,1-1 1 0 0,-1 1 0 0 0,0-1-1 0 0,0 0 1 0 0,1 1-1 0 0,-1-1 1 0 0,0 1 0 0 0,-1-1-1 0 0,1 1 1 0 0,0-1 0 0 0,0 1-1 0 0,0-1 1 0 0,-1 0-1 0 0,0 3 1 0 0,-5 11-5331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4:16.552"/>
    </inkml:context>
    <inkml:brush xml:id="br0">
      <inkml:brushProperty name="width" value="0.1" units="cm"/>
      <inkml:brushProperty name="height" value="0.1" units="cm"/>
      <inkml:brushProperty name="color" value="#F4F91B"/>
    </inkml:brush>
  </inkml:definitions>
  <inkml:trace contextRef="#ctx0" brushRef="#br0">384 115 3167 0 0,'-4'1'43'0'0,"1"-1"0"0"0,0 0-1 0 0,-1 1 1 0 0,1 0-1 0 0,0 0 1 0 0,0 0-1 0 0,0 0 1 0 0,-4 3 0 0 0,5-3-11 0 0,0 0 1 0 0,0 0 0 0 0,0 0 0 0 0,0 0 0 0 0,-1 0 0 0 0,1-1-1 0 0,0 1 1 0 0,0-1 0 0 0,0 1 0 0 0,-1-1 0 0 0,1 0 0 0 0,0 0-1 0 0,0 0 1 0 0,-1 0 0 0 0,1 0 0 0 0,0 0 0 0 0,0-1-1 0 0,-1 1 1 0 0,1-1 0 0 0,0 0 0 0 0,-3-1 0 0 0,-14-8 1470 0 0,2 0 0 0 0,-31-24 0 0 0,44 31-1364 0 0,-1 0 0 0 0,0 1-1 0 0,0-1 1 0 0,0 1 0 0 0,-9-3 0 0 0,8 3-38 0 0,1 0 1 0 0,0 0 0 0 0,0 0 0 0 0,0-1 0 0 0,-8-5 0 0 0,0-4 358 0 0,9 9-306 0 0,0 0 0 0 0,0-1 0 0 0,0 1-1 0 0,0 1 1 0 0,-7-5 0 0 0,9 6-120 0 0,1 1-1 0 0,-1-1 1 0 0,1 1 0 0 0,-1 0-1 0 0,1-1 1 0 0,-1 1 0 0 0,1 0-1 0 0,-1 0 1 0 0,0 0 0 0 0,1 0-1 0 0,-1 0 1 0 0,1 1 0 0 0,-1-1-1 0 0,1 0 1 0 0,-1 1 0 0 0,1-1-1 0 0,-1 1 1 0 0,1-1 0 0 0,-1 1-1 0 0,1 0 1 0 0,-1 0 0 0 0,0 1-1 0 0,-4 1 15 0 0,1 1-1 0 0,0 0 0 0 0,0 0 1 0 0,0 0-1 0 0,1 1 0 0 0,0 0 1 0 0,-1 0-1 0 0,2 0 0 0 0,-1 0 1 0 0,1 0-1 0 0,-5 11 0 0 0,7-16-34 0 0,1 1 0 0 0,0 0 0 0 0,0 0-1 0 0,0 0 1 0 0,0 0 0 0 0,0 0 0 0 0,0 0 0 0 0,0 0-1 0 0,0-1 1 0 0,0 1 0 0 0,0 0 0 0 0,0 0-1 0 0,0 0 1 0 0,1 0 0 0 0,-1 0 0 0 0,0 0 0 0 0,1-1-1 0 0,-1 1 1 0 0,0 0 0 0 0,1 0 0 0 0,-1-1 0 0 0,1 1-1 0 0,0 0 1 0 0,-1-1 0 0 0,1 1 0 0 0,0 0-1 0 0,-1-1 1 0 0,1 1 0 0 0,0-1 0 0 0,-1 1 0 0 0,1-1-1 0 0,0 1 1 0 0,0-1 0 0 0,0 0 0 0 0,-1 1-1 0 0,1-1 1 0 0,1 1 0 0 0,5 1 113 0 0,0 0 1 0 0,1-1-1 0 0,12 2 0 0 0,-7-1 35 0 0,23 6 65 0 0,36 6-24 0 0,-31-10-87 0 0,1-1 0 0 0,82-7 1 0 0,-95 0-8 0 0,47-13 0 0 0,14-2 60 0 0,-32 10-73 0 0,71-6 196 0 0,-109 14-285 0 0,36-3 87 0 0,67 5 0 0 0,-112 1-82 0 0,1 0 0 0 0,-2 1 0 0 0,1 0 1 0 0,0 1-1 0 0,15 8 0 0 0,28 9-14 0 0,-25-14 25 0 0,0 0-1 0 0,60 5 0 0 0,-44-10-21 0 0,98 11 0 0 0,-107-7 6 0 0,127 17 52 0 0,-37-10-58 0 0,-8 0 0 0 0,-9-11 0 0 0,-71-1 0 0 0,-1 1 0 0 0,70 15 0 0 0,-74-12 22 0 0,35 2-1 0 0,-4 0 0 0 0,-35-5-21 0 0,0-2 0 0 0,38-3 0 0 0,-40 1 0 0 0,6-1 13 0 0,0-3 0 0 0,0-1 0 0 0,46-15 0 0 0,-10 2-1 0 0,-49 16-12 0 0,0 1 0 0 0,0 1 0 0 0,40 1 0 0 0,-42 1 0 0 0,-16 0-37 0 0,0 0 0 0 0,0 0 1 0 0,1 0-1 0 0,-1 1 0 0 0,0-1 0 0 0,0 0 0 0 0,0 1 0 0 0,0 0 0 0 0,0-1 0 0 0,0 1 0 0 0,0 0 0 0 0,0 0 1 0 0,-1 0-1 0 0,1 0 0 0 0,0 1 0 0 0,0-1 0 0 0,-1 0 0 0 0,1 1 0 0 0,-1-1 0 0 0,1 1 0 0 0,-1-1 0 0 0,0 1 0 0 0,1 0 1 0 0,-1 0-1 0 0,0-1 0 0 0,0 1 0 0 0,1 3 0 0 0,2 8-482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5:30.902"/>
    </inkml:context>
    <inkml:brush xml:id="br0">
      <inkml:brushProperty name="width" value="0.1" units="cm"/>
      <inkml:brushProperty name="height" value="0.1" units="cm"/>
      <inkml:brushProperty name="color" value="#F4F91B"/>
    </inkml:brush>
  </inkml:definitions>
  <inkml:trace contextRef="#ctx0" brushRef="#br0">0 128 455 0 0,'0'0'40'0'0,"0"0"0"0"0,0-1-1 0 0,0 1 1 0 0,0 0-1 0 0,1-1 1 0 0,-1 1 0 0 0,0 0-1 0 0,0-1 1 0 0,0 1-1 0 0,0 0 1 0 0,0 0 0 0 0,0-1-1 0 0,1 1 1 0 0,-1 0-1 0 0,0 0 1 0 0,0-1 0 0 0,0 1-1 0 0,1 0 1 0 0,-1 0-1 0 0,0 0 1 0 0,0-1-1 0 0,1 1 1 0 0,-1 0 0 0 0,0 0-1 0 0,0 0 1 0 0,1 0-1 0 0,-1 0 1 0 0,0 0 0 0 0,1-1-1 0 0,0 1 1 0 0,13 0 1688 0 0,-11 1-1631 0 0,-1-1-1 0 0,1 1 1 0 0,-1-1 0 0 0,1 1 0 0 0,-1 0-1 0 0,1 0 1 0 0,-1 0 0 0 0,0 1-1 0 0,4 1 1 0 0,-4-1-62 0 0,1 0 0 0 0,-1 1 0 0 0,1-2 0 0 0,0 1-1 0 0,-1 0 1 0 0,1-1 0 0 0,0 1 0 0 0,0-1 0 0 0,0 0 0 0 0,0 0 0 0 0,0 0-1 0 0,1 0 1 0 0,-1-1 0 0 0,0 1 0 0 0,0-1 0 0 0,0 0 0 0 0,7 0 0 0 0,-3-1 139 0 0,-1 0 0 0 0,1 0 0 0 0,-1 0 0 0 0,1-1 0 0 0,-1 0 0 0 0,0-1 0 0 0,12-5 0 0 0,-10 4-33 0 0,0 0 0 0 0,1 0 1 0 0,-1 1-1 0 0,1 1 0 0 0,0-1 0 0 0,0 2 0 0 0,0-1 1 0 0,14 0-1 0 0,57-7 155 0 0,-73 7-232 0 0,0-1-1 0 0,1 0 1 0 0,-1 0 0 0 0,11-7 0 0 0,11-4 205 0 0,-21 10-139 0 0,0 0 0 0 0,-1 0 0 0 0,1-1 0 0 0,10-9 0 0 0,-11 8-20 0 0,0 1 1 0 0,0 0 0 0 0,1 0 0 0 0,12-6 0 0 0,-16 10-105 0 0,-1 1 0 0 0,0-1-1 0 0,1 1 1 0 0,-1 0 0 0 0,1 0 0 0 0,-1 0 0 0 0,0 1 0 0 0,1-1 0 0 0,-1 1 0 0 0,0 0 0 0 0,4 1 0 0 0,22 2 61 0 0,-23-4-67 0 0,1 1 0 0 0,0-1 0 0 0,0 1 0 0 0,-1 0 0 0 0,1 1 0 0 0,-1 0 0 0 0,1 0 0 0 0,-1 0 0 0 0,7 4 0 0 0,-4-1 0 0 0,0 1 0 0 0,0 0 0 0 0,-1 0 0 0 0,0 1 0 0 0,9 9 0 0 0,-11-11 0 0 0,-1 0 0 0 0,1-1 0 0 0,0 0 0 0 0,1 0 0 0 0,-1 0 0 0 0,1-1 0 0 0,-1 0 0 0 0,15 4 0 0 0,5 0 0 0 0,29 4 0 0 0,-39-8 0 0 0,141 15 0 0 0,-27-3 0 0 0,-16-5 17 0 0,-76-8-1 0 0,1 2 0 0 0,39 8-1 0 0,-32-4-15 0 0,0-2 0 0 0,66 1 0 0 0,-45-4 0 0 0,58-1 0 0 0,33-20 0 0 0,-109 10 0 0 0,0 2 0 0 0,0 3 0 0 0,88 5 0 0 0,-98-1 13 0 0,-1-1 0 0 0,1-1 0 0 0,-1-3 0 0 0,55-11-1 0 0,-41 4-12 0 0,-29 5 0 0 0,47-4 0 0 0,20-1 22 0 0,-60 6-8 0 0,0 2 0 0 0,52 1 0 0 0,104-4-14 0 0,-124 2 0 0 0,151-16 0 0 0,-125 18 0 0 0,-78 2 0 0 0,0 0 0 0 0,0 1 0 0 0,13 2 0 0 0,3 1 0 0 0,-21-3 0 0 0,0 0 0 0 0,-1 1 0 0 0,1 0 0 0 0,-1-1 0 0 0,0 2 0 0 0,0-1 0 0 0,0 0 0 0 0,8 7 0 0 0,-9-7 0 0 0,1 1 0 0 0,-1-1 0 0 0,1 1 0 0 0,0-1 0 0 0,0 0 0 0 0,-1-1 0 0 0,1 1 0 0 0,0-1 0 0 0,1 1 0 0 0,-1-1 0 0 0,5 0 0 0 0,7-2 0 0 0,-14 0 0 0 0,0 0 0 0 0,1 1 0 0 0,-1 0 0 0 0,0-1 0 0 0,1 1 0 0 0,-1 0 0 0 0,0 0 0 0 0,1 1 0 0 0,-1-1 0 0 0,1 0 0 0 0,-1 1 0 0 0,0-1 0 0 0,5 3 0 0 0,-7-3 1 0 0,0 0-1 0 0,0 0 1 0 0,0 0-1 0 0,1 0 1 0 0,-1 0-1 0 0,0 0 1 0 0,0 0-1 0 0,1 0 1 0 0,-1 0-1 0 0,0 0 0 0 0,0 0 1 0 0,0 1-1 0 0,0-1 1 0 0,1 0-1 0 0,-1 0 1 0 0,0 0-1 0 0,0 0 1 0 0,0 0-1 0 0,0 1 1 0 0,1-1-1 0 0,-1 0 1 0 0,0 0-1 0 0,0 0 1 0 0,0 0-1 0 0,0 1 0 0 0,0-1 1 0 0,0 0-1 0 0,0 0 1 0 0,0 0-1 0 0,0 1 1 0 0,1-1-1 0 0,-1 0 1 0 0,0 0-1 0 0,0 0 1 0 0,0 1-1 0 0,0-1 1 0 0,2 12 13 0 0,1-9-31 0 0,0 1-1 0 0,0-1 1 0 0,0 1 0 0 0,0-1-1 0 0,7 5 1 0 0,-2-1-31 0 0,2 2-32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5:46.191"/>
    </inkml:context>
    <inkml:brush xml:id="br0">
      <inkml:brushProperty name="width" value="0.1" units="cm"/>
      <inkml:brushProperty name="height" value="0.1" units="cm"/>
      <inkml:brushProperty name="color" value="#F4F91B"/>
    </inkml:brush>
  </inkml:definitions>
  <inkml:trace contextRef="#ctx0" brushRef="#br0">0 26 455 0 0,'30'6'4439'0'0,"-26"-5"-4387"0"0,-1 0 0 0 0,0 0 0 0 0,1 0 0 0 0,-1 1-1 0 0,0 0 1 0 0,0-1 0 0 0,5 5 0 0 0,-6-5-27 0 0,-1 1-1 0 0,1-1 1 0 0,0 0 0 0 0,-1 0-1 0 0,1 0 1 0 0,0 0 0 0 0,0 0 0 0 0,0 0-1 0 0,0 0 1 0 0,0 0 0 0 0,0-1-1 0 0,0 1 1 0 0,0-1 0 0 0,0 1 0 0 0,0-1-1 0 0,0 0 1 0 0,0 0 0 0 0,0 0-1 0 0,0 0 1 0 0,0 0 0 0 0,0-1 0 0 0,0 1-1 0 0,0-1 1 0 0,0 1 0 0 0,2-2-1 0 0,2 1 19 0 0,0-1 0 0 0,-1 1-1 0 0,1-1 1 0 0,0 2 0 0 0,-1-1-1 0 0,1 1 1 0 0,0 0 0 0 0,0 0-1 0 0,-1 0 1 0 0,1 1 0 0 0,0 0 0 0 0,10 3-1 0 0,-8-3 14 0 0,1 1-1 0 0,-1-1 1 0 0,1 0-1 0 0,15-1 0 0 0,341-13 192 0 0,-281 13-222 0 0,204 11 178 0 0,-235-9-112 0 0,0-2-1 0 0,53-7 1 0 0,-16 1-38 0 0,-44 6-53 0 0,84 9 0 0 0,72 26 0 0 0,-174-29 0 0 0,-18-5 87 0 0,0-1 0 0 0,0-1-1 0 0,-1 1 1 0 0,1-1 0 0 0,0-1-1 0 0,12-3 1 0 0,-9 2-46 0 0,-1 0-26 0 0,-11 3-12 0 0,0 0 1 0 0,0-1-1 0 0,0 1 0 0 0,1 0 0 0 0,-1-1 1 0 0,0 1-1 0 0,0 0 0 0 0,0 0 1 0 0,0 0-1 0 0,1 0 0 0 0,-1 0 0 0 0,0 0 1 0 0,0 0-1 0 0,1 1 0 0 0,3 0-3 0 0,0 0 0 0 0,0-1 0 0 0,0 1 0 0 0,0-1 0 0 0,-1 0 0 0 0,1 0 0 0 0,0-1 0 0 0,8-1 0 0 0,-4 1 0 0 0,132-19 18 0 0,-66 8 5 0 0,118-3 0 0 0,-132 16-23 0 0,111-6 0 0 0,229-26 0 0 0,-257 33 0 0 0,-47 1 0 0 0,60-2 0 0 0,-140-1-140 0 0,-1 1 0 0 0,0 1 0 0 0,28 6 0 0 0,-34-5-2660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5:52.037"/>
    </inkml:context>
    <inkml:brush xml:id="br0">
      <inkml:brushProperty name="width" value="0.1" units="cm"/>
      <inkml:brushProperty name="height" value="0.1" units="cm"/>
      <inkml:brushProperty name="color" value="#F4F91B"/>
    </inkml:brush>
  </inkml:definitions>
  <inkml:trace contextRef="#ctx0" brushRef="#br0">11 5 2271 0 0,'0'-1'7'0'0,"0"1"-1"0"0,0 0 0 0 0,0 0 1 0 0,0 0-1 0 0,0 0 0 0 0,0-1 0 0 0,0 1 1 0 0,0 0-1 0 0,0 0 0 0 0,0 0 1 0 0,0 0-1 0 0,0-1 0 0 0,0 1 0 0 0,-1 0 1 0 0,1 0-1 0 0,0 0 0 0 0,0 0 1 0 0,0-1-1 0 0,0 1 0 0 0,0 0 0 0 0,-1 0 1 0 0,1 0-1 0 0,0 0 0 0 0,0 0 1 0 0,0 0-1 0 0,0 0 0 0 0,-1 0 0 0 0,1 0 1 0 0,0 0-1 0 0,0-1 0 0 0,0 1 1 0 0,0 0-1 0 0,-1 0 0 0 0,1 0 0 0 0,0 0 1 0 0,0 0-1 0 0,0 0 0 0 0,-1 0 1 0 0,1 0-1 0 0,0 0 0 0 0,0 0 0 0 0,0 1 1 0 0,0-1-1 0 0,-1 0 0 0 0,1 0 1 0 0,0 0-1 0 0,0 0 0 0 0,-1 0 0 0 0,1 0 4 0 0,0 1-1 0 0,0-1 0 0 0,-1 0 0 0 0,1 1 0 0 0,0-1 0 0 0,-1 0 0 0 0,1 1 0 0 0,0-1 0 0 0,0 0 0 0 0,-1 1 0 0 0,1-1 0 0 0,0 0 0 0 0,0 1 0 0 0,0-1 0 0 0,0 1 0 0 0,0-1 0 0 0,0 0 1 0 0,0 1-1 0 0,-1-1 0 0 0,1 1 0 0 0,0-1 0 0 0,0 0 0 0 0,0 1 0 0 0,1-1 0 0 0,-1 1 0 0 0,0-1 0 0 0,0 0 0 0 0,0 1 0 0 0,0-1 0 0 0,0 1 0 0 0,0-1 0 0 0,0 0 0 0 0,1 1 0 0 0,0 2-7 0 0,1 0-1 0 0,-1 0 0 0 0,1-1 1 0 0,0 1-1 0 0,0 0 0 0 0,0-1 1 0 0,0 1-1 0 0,0-1 0 0 0,0 0 1 0 0,1 0-1 0 0,-1 0 0 0 0,1 0 0 0 0,-1 0 1 0 0,1-1-1 0 0,0 1 0 0 0,0-1 1 0 0,0 1-1 0 0,0-1 0 0 0,0 0 1 0 0,3 1-1 0 0,8 0 66 0 0,0 0-1 0 0,0 0 1 0 0,21-1 0 0 0,12 2 312 0 0,92 9 898 0 0,-48-6-1000 0 0,-55-4-177 0 0,65-6-1 0 0,-12-1 146 0 0,277 14 571 0 0,-307-4-752 0 0,-1 3 0 0 0,109 27 0 0 0,-137-29-64 0 0,0-2 0 0 0,0-1 0 0 0,0-1 0 0 0,41-4 0 0 0,14 2 0 0 0,-79 0-3 0 0,36 1 29 0 0,0 2 1 0 0,50 10-1 0 0,95 21 44 0 0,-149-30-25 0 0,0-1 0 0 0,75-5-1 0 0,38-16 312 0 0,-67 7-154 0 0,91-1 0 0 0,-141 12-189 0 0,288-11 190 0 0,-299 9-201 0 0,114-8 24 0 0,-120 9-36 0 0,0 2 0 0 0,0 1 0 0 0,-1 0 0 0 0,1 1 0 0 0,0 0 0 0 0,15 6 0 0 0,-11-1-204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6:33.073"/>
    </inkml:context>
    <inkml:brush xml:id="br0">
      <inkml:brushProperty name="width" value="0.1" units="cm"/>
      <inkml:brushProperty name="height" value="0.1" units="cm"/>
      <inkml:brushProperty name="color" value="#F4F91B"/>
    </inkml:brush>
  </inkml:definitions>
  <inkml:trace contextRef="#ctx0" brushRef="#br0">25 0 455 0 0,'-6'1'-382'0'0,"-12"4"5204"0"0,20-3-4740 0 0,1-1-1 0 0,0 0 1 0 0,-1-1-1 0 0,1 1 1 0 0,0 0-1 0 0,0-1 1 0 0,4 1-1 0 0,-7-1-53 0 0,229 14 1565 0 0,-128-11-1212 0 0,270-10-29 0 0,-267 3-291 0 0,191 19-1 0 0,29 0 29 0 0,-261-17-97 0 0,226 1 91 0 0,-216 4 98 0 0,-105-16 206 0 0,3 6-537 0 0,17 3 257 0 0,-1 2-1 0 0,-20-3 1 0 0,28 5-515 0 0,1 0 0 0 0,-1 0 0 0 0,1 0-1 0 0,-1 1 1 0 0,1 0 0 0 0,-8 2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3:56:34.939"/>
    </inkml:context>
    <inkml:brush xml:id="br0">
      <inkml:brushProperty name="width" value="0.1" units="cm"/>
      <inkml:brushProperty name="height" value="0.1" units="cm"/>
      <inkml:brushProperty name="color" value="#F4F91B"/>
    </inkml:brush>
  </inkml:definitions>
  <inkml:trace contextRef="#ctx0" brushRef="#br0">1 19 1727 0 0,'18'-4'258'0'0,"-16"3"-212"0"0,0 0 0 0 0,0 0 1 0 0,0 1-1 0 0,0-1 0 0 0,0 1 0 0 0,0 0 1 0 0,0 0-1 0 0,0 0 0 0 0,3 0 0 0 0,1 0 48 0 0,0 0 1 0 0,-1 0-1 0 0,1 0 0 0 0,0-1 0 0 0,-1 0 0 0 0,10-2 0 0 0,-9 1-53 0 0,1 1 0 0 0,-1 0 0 0 0,1 0 0 0 0,10 0 0 0 0,56 6 243 0 0,128 14 384 0 0,-181-14-335 0 0,33 12-1 0 0,-38-12-233 0 0,-1 0 0 0 0,1-1 0 0 0,0 0 0 0 0,23 2 0 0 0,33-1 180 0 0,121 5 106 0 0,56-19-193 0 0,75 0-192 0 0,-314 9 0 0 0,133 2 53 0 0,-54 1-11 0 0,167-15-1 0 0,-145-11 138 0 0,4 1 230 0 0,-106 21-350 0 0,0 0-1 0 0,1 0 1 0 0,-1 1-1 0 0,17 2 1 0 0,-23-2-155 0 0,1 1 0 0 0,-1-1 0 0 0,1 1 0 0 0,-1 0 1 0 0,0 0-1 0 0,1 0 0 0 0,-1 0 0 0 0,0 0 0 0 0,0 0 0 0 0,0 1 1 0 0,1-1-1 0 0,-1 1 0 0 0,-1-1 0 0 0,1 1 0 0 0,0 0 1 0 0,0 0-1 0 0,-1-1 0 0 0,1 2 0 0 0,-1-1 0 0 0,2 3 0 0 0,1 0-2172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1:57.626"/>
    </inkml:context>
    <inkml:brush xml:id="br0">
      <inkml:brushProperty name="width" value="0.1" units="cm"/>
      <inkml:brushProperty name="height" value="0.1" units="cm"/>
      <inkml:brushProperty name="color" value="#E71224"/>
    </inkml:brush>
  </inkml:definitions>
  <inkml:trace contextRef="#ctx0" brushRef="#br0">20633 327 919 0 0,'1'-4'501'0'0,"1"0"-1"0"0,-1-1 0 0 0,1 1 1 0 0,0 0-1 0 0,0 0 0 0 0,1 0 1 0 0,-1 0-1 0 0,1 0 0 0 0,0 1 1 0 0,4-5-1 0 0,0-1-497 0 0,-4 5 534 0 0,0-1 0 0 0,0 1-1 0 0,0-1 1 0 0,-1 0 0 0 0,1 0 0 0 0,-1 0-1 0 0,2-8 1 0 0,-4 11-379 0 0,1 1 1 0 0,-1-1-1 0 0,0 0 1 0 0,0 1-1 0 0,0-1 0 0 0,0 1 1 0 0,0-1-1 0 0,0 0 1 0 0,0 1-1 0 0,0-1 1 0 0,-1 0-1 0 0,1 1 0 0 0,-1-1 1 0 0,1 1-1 0 0,-1-1 1 0 0,0 1-1 0 0,1-1 0 0 0,-1 1 1 0 0,0 0-1 0 0,0-1 1 0 0,0 1-1 0 0,0 0 0 0 0,0-1 1 0 0,0 1-1 0 0,0 0 1 0 0,-1 0-1 0 0,1 0 1 0 0,-3-1-1 0 0,-3-2 114 0 0,-1 0-1 0 0,0 0 1 0 0,1 1 0 0 0,-2 1 0 0 0,1-1 0 0 0,0 1-1 0 0,0 1 1 0 0,-1-1 0 0 0,-8 1 0 0 0,-10 0 459 0 0,-41 6-1 0 0,49-4-520 0 0,-21-3 408 0 0,9-1-212 0 0,8 3-108 0 0,4-1 67 0 0,-30 4 0 0 0,42-2-314 0 0,-19 3 243 0 0,0-2 0 0 0,-42 0 0 0 0,58-4-164 0 0,1 1 0 0 0,0-1-1 0 0,-11-5 1 0 0,-18-3 243 0 0,18 7-236 0 0,0 0 0 0 0,0-2 0 0 0,1 0 0 0 0,0-1 0 0 0,-28-13 0 0 0,10 2 28 0 0,0 1 0 0 0,-78-21-1 0 0,65 22 46 0 0,31 10-188 0 0,0 1 1 0 0,0 0 0 0 0,-1 2-1 0 0,1 0 1 0 0,-1 1 0 0 0,1 1-1 0 0,-34 5 1 0 0,-29 5 176 0 0,-124 34-1 0 0,166-36-149 0 0,0 0 0 0 0,-68 2 0 0 0,74-6 18 0 0,0 2-1 0 0,-56 17 1 0 0,77-20-53 0 0,0 1 1 0 0,0 1-1 0 0,0 0 0 0 0,0 0 0 0 0,1 2 0 0 0,0-1 1 0 0,0 2-1 0 0,-11 8 0 0 0,12-6 3 0 0,-1 1-1 0 0,2 0 1 0 0,0 0 0 0 0,0 1-1 0 0,1 0 1 0 0,1 1 0 0 0,0 0-1 0 0,0 0 1 0 0,2 1 0 0 0,-1 0-1 0 0,-6 23 1 0 0,1-1 37 0 0,8-25-7 0 0,0-1 0 0 0,1 0 1 0 0,-3 18-1 0 0,2 22 31 0 0,2 53 0 0 0,-1 11 11 0 0,-7-16 8 0 0,7-85-78 0 0,1 0 0 0 0,-2 0 0 0 0,0-1 0 0 0,0 0 0 0 0,-10 19 0 0 0,9-23 15 0 0,-1-1 0 0 0,1 0 0 0 0,-1 0 1 0 0,-1 0-1 0 0,-9 8 0 0 0,-17 18 17 0 0,25-25-28 0 0,0 0 1 0 0,0-1-1 0 0,-1 0 1 0 0,0-1-1 0 0,-1 1 1 0 0,1-2-1 0 0,-1 1 0 0 0,0-2 1 0 0,-16 7-1 0 0,-186 48 512 0 0,184-52-515 0 0,-224 34 108 0 0,244-40-128 0 0,-141 17 132 0 0,81-13-93 0 0,0-2-1 0 0,-101-9 1 0 0,45 0-15 0 0,-178 9 34 0 0,229-1-52 0 0,-205-4 58 0 0,151 4-71 0 0,-169 8 78 0 0,246-9-44 0 0,-92-10 1 0 0,-1 0 34 0 0,-56-5-55 0 0,90 4 50 0 0,-19-3-20 0 0,-53-2 1 0 0,88 6-38 0 0,12 2 0 0 0,-284 5 0 0 0,179 5 23 0 0,-83 7 18 0 0,104 11-41 0 0,-151 15 0 0 0,48-8 0 0 0,209-21 13 0 0,-86 13 38 0 0,63-11-51 0 0,35-5 0 0 0,-45 7 0 0 0,-100 10 0 0 0,-117-21 63 0 0,283-1-62 0 0,-88 3-1 0 0,70 1 0 0 0,-57-5 0 0 0,-343-24 0 0 0,158 10 55 0 0,194 10-46 0 0,-136 3-9 0 0,160 4 0 0 0,1-2 0 0 0,-74-11 0 0 0,-301-22 64 0 0,332 27-44 0 0,-133-28 1 0 0,-3 0 2 0 0,-24 17-23 0 0,121 10 0 0 0,-93-25 0 0 0,157 18 0 0 0,-117-5 0 0 0,41 17 0 0 0,-254-14 0 0 0,88 4 2 0 0,-1 21 49 0 0,158-3-40 0 0,17 0-11 0 0,-224 2 0 0 0,258-7 48 0 0,-110 0-32 0 0,51 9-16 0 0,76-3 0 0 0,-30 3 5 0 0,-53 2 54 0 0,-169 17-59 0 0,283-20 0 0 0,-250 17 0 0 0,-105-18 64 0 0,137-17-67 0 0,-31 0 17 0 0,293 12-9 0 0,-43 2 11 0 0,0-3 0 0 0,-89-10 0 0 0,68-1-16 0 0,0 3 0 0 0,-136 8 0 0 0,69 2 0 0 0,127-5 0 0 0,1-1 0 0 0,-1-2 0 0 0,-34-9 0 0 0,-19-9 64 0 0,-141-19 0 0 0,205 40-64 0 0,-370-48 64 0 0,252 19-64 0 0,11 8 0 0 0,57 8 0 0 0,0 4 0 0 0,-100-3 0 0 0,9 14 0 0 0,116 0 0 0 0,5 1 0 0 0,-1-2 0 0 0,-71-10 0 0 0,90 7 0 0 0,-1 1 0 0 0,0 2 0 0 0,-1 0 0 0 0,-26 3 0 0 0,8 2 0 0 0,-56 14 0 0 0,-3-1 0 0 0,37-7 0 0 0,47-8 0 0 0,0-1 0 0 0,-29-1 0 0 0,26-1 0 0 0,-29 3 0 0 0,4 0 0 0 0,-9 1 0 0 0,-20 7 0 0 0,46-7 0 0 0,0 1 0 0 0,0 1 0 0 0,-50 16 0 0 0,58-14 0 0 0,-16 7 0 0 0,-47 25 0 0 0,38-15 0 0 0,2 2 0 0 0,-78 63 0 0 0,111-79-28 0 0,0 1 0 0 0,1 0 0 0 0,0 1 1 0 0,1 0-1 0 0,-9 18 0 0 0,9-14-4 0 0,-1-2-1 0 0,-1 1 1 0 0,-14 15 0 0 0,18-23 31 0 0,-62 71-95 0 0,57-64 71 0 0,1 0 0 0 0,1 0 0 0 0,-15 32 0 0 0,-20 71-122 0 0,37-91 120 0 0,1 1 0 0 0,2 0 1 0 0,0 0-1 0 0,1 32 0 0 0,2-47 25 0 0,-1 81 2 0 0,1-44 0 0 0,-10 72 0 0 0,7-89 0 0 0,-2 58 0 0 0,6-84 0 0 0,0 1 0 0 0,1-1 0 0 0,-1 1 0 0 0,1-1 0 0 0,0 0 0 0 0,1 1 0 0 0,-1-1 0 0 0,1 0 0 0 0,5 10 0 0 0,-4-8 0 0 0,0 0 0 0 0,-1 1 0 0 0,2 10 0 0 0,1 2 0 0 0,16 52-1079 0 0,60 136 1 0 0,-14-72-3946 0 0,-47-100 3237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2:04.541"/>
    </inkml:context>
    <inkml:brush xml:id="br0">
      <inkml:brushProperty name="width" value="0.1" units="cm"/>
      <inkml:brushProperty name="height" value="0.1" units="cm"/>
      <inkml:brushProperty name="color" value="#E71224"/>
    </inkml:brush>
  </inkml:definitions>
  <inkml:trace contextRef="#ctx0" brushRef="#br0">1 2576 2671 0 0,'1'11'1719'0'0,"-1"-9"-1427"0"0,0 0-1 0 0,0-1 1 0 0,0 1 0 0 0,0 0-1 0 0,1-1 1 0 0,-1 1 0 0 0,0 0-1 0 0,1-1 1 0 0,-1 1 0 0 0,1 0-1 0 0,-1-1 1 0 0,1 1 0 0 0,0-1-1 0 0,0 1 1 0 0,-1-1 0 0 0,3 3-1 0 0,-1-2 239 0 0,1-1 1 0 0,0 1-1 0 0,-1 0 0 0 0,1-1 0 0 0,0 1 0 0 0,0-1 0 0 0,5 1 0 0 0,-1 1-393 0 0,19 5 1244 0 0,-20-7-1128 0 0,1 1 1 0 0,-1 0-1 0 0,0 0 1 0 0,10 6-1 0 0,-9-5-102 0 0,0 0 1 0 0,0 0-1 0 0,0 0 1 0 0,1-1-1 0 0,-1 0 1 0 0,1 0-1 0 0,8 0 1 0 0,59 3 890 0 0,-50-4-664 0 0,153-6 1079 0 0,-2 0-695 0 0,-104 2-480 0 0,0 0 2 0 0,59 13 92 0 0,-79-4-274 0 0,144 8 47 0 0,2-21 211 0 0,-68 1 1 0 0,215-18-35 0 0,-209 13-235 0 0,-83 7-90 0 0,202-10 190 0 0,134 34 129 0 0,-303-15-249 0 0,52 7 16 0 0,405 23 227 0 0,-221-3-163 0 0,-45-2-88 0 0,-96-25-7 0 0,125 11 181 0 0,128 9-24 0 0,-196-18-146 0 0,-146-9-67 0 0,-24-1 0 0 0,13 4 19 0 0,64-1 26 0 0,145-1-17 0 0,61-5 8 0 0,43 7 68 0 0,-241 5-80 0 0,85-21 4 0 0,-170 8-16 0 0,0 2 0 0 0,74 5 0 0 0,-52 6-12 0 0,0-5 0 0 0,1-3 0 0 0,134-20 0 0 0,-157 13 0 0 0,0 3 0 0 0,1 3 0 0 0,0 4 0 0 0,88 10 0 0 0,-45-2 0 0 0,196-10 0 0 0,-220-2 0 0 0,0 4 0 0 0,119 18 0 0 0,-202-19 0 0 0,74 12 0 0 0,108 1 0 0 0,319 9 128 0 0,-402-16-72 0 0,155-9 0 0 0,-24-2-40 0 0,104-6 17 0 0,-114 1-2 0 0,30 20-31 0 0,-34 0 0 0 0,-124-11 0 0 0,353 18 0 0 0,-350-9-3 0 0,181-11 0 0 0,5 0 73 0 0,-107 7-70 0 0,90-10 0 0 0,-2-1 0 0 0,104 5 0 0 0,-125-2 0 0 0,-46 16 0 0 0,0-1 0 0 0,240-20 0 0 0,-216 16 0 0 0,-142-2 0 0 0,83-5 0 0 0,-38-6 0 0 0,230 18 0 0 0,-29-5 0 0 0,-206-8 0 0 0,159 19 0 0 0,-139-6 0 0 0,-68-10 18 0 0,-1-3 0 0 0,105-16-1 0 0,-84 11-13 0 0,0 3 0 0 0,142 15-1 0 0,-157-9-3 0 0,86-8 0 0 0,-70 0 0 0 0,30 6 0 0 0,-66 4 0 0 0,60 13 0 0 0,-37-6 0 0 0,-23-5 0 0 0,-13-2-226 0 0,-1-3 0 0 0,1-2 0 0 0,61-7 0 0 0,1 0-238 0 0,257 14 1848 0 0,-331-7-1384 0 0,40-4 0 0 0,-12 1 0 0 0,32-3 0 0 0,28-1 0 0 0,119 13 0 0 0,-200-5 0 0 0,2-1 0 0 0,48-6 0 0 0,37-16-2 0 0,-41 6 15 0 0,-26 5 3 0 0,-29 4-6 0 0,1 2-1 0 0,0 1 0 0 0,64 1 0 0 0,-88 3-9 0 0,-1 1 0 0 0,1-2 0 0 0,0 1 0 0 0,0-1 0 0 0,0-1 0 0 0,-1 0 0 0 0,1 0 0 0 0,10-4 0 0 0,-17 5 4 0 0,0-1 0 0 0,-1 1-1 0 0,1 0 1 0 0,-1-1 0 0 0,1 1 0 0 0,-1-1-1 0 0,1 0 1 0 0,-1 1 0 0 0,0-1 0 0 0,0 0 0 0 0,0 0-1 0 0,0 0 1 0 0,0 0 0 0 0,0 0 0 0 0,0 0-1 0 0,-1 0 1 0 0,1 0 0 0 0,-1 0 0 0 0,1-3-1 0 0,0-7 33 0 0,0 0-1 0 0,-1-16 0 0 0,-1 14-24 0 0,0-3 5 0 0,0 1-1 0 0,-6-24 1 0 0,3 24-10 0 0,2-1-1 0 0,-2-23 1 0 0,-6-207 58 0 0,2 194-64 0 0,4 31 0 0 0,1 0 0 0 0,1-1 0 0 0,1 1 0 0 0,2-27 0 0 0,-1 45 0 0 0,1 0 0 0 0,0 0 0 0 0,0 0 0 0 0,1 0 0 0 0,-1 0 0 0 0,1 0 0 0 0,0 0 0 0 0,0 1 0 0 0,0-1 0 0 0,0 1 0 0 0,1-1 0 0 0,-1 1 0 0 0,1 0 0 0 0,0 0 0 0 0,0 0 0 0 0,0 0 0 0 0,0 0 0 0 0,1 1 0 0 0,5-4 0 0 0,7-2 0 0 0,0 0 0 0 0,0 1 0 0 0,26-7 0 0 0,8-3 0 0 0,-21 4 0 0 0,0 1 0 0 0,1 2 0 0 0,0 1 0 0 0,0 2 0 0 0,1 1 0 0 0,0 1 0 0 0,49-2 0 0 0,-5 7 0 0 0,0 3 0 0 0,125 22 0 0 0,-183-22 0 0 0,75 20 0 0 0,-50-13-213 0 0,1-1-1 0 0,-1-3 0 0 0,86 3 1 0 0,-52-5-522 0 0,11 4 2168 0 0,119 4-1309 0 0,164-43-124 0 0,-325 26 0 0 0,98-16-716 0 0,84-8 1464 0 0,174 5-748 0 0,-148 18 0 0 0,-101 5 0 0 0,249-26 0 0 0,-311 19 0 0 0,120-2 0 0 0,-26 3 0 0 0,-106 1 0 0 0,204-12 0 0 0,-128 23 0 0 0,-2-1 0 0 0,-56-9 0 0 0,103-2 0 0 0,-42 5 0 0 0,292-42 0 0 0,-361 33 0 0 0,102 1 0 0 0,-89 6 0 0 0,91 6 0 0 0,36-3 0 0 0,1 0-783 0 0,-103 4 459 0 0,12 1 1509 0 0,100-4-1263 0 0,-203-3 78 0 0,12-1 0 0 0,0 2 0 0 0,58 5 0 0 0,-55 1 0 0 0,63-4 0 0 0,63 0 0 0 0,56-4 0 0 0,97-9 0 0 0,-84 4 0 0 0,-171 6 0 0 0,48-3 0 0 0,-31 3 0 0 0,-1 3 0 0 0,105 15 0 0 0,71 1 0 0 0,-171-17 0 0 0,173 22 0 0 0,-175-6 0 0 0,163 32 0 0 0,-138-25 0 0 0,152 9 0 0 0,-261-30 0 0 0,26 1 6 0 0,0-1 1 0 0,64-8-1 0 0,67-22 39 0 0,-123 14-45 0 0,-20 6 0 0 0,-5 2 17 0 0,33-20 0 0 0,-31 17-2 0 0,26-12 0 0 0,28-7-15 0 0,124-68 0 0 0,-183 88 14 0 0,-1 0-1 0 0,-1-1 1 0 0,0 0-1 0 0,16-16 1 0 0,-22 18-5 0 0,0-1-1 0 0,0 1 1 0 0,0-1-1 0 0,-1-1 1 0 0,-1 1-1 0 0,0-1 1 0 0,7-16-1 0 0,1-8-1 0 0,-1 3 21 0 0,-1 0-1 0 0,-1 0 1 0 0,10-55-1 0 0,-20 73-21 0 0,0 1-1 0 0,0-1 0 0 0,-1 1 1 0 0,0-1-1 0 0,-2 1 0 0 0,1 0 1 0 0,-1-1-1 0 0,-1 1 1 0 0,-9-20-1 0 0,2 8 3 0 0,-1 1 0 0 0,-1 1 0 0 0,-28-37 0 0 0,19 33-4 0 0,-2 1 1 0 0,0 1 0 0 0,-1 1-1 0 0,-1 1 1 0 0,-2 1 0 0 0,-35-20 0 0 0,-188-87 15 0 0,220 113-20 0 0,-47-26 0 0 0,-23-10 0 0 0,-38-18 0 0 0,100 46 0 0 0,-1 3 0 0 0,-74-27 0 0 0,-64-3 0 0 0,-90-29 0 0 0,106 37 0 0 0,98 28 0 0 0,-267-46 0 0 0,70 14 0 0 0,-152-11 0 0 0,104 14 0 0 0,40 4 0 0 0,-4 27 0 0 0,16 2 0 0 0,119 3-2 0 0,-141 12-1 0 0,-34 1 0 0 0,-137 3 3 0 0,122-1 0 0 0,-34 4 0 0 0,-40-4 0 0 0,80-6 0 0 0,190 4 0 0 0,-163-14 0 0 0,188 0 0 0 0,-166 8 0 0 0,164 5 0 0 0,-175-15 0 0 0,-170-9 0 0 0,196 14 0 0 0,230 4 0 0 0,-59-3 0 0 0,-89 8 0 0 0,119 2 0 0 0,-195 11 0 0 0,96-18 0 0 0,-121 7 0 0 0,113 13 0 0 0,-286 22 0 0 0,248-28 0 0 0,-65 2 0 0 0,-280-10 0 0 0,465-7 0 0 0,1-4 0 0 0,-129-25 0 0 0,132 18 21 0 0,0 3 1 0 0,-84 1-1 0 0,140 10-594 0 0,1 0 0 0 0,-1 2 0 0 0,0 1 0 0 0,1 0 0 0 0,-1 2 0 0 0,1 0 0 0 0,1 2 0 0 0,-34 16 0 0 0,11-4-1822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2:10.964"/>
    </inkml:context>
    <inkml:brush xml:id="br0">
      <inkml:brushProperty name="width" value="0.1" units="cm"/>
      <inkml:brushProperty name="height" value="0.1" units="cm"/>
      <inkml:brushProperty name="color" value="#E71224"/>
    </inkml:brush>
  </inkml:definitions>
  <inkml:trace contextRef="#ctx0" brushRef="#br0">43 2 919 0 0,'-11'0'80'0'0,"-2"-1"-80"0"0,2 1 0 0 0,3 0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1.456"/>
    </inkml:context>
    <inkml:brush xml:id="br0">
      <inkml:brushProperty name="width" value="0.1" units="cm"/>
      <inkml:brushProperty name="height" value="0.1" units="cm"/>
      <inkml:brushProperty name="color" value="#E71224"/>
    </inkml:brush>
  </inkml:definitions>
  <inkml:trace contextRef="#ctx0" brushRef="#br0">1629 97 3223 0 0,'0'0'39'0'0,"0"0"0"0"0,0-1 0 0 0,-1 1-1 0 0,1 0 1 0 0,0-1 0 0 0,0 1 0 0 0,0-1 0 0 0,0 1-1 0 0,-1 0 1 0 0,1-1 0 0 0,0 1 0 0 0,0 0-1 0 0,-1-1 1 0 0,1 1 0 0 0,0 0 0 0 0,0-1-1 0 0,-1 1 1 0 0,1 0 0 0 0,0 0 0 0 0,-1 0-1 0 0,1-1 1 0 0,0 1 0 0 0,-1 0 0 0 0,1 0-1 0 0,0 0 1 0 0,-1 0 0 0 0,1-1 0 0 0,-1 1 0 0 0,1 0-1 0 0,0 0 1 0 0,-1 0 0 0 0,1 0 0 0 0,-1 0-1 0 0,1 0 1 0 0,0 0 0 0 0,-1 0 0 0 0,1 0-1 0 0,-1 0 1 0 0,1 1 0 0 0,0-1 0 0 0,-1 0-1 0 0,1 0 1 0 0,-1 0 0 0 0,-12 2 509 0 0,-2-1-488 0 0,13-1-59 0 0,0 0 0 0 0,0 1 0 0 0,-1-1 0 0 0,1 0 0 0 0,0 0 0 0 0,0 0 0 0 0,0 0 0 0 0,-1-1 0 0 0,1 1 0 0 0,0-1 0 0 0,0 1 0 0 0,0-1 0 0 0,0 0 0 0 0,0 1 0 0 0,0-1 0 0 0,0 0 0 0 0,0-1 0 0 0,0 1 0 0 0,0 0-1 0 0,0 0 1 0 0,1-1 0 0 0,-3-2 0 0 0,0 0 150 0 0,0 0-1 0 0,-1 1 0 0 0,1-1 1 0 0,-1 1-1 0 0,0 0 0 0 0,0 0 0 0 0,0 0 1 0 0,0 0-1 0 0,0 1 0 0 0,-1 0 1 0 0,1 0-1 0 0,-1 1 0 0 0,0 0 0 0 0,1-1 1 0 0,-12 1-1 0 0,-7 0 340 0 0,0 1 0 0 0,-37 5 0 0 0,17-1-350 0 0,-75 2 771 0 0,1-6 0 0 0,-152-17 0 0 0,207 8-610 0 0,-106-11 435 0 0,123 16-516 0 0,-78 5-1 0 0,26 11-463 0 0,-117 30 0 0 0,197-38-22 0 0,-35 7-820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2:12.624"/>
    </inkml:context>
    <inkml:brush xml:id="br0">
      <inkml:brushProperty name="width" value="0.1" units="cm"/>
      <inkml:brushProperty name="height" value="0.1" units="cm"/>
      <inkml:brushProperty name="color" value="#E71224"/>
    </inkml:brush>
  </inkml:definitions>
  <inkml:trace contextRef="#ctx0" brushRef="#br0">30 175 6335 0 0,'-14'-1'267'0'0,"13"1"-253"0"0,1 0 1 0 0,-1 0-1 0 0,1 0 1 0 0,-1 0-1 0 0,1 0 0 0 0,0 0 1 0 0,-1 0-1 0 0,1 0 1 0 0,-1 0-1 0 0,1-1 1 0 0,-1 1-1 0 0,1 0 0 0 0,0 0 1 0 0,-1 0-1 0 0,1-1 1 0 0,0 1-1 0 0,-1 0 1 0 0,1-1-1 0 0,0 1 0 0 0,-1 0 1 0 0,1-1-1 0 0,0 1 1 0 0,-1 0-1 0 0,1-1 1 0 0,0 1-1 0 0,0-1 0 0 0,-2-3 422 0 0,1 3-408 0 0,1 1-1 0 0,0 0 1 0 0,-1-1 0 0 0,1 1-1 0 0,0 0 1 0 0,0-1-1 0 0,-1 1 1 0 0,1-1 0 0 0,0 1-1 0 0,0 0 1 0 0,0-1 0 0 0,0 1-1 0 0,-1-1 1 0 0,1 1-1 0 0,0-1 1 0 0,0 1 0 0 0,0 0-1 0 0,0-1 1 0 0,0 1 0 0 0,0-1-1 0 0,0 1 1 0 0,0-1 0 0 0,0 1-1 0 0,1-1 1 0 0,-1 1-1 0 0,0 0 1 0 0,0-1 0 0 0,0 1-1 0 0,0-1 1 0 0,1 1 0 0 0,-1 0-1 0 0,0-1 1 0 0,0 1 0 0 0,1-1-1 0 0,-1 1 1 0 0,0 0-1 0 0,1-1 1 0 0,-1 1 0 0 0,0 0-1 0 0,1 0 1 0 0,-1-1 0 0 0,0 1-1 0 0,1 0 1 0 0,-1 0 0 0 0,1-1-1 0 0,-1 1 1 0 0,0 0-1 0 0,1 0 1 0 0,0 0 0 0 0,40-23 1550 0 0,-30 19-1081 0 0,-1 0 0 0 0,1 1 0 0 0,0 0 0 0 0,1 1 0 0 0,-1 0 0 0 0,21 0-1 0 0,17-3 108 0 0,131-34 1579 0 0,-132 28-1613 0 0,-25 6-379 0 0,1 2 1 0 0,-1 1-1 0 0,34 2 0 0 0,9-1 149 0 0,30-7 252 0 0,-52 2-381 0 0,1 2-1 0 0,-1 2 0 0 0,1 2 1 0 0,52 6-1 0 0,-18 2-126 0 0,-55-5 7 0 0,0-1 0 0 0,33-1 0 0 0,-4 0 44 0 0,184 25 337 0 0,-34-12-349 0 0,-44-5 0 0 0,-12 8 1 0 0,74 6 50 0 0,-21-13 21 0 0,-153-7-129 0 0,26 4 13 0 0,0-4 0 0 0,114-9 1 0 0,28-27 37 0 0,-28 10 22 0 0,-90 14-86 0 0,114-30 64 0 0,-181 34-112 0 0,1 1-1 0 0,49 1 1 0 0,11-2-8 0 0,-47 2 24 0 0,1 2 1 0 0,49 6-1 0 0,-41-1 41 0 0,8 2-29 0 0,74-4 0 0 0,-41-7 6 0 0,332-16 370 0 0,-321 17-395 0 0,143-1 36 0 0,-4 14-50 0 0,-122-6 17 0 0,123 7 30 0 0,160 7-47 0 0,-367-15 0 0 0,38 6 0 0 0,-37-3 0 0 0,40 0 0 0 0,93-12 45 0 0,-76 1-26 0 0,171 11-19 0 0,-214 0 0 0 0,87 20 0 0 0,-5 0 0 0 0,-84-20 0 0 0,54-2 0 0 0,-55-3 21 0 0,0 1 1 0 0,65 12-1 0 0,-43 0-21 0 0,81 3 0 0 0,-111-14 10 0 0,-12-2 8 0 0,0 2 0 0 0,34 6 0 0 0,-62-8-38 0 0,-1 1 0 0 0,1-1 0 0 0,-1 0 0 0 0,1 1 0 0 0,-1-1 0 0 0,1 1 0 0 0,-1-1 0 0 0,0 1 0 0 0,1 0 0 0 0,-1-1 0 0 0,0 1 0 0 0,0 0 0 0 0,1 0 0 0 0,-1 0 0 0 0,0 0 0 0 0,0 0 0 0 0,0 0 0 0 0,0 0 0 0 0,0 1 0 0 0,1 0 0 0 0,-2 0-148 0 0,0-1 1 0 0,0 1 0 0 0,0-1-1 0 0,1 0 1 0 0,-1 1-1 0 0,-1-1 1 0 0,1 1 0 0 0,0-1-1 0 0,0 0 1 0 0,0 1-1 0 0,-1-1 1 0 0,1 0 0 0 0,-1 1-1 0 0,1-1 1 0 0,-1 0-1 0 0,0 0 1 0 0,1 1 0 0 0,-1-1-1 0 0,0 0 1 0 0,0 0-1 0 0,0 0 1 0 0,-1 1 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13.339"/>
    </inkml:context>
    <inkml:brush xml:id="br0">
      <inkml:brushProperty name="width" value="0.1" units="cm"/>
      <inkml:brushProperty name="height" value="0.1" units="cm"/>
      <inkml:brushProperty name="color" value="#E71224"/>
    </inkml:brush>
  </inkml:definitions>
  <inkml:trace contextRef="#ctx0" brushRef="#br0">0 143 3079 0 0,'0'-1'51'0'0,"0"0"-1"0"0,1 1 1 0 0,-1-1-1 0 0,0 0 1 0 0,0 0-1 0 0,1 0 1 0 0,-1 0-1 0 0,1 0 1 0 0,-1 0-1 0 0,1 0 1 0 0,-1 1-1 0 0,1-1 0 0 0,-1 0 1 0 0,1 0-1 0 0,0 1 1 0 0,-1-1-1 0 0,1 0 1 0 0,0 1-1 0 0,0-1 1 0 0,0 1-1 0 0,-1-1 1 0 0,1 1-1 0 0,2-1 1 0 0,25-9 1598 0 0,-13 5-1599 0 0,4-2 177 0 0,1 1-1 0 0,0 1 1 0 0,0 1-1 0 0,1 1 1 0 0,24-1 0 0 0,32-6 150 0 0,47-17 181 0 0,-61 12-101 0 0,113-12 0 0 0,-113 25-355 0 0,80 8-1 0 0,61 16 195 0 0,-184-19-257 0 0,63 6 219 0 0,72 11-8 0 0,-87-13-170 0 0,-44-6-28 0 0,25 6 0 0 0,196 30 356 0 0,-185-33-263 0 0,1-2 0 0 0,65-6-1 0 0,347 2 264 0 0,-358 5-368 0 0,67-4-40 0 0,-35 4 51 0 0,-87 0-38 0 0,119 8-13 0 0,-23 3 3 0 0,-104-8 48 0 0,-22 0-6 0 0,-29-6-44 0 0,0 0 0 0 0,0 0 0 0 0,0 1 0 0 0,-1-1-1 0 0,1 0 1 0 0,0 0 0 0 0,0 1 0 0 0,0-1 0 0 0,-1 0 0 0 0,1 1 0 0 0,0-1 0 0 0,-1 0 0 0 0,1 1-1 0 0,0-1 1 0 0,-1 1 0 0 0,1 0 0 0 0,-1-1 0 0 0,1 1 0 0 0,0-1 0 0 0,-1 1 0 0 0,1 0 0 0 0,-1-1-1 0 0,0 1 1 0 0,1 0 0 0 0,-1 0 0 0 0,0-1 0 0 0,1 1 0 0 0,-1 0 0 0 0,0 0 0 0 0,0 0 0 0 0,0-1-1 0 0,1 3 1 0 0,-5 5-1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16.636"/>
    </inkml:context>
    <inkml:brush xml:id="br0">
      <inkml:brushProperty name="width" value="0.1" units="cm"/>
      <inkml:brushProperty name="height" value="0.1" units="cm"/>
      <inkml:brushProperty name="color" value="#E71224"/>
    </inkml:brush>
  </inkml:definitions>
  <inkml:trace contextRef="#ctx0" brushRef="#br0">10 288 5351 0 0,'-7'-17'492'0'0,"6"16"-484"0"0,1 0 0 0 0,0 0-1 0 0,-1 0 1 0 0,1 0-1 0 0,0 1 1 0 0,0-1 0 0 0,-1 0-1 0 0,1 0 1 0 0,0 0 0 0 0,0 0-1 0 0,0 0 1 0 0,0 0 0 0 0,0 0-1 0 0,0 1 1 0 0,0-1 0 0 0,1 0-1 0 0,-1 0 1 0 0,0-1 0 0 0,4 0 154 0 0,-1 0 0 0 0,1 1 0 0 0,-1-1 0 0 0,1 1 0 0 0,-1 0-1 0 0,1-1 1 0 0,0 2 0 0 0,0-1 0 0 0,-1 0 0 0 0,1 1 0 0 0,7 0 0 0 0,18-4 81 0 0,2-4 352 0 0,0 1 0 0 0,52-4 0 0 0,65 6-140 0 0,-49 6-368 0 0,134-4 229 0 0,115-30 553 0 0,-242 21-725 0 0,2 3 9 0 0,60-8 158 0 0,446-46 447 0 0,-151 32-630 0 0,-137 25 75 0 0,-122 8 31 0 0,200 19-107 0 0,-324-14-73 0 0,92 2-54 0 0,-45-4 0 0 0,288 8 4 0 0,-277-11 46 0 0,9 3-40 0 0,110 0 54 0 0,-78 3-6 0 0,-42 1-52 0 0,198-18 67 0 0,-55 1-18 0 0,155-3 73 0 0,-8 22-64 0 0,-354-5-64 0 0,-12-1 0 0 0,89-3 0 0 0,-59-2 0 0 0,-11 2 0 0 0,-40-2 0 0 0,70 10 0 0 0,-1 0 0 0 0,-42-8 22 0 0,0-3-1 0 0,89-13 0 0 0,-13 3 19 0 0,-38 6-16 0 0,-73 3-24 0 0,0 2 0 0 0,35 4 0 0 0,2 1 0 0 0,34-3 0 0 0,75 3 0 0 0,-82-4 0 0 0,-60-2 0 0 0,60 7 0 0 0,61 14 0 0 0,-55-5 0 0 0,188 5 0 0 0,-127-18 139 0 0,-25 1-46 0 0,-72 0-45 0 0,368 0 16 0 0,210 13 0 0 0,-214 8-64 0 0,-189-8 0 0 0,17-12 38 0 0,-50-2-12 0 0,125 4 190 0 0,59-3-21 0 0,-299-1-144 0 0,59-2-38 0 0,88-12 40 0 0,217-8 87 0 0,-209 17-10 0 0,303-7 8 0 0,-410 5-132 0 0,499-9 52 0 0,-264 0-58 0 0,-360 13 0 0 0,779-54 128 0 0,-570 49-69 0 0,-64 4 0 0 0,217-21-49 0 0,42-10 54 0 0,-214 11-64 0 0,38-3 0 0 0,-78 21 0 0 0,107-5 0 0 0,-188 2 0 0 0,113 6 0 0 0,386 9 0 0 0,-246 2 38 0 0,-79 2-12 0 0,-254-12-26 0 0,419 11 0 0 0,-181 0 0 0 0,67 6 0 0 0,45 4 0 0 0,-251-18 0 0 0,366 11 0 0 0,-394-13 0 0 0,304-2 0 0 0,-324-2 0 0 0,26 0 0 0 0,158-27 0 0 0,-212 24 16 0 0,58-11 125 0 0,-77 16-129 0 0,0 0 1 0 0,-1 1-1 0 0,1 0 0 0 0,0 1 1 0 0,-1 0-1 0 0,1 0 1 0 0,14 5-1 0 0,-22-6-176 0 0,0 0 0 0 0,0 1 0 0 0,0-1 0 0 0,0 0 0 0 0,0 1 0 0 0,-1-1 0 0 0,1 1 0 0 0,0 0-1 0 0,-1-1 1 0 0,1 1 0 0 0,0 0 0 0 0,-1-1 0 0 0,1 1 0 0 0,0 0 0 0 0,-1-1 0 0 0,0 1 0 0 0,1 0 0 0 0,-1 0-1 0 0,1 0 1 0 0,-1 0 0 0 0,0 0 0 0 0,1-1 0 0 0,-1 1 0 0 0,0 0 0 0 0,0 0 0 0 0,0 0 0 0 0,0 2 0 0 0,1 11-4986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30.187"/>
    </inkml:context>
    <inkml:brush xml:id="br0">
      <inkml:brushProperty name="width" value="0.1" units="cm"/>
      <inkml:brushProperty name="height" value="0.1" units="cm"/>
      <inkml:brushProperty name="color" value="#E71224"/>
    </inkml:brush>
  </inkml:definitions>
  <inkml:trace contextRef="#ctx0" brushRef="#br0">0 33 1375 0 0,'12'-14'1272'0'0,"-12"12"-1135"0"0,1 1 1 0 0,-1 0-1 0 0,1 0 1 0 0,0 0-1 0 0,-1 0 1 0 0,1 0-1 0 0,0 0 1 0 0,0 0 0 0 0,0 0-1 0 0,0 0 1 0 0,0 0-1 0 0,0 0 1 0 0,0 1-1 0 0,0-1 1 0 0,0 0 0 0 0,0 1-1 0 0,0-1 1 0 0,1 1-1 0 0,-1-1 1 0 0,0 1-1 0 0,0 0 1 0 0,1-1-1 0 0,-1 1 1 0 0,0 0 0 0 0,1 0-1 0 0,1 0 1 0 0,1 0 91 0 0,0 1-1 0 0,0 0 1 0 0,0 0 0 0 0,-1 0 0 0 0,1 0 0 0 0,0 0 0 0 0,4 3-1 0 0,-4-2-120 0 0,0 0-1 0 0,0 0 0 0 0,1-1 1 0 0,-1 0-1 0 0,5 1 0 0 0,118 3 1375 0 0,-84-5-1139 0 0,0 2 0 0 0,49 8 0 0 0,-46-2-132 0 0,88 1-1 0 0,48-12 606 0 0,28 1-194 0 0,-19 17-479 0 0,8 1-12 0 0,-10-18-109 0 0,-103-1-1 0 0,119 12 0 0 0,86 16 155 0 0,-115-27-223 0 0,32 1 22 0 0,-184 2 20 0 0,407 9 192 0 0,23-6-49 0 0,-337-3-103 0 0,131-15-1 0 0,79 0-39 0 0,39 4 62 0 0,-266 4-50 0 0,15 5-7 0 0,138 16 0 0 0,-245-14 0 0 0,87 6 32 0 0,157-10 0 0 0,-169-3-32 0 0,0 4 0 0 0,92 9 0 0 0,-127-3 0 0 0,-21-2 0 0 0,-1 1 0 0 0,0 1 0 0 0,36 9 0 0 0,-58-11-25 0 0,0-1 0 0 0,0 1 0 0 0,0 0 0 0 0,0 0-1 0 0,0 0 1 0 0,0 1 0 0 0,3 2 0 0 0,-1 2-94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31.995"/>
    </inkml:context>
    <inkml:brush xml:id="br0">
      <inkml:brushProperty name="width" value="0.1" units="cm"/>
      <inkml:brushProperty name="height" value="0.1" units="cm"/>
      <inkml:brushProperty name="color" value="#E71224"/>
    </inkml:brush>
  </inkml:definitions>
  <inkml:trace contextRef="#ctx0" brushRef="#br0">6 39 2759 0 0,'-1'-1'220'0'0,"0"-1"0"0"0,1 1 0 0 0,-1 0 0 0 0,1 0 0 0 0,-1-1 0 0 0,1 1-1 0 0,-1 0 1 0 0,1-1 0 0 0,0 1 0 0 0,0 0 0 0 0,-1-1 0 0 0,1 1 0 0 0,0 0 0 0 0,0-1-1 0 0,1 1 1 0 0,-1 0 0 0 0,0-1 0 0 0,0 1 0 0 0,1 0 0 0 0,-1-1 0 0 0,1-1-1 0 0,0 2-55 0 0,-1 1-1 0 0,1-1 1 0 0,-1 0-1 0 0,1 1 0 0 0,0 0 1 0 0,-1-1-1 0 0,1 1 0 0 0,-1-1 1 0 0,1 1-1 0 0,0 0 0 0 0,0-1 1 0 0,-1 1-1 0 0,1 0 1 0 0,0 0-1 0 0,-1-1 0 0 0,1 1 1 0 0,0 0-1 0 0,0 0 0 0 0,1 0 1 0 0,14 3-1211 0 0,5 4 1104 0 0,0-1 1 0 0,0-1-1 0 0,1-1 1 0 0,0-1-1 0 0,36 1 1 0 0,135-11 848 0 0,42 1-527 0 0,184 34 96 0 0,-272-6-424 0 0,-38-5 5 0 0,127 2 87 0 0,-20-2 324 0 0,653 42 85 0 0,-391-66-266 0 0,-129-1-81 0 0,109-8 76 0 0,-234 6-234 0 0,77-7 25 0 0,157-3 37 0 0,-132 9-45 0 0,215-6-64 0 0,-230 10 54 0 0,-49 1-44 0 0,307 8 54 0 0,-497-2-64 0 0,531-4 0 0 0,-45-9 128 0 0,-338 15-159 0 0,11-1-2 0 0,169 8 33 0 0,-223-2 0 0 0,188 29 0 0 0,-289-28 0 0 0,119-3 0 0 0,-13-2 0 0 0,-73 5 0 0 0,131 4 0 0 0,-2-30 0 0 0,-213 16 0 0 0,311-15 64 0 0,-203 5 19 0 0,-84 7-2 0 0,97 0 1 0 0,-140 5-78 0 0,1 1 1 0 0,-1 0 0 0 0,0 0 0 0 0,1 1-1 0 0,-1-1 1 0 0,0 2 0 0 0,0-1 0 0 0,0 0-1 0 0,0 1 1 0 0,-1 0 0 0 0,1 1 0 0 0,-1-1 0 0 0,0 1-1 0 0,0 0 1 0 0,6 6 0 0 0,-7-6-544 0 0,-1 0 0 0 0,0 0 0 0 0,0 1 0 0 0,0-1 1 0 0,-1 1-1 0 0,1 0 0 0 0,1 5 0 0 0,0 1-3984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40.637"/>
    </inkml:context>
    <inkml:brush xml:id="br0">
      <inkml:brushProperty name="width" value="0.1" units="cm"/>
      <inkml:brushProperty name="height" value="0.1" units="cm"/>
      <inkml:brushProperty name="color" value="#E71224"/>
    </inkml:brush>
  </inkml:definitions>
  <inkml:trace contextRef="#ctx0" brushRef="#br0">32 18 455 0 0,'-32'-7'424'0'0,"68"-3"-277"0"0,-19 10 115 0 0,1 0 0 0 0,-1 0 0 0 0,1 2-1 0 0,-1 0 1 0 0,1 1 0 0 0,29 9 0 0 0,20 3 174 0 0,198 24 538 0 0,-194-33-581 0 0,125-5 0 0 0,-85-4-154 0 0,0 4-1 0 0,196 29 0 0 0,-209-20-88 0 0,123-3 0 0 0,9 0-5 0 0,144 18 60 0 0,2-29 401 0 0,-211-3-496 0 0,-74 5 251 0 0,107-17 0 0 0,-153 17-161 0 0,-44 2-197 0 0,-1 0-1 0 0,0 1 0 0 0,0-1 1 0 0,1 0-1 0 0,-1 0 1 0 0,0 0-1 0 0,0 0 1 0 0,0 1-1 0 0,1-1 1 0 0,-1 0-1 0 0,0 0 1 0 0,0 0-1 0 0,0 1 0 0 0,1-1 1 0 0,-1 0-1 0 0,0 0 1 0 0,0 1-1 0 0,0-1 1 0 0,0 0-1 0 0,0 0 1 0 0,0 1-1 0 0,0-1 1 0 0,0 0-1 0 0,0 1 1 0 0,0-1-1 0 0,0 0 0 0 0,0 0 1 0 0,0 1-1 0 0,0-1 1 0 0,0 0-1 0 0,0 0 1 0 0,0 1-1 0 0,0-1 1 0 0,0 0-1 0 0,0 1 1 0 0,0-1-1 0 0,0 0 1 0 0,0 0-1 0 0,0 1 0 0 0,-1-1 1 0 0,1 0-1 0 0,0 1 1 0 0,-7 12-904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47.148"/>
    </inkml:context>
    <inkml:brush xml:id="br0">
      <inkml:brushProperty name="width" value="0.1" units="cm"/>
      <inkml:brushProperty name="height" value="0.1" units="cm"/>
      <inkml:brushProperty name="color" value="#E71224"/>
    </inkml:brush>
  </inkml:definitions>
  <inkml:trace contextRef="#ctx0" brushRef="#br0">1 316 1375 0 0,'2'-3'111'0'0,"0"1"0"0"0,1-1 0 0 0,-1 1-1 0 0,1 0 1 0 0,0 0 0 0 0,0 0-1 0 0,0 0 1 0 0,0 0 0 0 0,0 0-1 0 0,0 1 1 0 0,0 0 0 0 0,0 0-1 0 0,1-1 1 0 0,-1 2 0 0 0,0-1-1 0 0,1 0 1 0 0,-1 1 0 0 0,1 0-1 0 0,4-1 1 0 0,9 2 162 0 0,0-1 1 0 0,27 6-1 0 0,-37-5-459 0 0,188 28 1722 0 0,-148-21-599 0 0,-13-3-561 0 0,0 0 0 0 0,53-1-1 0 0,9-10-113 0 0,-1-4-1 0 0,111-25 0 0 0,-173 29-191 0 0,0 2 0 0 0,1 2 0 0 0,0 1-1 0 0,0 1 1 0 0,54 9 0 0 0,54 2 117 0 0,-78-8-68 0 0,110-8 1 0 0,-72-1 191 0 0,205 8 123 0 0,-282-2-402 0 0,71 0 73 0 0,163-19 0 0 0,-186 11 7 0 0,1 4 0 0 0,0 3 0 0 0,109 13 0 0 0,-108-5-30 0 0,1-4 0 0 0,91-7 0 0 0,-91-1 128 0 0,1 4 1 0 0,-1 4 0 0 0,91 13-1 0 0,-77-7-98 0 0,-1-4 0 0 0,1-3 0 0 0,177-22 0 0 0,47 0 365 0 0,-137 12-266 0 0,400-3-67 0 0,-28 0-80 0 0,-16-15 64 0 0,-431 20-111 0 0,104-1 30 0 0,-80 5-8 0 0,213-30 0 0 0,-250 25 212 0 0,155 5 1 0 0,-113 4-139 0 0,14-3-54 0 0,272 11 20 0 0,-239 0-79 0 0,-61-5 0 0 0,-85-3 0 0 0,214 18 0 0 0,-163-10 0 0 0,125-1 0 0 0,214-9 64 0 0,-212-3-6 0 0,-160 2-52 0 0,143-15-6 0 0,151 2 0 0 0,-278 11 0 0 0,49-1 0 0 0,184-11 0 0 0,-240 10 0 0 0,104-13 20 0 0,81-5 35 0 0,-145 19-7 0 0,245-16-43 0 0,115-19 123 0 0,-325 30-119 0 0,421-14 57 0 0,-110 18-13 0 0,-137 10-53 0 0,-303-5 0 0 0,221-5 0 0 0,-1-9 0 0 0,-169 10 20 0 0,42 0 24 0 0,-31 8-44 0 0,-47-2 0 0 0,0 0 0 0 0,36-3 0 0 0,-48 0-57 0 0,0 1-1 0 0,-1-1 1 0 0,1 2-1 0 0,0-1 1 0 0,0 1 0 0 0,-1 0-1 0 0,1 1 1 0 0,0 0-1 0 0,-1 0 1 0 0,9 4-1 0 0,-1-1-670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3:59.775"/>
    </inkml:context>
    <inkml:brush xml:id="br0">
      <inkml:brushProperty name="width" value="0.1" units="cm"/>
      <inkml:brushProperty name="height" value="0.1" units="cm"/>
      <inkml:brushProperty name="color" value="#E71224"/>
    </inkml:brush>
  </inkml:definitions>
  <inkml:trace contextRef="#ctx0" brushRef="#br0">1 11 1375 0 0,'5'-1'395'0'0,"0"-1"0"0"0,0 1-1 0 0,1 1 1 0 0,-1-1 0 0 0,0 1-1 0 0,1 0 1 0 0,-1 0 0 0 0,7 2-1 0 0,46 10-221 0 0,-10-1 85 0 0,266 27 1076 0 0,-254-32-1147 0 0,-5-4 18 0 0,0-1 0 0 0,69-10 0 0 0,8 1 31 0 0,174 24 25 0 0,-189-6-194 0 0,119-7 59 0 0,-85-3-71 0 0,-121 1-52 0 0,307 2 122 0 0,-72-20-125 0 0,-86 3 0 0 0,-153 12 0 0 0,143-2 0 0 0,-78 5 0 0 0,137-17 0 0 0,25 0 0 0 0,-153 16 11 0 0,214-6 42 0 0,-44-3-53 0 0,-198 12 0 0 0,125 20 0 0 0,-153-15 0 0 0,1-1 0 0 0,0-3 0 0 0,66-1 0 0 0,134-11 0 0 0,-178 9 0 0 0,103 16 0 0 0,20 1 0 0 0,14-27 0 0 0,13 1 0 0 0,-182 10 0 0 0,318 5 0 0 0,90 16 0 0 0,-260-9 0 0 0,26-16 0 0 0,-137-1 0 0 0,87 6 0 0 0,16 21 0 0 0,60 5 0 0 0,191-39 0 0 0,-229 1 12 0 0,86-16 174 0 0,-32 0 14 0 0,254-36-72 0 0,-296 30 159 0 0,-168 27-967 0 0,0 3 0 0 0,0 1 1 0 0,48 6-1 0 0,-54 0-2126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4:02.306"/>
    </inkml:context>
    <inkml:brush xml:id="br0">
      <inkml:brushProperty name="width" value="0.1" units="cm"/>
      <inkml:brushProperty name="height" value="0.1" units="cm"/>
      <inkml:brushProperty name="color" value="#E71224"/>
    </inkml:brush>
  </inkml:definitions>
  <inkml:trace contextRef="#ctx0" brushRef="#br0">1 56 2959 0 0,'0'-1'28'0'0,"1"-1"-1"0"0,-1 1 0 0 0,0 0 1 0 0,1-1-1 0 0,-1 1 0 0 0,1 0 1 0 0,0-1-1 0 0,-1 1 0 0 0,1 0 0 0 0,0 0 1 0 0,0 0-1 0 0,0 0 0 0 0,-1 0 1 0 0,1 0-1 0 0,0 0 0 0 0,1 0 0 0 0,-1 0 1 0 0,0 0-1 0 0,2-1 0 0 0,1 0 128 0 0,1 1-1 0 0,-1-1 0 0 0,0 1 0 0 0,0 0 1 0 0,6 0-1 0 0,6-2 82 0 0,8 0-95 0 0,1 0 0 0 0,-1 2 0 0 0,1 1 0 0 0,35 4 0 0 0,-3-1-26 0 0,165-14 349 0 0,-159 5-351 0 0,-1 2 1 0 0,89 6-1 0 0,-140-1-104 0 0,101 11 49 0 0,192-5-1 0 0,-190-12-25 0 0,143 11 0 0 0,293 10-32 0 0,-462-13 0 0 0,128 19 0 0 0,22 2 0 0 0,-60-18 63 0 0,150 6 158 0 0,1-3-11 0 0,57 2-38 0 0,-207-3-59 0 0,102-17 106 0 0,-131 1-137 0 0,-19 4-61 0 0,174-10 94 0 0,-16 5-115 0 0,0 23 0 0 0,-30-9 59 0 0,28 2-54 0 0,-223-2-5 0 0,279 26 0 0 0,-330-29-42 0 0,1 0 0 0 0,0 1 0 0 0,-1 0 0 0 0,20 8 0 0 0,-23-5-100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4:03.541"/>
    </inkml:context>
    <inkml:brush xml:id="br0">
      <inkml:brushProperty name="width" value="0.1" units="cm"/>
      <inkml:brushProperty name="height" value="0.1" units="cm"/>
      <inkml:brushProperty name="color" value="#E71224"/>
    </inkml:brush>
  </inkml:definitions>
  <inkml:trace contextRef="#ctx0" brushRef="#br0">1 284 431 0 0,'4'1'0'0'0,"0"0"0"0"0,-1 0 0 0 0,1-1 0 0 0,0 1 0 0 0,5-1-1 0 0,13 2 14 0 0,-16-2-2 0 0,1 1-1 0 0,-1-1 0 0 0,0-1 0 0 0,0 1 0 0 0,8-2 0 0 0,12-1-11 0 0,110-9 348 0 0,9 0 344 0 0,287-18 592 0 0,-392 27-1077 0 0,122-14 369 0 0,70-6 137 0 0,380-18-304 0 0,110-48 186 0 0,-496 69-7 0 0,-62 7-174 0 0,-131 9-329 0 0,65-7 294 0 0,154 2 0 0 0,-240 10-322 0 0,0 0 0 0 0,16 4 0 0 0,-23-4-52 0 0,-1 0 1 0 0,0 1-1 0 0,0-1 1 0 0,0 1-1 0 0,0 0 0 0 0,0 0 1 0 0,0 0-1 0 0,0 0 1 0 0,5 6-1 0 0,-3-1-16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2.780"/>
    </inkml:context>
    <inkml:brush xml:id="br0">
      <inkml:brushProperty name="width" value="0.1" units="cm"/>
      <inkml:brushProperty name="height" value="0.1" units="cm"/>
      <inkml:brushProperty name="color" value="#E71224"/>
    </inkml:brush>
  </inkml:definitions>
  <inkml:trace contextRef="#ctx0" brushRef="#br0">2384 54 1375 0 0,'2'-19'292'0'0,"-1"1"4020"0"0,-1 17-4232 0 0,0 1-1 0 0,0-1 0 0 0,-1 0 0 0 0,1 1 0 0 0,-1-1 0 0 0,1 0 0 0 0,0 1 0 0 0,-1-1 1 0 0,1 1-1 0 0,-1-1 0 0 0,1 1 0 0 0,-1-1 0 0 0,0 1 0 0 0,1-1 0 0 0,-1 1 0 0 0,1-1 1 0 0,-1 1-1 0 0,0 0 0 0 0,1-1 0 0 0,-1 1 0 0 0,0 0 0 0 0,0 0 0 0 0,1 0 0 0 0,-1-1 1 0 0,-1 1-1 0 0,-18-3-69 0 0,-1 1 170 0 0,1 2 0 0 0,-1 1 0 0 0,-28 4 0 0 0,-62 16 512 0 0,97-18-597 0 0,-35 7 253 0 0,-175 35 434 0 0,155-35-611 0 0,-90 2 0 0 0,-12-5 346 0 0,-100-1 185 0 0,208-8-517 0 0,0-2 0 0 0,-81-17-1 0 0,85 8-79 0 0,-175-28 65 0 0,-275 26-960 0 0,474 15 351 0 0,-31-2-3839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4:05.219"/>
    </inkml:context>
    <inkml:brush xml:id="br0">
      <inkml:brushProperty name="width" value="0.1" units="cm"/>
      <inkml:brushProperty name="height" value="0.1" units="cm"/>
      <inkml:brushProperty name="color" value="#E71224"/>
    </inkml:brush>
  </inkml:definitions>
  <inkml:trace contextRef="#ctx0" brushRef="#br0">1 41 455 0 0,'1'-2'162'0'0,"1"0"-1"0"0,0 0 0 0 0,-1 0 0 0 0,1 1 0 0 0,0-1 0 0 0,0 1 0 0 0,0-1 0 0 0,0 1 0 0 0,0 0 0 0 0,1 0 0 0 0,-1 0 0 0 0,0 0 0 0 0,1 0 0 0 0,1 0 0 0 0,39-9-204 0 0,-39 9 132 0 0,29-3 281 0 0,-1 1 0 0 0,1 2 1 0 0,0 1-1 0 0,59 9 0 0 0,38-1 93 0 0,67-13-57 0 0,59 1 315 0 0,-180 5-570 0 0,155 10 131 0 0,-90-3-282 0 0,-17-2 0 0 0,-63 0 0 0 0,77 20 0 0 0,-63-10 32 0 0,129 10 0 0 0,67-22-32 0 0,-84-4 0 0 0,7 6 0 0 0,132 3 0 0 0,72 2 226 0 0,-105-3 114 0 0,-48-4-261 0 0,176-3-20 0 0,179-45 21 0 0,-314 26 240 0 0,-202 14-1336 0 0,162 13-1 0 0,-207-4-1526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4:08.778"/>
    </inkml:context>
    <inkml:brush xml:id="br0">
      <inkml:brushProperty name="width" value="0.1" units="cm"/>
      <inkml:brushProperty name="height" value="0.1" units="cm"/>
      <inkml:brushProperty name="color" value="#E71224"/>
    </inkml:brush>
  </inkml:definitions>
  <inkml:trace contextRef="#ctx0" brushRef="#br0">0 123 455 0 0,'6'-2'360'0'0,"0"1"0"0"0,0 0 0 0 0,1 0 0 0 0,-1 0 0 0 0,0 1 0 0 0,0-1 0 0 0,1 1 0 0 0,7 2-1 0 0,15-2-6 0 0,151-23 1833 0 0,-17 1-1301 0 0,138-14-578 0 0,-173 19-173 0 0,271 0 540 0 0,-223 15-505 0 0,-127 2-144 0 0,1 1 0 0 0,-1 3 0 0 0,1 2 0 0 0,71 18 0 0 0,288 61 306 0 0,-103-55-145 0 0,-300-30-183 0 0,111 12 131 0 0,-36-9-55 0 0,127-1 162 0 0,72-16-156 0 0,-163 15-32 0 0,6 1-53 0 0,64-6 0 0 0,-120 3 0 0 0,60-3 0 0 0,-71 2 0 0 0,58 5 0 0 0,-52-1 0 0 0,79 7 0 0 0,-66-3 6 0 0,115-6-1 0 0,37-9 48 0 0,-220 8-354 0 0,0 1 1 0 0,0 0-1 0 0,0 1 0 0 0,0 0 0 0 0,0 0 0 0 0,0 0 0 0 0,0 1 0 0 0,11 4 0 0 0,-10-1-2711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4:10.238"/>
    </inkml:context>
    <inkml:brush xml:id="br0">
      <inkml:brushProperty name="width" value="0.1" units="cm"/>
      <inkml:brushProperty name="height" value="0.1" units="cm"/>
      <inkml:brushProperty name="color" value="#E71224"/>
    </inkml:brush>
  </inkml:definitions>
  <inkml:trace contextRef="#ctx0" brushRef="#br0">2 134 919 0 0,'0'7'17'0'0,"-1"-7"35"0"0,1 1 0 0 0,0 0 0 0 0,0-1 0 0 0,0 1 0 0 0,0-1 1 0 0,-1 1-1 0 0,1 0 0 0 0,0-1 0 0 0,0 1 0 0 0,0 0 0 0 0,0-1 1 0 0,1 1-1 0 0,-1-1 0 0 0,0 1 0 0 0,0 0 0 0 0,0-1 0 0 0,0 1 1 0 0,1-1-1 0 0,-1 1 0 0 0,0-1 0 0 0,0 1 0 0 0,1-1 0 0 0,-1 1 0 0 0,0-1 1 0 0,1 1-1 0 0,-1-1 0 0 0,1 1 0 0 0,-1-1 0 0 0,1 1 0 0 0,-1-1 1 0 0,1 1-1 0 0,14 23 260 0 0,-9-17-171 0 0,0-1 1 0 0,0 1 0 0 0,1-1-1 0 0,0 0 1 0 0,0 0-1 0 0,0 0 1 0 0,1-1 0 0 0,-1-1-1 0 0,1 1 1 0 0,0-1 0 0 0,1-1-1 0 0,-1 1 1 0 0,1-1-1 0 0,0-1 1 0 0,-1 1 0 0 0,1-2-1 0 0,0 1 1 0 0,11-1-1 0 0,262-5 1209 0 0,-41-1-820 0 0,-185 6-426 0 0,4 2-15 0 0,-1-3 0 0 0,61-8 0 0 0,-113 7-88 0 0,134-19 57 0 0,169-2 0 0 0,-245 21-43 0 0,85-15 0 0 0,62-22 33 0 0,-183 32-43 0 0,334-37 237 0 0,-230 32-164 0 0,22-4 10 0 0,383-25 29 0 0,-260 29 82 0 0,71 0 50 0 0,-28 1-204 0 0,167 4 38 0 0,-197 9-81 0 0,-28-3 268 0 0,49 24-60 0 0,-149-10-148 0 0,88 16 66 0 0,-230-27-135 0 0,-12-2 64 0 0,0 0 0 0 0,0 0 1 0 0,0 1-1 0 0,-1 0 0 0 0,1 1 0 0 0,0 0 1 0 0,9 5-1 0 0,-17-7-54 0 0,-1-1 1 0 0,1 1-1 0 0,-1-1 0 0 0,1 1 1 0 0,-1-1-1 0 0,0 1 0 0 0,1-1 1 0 0,-1 1-1 0 0,0-1 0 0 0,1 1 1 0 0,-1 0-1 0 0,0-1 0 0 0,0 1 1 0 0,0-1-1 0 0,0 1 0 0 0,1 0 1 0 0,-1-1-1 0 0,0 1 0 0 0,0 0 1 0 0,0-1-1 0 0,0 1 0 0 0,-1 0 1 0 0,1-1-1 0 0,0 1 0 0 0,0-1 1 0 0,0 1-1 0 0,-1 0 0 0 0,0 6-3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8:45.178"/>
    </inkml:context>
    <inkml:brush xml:id="br0">
      <inkml:brushProperty name="width" value="0.1" units="cm"/>
      <inkml:brushProperty name="height" value="0.1" units="cm"/>
      <inkml:brushProperty name="color" value="#E71224"/>
    </inkml:brush>
  </inkml:definitions>
  <inkml:trace contextRef="#ctx0" brushRef="#br0">1 217 919 0 0,'8'-5'164'0'0,"1"1"-1"0"0,0 1 1 0 0,0-1-1 0 0,0 1 0 0 0,0 1 1 0 0,1 0-1 0 0,-1 0 0 0 0,1 1 1 0 0,11 0-1 0 0,21-4-357 0 0,0-4 1066 0 0,1-2 0 0 0,-2-3 0 0 0,44-19 0 0 0,-47 20-437 0 0,1 2 0 0 0,0 2-1 0 0,0 1 1 0 0,0 2 0 0 0,62-1-1 0 0,-76 5-344 0 0,26-6-1 0 0,23-2 308 0 0,225-7 595 0 0,-135 12-689 0 0,224-10 386 0 0,-34 15-254 0 0,-310 1-422 0 0,282-2 190 0 0,-255-4-79 0 0,0 4 1 0 0,89 8-1 0 0,209 21 4 0 0,-218-28-74 0 0,45 1 84 0 0,-195-1-138 0 0,102-1 160 0 0,171 22 0 0 0,-151-12-129 0 0,-65-7-8 0 0,58 3 2 0 0,-45-4 0 0 0,125 19-1 0 0,73 15-24 0 0,2-21 0 0 0,-117-7 0 0 0,-5 7 0 0 0,5 1 0 0 0,41-13 72 0 0,82 6 48 0 0,-227-3-117 0 0,325 19 58 0 0,72-16 3 0 0,-361-2-64 0 0,106-7 0 0 0,-186 1 0 0 0,257-13 0 0 0,-46 23 44 0 0,-88-3-24 0 0,-124-6-34 0 0,32 2 61 0 0,-35-3-62 0 0,1 0 0 0 0,-1 1 0 0 0,1 0 0 0 0,-1-1 1 0 0,1 1-1 0 0,-1 0 0 0 0,0 0 0 0 0,1 1 0 0 0,-1-1 1 0 0,0 0-1 0 0,3 3 0 0 0,1 3-112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8:47.738"/>
    </inkml:context>
    <inkml:brush xml:id="br0">
      <inkml:brushProperty name="width" value="0.1" units="cm"/>
      <inkml:brushProperty name="height" value="0.1" units="cm"/>
      <inkml:brushProperty name="color" value="#E71224"/>
    </inkml:brush>
  </inkml:definitions>
  <inkml:trace contextRef="#ctx0" brushRef="#br0">0 2 455 0 0,'11'-1'0'0'0,"2"1"0"0"0,4 0 0 0 0,0 0 0 0 0,5 0 192 0 0,-2 3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8:59.922"/>
    </inkml:context>
    <inkml:brush xml:id="br0">
      <inkml:brushProperty name="width" value="0.1" units="cm"/>
      <inkml:brushProperty name="height" value="0.1" units="cm"/>
      <inkml:brushProperty name="color" value="#E71224"/>
    </inkml:brush>
  </inkml:definitions>
  <inkml:trace contextRef="#ctx0" brushRef="#br0">0 7 919 0 0,'9'-3'80'0'0,"2"-1"-80"0"0,-1 4 0 0 0,-1 0 0 0 0,-5 2 96 0 0,-2-2 8 0 0,1 2 0 0 0,5 1 0 0 0,1 3-104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02.537"/>
    </inkml:context>
    <inkml:brush xml:id="br0">
      <inkml:brushProperty name="width" value="0.1" units="cm"/>
      <inkml:brushProperty name="height" value="0.1" units="cm"/>
      <inkml:brushProperty name="color" value="#E71224"/>
    </inkml:brush>
  </inkml:definitions>
  <inkml:trace contextRef="#ctx0" brushRef="#br0">1 44 1783 0 0,'285'20'2167'0'0,"-201"-11"-2003"0"0,-19-4-56 0 0,1-3-1 0 0,74-7 1 0 0,274-8 425 0 0,-338 10-396 0 0,88-16-1 0 0,-110 12 28 0 0,23-3 6 0 0,1 3 0 0 0,0 3 0 0 0,144 13 0 0 0,-118 0-138 0 0,148-6 0 0 0,214 0 179 0 0,68-18 229 0 0,-436 10-451 0 0,186-10 199 0 0,-180 15-150 0 0,205 26 0 0 0,-250-17-18 0 0,44 4 24 0 0,193-13-44 0 0,-121-4 0 0 0,39 19 0 0 0,1 0 0 0 0,39-9 0 0 0,-171 0 0 0 0,87 18 0 0 0,-119-14 0 0 0,0-3 0 0 0,1-1 0 0 0,-1-3 0 0 0,88-5 0 0 0,282-13 0 0 0,-233 9 128 0 0,-39-8-27 0 0,105-4 210 0 0,-86 24-189 0 0,46-1-109 0 0,-53-19 17 0 0,-101 6-18 0 0,90 1-1 0 0,101 11-11 0 0,103-10 0 0 0,-48 5 0 0 0,109-7 64 0 0,-100 4-64 0 0,-167 6 0 0 0,-30-6 0 0 0,-58 0 0 0 0,73 6 0 0 0,-19 13 0 0 0,-106-12 0 0 0,-2 2 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03.966"/>
    </inkml:context>
    <inkml:brush xml:id="br0">
      <inkml:brushProperty name="width" value="0.1" units="cm"/>
      <inkml:brushProperty name="height" value="0.1" units="cm"/>
      <inkml:brushProperty name="color" value="#E71224"/>
    </inkml:brush>
  </inkml:definitions>
  <inkml:trace contextRef="#ctx0" brushRef="#br0">1 35 2271 0 0,'9'-5'43'0'0,"0"0"0"0"0,0 1 0 0 0,1 0 0 0 0,0 0 0 0 0,-1 1 0 0 0,1 0 0 0 0,0 1 0 0 0,1 0 0 0 0,-1 0 0 0 0,0 1 0 0 0,21 1 0 0 0,7 2 370 0 0,73 15 0 0 0,-38-4-219 0 0,150 11 421 0 0,-180-22-467 0 0,0-2 1 0 0,0-1-1 0 0,51-10 0 0 0,-75 8-108 0 0,149-23 404 0 0,-122 21-242 0 0,76 2 0 0 0,-14 9-107 0 0,178 2 34 0 0,-181-6-129 0 0,131 19 0 0 0,42 2 0 0 0,19-27-6 0 0,-11 0 87 0 0,57-3 161 0 0,31 1-151 0 0,-238 4-55 0 0,142-20 0 0 0,-176 11 10 0 0,-19 8-22 0 0,1 2 1 0 0,100 14 0 0 0,-159-11-25 0 0,186 0 29 0 0,-141-5-11 0 0,100 10-1 0 0,14 22-17 0 0,-56-8 0 0 0,-96-18 0 0 0,1-1-1 0 0,42-4 1 0 0,-12 1 53 0 0,-47 1-101 0 0,2 3 36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05.396"/>
    </inkml:context>
    <inkml:brush xml:id="br0">
      <inkml:brushProperty name="width" value="0.1" units="cm"/>
      <inkml:brushProperty name="height" value="0.1" units="cm"/>
      <inkml:brushProperty name="color" value="#E71224"/>
    </inkml:brush>
  </inkml:definitions>
  <inkml:trace contextRef="#ctx0" brushRef="#br0">0 1 1375 0 0,'158'16'1504'0'0,"-45"4"-1352"0"0,164 20-72 0 0,19-27 360 0 0,-131-5-322 0 0,-97-3 15 0 0,87-4 0 0 0,-132-2-59 0 0,12-1 259 0 0,0-1 0 0 0,48-11-1 0 0,118-29 874 0 0,-185 40-1149 0 0,17-2-19 0 0,1 2-1 0 0,0 1 1 0 0,0 2-1 0 0,-1 1 1 0 0,53 9-1 0 0,59 5 27 0 0,-100-13-63 0 0,-35-3-4 0 0,0 2 1 0 0,0-1-1 0 0,-1 1 1 0 0,17 4-1 0 0,3 2-170 0 0,-14-3 54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11.420"/>
    </inkml:context>
    <inkml:brush xml:id="br0">
      <inkml:brushProperty name="width" value="0.1" units="cm"/>
      <inkml:brushProperty name="height" value="0.1" units="cm"/>
      <inkml:brushProperty name="color" value="#E71224"/>
    </inkml:brush>
  </inkml:definitions>
  <inkml:trace contextRef="#ctx0" brushRef="#br0">99 64 2527 0 0,'-42'-5'303'0'0,"36"5"287"0"0,3 0-436 0 0,-1 1 0 0 0,1-1 0 0 0,-1 0 1 0 0,1-1-1 0 0,-1 1 0 0 0,1-1 0 0 0,-1 1 0 0 0,1-1 0 0 0,-1 0 0 0 0,1 0 0 0 0,-1 0 0 0 0,-5-4 0 0 0,9 5-132 0 0,0-1-1 0 0,0 1 0 0 0,0 0 1 0 0,0-1-1 0 0,0 1 0 0 0,0 0 1 0 0,0-1-1 0 0,0 1 0 0 0,0 0 0 0 0,1-1 1 0 0,-1 1-1 0 0,0 0 0 0 0,0-1 1 0 0,0 1-1 0 0,0 0 0 0 0,0-1 1 0 0,1 1-1 0 0,-1 0 0 0 0,0-1 0 0 0,0 1 1 0 0,1 0-1 0 0,-1-1 0 0 0,0 1 1 0 0,0 0-1 0 0,1 0 0 0 0,-1 0 0 0 0,0-1 1 0 0,1 1-1 0 0,-1 0 0 0 0,0 0 1 0 0,1 0-1 0 0,-1 0 0 0 0,0 0 1 0 0,1-1-1 0 0,-1 1 0 0 0,0 0 0 0 0,1 0 1 0 0,0 0-1 0 0,17-6 64 0 0,26-7 81 0 0,-32 8-81 0 0,0 1-1 0 0,0 1 1 0 0,15-2-1 0 0,15 3-37 0 0,0 1-1 0 0,48 6 1 0 0,-42-2 1 0 0,53-2 0 0 0,98-8 160 0 0,338 34 0 0 0,-164 4-144 0 0,-223-9-64 0 0,-22-3 0 0 0,-59-9-7 0 0,-4-1 73 0 0,72 0-1 0 0,75 2 75 0 0,-96-5-64 0 0,31-1 54 0 0,-122-7 75 0 0,36-8 0 0 0,-31 4 19 0 0,-17 3-172 0 0,-1 2-1 0 0,0-1 1 0 0,1 2-1 0 0,-1 0 0 0 0,1 0 1 0 0,-1 1-1 0 0,1 1 1 0 0,-1 0-1 0 0,22 6 0 0 0,-22-3-730 0 0,-1 0-1 0 0,1 0 1 0 0,11 8-1 0 0,-11-5-2100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4.296"/>
    </inkml:context>
    <inkml:brush xml:id="br0">
      <inkml:brushProperty name="width" value="0.1" units="cm"/>
      <inkml:brushProperty name="height" value="0.1" units="cm"/>
      <inkml:brushProperty name="color" value="#E71224"/>
    </inkml:brush>
  </inkml:definitions>
  <inkml:trace contextRef="#ctx0" brushRef="#br0">2651 147 6447 0 0,'0'-1'-1'0'0,"-2"-7"234"0"0,1 1 1 0 0,-1 0-1 0 0,-5-13 0 0 0,5 17-72 0 0,1 0-1 0 0,-1 1 1 0 0,0-1 0 0 0,0 0-1 0 0,0 1 1 0 0,-1-1-1 0 0,1 1 1 0 0,0 0-1 0 0,-1 0 1 0 0,0 0-1 0 0,-3-3 1 0 0,-1 2-140 0 0,-1-1 1 0 0,0 1-1 0 0,0 1 0 0 0,0-1 1 0 0,0 2-1 0 0,0-1 1 0 0,-12 0-1 0 0,-27-7 41 0 0,8-3 216 0 0,0 3 0 0 0,0 1 0 0 0,-1 2 0 0 0,-70-2 0 0 0,35 8 334 0 0,-255 8 944 0 0,-53 16-747 0 0,-4-24 295 0 0,170-9-573 0 0,-235 22 1 0 0,272 13-960 0 0,62-2-3874 0 0,40-6-578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15.898"/>
    </inkml:context>
    <inkml:brush xml:id="br0">
      <inkml:brushProperty name="width" value="0.1" units="cm"/>
      <inkml:brushProperty name="height" value="0.1" units="cm"/>
      <inkml:brushProperty name="color" value="#E71224"/>
    </inkml:brush>
  </inkml:definitions>
  <inkml:trace contextRef="#ctx0" brushRef="#br0">1 0 455 0 0,'148'10'3756'0'0,"-125"-7"-3417"0"0,35 11 0 0 0,-34-8-92 0 0,29 4 0 0 0,-32-9-155 0 0,-1 0 0 0 0,29-4 0 0 0,23 1-36 0 0,117-3-18 0 0,19 2-16 0 0,237 29 42 0 0,-374-18-44 0 0,91 23 0 0 0,-104-18-12 0 0,1-2 0 0 0,112 6 0 0 0,-29-23-8 0 0,29 0 0 0 0,-117 7 0 0 0,17 1 0 0 0,76 10 0 0 0,-80-1 0 0 0,0-3 0 0 0,1-2 0 0 0,94-6 0 0 0,-16-5 0 0 0,-62 4 0 0 0,-49 2 0 0 0,70 10 0 0 0,-66-5 0 0 0,49 0 0 0 0,31-3 415 0 0,-84-4-93 0 0,49 2 53 0 0,-70 1-362 0 0,-8-2 5 0 0,0 1-1 0 0,1-1 1 0 0,-1 2-1 0 0,0-1 0 0 0,8 3 1 0 0,-1 1-409 0 0,0 1 1 0 0,0 0 0 0 0,0 1-1 0 0,13 10 1 0 0,-13-8-1840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28.779"/>
    </inkml:context>
    <inkml:brush xml:id="br0">
      <inkml:brushProperty name="width" value="0.1" units="cm"/>
      <inkml:brushProperty name="height" value="0.1" units="cm"/>
      <inkml:brushProperty name="color" value="#E71224"/>
    </inkml:brush>
  </inkml:definitions>
  <inkml:trace contextRef="#ctx0" brushRef="#br0">0 46 919 0 0,'212'35'2349'0'0,"-51"-9"-2006"0"0,-118-20-296 0 0,0-1 0 0 0,1-2-1 0 0,-1-2 1 0 0,76-8 0 0 0,240-23 235 0 0,-217 27-262 0 0,-80 4 2 0 0,120-16 0 0 0,-63-10-22 0 0,-73 14 0 0 0,0 2 0 0 0,1 2 0 0 0,58-2 0 0 0,39 16 0 0 0,29-1 0 0 0,-84-6 0 0 0,46-2 0 0 0,70 1 0 0 0,-92 4 0 0 0,-25-1 0 0 0,45 0 0 0 0,217-23 0 0 0,-336 20-17 0 0,31-1-69 0 0,1 2 0 0 0,55 7-1 0 0,-77-3-1293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09:30.698"/>
    </inkml:context>
    <inkml:brush xml:id="br0">
      <inkml:brushProperty name="width" value="0.1" units="cm"/>
      <inkml:brushProperty name="height" value="0.1" units="cm"/>
      <inkml:brushProperty name="color" value="#E71224"/>
    </inkml:brush>
  </inkml:definitions>
  <inkml:trace contextRef="#ctx0" brushRef="#br0">1 5 919 0 0,'2'-3'1428'0'0,"-1"3"-1298"0"0,-1 0 0 0 0,0 0 0 0 0,1 0 0 0 0,-1-1-1 0 0,0 1 1 0 0,1 0 0 0 0,-1 0 0 0 0,0 0 0 0 0,1 0-1 0 0,-1 0 1 0 0,0 0 0 0 0,1 0 0 0 0,-1 0 0 0 0,0 0 0 0 0,1 0-1 0 0,-1 0 1 0 0,0 0 0 0 0,1 0 0 0 0,14 2-144 0 0,-11-2 301 0 0,203 33 1021 0 0,-39-4-1261 0 0,104-1 7 0 0,244 37 95 0 0,-408-44 32 0 0,214 11 0 0 0,-78-24-68 0 0,324-3 198 0 0,-262-12-256 0 0,44-3 29 0 0,-256 3-264 0 0,-54 5-91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5:13.771"/>
    </inkml:context>
    <inkml:brush xml:id="br0">
      <inkml:brushProperty name="width" value="0.1" units="cm"/>
      <inkml:brushProperty name="height" value="0.1" units="cm"/>
      <inkml:brushProperty name="color" value="#E71224"/>
    </inkml:brush>
  </inkml:definitions>
  <inkml:trace contextRef="#ctx0" brushRef="#br0">0 201 1495 0 0,'7'1'40'0'0,"-1"0"0"0"0,0 0-1 0 0,0 1 1 0 0,0 0-1 0 0,6 2 1 0 0,7 2 58 0 0,16 4-26 0 0,42 6-1 0 0,-63-14 113 0 0,0-1 0 0 0,0-1 1 0 0,0 0-1 0 0,0 0 0 0 0,0-2 0 0 0,18-3 0 0 0,27-9 1063 0 0,-14 2-503 0 0,-1 3 0 0 0,1 1 1 0 0,68-3-1 0 0,336-8-301 0 0,-307 11-314 0 0,246-35 443 0 0,-252 26-238 0 0,273 2-1 0 0,-139-2-231 0 0,-167 7-87 0 0,182-3-16 0 0,-131 9 16 0 0,-41-1 85 0 0,283 0 10 0 0,-370 7-105 0 0,114 11 54 0 0,-62-4-59 0 0,129-3 0 0 0,-81-5 0 0 0,128 22 0 0 0,0 0 0 0 0,340 8 0 0 0,-545-27 0 0 0,371 10 42 0 0,-147-8-20 0 0,108-14 5 0 0,-89-2 10 0 0,-254 10-27 0 0,333-13 55 0 0,-269 4-3 0 0,41-5 121 0 0,-20-6 244 0 0,-120 20-403 0 0,0-1 1 0 0,1 0-1 0 0,-1 1 0 0 0,0-1 1 0 0,0 0-1 0 0,1 0 0 0 0,2-2 1 0 0,-5 2-2 0 0,0 0 1 0 0,0 1-1 0 0,0-1 1 0 0,0 0-1 0 0,0 1 0 0 0,0-1 1 0 0,0 0-1 0 0,0 0 1 0 0,-1 0-1 0 0,1 0 1 0 0,0 0-1 0 0,-1 0 0 0 0,1 0 1 0 0,0 0-1 0 0,-1 0 1 0 0,0 0-1 0 0,1 0 1 0 0,-1 0-1 0 0,1 0 1 0 0,-1 0-1 0 0,0 0 0 0 0,0-1 1 0 0,0-1-1 0 0,0 2 0 0 0,0 0-1 0 0,0 0 1 0 0,-1-1-1 0 0,1 1 0 0 0,-1 0 1 0 0,1 0-1 0 0,-1 0 1 0 0,0 0-1 0 0,1-1 0 0 0,-1 1 1 0 0,0 0-1 0 0,1 0 1 0 0,-1 0-1 0 0,0 0 0 0 0,0 1 1 0 0,0-1-1 0 0,0 0 1 0 0,-2-1-1 0 0,-20-11-6 0 0,21 12 1 0 0,-5-2-11 0 0,0 0 0 0 0,0 0 0 0 0,0 0 0 0 0,0 1 0 0 0,-1 1 0 0 0,1-1-1 0 0,-1 1 1 0 0,-10 0 0 0 0,18 1-36 0 0,-1 0 0 0 0,0 0 0 0 0,1 0-1 0 0,-1 1 1 0 0,1-1 0 0 0,0 0 0 0 0,-1 0 0 0 0,1 1-1 0 0,-1-1 1 0 0,1 0 0 0 0,-1 0 0 0 0,1 1-1 0 0,-1-1 1 0 0,1 0 0 0 0,0 1 0 0 0,-1-1 0 0 0,1 1-1 0 0,0-1 1 0 0,-1 1 0 0 0,1-1 0 0 0,0 0 0 0 0,0 1-1 0 0,0-1 1 0 0,-1 2 0 0 0,-3 13-2333 0 0,3-15 2132 0 0,0 9-3428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5:26.632"/>
    </inkml:context>
    <inkml:brush xml:id="br0">
      <inkml:brushProperty name="width" value="0.1" units="cm"/>
      <inkml:brushProperty name="height" value="0.1" units="cm"/>
      <inkml:brushProperty name="color" value="#E71224"/>
    </inkml:brush>
  </inkml:definitions>
  <inkml:trace contextRef="#ctx0" brushRef="#br0">3 41 2759 0 0,'0'0'126'0'0,"-1"0"-5"0"0,0 0-96 0 0,1-2 407 0 0,4 3-264 0 0,0 0 0 0 0,0 0 0 0 0,1-1 0 0 0,-1 1 0 0 0,6-1 0 0 0,29 3 54 0 0,10-1 116 0 0,95-16 902 0 0,-57 3-1069 0 0,-30 4-108 0 0,60 0 0 0 0,-72 6-72 0 0,76-1 265 0 0,0 5-1 0 0,123 19 0 0 0,-174-16-70 0 0,0-2 0 0 0,-1-4 1 0 0,127-17-1 0 0,137 3 396 0 0,-186 12-549 0 0,428-6 96 0 0,-374 12-128 0 0,56 0 0 0 0,-186-6-1 0 0,874-4 66 0 0,-498 43-65 0 0,-147-7 0 0 0,-86-9 0 0 0,10 1 0 0 0,-152-18 0 0 0,81-6 0 0 0,375-4 0 0 0,-415 6 100 0 0,179-22 0 0 0,-290 21-103 0 0,87-7 72 0 0,-77 7-58 0 0,0 1-1 0 0,1 1 0 0 0,-1 0 1 0 0,0 1-1 0 0,14 4 0 0 0,-6 1 11 0 0,-17-5-16 0 0,0-1 1 0 0,0 0-1 0 0,1 1 0 0 0,-1-1 1 0 0,1-1-1 0 0,-1 1 1 0 0,5 0-1 0 0,-7-1 9 0 0,0 1 0 0 0,0-1-1 0 0,0 0 1 0 0,0 0 0 0 0,0 0 0 0 0,0 0-1 0 0,0 0 1 0 0,0-1 0 0 0,0 1-1 0 0,0 0 1 0 0,0 0 0 0 0,0-1 0 0 0,0 1-1 0 0,0 0 1 0 0,0-1 0 0 0,0 1-1 0 0,0-1 1 0 0,0 1 0 0 0,-1-1 0 0 0,1 1-1 0 0,0-1 1 0 0,0 0 0 0 0,-1 0-1 0 0,1 1 1 0 0,0-1 0 0 0,-1 0-1 0 0,1 0 1 0 0,-1 0 0 0 0,1 1 0 0 0,-1-1-1 0 0,1-2 1 0 0,6-4 343 0 0,-5 2-214 0 0,-5 5 17 0 0,0 2-196 0 0,0 1 1 0 0,0-1-1 0 0,0 1 1 0 0,1 0-1 0 0,-1 0 1 0 0,1 0-1 0 0,0 0 1 0 0,-3 6-1 0 0,5-8-1 0 0,-6 9-217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5:27.337"/>
    </inkml:context>
    <inkml:brush xml:id="br0">
      <inkml:brushProperty name="width" value="0.1" units="cm"/>
      <inkml:brushProperty name="height" value="0.1" units="cm"/>
      <inkml:brushProperty name="color" value="#E71224"/>
    </inkml:brush>
  </inkml:definitions>
  <inkml:trace contextRef="#ctx0" brushRef="#br0">1 27 2327 0 0,'247'-9'2347'0'0,"149"7"-451"0"0,-197-7-1310 0 0,-88 2-669 0 0,141 10 0 0 0,-220-1-2404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5:28.527"/>
    </inkml:context>
    <inkml:brush xml:id="br0">
      <inkml:brushProperty name="width" value="0.1" units="cm"/>
      <inkml:brushProperty name="height" value="0.1" units="cm"/>
      <inkml:brushProperty name="color" value="#E71224"/>
    </inkml:brush>
  </inkml:definitions>
  <inkml:trace contextRef="#ctx0" brushRef="#br0">69 34 2327 0 0,'-27'-15'148'0'0,"23"12"40"0"0,0 1 1 0 0,0-1-1 0 0,0 1 1 0 0,0 0-1 0 0,0 0 1 0 0,-8-2-1 0 0,12 4-184 0 0,0 0 1 0 0,-1 0-1 0 0,1 0 0 0 0,0 0 0 0 0,0 0 0 0 0,0 0 0 0 0,0 0 1 0 0,-1 0-1 0 0,1 0 0 0 0,0 0 0 0 0,0 0 0 0 0,0 0 1 0 0,0 0-1 0 0,-1 0 0 0 0,1 0 0 0 0,0 0 0 0 0,0 0 1 0 0,0 0-1 0 0,0 0 0 0 0,-1 0 0 0 0,1 0 0 0 0,0 0 1 0 0,0 0-1 0 0,0 0 0 0 0,0 1 0 0 0,0-1 0 0 0,0 0 1 0 0,-1 0-1 0 0,1 0 0 0 0,0 0 0 0 0,0 0 0 0 0,0 1 1 0 0,0-1-1 0 0,0 0 0 0 0,0 0 0 0 0,0 0 0 0 0,0 0 1 0 0,0 0-1 0 0,0 1 0 0 0,0-1 0 0 0,0 0 0 0 0,0 0 1 0 0,-1 0-1 0 0,2 1 0 0 0,1 10 240 0 0,9 11 56 0 0,1-8-292 0 0,1 0 0 0 0,0-1 0 0 0,1 0 0 0 0,0-1 0 0 0,1 0 0 0 0,1-2 0 0 0,25 15 0 0 0,-29-20 19 0 0,1 1 0 0 0,0-1 0 0 0,0-1-1 0 0,0 0 1 0 0,1-1 0 0 0,26 3 0 0 0,85-2 229 0 0,-97-4-244 0 0,162-3 222 0 0,63 1-46 0 0,-152-1-117 0 0,128-20 1 0 0,-58 4 135 0 0,-159 17-194 0 0,-1 1 0 0 0,1 1 0 0 0,0 0-1 0 0,0 1 1 0 0,0 0 0 0 0,0 0-1 0 0,0 1 1 0 0,0 1 0 0 0,-1 0 0 0 0,13 6-1 0 0,-24-9-10 0 0,0 0-1 0 0,0 0 1 0 0,-1 0-1 0 0,1 0 1 0 0,0 0 0 0 0,0 0-1 0 0,0 0 1 0 0,0 0-1 0 0,0 0 1 0 0,-1 0-1 0 0,1 0 1 0 0,0 0-1 0 0,0 0 1 0 0,0 0-1 0 0,0 1 1 0 0,0-1-1 0 0,-1 0 1 0 0,1 0-1 0 0,0 0 1 0 0,0 0-1 0 0,0 0 1 0 0,0 0-1 0 0,0 1 1 0 0,0-1-1 0 0,0 0 1 0 0,0 0-1 0 0,-1 0 1 0 0,1 0-1 0 0,0 1 1 0 0,0-1-1 0 0,0 0 1 0 0,0 0 0 0 0,0 0-1 0 0,0 0 1 0 0,0 1-1 0 0,0-1 1 0 0,0 0-1 0 0,0 0 1 0 0,0 0-1 0 0,0 0 1 0 0,0 1-1 0 0,0-1 1 0 0,1 0-1 0 0,-1 0 1 0 0,0 0-1 0 0,0 0 1 0 0,0 1-1 0 0,0-1 1 0 0,0 0-1 0 0,0 0 1 0 0,0 0-1 0 0,0 0 1 0 0,0 0-1 0 0,1 1 1 0 0,-1-1-1 0 0,0 0 1 0 0,0 0-1 0 0,0 0 1 0 0,0 0 0 0 0,0 0-1 0 0,1 0 1 0 0,-1 0-1 0 0,0 0 1 0 0,0 0-1 0 0,0 0 1 0 0,0 0-1 0 0,1 0 1 0 0,-18 5 71 0 0,14-4-47 0 0,-10 3 27 0 0,11-4-46 0 0,-1 1 0 0 0,0 0 0 0 0,1 0 0 0 0,-1 0 1 0 0,0 0-1 0 0,1 0 0 0 0,-1 1 0 0 0,-1 1 0 0 0,-2 4-7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5:39.954"/>
    </inkml:context>
    <inkml:brush xml:id="br0">
      <inkml:brushProperty name="width" value="0.1" units="cm"/>
      <inkml:brushProperty name="height" value="0.1" units="cm"/>
      <inkml:brushProperty name="color" value="#E71224"/>
    </inkml:brush>
  </inkml:definitions>
  <inkml:trace contextRef="#ctx0" brushRef="#br0">1 54 2127 0 0,'11'2'56'0'0,"0"0"-1"0"0,1-1 1 0 0,-1 0-1 0 0,1-1 0 0 0,-1 0 1 0 0,13-2-1 0 0,5 0 159 0 0,46 0 140 0 0,319-12 530 0 0,-220-5-546 0 0,21-2 60 0 0,214 27 245 0 0,-122-2-310 0 0,-225-4-279 0 0,130 5 66 0 0,31 19-110 0 0,82-4 50 0 0,-216-17-56 0 0,-56-2 17 0 0,0 1 0 0 0,-1 2-1 0 0,1 1 1 0 0,-1 2 0 0 0,43 15-1 0 0,-52-13-18 0 0,1-1-1 0 0,0-2 1 0 0,1 0-1 0 0,0-1 1 0 0,0-1-1 0 0,0-2 1 0 0,47 0-1 0 0,-26-6 21 0 0,26-1 20 0 0,-29 11-42 0 0,-29 2 0 0 0,-13-7 0 0 0,-1 0 1 0 0,1-1 0 0 0,0 1 0 0 0,0 0 0 0 0,0-1 0 0 0,0 1 0 0 0,0-1 0 0 0,0 1 0 0 0,0-1-1 0 0,0 1 1 0 0,0-1 0 0 0,1 1 0 0 0,-1-1 42 0 0,-2-2-22 0 0,0 1 34 0 0,3 0-52 0 0,-1 1 1 0 0,0 0-1 0 0,0 0 1 0 0,0-1-1 0 0,0 1 1 0 0,0 0-1 0 0,1 0 1 0 0,-1 1-1 0 0,0-1 1 0 0,0 0 0 0 0,0 0-1 0 0,0 0 1 0 0,0 1-1 0 0,0-1 1 0 0,1 1-1 0 0,0 0 1 0 0,12 2 6 0 0,-13-3-15 0 0,1 1-1 0 0,-1-1 0 0 0,0 1 1 0 0,0 0-1 0 0,1 0 0 0 0,-1-1 1 0 0,0 1-1 0 0,0 0 0 0 0,0 0 1 0 0,0 0-1 0 0,0 0 0 0 0,0 0 1 0 0,0 0-1 0 0,-1 1 0 0 0,1-1 1 0 0,0 0-1 0 0,-1 0 0 0 0,1 1 1 0 0,0-1-1 0 0,0 2 0 0 0,3 5-109 0 0,-1-3-227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00.855"/>
    </inkml:context>
    <inkml:brush xml:id="br0">
      <inkml:brushProperty name="width" value="0.1" units="cm"/>
      <inkml:brushProperty name="height" value="0.1" units="cm"/>
      <inkml:brushProperty name="color" value="#E71224"/>
    </inkml:brush>
  </inkml:definitions>
  <inkml:trace contextRef="#ctx0" brushRef="#br0">0 24 919 0 0,'5'-1'81'0'0,"-1"0"-1"0"0,0 0 0 0 0,1 0 0 0 0,-1 1 0 0 0,0-1 0 0 0,1 1 0 0 0,-1 0 0 0 0,0 1 0 0 0,1-1 0 0 0,5 2 1 0 0,15 0-107 0 0,212-11 1372 0 0,-224 8-1164 0 0,437-6 1984 0 0,-325 4-2002 0 0,-1 0-82 0 0,27 11 46 0 0,95 1-57 0 0,-142-8 156 0 0,152-3 135 0 0,-137 4-300 0 0,-30 1-60 0 0,77 2-2 0 0,68-2 0 0 0,-137-8 0 0 0,224 1 0 0 0,-186 20 0 0 0,-52-7 0 0 0,-46-4 0 0 0,0-1 0 0 0,0-2 0 0 0,41-4 0 0 0,-29 0 102 0 0,82 7 0 0 0,-99-3-95 0 0,-22-2 3 0 0,0 1-1 0 0,0 0 0 0 0,0 1 1 0 0,0 0-1 0 0,0 1 1 0 0,-1 0-1 0 0,1 0 1 0 0,-1 1-1 0 0,1 0 1 0 0,13 9-1 0 0,-7-2-76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01.901"/>
    </inkml:context>
    <inkml:brush xml:id="br0">
      <inkml:brushProperty name="width" value="0.1" units="cm"/>
      <inkml:brushProperty name="height" value="0.1" units="cm"/>
      <inkml:brushProperty name="color" value="#E71224"/>
    </inkml:brush>
  </inkml:definitions>
  <inkml:trace contextRef="#ctx0" brushRef="#br0">0 82 1583 0 0,'16'1'44'0'0,"1"-1"-1"0"0,-1-1 1 0 0,0-1-1 0 0,24-5 0 0 0,-5 1 188 0 0,82-8 936 0 0,198 2 0 0 0,-196 10-1042 0 0,164-25 0 0 0,-164 18 163 0 0,189 10 0 0 0,-36 2-74 0 0,-103-5 44 0 0,37-1 286 0 0,-194 2-681 0 0,0 0-1 0 0,0 1 1 0 0,0 1-1 0 0,0-1 1 0 0,0 2-1 0 0,0 0 0 0 0,0 0 1 0 0,-1 1-1 0 0,1 1 1 0 0,17 7-1 0 0,-16-4-1869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6.054"/>
    </inkml:context>
    <inkml:brush xml:id="br0">
      <inkml:brushProperty name="width" value="0.1" units="cm"/>
      <inkml:brushProperty name="height" value="0.1" units="cm"/>
      <inkml:brushProperty name="color" value="#E71224"/>
    </inkml:brush>
  </inkml:definitions>
  <inkml:trace contextRef="#ctx0" brushRef="#br0">2605 165 1839 0 0,'2'-13'243'0'0,"-1"-3"-412"0"0,-1 16 235 0 0,0-1 1 0 0,0 1 0 0 0,-1 0-1 0 0,1-1 1 0 0,0 1 0 0 0,0 0-1 0 0,0-1 1 0 0,-1 1 0 0 0,1 0-1 0 0,0-1 1 0 0,0 1 0 0 0,-1 0-1 0 0,1-1 1 0 0,0 1 0 0 0,-1 0-1 0 0,1 0 1 0 0,0-1 0 0 0,-1 1-1 0 0,1 0 1 0 0,0 0 0 0 0,-1 0-1 0 0,1 0 1 0 0,0 0 0 0 0,-1-1-1 0 0,1 1 1 0 0,-1 0 0 0 0,1 0-1 0 0,0 0 1 0 0,-1 0 0 0 0,1 0-1 0 0,-1 0 1 0 0,1 0 0 0 0,-1 0-1 0 0,-4 0-18 0 0,0-1-1 0 0,0-1 1 0 0,-1 1-1 0 0,1-1 0 0 0,0 1 1 0 0,-6-5-1 0 0,-13-3 220 0 0,5 4 282 0 0,0 1 1 0 0,-1 1-1 0 0,1 1 0 0 0,-32 0 1 0 0,-78 12 1080 0 0,37-2-1299 0 0,-53-6 43 0 0,121-3-163 0 0,0-2 1 0 0,0 0-1 0 0,-46-14 1 0 0,9-2 218 0 0,0 2 0 0 0,-1 4 0 0 0,0 2-1 0 0,-114-6 1 0 0,-321 7 674 0 0,248 23-711 0 0,222-11-354 0 0,-62 10 71 0 0,-165 42-1 0 0,85 3-410 0 0,59-11-3614 0 0,33-10-560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05.280"/>
    </inkml:context>
    <inkml:brush xml:id="br0">
      <inkml:brushProperty name="width" value="0.1" units="cm"/>
      <inkml:brushProperty name="height" value="0.1" units="cm"/>
      <inkml:brushProperty name="color" value="#E71224"/>
    </inkml:brush>
  </inkml:definitions>
  <inkml:trace contextRef="#ctx0" brushRef="#br0">0 1 1295 0 0,'373'4'672'0'0,"-52"20"411"0"0,-216-12-736 0 0,176-2-1 0 0,-275-10-330 0 0,222-8 313 0 0,0 18-239 0 0,61 1-44 0 0,0-24 68 0 0,-252 11-57 0 0,143-1 362 0 0,-99 4-295 0 0,101-12 1 0 0,-59 0-112 0 0,-95 9 28 0 0,-7 0-33 0 0,-10 0-8 0 0,0 1 0 0 0,1 1 1 0 0,-1 0-1 0 0,1 0 1 0 0,-1 1-1 0 0,20 5 0 0 0,1 3-1426 0 0,-15-3-172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16.138"/>
    </inkml:context>
    <inkml:brush xml:id="br0">
      <inkml:brushProperty name="width" value="0.1" units="cm"/>
      <inkml:brushProperty name="height" value="0.1" units="cm"/>
      <inkml:brushProperty name="color" value="#E71224"/>
    </inkml:brush>
  </inkml:definitions>
  <inkml:trace contextRef="#ctx0" brushRef="#br0">1 66 455 0 0,'210'-18'4431'0'0,"-159"11"-4926"0"0,63-10 664 0 0,40-3 731 0 0,-123 17-674 0 0,0 2 1 0 0,0 2 0 0 0,33 4 0 0 0,121 21-37 0 0,-162-26-171 0 0,0 0 0 0 0,0-1 0 0 0,28-5 0 0 0,39-2 291 0 0,-18 7-125 0 0,41 0 118 0 0,-51 2-272 0 0,-33-1 5 0 0,1 1 0 0 0,37 7 0 0 0,211 35 182 0 0,-189-31-183 0 0,23 6-35 0 0,195 14 568 0 0,-200-28-438 0 0,34 1 37 0 0,-109-2-311 0 0,1 2 1 0 0,39 10-1 0 0,-53-9-306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17.233"/>
    </inkml:context>
    <inkml:brush xml:id="br0">
      <inkml:brushProperty name="width" value="0.1" units="cm"/>
      <inkml:brushProperty name="height" value="0.1" units="cm"/>
      <inkml:brushProperty name="color" value="#E71224"/>
    </inkml:brush>
  </inkml:definitions>
  <inkml:trace contextRef="#ctx0" brushRef="#br0">297 109 919 0 0,'-21'-6'353'0'0,"0"1"0"0"0,-28-3 0 0 0,-5-1 1218 0 0,41 6-1432 0 0,1-1 0 0 0,-1-1 0 0 0,0 0 0 0 0,1 0 0 0 0,0-1 0 0 0,0-1 0 0 0,1 0-1 0 0,-13-10 1 0 0,20 13 114 0 0,-10-9 477 0 0,13 12-697 0 0,1 1 0 0 0,0 0 0 0 0,-1-1 0 0 0,1 1 0 0 0,-1 0 0 0 0,1-1 0 0 0,0 1 0 0 0,-1 0 0 0 0,1-1 0 0 0,-1 1-1 0 0,1 0 1 0 0,-1 0 0 0 0,1 0 0 0 0,-1 0 0 0 0,1-1 0 0 0,-1 1 0 0 0,1 0 0 0 0,-1 0 0 0 0,1 0 0 0 0,-1 0 0 0 0,1 0-1 0 0,-1 0 1 0 0,1 1-32 0 0,0 0 0 0 0,0-1 0 0 0,1 1 0 0 0,-1 0 0 0 0,0-1 0 0 0,1 1 0 0 0,-1-1 0 0 0,1 1 0 0 0,-1 0-1 0 0,1-1 1 0 0,-1 1 0 0 0,1-1 0 0 0,-1 1 0 0 0,1-1 0 0 0,-1 0 0 0 0,1 1 0 0 0,0-1 0 0 0,-1 1 0 0 0,1-1 0 0 0,0 0-1 0 0,-1 0 1 0 0,2 1 0 0 0,21 9 9 0 0,54 3 489 0 0,89 4-1 0 0,-151-15-506 0 0,229 7 178 0 0,-12 0-12 0 0,-10-9-94 0 0,-184 0-64 0 0,-20 2 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21.431"/>
    </inkml:context>
    <inkml:brush xml:id="br0">
      <inkml:brushProperty name="width" value="0.1" units="cm"/>
      <inkml:brushProperty name="height" value="0.1" units="cm"/>
      <inkml:brushProperty name="color" value="#E71224"/>
    </inkml:brush>
  </inkml:definitions>
  <inkml:trace contextRef="#ctx0" brushRef="#br0">1 6 919 0 0,'13'-2'42'0'0,"0"1"-1"0"0,27 0 0 0 0,-23 1 209 0 0,51 5 906 0 0,-36-5-1145 0 0,165 3 223 0 0,-155 1 241 0 0,52 11 1 0 0,-53-7-219 0 0,56 4 0 0 0,182-10 210 0 0,-177-1-308 0 0,168 23-1 0 0,-217-20-135 0 0,85-5-1 0 0,-119 0 11 0 0,13 0-12 0 0,44-2 150 0 0,85 7-1 0 0,184 5 446 0 0,-26-27-280 0 0,-82 10-139 0 0,1-1 18 0 0,-144-2-129 0 0,70-4 28 0 0,-9 6-22 0 0,159-5 98 0 0,-261 12 77 0 0,1 2 1 0 0,83 13-1 0 0,-121-10-267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6:36.681"/>
    </inkml:context>
    <inkml:brush xml:id="br0">
      <inkml:brushProperty name="width" value="0.1" units="cm"/>
      <inkml:brushProperty name="height" value="0.1" units="cm"/>
      <inkml:brushProperty name="color" value="#E71224"/>
    </inkml:brush>
  </inkml:definitions>
  <inkml:trace contextRef="#ctx0" brushRef="#br0">0 0 919 0 0,'41'2'416'0'0,"0"2"0"0"0,54 13 0 0 0,29 3 346 0 0,-38-9-205 0 0,52 0-20 0 0,-53-6-399 0 0,36 1-8 0 0,246 3 164 0 0,-148-14-100 0 0,-77 2-132 0 0,243 27 0 0 0,-313-19-41 0 0,97-7 0 0 0,-11-1 26 0 0,-122 4-35 0 0,0 2 0 0 0,51 11-1 0 0,-35-2-8 0 0,0-2 0 0 0,1-2 0 0 0,59 1 0 0 0,33-15-3 0 0,-127 6 16 0 0,1 0 0 0 0,0 0 0 0 0,28 6 0 0 0,-41-5-110 0 0,0 1-1 0 0,-1 0 0 0 0,1 1 0 0 0,-1-1 0 0 0,9 7 0 0 0,-7-4-1552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12.035"/>
    </inkml:context>
    <inkml:brush xml:id="br0">
      <inkml:brushProperty name="width" value="0.1" units="cm"/>
      <inkml:brushProperty name="height" value="0.1" units="cm"/>
      <inkml:brushProperty name="color" value="#E71224"/>
    </inkml:brush>
  </inkml:definitions>
  <inkml:trace contextRef="#ctx0" brushRef="#br0">0 75 1351 0 0,'167'-22'499'0'0,"-5"-1"397"0"0,-124 20-731 0 0,0 2 0 0 0,50 4 0 0 0,107 10 377 0 0,-118-9-194 0 0,0-2 0 0 0,96-11 0 0 0,29-1 6 0 0,-52 6-343 0 0,106 4-12 0 0,-249 1 1 0 0,235 10 257 0 0,-190-11 175 0 0,1-3 0 0 0,82-15-1 0 0,-102 12-263 0 0,0 2-1 0 0,0 0 0 0 0,52 3 1 0 0,-11 3-124 0 0,77 5 50 0 0,-46 8-94 0 0,58 5 0 0 0,101 14 0 0 0,-196-26 0 0 0,117 1 0 0 0,44-7 64 0 0,109 11-64 0 0,-158-4 0 0 0,127 17 64 0 0,-262-21-44 0 0,15 2 107 0 0,6 8-133 0 0,-7 0-27 0 0,0-3 0 0 0,1-3-1 0 0,72 2 1 0 0,189-20 375 0 0,-138 2-130 0 0,-98 3-136 0 0,11-5 57 0 0,120-26 1 0 0,-197 32-116 0 0,-7 1 57 0 0,-1-1 0 0 0,1 0 0 0 0,-1 0 0 0 0,1-2 1 0 0,-1 1-1 0 0,0-1 0 0 0,-1-1 0 0 0,20-13 0 0 0,-26 16 32 0 0,0 0-1 0 0,-1 0 0 0 0,1 0 1 0 0,-1-1-1 0 0,0 1 1 0 0,4-6-1 0 0,-7 9-105 0 0,0 0-1 0 0,0 0 0 0 0,0 0 1 0 0,0 0-1 0 0,0 0 0 0 0,0 0 1 0 0,0 0-1 0 0,0-1 0 0 0,0 1 1 0 0,0 0-1 0 0,0 0 0 0 0,0 0 1 0 0,0 0-1 0 0,0 0 0 0 0,0 0 1 0 0,0 0-1 0 0,0 0 0 0 0,0 0 0 0 0,0 0 1 0 0,0 0-1 0 0,0 0 0 0 0,0 0 1 0 0,0 0-1 0 0,-1 0 0 0 0,1-1 1 0 0,0 1-1 0 0,0 0 0 0 0,0 0 1 0 0,0 0-1 0 0,0 0 0 0 0,0 0 1 0 0,0 0-1 0 0,0 0 0 0 0,0 0 1 0 0,0 0-1 0 0,0 0 0 0 0,0 0 1 0 0,0 0-1 0 0,0 0 0 0 0,0 0 1 0 0,0 0-1 0 0,0 0 0 0 0,-1 0 1 0 0,1 0-1 0 0,0 0 0 0 0,0 0 0 0 0,0 0 1 0 0,0 0-1 0 0,0 0 0 0 0,0 0 1 0 0,0 0-1 0 0,0 0 0 0 0,0 0 1 0 0,0 0-1 0 0,0 0 0 0 0,0 0 1 0 0,0 0-1 0 0,0 0 0 0 0,-1 0 1 0 0,1 0-1 0 0,0 0 0 0 0,-5 5 44 0 0,-3 5 20 0 0,-2 9-816 0 0,5-8-2624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14.002"/>
    </inkml:context>
    <inkml:brush xml:id="br0">
      <inkml:brushProperty name="width" value="0.1" units="cm"/>
      <inkml:brushProperty name="height" value="0.1" units="cm"/>
      <inkml:brushProperty name="color" value="#E71224"/>
    </inkml:brush>
  </inkml:definitions>
  <inkml:trace contextRef="#ctx0" brushRef="#br0">0 58 455 0 0,'39'-9'1311'0'0,"-12"3"-90"0"0,33-3-1 0 0,34 4-716 0 0,-9 2-46 0 0,113 10-1 0 0,-44 13-202 0 0,-126-16-219 0 0,192 16 264 0 0,-174-21-135 0 0,0-2 0 0 0,54-10 1 0 0,9-2 120 0 0,186 2 58 0 0,-8 11-344 0 0,-237 0-6 0 0,317 2 140 0 0,-278 6-102 0 0,101-8 0 0 0,-80-5 263 0 0,153 8 0 0 0,-111 7-221 0 0,-76-10-35 0 0,0-2 1 0 0,81-16-1 0 0,-97 14 67 0 0,99 4 1 0 0,-33 2-22 0 0,86 2-85 0 0,-71 0 0 0 0,289 6 256 0 0,-282-11-225 0 0,80 2 14 0 0,-87 5 73 0 0,273 19-112 0 0,-132-5-6 0 0,-180-13 64 0 0,-1 4 0 0 0,119 26 0 0 0,-113-19 3 0 0,-74-12-172 0 0,0 1-1 0 0,44 12 1 0 0,-60-10-86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15.042"/>
    </inkml:context>
    <inkml:brush xml:id="br0">
      <inkml:brushProperty name="width" value="0.1" units="cm"/>
      <inkml:brushProperty name="height" value="0.1" units="cm"/>
      <inkml:brushProperty name="color" value="#E71224"/>
    </inkml:brush>
  </inkml:definitions>
  <inkml:trace contextRef="#ctx0" brushRef="#br0">1 6 2127 0 0,'45'0'453'0'0,"0"3"-1"0"0,72 12 1 0 0,217 34 477 0 0,-217-43-632 0 0,164-10 0 0 0,-126-2 165 0 0,271-29 802 0 0,-238 16-1187 0 0,-79 10-80 0 0,-102 8 2 0 0,19-2 32 0 0,53 2 0 0 0,-78 1-113 0 0,1 0 0 0 0,0 0 0 0 0,0 0 0 0 0,-1 0-1 0 0,1 1 1 0 0,0-1 0 0 0,-1 1 0 0 0,1 0-1 0 0,0-1 1 0 0,-1 1 0 0 0,1 0 0 0 0,-1 0 0 0 0,1 0-1 0 0,-1 0 1 0 0,1 0 0 0 0,-1 0 0 0 0,0 0 0 0 0,1 1-1 0 0,-1-1 1 0 0,0 0 0 0 0,0 1 0 0 0,1 1-1 0 0,0 4-2058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20.221"/>
    </inkml:context>
    <inkml:brush xml:id="br0">
      <inkml:brushProperty name="width" value="0.1" units="cm"/>
      <inkml:brushProperty name="height" value="0.1" units="cm"/>
      <inkml:brushProperty name="color" value="#E71224"/>
    </inkml:brush>
  </inkml:definitions>
  <inkml:trace contextRef="#ctx0" brushRef="#br0">0 17 287 0 0,'10'1'70'0'0,"0"0"-1"0"0,0 0 0 0 0,0 1 1 0 0,12 4-1 0 0,-13-3 16 0 0,-1-1-1 0 0,1 0 1 0 0,0 0-1 0 0,-1-1 1 0 0,1 0 0 0 0,11-1-1 0 0,164 1 3213 0 0,-41 3-3192 0 0,-115-5-6 0 0,0-2 0 0 0,0 0 0 0 0,28-8-1 0 0,-11 3 152 0 0,0 1 0 0 0,75-1 0 0 0,-96 7-220 0 0,23 2 37 0 0,0 1 0 0 0,51 10 0 0 0,-45-5 7 0 0,60 1-1 0 0,-16-9 81 0 0,160 3 532 0 0,-104 7-618 0 0,36 1-76 0 0,-142-10 81 0 0,95-13 0 0 0,-21-1 220 0 0,207 2 0 0 0,-254 13-280 0 0,117-4 38 0 0,-137 0-46 0 0,0-2 10 0 0,-1 3-1 0 0,1 2 1 0 0,80 10 0 0 0,92 29-15 0 0,-154-26 0 0 0,115 6 0 0 0,-123-16 0 0 0,90 1 0 0 0,-126-5 0 0 0,1-2 0 0 0,-1 0 0 0 0,38-10 0 0 0,-56 10 67 0 0,0-1 0 0 0,0 1 1 0 0,-1-2-1 0 0,0 1 0 0 0,0-1 0 0 0,9-6 0 0 0,-18 11-70 0 0,0 0 0 0 0,0 0 1 0 0,0 0-1 0 0,0 0 0 0 0,0 0 1 0 0,0 0-1 0 0,0 1 1 0 0,0-1-1 0 0,0 0 0 0 0,0 0 1 0 0,0 0-1 0 0,0 0 0 0 0,0 0 1 0 0,0 1-1 0 0,0-1 0 0 0,0 0 1 0 0,0 0-1 0 0,0 0 0 0 0,0 0 1 0 0,0 0-1 0 0,0 0 1 0 0,0 1-1 0 0,0-1 0 0 0,0 0 1 0 0,0 0-1 0 0,0 0 0 0 0,0 0 1 0 0,0 0-1 0 0,1 0 0 0 0,-1 0 1 0 0,0 1-1 0 0,0-1 0 0 0,0 0 1 0 0,0 0-1 0 0,0 0 1 0 0,0 0-1 0 0,0 0 0 0 0,1 0 1 0 0,-1 0-1 0 0,0 0 0 0 0,0 0 1 0 0,0 0-1 0 0,0 0 0 0 0,0 0 1 0 0,1 0-1 0 0,-1 0 0 0 0,0 0 1 0 0,0 0-1 0 0,0 0 0 0 0,0 0 1 0 0,0 0-1 0 0,1 0 1 0 0,-1 0-1 0 0,0 0 0 0 0,0 0 1 0 0,0 0-1 0 0,0 0 0 0 0,0 0 1 0 0,1 0-1 0 0,-5 3-268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21.811"/>
    </inkml:context>
    <inkml:brush xml:id="br0">
      <inkml:brushProperty name="width" value="0.1" units="cm"/>
      <inkml:brushProperty name="height" value="0.1" units="cm"/>
      <inkml:brushProperty name="color" value="#E71224"/>
    </inkml:brush>
  </inkml:definitions>
  <inkml:trace contextRef="#ctx0" brushRef="#br0">0 35 1375 0 0,'19'-3'458'0'0,"0"0"0"0"0,-1 2 0 0 0,35 0 0 0 0,146 7 6 0 0,-20-5-481 0 0,137 8 1217 0 0,-221-2-842 0 0,0-5 0 0 0,124-12-1 0 0,73 2 155 0 0,-145 22-490 0 0,-102-8-4 0 0,1-1-1 0 0,67-3 1 0 0,158-8 390 0 0,-34 15-261 0 0,-172-9 35 0 0,106-17 1 0 0,-117 11-106 0 0,308-20 171 0 0,-67 17-194 0 0,-196 5-44 0 0,-36 2 64 0 0,-1 3-1 0 0,0 2 0 0 0,85 17 1 0 0,63 16-29 0 0,-153-29-30 0 0,97-2-1 0 0,-45-3 11 0 0,124 18-1 0 0,-78-5-9 0 0,60-16 29 0 0,-85-3-24 0 0,-72 4-14 0 0,203 4 52 0 0,-59-1-58 0 0,-191-3 0 0 0,210-8 0 0 0,-172 8 0 0 0,-1 3 0 0 0,74 14 0 0 0,-78-8-48 0 0,0 3 0 0 0,0 1-1 0 0,41 19 1 0 0,-67-22-185 0 0,-1 0-21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1.081"/>
    </inkml:context>
    <inkml:brush xml:id="br0">
      <inkml:brushProperty name="width" value="0.1" units="cm"/>
      <inkml:brushProperty name="height" value="0.1" units="cm"/>
      <inkml:brushProperty name="color" value="#E71224"/>
    </inkml:brush>
  </inkml:definitions>
  <inkml:trace contextRef="#ctx0" brushRef="#br0">6316 101 1839 0 0,'-9'0'738'0'0,"-6"0"239"0"0,-27-3 0 0 0,36 2-885 0 0,0 0 0 0 0,1-1 0 0 0,-1 1 0 0 0,1-1 0 0 0,-1-1 0 0 0,1 1 0 0 0,0-1 0 0 0,-5-3 0 0 0,6 3 31 0 0,-1 1 0 0 0,1 0 0 0 0,0 0 0 0 0,-1 0-1 0 0,0 1 1 0 0,1-1 0 0 0,-1 1 0 0 0,0 0 0 0 0,1 1 0 0 0,-1-1-1 0 0,0 1 1 0 0,0 0 0 0 0,0 0 0 0 0,-5 1 0 0 0,-7 2 154 0 0,0 0 1 0 0,-27 10-1 0 0,22-6-88 0 0,-46 20 199 0 0,50-19-306 0 0,0 0-1 0 0,-38 9 0 0 0,22-12 183 0 0,0-1 0 0 0,-58-2 0 0 0,30-2 96 0 0,-51-2 405 0 0,-30 1 153 0 0,115 3-872 0 0,-1 0 1 0 0,1-2-1 0 0,-1-2 1 0 0,1 0-1 0 0,-1-2 1 0 0,-34-9-1 0 0,-32-9 436 0 0,-151-15 0 0 0,172 28-398 0 0,42 6-84 0 0,-37 2 0 0 0,-10-1 0 0 0,-53-7 217 0 0,-187-19 644 0 0,272 22-846 0 0,6-1 4 0 0,-1 3 1 0 0,-77 1 0 0 0,-70 9-20 0 0,29-12 256 0 0,0 0 32 0 0,158 6-286 0 0,-29-1 29 0 0,1 2 1 0 0,-1 1 0 0 0,-40 9-1 0 0,47-7-31 0 0,0-1 0 0 0,-46 0 0 0 0,22-2 0 0 0,-186-7 170 0 0,205 4-158 0 0,0 0 5 0 0,0 1 0 0 0,0 1 1 0 0,0 2-1 0 0,0 1 0 0 0,0 1 1 0 0,1 1-1 0 0,-37 12 0 0 0,36-8-17 0 0,-1-2 0 0 0,1-1 0 0 0,-51 4 0 0 0,47-7 0 0 0,1 1 0 0 0,-57 16 0 0 0,27 0 0 0 0,0-3 0 0 0,-1-2 0 0 0,-1-3 0 0 0,-101 6 0 0 0,98-16 22 0 0,-273 13 300 0 0,242-9-80 0 0,-165-10-1 0 0,-386-18 199 0 0,614 23-672 0 0,1 1 0 0 0,-1 2 0 0 0,1 1 0 0 0,0 1 0 0 0,-65 23 0 0 0,41-6-595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7.039"/>
    </inkml:context>
    <inkml:brush xml:id="br0">
      <inkml:brushProperty name="width" value="0.1" units="cm"/>
      <inkml:brushProperty name="height" value="0.1" units="cm"/>
      <inkml:brushProperty name="color" value="#E71224"/>
    </inkml:brush>
  </inkml:definitions>
  <inkml:trace contextRef="#ctx0" brushRef="#br0">1373 48 5095 0 0,'1'-1'20'0'0,"0"0"27"0"0,0-1-1 0 0,0 1 0 0 0,-1-1 0 0 0,1 1 0 0 0,0-1 0 0 0,-1 1 0 0 0,1-1 0 0 0,-1 1 0 0 0,0-1 0 0 0,1-3 0 0 0,-2 5 13 0 0,1-1-1 0 0,-1 1 0 0 0,1-1 0 0 0,-1 1 0 0 0,1-1 1 0 0,-1 1-1 0 0,1-1 0 0 0,-1 1 0 0 0,0-1 0 0 0,1 1 1 0 0,-1 0-1 0 0,0-1 0 0 0,1 1 0 0 0,-1 0 0 0 0,0 0 1 0 0,1-1-1 0 0,-1 1 0 0 0,0 0 0 0 0,0 0 0 0 0,1 0 0 0 0,-1 0 1 0 0,0 0-1 0 0,0 0 0 0 0,1 0 0 0 0,-2 0 0 0 0,-96-3 914 0 0,-15-1-784 0 0,-49-9 1564 0 0,-254 13 0 0 0,367 4-1628 0 0,0 2-1 0 0,-72 17 0 0 0,-91 44-497 0 0,142-40-608 0 0,-2 0-2928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23.559"/>
    </inkml:context>
    <inkml:brush xml:id="br0">
      <inkml:brushProperty name="width" value="0.1" units="cm"/>
      <inkml:brushProperty name="height" value="0.1" units="cm"/>
      <inkml:brushProperty name="color" value="#E71224"/>
    </inkml:brush>
  </inkml:definitions>
  <inkml:trace contextRef="#ctx0" brushRef="#br0">883 102 1495 0 0,'-8'-17'189'0'0,"-4"-4"545"0"0,8 16-600 0 0,0 0 1 0 0,0 1-1 0 0,0-1 0 0 0,-1 1 0 0 0,0 0 1 0 0,0 0-1 0 0,0 0 0 0 0,0 1 1 0 0,-1-1-1 0 0,1 1 0 0 0,-1 1 0 0 0,0-1 1 0 0,1 1-1 0 0,-1 0 0 0 0,-1 0 0 0 0,1 1 1 0 0,0-1-1 0 0,0 2 0 0 0,-11-2 0 0 0,-12 1-69 0 0,20 0-38 0 0,1 1-1 0 0,-1 0 1 0 0,0 0-1 0 0,-15 3 1 0 0,-122 35 246 0 0,-16 4 423 0 0,-91-2 49 0 0,245-38-773 0 0,1 0 0 0 0,0 1 0 0 0,0-1 0 0 0,0 1 0 0 0,0 1 0 0 0,1-1 0 0 0,-1 1 0 0 0,1 0 0 0 0,0 1 0 0 0,0 0 0 0 0,-11 10 0 0 0,12-8-164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25.519"/>
    </inkml:context>
    <inkml:brush xml:id="br0">
      <inkml:brushProperty name="width" value="0.1" units="cm"/>
      <inkml:brushProperty name="height" value="0.1" units="cm"/>
      <inkml:brushProperty name="color" value="#E71224"/>
    </inkml:brush>
  </inkml:definitions>
  <inkml:trace contextRef="#ctx0" brushRef="#br0">0 13 1639 0 0,'38'-6'258'0'0,"1"2"-1"0"0,-1 1 0 0 0,66 5 1 0 0,-67-1-306 0 0,191 17 182 0 0,-151-9-83 0 0,0-3 0 0 0,102-6-1 0 0,-91-6 680 0 0,156 8 0 0 0,-154 7-634 0 0,148 6 43 0 0,32-20 386 0 0,-149 13-263 0 0,-43-2-158 0 0,-41-4-60 0 0,36 3 39 0 0,114-8 0 0 0,-102-5-86 0 0,234-17 401 0 0,-210 31-346 0 0,-14 1-27 0 0,-26-6-8 0 0,-24 1 7 0 0,49-6-1 0 0,-37 0-23 0 0,1 2 0 0 0,-1 3 0 0 0,1 2 0 0 0,57 10 0 0 0,-7 0 0 0 0,124-1 0 0 0,-166-10 0 0 0,57-1 1 0 0,-43-1 61 0 0,94 12-1 0 0,-100-4 70 0 0,1-4 0 0 0,-1-3-1 0 0,1-3 1 0 0,-1-3 0 0 0,95-19-1 0 0,-54 7 261 0 0,-97 16-363 0 0,-1 0 1 0 0,1 2-1 0 0,0 0 0 0 0,26 4 0 0 0,-41-4-43 0 0,0 0-1 0 0,0 0 1 0 0,0 0 0 0 0,0 0-1 0 0,0 0 1 0 0,0 1-1 0 0,-1-1 1 0 0,1 1-1 0 0,3 2 1 0 0,3 3-119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27.147"/>
    </inkml:context>
    <inkml:brush xml:id="br0">
      <inkml:brushProperty name="width" value="0.1" units="cm"/>
      <inkml:brushProperty name="height" value="0.1" units="cm"/>
      <inkml:brushProperty name="color" value="#E71224"/>
    </inkml:brush>
  </inkml:definitions>
  <inkml:trace contextRef="#ctx0" brushRef="#br0">186 1 863 0 0,'-143'39'634'0'0,"134"-38"-511"0"0,-16 4 774 0 0,24-5-875 0 0,1 0 1 0 0,-1 0-1 0 0,1 0 0 0 0,-1 1 0 0 0,1-1 0 0 0,-1 0 1 0 0,1 0-1 0 0,0 0 0 0 0,-1 1 0 0 0,1-1 0 0 0,0 0 1 0 0,-1 1-1 0 0,1-1 0 0 0,0 0 0 0 0,-1 1 0 0 0,1-1 1 0 0,0 0-1 0 0,0 1 0 0 0,-1-1 0 0 0,1 1 0 0 0,0-1 0 0 0,0 0 1 0 0,0 1-1 0 0,-1-1 0 0 0,1 1 0 0 0,0-1 0 0 0,0 1 1 0 0,0-1-1 0 0,0 1 0 0 0,0-1 0 0 0,0 1 0 0 0,0-1 1 0 0,0 1-1 0 0,0-1 0 0 0,0 0 0 0 0,0 1 0 0 0,1-1 1 0 0,-1 1-1 0 0,0-1 0 0 0,0 1 0 0 0,0-1 0 0 0,1 1 0 0 0,0 0-13 0 0,-1-1 0 0 0,1 1-1 0 0,0 0 1 0 0,-1-1 0 0 0,1 1-1 0 0,0-1 1 0 0,0 1-1 0 0,0-1 1 0 0,0 0 0 0 0,-1 1-1 0 0,1-1 1 0 0,0 0 0 0 0,0 0-1 0 0,0 0 1 0 0,0 1-1 0 0,0-1 1 0 0,1 0 0 0 0,23 1 58 0 0,-14-1 9 0 0,13 1 17 0 0,-1-1 0 0 0,45-6 0 0 0,-27 1-39 0 0,39-3-19 0 0,-19 1 42 0 0,72 2-1 0 0,173-4-61 0 0,58 3-18 0 0,-271 8 303 0 0,172-21 0 0 0,-217 18-257 0 0,-35 1-86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28.520"/>
    </inkml:context>
    <inkml:brush xml:id="br0">
      <inkml:brushProperty name="width" value="0.1" units="cm"/>
      <inkml:brushProperty name="height" value="0.1" units="cm"/>
      <inkml:brushProperty name="color" value="#E71224"/>
    </inkml:brush>
  </inkml:definitions>
  <inkml:trace contextRef="#ctx0" brushRef="#br0">1 1 575 0 0,'8'1'7'0'0,"-1"1"-1"0"0,1-1 0 0 0,0-1 0 0 0,14 1 0 0 0,4-1 17 0 0,160-1 199 0 0,-128-2 660 0 0,99 7 0 0 0,0 17-286 0 0,172 12-472 0 0,39 2 160 0 0,-26-1 416 0 0,-56-9-489 0 0,-168-12-50 0 0,162-1 1 0 0,245-3 1022 0 0,-152-9-940 0 0,-97-3 250 0 0,156-9-115 0 0,-155 14-282 0 0,-182 3-87 0 0,168-15 0 0 0,-177 0 5 0 0,-1 3-1 0 0,1 4 1 0 0,0 4-1 0 0,105 15 0 0 0,101 22-14 0 0,-221-30 57 0 0,-17-2-90 0 0,70 16 0 0 0,-65-7-905 0 0,2-4 0 0 0,84 6-1 0 0,-114-15 299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30.161"/>
    </inkml:context>
    <inkml:brush xml:id="br0">
      <inkml:brushProperty name="width" value="0.1" units="cm"/>
      <inkml:brushProperty name="height" value="0.1" units="cm"/>
      <inkml:brushProperty name="color" value="#E71224"/>
    </inkml:brush>
  </inkml:definitions>
  <inkml:trace contextRef="#ctx0" brushRef="#br0">0 41 1639 0 0,'67'-3'179'0'0,"-48"4"143"0"0,-1 1-211 0 0,69-5 5 0 0,110-9 84 0 0,-133 3-77 0 0,-26 2 243 0 0,0 2 0 0 0,1 1 0 0 0,62 4 0 0 0,34 19-284 0 0,-11-1-75 0 0,136-1 38 0 0,-69-5-30 0 0,-151-9 24 0 0,38 4 94 0 0,3 2-43 0 0,0-2-1 0 0,117-7 0 0 0,-34-9-54 0 0,87-1 144 0 0,-29-2-47 0 0,-88 1-134 0 0,-60 6 2 0 0,15-1 0 0 0,145 9 0 0 0,153 2-1 0 0,-31-4 13 0 0,-83 7 261 0 0,-224-10-213 0 0,-6 1 123 0 0,86-12 0 0 0,-123 12-172 0 0,1 0 0 0 0,0 1 0 0 0,-1 0 0 0 0,1 0 0 0 0,10 1 0 0 0,-2 2-11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33.990"/>
    </inkml:context>
    <inkml:brush xml:id="br0">
      <inkml:brushProperty name="width" value="0.1" units="cm"/>
      <inkml:brushProperty name="height" value="0.1" units="cm"/>
      <inkml:brushProperty name="color" value="#E71224"/>
    </inkml:brush>
  </inkml:definitions>
  <inkml:trace contextRef="#ctx0" brushRef="#br0">1 3 1375 0 0,'8'-1'99'0'0,"0"0"-1"0"0,0 1 0 0 0,1 0 0 0 0,-1 0 0 0 0,0 1 0 0 0,9 2 0 0 0,1-1 431 0 0,108 14-240 0 0,44 5-34 0 0,60-5 568 0 0,-130-10-430 0 0,179 3 508 0 0,14 1-2 0 0,-280-9-897 0 0,135 3 60 0 0,-31 1-62 0 0,-43 0 0 0 0,125 5 0 0 0,139 1 0 0 0,-256-13 25 0 0,8 0 326 0 0,137-20 1 0 0,-198 17-332 0 0,5-1 110 0 0,35-3 0 0 0,-59 8-179 0 0,0 1 0 0 0,0 0 0 0 0,-1 1 0 0 0,1 0-1 0 0,0 0 1 0 0,0 1 0 0 0,-1 1 0 0 0,13 4 0 0 0,-11-2-2405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35.343"/>
    </inkml:context>
    <inkml:brush xml:id="br0">
      <inkml:brushProperty name="width" value="0.1" units="cm"/>
      <inkml:brushProperty name="height" value="0.1" units="cm"/>
      <inkml:brushProperty name="color" value="#E71224"/>
    </inkml:brush>
  </inkml:definitions>
  <inkml:trace contextRef="#ctx0" brushRef="#br0">0 82 2759 0 0,'51'0'1120'0'0,"-4"3"-882"0"0,-1 1 0 0 0,60 14-1 0 0,-64-9-73 0 0,0-2 0 0 0,1-2 0 0 0,49-1-1 0 0,328 0-152 0 0,101-2 42 0 0,-323 4-24 0 0,33-1 6 0 0,-82-20 67 0 0,68-1 100 0 0,-74 11 29 0 0,-73 2-78 0 0,321-42 425 0 0,-321 34-588 0 0,261-20 629 0 0,-257 25-534 0 0,50 1-53 0 0,37 0-32 0 0,-96 1 54 0 0,-5 1-17 0 0,119 11 0 0 0,32 13 21 0 0,-162-17-52 0 0,-26-3-6 0 0,1-1 0 0 0,32-5 0 0 0,4 1 0 0 0,-5 1 44 0 0,-19 0 62 0 0,1 2 1 0 0,-1 1-1 0 0,0 2 1 0 0,42 8-1 0 0,-61-6-75 0 0,0 0 0 0 0,31 13-1 0 0,-15 1-2354 0 0,-18-7-228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38.428"/>
    </inkml:context>
    <inkml:brush xml:id="br0">
      <inkml:brushProperty name="width" value="0.1" units="cm"/>
      <inkml:brushProperty name="height" value="0.1" units="cm"/>
      <inkml:brushProperty name="color" value="#E71224"/>
    </inkml:brush>
  </inkml:definitions>
  <inkml:trace contextRef="#ctx0" brushRef="#br0">1 40 943 0 0,'88'-22'106'0'0,"-38"11"-60"0"0,-18 5 26 0 0,-32 6-72 0 0,0 0 0 0 0,1 1 0 0 0,-1-1 0 0 0,0 0 0 0 0,0 0 0 0 0,0 1 0 0 0,1-1 0 0 0,-1 0 0 0 0,0 1 0 0 0,0-1 0 0 0,0 0 0 0 0,0 1 0 0 0,0-1 0 0 0,0 0 0 0 0,0 1 0 0 0,0-1 0 0 0,0 0 0 0 0,0 1 0 0 0,0-1 0 0 0,0 0 0 0 0,0 1 0 0 0,0-1 0 0 0,0 0 0 0 0,0 1 0 0 0,0-1 0 0 0,0 0 0 0 0,0 1 0 0 0,0-1 0 0 0,0 0 0 0 0,-1 0 0 0 0,1 1 0 0 0,0-1 0 0 0,0 0 0 0 0,-1 1 0 0 0,-1 1 0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40.187"/>
    </inkml:context>
    <inkml:brush xml:id="br0">
      <inkml:brushProperty name="width" value="0.1" units="cm"/>
      <inkml:brushProperty name="height" value="0.1" units="cm"/>
      <inkml:brushProperty name="color" value="#E71224"/>
    </inkml:brush>
  </inkml:definitions>
  <inkml:trace contextRef="#ctx0" brushRef="#br0">0 42 1375 0 0,'3'-2'117'0'0,"-1"0"-1"0"0,1 0 0 0 0,-1 0 1 0 0,1 1-1 0 0,0-1 0 0 0,0 1 1 0 0,0-1-1 0 0,-1 1 0 0 0,1 0 1 0 0,1 0-1 0 0,-1 0 0 0 0,0 1 1 0 0,0-1-1 0 0,0 1 0 0 0,0-1 1 0 0,0 1-1 0 0,5 1 0 0 0,15-4-170 0 0,31-5 352 0 0,74-3 0 0 0,-70 11-118 0 0,-1 3 0 0 0,114 20 0 0 0,-91-13 63 0 0,1-4 0 0 0,142-6-1 0 0,-153 0-135 0 0,69 11 0 0 0,67 0 39 0 0,-184-12-146 0 0,389-22 11 0 0,-331 18 59 0 0,153 11 0 0 0,-46 2 67 0 0,232-2 239 0 0,-161 2 32 0 0,105-15-196 0 0,-190 0-216 0 0,-120 6 5 0 0,78-2 34 0 0,143-23 1 0 0,-217 18-23 0 0,0 1 0 0 0,1 4 0 0 0,-1 1 0 0 0,104 12-1 0 0,-132-7-12 0 0,53-3 0 0 0,-35 0 0 0 0,71-6 25 0 0,-69 2-5 0 0,63 3-1 0 0,-104 2-79 0 0,0 0 0 0 0,0 1 0 0 0,-1 0 0 0 0,1 0 0 0 0,7 4 0 0 0,-6-2-332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44.215"/>
    </inkml:context>
    <inkml:brush xml:id="br0">
      <inkml:brushProperty name="width" value="0.1" units="cm"/>
      <inkml:brushProperty name="height" value="0.1" units="cm"/>
      <inkml:brushProperty name="color" value="#E71224"/>
    </inkml:brush>
  </inkml:definitions>
  <inkml:trace contextRef="#ctx0" brushRef="#br0">1 279 1375 0 0,'23'-32'3305'0'0,"-19"25"-3166"0"0,1 0 0 0 0,0 0 0 0 0,6-7 1 0 0,0 5-67 0 0,1-1 1 0 0,0 2 0 0 0,0 0-1 0 0,0 0 1 0 0,1 1-1 0 0,0 1 1 0 0,1 0-1 0 0,26-8 1 0 0,4 2 172 0 0,70-9 0 0 0,93 5 183 0 0,-61 8-383 0 0,-22-3 17 0 0,168-17 117 0 0,323-11 102 0 0,-385 52-282 0 0,-77-2 0 0 0,51-6 275 0 0,-201-4-240 0 0,-1-1 0 0 0,1 0-1 0 0,0-1 1 0 0,0 1 0 0 0,0 0 0 0 0,0-1-1 0 0,-1 1 1 0 0,1-1 0 0 0,0 0 0 0 0,-1 0-1 0 0,1 0 1 0 0,-1 0 0 0 0,1-1 0 0 0,2-1-1 0 0,-7 23 45 0 0,2-10-98 0 0,0 3-2322 0 0,-2-6-198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7.459"/>
    </inkml:context>
    <inkml:brush xml:id="br0">
      <inkml:brushProperty name="width" value="0.1" units="cm"/>
      <inkml:brushProperty name="height" value="0.1" units="cm"/>
      <inkml:brushProperty name="color" value="#E71224"/>
    </inkml:brush>
  </inkml:definitions>
  <inkml:trace contextRef="#ctx0" brushRef="#br0">2054 77 5063 0 0,'0'-17'227'0'0,"0"11"-34"0"0,0 1 1 0 0,-1-1 0 0 0,1 1-1 0 0,-1-1 1 0 0,-3-9-1 0 0,4 14-69 0 0,-1 0 0 0 0,1 0-1 0 0,-1 0 1 0 0,0 0-1 0 0,1 0 1 0 0,-1 0-1 0 0,0 0 1 0 0,0 0 0 0 0,0 1-1 0 0,1-1 1 0 0,-1 0-1 0 0,0 0 1 0 0,0 1 0 0 0,0-1-1 0 0,0 1 1 0 0,-1-1-1 0 0,1 1 1 0 0,0-1-1 0 0,0 1 1 0 0,0 0 0 0 0,0-1-1 0 0,0 1 1 0 0,0 0-1 0 0,-1 0 1 0 0,1 0 0 0 0,0 0-1 0 0,0 0 1 0 0,-2 0-1 0 0,-5 1-216 0 0,1 0 0 0 0,-1 0-1 0 0,-9 3 1 0 0,10-2 326 0 0,-23 3-233 0 0,1 0 0 0 0,-56 0 0 0 0,-61-10 0 0 0,37 1 0 0 0,-352 16 1506 0 0,272-4-933 0 0,-123 21-369 0 0,51-2-199 0 0,-1-4-591 0 0,175-13 228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45.836"/>
    </inkml:context>
    <inkml:brush xml:id="br0">
      <inkml:brushProperty name="width" value="0.1" units="cm"/>
      <inkml:brushProperty name="height" value="0.1" units="cm"/>
      <inkml:brushProperty name="color" value="#E71224"/>
    </inkml:brush>
  </inkml:definitions>
  <inkml:trace contextRef="#ctx0" brushRef="#br0">1 2 1207 0 0,'28'-2'0'0'0,"-8"2"104"0"0,0 0-104 0 0,-5 0 0 0 0,-4 0 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51.207"/>
    </inkml:context>
    <inkml:brush xml:id="br0">
      <inkml:brushProperty name="width" value="0.1" units="cm"/>
      <inkml:brushProperty name="height" value="0.1" units="cm"/>
      <inkml:brushProperty name="color" value="#E71224"/>
    </inkml:brush>
  </inkml:definitions>
  <inkml:trace contextRef="#ctx0" brushRef="#br0">0 117 287 0 0,'10'5'86'0'0,"0"-1"0"0"0,1-1 0 0 0,-1 0 0 0 0,1 0-1 0 0,13 1 1 0 0,59 3 878 0 0,-8-1-427 0 0,21 11-231 0 0,32 3-257 0 0,-102-17-9 0 0,0-2 0 0 0,50-2 0 0 0,48-15 994 0 0,-49 6-562 0 0,88-2-1 0 0,103-1-411 0 0,-204 7-59 0 0,98-15 9 0 0,-44 7 37 0 0,-69 9-41 0 0,248-9-6 0 0,-175 11 0 0 0,102-23 27 0 0,-159 16-14 0 0,0 2-1 0 0,85 0 0 0 0,-108 9-12 0 0,148 11 0 0 0,-110-6 0 0 0,128-5 0 0 0,-83-4 0 0 0,161 1 0 0 0,-48-8 25 0 0,-137 3-1 0 0,172 10-1 0 0,19 17-23 0 0,-105-28 0 0 0,-30-1 0 0 0,-44 8 0 0 0,78 1 0 0 0,-141 3 0 0 0,-23-1 0 0 0,47-2 0 0 0,53-3 17 0 0,21-2 20 0 0,-91 1 76 0 0,0 1 0 0 0,0 4 1 0 0,77 9-1 0 0,5-1 31 0 0,-90-7 21 0 0,79-8 0 0 0,-86 3-27 0 0,218-16 637 0 0,-69 7-197 0 0,-109 12-282 0 0,-74 0-287 0 0,0 0 0 0 0,0 0 0 0 0,0 1 0 0 0,0 0 0 0 0,-1 0 0 0 0,1 1 0 0 0,0 0 0 0 0,0 0 0 0 0,-1 0 0 0 0,1 0 0 0 0,7 5 0 0 0,-1 0-77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52.642"/>
    </inkml:context>
    <inkml:brush xml:id="br0">
      <inkml:brushProperty name="width" value="0.1" units="cm"/>
      <inkml:brushProperty name="height" value="0.1" units="cm"/>
      <inkml:brushProperty name="color" value="#E71224"/>
    </inkml:brush>
  </inkml:definitions>
  <inkml:trace contextRef="#ctx0" brushRef="#br0">1 32 799 0 0,'205'-3'62'0'0,"29"-1"12"0"0,-132-6 114 0 0,-11 1 334 0 0,106 4 0 0 0,161 14 292 0 0,-156-6-741 0 0,86 5-80 0 0,59 15 7 0 0,-160-14 0 0 0,-73-4 0 0 0,-51 0 0 0 0,-1-2 7 0 0,196 2 314 0 0,72-24 618 0 0,-212 20-824 0 0,-65 1-89 0 0,-50-2-26 0 0,77 2 36 0 0,128-12 0 0 0,-98-4-14 0 0,0 4-1 0 0,139 6 0 0 0,99-1 17 0 0,-172-3 42 0 0,106 15-6 0 0,44-1-2 0 0,-177-10-40 0 0,212 20 0 0 0,-131-3-32 0 0,53 7 0 0 0,-203-9 5 0 0,41 7 35 0 0,149 1-1 0 0,264 12 1264 0 0,-486-28-1244 0 0,68-7 1 0 0,32 2 29 0 0,-123 8-105 0 0,-15-3-75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54.383"/>
    </inkml:context>
    <inkml:brush xml:id="br0">
      <inkml:brushProperty name="width" value="0.1" units="cm"/>
      <inkml:brushProperty name="height" value="0.1" units="cm"/>
      <inkml:brushProperty name="color" value="#E71224"/>
    </inkml:brush>
  </inkml:definitions>
  <inkml:trace contextRef="#ctx0" brushRef="#br0">0 146 1727 0 0,'27'-12'174'0'0,"1"2"0"0"0,42-11 0 0 0,-26 9-24 0 0,-12 3-66 0 0,1 2-1 0 0,0 1 0 0 0,-1 1 0 0 0,40 1 0 0 0,-9 4 93 0 0,78 12 0 0 0,-85-6-176 0 0,0-2 0 0 0,0-2 0 0 0,82-9 0 0 0,-62-2 31 0 0,44-6 176 0 0,152 1 1 0 0,80-3 30 0 0,-71 0-82 0 0,-111 20-156 0 0,42-2 0 0 0,-164-3 14 0 0,186-4 295 0 0,-176 7-217 0 0,0 3 1 0 0,58 12-1 0 0,94 19 34 0 0,-152-29-121 0 0,94-1 0 0 0,-80-3 128 0 0,-1 2 0 0 0,77 16 0 0 0,68 4 287 0 0,150-38-357 0 0,-174 0-49 0 0,97-6 50 0 0,-191 12-1 0 0,131-1 74 0 0,290 46-73 0 0,-111 19-64 0 0,-304-41 0 0 0,325 31 0 0 0,-261-41 0 0 0,130 2 0 0 0,178 2 72 0 0,-453-8-72 0 0,297-16 0 0 0,-84 0 0 0 0,-59 5 33 0 0,-3 0-2 0 0,53-5-31 0 0,31-1 0 0 0,-190 16 0 0 0,26 1 0 0 0,148-17 0 0 0,-111 2 110 0 0,239 5-1 0 0,-176 0 29 0 0,-43-1-34 0 0,-116 9-82 0 0,0 2 1 0 0,45 8-1 0 0,-41-2-22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7:55.454"/>
    </inkml:context>
    <inkml:brush xml:id="br0">
      <inkml:brushProperty name="width" value="0.1" units="cm"/>
      <inkml:brushProperty name="height" value="0.1" units="cm"/>
      <inkml:brushProperty name="color" value="#E71224"/>
    </inkml:brush>
  </inkml:definitions>
  <inkml:trace contextRef="#ctx0" brushRef="#br0">1 46 1839 0 0,'2'-1'86'0'0,"0"-1"0"0"0,1 1 0 0 0,-1-1-1 0 0,0 1 1 0 0,1 0 0 0 0,0 0-1 0 0,-1 0 1 0 0,1 1 0 0 0,-1-1-1 0 0,1 0 1 0 0,0 1 0 0 0,0 0-1 0 0,3 0 1 0 0,10-3 249 0 0,72-10-305 0 0,1 4 1 0 0,0 3-1 0 0,125 8 0 0 0,131 4 374 0 0,-302-6-413 0 0,175 10 60 0 0,-123-3 302 0 0,126-8 0 0 0,-155-4-152 0 0,28-3-60 0 0,181 7 0 0 0,-256 3-138 0 0,173 11 30 0 0,-141-12-24 0 0,91-10-1 0 0,-69 0 52 0 0,-1 2 0 0 0,1 4-1 0 0,93 7 1 0 0,-90 4-26 0 0,8 2 58 0 0,136-2-1 0 0,-122-14-91 0 0,96-1 0 0 0,-184 7 0 0 0,148 7 0 0 0,-63-3 53 0 0,173-16-1 0 0,-104 0-21 0 0,76 19 1 0 0,8-1 0 0 0,-126-14-38 0 0,184 0 308 0 0,-37 28-86 0 0,-195-12-216 0 0,-52-5 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15.392"/>
    </inkml:context>
    <inkml:brush xml:id="br0">
      <inkml:brushProperty name="width" value="0.1" units="cm"/>
      <inkml:brushProperty name="height" value="0.1" units="cm"/>
      <inkml:brushProperty name="color" value="#E71224"/>
    </inkml:brush>
  </inkml:definitions>
  <inkml:trace contextRef="#ctx0" brushRef="#br0">6 62 455 0 0,'0'0'162'0'0,"0"0"-108"0"0,0 0-1 0 0,0 0 1 0 0,-1 0 0 0 0,1 0 0 0 0,0 0-1 0 0,0 0 1 0 0,-4-1 1506 0 0,4 1-1507 0 0,0 0 1 0 0,0-1 0 0 0,0 1 0 0 0,0 0 0 0 0,0 0-1 0 0,0 0 1 0 0,0 0 0 0 0,0 0 0 0 0,0-1-1 0 0,0 1 1 0 0,0 0 0 0 0,0 0 0 0 0,0 0-1 0 0,0 0 1 0 0,0 0 0 0 0,0-1 0 0 0,0 1 0 0 0,0 0-1 0 0,0 0 1 0 0,0 0 0 0 0,0 0 0 0 0,0-1-1 0 0,11-8 1719 0 0,21-8-602 0 0,-12 12-1055 0 0,1 2 0 0 0,-1 0 0 0 0,1 1 0 0 0,0 1 0 0 0,33 3 0 0 0,-42 0-77 0 0,0 0 1 0 0,0 1 0 0 0,0 0-1 0 0,0 1 1 0 0,-1 0 0 0 0,1 0-1 0 0,16 11 1 0 0,-17-10 43 0 0,1 0 0 0 0,-1-1-1 0 0,1-1 1 0 0,0 0 0 0 0,15 2 0 0 0,61 2 633 0 0,-67-6-708 0 0,2-1 86 0 0,1-2-1 0 0,0 0 0 0 0,-1-2 1 0 0,40-11-1 0 0,-22 5-4 0 0,6-3 15 0 0,-24 7-76 0 0,32-6 0 0 0,-3 4 23 0 0,-6 1-27 0 0,0 2-1 0 0,74 0 0 0 0,-70 11-22 0 0,1 2 0 0 0,-1 2 0 0 0,62 21 0 0 0,17 3 0 0 0,-79-22 0 0 0,3 1 0 0 0,68 7 0 0 0,23-9 0 0 0,98 11 64 0 0,-197-17-64 0 0,68-2 0 0 0,-88-3 0 0 0,183-9 1 0 0,44 2 62 0 0,-207 7-63 0 0,-1-1 0 0 0,0-2 0 0 0,1-2 0 0 0,-1-2 0 0 0,52-15 0 0 0,-90 20 1 0 0,150-36 98 0 0,-137 35-86 0 0,0 0 0 0 0,1 2 0 0 0,-1 0 1 0 0,0 1-1 0 0,0 1 0 0 0,26 4 0 0 0,-36-2-13 0 0,-1-1 0 0 0,1 1 0 0 0,10 5 0 0 0,3 3 0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19.633"/>
    </inkml:context>
    <inkml:brush xml:id="br0">
      <inkml:brushProperty name="width" value="0.1" units="cm"/>
      <inkml:brushProperty name="height" value="0.1" units="cm"/>
      <inkml:brushProperty name="color" value="#E71224"/>
    </inkml:brush>
  </inkml:definitions>
  <inkml:trace contextRef="#ctx0" brushRef="#br0">1 3 1727 0 0,'0'0'9'0'0,"0"0"0"0"0,0 0 0 0 0,0 0 0 0 0,0 0 0 0 0,0 0 0 0 0,0 0 0 0 0,0 0 0 0 0,0-1 0 0 0,0 1 0 0 0,0 0 0 0 0,0 0 0 0 0,0 0 0 0 0,0 0 0 0 0,0 0 0 0 0,0 0 0 0 0,0 0 0 0 0,0 0 0 0 0,0 0 0 0 0,0-1 0 0 0,0 1 0 0 0,0 0 0 0 0,1 0-1 0 0,-1 0 1 0 0,0 0 0 0 0,0 0 0 0 0,0 0 0 0 0,0 0 0 0 0,0 0 0 0 0,0 0 0 0 0,0 0 0 0 0,0 0 0 0 0,1 0 0 0 0,-1 0 0 0 0,0 0 0 0 0,0 0 0 0 0,0 0 0 0 0,0 0 0 0 0,0 0 0 0 0,0 0 0 0 0,0 0 0 0 0,0 0 0 0 0,1 0 0 0 0,-1 0 0 0 0,0 0 0 0 0,0 0-1 0 0,0 0 1 0 0,0 0 0 0 0,0 0 0 0 0,0 0 0 0 0,0 0 0 0 0,0 0 0 0 0,0 0 0 0 0,1 0 0 0 0,-1 1 0 0 0,0-1 0 0 0,0 0 0 0 0,0 0 0 0 0,0 0 0 0 0,0 0 0 0 0,0 0 0 0 0,0 0 0 0 0,0 0 0 0 0,3 3 117 0 0,0-2-2 0 0,0 0 0 0 0,0 0 0 0 0,-1 0 0 0 0,1-1 0 0 0,0 1 0 0 0,0-1 0 0 0,0 0 0 0 0,0 1 0 0 0,0-1 0 0 0,0-1 0 0 0,5 0 0 0 0,2 1 97 0 0,15 0-94 0 0,-10-1-23 0 0,0 1 1 0 0,1 1-1 0 0,25 4 0 0 0,57 12-104 0 0,50 0 508 0 0,113 1-128 0 0,-94-17 212 0 0,-71 5-202 0 0,0 0-320 0 0,-73-6-1 0 0,14 0 31 0 0,67 8-1 0 0,-66-4-99 0 0,48 0 0 0 0,-22-1 0 0 0,-13-1-5 0 0,-20-2 76 0 0,48 9-1 0 0,-13 1-70 0 0,20 4 0 0 0,13 13 41 0 0,-57-15 3 0 0,81 14-1 0 0,-77-19-5 0 0,-28-4-1 0 0,1 0 0 0 0,-1-1-1 0 0,1-1 1 0 0,28-2 0 0 0,64-5 180 0 0,-37 3-26 0 0,-57 3-163 0 0,0 1 0 0 0,0 1 0 0 0,0 1 0 0 0,30 8 0 0 0,-2 0 94 0 0,31 10-110 0 0,-68-19 61 0 0,-1-1-1 0 0,1 0 0 0 0,0-1 1 0 0,15-1-1 0 0,1 1 76 0 0,83-12 582 0 0,-84 10-730 0 0,-21 2 0 0 0,1-1 0 0 0,0 1 0 0 0,-1-1 0 0 0,1 1 0 0 0,0 0 0 0 0,0 0 0 0 0,-1 1 0 0 0,1-1 0 0 0,0 0 0 0 0,-1 1 0 0 0,1 0 0 0 0,0-1 0 0 0,4 3 0 0 0,3 2 0 0 0,-7-4 0 0 0,-1 0 0 0 0,1 0 0 0 0,0 0 0 0 0,-1 1 0 0 0,1-1 0 0 0,-1 1 0 0 0,0 0 0 0 0,1 0 0 0 0,-1 0 0 0 0,2 2 0 0 0,0-1 0 0 0,-1 0 0 0 0,1 0 0 0 0,0 0 0 0 0,0 0 0 0 0,5 2 0 0 0,-1-1 0 0 0,-5-2 23 0 0,1 0-1 0 0,0-1 0 0 0,0 0 0 0 0,0 0 0 0 0,0 0 0 0 0,0 0 1 0 0,0 0-1 0 0,0-1 0 0 0,8 0 0 0 0,-8 0-102 0 0,0 0 1 0 0,0 0-1 0 0,1 1 0 0 0,-1-1 0 0 0,0 1 1 0 0,0 0-1 0 0,0 0 0 0 0,8 4 0 0 0,-5-1-3040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25.398"/>
    </inkml:context>
    <inkml:brush xml:id="br0">
      <inkml:brushProperty name="width" value="0.1" units="cm"/>
      <inkml:brushProperty name="height" value="0.1" units="cm"/>
      <inkml:brushProperty name="color" value="#E71224"/>
    </inkml:brush>
  </inkml:definitions>
  <inkml:trace contextRef="#ctx0" brushRef="#br0">0 45 455 0 0,'62'-12'912'0'0,"19"-3"-108"0"0,-57 9-687 0 0,1 2 0 0 0,0 0 0 0 0,27 0 0 0 0,-25 5-45 0 0,41 8-1 0 0,-32-4-50 0 0,2 2 42 0 0,41 12-1 0 0,-45-9 171 0 0,61 8-1 0 0,-33-13 151 0 0,119-7 0 0 0,25-11 280 0 0,-184 13-601 0 0,0 2 1 0 0,0 0-1 0 0,40 8 0 0 0,-15-1-59 0 0,-19-4 21 0 0,1-1-1 0 0,-1-1 0 0 0,1-2 1 0 0,52-3-1 0 0,93-22 136 0 0,-135 19-78 0 0,0 2 1 0 0,71 3-1 0 0,77 19 124 0 0,-186-19-205 0 0,43 7 0 0 0,54-1 0 0 0,-54-6 0 0 0,0-2 0 0 0,0-2 0 0 0,47-10 0 0 0,-64 10 26 0 0,48-3 0 0 0,-34 5-14 0 0,-10 1 5 0 0,1 1-1 0 0,-1 1 0 0 0,40 8 1 0 0,92 24 152 0 0,-139-26-136 0 0,-1 1 0 0 0,27 13 0 0 0,-31-12-30 0 0,0-1 1 0 0,0-1 0 0 0,0-1 0 0 0,23 4-1 0 0,-24-8 14 0 0,0-2 0 0 0,0 0 0 0 0,0 0 0 0 0,26-6-1 0 0,-17 3 47 0 0,-25 3-233 0 0,1 0-1 0 0,-1 0 1 0 0,0 0-1 0 0,0 0 1 0 0,0 0 0 0 0,0 1-1 0 0,1-1 1 0 0,-1 1-1 0 0,3 1 1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33.730"/>
    </inkml:context>
    <inkml:brush xml:id="br0">
      <inkml:brushProperty name="width" value="0.1" units="cm"/>
      <inkml:brushProperty name="height" value="0.1" units="cm"/>
      <inkml:brushProperty name="color" value="#E71224"/>
    </inkml:brush>
  </inkml:definitions>
  <inkml:trace contextRef="#ctx0" brushRef="#br0">1 1 1583 0 0,'14'3'40'0'0,"0"-1"-1"0"0,1-1 0 0 0,14 0 0 0 0,8 0 110 0 0,-11 1 0 0 0,195 16 466 0 0,-28-8-372 0 0,-80-5-20 0 0,46-5 190 0 0,-102-2-175 0 0,0 3-1 0 0,76 10 1 0 0,36 25-158 0 0,-94-19-15 0 0,128 14 0 0 0,-53-23-44 0 0,125 11 30 0 0,-190-12-4 0 0,0-3-1 0 0,111-8 0 0 0,-102-3 85 0 0,0 4 1 0 0,0 5-1 0 0,153 22 0 0 0,-187-15-116 0 0,1-2 0 0 0,0-3 0 0 0,75-5 0 0 0,-120 0-7 0 0,42-3 15 0 0,-1 2 0 0 0,79 9-1 0 0,-133-7-22 0 0,1 1 0 0 0,0 0 0 0 0,0 0 0 0 0,-1 0 0 0 0,1 1 0 0 0,4 1 0 0 0,-1 1 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37.925"/>
    </inkml:context>
    <inkml:brush xml:id="br0">
      <inkml:brushProperty name="width" value="0.1" units="cm"/>
      <inkml:brushProperty name="height" value="0.1" units="cm"/>
      <inkml:brushProperty name="color" value="#E71224"/>
    </inkml:brush>
  </inkml:definitions>
  <inkml:trace contextRef="#ctx0" brushRef="#br0">0 2 919 0 0,'160'5'712'0'0,"30"0"-394"0"0,113-17-244 0 0,-246 13-47 0 0,0 3-1 0 0,95 18 1 0 0,-80-10 99 0 0,-24-7 54 0 0,1-3 1 0 0,0-1-1 0 0,65-9 1 0 0,-61 4-13 0 0,1 2 0 0 0,78 6 0 0 0,-98 0-120 0 0,221 22 195 0 0,-88-27-148 0 0,-95-3-86 0 0,353 10 78 0 0,-351-4 2 0 0,197 0 500 0 0,-185 0-555 0 0,-27-2 23 0 0,-1 2 1 0 0,1 3 0 0 0,62 14-1 0 0,-103-15-57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8.344"/>
    </inkml:context>
    <inkml:brush xml:id="br0">
      <inkml:brushProperty name="width" value="0.1" units="cm"/>
      <inkml:brushProperty name="height" value="0.1" units="cm"/>
      <inkml:brushProperty name="color" value="#E71224"/>
    </inkml:brush>
  </inkml:definitions>
  <inkml:trace contextRef="#ctx0" brushRef="#br0">1763 183 3679 0 0,'2'-2'125'0'0,"-1"0"-1"0"0,1-1 1 0 0,-1 1-1 0 0,1 0 0 0 0,-1-1 1 0 0,0 1-1 0 0,0 0 0 0 0,0-1 1 0 0,0 0-1 0 0,0 1 0 0 0,0-1 1 0 0,-1 1-1 0 0,0-1 1 0 0,1-5-1 0 0,-1 7-83 0 0,-1-1-1 0 0,0 0 1 0 0,1 0 0 0 0,-1 0 0 0 0,0 0-1 0 0,0 1 1 0 0,0-1 0 0 0,0 0 0 0 0,0 1-1 0 0,0-1 1 0 0,0 0 0 0 0,-1 1 0 0 0,1 0-1 0 0,-1-1 1 0 0,1 1 0 0 0,-1 0 0 0 0,1 0-1 0 0,-1 0 1 0 0,0 0 0 0 0,-2-2 0 0 0,-16-8 457 0 0,0 1 1 0 0,-1 0 0 0 0,0 2-1 0 0,0 0 1 0 0,-1 1 0 0 0,0 1-1 0 0,-33-4 1 0 0,-227-11 1546 0 0,100 9-1406 0 0,-291 7 0 0 0,147 8-553 0 0,112 2-916 0 0,142-1-124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38.967"/>
    </inkml:context>
    <inkml:brush xml:id="br0">
      <inkml:brushProperty name="width" value="0.1" units="cm"/>
      <inkml:brushProperty name="height" value="0.1" units="cm"/>
      <inkml:brushProperty name="color" value="#E71224"/>
    </inkml:brush>
  </inkml:definitions>
  <inkml:trace contextRef="#ctx0" brushRef="#br0">0 58 1375 0 0,'12'-7'155'0'0,"-1"1"0"0"0,1 0 0 0 0,0 1 0 0 0,0 1 0 0 0,0 0 0 0 0,21-5 0 0 0,79-6 32 0 0,-103 14-108 0 0,5 0 20 0 0,1 1-1 0 0,14 2 1 0 0,21 0 188 0 0,82 1-88 0 0,-72 0-148 0 0,181-4 13 0 0,97 17 310 0 0,-137-16-183 0 0,-41-1-148 0 0,-102 2-43 0 0,49 3 0 0 0,15 9 129 0 0,106 5 180 0 0,106-18-64 0 0,-143 9-189 0 0,-106-3-21 0 0,102-6-1 0 0,45-5 30 0 0,-223 5-64 0 0,133 3 0 0 0,-59 0 0 0 0,152-14 0 0 0,-122-2 0 0 0,1 4 0 0 0,167 8 0 0 0,-144 3 6 0 0,153-16-1 0 0,-185 11 20 0 0,124 13 1 0 0,-83-2 36 0 0,84-8-395 0 0,-187 2-1394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41.132"/>
    </inkml:context>
    <inkml:brush xml:id="br0">
      <inkml:brushProperty name="width" value="0.1" units="cm"/>
      <inkml:brushProperty name="height" value="0.1" units="cm"/>
      <inkml:brushProperty name="color" value="#E71224"/>
    </inkml:brush>
  </inkml:definitions>
  <inkml:trace contextRef="#ctx0" brushRef="#br0">1 3 455 0 0,'59'-2'182'0'0,"0"2"0"0"0,64 9 0 0 0,-26-4 138 0 0,100-7 1 0 0,-93-1-20 0 0,-83 3-241 0 0,340 8 1296 0 0,-9 6-981 0 0,-103-8-206 0 0,56 22-119 0 0,-169-13-36 0 0,-107-12-14 0 0,0 1 0 0 0,0 1 0 0 0,-1 1 0 0 0,33 13 0 0 0,-41-10 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42.691"/>
    </inkml:context>
    <inkml:brush xml:id="br0">
      <inkml:brushProperty name="width" value="0.1" units="cm"/>
      <inkml:brushProperty name="height" value="0.1" units="cm"/>
      <inkml:brushProperty name="color" value="#E71224"/>
    </inkml:brush>
  </inkml:definitions>
  <inkml:trace contextRef="#ctx0" brushRef="#br0">1 15 455 0 0,'89'-7'339'0'0,"2"1"890"0"0,257 18-655 0 0,-83-19-438 0 0,-144 0-142 0 0,-73 8 115 0 0,-1 2 0 0 0,1 3-1 0 0,58 13 1 0 0,-79-13-42 0 0,-19-5-65 0 0,170 29 195 0 0,-143-27-154 0 0,0-1 0 0 0,1-1 0 0 0,38-5-1 0 0,12-1 95 0 0,0 4 0 0 0,104 13-1 0 0,-91-5-66 0 0,-50-7-7 0 0,1-1 0 0 0,71-13 0 0 0,-64 7-44 0 0,-25 3-19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46.904"/>
    </inkml:context>
    <inkml:brush xml:id="br0">
      <inkml:brushProperty name="width" value="0.1" units="cm"/>
      <inkml:brushProperty name="height" value="0.1" units="cm"/>
      <inkml:brushProperty name="color" value="#E71224"/>
    </inkml:brush>
  </inkml:definitions>
  <inkml:trace contextRef="#ctx0" brushRef="#br0">0 16 1375 0 0,'19'3'362'0'0,"0"-1"-1"0"0,0-1 0 0 0,1 0 1 0 0,-1-1-1 0 0,32-5 0 0 0,-17 2-334 0 0,-1 1 139 0 0,204-10 313 0 0,27 19-386 0 0,0 0 161 0 0,-77-15-239 0 0,66 2-17 0 0,-159 11 5 0 0,177 6 48 0 0,-43 3-38 0 0,-96-3-16 0 0,119 4 14 0 0,-237-14 2 0 0,178 20 241 0 0,-151-16-211 0 0,1-2 1 0 0,46-1 0 0 0,-74-2-29 0 0,105 8-15 0 0,-15-6 42 0 0,107-4-9 0 0,92-16 146 0 0,-93 11 10 0 0,-46 2-34 0 0,221-28-17 0 0,-329 27-120 0 0,99 2 0 0 0,57 17 18 0 0,-156-8-40 0 0,-19-2-404 0 0,0 1-1572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47.922"/>
    </inkml:context>
    <inkml:brush xml:id="br0">
      <inkml:brushProperty name="width" value="0.1" units="cm"/>
      <inkml:brushProperty name="height" value="0.1" units="cm"/>
      <inkml:brushProperty name="color" value="#E71224"/>
    </inkml:brush>
  </inkml:definitions>
  <inkml:trace contextRef="#ctx0" brushRef="#br0">0 12 79 0 0,'2'1'63'0'0,"-1"-1"-1"0"0,0 1 0 0 0,1 0 0 0 0,-1 0 0 0 0,1-1 0 0 0,-1 1 0 0 0,0-1 0 0 0,1 0 0 0 0,-1 1 0 0 0,1-1 0 0 0,0 0 1 0 0,-1 0-1 0 0,1 0 0 0 0,-1 0 0 0 0,1 0 0 0 0,2 0 0 0 0,10 0 436 0 0,21 5-121 0 0,71 1 1 0 0,-29-3-143 0 0,67 1 113 0 0,-28 0-61 0 0,355 3 321 0 0,-115 15-452 0 0,-198-7 56 0 0,121 0-55 0 0,-54-26-85 0 0,0 1 304 0 0,32-6 126 0 0,-183 7-435 0 0,60-4 71 0 0,-129 13-135 0 0,423-30 341 0 0,-371 24-846 0 0,1 3 1 0 0,88 6 0 0 0,-118-3-1385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49.074"/>
    </inkml:context>
    <inkml:brush xml:id="br0">
      <inkml:brushProperty name="width" value="0.1" units="cm"/>
      <inkml:brushProperty name="height" value="0.1" units="cm"/>
      <inkml:brushProperty name="color" value="#E71224"/>
    </inkml:brush>
  </inkml:definitions>
  <inkml:trace contextRef="#ctx0" brushRef="#br0">0 72 863 0 0,'37'-12'451'0'0,"0"1"-1"0"0,0 2 0 0 0,1 2 0 0 0,62-5 0 0 0,-12 8-309 0 0,399-9 611 0 0,-403 15-471 0 0,60-2 46 0 0,-79-4-239 0 0,0 2 0 0 0,0 4 0 0 0,72 11 0 0 0,54 11-88 0 0,-87-9 0 0 0,115 0 0 0 0,81 5 60 0 0,-155-20 15 0 0,-53-2-63 0 0,-48 1 21 0 0,-28 0-75 0 0,1 1-1 0 0,-1 0 1 0 0,0 1 0 0 0,1 0 0 0 0,23 7 0 0 0,-27-5-1685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50.847"/>
    </inkml:context>
    <inkml:brush xml:id="br0">
      <inkml:brushProperty name="width" value="0.1" units="cm"/>
      <inkml:brushProperty name="height" value="0.1" units="cm"/>
      <inkml:brushProperty name="color" value="#E71224"/>
    </inkml:brush>
  </inkml:definitions>
  <inkml:trace contextRef="#ctx0" brushRef="#br0">2 118 2183 0 0,'-1'-1'11'0'0,"1"1"0"0"0,0 0-1 0 0,0 0 1 0 0,0 0-1 0 0,0 0 1 0 0,0 0-1 0 0,0 0 1 0 0,0-1-1 0 0,0 1 1 0 0,-1 0 0 0 0,1 0-1 0 0,0 0 1 0 0,0 0-1 0 0,0-1 1 0 0,0 1-1 0 0,0 0 1 0 0,0 0-1 0 0,0 0 1 0 0,0 0 0 0 0,0-1-1 0 0,0 1 1 0 0,0 0-1 0 0,0 0 1 0 0,0 0-1 0 0,0-1 1 0 0,0 1-1 0 0,0 0 1 0 0,0 0 0 0 0,1 0-1 0 0,-1 0 1 0 0,0 0-1 0 0,0-1 1 0 0,0 1-1 0 0,0 0 1 0 0,0 0-1 0 0,0 0 1 0 0,0 0 0 0 0,0 0-1 0 0,1-1 1 0 0,-1 1-1 0 0,0 0 1 0 0,0 0-1 0 0,0 0 1 0 0,0 0-1 0 0,0 0 1 0 0,1 0 0 0 0,-1 0-1 0 0,0 0 1 0 0,0 0-1 0 0,0 0 1 0 0,16-5 343 0 0,-11 4-262 0 0,0 0 0 0 0,0 1 0 0 0,0 0 0 0 0,10 1-1 0 0,35 9 160 0 0,52 4 0 0 0,9-11 191 0 0,-90-2-282 0 0,-1-2 0 0 0,34-4 0 0 0,-49 4-136 0 0,17-3 53 0 0,-19 3-76 0 0,1 0 1 0 0,0 0-1 0 0,0 1 1 0 0,0-1-1 0 0,0 1 0 0 0,-1 0 1 0 0,1 0-1 0 0,0 0 1 0 0,5 1-1 0 0,8 2 10 0 0,0-1 0 0 0,0-1 0 0 0,0 0 0 0 0,29-4 0 0 0,28 1-13 0 0,-61 2 17 0 0,0-1 0 0 0,23-3 0 0 0,-22 2-8 0 0,-1 0-1 0 0,22 0 0 0 0,39 2-8 0 0,-49-2 25 0 0,0 2 0 0 0,36 4 0 0 0,-33 1 18 0 0,5 0-8 0 0,1 0-1 0 0,0-2 0 0 0,41-2 1 0 0,-38-4 10 0 0,18 0 221 0 0,81-15-1 0 0,-82 9-149 0 0,1 3-1 0 0,100 2 0 0 0,-104 6-91 0 0,-27-1 2 0 0,0-1 0 0 0,34-3 0 0 0,14-5 175 0 0,-39 5-31 0 0,55-12-1 0 0,-5-3 60 0 0,133-10 0 0 0,-163 26-209 0 0,0 2 1 0 0,0 3-1 0 0,70 12 1 0 0,-105-13-19 0 0,18 2 15 0 0,0-2 0 0 0,53-4 1 0 0,70-15 78 0 0,65-1 1 0 0,-43 24 4 0 0,-1 1-17 0 0,67-20-18 0 0,-220 11-55 0 0,-1 1 0 0 0,1 2 0 0 0,-1 1 0 0 0,0 1 0 0 0,0 1 0 0 0,0 1 0 0 0,35 12 0 0 0,-47-10-9 0 0,-13-6 0 0 0,1 0 0 0 0,0 0 0 0 0,0 0 0 0 0,0 0 0 0 0,1 0 0 0 0,-1-1 0 0 0,0 1 0 0 0,0-1 0 0 0,3 1 0 0 0,-5-1 4 0 0,0 0-1 0 0,0 0 1 0 0,-1 0-1 0 0,1 0 1 0 0,0 0-1 0 0,0 0 1 0 0,0-1 0 0 0,0 1-1 0 0,0 0 1 0 0,-1 0-1 0 0,1 0 1 0 0,0 0-1 0 0,0 0 1 0 0,0-1-1 0 0,0 1 1 0 0,0 0-1 0 0,0 0 1 0 0,0 0-1 0 0,0 0 1 0 0,0 0-1 0 0,0-1 1 0 0,0 1-1 0 0,0 0 1 0 0,0 0-1 0 0,0 0 1 0 0,0 0-1 0 0,0-1 1 0 0,0 1-1 0 0,0 0 1 0 0,0 0-1 0 0,0 0 1 0 0,0 0 0 0 0,0-1-1 0 0,0 1 1 0 0,0 0-1 0 0,0 0 1 0 0,0 0-1 0 0,0 0 1 0 0,0-1-1 0 0,0 1 1 0 0,0 0-1 0 0,0 0 1 0 0,1 0-1 0 0,-1 0 1 0 0,0 0-1 0 0,0 0 1 0 0,0-1-1 0 0,0 1 1 0 0,0 0-1 0 0,0 0 1 0 0,1 0-1 0 0,-1 0 1 0 0,0 0-1 0 0,0 0 1 0 0,0 0-1 0 0,0 0 1 0 0,1 0 0 0 0,-1 0-1 0 0,0 0 1 0 0,0 0-1 0 0,0 0 1 0 0,0 0-1 0 0,1 0 1 0 0,-1 0-1 0 0,0 0 1 0 0,-1-1 15 0 0,0 0 0 0 0,0 0 0 0 0,0 1 0 0 0,1-1 0 0 0,-1 1 0 0 0,0-1 0 0 0,-1 0 0 0 0,1 1 0 0 0,0 0 0 0 0,0-1 0 0 0,0 1 0 0 0,-2-1 0 0 0,3 1-17 0 0,-1 0-1 0 0,1 0 0 0 0,-1 0 1 0 0,1 0-1 0 0,0 0 0 0 0,-1 0 1 0 0,1 0-1 0 0,-1 0 0 0 0,1 0 0 0 0,0 0 1 0 0,-1 0-1 0 0,1 0 0 0 0,0 1 1 0 0,-1-1-1 0 0,1 0 0 0 0,-1 0 1 0 0,1 0-1 0 0,0 0 0 0 0,-1 1 0 0 0,1-1 1 0 0,0 0-1 0 0,0 0 0 0 0,-1 1 1 0 0,1-1-1 0 0,0 0 0 0 0,0 1 1 0 0,-1-1-1 0 0,1 0 0 0 0,0 1 1 0 0,-1 0-1 0 0,3 11 66 0 0,0-1-47 0 0,-1-1-20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9T00:19:53.627"/>
    </inkml:context>
    <inkml:brush xml:id="br0">
      <inkml:brushProperty name="width" value="0.1" units="cm"/>
      <inkml:brushProperty name="height" value="0.1" units="cm"/>
      <inkml:brushProperty name="color" value="#E71224"/>
    </inkml:brush>
  </inkml:definitions>
  <inkml:trace contextRef="#ctx0" brushRef="#br0">0 8 919 0 0,'76'-5'414'0'0,"-1"3"-1"0"0,100 9 1 0 0,-37 1-39 0 0,80-7 371 0 0,-147-1-484 0 0,91 9 149 0 0,-81-3-131 0 0,123 15 605 0 0,-127-19-687 0 0,126-11 0 0 0,144 1-10 0 0,-250 14-130 0 0,-57-2-32 0 0,0-2 0 0 0,49-4 0 0 0,272-17 290 0 0,-218 24-185 0 0,-43 1-44 0 0,-75-6-77 0 0,18 2 18 0 0,82-8 0 0 0,-42-3 20 0 0,0 3 0 0 0,1 5 0 0 0,131 13 0 0 0,57 9 88 0 0,-247-20-132 0 0,242-2 198 0 0,-206-1-60 0 0,-1 3 0 0 0,84 11 0 0 0,-44-2-54 0 0,34-4-88 0 0,35 3 0 0 0,-67-3 29 0 0,17 2 6 0 0,-32 1 3 0 0,117 0-1 0 0,-18-21 16 0 0,-70 9-47 0 0,85 3 52 0 0,84-1 70 0 0,-49-4 0 0 0,-219 6-103 0 0,4-1-16 0 0,0 1 1 0 0,0 1-1 0 0,0 1 1 0 0,32 9-1 0 0,-50-11-22 0 0,11 3-713 0 0,-1 1 0 0 0,16 8-1 0 0,-9-2-1785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29.751"/>
    </inkml:context>
    <inkml:brush xml:id="br0">
      <inkml:brushProperty name="width" value="0.1" units="cm"/>
      <inkml:brushProperty name="height" value="0.1" units="cm"/>
      <inkml:brushProperty name="color" value="#E71224"/>
    </inkml:brush>
  </inkml:definitions>
  <inkml:trace contextRef="#ctx0" brushRef="#br0">2159 197 1375 0 0,'-9'-11'212'0'0,"-1"1"0"0"0,-16-13 0 0 0,11 10 1358 0 0,11 10-1242 0 0,0 0-1 0 0,1 1 1 0 0,-1 0 0 0 0,0 0 0 0 0,-1 0-1 0 0,1 0 1 0 0,0 1 0 0 0,0-1-1 0 0,-7 0 1 0 0,-44-5-800 0 0,37 5 697 0 0,-311-54-908 0 0,137 19 1861 0 0,136 29-483 0 0,-1 3 0 0 0,-65 2-1 0 0,-111 15 590 0 0,70-1-711 0 0,55-5-290 0 0,0 5 0 0 0,-155 36-1 0 0,65 7-1984 0 0,128-33 143 0 0,-10 1-2140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31.521"/>
    </inkml:context>
    <inkml:brush xml:id="br0">
      <inkml:brushProperty name="width" value="0.1" units="cm"/>
      <inkml:brushProperty name="height" value="0.1" units="cm"/>
      <inkml:brushProperty name="color" value="#E71224"/>
    </inkml:brush>
  </inkml:definitions>
  <inkml:trace contextRef="#ctx0" brushRef="#br0">1720 123 3223 0 0,'-243'-46'4992'0'0,"-149"4"-3079"0"0,210 27-1426 0 0,14 1-268 0 0,0 8 0 0 0,-200 18-1 0 0,335-8-1252 0 0,1 1 0 0 0,-57 16 0 0 0,44-6-2480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35.687"/>
    </inkml:context>
    <inkml:brush xml:id="br0">
      <inkml:brushProperty name="width" value="0.1" units="cm"/>
      <inkml:brushProperty name="height" value="0.1" units="cm"/>
      <inkml:brushProperty name="color" value="#E71224"/>
    </inkml:brush>
  </inkml:definitions>
  <inkml:trace contextRef="#ctx0" brushRef="#br0">3369 138 919 0 0,'0'-4'68'0'0,"1"1"-1"0"0,0 0 0 0 0,1-1 0 0 0,-1 1 0 0 0,0 0 0 0 0,1 0 0 0 0,0 0 0 0 0,0 0 0 0 0,0 0 0 0 0,4-4 0 0 0,-6 6 38 0 0,1 0 1 0 0,-1 0-1 0 0,1 0 0 0 0,-1 0 1 0 0,0 0-1 0 0,1 0 0 0 0,-1 0 1 0 0,0 0-1 0 0,0 0 0 0 0,0-1 1 0 0,0 1-1 0 0,0 0 1 0 0,0 0-1 0 0,0 0 0 0 0,0 0 1 0 0,0 0-1 0 0,-1 0 0 0 0,1 0 1 0 0,0 0-1 0 0,-1-1 1 0 0,1 1-1 0 0,-1 0 0 0 0,1 0 1 0 0,-1 1-1 0 0,0-3 0 0 0,-18-24-54 0 0,16 23 128 0 0,-1 0 0 0 0,0 1 0 0 0,0-1-1 0 0,0 1 1 0 0,0 0 0 0 0,-1 0 0 0 0,1 1-1 0 0,-1-1 1 0 0,1 1 0 0 0,-1 0-1 0 0,0 0 1 0 0,-7-1 0 0 0,5 1 7 0 0,-1 1 0 0 0,0 0 0 0 0,0 0 0 0 0,0 1 0 0 0,0 0 0 0 0,1 1-1 0 0,-12 2 1 0 0,-5 2 18 0 0,-1 2-1 0 0,1 1 0 0 0,-45 22 0 0 0,24-8-135 0 0,-19 8 2 0 0,-92 31 0 0 0,72-37-18 0 0,-168 25 0 0 0,127-32 239 0 0,-83 10 237 0 0,65-14-326 0 0,-105 11 153 0 0,-75-8-99 0 0,232-17 294 0 0,0-5-1 0 0,-155-29 0 0 0,-58-10 583 0 0,177 29-954 0 0,48 9-317 0 0,0 3 1 0 0,0 4-1 0 0,-1 2 1 0 0,-99 18 0 0 0,92-9-848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36.932"/>
    </inkml:context>
    <inkml:brush xml:id="br0">
      <inkml:brushProperty name="width" value="0.1" units="cm"/>
      <inkml:brushProperty name="height" value="0.1" units="cm"/>
      <inkml:brushProperty name="color" value="#E71224"/>
    </inkml:brush>
  </inkml:definitions>
  <inkml:trace contextRef="#ctx0" brushRef="#br0">2144 154 5351 0 0,'0'-9'205'0'0,"0"1"0"0"0,-1-1 0 0 0,0 0-1 0 0,-1 1 1 0 0,1-1 0 0 0,-2 1 0 0 0,-5-16-1 0 0,6 20-128 0 0,0 1 1 0 0,0-1-1 0 0,0 1 0 0 0,0 0 0 0 0,0 0 0 0 0,-1 0 0 0 0,0 0 0 0 0,1 0 0 0 0,-1 0 0 0 0,0 0 0 0 0,0 1 1 0 0,-1 0-1 0 0,1-1 0 0 0,0 1 0 0 0,-1 1 0 0 0,1-1 0 0 0,-1 0 0 0 0,0 1 0 0 0,-6-2 0 0 0,-35-4-54 0 0,1 1-1 0 0,-84 2 0 0 0,-65 13 623 0 0,91-3-309 0 0,-203 26 743 0 0,178-15-746 0 0,-133 0-1 0 0,-38-36 18 0 0,174 7-274 0 0,-229-25-303 0 0,268 24-112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49.190"/>
    </inkml:context>
    <inkml:brush xml:id="br0">
      <inkml:brushProperty name="width" value="0.1" units="cm"/>
      <inkml:brushProperty name="height" value="0.1" units="cm"/>
      <inkml:brushProperty name="color" value="#E71224"/>
    </inkml:brush>
  </inkml:definitions>
  <inkml:trace contextRef="#ctx0" brushRef="#br0">130 118 3823 0 0,'-38'-29'400'0'0,"22"14"80"0"0,12 13-463 0 0,0-2 0 0 0,1 1 0 0 0,-1 0 0 0 0,1-1 0 0 0,-4-5 0 0 0,6 7 10 0 0,0 1-1 0 0,0-1 1 0 0,1 0-1 0 0,-1 0 1 0 0,0 0-1 0 0,1 0 1 0 0,-1-1 0 0 0,1 1-1 0 0,0 0 1 0 0,0 0-1 0 0,0 0 1 0 0,0 0-1 0 0,0 0 1 0 0,0 0 0 0 0,0-1-1 0 0,1-1 1 0 0,0-8 1631 0 0,-2 12-1601 0 0,1 0 0 0 0,0 0 0 0 0,0 0 0 0 0,-1 0 0 0 0,1 0 0 0 0,0 0 0 0 0,-1 1 0 0 0,1-1 0 0 0,0 0 0 0 0,0 0 0 0 0,-1 0 0 0 0,1 0 0 0 0,0 0 0 0 0,0 1 0 0 0,0-1 1 0 0,-1 0-1 0 0,1 0 0 0 0,0 0 0 0 0,0 1 0 0 0,0-1 0 0 0,-1 0 0 0 0,1 0 0 0 0,0 1 0 0 0,0-1 0 0 0,0 0 0 0 0,0 0 0 0 0,0 1 0 0 0,0-1 0 0 0,0 0 0 0 0,0 0 0 0 0,0 1 0 0 0,0-1 0 0 0,-1 0 0 0 0,1 1 0 0 0,-36 77 999 0 0,32-73-352 0 0,5-9 775 0 0,-1 3-1392 0 0,1 1-1 0 0,-1-1 1 0 0,1 0-1 0 0,-1 0 0 0 0,1 1 1 0 0,-1-1-1 0 0,1 0 1 0 0,0 1-1 0 0,-1-1 1 0 0,1 0-1 0 0,0 1 1 0 0,-1-1-1 0 0,1 1 1 0 0,0-1-1 0 0,0 1 0 0 0,-1-1 1 0 0,1 1-1 0 0,0 0 1 0 0,1-1-1 0 0,16 0 352 0 0,0 0-1 0 0,32 3 1 0 0,18 0 12 0 0,57 0 634 0 0,-37 1-667 0 0,-14 1-192 0 0,-47-1-139 0 0,47-2 1 0 0,-8-7 48 0 0,144-7 151 0 0,-153 13-186 0 0,95 10 0 0 0,-21 16-44 0 0,-52-8 16 0 0,5-1-29 0 0,1-4-1 0 0,137 5 1 0 0,-1-21 85 0 0,105 2 77 0 0,-193 2-105 0 0,255-33 0 0 0,-364 28-100 0 0,132-23 64 0 0,-151 25-64 0 0,13-2 0 0 0,-1 0 0 0 0,1 1 0 0 0,26-1 0 0 0,-43 4 0 0 0,1 0 0 0 0,-1 0 0 0 0,0 1 0 0 0,0-1 0 0 0,0 0 0 0 0,0 0 0 0 0,0 1 0 0 0,0-1 0 0 0,0 1 0 0 0,0-1 0 0 0,0 1 0 0 0,0-1 0 0 0,0 1 0 0 0,0 0 0 0 0,0-1 0 0 0,0 1 0 0 0,0 0 0 0 0,0 0 0 0 0,-1 0 0 0 0,1-1 0 0 0,1 3 0 0 0,-2-3 1 0 0,0 1 1 0 0,0-1-1 0 0,0 1 0 0 0,0-1 0 0 0,0 1 0 0 0,0-1 0 0 0,0 1 1 0 0,0 0-1 0 0,0-1 0 0 0,0 1 0 0 0,0-1 0 0 0,-1 1 0 0 0,1-1 1 0 0,0 1-1 0 0,0-1 0 0 0,0 1 0 0 0,-1-1 0 0 0,1 1 0 0 0,0-1 1 0 0,-1 1-1 0 0,1-1 0 0 0,0 1 0 0 0,-1-1 0 0 0,1 0 0 0 0,-1 1 1 0 0,1-1-1 0 0,-1 0 0 0 0,1 1 0 0 0,0-1 0 0 0,-1 0 0 0 0,1 1 1 0 0,-2-1-1 0 0,-15 7 78 0 0,17-7-78 0 0,-1 0-1 0 0,1 0 1 0 0,0 0-1 0 0,-1 0 0 0 0,1 0 0 0 0,-1 0 1 0 0,1 0-1 0 0,-1 0 0 0 0,1 0 1 0 0,0 0-1 0 0,-1 0 0 0 0,1 0 0 0 0,-1 0 1 0 0,1 1-1 0 0,0-1 0 0 0,-1 0 0 0 0,1 0 1 0 0,0 0-1 0 0,-1 1 0 0 0,1-1 0 0 0,0 0 1 0 0,-1 0-1 0 0,1 1 0 0 0,0-1 1 0 0,0 0-1 0 0,-1 1 0 0 0,1-1 0 0 0,0 0 1 0 0,0 1-1 0 0,-1-1 0 0 0,1 1 0 0 0,0-1 1 0 0,0 0-1 0 0,0 1 0 0 0,0 1 0 0 0,1-2 0 0 0,0 2 0 0 0,0 1 10 0 0,1 0 0 0 0,0 0-1 0 0,0-1 1 0 0,0 1 0 0 0,0 0-1 0 0,0-1 1 0 0,0 1 0 0 0,1-1 0 0 0,-1 0-1 0 0,1 0 1 0 0,-1 0 0 0 0,1 0 0 0 0,0 0-1 0 0,5 2 1 0 0,4 3 90 0 0,-11-6-137 0 0,0 0 1 0 0,0 0-1 0 0,0 0 1 0 0,0 0-1 0 0,0 0 1 0 0,-1 0-1 0 0,1 1 1 0 0,0-1-1 0 0,-1 0 1 0 0,1 0-1 0 0,-1 1 1 0 0,0-1-1 0 0,1 0 1 0 0,-1 1-1 0 0,0-1 1 0 0,0 1-1 0 0,0-1 1 0 0,1 0 0 0 0,-2 1-1 0 0,1-1 1 0 0,0 1-1 0 0,0-1 1 0 0,0 0-1 0 0,-1 1 1 0 0,1-1-1 0 0,0 0 1 0 0,-2 2-1 0 0,-3 15-1123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49.970"/>
    </inkml:context>
    <inkml:brush xml:id="br0">
      <inkml:brushProperty name="width" value="0.1" units="cm"/>
      <inkml:brushProperty name="height" value="0.1" units="cm"/>
      <inkml:brushProperty name="color" value="#E71224"/>
    </inkml:brush>
  </inkml:definitions>
  <inkml:trace contextRef="#ctx0" brushRef="#br0">542 30 4687 0 0,'-1'-2'87'0'0,"0"0"-1"0"0,0 0 0 0 0,0 1 0 0 0,-1-1 1 0 0,1 1-1 0 0,0-1 0 0 0,-1 1 1 0 0,1-1-1 0 0,-1 1 0 0 0,1 0 0 0 0,-1-1 1 0 0,1 1-1 0 0,-1 0 0 0 0,0 0 0 0 0,0 0 1 0 0,0 1-1 0 0,0-1 0 0 0,1 0 0 0 0,-1 1 1 0 0,0-1-1 0 0,0 1 0 0 0,0 0 0 0 0,-3-1 1 0 0,-8 0-23 0 0,0 0 1 0 0,-21 1 0 0 0,16 1 286 0 0,10-2-183 0 0,0 1-1 0 0,0 0 1 0 0,0 1-1 0 0,0 0 1 0 0,0 0-1 0 0,0 1 0 0 0,0 0 1 0 0,0 0-1 0 0,0 0 1 0 0,1 1-1 0 0,-8 4 1 0 0,-47 24-136 0 0,48-25 12 0 0,4-2-43 0 0,0-1 1 0 0,0 0-1 0 0,0-1 1 0 0,0 0-1 0 0,-11 0 1 0 0,-20 5 53 0 0,-43 5-212 0 0,72-11 116 0 0,-25 2-87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51.543"/>
    </inkml:context>
    <inkml:brush xml:id="br0">
      <inkml:brushProperty name="width" value="0.1" units="cm"/>
      <inkml:brushProperty name="height" value="0.1" units="cm"/>
      <inkml:brushProperty name="color" value="#E71224"/>
    </inkml:brush>
  </inkml:definitions>
  <inkml:trace contextRef="#ctx0" brushRef="#br0">80 161 1375 0 0,'-22'1'390'0'0,"18"0"-305"0"0,0 0 1 0 0,-1-1 0 0 0,1 0-1 0 0,0 0 1 0 0,0 0 0 0 0,0 0-1 0 0,-6-2 1 0 0,9 2-21 0 0,0 0-1 0 0,1-1 1 0 0,-1 1-1 0 0,1 0 1 0 0,-1 0-1 0 0,0-1 1 0 0,1 1-1 0 0,-1 0 1 0 0,1-1-1 0 0,-1 1 1 0 0,1-1-1 0 0,-1 1 1 0 0,1-1-1 0 0,-1 1 1 0 0,1-1-1 0 0,-1 1 1 0 0,1-1-1 0 0,0 1 1 0 0,-1-1-1 0 0,1 1 1 0 0,0-1-1 0 0,0 0 1 0 0,-1 1-1 0 0,1-1 1 0 0,0 0-1 0 0,0 1 1 0 0,0-1-1 0 0,0 0 1 0 0,0 1-1 0 0,0-1 1 0 0,0 0-1 0 0,0 1 1 0 0,0-1-1 0 0,0 0 1 0 0,0 1-1 0 0,0-1 1 0 0,0 0-1 0 0,0 1 1 0 0,1-1 0 0 0,-1 1-1 0 0,1-2 1 0 0,0-1 269 0 0,0 1 0 0 0,0 0 0 0 0,1-1 0 0 0,-1 1 0 0 0,1 0 0 0 0,-1 0 0 0 0,1 0 0 0 0,0 0 1 0 0,2-2-1 0 0,-1 2-175 0 0,0 1 0 0 0,0-1 0 0 0,0 1 0 0 0,-1 0 0 0 0,1 0 0 0 0,0 0 0 0 0,0 0 0 0 0,1 1 0 0 0,-1-1 0 0 0,0 1 0 0 0,0-1 0 0 0,0 1 1 0 0,0 0-1 0 0,0 1 0 0 0,6 0 0 0 0,5 2 11 0 0,1 0 0 0 0,15 6 0 0 0,-6-2-140 0 0,14 1 36 0 0,-1-3 1 0 0,65 3-1 0 0,-69-7 12 0 0,141 1 375 0 0,-20-2 13 0 0,31 11-73 0 0,99 2-25 0 0,23-9 628 0 0,-210 4-829 0 0,-107-9-128 0 0,1-1 1 0 0,0 0 0 0 0,-9-3-1 0 0,-13-2 14 0 0,-231-20 158 0 0,65 9-110 0 0,-217-26-91 0 0,284 28 22 0 0,-250 0 0 0 0,361 17-32 0 0,1 0 0 0 0,0 1 0 0 0,1 1 0 0 0,-25 7 0 0 0,72-3 158 0 0,91-4 593 0 0,41 3-324 0 0,172 12-52 0 0,-163-13-248 0 0,157-7 64 0 0,-2-20-89 0 0,-35-13 15 0 0,-267 32-113 0 0,31 2 0 0 0,-51 1-1 0 0,-45 4 104 0 0,-83-13-35 0 0,47 1-16 0 0,-246-4 20 0 0,1 0 50 0 0,222 7-94 0 0,1 6 0 0 0,-1 3 0 0 0,-103 18 0 0 0,201-21-38 0 0,-4-1-293 0 0,0 2-1 0 0,0-1 0 0 0,-1 1 1 0 0,-10 4-1 0 0,17-6 244 0 0,-1 0-1 0 0,0 1 0 0 0,1-1 1 0 0,-1 0-1 0 0,1 1 0 0 0,-1-1 1 0 0,0 1-1 0 0,1-1 1 0 0,-1 1-1 0 0,1-1 0 0 0,-1 1 1 0 0,1-1-1 0 0,0 1 0 0 0,-1 0 1 0 0,1-1-1 0 0,0 1 0 0 0,-1-1 1 0 0,1 1-1 0 0,0 0 1 0 0,-1 1-1 0 0,1-1 4 0 0,1 0-1 0 0,-1 0 1 0 0,0 0-1 0 0,0 0 1 0 0,1 0 0 0 0,-1 0-1 0 0,1 0 1 0 0,-1 0-1 0 0,1 0 1 0 0,-1 0 0 0 0,1 0-1 0 0,-1 0 1 0 0,1 0-1 0 0,0 0 1 0 0,0 0-1 0 0,-1-1 1 0 0,1 1 0 0 0,1 1-1 0 0,10 7-1686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2.071"/>
    </inkml:context>
    <inkml:brush xml:id="br0">
      <inkml:brushProperty name="width" value="0.1" units="cm"/>
      <inkml:brushProperty name="height" value="0.1" units="cm"/>
      <inkml:brushProperty name="color" value="#E71224"/>
    </inkml:brush>
  </inkml:definitions>
  <inkml:trace contextRef="#ctx0" brushRef="#br0">2180 208 3623 0 0,'32'-51'374'0'0,"-23"39"-298"0"0,-1-1-1 0 0,9-19 0 0 0,-16 31-57 0 0,0-1 0 0 0,0 0 0 0 0,0 0 0 0 0,0 0 0 0 0,-1 0 0 0 0,1 0 0 0 0,-1 0 0 0 0,0 0 0 0 0,1 0 0 0 0,-1 0 0 0 0,0 0 0 0 0,0 0 0 0 0,0 0 0 0 0,-1 0 0 0 0,1 0 0 0 0,0 0 0 0 0,-1 0 0 0 0,0 0 0 0 0,1 0 0 0 0,-2-2 0 0 0,1 2 51 0 0,-1 0 0 0 0,0 0 1 0 0,1 0-1 0 0,-1 0 0 0 0,0 0 0 0 0,0 1 1 0 0,0-1-1 0 0,0 1 0 0 0,0 0 0 0 0,0-1 1 0 0,0 1-1 0 0,-1 0 0 0 0,1 0 0 0 0,-3-1 1 0 0,-5 0 147 0 0,0 0 1 0 0,0 0-1 0 0,-1 1 1 0 0,1 0-1 0 0,0 1 1 0 0,-19 1-1 0 0,-31 8 80 0 0,-97 27 0 0 0,104-21-136 0 0,0-3 1 0 0,-80 9 0 0 0,70-17 223 0 0,-11 2 170 0 0,-103-5-1 0 0,-31-5 171 0 0,-5 0-20 0 0,176 1-493 0 0,1-2 1 0 0,-1-1 0 0 0,-60-19-1 0 0,-96-33 784 0 0,156 50-921 0 0,1 2 0 0 0,-1 1 0 0 0,-52 0 0 0 0,-148 23-514 0 0,189-13-111 0 0,-3 1-21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51.918"/>
    </inkml:context>
    <inkml:brush xml:id="br0">
      <inkml:brushProperty name="width" value="0.1" units="cm"/>
      <inkml:brushProperty name="height" value="0.1" units="cm"/>
      <inkml:brushProperty name="color" value="#E71224"/>
    </inkml:brush>
  </inkml:definitions>
  <inkml:trace contextRef="#ctx0" brushRef="#br0">1533 41 3223 0 0,'-4'-1'335'0'0,"0"-1"1"0"0,0 1-1 0 0,-1 0 0 0 0,1 0 0 0 0,0 0 0 0 0,-1 1 0 0 0,1-1 0 0 0,0 1 0 0 0,-1 0 0 0 0,-6 1 0 0 0,-4 0 435 0 0,-52-1-47 0 0,-19 1-360 0 0,-97-12-1 0 0,88-1 474 0 0,-130-1 0 0 0,-380 19-44 0 0,579-6-760 0 0,-102 4 70 0 0,126-3-118 0 0,-1-1 1 0 0,1 0-1 0 0,-1 1 1 0 0,0-1-1 0 0,1 1 1 0 0,-1 0-1 0 0,1 0 1 0 0,-1 0-1 0 0,1 0 1 0 0,0 0-1 0 0,-1 1 1 0 0,1-1-1 0 0,0 1 1 0 0,0-1-1 0 0,0 1 1 0 0,0 0-1 0 0,0 0 1 0 0,-3 4-1 0 0,4-1-183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5:52.716"/>
    </inkml:context>
    <inkml:brush xml:id="br0">
      <inkml:brushProperty name="width" value="0.1" units="cm"/>
      <inkml:brushProperty name="height" value="0.1" units="cm"/>
      <inkml:brushProperty name="color" value="#E71224"/>
    </inkml:brush>
  </inkml:definitions>
  <inkml:trace contextRef="#ctx0" brushRef="#br0">3118 103 919 0 0,'-11'-7'5466'0'0,"7"6"-4919"0"0,-20 0-364 0 0,5 2-67 0 0,-520-32 3540 0 0,414 26-3324 0 0,-98-1 463 0 0,-142 7 213 0 0,106-12-478 0 0,97 1-177 0 0,-79-5-28 0 0,-135-2-137 0 0,-125 32-177 0 0,320-8-546 0 0,93 0 208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0.509"/>
    </inkml:context>
    <inkml:brush xml:id="br0">
      <inkml:brushProperty name="width" value="0.1" units="cm"/>
      <inkml:brushProperty name="height" value="0.1" units="cm"/>
      <inkml:brushProperty name="color" value="#E71224"/>
    </inkml:brush>
  </inkml:definitions>
  <inkml:trace contextRef="#ctx0" brushRef="#br0">2543 136 455 0 0,'0'-1'160'0'0,"0"1"-1"0"0,0-1 1 0 0,0 1-1 0 0,0-1 1 0 0,0 1-1 0 0,0-1 1 0 0,-1 1-1 0 0,1-1 1 0 0,0 1-1 0 0,0 0 1 0 0,-1-1-1 0 0,1 1 1 0 0,0-1-1 0 0,0 1 1 0 0,-1-1 159 0 0,0 1-160 0 0,1-1 1 0 0,0 1-1 0 0,-1 0 1 0 0,1 0-1 0 0,-1-1 0 0 0,1 1 1 0 0,0 0-1 0 0,-1 0 1 0 0,1 0-1 0 0,-2-1 1 0 0,-19-2 1187 0 0,-21 8-818 0 0,-17 9 186 0 0,39-8-465 0 0,0-1 0 0 0,-1-1 0 0 0,-24 2-1 0 0,5-4 24 0 0,-166 3 1440 0 0,144-6-1267 0 0,-83-13 0 0 0,72 3-125 0 0,-112-2 0 0 0,-136 31 575 0 0,292-15-877 0 0,-29-2 63 0 0,-1-1 0 0 0,-79-12 1 0 0,42 2-21 0 0,26 1 241 0 0,-105-27 0 0 0,90 17 91 0 0,-140-33 438 0 0,202 47-916 0 0,0 1 0 0 0,0 2 0 0 0,-1 0 0 0 0,0 1 0 0 0,1 2 0 0 0,-1 0 0 0 0,1 2 0 0 0,-1 0 0 0 0,1 2 0 0 0,0 0 0 0 0,-22 10 0 0 0,8-3-1132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1.034"/>
    </inkml:context>
    <inkml:brush xml:id="br0">
      <inkml:brushProperty name="width" value="0.1" units="cm"/>
      <inkml:brushProperty name="height" value="0.1" units="cm"/>
      <inkml:brushProperty name="color" value="#E71224"/>
    </inkml:brush>
  </inkml:definitions>
  <inkml:trace contextRef="#ctx0" brushRef="#br0">32 33 2759 0 0,'-9'-14'248'0'0,"1"2"-248"0"0,3 7 0 0 0,1 3 0 0 0,2 4 152 0 0,0 0-24 0 0,0 0 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1.415"/>
    </inkml:context>
    <inkml:brush xml:id="br0">
      <inkml:brushProperty name="width" value="0.1" units="cm"/>
      <inkml:brushProperty name="height" value="0.1" units="cm"/>
      <inkml:brushProperty name="color" value="#E71224"/>
    </inkml:brush>
  </inkml:definitions>
  <inkml:trace contextRef="#ctx0" brushRef="#br0">1613 79 4143 0 0,'-17'-5'583'0'0,"-1"0"-1"0"0,1 2 0 0 0,0 0 0 0 0,-1 1 0 0 0,0 1 1 0 0,-25 1-1 0 0,6 3-431 0 0,1 1-1 0 0,-42 12 1 0 0,28-7 133 0 0,1-1 0 0 0,-1-3 0 0 0,0-1 0 0 0,0-3 0 0 0,0-3 0 0 0,0-1 0 0 0,0-3 0 0 0,0-1 0 0 0,-87-27 0 0 0,72 18-282 0 0,0 2-1 0 0,-1 3 0 0 0,0 2 1 0 0,-1 4-1 0 0,0 3 0 0 0,0 2 1 0 0,1 4-1 0 0,-74 12 0 0 0,82-6-4141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2.277"/>
    </inkml:context>
    <inkml:brush xml:id="br0">
      <inkml:brushProperty name="width" value="0.1" units="cm"/>
      <inkml:brushProperty name="height" value="0.1" units="cm"/>
      <inkml:brushProperty name="color" value="#E71224"/>
    </inkml:brush>
  </inkml:definitions>
  <inkml:trace contextRef="#ctx0" brushRef="#br0">2296 206 1351 0 0,'5'1'168'0'0,"-1"-1"-1"0"0,0 0 1 0 0,0 0-1 0 0,0-1 0 0 0,0 1 1 0 0,0-1-1 0 0,0 0 1 0 0,0 0-1 0 0,0 0 0 0 0,0 0 1 0 0,0-1-1 0 0,-1 0 0 0 0,7-3 1 0 0,-9 4-85 0 0,1 0 1 0 0,0 1 0 0 0,-1-1-1 0 0,1-1 1 0 0,-1 1-1 0 0,1 0 1 0 0,-1 0 0 0 0,0 0-1 0 0,1-1 1 0 0,-1 1-1 0 0,0-1 1 0 0,0 1 0 0 0,0-1-1 0 0,0 0 1 0 0,0 1-1 0 0,0-1 1 0 0,-1 0 0 0 0,1 1-1 0 0,0-1 1 0 0,-1 0-1 0 0,0 0 1 0 0,1 0 0 0 0,-1 0-1 0 0,0 1 1 0 0,0-1-1 0 0,0 0 1 0 0,0 0 0 0 0,0 0-1 0 0,0 0 1 0 0,-1 0-1 0 0,0-2 1 0 0,1 3 0 0 0,-1 0 0 0 0,0 0 0 0 0,0 0-1 0 0,0 0 1 0 0,0 0 0 0 0,0 0 0 0 0,0 0 0 0 0,0 0 0 0 0,0 1 0 0 0,0-1-1 0 0,0 0 1 0 0,0 0 0 0 0,-1 1 0 0 0,1-1 0 0 0,0 1 0 0 0,0 0-1 0 0,-1-1 1 0 0,1 1 0 0 0,0 0 0 0 0,-1-1 0 0 0,1 1 0 0 0,-2 0 0 0 0,-31 0 596 0 0,32 0-670 0 0,-31 4 244 0 0,-65 16 1 0 0,-2 0-159 0 0,47-16 87 0 0,0-2 1 0 0,0-3-1 0 0,-85-11 0 0 0,-224-12 775 0 0,243 18-796 0 0,-274-35 381 0 0,91-15 506 0 0,282 51-994 0 0,-34-6 210 0 0,-103-7 1 0 0,124 17-338 0 0,1 2-1 0 0,0 1 1 0 0,-1 1 0 0 0,-52 13-1 0 0,-31 19-4895 0 0,64-12 1976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3.008"/>
    </inkml:context>
    <inkml:brush xml:id="br0">
      <inkml:brushProperty name="width" value="0.1" units="cm"/>
      <inkml:brushProperty name="height" value="0.1" units="cm"/>
      <inkml:brushProperty name="color" value="#E71224"/>
    </inkml:brush>
  </inkml:definitions>
  <inkml:trace contextRef="#ctx0" brushRef="#br0">3072 56 919 0 0,'-1'-4'206'0'0,"0"1"-1"0"0,0 0 0 0 0,0 0 0 0 0,-1 0 1 0 0,1 0-1 0 0,-1 0 0 0 0,0 0 0 0 0,0 0 1 0 0,0 1-1 0 0,0-1 0 0 0,0 1 0 0 0,-1-1 1 0 0,-2-1-1 0 0,1 2-2 0 0,0 0-1 0 0,1 0 1 0 0,-1 0 0 0 0,0 1 0 0 0,0 0 0 0 0,0 0-1 0 0,0 0 1 0 0,-1 0 0 0 0,1 1 0 0 0,-7-1-1 0 0,-123 4 890 0 0,12 0-136 0 0,-27 3 159 0 0,90-1-766 0 0,33-3-163 0 0,-1 2 0 0 0,-42 11-1 0 0,-51 24 72 0 0,14-5-177 0 0,49-19-64 0 0,1-2 0 0 0,-2-3 0 0 0,-104 5 0 0 0,-141-16 581 0 0,120-1-64 0 0,-140-16 239 0 0,1-22 65 0 0,248 30-630 0 0,-251-14 292 0 0,270 23-716 0 0,-71 9 0 0 0,49 6-3406 0 0,17 2-627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4.900"/>
    </inkml:context>
    <inkml:brush xml:id="br0">
      <inkml:brushProperty name="width" value="0.1" units="cm"/>
      <inkml:brushProperty name="height" value="0.1" units="cm"/>
      <inkml:brushProperty name="color" value="#E71224"/>
    </inkml:brush>
  </inkml:definitions>
  <inkml:trace contextRef="#ctx0" brushRef="#br0">2560 173 3679 0 0,'0'-87'430'0'0,"0"86"-311"0"0,-1 0 0 0 0,0-1 0 0 0,1 1 0 0 0,-1 0 0 0 0,0 0 0 0 0,1 0 0 0 0,-1 0 0 0 0,0 0 0 0 0,0 0 0 0 0,0 0-1 0 0,0 0 1 0 0,0 0 0 0 0,0 0 0 0 0,0 1 0 0 0,-2-2 0 0 0,-19-11-220 0 0,-1 5-41 0 0,1 1-1 0 0,-1 1 0 0 0,0 1 1 0 0,0 1-1 0 0,-28-1 0 0 0,-5-1 334 0 0,16 0 355 0 0,-1 1 0 0 0,0 2-1 0 0,0 3 1 0 0,0 0 0 0 0,0 3-1 0 0,-61 12 1 0 0,-52 24 46 0 0,-71 16-512 0 0,178-47-9 0 0,0-1 0 0 0,-87 0 0 0 0,-264-47 1356 0 0,291 24-1134 0 0,-165-14 343 0 0,214 28-724 0 0,1 1 0 0 0,-107 15 0 0 0,-32 21-4402 0 0,100-13 1760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33.562"/>
    </inkml:context>
    <inkml:brush xml:id="br0">
      <inkml:brushProperty name="width" value="0.1" units="cm"/>
      <inkml:brushProperty name="height" value="0.1" units="cm"/>
      <inkml:brushProperty name="color" value="#E71224"/>
    </inkml:brush>
  </inkml:definitions>
  <inkml:trace contextRef="#ctx0" brushRef="#br0">956 1797 6503 0 0,'-3'-14'314'0'0,"0"-1"-1"0"0,-1 0 0 0 0,-1 1 0 0 0,0-1 0 0 0,-1 1 0 0 0,-13-21 0 0 0,15 26-278 0 0,-2-2-92 0 0,1 2 0 0 0,-12-15 1 0 0,15 21 116 0 0,0 0-1 0 0,-1 1 1 0 0,0-1 0 0 0,1 1 0 0 0,-1 0 0 0 0,0-1 0 0 0,0 2 0 0 0,0-1 0 0 0,0 0-1 0 0,0 0 1 0 0,-1 1 0 0 0,-4-2 0 0 0,-6 0 165 0 0,-1 0 1 0 0,1 1-1 0 0,-1 1 0 0 0,0 0 1 0 0,1 1-1 0 0,-1 1 0 0 0,0 0 1 0 0,1 1-1 0 0,-1 1 0 0 0,1 0 1 0 0,0 1-1 0 0,0 0 0 0 0,0 1 1 0 0,0 1-1 0 0,-12 7 0 0 0,25-12-114 0 0,0 0-1 0 0,1 0 1 0 0,-1 0-1 0 0,1 0 1 0 0,-1 0-1 0 0,1 0 0 0 0,-1 0 1 0 0,1 0-1 0 0,0 0 1 0 0,0 0-1 0 0,-1 0 1 0 0,1 0-1 0 0,0 1 1 0 0,0-1-1 0 0,0 0 0 0 0,0 0 1 0 0,0 0-1 0 0,1 0 1 0 0,-1 0-1 0 0,0 1 1 0 0,1 0-1 0 0,0 2-14 0 0,0 0 1 0 0,0-1-1 0 0,0 1 0 0 0,0 0 1 0 0,1-1-1 0 0,2 5 0 0 0,-3-7-68 0 0,0-1 0 0 0,0 1-1 0 0,0-1 1 0 0,0 0 0 0 0,0 1-1 0 0,0-1 1 0 0,0 0 0 0 0,0 0 0 0 0,0 0-1 0 0,0 0 1 0 0,0 0 0 0 0,1 0-1 0 0,-1 0 1 0 0,0 0 0 0 0,1-1 0 0 0,22-2 456 0 0,-21 2-418 0 0,22-4 508 0 0,-17 3-438 0 0,0 0 1 0 0,0 0 0 0 0,-1 1 0 0 0,1 1-1 0 0,0-1 1 0 0,0 1 0 0 0,0 0-1 0 0,0 1 1 0 0,13 2 0 0 0,7 4 18 0 0,15 4 204 0 0,63 9 0 0 0,-58-17 46 0 0,0-1 0 0 0,0-3 0 0 0,0-2-1 0 0,90-17 1 0 0,-121 18-355 0 0,-1 0 0 0 0,1 1 0 0 0,0 0 0 0 0,0 2 0 0 0,-1 0 0 0 0,1 0 0 0 0,27 8 0 0 0,-1 3-37 0 0,-20-5 16 0 0,2-1 0 0 0,-1-1-1 0 0,39 4 1 0 0,216 13 718 0 0,-266-20-736 0 0,0 1 1 0 0,12 4-1 0 0,-13-3-4 0 0,1-1-1 0 0,13 2 0 0 0,91 11 218 0 0,-98-13-176 0 0,-1 0 0 0 0,1 2 0 0 0,24 8-1 0 0,-22-6 16 0 0,-1-1 0 0 0,27 3 0 0 0,-24-7 81 0 0,1-2 0 0 0,-1-1-1 0 0,0-1 1 0 0,0-1 0 0 0,37-9-1 0 0,5 0 326 0 0,-34 8-288 0 0,51 2 0 0 0,-11 0-134 0 0,39-1 6 0 0,-88 2-44 0 0,1 2 0 0 0,0 0-1 0 0,-1 2 1 0 0,29 6-1 0 0,85 30 91 0 0,-55-14-102 0 0,-62-20 7 0 0,0-1 0 0 0,0-1 0 0 0,0-1 0 0 0,0-1 0 0 0,1 0 0 0 0,30-4 0 0 0,114-26 193 0 0,-76 10-3 0 0,-29 11-114 0 0,88-1 0 0 0,-92 8-51 0 0,-1-2-1 0 0,65-14 0 0 0,-107 14 17 0 0,-1 0 1 0 0,1-1-1 0 0,-1-1 0 0 0,0 0 0 0 0,0 0 0 0 0,0-1 1 0 0,16-12-1 0 0,-8 2 109 0 0,0 0 0 0 0,30-34 0 0 0,74-91 382 0 0,-100 114-464 0 0,36-57 0 0 0,-51 70-56 0 0,0-1 1 0 0,-1 0-1 0 0,-1 0 0 0 0,0 0 0 0 0,-1-1 1 0 0,0 0-1 0 0,2-24 0 0 0,6-120 130 0 0,-10 83-147 0 0,0-169 54 0 0,-4 231-53 0 0,-1-1 0 0 0,0 0 0 0 0,-1 1 0 0 0,-1 0 0 0 0,0 0 0 0 0,-1 0 0 0 0,-12-24 0 0 0,11 29 0 0 0,-1 1 0 0 0,0 0 0 0 0,-1 0 0 0 0,1 1 0 0 0,-2 0 0 0 0,-12-10 0 0 0,10 8 0 0 0,-16-11 0 0 0,-1 1 0 0 0,-53-29 0 0 0,52 34 0 0 0,2-2 0 0 0,0-1 0 0 0,-35-30 0 0 0,48 36 0 0 0,0 1 0 0 0,-1 0 0 0 0,0 1 0 0 0,0 1 0 0 0,-25-11 0 0 0,-88-28 0 0 0,59 24 0 0 0,33 11 0 0 0,-1 3 0 0 0,0 1 0 0 0,-50-6 0 0 0,-114 4 0 0 0,166 10 0 0 0,1-1 0 0 0,0-2 0 0 0,-42-10 0 0 0,-96-37 0 0 0,126 38 0 0 0,1 1 0 0 0,-2 3 0 0 0,1 2 0 0 0,-1 1 0 0 0,0 3 0 0 0,-51 3 0 0 0,-210-18 0 0 0,203 8 0 0 0,-62 7 0 0 0,6-1 0 0 0,-110-12 0 0 0,206 13 0 0 0,-19 3 0 0 0,-137 18 0 0 0,170-13 0 0 0,-34 5 0 0 0,-89 7 0 0 0,51-8 0 0 0,-168 33 0 0 0,50 16 0 0 0,231-55 0 0 0,-31 8 0 0 0,-55 22 0 0 0,79-26 0 0 0,1 1 0 0 0,-1 1 0 0 0,2 1 0 0 0,-1 0 0 0 0,-25 22 0 0 0,35-25-2 0 0,0 0 0 0 0,0 0 0 0 0,0 1 0 0 0,1-1 0 0 0,1 1 0 0 0,-1 0 0 0 0,1 0 0 0 0,1 1 0 0 0,-1-1 0 0 0,1 1 0 0 0,1 0 0 0 0,0 0 0 0 0,0 0 0 0 0,0 0 0 0 0,1 16 0 0 0,0 10-9 0 0,2 0 1 0 0,10 60-1 0 0,20 40 11 0 0,-20-94 0 0 0,12 81 0 0 0,-17-54 0 0 0,3-1 0 0 0,2-1 0 0 0,4 0 0 0 0,34 97 0 0 0,7-5 0 0 0,-9-24 0 0 0,-43-122 0 0 0,-1 0 0 0 0,2 13 0 0 0,3 13 0 0 0,-6-32 0 0 0,0 0 0 0 0,0-1 0 0 0,1 1 0 0 0,0-1 0 0 0,-1 1 0 0 0,2-1 0 0 0,-1 0 0 0 0,1 0 0 0 0,-1-1 0 0 0,1 1 0 0 0,1-1 0 0 0,-1 0 0 0 0,1 0 0 0 0,-1 0 0 0 0,1 0 0 0 0,0-1 0 0 0,1 0 0 0 0,-1 0 0 0 0,0 0 0 0 0,1-1 0 0 0,0 0 0 0 0,8 3 0 0 0,-7-3 0 0 0,-1-1 0 0 0,0 1 0 0 0,1-1 0 0 0,0 0 0 0 0,-1-1 0 0 0,1 0 0 0 0,-1 0 0 0 0,1 0 0 0 0,0-1 0 0 0,-1 0 0 0 0,1 0 0 0 0,-1 0 0 0 0,1-1 0 0 0,-1 0 0 0 0,11-5 0 0 0,-9 3 0 0 0,-6 2 0 0 0,1 0 0 0 0,0 1 0 0 0,0-1 0 0 0,0 1 0 0 0,0 0 0 0 0,1 0 0 0 0,-1 0 0 0 0,6 0 0 0 0,-9 1 0 0 0,0 0 1 0 0,0 0-1 0 0,0 0 0 0 0,0 0 1 0 0,0 0-1 0 0,0 0 0 0 0,1 0 0 0 0,-1 0 1 0 0,0 0-1 0 0,0 0 0 0 0,0 0 1 0 0,0 0-1 0 0,0 0 0 0 0,0 0 1 0 0,0 0-1 0 0,0 0 0 0 0,1 1 0 0 0,-1-1 1 0 0,0 0-1 0 0,0 0 0 0 0,0 0 1 0 0,0 0-1 0 0,0 0 0 0 0,0 0 0 0 0,0 0 1 0 0,0 0-1 0 0,0 1 0 0 0,0-1 1 0 0,0 0-1 0 0,0 0 0 0 0,0 0 1 0 0,0 0-1 0 0,0 0 0 0 0,0 0 0 0 0,0 0 1 0 0,0 1-1 0 0,0-1 0 0 0,0 0 1 0 0,0 0-1 0 0,0 0 0 0 0,0 0 1 0 0,0 0-1 0 0,0 0 0 0 0,0 0 0 0 0,0 1 1 0 0,-4 8 15 0 0,-7 8-123 0 0,11-16 63 0 0,-45 64-2765 0 0,15-21-3858 0 0,-3 3-1344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6.131"/>
    </inkml:context>
    <inkml:brush xml:id="br0">
      <inkml:brushProperty name="width" value="0.1" units="cm"/>
      <inkml:brushProperty name="height" value="0.1" units="cm"/>
      <inkml:brushProperty name="color" value="#E71224"/>
    </inkml:brush>
  </inkml:definitions>
  <inkml:trace contextRef="#ctx0" brushRef="#br0">1308 185 1839 0 0,'3'-3'144'0'0,"0"-1"-1"0"0,-1 1 1 0 0,1 0-1 0 0,-1-1 1 0 0,0 0-1 0 0,3-5 0 0 0,-4 7 0 0 0,0 0-1 0 0,-1 1 0 0 0,1-1 0 0 0,-1 0 0 0 0,1 0 1 0 0,-1 1-1 0 0,0-1 0 0 0,1 0 0 0 0,-1 0 1 0 0,0 0-1 0 0,0 0 0 0 0,0 1 0 0 0,-1-1 1 0 0,1 0-1 0 0,0 0 0 0 0,-1 0 0 0 0,0-2 0 0 0,-4 3-48 0 0,1 1-1 0 0,-1 0 0 0 0,1 0 0 0 0,0 0 0 0 0,-1 0 0 0 0,-5 1 0 0 0,-2 0 427 0 0,1-1 0 0 0,-1 0 0 0 0,0-1 0 0 0,-22-5-1 0 0,22 3-269 0 0,0 1-1 0 0,1 1 0 0 0,-2 0 0 0 0,-21 1 1 0 0,27 1-209 0 0,-121 11 401 0 0,104-12-340 0 0,0 0 0 0 0,0-2 0 0 0,-31-5 1 0 0,-265-63 1622 0 0,265 56-1346 0 0,-94-10-1 0 0,130 22-361 0 0,-1 2 0 0 0,0 0 0 0 0,1 1 0 0 0,-1 1 0 0 0,1 1 0 0 0,0 0 0 0 0,0 2-1 0 0,-29 9 1 0 0,22-2-557 0 0,-1 0-1 0 0,-27 18 1 0 0,20-8-3747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3.224"/>
    </inkml:context>
    <inkml:brush xml:id="br0">
      <inkml:brushProperty name="width" value="0.1" units="cm"/>
      <inkml:brushProperty name="height" value="0.1" units="cm"/>
      <inkml:brushProperty name="color" value="#E71224"/>
    </inkml:brush>
  </inkml:definitions>
  <inkml:trace contextRef="#ctx0" brushRef="#br0">2072 81 1639 0 0,'3'-1'58'0'0,"-1"0"0"0"0,0 0-1 0 0,0 0 1 0 0,-1-1-1 0 0,1 1 1 0 0,0-1 0 0 0,0 1-1 0 0,-1-1 1 0 0,1 0-1 0 0,-1 1 1 0 0,1-1 0 0 0,-1 0-1 0 0,0 0 1 0 0,0 0-1 0 0,2-4 1 0 0,-3 5 45 0 0,1-1 0 0 0,-1 1 1 0 0,0-1-1 0 0,0 1 0 0 0,1-1 0 0 0,-1 1 1 0 0,0-1-1 0 0,-1 1 0 0 0,1-1 0 0 0,0 1 1 0 0,0-1-1 0 0,-1 1 0 0 0,1-1 0 0 0,0 1 1 0 0,-1-1-1 0 0,0 1 0 0 0,1 0 0 0 0,-1-1 1 0 0,0 1-1 0 0,0 0 0 0 0,1-1 0 0 0,-1 1 1 0 0,0 0-1 0 0,-3-2 0 0 0,2 1 3 0 0,0 1 0 0 0,0-1 1 0 0,-1 1-1 0 0,1-1 0 0 0,-1 1 0 0 0,1 0 0 0 0,-1 0 1 0 0,1 0-1 0 0,-1 1 0 0 0,0-1 0 0 0,1 0 0 0 0,-1 1 1 0 0,0 0-1 0 0,0 0 0 0 0,-3 0 0 0 0,-45 4 606 0 0,36-2-516 0 0,-43 5 334 0 0,1 2 1 0 0,-100 29 0 0 0,118-26-408 0 0,1-3 0 0 0,-2-1 0 0 0,1-1 0 0 0,-1-3 0 0 0,0-1 0 0 0,-47-3 0 0 0,-56 1 828 0 0,-175 25-1 0 0,172-10-822 0 0,-121 15 182 0 0,227-26-310 0 0,-85 11-100 0 0,-147 39 0 0 0,235-46-908 0 0,2 0-3086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6.722"/>
    </inkml:context>
    <inkml:brush xml:id="br0">
      <inkml:brushProperty name="width" value="0.1" units="cm"/>
      <inkml:brushProperty name="height" value="0.1" units="cm"/>
      <inkml:brushProperty name="color" value="#E71224"/>
    </inkml:brush>
  </inkml:definitions>
  <inkml:trace contextRef="#ctx0" brushRef="#br0">1768 110 1839 0 0,'5'-13'249'0'0,"1"0"-1"0"0,0 1 1 0 0,9-15-1 0 0,-12 23-10 0 0,-1 0 0 0 0,1 0-1 0 0,1 1 1 0 0,-1-1 0 0 0,0 1 0 0 0,1 0 0 0 0,-1 0-1 0 0,1 0 1 0 0,0 0 0 0 0,0 1 0 0 0,0-1 0 0 0,1 1-1 0 0,4-2 1 0 0,-8 5-195 0 0,-9 3-4 0 0,-13 4 108 0 0,-191 56 1795 0 0,5-2-1317 0 0,125-46-281 0 0,-111 7 0 0 0,-87-13 537 0 0,161-7-540 0 0,-133 0 238 0 0,195-3-504 0 0,1 2-1 0 0,0 3 0 0 0,-81 18 0 0 0,10 13-3469 0 0,79-19-195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7.173"/>
    </inkml:context>
    <inkml:brush xml:id="br0">
      <inkml:brushProperty name="width" value="0.1" units="cm"/>
      <inkml:brushProperty name="height" value="0.1" units="cm"/>
      <inkml:brushProperty name="color" value="#E71224"/>
    </inkml:brush>
  </inkml:definitions>
  <inkml:trace contextRef="#ctx0" brushRef="#br0">1050 50 455 0 0,'-18'-7'198'0'0,"0"1"0"0"0,-1 0-1 0 0,0 1 1 0 0,0 1-1 0 0,0 1 1 0 0,-38-1-1 0 0,-50 0 3540 0 0,-234-6-965 0 0,266 12-2861 0 0,0 4-1 0 0,1 3 0 0 0,-86 22 1 0 0,112-20-2789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7.575"/>
    </inkml:context>
    <inkml:brush xml:id="br0">
      <inkml:brushProperty name="width" value="0.1" units="cm"/>
      <inkml:brushProperty name="height" value="0.1" units="cm"/>
      <inkml:brushProperty name="color" value="#E71224"/>
    </inkml:brush>
  </inkml:definitions>
  <inkml:trace contextRef="#ctx0" brushRef="#br0">1624 98 5351 0 0,'-3'-2'90'0'0,"0"1"-1"0"0,0-1 0 0 0,0 1 0 0 0,0 0 1 0 0,0 1-1 0 0,0-1 0 0 0,0 0 0 0 0,0 1 1 0 0,-6-1-1 0 0,-32 2 619 0 0,24 0-469 0 0,-101 2 804 0 0,1-5 0 0 0,-149-23-1 0 0,-221-37 665 0 0,265 58-1762 0 0,131 5-149 0 0,-80 1-1053 0 0,114 0 642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8.045"/>
    </inkml:context>
    <inkml:brush xml:id="br0">
      <inkml:brushProperty name="width" value="0.1" units="cm"/>
      <inkml:brushProperty name="height" value="0.1" units="cm"/>
      <inkml:brushProperty name="color" value="#E71224"/>
    </inkml:brush>
  </inkml:definitions>
  <inkml:trace contextRef="#ctx0" brushRef="#br0">1797 75 5615 0 0,'-24'-3'425'0'0,"-49"1"0"0"0,18 2 328 0 0,-288-20 2052 0 0,-37-2-1573 0 0,135 7-888 0 0,106 5-224 0 0,82 7-87 0 0,0 4 0 0 0,-60 8 0 0 0,-110 27-458 0 0,147-20-25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8.770"/>
    </inkml:context>
    <inkml:brush xml:id="br0">
      <inkml:brushProperty name="width" value="0.1" units="cm"/>
      <inkml:brushProperty name="height" value="0.1" units="cm"/>
      <inkml:brushProperty name="color" value="#E71224"/>
    </inkml:brush>
  </inkml:definitions>
  <inkml:trace contextRef="#ctx0" brushRef="#br0">1684 164 1375 0 0,'0'-2'54'0'0,"-1"0"0"0"0,1 0 0 0 0,-1 0 0 0 0,0 0 0 0 0,0 0 0 0 0,1 0 0 0 0,-1 0-1 0 0,-1 1 1 0 0,1-1 0 0 0,0 0 0 0 0,-3-2 0 0 0,2 3 229 0 0,0 0 1 0 0,0 1-1 0 0,1-1 0 0 0,-1 0 1 0 0,0 1-1 0 0,-1-1 0 0 0,1 1 1 0 0,0 0-1 0 0,0 0 0 0 0,0 0 1 0 0,-4 0-1 0 0,-70-2 483 0 0,-88-15 1 0 0,-74-23 1078 0 0,24 3-360 0 0,-77 4-613 0 0,215 29-740 0 0,-140 11 0 0 0,-79 41-1416 0 0,222-29-2382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09.272"/>
    </inkml:context>
    <inkml:brush xml:id="br0">
      <inkml:brushProperty name="width" value="0.1" units="cm"/>
      <inkml:brushProperty name="height" value="0.1" units="cm"/>
      <inkml:brushProperty name="color" value="#E71224"/>
    </inkml:brush>
  </inkml:definitions>
  <inkml:trace contextRef="#ctx0" brushRef="#br0">3091 178 919 0 0,'-1'-2'67'0'0,"0"0"0"0"0,0 0 0 0 0,0 1 0 0 0,-1-1-1 0 0,1 0 1 0 0,0 1 0 0 0,-1-1 0 0 0,1 1-1 0 0,-1 0 1 0 0,0-1 0 0 0,1 1 0 0 0,-1 0-1 0 0,0 0 1 0 0,-2-1 0 0 0,0 1 359 0 0,0 0 0 0 0,-1 0 1 0 0,1 1-1 0 0,0-1 0 0 0,-8 2 0 0 0,9-1-419 0 0,-245 19 617 0 0,111-5-619 0 0,-205-8 840 0 0,2 0 851 0 0,298-3-1513 0 0,6 1-112 0 0,1-2 1 0 0,-1-1-1 0 0,-51-6 0 0 0,25-5 149 0 0,1-4 0 0 0,-92-31 0 0 0,106 29-21 0 0,-2 3 0 0 0,-69-10 0 0 0,-102-1 66 0 0,104 13-225 0 0,-414-33 41 0 0,480 43-174 0 0,-1 1-1 0 0,1 3 1 0 0,0 3 0 0 0,-70 15-1 0 0,70-10-3206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0.065"/>
    </inkml:context>
    <inkml:brush xml:id="br0">
      <inkml:brushProperty name="width" value="0.1" units="cm"/>
      <inkml:brushProperty name="height" value="0.1" units="cm"/>
      <inkml:brushProperty name="color" value="#E71224"/>
    </inkml:brush>
  </inkml:definitions>
  <inkml:trace contextRef="#ctx0" brushRef="#br0">1624 30 1839 0 0,'-31'8'91'0'0,"-44"18"-1"0"0,10-4-95 0 0,29-11 192 0 0,0-1-1 0 0,-1-3 0 0 0,0 0 1 0 0,0-3-1 0 0,-1-1 0 0 0,-56-3 0 0 0,-189-44 3640 0 0,226 33-3285 0 0,-317-48 1979 0 0,315 52-2260 0 0,-69 0 0 0 0,95 8-483 0 0,0 1-1 0 0,0 2 1 0 0,-53 12 0 0 0,35-3-3315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0.599"/>
    </inkml:context>
    <inkml:brush xml:id="br0">
      <inkml:brushProperty name="width" value="0.1" units="cm"/>
      <inkml:brushProperty name="height" value="0.1" units="cm"/>
      <inkml:brushProperty name="color" value="#E71224"/>
    </inkml:brush>
  </inkml:definitions>
  <inkml:trace contextRef="#ctx0" brushRef="#br0">1909 132 1375 0 0,'1'-6'437'0'0,"-1"1"-1"0"0,1-1 0 0 0,-1 1 0 0 0,0-1 0 0 0,-1 1 0 0 0,1 0 0 0 0,-1-1 0 0 0,0 1 0 0 0,-2-6 0 0 0,2 9-368 0 0,1 1 0 0 0,-1-1 0 0 0,0 1 0 0 0,0 0 0 0 0,0-1 0 0 0,1 1 0 0 0,-1 0 0 0 0,-1-1 0 0 0,1 1 0 0 0,0 0 0 0 0,0 0 0 0 0,0 0 0 0 0,0 0 0 0 0,-1 0 0 0 0,1 0 0 0 0,-1 0 1 0 0,1 0-1 0 0,0 1 0 0 0,-1-1 0 0 0,0 0 0 0 0,1 1 0 0 0,-1-1 0 0 0,1 1 0 0 0,-1 0 0 0 0,1 0 0 0 0,-1-1 0 0 0,0 1 0 0 0,1 0 0 0 0,-1 0 0 0 0,0 1 0 0 0,1-1 0 0 0,-1 0 0 0 0,1 0 0 0 0,-3 1 0 0 0,-44 11 0 0 0,-36 6 10 0 0,44-14 117 0 0,-1-1 0 0 0,1-2 0 0 0,-62-7 0 0 0,-123-27 1159 0 0,68 8-853 0 0,144 23-465 0 0,-53-7 153 0 0,0 3 0 0 0,-85 1 0 0 0,50 12-104 0 0,-187 36 0 0 0,213-25-479 0 0,1 3 0 0 0,-139 61 0 0 0,140-47-3392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1.277"/>
    </inkml:context>
    <inkml:brush xml:id="br0">
      <inkml:brushProperty name="width" value="0.1" units="cm"/>
      <inkml:brushProperty name="height" value="0.1" units="cm"/>
      <inkml:brushProperty name="color" value="#E71224"/>
    </inkml:brush>
  </inkml:definitions>
  <inkml:trace contextRef="#ctx0" brushRef="#br0">2702 41 4775 0 0,'-1'-2'41'0'0,"1"1"-27"0"0,0 1 0 0 0,0 0 0 0 0,0-1-1 0 0,0 1 1 0 0,0-1 0 0 0,0 1 0 0 0,0-1 0 0 0,-1 1-1 0 0,1 0 1 0 0,0-1 0 0 0,0 1 0 0 0,-1 0 0 0 0,1-1-1 0 0,0 1 1 0 0,0 0 0 0 0,-1-1 0 0 0,1 1 0 0 0,0 0-1 0 0,-1-1 1 0 0,1 1 0 0 0,0 0 0 0 0,-1 0-1 0 0,1 0 1 0 0,-1-1 0 0 0,1 1 0 0 0,0 0 0 0 0,-1 0-1 0 0,1 0 1 0 0,-1 0 0 0 0,1 0 0 0 0,-1 0 0 0 0,0 0-1 0 0,-14-8 19 0 0,3 5 65 0 0,0 1 0 0 0,0 0 0 0 0,0 1 0 0 0,0 0 0 0 0,-1 0 0 0 0,1 1 0 0 0,0 1 0 0 0,-25 4 0 0 0,-33 1-90 0 0,-176-19 666 0 0,152 5 44 0 0,-153 6 0 0 0,54 18 167 0 0,-310 14-227 0 0,340-32-382 0 0,-205 5 355 0 0,283 3-576 0 0,-1 3 0 0 0,-106 25 0 0 0,-30 27-562 0 0,149-39 189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51.734"/>
    </inkml:context>
    <inkml:brush xml:id="br0">
      <inkml:brushProperty name="width" value="0.1" units="cm"/>
      <inkml:brushProperty name="height" value="0.1" units="cm"/>
      <inkml:brushProperty name="color" value="#E71224"/>
    </inkml:brush>
  </inkml:definitions>
  <inkml:trace contextRef="#ctx0" brushRef="#br0">1143 1614 4287 0 0,'-38'6'648'0'0,"34"-5"-521"0"0,1 0-1 0 0,-1 0 1 0 0,0 0-1 0 0,0 0 1 0 0,0-1-1 0 0,1 0 1 0 0,-1 0-1 0 0,0 0 1 0 0,0 0-1 0 0,0 0 1 0 0,0-1-1 0 0,1 0 1 0 0,-1 0-1 0 0,0 0 1 0 0,-3-1-1 0 0,4 0 48 0 0,0 1-1 0 0,0 0 0 0 0,0 0 1 0 0,1 1-1 0 0,-1-1 1 0 0,0 0-1 0 0,0 1 0 0 0,0 0 1 0 0,0 0-1 0 0,0 0 0 0 0,0 0 1 0 0,0 0-1 0 0,0 1 0 0 0,0-1 1 0 0,0 1-1 0 0,0 0 0 0 0,-5 2 1 0 0,-3 2-12 0 0,0 0 0 0 0,0 1 0 0 0,-12 10 1 0 0,15-10-54 0 0,0-1 1 0 0,0 0 0 0 0,0 0 0 0 0,-19 7 0 0 0,1-4 324 0 0,17-4 39 0 0,0-1 0 0 0,0-1-1 0 0,-16 3 1 0 0,18-4 46 0 0,-1 0-1 0 0,0 1 1 0 0,-11 4-1 0 0,16-6-463 0 0,0 2 0 0 0,0-1-1 0 0,0 0 1 0 0,0 1 0 0 0,1-1 0 0 0,-1 1-1 0 0,1 0 1 0 0,-1 0 0 0 0,1 0-1 0 0,0 0 1 0 0,-4 4 0 0 0,6-5-28 0 0,0-1 1 0 0,0 0-1 0 0,0 1 0 0 0,0-1 1 0 0,0 0-1 0 0,0 1 1 0 0,0-1-1 0 0,0 0 0 0 0,0 1 1 0 0,0-1-1 0 0,0 0 0 0 0,0 1 1 0 0,0-1-1 0 0,0 0 1 0 0,0 1-1 0 0,0-1 0 0 0,0 0 1 0 0,1 1-1 0 0,-1-1 0 0 0,0 0 1 0 0,0 1-1 0 0,0-1 1 0 0,1 0-1 0 0,-1 0 0 0 0,0 1 1 0 0,0-1-1 0 0,1 0 1 0 0,-1 0-1 0 0,0 0 0 0 0,1 1 1 0 0,13 9 776 0 0,-7-5-457 0 0,-2-1-267 0 0,0 0 0 0 0,0 0 0 0 0,0-1 0 0 0,0 1 0 0 0,0-1 0 0 0,1 0 0 0 0,0-1 0 0 0,-1 0 0 0 0,1 1 0 0 0,0-2 0 0 0,0 1 0 0 0,0-1 0 0 0,0 0 0 0 0,0 0 1 0 0,1-1-1 0 0,-1 1 0 0 0,7-2 0 0 0,13-1 224 0 0,-1-1 1 0 0,48-14 0 0 0,-18 4 213 0 0,6 4-250 0 0,0 3 0 0 0,75 2 0 0 0,-41 0 162 0 0,119-19 0 0 0,-179 19-349 0 0,0 0 0 0 0,0 3 1 0 0,0 0-1 0 0,0 3 0 0 0,0 1 0 0 0,63 13 0 0 0,177 34 347 0 0,-255-46-380 0 0,-1 0-1 0 0,21 8 0 0 0,-19-6-16 0 0,35 7 0 0 0,-27-10-1 0 0,1-2 0 0 0,33-2-1 0 0,22 0 85 0 0,-61 3-75 0 0,1 1 0 0 0,41 10 0 0 0,-43-7-38 0 0,-5-1 30 0 0,0 0 0 0 0,0-2 1 0 0,0 0-1 0 0,1-1 0 0 0,29 0 0 0 0,5-12 297 0 0,-41 7-257 0 0,1 1 0 0 0,-1 0 0 0 0,19-1 0 0 0,115-9-7 0 0,-140 12-64 0 0,0-1 0 0 0,0 0 0 0 0,0 0 0 0 0,8-3 0 0 0,18-3 0 0 0,-18 5 27 0 0,0-1-1 0 0,0-1 1 0 0,0 0 0 0 0,0-1-1 0 0,12-6 1 0 0,11-4 13 0 0,103-24 136 0 0,-83 24-133 0 0,-19 6-22 0 0,-10 1 27 0 0,-12 5-39 0 0,1-1 0 0 0,0-1-1 0 0,-1-1 1 0 0,0 0 0 0 0,0-2-1 0 0,-1 1 1 0 0,22-15-1 0 0,-10 0 41 0 0,45-32 113 0 0,-65 49-144 0 0,-1 0 0 0 0,0-1-1 0 0,0 1 1 0 0,0-1 0 0 0,-1 0 0 0 0,0-1 0 0 0,0 0-1 0 0,0 1 1 0 0,-1-1 0 0 0,0-1 0 0 0,0 1-1 0 0,-1-1 1 0 0,0 1 0 0 0,3-13 0 0 0,0 5 38 0 0,1 1-1 0 0,0-1 1 0 0,1 1 0 0 0,15-19 0 0 0,-12 18-32 0 0,-1-1 1 0 0,16-32-1 0 0,-18 24 15 0 0,-1 0-1 0 0,7-38 1 0 0,-11 41 10 0 0,2 1 1 0 0,0-1-1 0 0,1 1 0 0 0,11-24 0 0 0,-9 30-20 0 0,-2-1 0 0 0,0 1 0 0 0,6-25 0 0 0,-10 29-21 0 0,-1 1 1 0 0,0 0-1 0 0,0-1 1 0 0,-1 1 0 0 0,0-1-1 0 0,0 1 1 0 0,-3-13-1 0 0,1 10 3 0 0,-1 0 0 0 0,0 0-1 0 0,0 0 1 0 0,-1 0 0 0 0,-1 0-1 0 0,-11-20 1 0 0,-23-48 34 0 0,-7-11 27 0 0,30 61-30 0 0,-22-56 1 0 0,29 63-24 0 0,0 2 1 0 0,0-1 0 0 0,-2 1 0 0 0,-1 1-1 0 0,-25-33 1 0 0,6 21-20 0 0,-62-50 0 0 0,64 58 0 0 0,7 9 0 0 0,-1 0 0 0 0,0 2 0 0 0,-1 0 0 0 0,-30-10 0 0 0,31 14 0 0 0,0 1 0 0 0,-1 1 0 0 0,0 1 0 0 0,0 2 0 0 0,-25-3 0 0 0,-123 1 0 0 0,172 6 0 0 0,-55-3 0 0 0,0-2 0 0 0,-84-20 0 0 0,79 13 0 0 0,-110-9 0 0 0,-199 28 0 0 0,56 8 0 0 0,-108-14-23 0 0,187-6 14 0 0,-46-4 9 0 0,240 7 0 0 0,0 1 0 0 0,-40 5 0 0 0,-78 17 0 0 0,82-10 0 0 0,-102 2 0 0 0,169-13 0 0 0,-6 0 0 0 0,0 0 0 0 0,-28 5 0 0 0,38-4 0 0 0,1 0 0 0 0,-1 0 0 0 0,1 1 0 0 0,0 0 0 0 0,-1 0 0 0 0,1 0 0 0 0,0 0 0 0 0,0 0 0 0 0,1 1 0 0 0,-1 0 0 0 0,0 0 0 0 0,1 0 0 0 0,-6 6 0 0 0,-31 45 0 0 0,23-31 0 0 0,-33 38 0 0 0,45-56 0 0 0,1 0 0 0 0,-1 1 0 0 0,1-1 0 0 0,0 1 0 0 0,1 0 0 0 0,0 1 0 0 0,0-1 0 0 0,-4 13 0 0 0,1 4 0 0 0,-5 30 0 0 0,7-34 0 0 0,1 0 0 0 0,-12 29 0 0 0,-64 120 0 0 0,67-140 0 0 0,0 0 0 0 0,2 2 0 0 0,2-1 0 0 0,-10 60 0 0 0,15-73 0 0 0,-27 140 0 0 0,29-139 0 0 0,0-1 0 0 0,2 0 0 0 0,0 0 0 0 0,0 0 0 0 0,2 0 0 0 0,6 25 0 0 0,4 30 0 0 0,-11-53-4 0 0,1 0 0 0 0,1-1-1 0 0,0 1 1 0 0,1-1 0 0 0,1 0-1 0 0,1-1 1 0 0,0 1 0 0 0,2-1 0 0 0,-1-1-1 0 0,2 0 1 0 0,0 0 0 0 0,1-1 0 0 0,0 0-1 0 0,23 22 1 0 0,-23-27 4 0 0,1 1 0 0 0,0-2 0 0 0,0 1 0 0 0,1-2 0 0 0,0 1 0 0 0,0-2 0 0 0,1 0 0 0 0,0 0 0 0 0,27 6 0 0 0,68 19 0 0 0,1-1 0 0 0,11 2 0 0 0,-101-28 0 0 0,1-1 0 0 0,-1 0 0 0 0,0-2 0 0 0,24-2 0 0 0,-6-2 0 0 0,-14 1 0 0 0,1 0 0 0 0,0 2 0 0 0,24 2 0 0 0,-47-1-17 0 0,0-1 0 0 0,0 1-1 0 0,0-1 1 0 0,0 1 0 0 0,-1 0 0 0 0,1 0 0 0 0,0 0-1 0 0,0 0 1 0 0,-1 0 0 0 0,1 0 0 0 0,-1 0 0 0 0,1 0-1 0 0,-1 1 1 0 0,1-1 0 0 0,-1 1 0 0 0,0-1 0 0 0,1 1-1 0 0,-1-1 1 0 0,0 1 0 0 0,0 0 0 0 0,0 0 0 0 0,-1-1-1 0 0,1 1 1 0 0,0 0 0 0 0,-1 0 0 0 0,1 0 0 0 0,-1 0-1 0 0,1 0 1 0 0,-1 0 0 0 0,0 0 0 0 0,0 0-1 0 0,0 2 1 0 0,0 8-241 0 0,0 1 1 0 0,-1-1-1 0 0,-5 24 0 0 0,5-29 133 0 0,-14 59-3879 0 0,9-39 155 0 0,-4 22-3870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3.890"/>
    </inkml:context>
    <inkml:brush xml:id="br0">
      <inkml:brushProperty name="width" value="0.1" units="cm"/>
      <inkml:brushProperty name="height" value="0.1" units="cm"/>
      <inkml:brushProperty name="color" value="#E71224"/>
    </inkml:brush>
  </inkml:definitions>
  <inkml:trace contextRef="#ctx0" brushRef="#br0">1499 51 3911 0 0,'-9'-5'180'0'0,"8"4"-116"0"0,-1 0 1 0 0,0 0-1 0 0,0 0 0 0 0,1 1 0 0 0,-1-1 1 0 0,0 0-1 0 0,0 1 0 0 0,0-1 1 0 0,0 1-1 0 0,1-1 0 0 0,-1 1 1 0 0,0 0-1 0 0,0 0 0 0 0,-3 0 0 0 0,-122 17 948 0 0,73-8-333 0 0,-64 2 0 0 0,-20-12 1171 0 0,0-6 0 0 0,-177-33 0 0 0,236 28-1554 0 0,0 4 0 0 0,-83 2 1 0 0,104 8-1464 0 0,-97 15 0 0 0,119-10 28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00.117"/>
    </inkml:context>
    <inkml:brush xml:id="br0">
      <inkml:brushProperty name="width" value="0.1" units="cm"/>
      <inkml:brushProperty name="height" value="0.1" units="cm"/>
      <inkml:brushProperty name="color" value="#E71224"/>
    </inkml:brush>
  </inkml:definitions>
  <inkml:trace contextRef="#ctx0" brushRef="#br0">756 101 943 0 0,'-18'1'10'0'0,"11"0"1"0"0,1-1 0 0 0,-1 0 0 0 0,1 0 1 0 0,-1-1-1 0 0,1 1 0 0 0,-1-1 1 0 0,1-1-1 0 0,-7-1 0 0 0,-40-28 1244 0 0,43 24-878 0 0,0 0 0 0 0,-1 1 0 0 0,0 0 1 0 0,0 1-1 0 0,0 0 0 0 0,-1 1 0 0 0,-18-5 0 0 0,8 7-175 0 0,0 1 0 0 0,-1 1 0 0 0,1 1 0 0 0,0 0 0 0 0,0 2 0 0 0,0 1 0 0 0,0 1-1 0 0,-29 9 1 0 0,40-11-187 0 0,-1-2 0 0 0,0 1 0 0 0,0-2 0 0 0,0 0 0 0 0,0 0 0 0 0,-13-2 0 0 0,-19-1 66 0 0,40 3 1 0 0,0-1 0 0 0,-1 0 0 0 0,1 0 0 0 0,0 0 0 0 0,0 0 0 0 0,0-1 0 0 0,0 0 0 0 0,0 0 0 0 0,1 0 0 0 0,-6-4 0 0 0,6 4 72 0 0,0 0 0 0 0,0 1 0 0 0,0-1 0 0 0,0 0 0 0 0,0 1 0 0 0,0 0 0 0 0,-1-1 0 0 0,1 1 0 0 0,0 1 0 0 0,-1-1 0 0 0,1 0 0 0 0,-1 1 0 0 0,1 0 0 0 0,-5 0 0 0 0,3 0-57 0 0,1 1-1 0 0,-1 1 1 0 0,1-1 0 0 0,0 1 0 0 0,-7 3 0 0 0,10-5-88 0 0,1 0 1 0 0,-1 0-1 0 0,0 0 1 0 0,1 1-1 0 0,-1-1 0 0 0,1 0 1 0 0,-1 1-1 0 0,1-1 0 0 0,-1 1 1 0 0,1-1-1 0 0,-1 1 1 0 0,1-1-1 0 0,0 1 0 0 0,-1-1 1 0 0,1 1-1 0 0,-1-1 1 0 0,1 1-1 0 0,0-1 0 0 0,0 1 1 0 0,-1-1-1 0 0,1 1 0 0 0,0 0 1 0 0,0-1-1 0 0,0 1 1 0 0,0 0-1 0 0,0-1 0 0 0,-1 1 1 0 0,1-1-1 0 0,0 1 1 0 0,0 0-1 0 0,1-1 0 0 0,-1 1 1 0 0,0 0-1 0 0,0-1 1 0 0,0 1-1 0 0,0-1 0 0 0,0 1 1 0 0,1 0-1 0 0,-1-1 0 0 0,0 1 1 0 0,1-1-1 0 0,-1 1 1 0 0,0-1-1 0 0,1 1 0 0 0,-1-1 1 0 0,1 1-1 0 0,-1-1 1 0 0,1 1-1 0 0,0 0 0 0 0,0 0 22 0 0,1 0-1 0 0,0 0 0 0 0,-1 0 1 0 0,1-1-1 0 0,0 1 0 0 0,0 0 0 0 0,-1-1 1 0 0,1 1-1 0 0,0-1 0 0 0,0 1 1 0 0,0-1-1 0 0,0 0 0 0 0,0 0 1 0 0,2 0-1 0 0,32-3 660 0 0,-26 2-577 0 0,3 1-32 0 0,0 0 0 0 0,0 1 1 0 0,0 1-1 0 0,-1 0 1 0 0,18 5-1 0 0,-15-4-37 0 0,0 0 0 0 0,0 0 1 0 0,19 0-1 0 0,-2-5 312 0 0,1-2 1 0 0,-1 0-1 0 0,44-14 1 0 0,-27 7-19 0 0,15 0-75 0 0,96-3 0 0 0,-72 7-238 0 0,-64 7 31 0 0,0 0 0 0 0,0 2 0 0 0,-1 1 0 0 0,38 8 1 0 0,-35-5-43 0 0,-1-1 0 0 0,1-2 1 0 0,40 0-1 0 0,8-5 50 0 0,1 2 0 0 0,-1 4 0 0 0,83 15 0 0 0,-132-14-57 0 0,0 0 12 0 0,-1-1 0 0 0,32 1 0 0 0,-42-4 39 0 0,1 0 0 0 0,23 6-1 0 0,-22-3-22 0 0,-4-1 23 0 0,0 1-1 0 0,16 6 1 0 0,14 6-12 0 0,-38-16 83 0 0,-8-2 68 0 0,-10-2 180 0 0,-7 2-125 0 0,-7-1-151 0 0,0-1 1 0 0,0-1-1 0 0,1-2 0 0 0,-31-11 0 0 0,34 10-91 0 0,0 0 0 0 0,-1 2 0 0 0,1 0 0 0 0,-1 2 0 0 0,-1 0 0 0 0,-30 1 0 0 0,15 3-12 0 0,1 2 1 0 0,0 2 0 0 0,-47 11-1 0 0,20-3 34 0 0,-102 7 0 0 0,129-21-32 0 0,30 1 0 0 0,1 0 0 0 0,-19 2 0 0 0,-61 6 0 0 0,44-5 0 0 0,-53 11 0 0 0,89-12 0 0 0,4 0 0 0 0,-1 0 0 0 0,1 1 0 0 0,0-1 0 0 0,-8 4 0 0 0,56 4 0 0 0,-13-9 15 0 0,0-1 0 0 0,1-1 1 0 0,46-10-1 0 0,-51 7-12 0 0,246-39 281 0 0,-159 29-91 0 0,-93 14-136 0 0,-1 1-1 0 0,0 0 1 0 0,37 6 0 0 0,-8 2 83 0 0,42 10 9 0 0,-78-15-135 0 0,0 0 0 0 0,-1 1 0 0 0,0 1 0 0 0,0 0 0 0 0,14 9 1 0 0,-21-12-127 0 0,-1 0 1 0 0,0 1 0 0 0,0-1 0 0 0,0 1 0 0 0,0 0 0 0 0,-1 0 0 0 0,1 0 0 0 0,3 6 0 0 0,4 11-1039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2.595"/>
    </inkml:context>
    <inkml:brush xml:id="br0">
      <inkml:brushProperty name="width" value="0.1" units="cm"/>
      <inkml:brushProperty name="height" value="0.1" units="cm"/>
      <inkml:brushProperty name="color" value="#E71224"/>
    </inkml:brush>
  </inkml:definitions>
  <inkml:trace contextRef="#ctx0" brushRef="#br0">1974 117 455 0 0,'-3'-37'156'0'0,"3"32"511"0"0,0-1 0 0 0,0 1-1 0 0,-1-1 1 0 0,1 0 0 0 0,-1 1-1 0 0,-1-1 1 0 0,-3-9 0 0 0,4 13-564 0 0,0 0 1 0 0,0 0 0 0 0,0 1 0 0 0,0-1-1 0 0,-1 1 1 0 0,1-1 0 0 0,-1 1 0 0 0,1-1-1 0 0,-1 1 1 0 0,0 0 0 0 0,1 0 0 0 0,-1 0-1 0 0,0 0 1 0 0,0 0 0 0 0,0 0 0 0 0,0 0-1 0 0,0 1 1 0 0,0-1 0 0 0,0 1 0 0 0,0-1-1 0 0,0 1 1 0 0,0 0 0 0 0,0 0-1 0 0,-2 0 1 0 0,-7 0 42 0 0,0 1 0 0 0,0 0 0 0 0,-16 5 0 0 0,0-1-87 0 0,-60 5 190 0 0,-153-3 0 0 0,37-5 362 0 0,-49-2 25 0 0,206-3-524 0 0,-468-13 452 0 0,200 13-447 0 0,281 4-1219 0 0,0 2-1 0 0,-35 6 0 0 0,27 0-2509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4.578"/>
    </inkml:context>
    <inkml:brush xml:id="br0">
      <inkml:brushProperty name="width" value="0.1" units="cm"/>
      <inkml:brushProperty name="height" value="0.1" units="cm"/>
      <inkml:brushProperty name="color" value="#E71224"/>
    </inkml:brush>
  </inkml:definitions>
  <inkml:trace contextRef="#ctx0" brushRef="#br0">1920 12 3367 0 0,'-9'1'118'0'0,"-1"1"-1"0"0,1 0 1 0 0,0 0-1 0 0,0 1 1 0 0,-17 8-1 0 0,-15 4 142 0 0,-4-5 400 0 0,-1-1 0 0 0,-55 3-1 0 0,-93-5 1001 0 0,-127-32 314 0 0,140 6-1185 0 0,-351-18 588 0 0,491 34-1498 0 0,0 1 1 0 0,1 3-1 0 0,-1 1 0 0 0,1 2 0 0 0,-1 1 0 0 0,-59 18 0 0 0,57-10-961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5.394"/>
    </inkml:context>
    <inkml:brush xml:id="br0">
      <inkml:brushProperty name="width" value="0.1" units="cm"/>
      <inkml:brushProperty name="height" value="0.1" units="cm"/>
      <inkml:brushProperty name="color" value="#E71224"/>
    </inkml:brush>
  </inkml:definitions>
  <inkml:trace contextRef="#ctx0" brushRef="#br0">2353 17 2303 0 0,'-12'-3'479'0'0,"1"-1"-1"0"0,-1 1 1 0 0,1 1-1 0 0,-1 0 1 0 0,0 1-1 0 0,-13 0 1 0 0,-27 0 249 0 0,1 3 1 0 0,0 2 0 0 0,-96 20-1 0 0,96-15-477 0 0,-95 5 0 0 0,-53-13 603 0 0,16 0-26 0 0,-326 0 690 0 0,170-2-1052 0 0,0 24-979 0 0,294-20 253 0 0,-28 4-2659 0 0,1 2-973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6.643"/>
    </inkml:context>
    <inkml:brush xml:id="br0">
      <inkml:brushProperty name="width" value="0.1" units="cm"/>
      <inkml:brushProperty name="height" value="0.1" units="cm"/>
      <inkml:brushProperty name="color" value="#E71224"/>
    </inkml:brush>
  </inkml:definitions>
  <inkml:trace contextRef="#ctx0" brushRef="#br0">2578 27 2759 0 0,'0'-1'8'0'0,"0"1"0"0"0,0 0 0 0 0,0 0 0 0 0,0-1 0 0 0,0 1 0 0 0,0 0 0 0 0,0-1 0 0 0,-1 1 0 0 0,1 0 0 0 0,0 0 0 0 0,0-1 0 0 0,0 1 0 0 0,0 0 0 0 0,-1 0 0 0 0,1 0 0 0 0,0-1 0 0 0,0 1 0 0 0,-1 0 0 0 0,1 0 1 0 0,0 0-1 0 0,0 0 0 0 0,-1-1 0 0 0,1 1 0 0 0,0 0 0 0 0,-1 0 0 0 0,1 0 0 0 0,0 0 0 0 0,-1 0 0 0 0,1 0 0 0 0,0 0 0 0 0,-1 0 0 0 0,-16-1-206 0 0,-9-1 154 0 0,15-2 342 0 0,-1 0 0 0 0,0 1 0 0 0,0 1 0 0 0,0 0 0 0 0,-1 0 0 0 0,1 1 0 0 0,0 1 0 0 0,-1 0 0 0 0,1 1 0 0 0,0 0 0 0 0,0 1-1 0 0,-18 5 1 0 0,-88 24 50 0 0,-50 11 96 0 0,93-29 67 0 0,0-4-1 0 0,0-2 1 0 0,-1-4-1 0 0,-134-13 0 0 0,-287-12 1378 0 0,497 22-1888 0 0,-219-11 410 0 0,117 4-273 0 0,-188 11-1 0 0,58 30-123 0 0,153-20-613 0 0,8-1-2322 0 0,5 1-972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7.500"/>
    </inkml:context>
    <inkml:brush xml:id="br0">
      <inkml:brushProperty name="width" value="0.1" units="cm"/>
      <inkml:brushProperty name="height" value="0.1" units="cm"/>
      <inkml:brushProperty name="color" value="#E71224"/>
    </inkml:brush>
  </inkml:definitions>
  <inkml:trace contextRef="#ctx0" brushRef="#br0">7 27 919 0 0,'-1'-8'80'0'0,"1"1"-80"0"0,0 0 0 0 0,-2 3 440 0 0,0 4 72 0 0,0 0 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7.979"/>
    </inkml:context>
    <inkml:brush xml:id="br0">
      <inkml:brushProperty name="width" value="0.1" units="cm"/>
      <inkml:brushProperty name="height" value="0.1" units="cm"/>
      <inkml:brushProperty name="color" value="#E71224"/>
    </inkml:brush>
  </inkml:definitions>
  <inkml:trace contextRef="#ctx0" brushRef="#br0">1069 106 6071 0 0,'-3'-2'56'0'0,"0"-1"0"0"0,0 1 0 0 0,-1 0 0 0 0,1 0 0 0 0,-1 0 0 0 0,0 0 0 0 0,1 1 0 0 0,-1 0 0 0 0,0-1 0 0 0,-7 0 0 0 0,-44-5 223 0 0,36 5-102 0 0,-175-10 422 0 0,-88-13-436 0 0,220 14-16 0 0,-103-14 252 0 0,140 23-347 0 0,1 1 0 0 0,-1 1 0 0 0,0 2 0 0 0,-41 6 0 0 0,26 1-146 0 0,0 0-60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8.425"/>
    </inkml:context>
    <inkml:brush xml:id="br0">
      <inkml:brushProperty name="width" value="0.1" units="cm"/>
      <inkml:brushProperty name="height" value="0.1" units="cm"/>
      <inkml:brushProperty name="color" value="#E71224"/>
    </inkml:brush>
  </inkml:definitions>
  <inkml:trace contextRef="#ctx0" brushRef="#br0">2200 131 3567 0 0,'-40'-3'520'0'0,"1"-1"-1"0"0,-64-15 1 0 0,34 5 300 0 0,-64-3 154 0 0,-161-1 1 0 0,112 10-511 0 0,-20-14 47 0 0,-36-3 89 0 0,-405 34-47 0 0,580-2-735 0 0,-64 15-1 0 0,60-6-236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8.848"/>
    </inkml:context>
    <inkml:brush xml:id="br0">
      <inkml:brushProperty name="width" value="0.1" units="cm"/>
      <inkml:brushProperty name="height" value="0.1" units="cm"/>
      <inkml:brushProperty name="color" value="#E71224"/>
    </inkml:brush>
  </inkml:definitions>
  <inkml:trace contextRef="#ctx0" brushRef="#br0">1555 95 2815 0 0,'1'-11'-94'0'0,"0"9"180"0"0,-1-1 1 0 0,1 1-1 0 0,-1-1 0 0 0,0 1 1 0 0,0-1-1 0 0,0 1 1 0 0,0-1-1 0 0,-1 1 0 0 0,0-3 1 0 0,1 4-30 0 0,-1-1 1 0 0,1 1-1 0 0,-1 0 1 0 0,0 0-1 0 0,0 0 0 0 0,0 0 1 0 0,0 1-1 0 0,0-1 1 0 0,0 0-1 0 0,0 0 1 0 0,0 0-1 0 0,0 1 1 0 0,0-1-1 0 0,0 1 0 0 0,0-1 1 0 0,0 1-1 0 0,-1-1 1 0 0,1 1-1 0 0,0-1 1 0 0,0 1-1 0 0,-1 0 1 0 0,-1 0-1 0 0,-31-7 347 0 0,-6-2 76 0 0,-63-5 0 0 0,58 12-147 0 0,-348-6 1966 0 0,121 24-1239 0 0,1 24-716 0 0,-42 34-1197 0 0,253-62-2553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6:19.489"/>
    </inkml:context>
    <inkml:brush xml:id="br0">
      <inkml:brushProperty name="width" value="0.1" units="cm"/>
      <inkml:brushProperty name="height" value="0.1" units="cm"/>
      <inkml:brushProperty name="color" value="#E71224"/>
    </inkml:brush>
  </inkml:definitions>
  <inkml:trace contextRef="#ctx0" brushRef="#br0">1716 46 1375 0 0,'0'-1'136'0'0,"0"0"-1"0"0,0 0 1 0 0,0-1-1 0 0,0 1 1 0 0,0 0-1 0 0,-1 0 0 0 0,1-1 1 0 0,0 1-1 0 0,-1 0 1 0 0,1 0-1 0 0,-1 0 0 0 0,1-1 1 0 0,-1 1-1 0 0,0 0 1 0 0,0 0-1 0 0,1 0 0 0 0,-1 0 1 0 0,0 0-1 0 0,0 0 1 0 0,0 1-1 0 0,0-1 0 0 0,0 0 1 0 0,0 0-1 0 0,0 1 1 0 0,0-1-1 0 0,0 1 0 0 0,-1-1 1 0 0,1 1-1 0 0,0-1 1 0 0,0 1-1 0 0,0-1 0 0 0,-1 1 1 0 0,1 0-1 0 0,0 0 1 0 0,-3 0-1 0 0,-2 0-91 0 0,-1 1-1 0 0,0 0 1 0 0,0 0-1 0 0,1 0 1 0 0,-1 1-1 0 0,-12 5 1 0 0,-13 3-48 0 0,-18 0 23 0 0,0-3-1 0 0,-95 2 0 0 0,-105-16 1043 0 0,204 4-663 0 0,-210-24 1382 0 0,43 3-778 0 0,158 21-779 0 0,-104 6 0 0 0,-139 32-462 0 0,226-28-144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4.298"/>
    </inkml:context>
    <inkml:brush xml:id="br0">
      <inkml:brushProperty name="width" value="0.1" units="cm"/>
      <inkml:brushProperty name="height" value="0.1" units="cm"/>
      <inkml:brushProperty name="color" value="#E71224"/>
    </inkml:brush>
  </inkml:definitions>
  <inkml:trace contextRef="#ctx0" brushRef="#br0">1550 29 1839 0 0,'-4'-1'369'0'0,"-1"-1"0"0"0,1 0-1 0 0,0 1 1 0 0,0 0-1 0 0,-1 0 1 0 0,1 1 0 0 0,-1-1-1 0 0,1 1 1 0 0,0 0-1 0 0,-6 0 1 0 0,6 0-221 0 0,-44 3 75 0 0,0 1 1 0 0,-68 17-1 0 0,71-12-159 0 0,-1-1 1 0 0,-90 2-1 0 0,-202-46 2843 0 0,101 6-768 0 0,43 22-1409 0 0,158 9-787 0 0,0 2 0 0 0,1 2 1 0 0,-51 13-1 0 0,41-5-336 0 0,-1 3-29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34.566"/>
    </inkml:context>
    <inkml:brush xml:id="br0">
      <inkml:brushProperty name="width" value="0.1" units="cm"/>
      <inkml:brushProperty name="height" value="0.1" units="cm"/>
      <inkml:brushProperty name="color" value="#E71224"/>
    </inkml:brush>
  </inkml:definitions>
  <inkml:trace contextRef="#ctx0" brushRef="#br0">7177 1601 3223 0 0,'-3'-2'291'0'0,"-1"-1"0"0"0,1 1 0 0 0,-1 0 0 0 0,0 0 0 0 0,0 0 0 0 0,0 1 0 0 0,0-1-1 0 0,0 1 1 0 0,0 0 0 0 0,-8-1 0 0 0,6 0-293 0 0,-1 1 0 0 0,0-1 0 0 0,-10-4 0 0 0,4 0 526 0 0,-1 1 0 0 0,0 0 0 0 0,0 1 0 0 0,-1 1 0 0 0,1 1 0 0 0,-1 0 0 0 0,1 0 0 0 0,-1 1 0 0 0,0 1 0 0 0,-27 4 0 0 0,33-3-267 0 0,1 0 1 0 0,-1 1-1 0 0,1 0 0 0 0,0 0 0 0 0,0 1 0 0 0,0 0 0 0 0,0 1 0 0 0,1-1 0 0 0,-1 2 1 0 0,1-1-1 0 0,0 1 0 0 0,-7 6 0 0 0,18-12 40 0 0,0 1-1 0 0,1 0 1 0 0,-1 1-1 0 0,0-1 1 0 0,0 1-1 0 0,1-1 1 0 0,-1 1 0 0 0,6 3-1 0 0,18 3 155 0 0,0 0 0 0 0,0-2 0 0 0,1-1 0 0 0,45 1 0 0 0,29 0 110 0 0,122 2-337 0 0,-92-5-131 0 0,174-6 310 0 0,-227-4-389 0 0,-53 4-4 0 0,0 1 0 0 0,1 1 0 0 0,-1 2 0 0 0,49 5 0 0 0,-57-2 1 0 0,0 1-1 0 0,20 7 1 0 0,-32-8-7 0 0,0 0-1 0 0,0 0 1 0 0,0 1-1 0 0,-1 0 1 0 0,1 0 0 0 0,-1 0-1 0 0,0 1 1 0 0,7 6-1 0 0,-13-11-3 0 0,0 0 0 0 0,0 0 0 0 0,0 1-1 0 0,0-1 1 0 0,0 0 0 0 0,0 0 0 0 0,0 0 0 0 0,0 0 0 0 0,0 0-1 0 0,1 0 1 0 0,-1 0 0 0 0,0 0 0 0 0,0 0 0 0 0,0 1 0 0 0,0-1-1 0 0,0 0 1 0 0,0 0 0 0 0,0 0 0 0 0,0 0 0 0 0,0 0 0 0 0,0 0-1 0 0,0 0 1 0 0,0 0 0 0 0,0 1 0 0 0,0-1 0 0 0,0 0 0 0 0,0 0-1 0 0,0 0 1 0 0,0 0 0 0 0,0 0 0 0 0,-1 0 0 0 0,1 0 0 0 0,0 0-1 0 0,0 1 1 0 0,0-1 0 0 0,0 0 0 0 0,0 0 0 0 0,0 0-1 0 0,0 0 1 0 0,0 0 0 0 0,0 0 0 0 0,0 0 0 0 0,0 0 0 0 0,0 0-1 0 0,-1 0 1 0 0,1 0 0 0 0,0 0 0 0 0,0 0 0 0 0,0 0 0 0 0,0 0-1 0 0,0 0 1 0 0,0 1 0 0 0,-11 1 14 0 0,-16 0 36 0 0,22-1-41 0 0,-79 6-9 0 0,-109 4 0 0 0,-90-4 0 0 0,261-5 0 0 0,-179 5 0 0 0,157-8 0 0 0,-1-3 0 0 0,1-2 0 0 0,-53-14 0 0 0,91 19 0 0 0,0-1 0 0 0,-1 1 0 0 0,1 0 0 0 0,0 1 0 0 0,-1-1 0 0 0,1 1 0 0 0,-13 2 0 0 0,31-6-49 0 0,-5 1 218 0 0,-1 0-1 0 0,1 1 1 0 0,0 0-1 0 0,0 1 1 0 0,0-1-1 0 0,9 1 1 0 0,211 18-1163 0 0,-78-3 881 0 0,-82-9 110 0 0,226 5 225 0 0,-214-12-162 0 0,329-24 242 0 0,-196-2 232 0 0,-135 22-420 0 0,0 3 0 0 0,118 10 0 0 0,-83-1 25 0 0,-14-7 30 0 0,124-17 0 0 0,-206 17-167 0 0,80-12 81 0 0,50-4 87 0 0,-104 18-166 0 0,0 1 0 0 0,57 10-1 0 0,-99-12-3 0 0,46 7 0 0 0,-23-2 0 0 0,0-2 0 0 0,1-1 0 0 0,36 0 0 0 0,88-1 0 0 0,5 0 0 0 0,-126-2 53 0 0,0 2 0 0 0,0 0 0 0 0,-1 2-1 0 0,47 11 1 0 0,16 1-53 0 0,-73-14 0 0 0,25 0 0 0 0,-20-1 0 0 0,4 0 0 0 0,-9 0 0 0 0,32-2 0 0 0,-15 0 0 0 0,-3-4 69 0 0,-21 3-70 0 0,1 1 0 0 0,-1 0-1 0 0,15 0 1 0 0,-10 2 1 0 0,1-2 0 0 0,0 1 0 0 0,22-7 0 0 0,-8 9 0 0 0,-17 0 0 0 0,-10-1 0 0 0,-1 0 0 0 0,1 0 0 0 0,-1 0 0 0 0,1 0 0 0 0,0 0 0 0 0,-1 0 0 0 0,1 0 0 0 0,-1-1 0 0 0,1 1 0 0 0,1-1 0 0 0,10 6 77 0 0,-13-5-65 0 0,33 0 1873 0 0,-9 0-2824 0 0,32-5 0 0 0,-52 3 939 0 0,0 1 0 0 0,0 0 0 0 0,-1-1 0 0 0,1 0 0 0 0,0 0 0 0 0,-1 0 0 0 0,0 0 0 0 0,1 0 0 0 0,-1-1 0 0 0,3-3 0 0 0,-3 3 0 0 0,1 1 0 0 0,-1-1 0 0 0,0 0 0 0 0,1 1 0 0 0,0 0 0 0 0,-1 0 0 0 0,1 0 0 0 0,0 0 0 0 0,8-2 0 0 0,10-1 0 0 0,27-10 0 0 0,-4 1 0 0 0,-41 13 0 0 0,1-1-1 0 0,-1 0 1 0 0,1 0 0 0 0,-1-1-1 0 0,0 1 1 0 0,0-1-1 0 0,0 0 1 0 0,-1 0 0 0 0,1 0-1 0 0,-1 0 1 0 0,6-8-1 0 0,-1 2 19 0 0,-1-2-1 0 0,0 1 0 0 0,7-16 0 0 0,-11 21-1 0 0,-1 1 0 0 0,0-1 0 0 0,0 0 0 0 0,0 0 0 0 0,-1 0 0 0 0,0 0 0 0 0,0 0 0 0 0,0 0 0 0 0,0 0 0 0 0,-1 0 0 0 0,0 0 0 0 0,0 0 0 0 0,0 0 0 0 0,-1 0 0 0 0,1-1 0 0 0,-1 1 0 0 0,-1 0 0 0 0,1 0 0 0 0,-1 1 0 0 0,1-1 0 0 0,-1 0 0 0 0,-4-5 0 0 0,1-1 10 0 0,0 0 0 0 0,1-1 0 0 0,1 1 0 0 0,0-1 1 0 0,0 0-1 0 0,1 0 0 0 0,-1-14 0 0 0,2 12-15 0 0,0 1 0 0 0,-2 0 0 0 0,0 0 0 0 0,0 0 0 0 0,-10-24 0 0 0,-12-10 21 0 0,10 19-4 0 0,1 0 1 0 0,-13-39-1 0 0,-31-119 89 0 0,52 168-109 0 0,-1 0 0 0 0,-1 0-1 0 0,0 0 1 0 0,-1 1-1 0 0,-14-19 1 0 0,3 9 2 0 0,-1 1-1 0 0,-29-27 1 0 0,-9-16 12 0 0,12 13 9 0 0,7 9-20 0 0,24 27 18 0 0,-2 1 1 0 0,0 0-1 0 0,-27-21 0 0 0,42 38-27 0 0,-11-9 0 0 0,0 0 0 0 0,-1 2 0 0 0,0 0-1 0 0,-26-12 1 0 0,32 18-2 0 0,-23-10 0 0 0,-42-10 0 0 0,-6-1 4 0 0,-16-4 56 0 0,57 20-70 0 0,-4-2 34 0 0,-1 2 1 0 0,-83-4 0 0 0,47 13-3 0 0,23 1 31 0 0,-110-11 0 0 0,-64-19-21 0 0,174 25-21 0 0,0 2-1 0 0,-62 7 1 0 0,-43 20-11 0 0,-54 4 0 0 0,121-26-289 0 0,-167 14-1133 0 0,-171 15 3325 0 0,-13 6-2542 0 0,427-37 450 0 0,-187 22 925 0 0,-127-8-534 0 0,78-6-157 0 0,26-1 136 0 0,-54 3-1288 0 0,143 6 1711 0 0,-34 3-93 0 0,123-19-498 0 0,0-2 0 0 0,0-2-1 0 0,0-3 1 0 0,-57-12 0 0 0,-114-20 51 0 0,87 27-64 0 0,90 9 0 0 0,-86-15 0 0 0,118 14 0 0 0,-162-29 0 0 0,123 25 0 0 0,0 3 0 0 0,-68 5 0 0 0,103-1 0 0 0,-53 4 0 0 0,-98-4 0 0 0,13-20 0 0 0,30 3 0 0 0,70 13 0 0 0,-73 6 0 0 0,-9 0 0 0 0,75-3 20 0 0,-41-4 24 0 0,-159-30-44 0 0,-31-4 0 0 0,-57-2 0 0 0,228 17 0 0 0,54 9 0 0 0,0 2 0 0 0,-106-2 0 0 0,-339 25 0 0 0,261 0 0 0 0,-1 0 0 0 0,128-13 0 0 0,-122 4 0 0 0,-165 46 0 0 0,340-37 0 0 0,-138 39 0 0 0,200-46 0 0 0,-4 0 0 0 0,0 1 0 0 0,0 0 0 0 0,1 1 0 0 0,-21 13 0 0 0,0 4-4 0 0,-64 47-35 0 0,86-59 34 0 0,0 0 0 0 0,1 0 0 0 0,0 1 1 0 0,1 0-1 0 0,-14 22 0 0 0,6-2 7 0 0,1 1 1 0 0,1 1-1 0 0,2 1 1 0 0,1 0-1 0 0,2 1 0 0 0,1 0 1 0 0,2 0-1 0 0,2 1 1 0 0,-3 57-1 0 0,6-43-2 0 0,-2 25 0 0 0,3 0 0 0 0,10 101 0 0 0,-5-161-7 0 0,0 1 0 0 0,1-1 0 0 0,0 0 0 0 0,2 0 0 0 0,0 0 0 0 0,0 0 0 0 0,2-1 0 0 0,0 0 0 0 0,0-1 0 0 0,2 0 0 0 0,0 0 0 0 0,0-1 0 0 0,1 0 0 0 0,1-1 0 0 0,0 0 0 0 0,1-1 0 0 0,0 0 0 0 0,0-1 0 0 0,1-1 0 0 0,1 0 0 0 0,-1-1 0 0 0,1 0 0 0 0,25 8 0 0 0,20 5 7 0 0,192 62 0 0 0,-198-69 0 0 0,2-3 0 0 0,-1-2 0 0 0,1-2 0 0 0,1-3 0 0 0,65-3 0 0 0,-80-2 0 0 0,370 4 0 0 0,-20 9 0 0 0,-72-7 0 0 0,-296-3 0 0 0,48 6 0 0 0,141-5 0 0 0,-193-5 0 0 0,179-10 0 0 0,-150 12 0 0 0,0 2 0 0 0,52 8 0 0 0,-21 3 0 0 0,1-5 0 0 0,113-1 0 0 0,2-8 0 0 0,212 26 0 0 0,-149-9 0 0 0,-33-4 0 0 0,-154-6 0 0 0,312 14 0 0 0,506-55 128 0 0,-479 26-92 0 0,-69 3-8 0 0,-66 1-6 0 0,97-5 31 0 0,-313 8-20 0 0,61 4 0 0 0,-90 1-20 0 0,-1 0 0 0 0,0 3-1 0 0,55 16 1 0 0,-80-21-167 0 0,0 2 0 0 0,0-1 0 0 0,0 0-1 0 0,0 1 1 0 0,0 0 0 0 0,0 0 0 0 0,-1 1 0 0 0,0-1 0 0 0,0 1-1 0 0,0 0 1 0 0,0 0 0 0 0,0 0 0 0 0,-1 1 0 0 0,0-1-1 0 0,0 1 1 0 0,0 0 0 0 0,0 0 0 0 0,-1 0 0 0 0,0 0 0 0 0,0 0-1 0 0,0 0 1 0 0,-1 1 0 0 0,0-1 0 0 0,0 1 0 0 0,0-1 0 0 0,0 1-1 0 0,-1-1 1 0 0,0 1 0 0 0,-1 10 0 0 0,-4 15-8061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9.383"/>
    </inkml:context>
    <inkml:brush xml:id="br0">
      <inkml:brushProperty name="width" value="0.1" units="cm"/>
      <inkml:brushProperty name="height" value="0.1" units="cm"/>
      <inkml:brushProperty name="color" value="#E71224"/>
    </inkml:brush>
  </inkml:definitions>
  <inkml:trace contextRef="#ctx0" brushRef="#br0">3642 191 3567 0 0,'44'-8'394'0'0,"-29"5"-308"0"0,1 0 0 0 0,21-7 0 0 0,-32 8 46 0 0,-1 0 0 0 0,1 0 0 0 0,0 0 0 0 0,-1-1 0 0 0,0 0 0 0 0,1 0 0 0 0,-1 0 0 0 0,0 0 0 0 0,-1-1 0 0 0,1 1 0 0 0,5-8 0 0 0,-8 9-4 0 0,1 0 0 0 0,-1 0-1 0 0,0 0 1 0 0,0 0 0 0 0,0 0-1 0 0,0 0 1 0 0,-1-1 0 0 0,1 1-1 0 0,-1 0 1 0 0,1 0-1 0 0,-1-1 1 0 0,0 1 0 0 0,1 0-1 0 0,-1 0 1 0 0,-1-1 0 0 0,1 1-1 0 0,0 0 1 0 0,0-1 0 0 0,-1 1-1 0 0,1 0 1 0 0,-1 0 0 0 0,0-1-1 0 0,0 1 1 0 0,0 0-1 0 0,0 0 1 0 0,0 0 0 0 0,-1-2-1 0 0,-1 0 72 0 0,0 1-1 0 0,0-1 1 0 0,0 1-1 0 0,0 0 1 0 0,0 0-1 0 0,-1 0 1 0 0,1 0-1 0 0,-1 1 1 0 0,0-1-1 0 0,0 1 1 0 0,0 0-1 0 0,-8-3 1 0 0,4 2-88 0 0,0 2 0 0 0,0-1 0 0 0,-1 1 1 0 0,1 0-1 0 0,0 1 0 0 0,-1 0 0 0 0,-9 1 0 0 0,-62 12 350 0 0,34-5-218 0 0,7-3 83 0 0,0-3 0 0 0,-75-3 0 0 0,-77-20 543 0 0,73 7-604 0 0,-172 7-119 0 0,184 8-140 0 0,45-1-6 0 0,-274 4 0 0 0,167 4 0 0 0,-70 3 11 0 0,-168 4 274 0 0,79-1-54 0 0,-139 17 256 0 0,192 19-303 0 0,5 20-1446 0 0,205-53 66 0 0,14-3-4104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0.691"/>
    </inkml:context>
    <inkml:brush xml:id="br0">
      <inkml:brushProperty name="width" value="0.1" units="cm"/>
      <inkml:brushProperty name="height" value="0.1" units="cm"/>
      <inkml:brushProperty name="color" value="#E71224"/>
    </inkml:brush>
  </inkml:definitions>
  <inkml:trace contextRef="#ctx0" brushRef="#br0">4007 97 1839 0 0,'1'-3'464'0'0,"-1"0"0"0"0,1 0 0 0 0,0 1 0 0 0,1-1 0 0 0,-1 0 0 0 0,0 1 0 0 0,4-6-1 0 0,1-2-270 0 0,-5 9-157 0 0,-1 1-1 0 0,0-1 1 0 0,1 1-1 0 0,-1-1 0 0 0,0 0 1 0 0,1 1-1 0 0,-1-1 1 0 0,0 0-1 0 0,0 1 0 0 0,0-1 1 0 0,0 0-1 0 0,1 1 0 0 0,-1-1 1 0 0,0 0-1 0 0,0 1 1 0 0,0-1-1 0 0,0 0 0 0 0,-1 1 1 0 0,1-2-1 0 0,-11-4 911 0 0,2 3-744 0 0,-2 0 132 0 0,0 0-1 0 0,0 0 0 0 0,-1 1 1 0 0,-22-1-1 0 0,-50 3 447 0 0,35 2-421 0 0,-186 17 1083 0 0,0 1-754 0 0,129-20-618 0 0,-619 7 922 0 0,-98-17 140 0 0,-125-41-274 0 0,502 41-952 0 0,266 12-1253 0 0,83-2 512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2.772"/>
    </inkml:context>
    <inkml:brush xml:id="br0">
      <inkml:brushProperty name="width" value="0.1" units="cm"/>
      <inkml:brushProperty name="height" value="0.1" units="cm"/>
      <inkml:brushProperty name="color" value="#E71224"/>
    </inkml:brush>
  </inkml:definitions>
  <inkml:trace contextRef="#ctx0" brushRef="#br0">1 17 455 0 0,'7'-6'0'0'0,"4"3"0"0"0,2-1 0 0 0,2 0 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3.272"/>
    </inkml:context>
    <inkml:brush xml:id="br0">
      <inkml:brushProperty name="width" value="0.1" units="cm"/>
      <inkml:brushProperty name="height" value="0.1" units="cm"/>
      <inkml:brushProperty name="color" value="#E71224"/>
    </inkml:brush>
  </inkml:definitions>
  <inkml:trace contextRef="#ctx0" brushRef="#br0">1887 104 7567 0 0,'-3'-11'54'0'0,"-16"-38"1405"0"0,17 46-1218 0 0,0-1 0 0 0,0 0 1 0 0,0 1-1 0 0,-1-1 0 0 0,1 1 0 0 0,-1 0 1 0 0,0 0-1 0 0,0 0 0 0 0,-7-5 1 0 0,9 7-232 0 0,0 0 1 0 0,0 1 0 0 0,-1-1-1 0 0,1 1 1 0 0,-1-1 0 0 0,1 1-1 0 0,0 0 1 0 0,-1-1 0 0 0,1 1-1 0 0,-1 0 1 0 0,1 0 0 0 0,-1 0 0 0 0,1 0-1 0 0,-1 0 1 0 0,1 0 0 0 0,0 1-1 0 0,-1-1 1 0 0,1 0 0 0 0,-1 1-1 0 0,1-1 1 0 0,0 1 0 0 0,-1-1-1 0 0,1 1 1 0 0,0 0 0 0 0,-2 0-1 0 0,-4 4-8 0 0,1 0 0 0 0,-1 0 0 0 0,-8 9-1 0 0,-2 2-16 0 0,7-9-38 0 0,0 0-1 0 0,0-1 1 0 0,-1 0 0 0 0,1-1-1 0 0,-1 0 1 0 0,-1 0 0 0 0,-16 3-1 0 0,5-3 29 0 0,0-1-1 0 0,-44 1 0 0 0,40-3 92 0 0,0 1 1 0 0,0 2-1 0 0,1 1 0 0 0,-32 10 0 0 0,-102 46 55 0 0,27-10-37 0 0,-43 8 364 0 0,-250 51 0 0 0,263-84-357 0 0,-91 20-994 0 0,203-36-3360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4.056"/>
    </inkml:context>
    <inkml:brush xml:id="br0">
      <inkml:brushProperty name="width" value="0.1" units="cm"/>
      <inkml:brushProperty name="height" value="0.1" units="cm"/>
      <inkml:brushProperty name="color" value="#E71224"/>
    </inkml:brush>
  </inkml:definitions>
  <inkml:trace contextRef="#ctx0" brushRef="#br0">1091 309 3711 0 0,'0'-10'346'0'0,"0"9"-222"0"0,-9 10 162 0 0,0-11 76 0 0,0 0-1 0 0,1 0 0 0 0,-1 0 0 0 0,1-1 1 0 0,-1 0-1 0 0,-10-7 0 0 0,15 8-184 0 0,-248-122 5881 0 0,176 87-5213 0 0,-2 4 0 0 0,-97-27 0 0 0,150 53-755 0 0,0 1 0 0 0,0 1 0 0 0,-1 1 0 0 0,0 1 0 0 0,-44 2 0 0 0,50 2-308 0 0,1 1 1 0 0,0 1-1 0 0,0 1 0 0 0,0 0 0 0 0,1 2 0 0 0,0 0 0 0 0,0 1 0 0 0,-22 12 0 0 0,2 0-4976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4.742"/>
    </inkml:context>
    <inkml:brush xml:id="br0">
      <inkml:brushProperty name="width" value="0.1" units="cm"/>
      <inkml:brushProperty name="height" value="0.1" units="cm"/>
      <inkml:brushProperty name="color" value="#E71224"/>
    </inkml:brush>
  </inkml:definitions>
  <inkml:trace contextRef="#ctx0" brushRef="#br0">1480 119 6447 0 0,'0'-4'74'0'0,"-3"-20"321"0"0,3 23-382 0 0,-1 0 0 0 0,1 0 1 0 0,0 0-1 0 0,0 0 1 0 0,-1 0-1 0 0,1-1 0 0 0,-1 1 1 0 0,1 0-1 0 0,-1 0 1 0 0,1 0-1 0 0,-1 0 0 0 0,0 0 1 0 0,1 0-1 0 0,-1 1 1 0 0,0-1-1 0 0,-1-1 0 0 0,-1 2 162 0 0,0 0-1 0 0,0 0 1 0 0,1 1-1 0 0,-1-1 0 0 0,0 1 1 0 0,-5 1-1 0 0,-2 0 336 0 0,-85 14-245 0 0,57-8 34 0 0,-56 4 0 0 0,33-11 652 0 0,-1-3 1 0 0,-96-14 0 0 0,-119-39 1119 0 0,203 40-1819 0 0,0 3 0 0 0,0 4 0 0 0,-83 0 0 0 0,-68 16-2000 0 0,182-8-3288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5.449"/>
    </inkml:context>
    <inkml:brush xml:id="br0">
      <inkml:brushProperty name="width" value="0.1" units="cm"/>
      <inkml:brushProperty name="height" value="0.1" units="cm"/>
      <inkml:brushProperty name="color" value="#E71224"/>
    </inkml:brush>
  </inkml:definitions>
  <inkml:trace contextRef="#ctx0" brushRef="#br0">1342 174 3679 0 0,'-6'-5'175'0'0,"0"-1"-1"0"0,0 2 1 0 0,0-1-1 0 0,-1 0 1 0 0,-12-6 0 0 0,-22-4 3284 0 0,-82-13-1279 0 0,-174-17 0 0 0,145 25-1543 0 0,46 5-480 0 0,-1 6 0 0 0,0 4 0 0 0,-126 10 0 0 0,170 2-722 0 0,1 2-210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25.931"/>
    </inkml:context>
    <inkml:brush xml:id="br0">
      <inkml:brushProperty name="width" value="0.1" units="cm"/>
      <inkml:brushProperty name="height" value="0.1" units="cm"/>
      <inkml:brushProperty name="color" value="#E71224"/>
    </inkml:brush>
  </inkml:definitions>
  <inkml:trace contextRef="#ctx0" brushRef="#br0">1478 66 5527 0 0,'-2'-5'40'0'0,"-17"-29"355"0"0,18 32-381 0 0,-1 0 0 0 0,1 0-1 0 0,-1-1 1 0 0,0 1 0 0 0,0 0 0 0 0,0 1 0 0 0,0-1-1 0 0,-1 0 1 0 0,1 0 0 0 0,0 1 0 0 0,-3-2-1 0 0,2 2 263 0 0,0 1-1 0 0,0-1 0 0 0,0 1 0 0 0,0 0 0 0 0,0 0 1 0 0,0 0-1 0 0,0 0 0 0 0,-3 0 0 0 0,-9 1 544 0 0,-22 0-405 0 0,-1 2-1 0 0,1 1 0 0 0,-71 18 1 0 0,57-10-418 0 0,-63 6 0 0 0,-263-17 399 0 0,20-2 572 0 0,157 22-1763 0 0,133-11-3344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1.763"/>
    </inkml:context>
    <inkml:brush xml:id="br0">
      <inkml:brushProperty name="width" value="0.1" units="cm"/>
      <inkml:brushProperty name="height" value="0.1" units="cm"/>
      <inkml:brushProperty name="color" value="#E71224"/>
    </inkml:brush>
  </inkml:definitions>
  <inkml:trace contextRef="#ctx0" brushRef="#br0">2326 149 1839 0 0,'-41'-36'7104'0'0,"37"33"-6789"0"0,-1-1 0 0 0,1 1 0 0 0,-1 0 0 0 0,0 0 0 0 0,0 0 0 0 0,0 1 0 0 0,0 0-1 0 0,-10-3 1 0 0,-49-10 551 0 0,33 9-196 0 0,12 0-98 0 0,-28-10 0 0 0,29 8 128 0 0,-33-7 0 0 0,9 8-473 0 0,0 2 0 0 0,-46 1 1 0 0,40 2-152 0 0,4 2 47 0 0,0 3 0 0 0,-73 13-1 0 0,33-4-10 0 0,-123 10 351 0 0,-67 10 522 0 0,213-23-833 0 0,-1-3 0 0 0,0-2 0 0 0,0-3 0 0 0,-68-8 0 0 0,75 0-55 0 0,-120-13 105 0 0,139 18-178 0 0,0 2 0 0 0,-67 7 0 0 0,-63 24-1777 0 0,102-18-4689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4:24.824"/>
    </inkml:context>
    <inkml:brush xml:id="br0">
      <inkml:brushProperty name="width" value="0.1" units="cm"/>
      <inkml:brushProperty name="height" value="0.1" units="cm"/>
      <inkml:brushProperty name="color" value="#E71224"/>
    </inkml:brush>
  </inkml:definitions>
  <inkml:trace contextRef="#ctx0" brushRef="#br0">3117 172 3679 0 0,'4'-23'-508'0'0,"6"-41"5103"0"0,-10 57-4027 0 0,1 0 0 0 0,-1-1 0 0 0,-1 1 0 0 0,1 0 0 0 0,-1 0 0 0 0,-3-11 0 0 0,4 17-557 0 0,-1 0 1 0 0,1-1-1 0 0,-1 1 0 0 0,0 0 0 0 0,0-1 1 0 0,1 1-1 0 0,-1 0 0 0 0,0 0 0 0 0,0 0 1 0 0,0 0-1 0 0,0 0 0 0 0,-1 0 1 0 0,1 0-1 0 0,0 0 0 0 0,0 0 0 0 0,0 0 1 0 0,-1 1-1 0 0,1-1 0 0 0,0 0 0 0 0,-1 1 1 0 0,1-1-1 0 0,-1 1 0 0 0,1 0 1 0 0,-1-1-1 0 0,1 1 0 0 0,0 0 0 0 0,-1 0 1 0 0,1 0-1 0 0,-1 0 0 0 0,1 0 0 0 0,-1 0 1 0 0,-2 1-1 0 0,-5 1 47 0 0,0 0 1 0 0,0 0-1 0 0,-18 8 0 0 0,22-8-54 0 0,-16 5-9 0 0,-1-1 0 0 0,0-1 1 0 0,0 0-1 0 0,-35 1 0 0 0,-92-3-31 0 0,95-4 32 0 0,-21 1 4 0 0,-119 2 0 0 0,142 1 0 0 0,-89 17 0 0 0,65-7 16 0 0,0-3 0 0 0,-1-3 0 0 0,-89-4 0 0 0,163-3-16 0 0,-516 0 0 0 0,-112 2 414 0 0,427-15-349 0 0,-87-2-4 0 0,262 16-124 0 0,1 1-1 0 0,-29 5 1 0 0,-2 5-79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3"/>
    </inkml:context>
    <inkml:brush xml:id="br0">
      <inkml:brushProperty name="width" value="0.1" units="cm"/>
      <inkml:brushProperty name="height" value="0.1" units="cm"/>
      <inkml:brushProperty name="color" value="#E71224"/>
    </inkml:brush>
  </inkml:definitions>
  <inkml:trace contextRef="#ctx0" brushRef="#br0">1774 204 2759 0 0,'-3'-8'713'0'0,"0"0"0"0"0,0 1 0 0 0,0 0 0 0 0,-1-1 0 0 0,0 1 0 0 0,-1 1-1 0 0,-6-10 1 0 0,8 13-614 0 0,0 0 0 0 0,-1 0 0 0 0,1 0 0 0 0,0 0 0 0 0,-1 1 0 0 0,0 0 0 0 0,1-1 0 0 0,-1 1 0 0 0,0 1 0 0 0,0-1 0 0 0,0 0 0 0 0,-1 1 0 0 0,1 0 0 0 0,0 0 0 0 0,-6 0 0 0 0,-19-1 65 0 0,0 2 1 0 0,-56 7-1 0 0,-17 1 431 0 0,-53-9 1259 0 0,-299-39 0 0 0,174 3-356 0 0,49 7-751 0 0,204 26-652 0 0,0 1 0 0 0,-48 1-1 0 0,62 3-249 0 0,0 1-1 0 0,-1 0 1 0 0,1 0-1 0 0,0 1 1 0 0,0 1-1 0 0,0 0 1 0 0,-18 9-1 0 0,3 2-1050 0 0,2-2-60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3.450"/>
    </inkml:context>
    <inkml:brush xml:id="br0">
      <inkml:brushProperty name="width" value="0.1" units="cm"/>
      <inkml:brushProperty name="height" value="0.1" units="cm"/>
      <inkml:brushProperty name="color" value="#E71224"/>
    </inkml:brush>
  </inkml:definitions>
  <inkml:trace contextRef="#ctx0" brushRef="#br0">1293 226 7775 0 0,'-27'-23'710'0'0,"20"17"-279"0"0,-1 0 0 0 0,1 0 0 0 0,-1 0 1 0 0,-9-4-1 0 0,2 3-181 0 0,0 1-1 0 0,-1 1 1 0 0,1 0 0 0 0,-31-5 0 0 0,-69-1-215 0 0,38 4 237 0 0,-76-16 1536 0 0,-172-51 1 0 0,303 68-1560 0 0,-1 1 1 0 0,1 1 0 0 0,-1 2-1 0 0,1 0 1 0 0,-1 1-1 0 0,0 1 1 0 0,1 1 0 0 0,-1 1-1 0 0,0 1 1 0 0,-40 11-1 0 0,-35 21-2443 0 0,44-13 748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3.929"/>
    </inkml:context>
    <inkml:brush xml:id="br0">
      <inkml:brushProperty name="width" value="0.1" units="cm"/>
      <inkml:brushProperty name="height" value="0.1" units="cm"/>
      <inkml:brushProperty name="color" value="#E71224"/>
    </inkml:brush>
  </inkml:definitions>
  <inkml:trace contextRef="#ctx0" brushRef="#br0">1857 156 7367 0 0,'0'-3'182'0'0,"0"2"-153"0"0,0 0 0 0 0,0 1 0 0 0,0-1 0 0 0,0 0 0 0 0,0 1 0 0 0,-1-1 0 0 0,1 0 0 0 0,0 1 0 0 0,0-1 0 0 0,-1 0 0 0 0,1 1 1 0 0,0-1-1 0 0,-1 1 0 0 0,1-1 0 0 0,-1 1 0 0 0,1-1 0 0 0,-1 1 0 0 0,1-1 0 0 0,-1 0 0 0 0,-3 5 287 0 0,0 0 1 0 0,1 1-1 0 0,0-1 0 0 0,-4 8 0 0 0,7-11-367 0 0,-1 0 0 0 0,1 1 0 0 0,-1-1-1 0 0,1 1 1 0 0,-1-1 0 0 0,0 0-1 0 0,1 1 1 0 0,-1-1 0 0 0,0 0 0 0 0,0 0-1 0 0,0 0 1 0 0,0 1 0 0 0,0-1 0 0 0,0 0-1 0 0,0 0 1 0 0,0-1 0 0 0,0 1-1 0 0,-1 0 1 0 0,1 0 0 0 0,0 0 0 0 0,-2 0-1 0 0,0-1 63 0 0,0 0 0 0 0,0 0 0 0 0,0 0 0 0 0,0-1-1 0 0,1 1 1 0 0,-1-1 0 0 0,0 1 0 0 0,0-1-1 0 0,1 0 1 0 0,-5-2 0 0 0,-11-4 446 0 0,3 0 101 0 0,-1 1 0 0 0,1 1-1 0 0,-1 1 1 0 0,0 0 0 0 0,0 1 0 0 0,-18-1-1 0 0,-288 13 1755 0 0,276-8-2071 0 0,-1-1-1 0 0,1-3 1 0 0,0-1-1 0 0,-83-20 1 0 0,-373-60 1007 0 0,394 69-1452 0 0,-86-8 330 0 0,64 19-5241 0 0,73 7-319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5.199"/>
    </inkml:context>
    <inkml:brush xml:id="br0">
      <inkml:brushProperty name="width" value="0.1" units="cm"/>
      <inkml:brushProperty name="height" value="0.1" units="cm"/>
      <inkml:brushProperty name="color" value="#E71224"/>
    </inkml:brush>
  </inkml:definitions>
  <inkml:trace contextRef="#ctx0" brushRef="#br0">2223 198 2303 0 0,'-6'-5'488'0'0,"-1"0"-1"0"0,1 0 1 0 0,-1 1-1 0 0,0 0 1 0 0,0 0-1 0 0,0 1 0 0 0,-12-4 1 0 0,11 4-214 0 0,-1 0 0 0 0,1-1 0 0 0,0 0 0 0 0,1 0 0 0 0,-1-1 0 0 0,-10-8 0 0 0,7 2 341 0 0,1 0 1 0 0,-9-14 0 0 0,11 14 26 0 0,-1 1 0 0 0,-15-16 0 0 0,20 23-537 0 0,1 0 0 0 0,-1 0 0 0 0,-1 0 0 0 0,1 1 0 0 0,0-1 0 0 0,-1 1 0 0 0,1 0 0 0 0,-1 0 0 0 0,0 1 0 0 0,-8-2 0 0 0,-10 0 42 0 0,1 2 0 0 0,-1 1 1 0 0,1 1-1 0 0,0 1 1 0 0,-40 8-1 0 0,-25 2 287 0 0,-143-7 779 0 0,162-5-1082 0 0,-208 17 265 0 0,-1 18-265 0 0,127-14-46 0 0,-344 58-1181 0 0,394-61-2282 0 0,3-2-1712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7.092"/>
    </inkml:context>
    <inkml:brush xml:id="br0">
      <inkml:brushProperty name="width" value="0.1" units="cm"/>
      <inkml:brushProperty name="height" value="0.1" units="cm"/>
      <inkml:brushProperty name="color" value="#E71224"/>
    </inkml:brush>
  </inkml:definitions>
  <inkml:trace contextRef="#ctx0" brushRef="#br0">2852 80 3679 0 0,'2'-15'251'0'0,"1"2"-108"0"0,-4-34 4325 0 0,1 46-4280 0 0,-13-3 767 0 0,-12 5-1160 0 0,-174 20 1511 0 0,57-7 475 0 0,-144 33-502 0 0,179-28-1293 0 0,-17-3 438 0 0,-168 0 1 0 0,164-12-34 0 0,-114 18 32 0 0,-41 0-214 0 0,186-21 47 0 0,-1-4 0 0 0,-143-24 0 0 0,182 18-107 0 0,-1 2 0 0 0,0 4 0 0 0,-1 2-1 0 0,-83 9 1 0 0,103-2-863 0 0,-65 18-1 0 0,59-11-96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18.191"/>
    </inkml:context>
    <inkml:brush xml:id="br0">
      <inkml:brushProperty name="width" value="0.1" units="cm"/>
      <inkml:brushProperty name="height" value="0.1" units="cm"/>
      <inkml:brushProperty name="color" value="#E71224"/>
    </inkml:brush>
  </inkml:definitions>
  <inkml:trace contextRef="#ctx0" brushRef="#br0">3074 5 4607 0 0,'-9'-5'579'0'0,"-8"18"2432"0"0,15-10-2995 0 0,-1 0 1 0 0,0 1 0 0 0,0-1 0 0 0,0 0-1 0 0,-1-1 1 0 0,1 1 0 0 0,-1-1-1 0 0,1 1 1 0 0,-5 1 0 0 0,5-3 38 0 0,0 0 0 0 0,0 0 0 0 0,0-1 0 0 0,1 1 0 0 0,-1-1 0 0 0,0 0 0 0 0,0 0 0 0 0,0 0 0 0 0,0 0 0 0 0,0 0 0 0 0,0-1 0 0 0,1 1 0 0 0,-1-1 0 0 0,-5-2 0 0 0,-5-1 311 0 0,0 0 1 0 0,-1 0 0 0 0,1 1 0 0 0,-1 1 0 0 0,1 0-1 0 0,-1 1 1 0 0,0 1 0 0 0,0 0 0 0 0,0 1-1 0 0,1 0 1 0 0,-20 5 0 0 0,-222 74 590 0 0,17-5-873 0 0,177-60 25 0 0,0-2 0 0 0,-1-3 0 0 0,-1-3-1 0 0,-107-2 1 0 0,-341-53 1468 0 0,6-1-975 0 0,426 48-557 0 0,0 4 0 0 0,-120 19 1 0 0,92-2-660 0 0,-134 43 0 0 0,164-36-549 0 0,3 3-41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47.026"/>
    </inkml:context>
    <inkml:brush xml:id="br0">
      <inkml:brushProperty name="width" value="0.1" units="cm"/>
      <inkml:brushProperty name="height" value="0.1" units="cm"/>
      <inkml:brushProperty name="color" value="#E71224"/>
    </inkml:brush>
  </inkml:definitions>
  <inkml:trace contextRef="#ctx0" brushRef="#br0">147 1846 3223 0 0,'-12'-1'4232'0'0,"17"1"-2518"0"0,-2-1-1522 0 0,-1 1 0 0 0,1-1 0 0 0,0 1 0 0 0,-1-1 0 0 0,1 0 0 0 0,0 0 0 0 0,-1 0 0 0 0,1 0 0 0 0,4-3 0 0 0,-5 2-34 0 0,1 0 0 0 0,0 1 0 0 0,0 0-1 0 0,0-1 1 0 0,0 1 0 0 0,0 0 0 0 0,5 0-1 0 0,26-5 1454 0 0,-21 4-1096 0 0,0 0-1 0 0,15 0 1 0 0,27 0-67 0 0,65-12 0 0 0,-12 1 77 0 0,-78 10-371 0 0,19-2 100 0 0,1 2 0 0 0,90 6 0 0 0,-109-1-160 0 0,-1-2 0 0 0,58-6 1 0 0,-50 3 108 0 0,46 1 1 0 0,236 17 190 0 0,-278-11-322 0 0,-2 2 0 0 0,1 2 0 0 0,52 16 0 0 0,-74-20-48 0 0,0-1-1 0 0,0-1 0 0 0,1-1 0 0 0,-1-1 1 0 0,34-3-1 0 0,35 0 244 0 0,-44 7-149 0 0,1 2-1 0 0,78 21 1 0 0,-108-25-114 0 0,-1 0 0 0 0,1 0 0 0 0,25-1 0 0 0,-2-1 76 0 0,122 0 246 0 0,-68-1-316 0 0,-49-2 6 0 0,0-1-1 0 0,61-14 1 0 0,-34 6 12 0 0,117-18 143 0 0,-121 23-108 0 0,94 3 0 0 0,-148 4-51 0 0,126 0 196 0 0,187-24 0 0 0,-259 17-30 0 0,100 3 0 0 0,-137 4-166 0 0,23-2 8 0 0,-28 1 4 0 0,1 1 1 0 0,0 1-1 0 0,26 4 1 0 0,-16-1 7 0 0,1-1 1 0 0,-1-2-1 0 0,0-2 1 0 0,59-8 0 0 0,-48 4 22 0 0,88 1 1 0 0,-21 6 70 0 0,3 0 4 0 0,-57 1-68 0 0,76 9 156 0 0,-102-9-200 0 0,43 0-1 0 0,21 2 12 0 0,-84-5 2 0 0,0 1 0 0 0,22-4 0 0 0,5 1 31 0 0,-16 1-43 0 0,1-2 0 0 0,30-7 1 0 0,18-2 39 0 0,-53 12-59 0 0,-15 0 0 0 0,1 0 0 0 0,-1-1 0 0 0,1 1 0 0 0,-1-1 0 0 0,10-2 0 0 0,23 3 0 0 0,11 4 0 0 0,-40-2 0 0 0,1-1 0 0 0,-1 0 0 0 0,0 0 0 0 0,1-2 0 0 0,-1 1 0 0 0,17-3 0 0 0,151-34 128 0 0,-73 13-128 0 0,-75 20 26 0 0,-25 3-19 0 0,0 1 0 0 0,0 0 0 0 0,0-1-1 0 0,0 0 1 0 0,0 1 0 0 0,0-2 0 0 0,0 1 0 0 0,0 0-1 0 0,-1-1 1 0 0,1 0 0 0 0,0 0 0 0 0,-1 0 0 0 0,1 0-1 0 0,2-3 1 0 0,-5 5-5 0 0,-1-1-1 0 0,0 1 1 0 0,1-1 0 0 0,-1 1-1 0 0,0-1 1 0 0,0 1-1 0 0,1-1 1 0 0,-1 1 0 0 0,0-1-1 0 0,0 1 1 0 0,0-1-1 0 0,0 1 1 0 0,0-1 0 0 0,1 1-1 0 0,-1-1 1 0 0,0 1-1 0 0,0-1 1 0 0,0 1 0 0 0,-1-1-1 0 0,1 1 1 0 0,0-1-1 0 0,0 1 1 0 0,0-1 0 0 0,0 0-1 0 0,-10-15 87 0 0,-16-9 40 0 0,19 18-121 0 0,0 0 1 0 0,1-1-1 0 0,0 1 0 0 0,0-1 1 0 0,1 0-1 0 0,0 0 0 0 0,-5-12 1 0 0,0 3-3 0 0,-5-5 30 0 0,13 19-20 0 0,-1-1 0 0 0,0 1 0 0 0,1-1 0 0 0,0 0 0 0 0,0 0 0 0 0,0 0 0 0 0,-2-4 0 0 0,2-3 99 0 0,0 0 0 0 0,0-1 1 0 0,0-15-1 0 0,2 14 29 0 0,-2 1-1 0 0,-2-17 1 0 0,-4 2-2 0 0,5 17-108 0 0,0 0 0 0 0,1-1 1 0 0,0 1-1 0 0,-1-21 0 0 0,5-36 186 0 0,-2-46 55 0 0,0 96-218 0 0,1 0 0 0 0,0 0 1 0 0,2 0-1 0 0,-1 1 0 0 0,2-1 0 0 0,0 0 0 0 0,8-16 0 0 0,5-27 63 0 0,-15 48-125 0 0,-1 0 0 0 0,0 1 0 0 0,-1-1 1 0 0,0 0-1 0 0,-1 0 0 0 0,0 0 0 0 0,-1 0 0 0 0,-5-17 0 0 0,-4-33 312 0 0,10 55-302 0 0,0-15 13 0 0,-2 1 1 0 0,0-1 0 0 0,-11-35 0 0 0,9 44-18 0 0,0 1 0 0 0,-1 0 0 0 0,0 1 0 0 0,-1-1 0 0 0,-13-16 0 0 0,17 24 0 0 0,-2-3 11 0 0,1-2-1 0 0,-1 1 1 0 0,2 0 0 0 0,-6-17-1 0 0,8 20-2 0 0,-1-1 0 0 0,0 0 0 0 0,0 1 0 0 0,-1-1-1 0 0,1 1 1 0 0,-1 0 0 0 0,0 0 0 0 0,0 0 0 0 0,-1 0 0 0 0,0 0-1 0 0,0 1 1 0 0,0 0 0 0 0,0 0 0 0 0,-5-4 0 0 0,-35-19 50 0 0,21 13-61 0 0,-23-17 1 0 0,34 22 2 0 0,0 1 0 0 0,-1 1 0 0 0,0 0 0 0 0,0 1 0 0 0,0 0 0 0 0,-15-4 0 0 0,-88-19 0 0 0,24 7 64 0 0,60 14-64 0 0,0 2 0 0 0,0 0 0 0 0,-47 0 0 0 0,-99 6 0 0 0,-12 0 0 0 0,61-6 0 0 0,-223 17 0 0 0,-165 16 0 0 0,515-27 0 0 0,-87 7 0 0 0,-111 21 0 0 0,51-4 0 0 0,108-20 0 0 0,0-2 0 0 0,-57-4 0 0 0,-81-16 0 0 0,178 18 0 0 0,-572-66 0 0 0,228 41 0 0 0,213 25 0 0 0,66 2 0 0 0,-114-12 0 0 0,-175-51 0 0 0,166 37 0 0 0,-8 20 0 0 0,32 8 0 0 0,111-6 0 0 0,37 0 0 0 0,0 2 0 0 0,0 0 0 0 0,0 0 0 0 0,0 2 0 0 0,1 0 0 0 0,-26 7 0 0 0,18-3 0 0 0,0 0 0 0 0,-1-2 0 0 0,1 0 0 0 0,-28-1 0 0 0,39-2 0 0 0,-6 1 0 0 0,0 1 0 0 0,0 1 0 0 0,0 0 0 0 0,1 2 0 0 0,0 0 0 0 0,0 1 0 0 0,-26 13 0 0 0,28-9 0 0 0,0 1 0 0 0,0 1 0 0 0,1 0 0 0 0,1 1 0 0 0,1 0 0 0 0,0 1 0 0 0,0 0 0 0 0,2 1 0 0 0,-11 19 0 0 0,16-23 0 0 0,0 1 0 0 0,1 1 0 0 0,0-1 0 0 0,1 1 0 0 0,0 0 0 0 0,1 0 0 0 0,-1 20 0 0 0,0 104 0 0 0,4-95 0 0 0,1-18 0 0 0,1 1 0 0 0,1-1 0 0 0,9 34 0 0 0,27 73 0 0 0,-16-57 0 0 0,7 13 32 0 0,42 85 0 0 0,-57-134-55 0 0,-13-32 16 0 0,0 1 1 0 0,1-1-1 0 0,0-1 0 0 0,0 1 0 0 0,0 0 1 0 0,1-1-1 0 0,0 1 0 0 0,0-1 0 0 0,1 0 1 0 0,0-1-1 0 0,7 9 0 0 0,4-3-310 0 0,-1 0-1 0 0,2-1 0 0 0,-1-1 1 0 0,1-1-1 0 0,21 8 1 0 0,4 2-1482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48.169"/>
    </inkml:context>
    <inkml:brush xml:id="br0">
      <inkml:brushProperty name="width" value="0.1" units="cm"/>
      <inkml:brushProperty name="height" value="0.1" units="cm"/>
      <inkml:brushProperty name="color" value="#E71224"/>
    </inkml:brush>
  </inkml:definitions>
  <inkml:trace contextRef="#ctx0" brushRef="#br0">216 1936 3223 0 0,'0'-1'132'0'0,"-5"-17"-277"0"0,5 18 260 0 0,0-1 1 0 0,0 1 0 0 0,0 0 0 0 0,0-1-1 0 0,-1 1 1 0 0,1 0 0 0 0,0 0-1 0 0,0-1 1 0 0,0 1 0 0 0,0 0-1 0 0,0-1 1 0 0,0 1 0 0 0,0 0 0 0 0,0-1-1 0 0,0 1 1 0 0,0 0 0 0 0,0-1-1 0 0,0 1 1 0 0,0 0 0 0 0,1 0-1 0 0,0-3 811 0 0,-1 3-810 0 0,1 0-97 0 0,-1 0 0 0 0,0 0 0 0 0,0 0 1 0 0,0 0-1 0 0,1 0 0 0 0,-1 0 0 0 0,0 0 0 0 0,0 0 1 0 0,0 0-1 0 0,1 0 0 0 0,-1 0 0 0 0,0 0 1 0 0,0 0-1 0 0,0 0 0 0 0,1 0 0 0 0,-1 1 0 0 0,0-1 1 0 0,0 0-1 0 0,0 0 0 0 0,1 0 0 0 0,-1 0 0 0 0,0 0 1 0 0,0 0-1 0 0,0 1 0 0 0,0-1 0 0 0,0 0 1 0 0,0 0-1 0 0,1 0 0 0 0,-1 1 0 0 0,0-1 0 0 0,0 0 1 0 0,0 0-1 0 0,0 0 0 0 0,0 1 0 0 0,0-1 1 0 0,0 0-1 0 0,0 0 0 0 0,0 0 0 0 0,0 1 0 0 0,0-1 1 0 0,0 0-1 0 0,0 0 0 0 0,0 1 0 0 0,-4 12 1742 0 0,0-1 965 0 0,5-7-2552 0 0,-1-1 0 0 0,0 0 0 0 0,1 0 0 0 0,0 0 0 0 0,0 0 0 0 0,0 0 0 0 0,1 0 0 0 0,-1 0 0 0 0,1 0 0 0 0,0-1 0 0 0,0 1 0 0 0,0-1 1 0 0,0 1-1 0 0,1-1 0 0 0,-1 0 0 0 0,1 1 0 0 0,0-1 0 0 0,0-1 0 0 0,0 1 0 0 0,1 0 0 0 0,-1-1 0 0 0,5 3 0 0 0,-1-1-84 0 0,0-1 0 0 0,0 1-1 0 0,1-1 1 0 0,-1-1 0 0 0,1 0 0 0 0,-1 0-1 0 0,1 0 1 0 0,0-1 0 0 0,-1 0 0 0 0,16 0-1 0 0,159-19 1951 0 0,-176 17-1988 0 0,212-41 847 0 0,-42 7-502 0 0,270-29 634 0 0,-403 58-915 0 0,73-21 1 0 0,40-24 187 0 0,-41 13 136 0 0,74-26 205 0 0,-175 59-625 0 0,0-2-1 0 0,0 0 1 0 0,-1 0-1 0 0,0-1 1 0 0,-1-1-1 0 0,0 0 0 0 0,12-11 1 0 0,7-12 132 0 0,30-38 0 0 0,-58 66-137 0 0,11-13 40 0 0,-1-2-1 0 0,-1 1 1 0 0,-1-2-1 0 0,-1 1 1 0 0,-1-2-1 0 0,0 1 1 0 0,-2-1-1 0 0,0 0 1 0 0,-1-1-1 0 0,-1 0 1 0 0,-2 1-1 0 0,0-2 1 0 0,-1 1-1 0 0,-1 0 1 0 0,-4-42-1 0 0,1 48-36 0 0,-1 1 0 0 0,-1-1 1 0 0,0 1-1 0 0,-1 0 0 0 0,-1 1 0 0 0,-11-22 0 0 0,0 9 8 0 0,0 0-1 0 0,-25-29 1 0 0,-39-36 36 0 0,-150-133 0 0 0,136 129 11 0 0,41 41-29 0 0,23 24-40 0 0,-1 1 0 0 0,-55-39-1 0 0,26 31-3 0 0,-81-39 0 0 0,-71-18 0 0 0,199 89 0 0 0,-27-13 0 0 0,-1 2 0 0 0,-1 2 0 0 0,-1 2 0 0 0,-72-13 0 0 0,58 20 0 0 0,-1 3 0 0 0,0 2 0 0 0,1 3 0 0 0,-1 2 0 0 0,-93 19 0 0 0,131-18-7 0 0,0 1-1 0 0,0 0 1 0 0,1 2-1 0 0,-1 0 0 0 0,2 2 1 0 0,-1 0-1 0 0,1 1 1 0 0,1 1-1 0 0,0 0 1 0 0,1 2-1 0 0,0 0 1 0 0,1 0-1 0 0,1 2 1 0 0,0 0-1 0 0,1 1 1 0 0,-21 32-1 0 0,19-19 5 0 0,1-1-1 0 0,1 2 0 0 0,1 0 1 0 0,2 1-1 0 0,1 0 1 0 0,2 0-1 0 0,1 1 1 0 0,-4 58-1 0 0,9-60 1 0 0,1 0 0 0 0,2 0 0 0 0,1 1-1 0 0,2-2 1 0 0,1 1 0 0 0,1 0 0 0 0,2-1 0 0 0,0 0-1 0 0,21 44 1 0 0,-13-45-4 0 0,1-1 0 0 0,2 0 0 0 0,1-1 0 0 0,44 45 0 0 0,19 26-41 0 0,-71-83 36 0 0,-1 2-1 0 0,-1-1 0 0 0,0 2 0 0 0,10 25 0 0 0,-11-11-1307 0 0,-4 2-4233 0 0,-3 2-2027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7:53.507"/>
    </inkml:context>
    <inkml:brush xml:id="br0">
      <inkml:brushProperty name="width" value="0.1" units="cm"/>
      <inkml:brushProperty name="height" value="0.1" units="cm"/>
      <inkml:brushProperty name="color" value="#E71224"/>
    </inkml:brush>
  </inkml:definitions>
  <inkml:trace contextRef="#ctx0" brushRef="#br0">1085 219 919 0 0,'3'-2'490'0'0,"0"0"-1"0"0,0-1 1 0 0,0 0-1 0 0,0 1 1 0 0,-1-1-1 0 0,1 0 1 0 0,-1 0-1 0 0,0-1 1 0 0,0 1-1 0 0,0 0 1 0 0,0-1-1 0 0,2-6 1 0 0,-2 4-206 0 0,-1 0 1 0 0,1 0-1 0 0,-1 0 1 0 0,-1 0-1 0 0,1 0 1 0 0,-1 0-1 0 0,0 0 1 0 0,-1-7-1 0 0,1 8-160 0 0,-1 0-1 0 0,0 0 0 0 0,0 0 1 0 0,0 0-1 0 0,-1 0 0 0 0,1 0 1 0 0,-1 1-1 0 0,0-1 1 0 0,-1 1-1 0 0,1-1 0 0 0,-1 1 1 0 0,0 0-1 0 0,0 0 0 0 0,0 0 1 0 0,0 0-1 0 0,-1 1 0 0 0,0-1 1 0 0,1 1-1 0 0,-1 0 1 0 0,-1 0-1 0 0,1 0 0 0 0,-5-2 1 0 0,-3 1-92 0 0,0 1 1 0 0,0 0 0 0 0,0 1 0 0 0,0 0 0 0 0,0 1-1 0 0,-1 0 1 0 0,1 1 0 0 0,0 1 0 0 0,-19 2 0 0 0,-13 5 106 0 0,-53 15 0 0 0,76-17-131 0 0,-356 101-8 0 0,333-94 200 0 0,-70 10 0 0 0,95-21-120 0 0,0 0 0 0 0,1-2 0 0 0,-1 0 0 0 0,0-1 0 0 0,0 0 0 0 0,-26-7 0 0 0,-18-15 2104 0 0,60 23-1816 0 0,6 1-204 0 0,8 2-72 0 0,111-8 306 0 0,-79 1-192 0 0,0 3-1 0 0,0 1 1 0 0,58 8-1 0 0,145 31-121 0 0,99 11-20 0 0,-330-48-64 0 0,0 2 0 0 0,-1 0 0 0 0,1 1 0 0 0,-1 0 0 0 0,0 1 0 0 0,27 16 0 0 0,-40-21 0 0 0,1-1 0 0 0,-1 1 0 0 0,0 0 0 0 0,0 0 0 0 0,0 0 0 0 0,0 0 0 0 0,0 1 0 0 0,0-1 0 0 0,0 0 0 0 0,0 0 0 0 0,0 0 0 0 0,0 1 0 0 0,-1-1 0 0 0,1 0 0 0 0,0 1 0 0 0,-1-1 0 0 0,1 4 0 0 0,-1-5 0 0 0,0 1 0 0 0,0-1 0 0 0,0 1 0 0 0,0-1 0 0 0,0 1 0 0 0,0-1 0 0 0,0 0 0 0 0,0 1 0 0 0,0-1 0 0 0,-1 1 0 0 0,1-1 0 0 0,0 1 0 0 0,0-1 0 0 0,0 1 0 0 0,-1-1 0 0 0,1 0 0 0 0,0 1 0 0 0,-1-1 0 0 0,1 1 0 0 0,0-1 0 0 0,-1 1 0 0 0,0-1 0 0 0,0 1 0 0 0,-1-1 0 0 0,1 1 0 0 0,0-1 0 0 0,0 1 0 0 0,0-1 0 0 0,0 0 0 0 0,-1 1 0 0 0,1-1 0 0 0,0 0 0 0 0,0 0 0 0 0,-2 0 0 0 0,-63-4 41 0 0,1-2 0 0 0,-110-27 0 0 0,-51-5 36 0 0,176 33-77 0 0,-1 2 0 0 0,0 3 0 0 0,-82 9 0 0 0,118-7 0 0 0,1 2 0 0 0,-18 5 0 0 0,26-7 0 0 0,0 0 0 0 0,0 1 0 0 0,0 0 0 0 0,1 0 0 0 0,-1 1 0 0 0,1-1 0 0 0,-9 8 0 0 0,13-10 0 0 0,0 0-1 0 0,1-1 1 0 0,-1 1-1 0 0,0 0 1 0 0,0 0-1 0 0,0 0 1 0 0,1 1-1 0 0,-1-1 1 0 0,1 0 0 0 0,-1 0-1 0 0,1 0 1 0 0,-1 0-1 0 0,1 0 1 0 0,0 1-1 0 0,-1-1 1 0 0,1 0-1 0 0,0 0 1 0 0,0 1-1 0 0,0-1 1 0 0,0 0-1 0 0,0 0 1 0 0,0 1-1 0 0,1 1 1 0 0,0-1-2 0 0,0 1 0 0 0,0-1 0 0 0,0 0 0 0 0,0 0 0 0 0,1 0 0 0 0,-1 0 0 0 0,1 0-1 0 0,-1 0 1 0 0,1 0 0 0 0,0 0 0 0 0,2 1 0 0 0,4 3-4 0 0,0 0 0 0 0,1-1 0 0 0,-1 0 0 0 0,1 0 0 0 0,10 3 0 0 0,49 14 6 0 0,133 26 0 0 0,-100-32 22 0 0,1-5 0 0 0,1-5-1 0 0,184-12 1 0 0,84-11 526 0 0,-360 17-550 0 0,30-1 83 0 0,-38 2-87 0 0,0-1-1 0 0,0 0 1 0 0,0 1-1 0 0,0-1 1 0 0,0 1 0 0 0,0 0-1 0 0,-1 0 1 0 0,1 0-1 0 0,4 2 1 0 0,-6-2-61 0 0,0-1 1 0 0,-1 1 0 0 0,1 0 0 0 0,-1 0 0 0 0,1-1 0 0 0,-1 1 0 0 0,1 0 0 0 0,-1 0 0 0 0,1-1 0 0 0,-1 1 0 0 0,0 0 0 0 0,1 0 0 0 0,-1 0 0 0 0,0 0-1 0 0,0-1 1 0 0,0 1 0 0 0,0 0 0 0 0,0 0 0 0 0,0 0 0 0 0,0 0 0 0 0,0 0 0 0 0,0 0 0 0 0,0-1 0 0 0,0 1 0 0 0,0 0 0 0 0,-1 1 0 0 0,-5 17-1032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2:38:33.457"/>
    </inkml:context>
    <inkml:brush xml:id="br0">
      <inkml:brushProperty name="width" value="0.1" units="cm"/>
      <inkml:brushProperty name="height" value="0.1" units="cm"/>
      <inkml:brushProperty name="color" value="#66CC00"/>
    </inkml:brush>
  </inkml:definitions>
  <inkml:trace contextRef="#ctx0" brushRef="#br0">589 1758 919 0 0,'22'1'2360'0'0,"-10"-2"-1700"0"0,-12 1-522 0 0,0 0 1 0 0,1-1-1 0 0,-1 1 0 0 0,1 0 0 0 0,-1 0 1 0 0,0 0-1 0 0,1 0 0 0 0,-1 0 1 0 0,1 0-1 0 0,-1-1 0 0 0,0 1 0 0 0,1 0 1 0 0,-1 0-1 0 0,1 0 0 0 0,-1 1 0 0 0,1-1 1 0 0,-1 0-1 0 0,0 0 0 0 0,1 0 1 0 0,-1 0-1 0 0,1 0 0 0 0,-1 0 0 0 0,0 0 1 0 0,1 1-1 0 0,-1-1 0 0 0,0 0 1 0 0,1 0-1 0 0,-1 1 0 0 0,1-1 0 0 0,-1 1-70 0 0,-1 0-1 0 0,1 0 0 0 0,0 0 0 0 0,0 0 0 0 0,-1-1 0 0 0,1 1 0 0 0,0 0 0 0 0,0 0 1 0 0,0 0-1 0 0,0 0 0 0 0,0 0 0 0 0,0 0 0 0 0,1-1 0 0 0,-1 1 0 0 0,0 0 1 0 0,0 0-1 0 0,1 0 0 0 0,-1 0 0 0 0,0-1 0 0 0,1 1 0 0 0,-1 0 0 0 0,1 0 1 0 0,-1-1-1 0 0,1 1 0 0 0,-1 0 0 0 0,1-1 0 0 0,-1 1 0 0 0,1 0 0 0 0,0-1 1 0 0,-1 1-1 0 0,1-1 0 0 0,1 1 0 0 0,11 14 1015 0 0,-6-3 2799 0 0,-6-18-2814 0 0,-1 4-955 0 0,0 1 0 0 0,0-1 1 0 0,0 0-1 0 0,0 0 1 0 0,0 1-1 0 0,0-1 1 0 0,1 0-1 0 0,-1 0 1 0 0,1 1-1 0 0,-1-1 0 0 0,1 0 1 0 0,0 1-1 0 0,0-1 1 0 0,0 1-1 0 0,-1-1 1 0 0,1 1-1 0 0,1 0 1 0 0,-1-1-1 0 0,0 1 0 0 0,2-2 1 0 0,0 0-19 0 0,7-6 284 0 0,-10 9-366 0 0,0 0 0 0 0,0 0 0 0 0,0 0 0 0 0,0-1 0 0 0,0 1 0 0 0,1 0 0 0 0,-1 0-1 0 0,0 0 1 0 0,0 0 0 0 0,0 0 0 0 0,0 0 0 0 0,0 0 0 0 0,0 0 0 0 0,0 0 0 0 0,1 0 0 0 0,-1-1-1 0 0,0 1 1 0 0,0 0 0 0 0,0 0 0 0 0,0 0 0 0 0,0 0 0 0 0,1 0 0 0 0,-1 0 0 0 0,0 0 0 0 0,0 0-1 0 0,0 0 1 0 0,0 0 0 0 0,0 0 0 0 0,1 0 0 0 0,-1 0 0 0 0,0 0 0 0 0,0 0 0 0 0,0 0 0 0 0,0 1-1 0 0,0-1 1 0 0,1 0 0 0 0,-1 0 0 0 0,0 0 0 0 0,0 0 0 0 0,0 0 0 0 0,0 0 0 0 0,0 0 0 0 0,0 0 0 0 0,0 0-1 0 0,1 0 1 0 0,-1 1 0 0 0,0-1 0 0 0,0 0 0 0 0,0 0 0 0 0,0 0 0 0 0,0 0 0 0 0,0 0 0 0 0,0 0-1 0 0,0 1 1 0 0,0-1 0 0 0,0 0 0 0 0,0 0 0 0 0,0 0 0 0 0,0 0 0 0 0,0 0 0 0 0,0 1 0 0 0,0-1-1 0 0,0 0 1 0 0,0 0 0 0 0,0 0 0 0 0,1 1 38 0 0,0 0-1 0 0,-1 0 0 0 0,1-1 0 0 0,0 1 1 0 0,0 0-1 0 0,0-1 0 0 0,0 1 1 0 0,0-1-1 0 0,0 1 0 0 0,0-1 1 0 0,0 0-1 0 0,0 1 0 0 0,0-1 0 0 0,0 0 1 0 0,0 0-1 0 0,2 0 0 0 0,24 5 393 0 0,-23-4-358 0 0,1-1-1 0 0,-1 0 1 0 0,0 0 0 0 0,0 0-1 0 0,0-1 1 0 0,1 1-1 0 0,-1-1 1 0 0,0 0-1 0 0,7-3 1 0 0,34-19 723 0 0,-4 1-141 0 0,-32 20-562 0 0,1 0-1 0 0,-1 1 0 0 0,0 0 0 0 0,1 1 1 0 0,-1 0-1 0 0,18 2 0 0 0,-16 0-76 0 0,-1 0 0 0 0,20 6 0 0 0,-20-4 10 0 0,0-1 0 0 0,20 2 0 0 0,42 0 491 0 0,-14-2-129 0 0,23-1-194 0 0,46-16 107 0 0,-84 7-209 0 0,-1 3 0 0 0,1 1 0 0 0,56 4 0 0 0,18 4-14 0 0,-38-3 3 0 0,105-1 191 0 0,-170 1-260 0 0,-1 0 1 0 0,1 1-1 0 0,20 8 0 0 0,5 0 12 0 0,-16-4-25 0 0,-12-4 1 0 0,0 0 0 0 0,-1-1-1 0 0,1 0 1 0 0,18 1 0 0 0,111-2 64 0 0,18 9 119 0 0,0 0 20 0 0,88 6 168 0 0,-140-6-282 0 0,87-4-44 0 0,2-1 27 0 0,-9 17 45 0 0,-153-19-102 0 0,0-1 0 0 0,-1-1 0 0 0,1-2 0 0 0,49-7 0 0 0,49-1 36 0 0,-75 10-19 0 0,-1 3-1 0 0,98 21 1 0 0,-130-22-26 0 0,1 0-1 0 0,32-2 1 0 0,-11 0-3 0 0,-13 0-14 0 0,-1 1 0 0 0,1 2 0 0 0,-1 1 0 0 0,40 11 0 0 0,-6 1 20 0 0,2-3 0 0 0,106 9 0 0 0,3-1 59 0 0,-102-11-53 0 0,85 2 1 0 0,-152-13-27 0 0,85 3 0 0 0,152 25 0 0 0,31 4 111 0 0,-192-26-94 0 0,309-2 47 0 0,-67-15 53 0 0,-189 5-55 0 0,66-3 23 0 0,33-9-21 0 0,-67 13-23 0 0,-55 3-18 0 0,-33-2-18 0 0,113-21 1 0 0,-166 20 4 0 0,1 0 1 0 0,-1 2 0 0 0,1 1-1 0 0,53 4 1 0 0,9 11-11 0 0,-56-7 0 0 0,0-2 0 0 0,0 0 0 0 0,35-3 0 0 0,-30-3 0 0 0,-2 1 0 0 0,37-7 0 0 0,297-70 117 0 0,-326 64-114 0 0,-1-1-1 0 0,-1-2 0 0 0,-1-2 0 0 0,57-35 0 0 0,61-59 49 0 0,-98 67-38 0 0,58-59 38 0 0,-73 62-38 0 0,-33 29-9 0 0,0 0-1 0 0,0-1 1 0 0,-2 0-1 0 0,0-1 1 0 0,-1 0-1 0 0,0-1 1 0 0,-1 0-1 0 0,13-33 1 0 0,-18 35-1 0 0,0 0-1 0 0,-1 0 1 0 0,0-1 0 0 0,-2 1-1 0 0,0-1 1 0 0,0 0 0 0 0,-1 0-1 0 0,-2 0 1 0 0,1 0 0 0 0,-2 0-1 0 0,-4-21 1 0 0,-8-14 24 0 0,-38-90-1 0 0,26 74-15 0 0,16 45-11 0 0,0 2 0 0 0,-1-1 0 0 0,-1 1 0 0 0,-1 1 0 0 0,-1 0 0 0 0,0 1 0 0 0,-25-24 0 0 0,-131-104 0 0 0,138 121 0 0 0,-9-7 0 0 0,-33-28 0 0 0,36 27 0 0 0,-2 1 0 0 0,-1 2 0 0 0,-48-27 0 0 0,59 39 0 0 0,0 2 0 0 0,-2 2 0 0 0,1 0 0 0 0,-65-16 0 0 0,51 23-12 0 0,0 3-1 0 0,-85 1 1 0 0,72 4-2 0 0,-62-8 1 0 0,-8-12 13 0 0,-39-4 0 0 0,123 19 0 0 0,-83 4 0 0 0,-6 11 0 0 0,11 0 0 0 0,-171-6 0 0 0,18-4 0 0 0,21 1 0 0 0,3-11 0 0 0,8 6 0 0 0,155 5 0 0 0,-1-4 0 0 0,-104-16 0 0 0,89 4 0 0 0,1 5 0 0 0,-197 8 0 0 0,14-1 0 0 0,180-1 0 0 0,-167 12 0 0 0,-2 1 0 0 0,213-12-5 0 0,-251 3-54 0 0,85 14 59 0 0,-102-10 0 0 0,196-6 0 0 0,-100 6 0 0 0,162-9 0 0 0,-75-12 0 0 0,77 7 0 0 0,-227-15 0 0 0,77 14 0 0 0,168 4 0 0 0,-73-18 0 0 0,-21-3 0 0 0,49 20 0 0 0,-156 11 0 0 0,167-1 0 0 0,-196 15 0 0 0,159-17 0 0 0,68-2 0 0 0,0 2 0 0 0,-79 13 0 0 0,-56 19 0 0 0,151-29 0 0 0,0-3 0 0 0,-1-1 0 0 0,-77-11 0 0 0,109 10 0 0 0,0 1 0 0 0,0 0 0 0 0,0 1 0 0 0,1 0 0 0 0,-1 0 0 0 0,0 1 0 0 0,0 0 0 0 0,1 0 0 0 0,-1 1 0 0 0,-13 6 0 0 0,4 0 0 0 0,1 0 0 0 0,1 1 0 0 0,-23 19 0 0 0,23-16-11 0 0,0 0 1 0 0,1 1-1 0 0,1 0 0 0 0,1 1 1 0 0,-20 29-1 0 0,12-10 2 0 0,1 1 0 0 0,2 1 0 0 0,1 0-1 0 0,2 1 1 0 0,2 1 0 0 0,-13 63 0 0 0,15-37 9 0 0,3 1 0 0 0,3 125 0 0 0,6-50 0 0 0,-3-84 0 0 0,3 0 0 0 0,2 0 0 0 0,14 72 0 0 0,-11-102 0 0 0,0-1 0 0 0,1 0 0 0 0,1-1 0 0 0,16 30 0 0 0,-16-39 0 0 0,1 1 0 0 0,1-1 0 0 0,0-1 0 0 0,0 0 0 0 0,1-1 0 0 0,28 24 0 0 0,20 8 0 0 0,-35-28 0 0 0,42 39 0 0 0,-62-52-18 0 0,-1 2-1 0 0,0-1 1 0 0,0 0 0 0 0,0 1-1 0 0,-1-1 1 0 0,0 1 0 0 0,0 0-1 0 0,0 0 1 0 0,0 0 0 0 0,1 9-1 0 0,-2-5-61 0 0,0 0 0 0 0,-1 0 0 0 0,0 1 0 0 0,0-1 0 0 0,-2 20 0 0 0,-4 3-180 0 0,-2-1-1 0 0,0 1 0 0 0,-14 34 1 0 0,16-54 200 0 0,-40 118-2667 0 0,19-57 454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07614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9312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1862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21013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78536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63619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67650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187630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9906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200" b="0">
                <a:effectLst/>
              </a:rPr>
              <a:t>אַבָּא שֶׁבַּשָּׁמַיִם, אָנוּ מִתְפַּלְּלִים עַל יִשְׂרָאֵל וְהַמִּלְחָמָה.  לְהָבִיא נִצָּחוֹן לְיִשְׂרָאֵל נֶגֶד אוֹיְבֶיהָ, וְלִהְיוֹת עִם הַמִּשְׁפָּחוֹת שֶׁאִבְּדוּ אֶת יַקִּירֵיהֶם.  בֶּרֶךְ אֶת הַמֶּחְקָר הַזֶּה הַלַּיְלָה.  אָנוּ מִתְפַּלְּלִים אֶת הַדְּבָרִים הָאֵלֶּה בְּשֵׁם יֵשׁוּעַ.  אָמֵן</a:t>
            </a:r>
          </a:p>
          <a:p>
            <a:pPr rtl="0">
              <a:spcBef>
                <a:spcPts val="0"/>
              </a:spcBef>
              <a:spcAft>
                <a:spcPts val="0"/>
              </a:spcAft>
            </a:pPr>
            <a:r>
              <a:rPr lang="en-US" sz="1200" b="0">
                <a:effectLst/>
              </a:rPr>
              <a:t>Heavenly father, we pray for Israel and the war. Bring victory for Israel against her enemies, and be with the families who have lost loved ones. Bless this study tonight. We pray these things in yeshua's name. Amen</a:t>
            </a:r>
            <a:endParaRPr lang="he-IL" sz="12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4100929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13486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981006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8120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7940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7603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72922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6:1 And it came to pass, when men began to multiply on the face of the earth, and daughters were born unto them, </a:t>
            </a:r>
            <a:r>
              <a:rPr lang="en-US" sz="700" b="1" i="0" u="none" strike="noStrike">
                <a:solidFill>
                  <a:srgbClr val="000000"/>
                </a:solidFill>
                <a:effectLst/>
                <a:latin typeface="Arial" panose="020B0604020202020204" pitchFamily="34" charset="0"/>
              </a:rPr>
              <a:t>6:2 That the sons of God saw the daughters of men that they were fair; and they took them wives of all which they chose. </a:t>
            </a:r>
            <a:r>
              <a:rPr lang="en-US" sz="700" b="0" i="0" u="none" strike="noStrike">
                <a:solidFill>
                  <a:srgbClr val="000000"/>
                </a:solidFill>
                <a:effectLst/>
                <a:latin typeface="Arial" panose="020B0604020202020204" pitchFamily="34" charset="0"/>
              </a:rPr>
              <a:t>6:3 And the LORD said, My spirit shall not always strive with man, for that he also is flesh: yet his days shall be an hundred and twenty years. </a:t>
            </a:r>
            <a:r>
              <a:rPr lang="en-US" sz="700" b="1" i="0" u="none" strike="noStrike">
                <a:solidFill>
                  <a:srgbClr val="000000"/>
                </a:solidFill>
                <a:effectLst/>
                <a:latin typeface="Arial" panose="020B0604020202020204" pitchFamily="34" charset="0"/>
              </a:rPr>
              <a:t>6:4 There were giants in the earth in those days; and also after that, when the sons of God came in unto the daughters of men, and they bare children to them, the same became mighty men which were of old, men of renown. </a:t>
            </a:r>
            <a:r>
              <a:rPr lang="en-US" sz="700" b="0" i="0" u="none" strike="noStrike">
                <a:solidFill>
                  <a:srgbClr val="000000"/>
                </a:solidFill>
                <a:effectLst/>
                <a:latin typeface="Arial" panose="020B0604020202020204" pitchFamily="34" charset="0"/>
              </a:rPr>
              <a:t>6:5 And GOD saw that the wickedness of man was great in the earth, and that every imagination of the thoughts of his heart was only evil continually. (KJV)</a:t>
            </a: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20284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65208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10/20/2023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10/20/2023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92.xml"/><Relationship Id="rId3" Type="http://schemas.openxmlformats.org/officeDocument/2006/relationships/image" Target="../media/image3.png"/><Relationship Id="rId7" Type="http://schemas.openxmlformats.org/officeDocument/2006/relationships/image" Target="../media/image29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91.xml"/><Relationship Id="rId11" Type="http://schemas.openxmlformats.org/officeDocument/2006/relationships/image" Target="../media/image298.png"/><Relationship Id="rId5" Type="http://schemas.openxmlformats.org/officeDocument/2006/relationships/image" Target="../media/image295.png"/><Relationship Id="rId10" Type="http://schemas.openxmlformats.org/officeDocument/2006/relationships/customXml" Target="../ink/ink293.xml"/><Relationship Id="rId4" Type="http://schemas.openxmlformats.org/officeDocument/2006/relationships/customXml" Target="../ink/ink290.xml"/><Relationship Id="rId9" Type="http://schemas.openxmlformats.org/officeDocument/2006/relationships/image" Target="../media/image297.png"/></Relationships>
</file>

<file path=ppt/slides/_rels/slide11.xml.rels><?xml version="1.0" encoding="UTF-8" standalone="yes"?>
<Relationships xmlns="http://schemas.openxmlformats.org/package/2006/relationships"><Relationship Id="rId8" Type="http://schemas.openxmlformats.org/officeDocument/2006/relationships/customXml" Target="../ink/ink296.xml"/><Relationship Id="rId3" Type="http://schemas.openxmlformats.org/officeDocument/2006/relationships/image" Target="../media/image3.png"/><Relationship Id="rId7" Type="http://schemas.openxmlformats.org/officeDocument/2006/relationships/image" Target="../media/image30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95.xml"/><Relationship Id="rId11" Type="http://schemas.openxmlformats.org/officeDocument/2006/relationships/image" Target="../media/image302.png"/><Relationship Id="rId5" Type="http://schemas.openxmlformats.org/officeDocument/2006/relationships/image" Target="../media/image299.png"/><Relationship Id="rId10" Type="http://schemas.openxmlformats.org/officeDocument/2006/relationships/customXml" Target="../ink/ink297.xml"/><Relationship Id="rId4" Type="http://schemas.openxmlformats.org/officeDocument/2006/relationships/customXml" Target="../ink/ink294.xml"/><Relationship Id="rId9" Type="http://schemas.openxmlformats.org/officeDocument/2006/relationships/image" Target="../media/image301.png"/></Relationships>
</file>

<file path=ppt/slides/_rels/slide12.xml.rels><?xml version="1.0" encoding="UTF-8" standalone="yes"?>
<Relationships xmlns="http://schemas.openxmlformats.org/package/2006/relationships"><Relationship Id="rId8" Type="http://schemas.openxmlformats.org/officeDocument/2006/relationships/image" Target="../media/image305.png"/><Relationship Id="rId3" Type="http://schemas.openxmlformats.org/officeDocument/2006/relationships/image" Target="../media/image3.png"/><Relationship Id="rId7" Type="http://schemas.openxmlformats.org/officeDocument/2006/relationships/customXml" Target="../ink/ink299.xml"/><Relationship Id="rId12" Type="http://schemas.openxmlformats.org/officeDocument/2006/relationships/image" Target="../media/image30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4.png"/><Relationship Id="rId11" Type="http://schemas.openxmlformats.org/officeDocument/2006/relationships/customXml" Target="../ink/ink301.xml"/><Relationship Id="rId5" Type="http://schemas.openxmlformats.org/officeDocument/2006/relationships/customXml" Target="../ink/ink298.xml"/><Relationship Id="rId10" Type="http://schemas.openxmlformats.org/officeDocument/2006/relationships/image" Target="../media/image306.png"/><Relationship Id="rId4" Type="http://schemas.openxmlformats.org/officeDocument/2006/relationships/image" Target="../media/image303.png"/><Relationship Id="rId9" Type="http://schemas.openxmlformats.org/officeDocument/2006/relationships/customXml" Target="../ink/ink300.xml"/></Relationships>
</file>

<file path=ppt/slides/_rels/slide13.xml.rels><?xml version="1.0" encoding="UTF-8" standalone="yes"?>
<Relationships xmlns="http://schemas.openxmlformats.org/package/2006/relationships"><Relationship Id="rId8" Type="http://schemas.openxmlformats.org/officeDocument/2006/relationships/customXml" Target="../ink/ink304.xml"/><Relationship Id="rId13" Type="http://schemas.openxmlformats.org/officeDocument/2006/relationships/image" Target="../media/image312.png"/><Relationship Id="rId18" Type="http://schemas.openxmlformats.org/officeDocument/2006/relationships/customXml" Target="../ink/ink309.xml"/><Relationship Id="rId26" Type="http://schemas.openxmlformats.org/officeDocument/2006/relationships/customXml" Target="../ink/ink313.xml"/><Relationship Id="rId3" Type="http://schemas.openxmlformats.org/officeDocument/2006/relationships/image" Target="../media/image3.png"/><Relationship Id="rId21" Type="http://schemas.openxmlformats.org/officeDocument/2006/relationships/image" Target="../media/image316.png"/><Relationship Id="rId7" Type="http://schemas.openxmlformats.org/officeDocument/2006/relationships/image" Target="../media/image309.png"/><Relationship Id="rId12" Type="http://schemas.openxmlformats.org/officeDocument/2006/relationships/customXml" Target="../ink/ink306.xml"/><Relationship Id="rId17" Type="http://schemas.openxmlformats.org/officeDocument/2006/relationships/image" Target="../media/image314.png"/><Relationship Id="rId25" Type="http://schemas.openxmlformats.org/officeDocument/2006/relationships/image" Target="../media/image318.png"/><Relationship Id="rId2" Type="http://schemas.openxmlformats.org/officeDocument/2006/relationships/notesSlide" Target="../notesSlides/notesSlide13.xml"/><Relationship Id="rId16" Type="http://schemas.openxmlformats.org/officeDocument/2006/relationships/customXml" Target="../ink/ink308.xml"/><Relationship Id="rId20" Type="http://schemas.openxmlformats.org/officeDocument/2006/relationships/customXml" Target="../ink/ink310.xml"/><Relationship Id="rId29" Type="http://schemas.openxmlformats.org/officeDocument/2006/relationships/image" Target="../media/image320.png"/><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311.png"/><Relationship Id="rId24" Type="http://schemas.openxmlformats.org/officeDocument/2006/relationships/customXml" Target="../ink/ink312.xml"/><Relationship Id="rId5" Type="http://schemas.openxmlformats.org/officeDocument/2006/relationships/image" Target="../media/image308.png"/><Relationship Id="rId15" Type="http://schemas.openxmlformats.org/officeDocument/2006/relationships/image" Target="../media/image313.png"/><Relationship Id="rId23" Type="http://schemas.openxmlformats.org/officeDocument/2006/relationships/image" Target="../media/image317.png"/><Relationship Id="rId28" Type="http://schemas.openxmlformats.org/officeDocument/2006/relationships/customXml" Target="../ink/ink314.xml"/><Relationship Id="rId10" Type="http://schemas.openxmlformats.org/officeDocument/2006/relationships/customXml" Target="../ink/ink305.xml"/><Relationship Id="rId19" Type="http://schemas.openxmlformats.org/officeDocument/2006/relationships/image" Target="../media/image315.png"/><Relationship Id="rId31" Type="http://schemas.openxmlformats.org/officeDocument/2006/relationships/image" Target="../media/image321.png"/><Relationship Id="rId4" Type="http://schemas.openxmlformats.org/officeDocument/2006/relationships/customXml" Target="../ink/ink302.xml"/><Relationship Id="rId9" Type="http://schemas.openxmlformats.org/officeDocument/2006/relationships/image" Target="../media/image310.png"/><Relationship Id="rId14" Type="http://schemas.openxmlformats.org/officeDocument/2006/relationships/customXml" Target="../ink/ink307.xml"/><Relationship Id="rId22" Type="http://schemas.openxmlformats.org/officeDocument/2006/relationships/customXml" Target="../ink/ink311.xml"/><Relationship Id="rId27" Type="http://schemas.openxmlformats.org/officeDocument/2006/relationships/image" Target="../media/image319.png"/><Relationship Id="rId30" Type="http://schemas.openxmlformats.org/officeDocument/2006/relationships/customXml" Target="../ink/ink3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3" Type="http://schemas.openxmlformats.org/officeDocument/2006/relationships/image" Target="../media/image326.png"/><Relationship Id="rId18" Type="http://schemas.openxmlformats.org/officeDocument/2006/relationships/customXml" Target="../ink/ink323.xml"/><Relationship Id="rId26" Type="http://schemas.openxmlformats.org/officeDocument/2006/relationships/customXml" Target="../ink/ink327.xml"/><Relationship Id="rId3" Type="http://schemas.openxmlformats.org/officeDocument/2006/relationships/image" Target="../media/image3.png"/><Relationship Id="rId21" Type="http://schemas.openxmlformats.org/officeDocument/2006/relationships/image" Target="../media/image330.png"/><Relationship Id="rId34" Type="http://schemas.openxmlformats.org/officeDocument/2006/relationships/customXml" Target="../ink/ink331.xml"/><Relationship Id="rId7" Type="http://schemas.openxmlformats.org/officeDocument/2006/relationships/image" Target="../media/image323.png"/><Relationship Id="rId12" Type="http://schemas.openxmlformats.org/officeDocument/2006/relationships/customXml" Target="../ink/ink320.xml"/><Relationship Id="rId17" Type="http://schemas.openxmlformats.org/officeDocument/2006/relationships/image" Target="../media/image328.png"/><Relationship Id="rId25" Type="http://schemas.openxmlformats.org/officeDocument/2006/relationships/image" Target="../media/image332.png"/><Relationship Id="rId33" Type="http://schemas.openxmlformats.org/officeDocument/2006/relationships/image" Target="../media/image336.png"/><Relationship Id="rId2" Type="http://schemas.openxmlformats.org/officeDocument/2006/relationships/notesSlide" Target="../notesSlides/notesSlide15.xml"/><Relationship Id="rId16" Type="http://schemas.openxmlformats.org/officeDocument/2006/relationships/customXml" Target="../ink/ink322.xml"/><Relationship Id="rId20" Type="http://schemas.openxmlformats.org/officeDocument/2006/relationships/customXml" Target="../ink/ink324.xml"/><Relationship Id="rId29" Type="http://schemas.openxmlformats.org/officeDocument/2006/relationships/image" Target="../media/image334.png"/><Relationship Id="rId1" Type="http://schemas.openxmlformats.org/officeDocument/2006/relationships/slideLayout" Target="../slideLayouts/slideLayout1.xml"/><Relationship Id="rId6" Type="http://schemas.openxmlformats.org/officeDocument/2006/relationships/customXml" Target="../ink/ink317.xml"/><Relationship Id="rId11" Type="http://schemas.openxmlformats.org/officeDocument/2006/relationships/image" Target="../media/image325.png"/><Relationship Id="rId24" Type="http://schemas.openxmlformats.org/officeDocument/2006/relationships/customXml" Target="../ink/ink326.xml"/><Relationship Id="rId32" Type="http://schemas.openxmlformats.org/officeDocument/2006/relationships/customXml" Target="../ink/ink330.xml"/><Relationship Id="rId5" Type="http://schemas.openxmlformats.org/officeDocument/2006/relationships/image" Target="../media/image322.png"/><Relationship Id="rId15" Type="http://schemas.openxmlformats.org/officeDocument/2006/relationships/image" Target="../media/image327.png"/><Relationship Id="rId23" Type="http://schemas.openxmlformats.org/officeDocument/2006/relationships/image" Target="../media/image331.png"/><Relationship Id="rId28" Type="http://schemas.openxmlformats.org/officeDocument/2006/relationships/customXml" Target="../ink/ink328.xml"/><Relationship Id="rId10" Type="http://schemas.openxmlformats.org/officeDocument/2006/relationships/customXml" Target="../ink/ink319.xml"/><Relationship Id="rId19" Type="http://schemas.openxmlformats.org/officeDocument/2006/relationships/image" Target="../media/image329.png"/><Relationship Id="rId31" Type="http://schemas.openxmlformats.org/officeDocument/2006/relationships/image" Target="../media/image335.png"/><Relationship Id="rId4" Type="http://schemas.openxmlformats.org/officeDocument/2006/relationships/customXml" Target="../ink/ink316.xml"/><Relationship Id="rId9" Type="http://schemas.openxmlformats.org/officeDocument/2006/relationships/image" Target="../media/image324.png"/><Relationship Id="rId14" Type="http://schemas.openxmlformats.org/officeDocument/2006/relationships/customXml" Target="../ink/ink321.xml"/><Relationship Id="rId22" Type="http://schemas.openxmlformats.org/officeDocument/2006/relationships/customXml" Target="../ink/ink325.xml"/><Relationship Id="rId27" Type="http://schemas.openxmlformats.org/officeDocument/2006/relationships/image" Target="../media/image333.png"/><Relationship Id="rId30" Type="http://schemas.openxmlformats.org/officeDocument/2006/relationships/customXml" Target="../ink/ink329.xml"/><Relationship Id="rId35" Type="http://schemas.openxmlformats.org/officeDocument/2006/relationships/image" Target="../media/image337.png"/><Relationship Id="rId8" Type="http://schemas.openxmlformats.org/officeDocument/2006/relationships/customXml" Target="../ink/ink318.xml"/></Relationships>
</file>

<file path=ppt/slides/_rels/slide16.xml.rels><?xml version="1.0" encoding="UTF-8" standalone="yes"?>
<Relationships xmlns="http://schemas.openxmlformats.org/package/2006/relationships"><Relationship Id="rId13" Type="http://schemas.openxmlformats.org/officeDocument/2006/relationships/image" Target="../media/image342.png"/><Relationship Id="rId18" Type="http://schemas.openxmlformats.org/officeDocument/2006/relationships/customXml" Target="../ink/ink339.xml"/><Relationship Id="rId26" Type="http://schemas.openxmlformats.org/officeDocument/2006/relationships/customXml" Target="../ink/ink343.xml"/><Relationship Id="rId3" Type="http://schemas.openxmlformats.org/officeDocument/2006/relationships/image" Target="../media/image3.png"/><Relationship Id="rId21" Type="http://schemas.openxmlformats.org/officeDocument/2006/relationships/image" Target="../media/image346.png"/><Relationship Id="rId7" Type="http://schemas.openxmlformats.org/officeDocument/2006/relationships/image" Target="../media/image339.png"/><Relationship Id="rId12" Type="http://schemas.openxmlformats.org/officeDocument/2006/relationships/customXml" Target="../ink/ink336.xml"/><Relationship Id="rId17" Type="http://schemas.openxmlformats.org/officeDocument/2006/relationships/image" Target="../media/image344.png"/><Relationship Id="rId25" Type="http://schemas.openxmlformats.org/officeDocument/2006/relationships/image" Target="../media/image348.png"/><Relationship Id="rId33" Type="http://schemas.openxmlformats.org/officeDocument/2006/relationships/image" Target="../media/image352.png"/><Relationship Id="rId2" Type="http://schemas.openxmlformats.org/officeDocument/2006/relationships/notesSlide" Target="../notesSlides/notesSlide16.xml"/><Relationship Id="rId16" Type="http://schemas.openxmlformats.org/officeDocument/2006/relationships/customXml" Target="../ink/ink338.xml"/><Relationship Id="rId20" Type="http://schemas.openxmlformats.org/officeDocument/2006/relationships/customXml" Target="../ink/ink340.xml"/><Relationship Id="rId29" Type="http://schemas.openxmlformats.org/officeDocument/2006/relationships/image" Target="../media/image350.png"/><Relationship Id="rId1" Type="http://schemas.openxmlformats.org/officeDocument/2006/relationships/slideLayout" Target="../slideLayouts/slideLayout1.xml"/><Relationship Id="rId6" Type="http://schemas.openxmlformats.org/officeDocument/2006/relationships/customXml" Target="../ink/ink333.xml"/><Relationship Id="rId11" Type="http://schemas.openxmlformats.org/officeDocument/2006/relationships/image" Target="../media/image341.png"/><Relationship Id="rId24" Type="http://schemas.openxmlformats.org/officeDocument/2006/relationships/customXml" Target="../ink/ink342.xml"/><Relationship Id="rId32" Type="http://schemas.openxmlformats.org/officeDocument/2006/relationships/customXml" Target="../ink/ink346.xml"/><Relationship Id="rId5" Type="http://schemas.openxmlformats.org/officeDocument/2006/relationships/image" Target="../media/image338.png"/><Relationship Id="rId15" Type="http://schemas.openxmlformats.org/officeDocument/2006/relationships/image" Target="../media/image343.png"/><Relationship Id="rId23" Type="http://schemas.openxmlformats.org/officeDocument/2006/relationships/image" Target="../media/image347.png"/><Relationship Id="rId28" Type="http://schemas.openxmlformats.org/officeDocument/2006/relationships/customXml" Target="../ink/ink344.xml"/><Relationship Id="rId10" Type="http://schemas.openxmlformats.org/officeDocument/2006/relationships/customXml" Target="../ink/ink335.xml"/><Relationship Id="rId19" Type="http://schemas.openxmlformats.org/officeDocument/2006/relationships/image" Target="../media/image345.png"/><Relationship Id="rId31" Type="http://schemas.openxmlformats.org/officeDocument/2006/relationships/image" Target="../media/image351.png"/><Relationship Id="rId4" Type="http://schemas.openxmlformats.org/officeDocument/2006/relationships/customXml" Target="../ink/ink332.xml"/><Relationship Id="rId9" Type="http://schemas.openxmlformats.org/officeDocument/2006/relationships/image" Target="../media/image340.png"/><Relationship Id="rId14" Type="http://schemas.openxmlformats.org/officeDocument/2006/relationships/customXml" Target="../ink/ink337.xml"/><Relationship Id="rId22" Type="http://schemas.openxmlformats.org/officeDocument/2006/relationships/customXml" Target="../ink/ink341.xml"/><Relationship Id="rId27" Type="http://schemas.openxmlformats.org/officeDocument/2006/relationships/image" Target="../media/image349.png"/><Relationship Id="rId30" Type="http://schemas.openxmlformats.org/officeDocument/2006/relationships/customXml" Target="../ink/ink345.xml"/><Relationship Id="rId8" Type="http://schemas.openxmlformats.org/officeDocument/2006/relationships/customXml" Target="../ink/ink334.xml"/></Relationships>
</file>

<file path=ppt/slides/_rels/slide17.xml.rels><?xml version="1.0" encoding="UTF-8" standalone="yes"?>
<Relationships xmlns="http://schemas.openxmlformats.org/package/2006/relationships"><Relationship Id="rId8" Type="http://schemas.openxmlformats.org/officeDocument/2006/relationships/customXml" Target="../ink/ink349.xml"/><Relationship Id="rId13" Type="http://schemas.openxmlformats.org/officeDocument/2006/relationships/image" Target="../media/image357.png"/><Relationship Id="rId18" Type="http://schemas.openxmlformats.org/officeDocument/2006/relationships/customXml" Target="../ink/ink354.xml"/><Relationship Id="rId26" Type="http://schemas.openxmlformats.org/officeDocument/2006/relationships/customXml" Target="../ink/ink358.xml"/><Relationship Id="rId3" Type="http://schemas.openxmlformats.org/officeDocument/2006/relationships/image" Target="../media/image3.png"/><Relationship Id="rId21" Type="http://schemas.openxmlformats.org/officeDocument/2006/relationships/image" Target="../media/image361.png"/><Relationship Id="rId7" Type="http://schemas.openxmlformats.org/officeDocument/2006/relationships/image" Target="../media/image354.png"/><Relationship Id="rId12" Type="http://schemas.openxmlformats.org/officeDocument/2006/relationships/customXml" Target="../ink/ink351.xml"/><Relationship Id="rId17" Type="http://schemas.openxmlformats.org/officeDocument/2006/relationships/image" Target="../media/image359.png"/><Relationship Id="rId25" Type="http://schemas.openxmlformats.org/officeDocument/2006/relationships/image" Target="../media/image363.png"/><Relationship Id="rId2" Type="http://schemas.openxmlformats.org/officeDocument/2006/relationships/notesSlide" Target="../notesSlides/notesSlide17.xml"/><Relationship Id="rId16" Type="http://schemas.openxmlformats.org/officeDocument/2006/relationships/customXml" Target="../ink/ink353.xml"/><Relationship Id="rId20" Type="http://schemas.openxmlformats.org/officeDocument/2006/relationships/customXml" Target="../ink/ink355.xml"/><Relationship Id="rId29" Type="http://schemas.openxmlformats.org/officeDocument/2006/relationships/image" Target="../media/image365.png"/><Relationship Id="rId1" Type="http://schemas.openxmlformats.org/officeDocument/2006/relationships/slideLayout" Target="../slideLayouts/slideLayout1.xml"/><Relationship Id="rId6" Type="http://schemas.openxmlformats.org/officeDocument/2006/relationships/customXml" Target="../ink/ink348.xml"/><Relationship Id="rId11" Type="http://schemas.openxmlformats.org/officeDocument/2006/relationships/image" Target="../media/image356.png"/><Relationship Id="rId24" Type="http://schemas.openxmlformats.org/officeDocument/2006/relationships/customXml" Target="../ink/ink357.xml"/><Relationship Id="rId5" Type="http://schemas.openxmlformats.org/officeDocument/2006/relationships/image" Target="../media/image353.png"/><Relationship Id="rId15" Type="http://schemas.openxmlformats.org/officeDocument/2006/relationships/image" Target="../media/image358.png"/><Relationship Id="rId23" Type="http://schemas.openxmlformats.org/officeDocument/2006/relationships/image" Target="../media/image362.png"/><Relationship Id="rId28" Type="http://schemas.openxmlformats.org/officeDocument/2006/relationships/customXml" Target="../ink/ink359.xml"/><Relationship Id="rId10" Type="http://schemas.openxmlformats.org/officeDocument/2006/relationships/customXml" Target="../ink/ink350.xml"/><Relationship Id="rId19" Type="http://schemas.openxmlformats.org/officeDocument/2006/relationships/image" Target="../media/image360.png"/><Relationship Id="rId31" Type="http://schemas.openxmlformats.org/officeDocument/2006/relationships/image" Target="../media/image366.png"/><Relationship Id="rId4" Type="http://schemas.openxmlformats.org/officeDocument/2006/relationships/customXml" Target="../ink/ink347.xml"/><Relationship Id="rId9" Type="http://schemas.openxmlformats.org/officeDocument/2006/relationships/image" Target="../media/image355.png"/><Relationship Id="rId14" Type="http://schemas.openxmlformats.org/officeDocument/2006/relationships/customXml" Target="../ink/ink352.xml"/><Relationship Id="rId22" Type="http://schemas.openxmlformats.org/officeDocument/2006/relationships/customXml" Target="../ink/ink356.xml"/><Relationship Id="rId27" Type="http://schemas.openxmlformats.org/officeDocument/2006/relationships/image" Target="../media/image364.png"/><Relationship Id="rId30" Type="http://schemas.openxmlformats.org/officeDocument/2006/relationships/customXml" Target="../ink/ink360.xml"/></Relationships>
</file>

<file path=ppt/slides/_rels/slide18.xml.rels><?xml version="1.0" encoding="UTF-8" standalone="yes"?>
<Relationships xmlns="http://schemas.openxmlformats.org/package/2006/relationships"><Relationship Id="rId8" Type="http://schemas.openxmlformats.org/officeDocument/2006/relationships/customXml" Target="../ink/ink363.xml"/><Relationship Id="rId13" Type="http://schemas.openxmlformats.org/officeDocument/2006/relationships/image" Target="../media/image371.png"/><Relationship Id="rId18" Type="http://schemas.openxmlformats.org/officeDocument/2006/relationships/customXml" Target="../ink/ink368.xml"/><Relationship Id="rId26" Type="http://schemas.openxmlformats.org/officeDocument/2006/relationships/customXml" Target="../ink/ink372.xml"/><Relationship Id="rId3" Type="http://schemas.openxmlformats.org/officeDocument/2006/relationships/image" Target="../media/image3.png"/><Relationship Id="rId21" Type="http://schemas.openxmlformats.org/officeDocument/2006/relationships/image" Target="../media/image375.png"/><Relationship Id="rId7" Type="http://schemas.openxmlformats.org/officeDocument/2006/relationships/image" Target="../media/image368.png"/><Relationship Id="rId12" Type="http://schemas.openxmlformats.org/officeDocument/2006/relationships/customXml" Target="../ink/ink365.xml"/><Relationship Id="rId17" Type="http://schemas.openxmlformats.org/officeDocument/2006/relationships/image" Target="../media/image373.png"/><Relationship Id="rId25" Type="http://schemas.openxmlformats.org/officeDocument/2006/relationships/image" Target="../media/image377.png"/><Relationship Id="rId2" Type="http://schemas.openxmlformats.org/officeDocument/2006/relationships/notesSlide" Target="../notesSlides/notesSlide18.xml"/><Relationship Id="rId16" Type="http://schemas.openxmlformats.org/officeDocument/2006/relationships/customXml" Target="../ink/ink367.xml"/><Relationship Id="rId20" Type="http://schemas.openxmlformats.org/officeDocument/2006/relationships/customXml" Target="../ink/ink369.xml"/><Relationship Id="rId1" Type="http://schemas.openxmlformats.org/officeDocument/2006/relationships/slideLayout" Target="../slideLayouts/slideLayout1.xml"/><Relationship Id="rId6" Type="http://schemas.openxmlformats.org/officeDocument/2006/relationships/customXml" Target="../ink/ink362.xml"/><Relationship Id="rId11" Type="http://schemas.openxmlformats.org/officeDocument/2006/relationships/image" Target="../media/image370.png"/><Relationship Id="rId24" Type="http://schemas.openxmlformats.org/officeDocument/2006/relationships/customXml" Target="../ink/ink371.xml"/><Relationship Id="rId5" Type="http://schemas.openxmlformats.org/officeDocument/2006/relationships/image" Target="../media/image367.png"/><Relationship Id="rId15" Type="http://schemas.openxmlformats.org/officeDocument/2006/relationships/image" Target="../media/image372.png"/><Relationship Id="rId23" Type="http://schemas.openxmlformats.org/officeDocument/2006/relationships/image" Target="../media/image376.png"/><Relationship Id="rId10" Type="http://schemas.openxmlformats.org/officeDocument/2006/relationships/customXml" Target="../ink/ink364.xml"/><Relationship Id="rId19" Type="http://schemas.openxmlformats.org/officeDocument/2006/relationships/image" Target="../media/image374.png"/><Relationship Id="rId4" Type="http://schemas.openxmlformats.org/officeDocument/2006/relationships/customXml" Target="../ink/ink361.xml"/><Relationship Id="rId9" Type="http://schemas.openxmlformats.org/officeDocument/2006/relationships/image" Target="../media/image369.png"/><Relationship Id="rId14" Type="http://schemas.openxmlformats.org/officeDocument/2006/relationships/customXml" Target="../ink/ink366.xml"/><Relationship Id="rId22" Type="http://schemas.openxmlformats.org/officeDocument/2006/relationships/customXml" Target="../ink/ink370.xml"/><Relationship Id="rId27" Type="http://schemas.openxmlformats.org/officeDocument/2006/relationships/image" Target="../media/image37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375.xml"/><Relationship Id="rId13" Type="http://schemas.openxmlformats.org/officeDocument/2006/relationships/image" Target="../media/image383.png"/><Relationship Id="rId18" Type="http://schemas.openxmlformats.org/officeDocument/2006/relationships/customXml" Target="../ink/ink380.xml"/><Relationship Id="rId3" Type="http://schemas.openxmlformats.org/officeDocument/2006/relationships/image" Target="../media/image3.png"/><Relationship Id="rId21" Type="http://schemas.openxmlformats.org/officeDocument/2006/relationships/image" Target="../media/image387.png"/><Relationship Id="rId7" Type="http://schemas.openxmlformats.org/officeDocument/2006/relationships/image" Target="../media/image380.png"/><Relationship Id="rId12" Type="http://schemas.openxmlformats.org/officeDocument/2006/relationships/customXml" Target="../ink/ink377.xml"/><Relationship Id="rId17" Type="http://schemas.openxmlformats.org/officeDocument/2006/relationships/image" Target="../media/image385.png"/><Relationship Id="rId2" Type="http://schemas.openxmlformats.org/officeDocument/2006/relationships/notesSlide" Target="../notesSlides/notesSlide20.xml"/><Relationship Id="rId16" Type="http://schemas.openxmlformats.org/officeDocument/2006/relationships/customXml" Target="../ink/ink379.xml"/><Relationship Id="rId20" Type="http://schemas.openxmlformats.org/officeDocument/2006/relationships/customXml" Target="../ink/ink381.xml"/><Relationship Id="rId1" Type="http://schemas.openxmlformats.org/officeDocument/2006/relationships/slideLayout" Target="../slideLayouts/slideLayout1.xml"/><Relationship Id="rId6" Type="http://schemas.openxmlformats.org/officeDocument/2006/relationships/customXml" Target="../ink/ink374.xml"/><Relationship Id="rId11" Type="http://schemas.openxmlformats.org/officeDocument/2006/relationships/image" Target="../media/image382.png"/><Relationship Id="rId5" Type="http://schemas.openxmlformats.org/officeDocument/2006/relationships/image" Target="../media/image379.png"/><Relationship Id="rId15" Type="http://schemas.openxmlformats.org/officeDocument/2006/relationships/image" Target="../media/image384.png"/><Relationship Id="rId23" Type="http://schemas.openxmlformats.org/officeDocument/2006/relationships/image" Target="../media/image388.png"/><Relationship Id="rId10" Type="http://schemas.openxmlformats.org/officeDocument/2006/relationships/customXml" Target="../ink/ink376.xml"/><Relationship Id="rId19" Type="http://schemas.openxmlformats.org/officeDocument/2006/relationships/image" Target="../media/image386.png"/><Relationship Id="rId4" Type="http://schemas.openxmlformats.org/officeDocument/2006/relationships/customXml" Target="../ink/ink373.xml"/><Relationship Id="rId9" Type="http://schemas.openxmlformats.org/officeDocument/2006/relationships/image" Target="../media/image381.png"/><Relationship Id="rId14" Type="http://schemas.openxmlformats.org/officeDocument/2006/relationships/customXml" Target="../ink/ink378.xml"/><Relationship Id="rId22" Type="http://schemas.openxmlformats.org/officeDocument/2006/relationships/customXml" Target="../ink/ink382.xml"/></Relationships>
</file>

<file path=ppt/slides/_rels/slide21.xml.rels><?xml version="1.0" encoding="UTF-8" standalone="yes"?>
<Relationships xmlns="http://schemas.openxmlformats.org/package/2006/relationships"><Relationship Id="rId8" Type="http://schemas.openxmlformats.org/officeDocument/2006/relationships/customXml" Target="../ink/ink385.xml"/><Relationship Id="rId13" Type="http://schemas.openxmlformats.org/officeDocument/2006/relationships/image" Target="../media/image393.png"/><Relationship Id="rId3" Type="http://schemas.openxmlformats.org/officeDocument/2006/relationships/image" Target="../media/image3.png"/><Relationship Id="rId7" Type="http://schemas.openxmlformats.org/officeDocument/2006/relationships/image" Target="../media/image390.png"/><Relationship Id="rId12" Type="http://schemas.openxmlformats.org/officeDocument/2006/relationships/customXml" Target="../ink/ink38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84.xml"/><Relationship Id="rId11" Type="http://schemas.openxmlformats.org/officeDocument/2006/relationships/image" Target="../media/image392.png"/><Relationship Id="rId5" Type="http://schemas.openxmlformats.org/officeDocument/2006/relationships/image" Target="../media/image389.png"/><Relationship Id="rId10" Type="http://schemas.openxmlformats.org/officeDocument/2006/relationships/customXml" Target="../ink/ink386.xml"/><Relationship Id="rId4" Type="http://schemas.openxmlformats.org/officeDocument/2006/relationships/customXml" Target="../ink/ink383.xml"/><Relationship Id="rId9" Type="http://schemas.openxmlformats.org/officeDocument/2006/relationships/image" Target="../media/image391.png"/></Relationships>
</file>

<file path=ppt/slides/_rels/slide22.xml.rels><?xml version="1.0" encoding="UTF-8" standalone="yes"?>
<Relationships xmlns="http://schemas.openxmlformats.org/package/2006/relationships"><Relationship Id="rId8" Type="http://schemas.openxmlformats.org/officeDocument/2006/relationships/customXml" Target="../ink/ink390.xml"/><Relationship Id="rId13" Type="http://schemas.openxmlformats.org/officeDocument/2006/relationships/image" Target="../media/image398.png"/><Relationship Id="rId3" Type="http://schemas.openxmlformats.org/officeDocument/2006/relationships/image" Target="../media/image3.png"/><Relationship Id="rId7" Type="http://schemas.openxmlformats.org/officeDocument/2006/relationships/image" Target="../media/image395.png"/><Relationship Id="rId12" Type="http://schemas.openxmlformats.org/officeDocument/2006/relationships/customXml" Target="../ink/ink392.xml"/><Relationship Id="rId17" Type="http://schemas.openxmlformats.org/officeDocument/2006/relationships/image" Target="../media/image400.png"/><Relationship Id="rId2" Type="http://schemas.openxmlformats.org/officeDocument/2006/relationships/notesSlide" Target="../notesSlides/notesSlide22.xml"/><Relationship Id="rId16" Type="http://schemas.openxmlformats.org/officeDocument/2006/relationships/customXml" Target="../ink/ink394.xml"/><Relationship Id="rId1" Type="http://schemas.openxmlformats.org/officeDocument/2006/relationships/slideLayout" Target="../slideLayouts/slideLayout1.xml"/><Relationship Id="rId6" Type="http://schemas.openxmlformats.org/officeDocument/2006/relationships/customXml" Target="../ink/ink389.xml"/><Relationship Id="rId11" Type="http://schemas.openxmlformats.org/officeDocument/2006/relationships/image" Target="../media/image397.png"/><Relationship Id="rId5" Type="http://schemas.openxmlformats.org/officeDocument/2006/relationships/image" Target="../media/image394.png"/><Relationship Id="rId15" Type="http://schemas.openxmlformats.org/officeDocument/2006/relationships/image" Target="../media/image399.png"/><Relationship Id="rId10" Type="http://schemas.openxmlformats.org/officeDocument/2006/relationships/customXml" Target="../ink/ink391.xml"/><Relationship Id="rId4" Type="http://schemas.openxmlformats.org/officeDocument/2006/relationships/customXml" Target="../ink/ink388.xml"/><Relationship Id="rId9" Type="http://schemas.openxmlformats.org/officeDocument/2006/relationships/image" Target="../media/image396.png"/><Relationship Id="rId14" Type="http://schemas.openxmlformats.org/officeDocument/2006/relationships/customXml" Target="../ink/ink393.xml"/></Relationships>
</file>

<file path=ppt/slides/_rels/slide23.xml.rels><?xml version="1.0" encoding="UTF-8" standalone="yes"?>
<Relationships xmlns="http://schemas.openxmlformats.org/package/2006/relationships"><Relationship Id="rId13" Type="http://schemas.openxmlformats.org/officeDocument/2006/relationships/image" Target="../media/image405.png"/><Relationship Id="rId18" Type="http://schemas.openxmlformats.org/officeDocument/2006/relationships/customXml" Target="../ink/ink402.xml"/><Relationship Id="rId26" Type="http://schemas.openxmlformats.org/officeDocument/2006/relationships/customXml" Target="../ink/ink406.xml"/><Relationship Id="rId39" Type="http://schemas.openxmlformats.org/officeDocument/2006/relationships/image" Target="../media/image418.png"/><Relationship Id="rId21" Type="http://schemas.openxmlformats.org/officeDocument/2006/relationships/image" Target="../media/image409.png"/><Relationship Id="rId34" Type="http://schemas.openxmlformats.org/officeDocument/2006/relationships/customXml" Target="../ink/ink410.xml"/><Relationship Id="rId42" Type="http://schemas.openxmlformats.org/officeDocument/2006/relationships/customXml" Target="../ink/ink414.xml"/><Relationship Id="rId7" Type="http://schemas.openxmlformats.org/officeDocument/2006/relationships/image" Target="../media/image402.png"/><Relationship Id="rId2" Type="http://schemas.openxmlformats.org/officeDocument/2006/relationships/notesSlide" Target="../notesSlides/notesSlide23.xml"/><Relationship Id="rId16" Type="http://schemas.openxmlformats.org/officeDocument/2006/relationships/customXml" Target="../ink/ink401.xml"/><Relationship Id="rId20" Type="http://schemas.openxmlformats.org/officeDocument/2006/relationships/customXml" Target="../ink/ink403.xml"/><Relationship Id="rId29" Type="http://schemas.openxmlformats.org/officeDocument/2006/relationships/image" Target="../media/image413.png"/><Relationship Id="rId41" Type="http://schemas.openxmlformats.org/officeDocument/2006/relationships/image" Target="../media/image419.png"/><Relationship Id="rId1" Type="http://schemas.openxmlformats.org/officeDocument/2006/relationships/slideLayout" Target="../slideLayouts/slideLayout1.xml"/><Relationship Id="rId6" Type="http://schemas.openxmlformats.org/officeDocument/2006/relationships/customXml" Target="../ink/ink396.xml"/><Relationship Id="rId11" Type="http://schemas.openxmlformats.org/officeDocument/2006/relationships/image" Target="../media/image404.png"/><Relationship Id="rId24" Type="http://schemas.openxmlformats.org/officeDocument/2006/relationships/customXml" Target="../ink/ink405.xml"/><Relationship Id="rId32" Type="http://schemas.openxmlformats.org/officeDocument/2006/relationships/customXml" Target="../ink/ink409.xml"/><Relationship Id="rId37" Type="http://schemas.openxmlformats.org/officeDocument/2006/relationships/image" Target="../media/image417.png"/><Relationship Id="rId40" Type="http://schemas.openxmlformats.org/officeDocument/2006/relationships/customXml" Target="../ink/ink413.xml"/><Relationship Id="rId5" Type="http://schemas.openxmlformats.org/officeDocument/2006/relationships/image" Target="../media/image401.png"/><Relationship Id="rId15" Type="http://schemas.openxmlformats.org/officeDocument/2006/relationships/image" Target="../media/image406.png"/><Relationship Id="rId23" Type="http://schemas.openxmlformats.org/officeDocument/2006/relationships/image" Target="../media/image410.png"/><Relationship Id="rId28" Type="http://schemas.openxmlformats.org/officeDocument/2006/relationships/customXml" Target="../ink/ink407.xml"/><Relationship Id="rId36" Type="http://schemas.openxmlformats.org/officeDocument/2006/relationships/customXml" Target="../ink/ink411.xml"/><Relationship Id="rId10" Type="http://schemas.openxmlformats.org/officeDocument/2006/relationships/customXml" Target="../ink/ink398.xml"/><Relationship Id="rId19" Type="http://schemas.openxmlformats.org/officeDocument/2006/relationships/image" Target="../media/image408.png"/><Relationship Id="rId31" Type="http://schemas.openxmlformats.org/officeDocument/2006/relationships/image" Target="../media/image414.png"/><Relationship Id="rId4" Type="http://schemas.openxmlformats.org/officeDocument/2006/relationships/customXml" Target="../ink/ink395.xml"/><Relationship Id="rId9" Type="http://schemas.openxmlformats.org/officeDocument/2006/relationships/image" Target="../media/image403.png"/><Relationship Id="rId14" Type="http://schemas.openxmlformats.org/officeDocument/2006/relationships/customXml" Target="../ink/ink400.xml"/><Relationship Id="rId22" Type="http://schemas.openxmlformats.org/officeDocument/2006/relationships/customXml" Target="../ink/ink404.xml"/><Relationship Id="rId27" Type="http://schemas.openxmlformats.org/officeDocument/2006/relationships/image" Target="../media/image412.png"/><Relationship Id="rId30" Type="http://schemas.openxmlformats.org/officeDocument/2006/relationships/customXml" Target="../ink/ink408.xml"/><Relationship Id="rId35" Type="http://schemas.openxmlformats.org/officeDocument/2006/relationships/image" Target="../media/image416.png"/><Relationship Id="rId43" Type="http://schemas.openxmlformats.org/officeDocument/2006/relationships/image" Target="../media/image420.png"/><Relationship Id="rId8" Type="http://schemas.openxmlformats.org/officeDocument/2006/relationships/customXml" Target="../ink/ink397.xml"/><Relationship Id="rId3" Type="http://schemas.openxmlformats.org/officeDocument/2006/relationships/image" Target="../media/image3.png"/><Relationship Id="rId12" Type="http://schemas.openxmlformats.org/officeDocument/2006/relationships/customXml" Target="../ink/ink399.xml"/><Relationship Id="rId17" Type="http://schemas.openxmlformats.org/officeDocument/2006/relationships/image" Target="../media/image407.png"/><Relationship Id="rId25" Type="http://schemas.openxmlformats.org/officeDocument/2006/relationships/image" Target="../media/image411.png"/><Relationship Id="rId33" Type="http://schemas.openxmlformats.org/officeDocument/2006/relationships/image" Target="../media/image415.png"/><Relationship Id="rId38" Type="http://schemas.openxmlformats.org/officeDocument/2006/relationships/customXml" Target="../ink/ink412.xml"/></Relationships>
</file>

<file path=ppt/slides/_rels/slide24.xml.rels><?xml version="1.0" encoding="UTF-8" standalone="yes"?>
<Relationships xmlns="http://schemas.openxmlformats.org/package/2006/relationships"><Relationship Id="rId8" Type="http://schemas.openxmlformats.org/officeDocument/2006/relationships/customXml" Target="../ink/ink417.xml"/><Relationship Id="rId13" Type="http://schemas.openxmlformats.org/officeDocument/2006/relationships/image" Target="../media/image425.png"/><Relationship Id="rId18" Type="http://schemas.openxmlformats.org/officeDocument/2006/relationships/customXml" Target="../ink/ink422.xml"/><Relationship Id="rId26" Type="http://schemas.openxmlformats.org/officeDocument/2006/relationships/customXml" Target="../ink/ink426.xml"/><Relationship Id="rId3" Type="http://schemas.openxmlformats.org/officeDocument/2006/relationships/image" Target="../media/image3.png"/><Relationship Id="rId21" Type="http://schemas.openxmlformats.org/officeDocument/2006/relationships/image" Target="../media/image429.png"/><Relationship Id="rId7" Type="http://schemas.openxmlformats.org/officeDocument/2006/relationships/image" Target="../media/image422.png"/><Relationship Id="rId12" Type="http://schemas.openxmlformats.org/officeDocument/2006/relationships/customXml" Target="../ink/ink419.xml"/><Relationship Id="rId17" Type="http://schemas.openxmlformats.org/officeDocument/2006/relationships/image" Target="../media/image427.png"/><Relationship Id="rId25" Type="http://schemas.openxmlformats.org/officeDocument/2006/relationships/image" Target="../media/image431.png"/><Relationship Id="rId2" Type="http://schemas.openxmlformats.org/officeDocument/2006/relationships/notesSlide" Target="../notesSlides/notesSlide24.xml"/><Relationship Id="rId16" Type="http://schemas.openxmlformats.org/officeDocument/2006/relationships/customXml" Target="../ink/ink421.xml"/><Relationship Id="rId20" Type="http://schemas.openxmlformats.org/officeDocument/2006/relationships/customXml" Target="../ink/ink423.xml"/><Relationship Id="rId29" Type="http://schemas.openxmlformats.org/officeDocument/2006/relationships/image" Target="../media/image433.png"/><Relationship Id="rId1" Type="http://schemas.openxmlformats.org/officeDocument/2006/relationships/slideLayout" Target="../slideLayouts/slideLayout1.xml"/><Relationship Id="rId6" Type="http://schemas.openxmlformats.org/officeDocument/2006/relationships/customXml" Target="../ink/ink416.xml"/><Relationship Id="rId11" Type="http://schemas.openxmlformats.org/officeDocument/2006/relationships/image" Target="../media/image424.png"/><Relationship Id="rId24" Type="http://schemas.openxmlformats.org/officeDocument/2006/relationships/customXml" Target="../ink/ink425.xml"/><Relationship Id="rId5" Type="http://schemas.openxmlformats.org/officeDocument/2006/relationships/image" Target="../media/image421.png"/><Relationship Id="rId15" Type="http://schemas.openxmlformats.org/officeDocument/2006/relationships/image" Target="../media/image426.png"/><Relationship Id="rId23" Type="http://schemas.openxmlformats.org/officeDocument/2006/relationships/image" Target="../media/image430.png"/><Relationship Id="rId28" Type="http://schemas.openxmlformats.org/officeDocument/2006/relationships/customXml" Target="../ink/ink427.xml"/><Relationship Id="rId10" Type="http://schemas.openxmlformats.org/officeDocument/2006/relationships/customXml" Target="../ink/ink418.xml"/><Relationship Id="rId19" Type="http://schemas.openxmlformats.org/officeDocument/2006/relationships/image" Target="../media/image428.png"/><Relationship Id="rId4" Type="http://schemas.openxmlformats.org/officeDocument/2006/relationships/customXml" Target="../ink/ink415.xml"/><Relationship Id="rId9" Type="http://schemas.openxmlformats.org/officeDocument/2006/relationships/image" Target="../media/image423.png"/><Relationship Id="rId14" Type="http://schemas.openxmlformats.org/officeDocument/2006/relationships/customXml" Target="../ink/ink420.xml"/><Relationship Id="rId22" Type="http://schemas.openxmlformats.org/officeDocument/2006/relationships/customXml" Target="../ink/ink424.xml"/><Relationship Id="rId27" Type="http://schemas.openxmlformats.org/officeDocument/2006/relationships/image" Target="../media/image4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70" Type="http://schemas.openxmlformats.org/officeDocument/2006/relationships/customXml" Target="../ink/ink84.xml"/><Relationship Id="rId191" Type="http://schemas.openxmlformats.org/officeDocument/2006/relationships/image" Target="../media/image99.png"/><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79.xml"/><Relationship Id="rId181" Type="http://schemas.openxmlformats.org/officeDocument/2006/relationships/image" Target="../media/image94.png"/><Relationship Id="rId22" Type="http://schemas.openxmlformats.org/officeDocument/2006/relationships/customXml" Target="../ink/ink10.xml"/><Relationship Id="rId43" Type="http://schemas.openxmlformats.org/officeDocument/2006/relationships/image" Target="../media/image25.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3.png"/><Relationship Id="rId85" Type="http://schemas.openxmlformats.org/officeDocument/2006/relationships/image" Target="../media/image46.png"/><Relationship Id="rId150" Type="http://schemas.openxmlformats.org/officeDocument/2006/relationships/customXml" Target="../ink/ink74.xml"/><Relationship Id="rId171" Type="http://schemas.openxmlformats.org/officeDocument/2006/relationships/image" Target="../media/image89.png"/><Relationship Id="rId192" Type="http://schemas.openxmlformats.org/officeDocument/2006/relationships/customXml" Target="../ink/ink95.xml"/><Relationship Id="rId12" Type="http://schemas.openxmlformats.org/officeDocument/2006/relationships/customXml" Target="../ink/ink5.xml"/><Relationship Id="rId33" Type="http://schemas.openxmlformats.org/officeDocument/2006/relationships/image" Target="../media/image20.png"/><Relationship Id="rId108" Type="http://schemas.openxmlformats.org/officeDocument/2006/relationships/customXml" Target="../ink/ink53.xml"/><Relationship Id="rId129" Type="http://schemas.openxmlformats.org/officeDocument/2006/relationships/image" Target="../media/image68.png"/><Relationship Id="rId54" Type="http://schemas.openxmlformats.org/officeDocument/2006/relationships/customXml" Target="../ink/ink26.xml"/><Relationship Id="rId75" Type="http://schemas.openxmlformats.org/officeDocument/2006/relationships/image" Target="../media/image41.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4.png"/><Relationship Id="rId182" Type="http://schemas.openxmlformats.org/officeDocument/2006/relationships/customXml" Target="../ink/ink90.xml"/><Relationship Id="rId6" Type="http://schemas.openxmlformats.org/officeDocument/2006/relationships/customXml" Target="../ink/ink2.xml"/><Relationship Id="rId23" Type="http://schemas.openxmlformats.org/officeDocument/2006/relationships/image" Target="../media/image15.png"/><Relationship Id="rId119" Type="http://schemas.openxmlformats.org/officeDocument/2006/relationships/image" Target="../media/image63.png"/><Relationship Id="rId44" Type="http://schemas.openxmlformats.org/officeDocument/2006/relationships/customXml" Target="../ink/ink21.xml"/><Relationship Id="rId65" Type="http://schemas.openxmlformats.org/officeDocument/2006/relationships/image" Target="../media/image36.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9.png"/><Relationship Id="rId172" Type="http://schemas.openxmlformats.org/officeDocument/2006/relationships/customXml" Target="../ink/ink85.xml"/><Relationship Id="rId193" Type="http://schemas.openxmlformats.org/officeDocument/2006/relationships/image" Target="../media/image100.png"/><Relationship Id="rId13" Type="http://schemas.openxmlformats.org/officeDocument/2006/relationships/image" Target="../media/image10.png"/><Relationship Id="rId109" Type="http://schemas.openxmlformats.org/officeDocument/2006/relationships/image" Target="../media/image58.png"/><Relationship Id="rId34" Type="http://schemas.openxmlformats.org/officeDocument/2006/relationships/customXml" Target="../ink/ink16.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20" Type="http://schemas.openxmlformats.org/officeDocument/2006/relationships/customXml" Target="../ink/ink59.xml"/><Relationship Id="rId141" Type="http://schemas.openxmlformats.org/officeDocument/2006/relationships/image" Target="../media/image74.png"/><Relationship Id="rId7" Type="http://schemas.openxmlformats.org/officeDocument/2006/relationships/image" Target="../media/image7.png"/><Relationship Id="rId162" Type="http://schemas.openxmlformats.org/officeDocument/2006/relationships/customXml" Target="../ink/ink80.xml"/><Relationship Id="rId183" Type="http://schemas.openxmlformats.org/officeDocument/2006/relationships/image" Target="../media/image95.png"/><Relationship Id="rId2" Type="http://schemas.openxmlformats.org/officeDocument/2006/relationships/notesSlide" Target="../notesSlides/notesSlide4.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61" Type="http://schemas.openxmlformats.org/officeDocument/2006/relationships/image" Target="../media/image34.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199" Type="http://schemas.openxmlformats.org/officeDocument/2006/relationships/image" Target="../media/image103.png"/><Relationship Id="rId19" Type="http://schemas.openxmlformats.org/officeDocument/2006/relationships/image" Target="../media/image1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3" Type="http://schemas.openxmlformats.org/officeDocument/2006/relationships/image" Target="../media/image3.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190" Type="http://schemas.openxmlformats.org/officeDocument/2006/relationships/customXml" Target="../ink/ink94.xml"/><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201" Type="http://schemas.openxmlformats.org/officeDocument/2006/relationships/image" Target="../media/image104.png"/><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1" Type="http://schemas.openxmlformats.org/officeDocument/2006/relationships/slideLayout" Target="../slideLayouts/slideLayout1.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18" Type="http://schemas.openxmlformats.org/officeDocument/2006/relationships/customXml" Target="../ink/ink8.xml"/><Relationship Id="rId39" Type="http://schemas.openxmlformats.org/officeDocument/2006/relationships/image" Target="../media/image23.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71" Type="http://schemas.openxmlformats.org/officeDocument/2006/relationships/image" Target="../media/image39.png"/><Relationship Id="rId92" Type="http://schemas.openxmlformats.org/officeDocument/2006/relationships/customXml" Target="../ink/ink45.xml"/></Relationships>
</file>

<file path=ppt/slides/_rels/slide5.xml.rels><?xml version="1.0" encoding="UTF-8" standalone="yes"?>
<Relationships xmlns="http://schemas.openxmlformats.org/package/2006/relationships"><Relationship Id="rId8" Type="http://schemas.openxmlformats.org/officeDocument/2006/relationships/customXml" Target="../ink/ink102.xml"/><Relationship Id="rId3" Type="http://schemas.openxmlformats.org/officeDocument/2006/relationships/image" Target="../media/image3.png"/><Relationship Id="rId7" Type="http://schemas.openxmlformats.org/officeDocument/2006/relationships/image" Target="../media/image10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01.xml"/><Relationship Id="rId5" Type="http://schemas.openxmlformats.org/officeDocument/2006/relationships/image" Target="../media/image105.png"/><Relationship Id="rId4" Type="http://schemas.openxmlformats.org/officeDocument/2006/relationships/customXml" Target="../ink/ink100.xml"/><Relationship Id="rId9" Type="http://schemas.openxmlformats.org/officeDocument/2006/relationships/image" Target="../media/image107.png"/></Relationships>
</file>

<file path=ppt/slides/_rels/slide6.xml.rels><?xml version="1.0" encoding="UTF-8" standalone="yes"?>
<Relationships xmlns="http://schemas.openxmlformats.org/package/2006/relationships"><Relationship Id="rId26" Type="http://schemas.openxmlformats.org/officeDocument/2006/relationships/customXml" Target="../ink/ink114.xml"/><Relationship Id="rId21" Type="http://schemas.openxmlformats.org/officeDocument/2006/relationships/image" Target="../media/image116.png"/><Relationship Id="rId42" Type="http://schemas.openxmlformats.org/officeDocument/2006/relationships/customXml" Target="../ink/ink122.xml"/><Relationship Id="rId47" Type="http://schemas.openxmlformats.org/officeDocument/2006/relationships/image" Target="../media/image129.png"/><Relationship Id="rId63" Type="http://schemas.openxmlformats.org/officeDocument/2006/relationships/image" Target="../media/image137.png"/><Relationship Id="rId68" Type="http://schemas.openxmlformats.org/officeDocument/2006/relationships/customXml" Target="../ink/ink135.xml"/><Relationship Id="rId84" Type="http://schemas.openxmlformats.org/officeDocument/2006/relationships/customXml" Target="../ink/ink143.xml"/><Relationship Id="rId89" Type="http://schemas.openxmlformats.org/officeDocument/2006/relationships/image" Target="../media/image150.png"/><Relationship Id="rId112" Type="http://schemas.openxmlformats.org/officeDocument/2006/relationships/customXml" Target="../ink/ink157.xml"/><Relationship Id="rId16" Type="http://schemas.openxmlformats.org/officeDocument/2006/relationships/customXml" Target="../ink/ink109.xml"/><Relationship Id="rId107" Type="http://schemas.openxmlformats.org/officeDocument/2006/relationships/image" Target="../media/image159.png"/><Relationship Id="rId11" Type="http://schemas.openxmlformats.org/officeDocument/2006/relationships/image" Target="../media/image111.png"/><Relationship Id="rId32" Type="http://schemas.openxmlformats.org/officeDocument/2006/relationships/customXml" Target="../ink/ink117.xml"/><Relationship Id="rId37" Type="http://schemas.openxmlformats.org/officeDocument/2006/relationships/image" Target="../media/image124.png"/><Relationship Id="rId53" Type="http://schemas.openxmlformats.org/officeDocument/2006/relationships/image" Target="../media/image132.png"/><Relationship Id="rId58" Type="http://schemas.openxmlformats.org/officeDocument/2006/relationships/customXml" Target="../ink/ink130.xml"/><Relationship Id="rId74" Type="http://schemas.openxmlformats.org/officeDocument/2006/relationships/customXml" Target="../ink/ink138.xml"/><Relationship Id="rId79" Type="http://schemas.openxmlformats.org/officeDocument/2006/relationships/image" Target="../media/image145.png"/><Relationship Id="rId102" Type="http://schemas.openxmlformats.org/officeDocument/2006/relationships/customXml" Target="../ink/ink152.xml"/><Relationship Id="rId5" Type="http://schemas.openxmlformats.org/officeDocument/2006/relationships/image" Target="../media/image108.png"/><Relationship Id="rId90" Type="http://schemas.openxmlformats.org/officeDocument/2006/relationships/customXml" Target="../ink/ink146.xml"/><Relationship Id="rId95" Type="http://schemas.openxmlformats.org/officeDocument/2006/relationships/image" Target="../media/image153.png"/><Relationship Id="rId22" Type="http://schemas.openxmlformats.org/officeDocument/2006/relationships/customXml" Target="../ink/ink112.xml"/><Relationship Id="rId27" Type="http://schemas.openxmlformats.org/officeDocument/2006/relationships/image" Target="../media/image119.png"/><Relationship Id="rId43" Type="http://schemas.openxmlformats.org/officeDocument/2006/relationships/image" Target="../media/image127.png"/><Relationship Id="rId48" Type="http://schemas.openxmlformats.org/officeDocument/2006/relationships/customXml" Target="../ink/ink125.xml"/><Relationship Id="rId64" Type="http://schemas.openxmlformats.org/officeDocument/2006/relationships/customXml" Target="../ink/ink133.xml"/><Relationship Id="rId69" Type="http://schemas.openxmlformats.org/officeDocument/2006/relationships/image" Target="../media/image140.png"/><Relationship Id="rId113" Type="http://schemas.openxmlformats.org/officeDocument/2006/relationships/image" Target="../media/image162.png"/><Relationship Id="rId80" Type="http://schemas.openxmlformats.org/officeDocument/2006/relationships/customXml" Target="../ink/ink141.xml"/><Relationship Id="rId85" Type="http://schemas.openxmlformats.org/officeDocument/2006/relationships/image" Target="../media/image148.png"/><Relationship Id="rId12" Type="http://schemas.openxmlformats.org/officeDocument/2006/relationships/customXml" Target="../ink/ink107.xml"/><Relationship Id="rId17" Type="http://schemas.openxmlformats.org/officeDocument/2006/relationships/image" Target="../media/image114.png"/><Relationship Id="rId33" Type="http://schemas.openxmlformats.org/officeDocument/2006/relationships/image" Target="../media/image122.png"/><Relationship Id="rId38" Type="http://schemas.openxmlformats.org/officeDocument/2006/relationships/customXml" Target="../ink/ink120.xml"/><Relationship Id="rId59" Type="http://schemas.openxmlformats.org/officeDocument/2006/relationships/image" Target="../media/image135.png"/><Relationship Id="rId103" Type="http://schemas.openxmlformats.org/officeDocument/2006/relationships/image" Target="../media/image157.png"/><Relationship Id="rId108" Type="http://schemas.openxmlformats.org/officeDocument/2006/relationships/customXml" Target="../ink/ink155.xml"/><Relationship Id="rId54" Type="http://schemas.openxmlformats.org/officeDocument/2006/relationships/customXml" Target="../ink/ink128.xml"/><Relationship Id="rId70" Type="http://schemas.openxmlformats.org/officeDocument/2006/relationships/customXml" Target="../ink/ink136.xml"/><Relationship Id="rId75" Type="http://schemas.openxmlformats.org/officeDocument/2006/relationships/image" Target="../media/image143.png"/><Relationship Id="rId91" Type="http://schemas.openxmlformats.org/officeDocument/2006/relationships/image" Target="../media/image151.png"/><Relationship Id="rId96" Type="http://schemas.openxmlformats.org/officeDocument/2006/relationships/customXml" Target="../ink/ink149.xml"/><Relationship Id="rId1" Type="http://schemas.openxmlformats.org/officeDocument/2006/relationships/slideLayout" Target="../slideLayouts/slideLayout1.xml"/><Relationship Id="rId6" Type="http://schemas.openxmlformats.org/officeDocument/2006/relationships/customXml" Target="../ink/ink104.xml"/><Relationship Id="rId15" Type="http://schemas.openxmlformats.org/officeDocument/2006/relationships/image" Target="../media/image113.png"/><Relationship Id="rId23" Type="http://schemas.openxmlformats.org/officeDocument/2006/relationships/image" Target="../media/image117.png"/><Relationship Id="rId28" Type="http://schemas.openxmlformats.org/officeDocument/2006/relationships/customXml" Target="../ink/ink115.xml"/><Relationship Id="rId36" Type="http://schemas.openxmlformats.org/officeDocument/2006/relationships/customXml" Target="../ink/ink119.xml"/><Relationship Id="rId49" Type="http://schemas.openxmlformats.org/officeDocument/2006/relationships/image" Target="../media/image130.png"/><Relationship Id="rId57" Type="http://schemas.openxmlformats.org/officeDocument/2006/relationships/image" Target="../media/image134.png"/><Relationship Id="rId106" Type="http://schemas.openxmlformats.org/officeDocument/2006/relationships/customXml" Target="../ink/ink154.xml"/><Relationship Id="rId10" Type="http://schemas.openxmlformats.org/officeDocument/2006/relationships/customXml" Target="../ink/ink106.xml"/><Relationship Id="rId31" Type="http://schemas.openxmlformats.org/officeDocument/2006/relationships/image" Target="../media/image121.png"/><Relationship Id="rId44" Type="http://schemas.openxmlformats.org/officeDocument/2006/relationships/customXml" Target="../ink/ink123.xml"/><Relationship Id="rId52" Type="http://schemas.openxmlformats.org/officeDocument/2006/relationships/customXml" Target="../ink/ink127.xml"/><Relationship Id="rId60" Type="http://schemas.openxmlformats.org/officeDocument/2006/relationships/customXml" Target="../ink/ink131.xml"/><Relationship Id="rId65" Type="http://schemas.openxmlformats.org/officeDocument/2006/relationships/image" Target="../media/image138.png"/><Relationship Id="rId73" Type="http://schemas.openxmlformats.org/officeDocument/2006/relationships/image" Target="../media/image142.png"/><Relationship Id="rId78" Type="http://schemas.openxmlformats.org/officeDocument/2006/relationships/customXml" Target="../ink/ink140.xml"/><Relationship Id="rId81" Type="http://schemas.openxmlformats.org/officeDocument/2006/relationships/image" Target="../media/image146.png"/><Relationship Id="rId86" Type="http://schemas.openxmlformats.org/officeDocument/2006/relationships/customXml" Target="../ink/ink144.xml"/><Relationship Id="rId94" Type="http://schemas.openxmlformats.org/officeDocument/2006/relationships/customXml" Target="../ink/ink148.xml"/><Relationship Id="rId99" Type="http://schemas.openxmlformats.org/officeDocument/2006/relationships/image" Target="../media/image155.png"/><Relationship Id="rId101" Type="http://schemas.openxmlformats.org/officeDocument/2006/relationships/image" Target="../media/image156.png"/><Relationship Id="rId4" Type="http://schemas.openxmlformats.org/officeDocument/2006/relationships/customXml" Target="../ink/ink103.xml"/><Relationship Id="rId9" Type="http://schemas.openxmlformats.org/officeDocument/2006/relationships/image" Target="../media/image110.png"/><Relationship Id="rId13" Type="http://schemas.openxmlformats.org/officeDocument/2006/relationships/image" Target="../media/image112.png"/><Relationship Id="rId18" Type="http://schemas.openxmlformats.org/officeDocument/2006/relationships/customXml" Target="../ink/ink110.xml"/><Relationship Id="rId39" Type="http://schemas.openxmlformats.org/officeDocument/2006/relationships/image" Target="../media/image125.png"/><Relationship Id="rId109" Type="http://schemas.openxmlformats.org/officeDocument/2006/relationships/image" Target="../media/image160.png"/><Relationship Id="rId34" Type="http://schemas.openxmlformats.org/officeDocument/2006/relationships/customXml" Target="../ink/ink118.xml"/><Relationship Id="rId50" Type="http://schemas.openxmlformats.org/officeDocument/2006/relationships/customXml" Target="../ink/ink126.xml"/><Relationship Id="rId55" Type="http://schemas.openxmlformats.org/officeDocument/2006/relationships/image" Target="../media/image133.png"/><Relationship Id="rId76" Type="http://schemas.openxmlformats.org/officeDocument/2006/relationships/customXml" Target="../ink/ink139.xml"/><Relationship Id="rId97" Type="http://schemas.openxmlformats.org/officeDocument/2006/relationships/image" Target="../media/image154.png"/><Relationship Id="rId104" Type="http://schemas.openxmlformats.org/officeDocument/2006/relationships/customXml" Target="../ink/ink153.xml"/><Relationship Id="rId7" Type="http://schemas.openxmlformats.org/officeDocument/2006/relationships/image" Target="../media/image109.png"/><Relationship Id="rId71" Type="http://schemas.openxmlformats.org/officeDocument/2006/relationships/image" Target="../media/image141.png"/><Relationship Id="rId92" Type="http://schemas.openxmlformats.org/officeDocument/2006/relationships/customXml" Target="../ink/ink147.xml"/><Relationship Id="rId2" Type="http://schemas.openxmlformats.org/officeDocument/2006/relationships/notesSlide" Target="../notesSlides/notesSlide6.xml"/><Relationship Id="rId29" Type="http://schemas.openxmlformats.org/officeDocument/2006/relationships/image" Target="../media/image120.png"/><Relationship Id="rId24" Type="http://schemas.openxmlformats.org/officeDocument/2006/relationships/customXml" Target="../ink/ink113.xml"/><Relationship Id="rId40" Type="http://schemas.openxmlformats.org/officeDocument/2006/relationships/customXml" Target="../ink/ink121.xml"/><Relationship Id="rId45" Type="http://schemas.openxmlformats.org/officeDocument/2006/relationships/image" Target="../media/image128.png"/><Relationship Id="rId66" Type="http://schemas.openxmlformats.org/officeDocument/2006/relationships/customXml" Target="../ink/ink134.xml"/><Relationship Id="rId87" Type="http://schemas.openxmlformats.org/officeDocument/2006/relationships/image" Target="../media/image149.png"/><Relationship Id="rId110" Type="http://schemas.openxmlformats.org/officeDocument/2006/relationships/customXml" Target="../ink/ink156.xml"/><Relationship Id="rId61" Type="http://schemas.openxmlformats.org/officeDocument/2006/relationships/image" Target="../media/image136.png"/><Relationship Id="rId82" Type="http://schemas.openxmlformats.org/officeDocument/2006/relationships/customXml" Target="../ink/ink142.xml"/><Relationship Id="rId19" Type="http://schemas.openxmlformats.org/officeDocument/2006/relationships/image" Target="../media/image115.png"/><Relationship Id="rId14" Type="http://schemas.openxmlformats.org/officeDocument/2006/relationships/customXml" Target="../ink/ink108.xml"/><Relationship Id="rId30" Type="http://schemas.openxmlformats.org/officeDocument/2006/relationships/customXml" Target="../ink/ink116.xml"/><Relationship Id="rId35" Type="http://schemas.openxmlformats.org/officeDocument/2006/relationships/image" Target="../media/image123.png"/><Relationship Id="rId56" Type="http://schemas.openxmlformats.org/officeDocument/2006/relationships/customXml" Target="../ink/ink129.xml"/><Relationship Id="rId77" Type="http://schemas.openxmlformats.org/officeDocument/2006/relationships/image" Target="../media/image144.png"/><Relationship Id="rId100" Type="http://schemas.openxmlformats.org/officeDocument/2006/relationships/customXml" Target="../ink/ink151.xml"/><Relationship Id="rId105" Type="http://schemas.openxmlformats.org/officeDocument/2006/relationships/image" Target="../media/image158.png"/><Relationship Id="rId8" Type="http://schemas.openxmlformats.org/officeDocument/2006/relationships/customXml" Target="../ink/ink105.xml"/><Relationship Id="rId51" Type="http://schemas.openxmlformats.org/officeDocument/2006/relationships/image" Target="../media/image131.png"/><Relationship Id="rId72" Type="http://schemas.openxmlformats.org/officeDocument/2006/relationships/customXml" Target="../ink/ink137.xml"/><Relationship Id="rId93" Type="http://schemas.openxmlformats.org/officeDocument/2006/relationships/image" Target="../media/image152.png"/><Relationship Id="rId98" Type="http://schemas.openxmlformats.org/officeDocument/2006/relationships/customXml" Target="../ink/ink150.xml"/><Relationship Id="rId3" Type="http://schemas.openxmlformats.org/officeDocument/2006/relationships/image" Target="../media/image3.png"/><Relationship Id="rId25" Type="http://schemas.openxmlformats.org/officeDocument/2006/relationships/image" Target="../media/image118.png"/><Relationship Id="rId46" Type="http://schemas.openxmlformats.org/officeDocument/2006/relationships/customXml" Target="../ink/ink124.xml"/><Relationship Id="rId67" Type="http://schemas.openxmlformats.org/officeDocument/2006/relationships/image" Target="../media/image139.png"/><Relationship Id="rId20" Type="http://schemas.openxmlformats.org/officeDocument/2006/relationships/customXml" Target="../ink/ink111.xml"/><Relationship Id="rId41" Type="http://schemas.openxmlformats.org/officeDocument/2006/relationships/image" Target="../media/image126.png"/><Relationship Id="rId62" Type="http://schemas.openxmlformats.org/officeDocument/2006/relationships/customXml" Target="../ink/ink132.xml"/><Relationship Id="rId83" Type="http://schemas.openxmlformats.org/officeDocument/2006/relationships/image" Target="../media/image147.png"/><Relationship Id="rId88" Type="http://schemas.openxmlformats.org/officeDocument/2006/relationships/customXml" Target="../ink/ink145.xml"/><Relationship Id="rId111" Type="http://schemas.openxmlformats.org/officeDocument/2006/relationships/image" Target="../media/image161.png"/></Relationships>
</file>

<file path=ppt/slides/_rels/slide7.xml.rels><?xml version="1.0" encoding="UTF-8" standalone="yes"?>
<Relationships xmlns="http://schemas.openxmlformats.org/package/2006/relationships"><Relationship Id="rId13" Type="http://schemas.openxmlformats.org/officeDocument/2006/relationships/image" Target="../media/image167.png"/><Relationship Id="rId18" Type="http://schemas.openxmlformats.org/officeDocument/2006/relationships/customXml" Target="../ink/ink165.xml"/><Relationship Id="rId26" Type="http://schemas.openxmlformats.org/officeDocument/2006/relationships/customXml" Target="../ink/ink169.xml"/><Relationship Id="rId39" Type="http://schemas.openxmlformats.org/officeDocument/2006/relationships/image" Target="../media/image180.png"/><Relationship Id="rId21" Type="http://schemas.openxmlformats.org/officeDocument/2006/relationships/image" Target="../media/image171.png"/><Relationship Id="rId34" Type="http://schemas.openxmlformats.org/officeDocument/2006/relationships/customXml" Target="../ink/ink173.xml"/><Relationship Id="rId42" Type="http://schemas.openxmlformats.org/officeDocument/2006/relationships/customXml" Target="../ink/ink177.xml"/><Relationship Id="rId47" Type="http://schemas.openxmlformats.org/officeDocument/2006/relationships/image" Target="../media/image184.png"/><Relationship Id="rId7" Type="http://schemas.openxmlformats.org/officeDocument/2006/relationships/image" Target="../media/image164.png"/><Relationship Id="rId2" Type="http://schemas.openxmlformats.org/officeDocument/2006/relationships/notesSlide" Target="../notesSlides/notesSlide7.xml"/><Relationship Id="rId16" Type="http://schemas.openxmlformats.org/officeDocument/2006/relationships/customXml" Target="../ink/ink164.xml"/><Relationship Id="rId29" Type="http://schemas.openxmlformats.org/officeDocument/2006/relationships/image" Target="../media/image175.png"/><Relationship Id="rId1" Type="http://schemas.openxmlformats.org/officeDocument/2006/relationships/slideLayout" Target="../slideLayouts/slideLayout1.xml"/><Relationship Id="rId6" Type="http://schemas.openxmlformats.org/officeDocument/2006/relationships/customXml" Target="../ink/ink159.xml"/><Relationship Id="rId11" Type="http://schemas.openxmlformats.org/officeDocument/2006/relationships/image" Target="../media/image166.png"/><Relationship Id="rId24" Type="http://schemas.openxmlformats.org/officeDocument/2006/relationships/customXml" Target="../ink/ink168.xml"/><Relationship Id="rId32" Type="http://schemas.openxmlformats.org/officeDocument/2006/relationships/customXml" Target="../ink/ink172.xml"/><Relationship Id="rId37" Type="http://schemas.openxmlformats.org/officeDocument/2006/relationships/image" Target="../media/image179.png"/><Relationship Id="rId40" Type="http://schemas.openxmlformats.org/officeDocument/2006/relationships/customXml" Target="../ink/ink176.xml"/><Relationship Id="rId45" Type="http://schemas.openxmlformats.org/officeDocument/2006/relationships/image" Target="../media/image183.png"/><Relationship Id="rId5" Type="http://schemas.openxmlformats.org/officeDocument/2006/relationships/image" Target="../media/image163.png"/><Relationship Id="rId15" Type="http://schemas.openxmlformats.org/officeDocument/2006/relationships/image" Target="../media/image168.png"/><Relationship Id="rId23" Type="http://schemas.openxmlformats.org/officeDocument/2006/relationships/image" Target="../media/image172.png"/><Relationship Id="rId28" Type="http://schemas.openxmlformats.org/officeDocument/2006/relationships/customXml" Target="../ink/ink170.xml"/><Relationship Id="rId36" Type="http://schemas.openxmlformats.org/officeDocument/2006/relationships/customXml" Target="../ink/ink174.xml"/><Relationship Id="rId10" Type="http://schemas.openxmlformats.org/officeDocument/2006/relationships/customXml" Target="../ink/ink161.xml"/><Relationship Id="rId19" Type="http://schemas.openxmlformats.org/officeDocument/2006/relationships/image" Target="../media/image170.png"/><Relationship Id="rId31" Type="http://schemas.openxmlformats.org/officeDocument/2006/relationships/image" Target="../media/image176.png"/><Relationship Id="rId44" Type="http://schemas.openxmlformats.org/officeDocument/2006/relationships/customXml" Target="../ink/ink178.xml"/><Relationship Id="rId4" Type="http://schemas.openxmlformats.org/officeDocument/2006/relationships/customXml" Target="../ink/ink158.xml"/><Relationship Id="rId9" Type="http://schemas.openxmlformats.org/officeDocument/2006/relationships/image" Target="../media/image165.png"/><Relationship Id="rId14" Type="http://schemas.openxmlformats.org/officeDocument/2006/relationships/customXml" Target="../ink/ink163.xml"/><Relationship Id="rId22" Type="http://schemas.openxmlformats.org/officeDocument/2006/relationships/customXml" Target="../ink/ink167.xml"/><Relationship Id="rId27" Type="http://schemas.openxmlformats.org/officeDocument/2006/relationships/image" Target="../media/image174.png"/><Relationship Id="rId30" Type="http://schemas.openxmlformats.org/officeDocument/2006/relationships/customXml" Target="../ink/ink171.xml"/><Relationship Id="rId35" Type="http://schemas.openxmlformats.org/officeDocument/2006/relationships/image" Target="../media/image178.png"/><Relationship Id="rId43" Type="http://schemas.openxmlformats.org/officeDocument/2006/relationships/image" Target="../media/image182.png"/><Relationship Id="rId8" Type="http://schemas.openxmlformats.org/officeDocument/2006/relationships/customXml" Target="../ink/ink160.xml"/><Relationship Id="rId3" Type="http://schemas.openxmlformats.org/officeDocument/2006/relationships/image" Target="../media/image3.png"/><Relationship Id="rId12" Type="http://schemas.openxmlformats.org/officeDocument/2006/relationships/customXml" Target="../ink/ink162.xml"/><Relationship Id="rId17" Type="http://schemas.openxmlformats.org/officeDocument/2006/relationships/image" Target="../media/image169.png"/><Relationship Id="rId25" Type="http://schemas.openxmlformats.org/officeDocument/2006/relationships/image" Target="../media/image173.png"/><Relationship Id="rId33" Type="http://schemas.openxmlformats.org/officeDocument/2006/relationships/image" Target="../media/image177.png"/><Relationship Id="rId38" Type="http://schemas.openxmlformats.org/officeDocument/2006/relationships/customXml" Target="../ink/ink175.xml"/><Relationship Id="rId46" Type="http://schemas.openxmlformats.org/officeDocument/2006/relationships/customXml" Target="../ink/ink179.xml"/><Relationship Id="rId20" Type="http://schemas.openxmlformats.org/officeDocument/2006/relationships/customXml" Target="../ink/ink166.xml"/><Relationship Id="rId41" Type="http://schemas.openxmlformats.org/officeDocument/2006/relationships/image" Target="../media/image18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241.png"/><Relationship Id="rId21" Type="http://schemas.openxmlformats.org/officeDocument/2006/relationships/image" Target="../media/image193.png"/><Relationship Id="rId42" Type="http://schemas.openxmlformats.org/officeDocument/2006/relationships/customXml" Target="../ink/ink199.xml"/><Relationship Id="rId63" Type="http://schemas.openxmlformats.org/officeDocument/2006/relationships/image" Target="../media/image214.png"/><Relationship Id="rId84" Type="http://schemas.openxmlformats.org/officeDocument/2006/relationships/customXml" Target="../ink/ink220.xml"/><Relationship Id="rId138" Type="http://schemas.openxmlformats.org/officeDocument/2006/relationships/customXml" Target="../ink/ink247.xml"/><Relationship Id="rId159" Type="http://schemas.openxmlformats.org/officeDocument/2006/relationships/image" Target="../media/image262.png"/><Relationship Id="rId170" Type="http://schemas.openxmlformats.org/officeDocument/2006/relationships/customXml" Target="../ink/ink263.xml"/><Relationship Id="rId191" Type="http://schemas.openxmlformats.org/officeDocument/2006/relationships/image" Target="../media/image278.png"/><Relationship Id="rId205" Type="http://schemas.openxmlformats.org/officeDocument/2006/relationships/image" Target="../media/image285.png"/><Relationship Id="rId107" Type="http://schemas.openxmlformats.org/officeDocument/2006/relationships/image" Target="../media/image236.png"/><Relationship Id="rId11" Type="http://schemas.openxmlformats.org/officeDocument/2006/relationships/image" Target="../media/image188.png"/><Relationship Id="rId32" Type="http://schemas.openxmlformats.org/officeDocument/2006/relationships/customXml" Target="../ink/ink194.xml"/><Relationship Id="rId53" Type="http://schemas.openxmlformats.org/officeDocument/2006/relationships/image" Target="../media/image209.png"/><Relationship Id="rId74" Type="http://schemas.openxmlformats.org/officeDocument/2006/relationships/customXml" Target="../ink/ink215.xml"/><Relationship Id="rId128" Type="http://schemas.openxmlformats.org/officeDocument/2006/relationships/customXml" Target="../ink/ink242.xml"/><Relationship Id="rId149" Type="http://schemas.openxmlformats.org/officeDocument/2006/relationships/image" Target="../media/image257.png"/><Relationship Id="rId5" Type="http://schemas.openxmlformats.org/officeDocument/2006/relationships/image" Target="../media/image185.png"/><Relationship Id="rId95" Type="http://schemas.openxmlformats.org/officeDocument/2006/relationships/image" Target="../media/image230.png"/><Relationship Id="rId160" Type="http://schemas.openxmlformats.org/officeDocument/2006/relationships/customXml" Target="../ink/ink258.xml"/><Relationship Id="rId181" Type="http://schemas.openxmlformats.org/officeDocument/2006/relationships/image" Target="../media/image273.png"/><Relationship Id="rId216" Type="http://schemas.openxmlformats.org/officeDocument/2006/relationships/customXml" Target="../ink/ink286.xml"/><Relationship Id="rId22" Type="http://schemas.openxmlformats.org/officeDocument/2006/relationships/customXml" Target="../ink/ink189.xml"/><Relationship Id="rId43" Type="http://schemas.openxmlformats.org/officeDocument/2006/relationships/image" Target="../media/image204.png"/><Relationship Id="rId64" Type="http://schemas.openxmlformats.org/officeDocument/2006/relationships/customXml" Target="../ink/ink210.xml"/><Relationship Id="rId118" Type="http://schemas.openxmlformats.org/officeDocument/2006/relationships/customXml" Target="../ink/ink237.xml"/><Relationship Id="rId139" Type="http://schemas.openxmlformats.org/officeDocument/2006/relationships/image" Target="../media/image252.png"/><Relationship Id="rId85" Type="http://schemas.openxmlformats.org/officeDocument/2006/relationships/image" Target="../media/image225.png"/><Relationship Id="rId150" Type="http://schemas.openxmlformats.org/officeDocument/2006/relationships/customXml" Target="../ink/ink253.xml"/><Relationship Id="rId171" Type="http://schemas.openxmlformats.org/officeDocument/2006/relationships/image" Target="../media/image268.png"/><Relationship Id="rId192" Type="http://schemas.openxmlformats.org/officeDocument/2006/relationships/customXml" Target="../ink/ink274.xml"/><Relationship Id="rId206" Type="http://schemas.openxmlformats.org/officeDocument/2006/relationships/customXml" Target="../ink/ink281.xml"/><Relationship Id="rId12" Type="http://schemas.openxmlformats.org/officeDocument/2006/relationships/customXml" Target="../ink/ink184.xml"/><Relationship Id="rId33" Type="http://schemas.openxmlformats.org/officeDocument/2006/relationships/image" Target="../media/image199.png"/><Relationship Id="rId108" Type="http://schemas.openxmlformats.org/officeDocument/2006/relationships/customXml" Target="../ink/ink232.xml"/><Relationship Id="rId129" Type="http://schemas.openxmlformats.org/officeDocument/2006/relationships/image" Target="../media/image247.png"/><Relationship Id="rId54" Type="http://schemas.openxmlformats.org/officeDocument/2006/relationships/customXml" Target="../ink/ink205.xml"/><Relationship Id="rId75" Type="http://schemas.openxmlformats.org/officeDocument/2006/relationships/image" Target="../media/image220.png"/><Relationship Id="rId96" Type="http://schemas.openxmlformats.org/officeDocument/2006/relationships/customXml" Target="../ink/ink226.xml"/><Relationship Id="rId140" Type="http://schemas.openxmlformats.org/officeDocument/2006/relationships/customXml" Target="../ink/ink248.xml"/><Relationship Id="rId161" Type="http://schemas.openxmlformats.org/officeDocument/2006/relationships/image" Target="../media/image263.png"/><Relationship Id="rId182" Type="http://schemas.openxmlformats.org/officeDocument/2006/relationships/customXml" Target="../ink/ink269.xml"/><Relationship Id="rId217" Type="http://schemas.openxmlformats.org/officeDocument/2006/relationships/image" Target="../media/image291.png"/><Relationship Id="rId6" Type="http://schemas.openxmlformats.org/officeDocument/2006/relationships/customXml" Target="../ink/ink181.xml"/><Relationship Id="rId23" Type="http://schemas.openxmlformats.org/officeDocument/2006/relationships/image" Target="../media/image194.png"/><Relationship Id="rId119" Type="http://schemas.openxmlformats.org/officeDocument/2006/relationships/image" Target="../media/image242.png"/><Relationship Id="rId44" Type="http://schemas.openxmlformats.org/officeDocument/2006/relationships/customXml" Target="../ink/ink200.xml"/><Relationship Id="rId65" Type="http://schemas.openxmlformats.org/officeDocument/2006/relationships/image" Target="../media/image215.png"/><Relationship Id="rId86" Type="http://schemas.openxmlformats.org/officeDocument/2006/relationships/customXml" Target="../ink/ink221.xml"/><Relationship Id="rId130" Type="http://schemas.openxmlformats.org/officeDocument/2006/relationships/customXml" Target="../ink/ink243.xml"/><Relationship Id="rId151" Type="http://schemas.openxmlformats.org/officeDocument/2006/relationships/image" Target="../media/image258.png"/><Relationship Id="rId172" Type="http://schemas.openxmlformats.org/officeDocument/2006/relationships/customXml" Target="../ink/ink264.xml"/><Relationship Id="rId193" Type="http://schemas.openxmlformats.org/officeDocument/2006/relationships/image" Target="../media/image279.png"/><Relationship Id="rId207" Type="http://schemas.openxmlformats.org/officeDocument/2006/relationships/image" Target="../media/image286.png"/><Relationship Id="rId13" Type="http://schemas.openxmlformats.org/officeDocument/2006/relationships/image" Target="../media/image189.png"/><Relationship Id="rId109" Type="http://schemas.openxmlformats.org/officeDocument/2006/relationships/image" Target="../media/image237.png"/><Relationship Id="rId34" Type="http://schemas.openxmlformats.org/officeDocument/2006/relationships/customXml" Target="../ink/ink195.xml"/><Relationship Id="rId55" Type="http://schemas.openxmlformats.org/officeDocument/2006/relationships/image" Target="../media/image210.png"/><Relationship Id="rId76" Type="http://schemas.openxmlformats.org/officeDocument/2006/relationships/customXml" Target="../ink/ink216.xml"/><Relationship Id="rId97" Type="http://schemas.openxmlformats.org/officeDocument/2006/relationships/image" Target="../media/image231.png"/><Relationship Id="rId120" Type="http://schemas.openxmlformats.org/officeDocument/2006/relationships/customXml" Target="../ink/ink238.xml"/><Relationship Id="rId141" Type="http://schemas.openxmlformats.org/officeDocument/2006/relationships/image" Target="../media/image253.png"/><Relationship Id="rId7" Type="http://schemas.openxmlformats.org/officeDocument/2006/relationships/image" Target="../media/image186.png"/><Relationship Id="rId162" Type="http://schemas.openxmlformats.org/officeDocument/2006/relationships/customXml" Target="../ink/ink259.xml"/><Relationship Id="rId183" Type="http://schemas.openxmlformats.org/officeDocument/2006/relationships/image" Target="../media/image274.png"/><Relationship Id="rId218" Type="http://schemas.openxmlformats.org/officeDocument/2006/relationships/customXml" Target="../ink/ink287.xml"/><Relationship Id="rId24" Type="http://schemas.openxmlformats.org/officeDocument/2006/relationships/customXml" Target="../ink/ink190.xml"/><Relationship Id="rId45" Type="http://schemas.openxmlformats.org/officeDocument/2006/relationships/image" Target="../media/image205.png"/><Relationship Id="rId66" Type="http://schemas.openxmlformats.org/officeDocument/2006/relationships/customXml" Target="../ink/ink211.xml"/><Relationship Id="rId87" Type="http://schemas.openxmlformats.org/officeDocument/2006/relationships/image" Target="../media/image226.png"/><Relationship Id="rId110" Type="http://schemas.openxmlformats.org/officeDocument/2006/relationships/customXml" Target="../ink/ink233.xml"/><Relationship Id="rId131" Type="http://schemas.openxmlformats.org/officeDocument/2006/relationships/image" Target="../media/image248.png"/><Relationship Id="rId152" Type="http://schemas.openxmlformats.org/officeDocument/2006/relationships/customXml" Target="../ink/ink254.xml"/><Relationship Id="rId173" Type="http://schemas.openxmlformats.org/officeDocument/2006/relationships/image" Target="../media/image269.png"/><Relationship Id="rId194" Type="http://schemas.openxmlformats.org/officeDocument/2006/relationships/customXml" Target="../ink/ink275.xml"/><Relationship Id="rId208" Type="http://schemas.openxmlformats.org/officeDocument/2006/relationships/customXml" Target="../ink/ink282.xml"/><Relationship Id="rId14" Type="http://schemas.openxmlformats.org/officeDocument/2006/relationships/customXml" Target="../ink/ink185.xml"/><Relationship Id="rId35" Type="http://schemas.openxmlformats.org/officeDocument/2006/relationships/image" Target="../media/image200.png"/><Relationship Id="rId56" Type="http://schemas.openxmlformats.org/officeDocument/2006/relationships/customXml" Target="../ink/ink206.xml"/><Relationship Id="rId77" Type="http://schemas.openxmlformats.org/officeDocument/2006/relationships/image" Target="../media/image221.png"/><Relationship Id="rId100" Type="http://schemas.openxmlformats.org/officeDocument/2006/relationships/customXml" Target="../ink/ink228.xml"/><Relationship Id="rId8" Type="http://schemas.openxmlformats.org/officeDocument/2006/relationships/customXml" Target="../ink/ink182.xml"/><Relationship Id="rId51" Type="http://schemas.openxmlformats.org/officeDocument/2006/relationships/image" Target="../media/image208.png"/><Relationship Id="rId72" Type="http://schemas.openxmlformats.org/officeDocument/2006/relationships/customXml" Target="../ink/ink214.xml"/><Relationship Id="rId93" Type="http://schemas.openxmlformats.org/officeDocument/2006/relationships/image" Target="../media/image229.png"/><Relationship Id="rId98" Type="http://schemas.openxmlformats.org/officeDocument/2006/relationships/customXml" Target="../ink/ink227.xml"/><Relationship Id="rId121" Type="http://schemas.openxmlformats.org/officeDocument/2006/relationships/image" Target="../media/image243.png"/><Relationship Id="rId142" Type="http://schemas.openxmlformats.org/officeDocument/2006/relationships/customXml" Target="../ink/ink249.xml"/><Relationship Id="rId163" Type="http://schemas.openxmlformats.org/officeDocument/2006/relationships/image" Target="../media/image264.png"/><Relationship Id="rId184" Type="http://schemas.openxmlformats.org/officeDocument/2006/relationships/customXml" Target="../ink/ink270.xml"/><Relationship Id="rId189" Type="http://schemas.openxmlformats.org/officeDocument/2006/relationships/image" Target="../media/image277.png"/><Relationship Id="rId219" Type="http://schemas.openxmlformats.org/officeDocument/2006/relationships/image" Target="../media/image292.png"/><Relationship Id="rId3" Type="http://schemas.openxmlformats.org/officeDocument/2006/relationships/image" Target="../media/image3.png"/><Relationship Id="rId214" Type="http://schemas.openxmlformats.org/officeDocument/2006/relationships/customXml" Target="../ink/ink285.xml"/><Relationship Id="rId25" Type="http://schemas.openxmlformats.org/officeDocument/2006/relationships/image" Target="../media/image195.png"/><Relationship Id="rId46" Type="http://schemas.openxmlformats.org/officeDocument/2006/relationships/customXml" Target="../ink/ink201.xml"/><Relationship Id="rId67" Type="http://schemas.openxmlformats.org/officeDocument/2006/relationships/image" Target="../media/image216.png"/><Relationship Id="rId116" Type="http://schemas.openxmlformats.org/officeDocument/2006/relationships/customXml" Target="../ink/ink236.xml"/><Relationship Id="rId137" Type="http://schemas.openxmlformats.org/officeDocument/2006/relationships/image" Target="../media/image251.png"/><Relationship Id="rId158" Type="http://schemas.openxmlformats.org/officeDocument/2006/relationships/customXml" Target="../ink/ink257.xml"/><Relationship Id="rId20" Type="http://schemas.openxmlformats.org/officeDocument/2006/relationships/customXml" Target="../ink/ink188.xml"/><Relationship Id="rId41" Type="http://schemas.openxmlformats.org/officeDocument/2006/relationships/image" Target="../media/image203.png"/><Relationship Id="rId62" Type="http://schemas.openxmlformats.org/officeDocument/2006/relationships/customXml" Target="../ink/ink209.xml"/><Relationship Id="rId83" Type="http://schemas.openxmlformats.org/officeDocument/2006/relationships/image" Target="../media/image224.png"/><Relationship Id="rId88" Type="http://schemas.openxmlformats.org/officeDocument/2006/relationships/customXml" Target="../ink/ink222.xml"/><Relationship Id="rId111" Type="http://schemas.openxmlformats.org/officeDocument/2006/relationships/image" Target="../media/image238.png"/><Relationship Id="rId132" Type="http://schemas.openxmlformats.org/officeDocument/2006/relationships/customXml" Target="../ink/ink244.xml"/><Relationship Id="rId153" Type="http://schemas.openxmlformats.org/officeDocument/2006/relationships/image" Target="../media/image259.png"/><Relationship Id="rId174" Type="http://schemas.openxmlformats.org/officeDocument/2006/relationships/customXml" Target="../ink/ink265.xml"/><Relationship Id="rId179" Type="http://schemas.openxmlformats.org/officeDocument/2006/relationships/image" Target="../media/image272.png"/><Relationship Id="rId195" Type="http://schemas.openxmlformats.org/officeDocument/2006/relationships/image" Target="../media/image280.png"/><Relationship Id="rId209" Type="http://schemas.openxmlformats.org/officeDocument/2006/relationships/image" Target="../media/image287.png"/><Relationship Id="rId190" Type="http://schemas.openxmlformats.org/officeDocument/2006/relationships/customXml" Target="../ink/ink273.xml"/><Relationship Id="rId204" Type="http://schemas.openxmlformats.org/officeDocument/2006/relationships/customXml" Target="../ink/ink280.xml"/><Relationship Id="rId220" Type="http://schemas.openxmlformats.org/officeDocument/2006/relationships/customXml" Target="../ink/ink288.xml"/><Relationship Id="rId15" Type="http://schemas.openxmlformats.org/officeDocument/2006/relationships/image" Target="../media/image190.png"/><Relationship Id="rId36" Type="http://schemas.openxmlformats.org/officeDocument/2006/relationships/customXml" Target="../ink/ink196.xml"/><Relationship Id="rId57" Type="http://schemas.openxmlformats.org/officeDocument/2006/relationships/image" Target="../media/image211.png"/><Relationship Id="rId106" Type="http://schemas.openxmlformats.org/officeDocument/2006/relationships/customXml" Target="../ink/ink231.xml"/><Relationship Id="rId127" Type="http://schemas.openxmlformats.org/officeDocument/2006/relationships/image" Target="../media/image246.png"/><Relationship Id="rId10" Type="http://schemas.openxmlformats.org/officeDocument/2006/relationships/customXml" Target="../ink/ink183.xml"/><Relationship Id="rId31" Type="http://schemas.openxmlformats.org/officeDocument/2006/relationships/image" Target="../media/image198.png"/><Relationship Id="rId52" Type="http://schemas.openxmlformats.org/officeDocument/2006/relationships/customXml" Target="../ink/ink204.xml"/><Relationship Id="rId73" Type="http://schemas.openxmlformats.org/officeDocument/2006/relationships/image" Target="../media/image219.png"/><Relationship Id="rId78" Type="http://schemas.openxmlformats.org/officeDocument/2006/relationships/customXml" Target="../ink/ink217.xml"/><Relationship Id="rId94" Type="http://schemas.openxmlformats.org/officeDocument/2006/relationships/customXml" Target="../ink/ink225.xml"/><Relationship Id="rId99" Type="http://schemas.openxmlformats.org/officeDocument/2006/relationships/image" Target="../media/image232.png"/><Relationship Id="rId101" Type="http://schemas.openxmlformats.org/officeDocument/2006/relationships/image" Target="../media/image233.png"/><Relationship Id="rId122" Type="http://schemas.openxmlformats.org/officeDocument/2006/relationships/customXml" Target="../ink/ink239.xml"/><Relationship Id="rId143" Type="http://schemas.openxmlformats.org/officeDocument/2006/relationships/image" Target="../media/image254.png"/><Relationship Id="rId148" Type="http://schemas.openxmlformats.org/officeDocument/2006/relationships/customXml" Target="../ink/ink252.xml"/><Relationship Id="rId164" Type="http://schemas.openxmlformats.org/officeDocument/2006/relationships/customXml" Target="../ink/ink260.xml"/><Relationship Id="rId169" Type="http://schemas.openxmlformats.org/officeDocument/2006/relationships/image" Target="../media/image267.png"/><Relationship Id="rId185" Type="http://schemas.openxmlformats.org/officeDocument/2006/relationships/image" Target="../media/image275.png"/><Relationship Id="rId4" Type="http://schemas.openxmlformats.org/officeDocument/2006/relationships/customXml" Target="../ink/ink180.xml"/><Relationship Id="rId9" Type="http://schemas.openxmlformats.org/officeDocument/2006/relationships/image" Target="../media/image187.png"/><Relationship Id="rId180" Type="http://schemas.openxmlformats.org/officeDocument/2006/relationships/customXml" Target="../ink/ink268.xml"/><Relationship Id="rId210" Type="http://schemas.openxmlformats.org/officeDocument/2006/relationships/customXml" Target="../ink/ink283.xml"/><Relationship Id="rId215" Type="http://schemas.openxmlformats.org/officeDocument/2006/relationships/image" Target="../media/image290.png"/><Relationship Id="rId26" Type="http://schemas.openxmlformats.org/officeDocument/2006/relationships/customXml" Target="../ink/ink191.xml"/><Relationship Id="rId47" Type="http://schemas.openxmlformats.org/officeDocument/2006/relationships/image" Target="../media/image206.png"/><Relationship Id="rId68" Type="http://schemas.openxmlformats.org/officeDocument/2006/relationships/customXml" Target="../ink/ink212.xml"/><Relationship Id="rId89" Type="http://schemas.openxmlformats.org/officeDocument/2006/relationships/image" Target="../media/image227.png"/><Relationship Id="rId112" Type="http://schemas.openxmlformats.org/officeDocument/2006/relationships/customXml" Target="../ink/ink234.xml"/><Relationship Id="rId133" Type="http://schemas.openxmlformats.org/officeDocument/2006/relationships/image" Target="../media/image249.png"/><Relationship Id="rId154" Type="http://schemas.openxmlformats.org/officeDocument/2006/relationships/customXml" Target="../ink/ink255.xml"/><Relationship Id="rId175" Type="http://schemas.openxmlformats.org/officeDocument/2006/relationships/image" Target="../media/image270.png"/><Relationship Id="rId196" Type="http://schemas.openxmlformats.org/officeDocument/2006/relationships/customXml" Target="../ink/ink276.xml"/><Relationship Id="rId200" Type="http://schemas.openxmlformats.org/officeDocument/2006/relationships/customXml" Target="../ink/ink278.xml"/><Relationship Id="rId16" Type="http://schemas.openxmlformats.org/officeDocument/2006/relationships/customXml" Target="../ink/ink186.xml"/><Relationship Id="rId221" Type="http://schemas.openxmlformats.org/officeDocument/2006/relationships/image" Target="../media/image293.png"/><Relationship Id="rId37" Type="http://schemas.openxmlformats.org/officeDocument/2006/relationships/image" Target="../media/image201.png"/><Relationship Id="rId58" Type="http://schemas.openxmlformats.org/officeDocument/2006/relationships/customXml" Target="../ink/ink207.xml"/><Relationship Id="rId79" Type="http://schemas.openxmlformats.org/officeDocument/2006/relationships/image" Target="../media/image222.png"/><Relationship Id="rId102" Type="http://schemas.openxmlformats.org/officeDocument/2006/relationships/customXml" Target="../ink/ink229.xml"/><Relationship Id="rId123" Type="http://schemas.openxmlformats.org/officeDocument/2006/relationships/image" Target="../media/image244.png"/><Relationship Id="rId144" Type="http://schemas.openxmlformats.org/officeDocument/2006/relationships/customXml" Target="../ink/ink250.xml"/><Relationship Id="rId90" Type="http://schemas.openxmlformats.org/officeDocument/2006/relationships/customXml" Target="../ink/ink223.xml"/><Relationship Id="rId165" Type="http://schemas.openxmlformats.org/officeDocument/2006/relationships/image" Target="../media/image265.png"/><Relationship Id="rId186" Type="http://schemas.openxmlformats.org/officeDocument/2006/relationships/customXml" Target="../ink/ink271.xml"/><Relationship Id="rId211" Type="http://schemas.openxmlformats.org/officeDocument/2006/relationships/image" Target="../media/image288.png"/><Relationship Id="rId27" Type="http://schemas.openxmlformats.org/officeDocument/2006/relationships/image" Target="../media/image196.png"/><Relationship Id="rId48" Type="http://schemas.openxmlformats.org/officeDocument/2006/relationships/customXml" Target="../ink/ink202.xml"/><Relationship Id="rId69" Type="http://schemas.openxmlformats.org/officeDocument/2006/relationships/image" Target="../media/image217.png"/><Relationship Id="rId113" Type="http://schemas.openxmlformats.org/officeDocument/2006/relationships/image" Target="../media/image239.png"/><Relationship Id="rId134" Type="http://schemas.openxmlformats.org/officeDocument/2006/relationships/customXml" Target="../ink/ink245.xml"/><Relationship Id="rId80" Type="http://schemas.openxmlformats.org/officeDocument/2006/relationships/customXml" Target="../ink/ink218.xml"/><Relationship Id="rId155" Type="http://schemas.openxmlformats.org/officeDocument/2006/relationships/image" Target="../media/image260.png"/><Relationship Id="rId176" Type="http://schemas.openxmlformats.org/officeDocument/2006/relationships/customXml" Target="../ink/ink266.xml"/><Relationship Id="rId197" Type="http://schemas.openxmlformats.org/officeDocument/2006/relationships/image" Target="../media/image281.png"/><Relationship Id="rId201" Type="http://schemas.openxmlformats.org/officeDocument/2006/relationships/image" Target="../media/image283.png"/><Relationship Id="rId222" Type="http://schemas.openxmlformats.org/officeDocument/2006/relationships/customXml" Target="../ink/ink289.xml"/><Relationship Id="rId17" Type="http://schemas.openxmlformats.org/officeDocument/2006/relationships/image" Target="../media/image191.png"/><Relationship Id="rId38" Type="http://schemas.openxmlformats.org/officeDocument/2006/relationships/customXml" Target="../ink/ink197.xml"/><Relationship Id="rId59" Type="http://schemas.openxmlformats.org/officeDocument/2006/relationships/image" Target="../media/image212.png"/><Relationship Id="rId103" Type="http://schemas.openxmlformats.org/officeDocument/2006/relationships/image" Target="../media/image234.png"/><Relationship Id="rId124" Type="http://schemas.openxmlformats.org/officeDocument/2006/relationships/customXml" Target="../ink/ink240.xml"/><Relationship Id="rId70" Type="http://schemas.openxmlformats.org/officeDocument/2006/relationships/customXml" Target="../ink/ink213.xml"/><Relationship Id="rId91" Type="http://schemas.openxmlformats.org/officeDocument/2006/relationships/image" Target="../media/image228.png"/><Relationship Id="rId145" Type="http://schemas.openxmlformats.org/officeDocument/2006/relationships/image" Target="../media/image255.png"/><Relationship Id="rId166" Type="http://schemas.openxmlformats.org/officeDocument/2006/relationships/customXml" Target="../ink/ink261.xml"/><Relationship Id="rId187" Type="http://schemas.openxmlformats.org/officeDocument/2006/relationships/image" Target="../media/image276.png"/><Relationship Id="rId1" Type="http://schemas.openxmlformats.org/officeDocument/2006/relationships/slideLayout" Target="../slideLayouts/slideLayout1.xml"/><Relationship Id="rId212" Type="http://schemas.openxmlformats.org/officeDocument/2006/relationships/customXml" Target="../ink/ink284.xml"/><Relationship Id="rId28" Type="http://schemas.openxmlformats.org/officeDocument/2006/relationships/customXml" Target="../ink/ink192.xml"/><Relationship Id="rId49" Type="http://schemas.openxmlformats.org/officeDocument/2006/relationships/image" Target="../media/image207.png"/><Relationship Id="rId114" Type="http://schemas.openxmlformats.org/officeDocument/2006/relationships/customXml" Target="../ink/ink235.xml"/><Relationship Id="rId60" Type="http://schemas.openxmlformats.org/officeDocument/2006/relationships/customXml" Target="../ink/ink208.xml"/><Relationship Id="rId81" Type="http://schemas.openxmlformats.org/officeDocument/2006/relationships/image" Target="../media/image223.png"/><Relationship Id="rId135" Type="http://schemas.openxmlformats.org/officeDocument/2006/relationships/image" Target="../media/image250.png"/><Relationship Id="rId156" Type="http://schemas.openxmlformats.org/officeDocument/2006/relationships/customXml" Target="../ink/ink256.xml"/><Relationship Id="rId177" Type="http://schemas.openxmlformats.org/officeDocument/2006/relationships/image" Target="../media/image271.png"/><Relationship Id="rId198" Type="http://schemas.openxmlformats.org/officeDocument/2006/relationships/customXml" Target="../ink/ink277.xml"/><Relationship Id="rId202" Type="http://schemas.openxmlformats.org/officeDocument/2006/relationships/customXml" Target="../ink/ink279.xml"/><Relationship Id="rId223" Type="http://schemas.openxmlformats.org/officeDocument/2006/relationships/image" Target="../media/image294.png"/><Relationship Id="rId18" Type="http://schemas.openxmlformats.org/officeDocument/2006/relationships/customXml" Target="../ink/ink187.xml"/><Relationship Id="rId39" Type="http://schemas.openxmlformats.org/officeDocument/2006/relationships/image" Target="../media/image202.png"/><Relationship Id="rId50" Type="http://schemas.openxmlformats.org/officeDocument/2006/relationships/customXml" Target="../ink/ink203.xml"/><Relationship Id="rId104" Type="http://schemas.openxmlformats.org/officeDocument/2006/relationships/customXml" Target="../ink/ink230.xml"/><Relationship Id="rId125" Type="http://schemas.openxmlformats.org/officeDocument/2006/relationships/image" Target="../media/image245.png"/><Relationship Id="rId146" Type="http://schemas.openxmlformats.org/officeDocument/2006/relationships/customXml" Target="../ink/ink251.xml"/><Relationship Id="rId167" Type="http://schemas.openxmlformats.org/officeDocument/2006/relationships/image" Target="../media/image266.png"/><Relationship Id="rId188" Type="http://schemas.openxmlformats.org/officeDocument/2006/relationships/customXml" Target="../ink/ink272.xml"/><Relationship Id="rId71" Type="http://schemas.openxmlformats.org/officeDocument/2006/relationships/image" Target="../media/image218.png"/><Relationship Id="rId92" Type="http://schemas.openxmlformats.org/officeDocument/2006/relationships/customXml" Target="../ink/ink224.xml"/><Relationship Id="rId213" Type="http://schemas.openxmlformats.org/officeDocument/2006/relationships/image" Target="../media/image289.png"/><Relationship Id="rId2" Type="http://schemas.openxmlformats.org/officeDocument/2006/relationships/notesSlide" Target="../notesSlides/notesSlide9.xml"/><Relationship Id="rId29" Type="http://schemas.openxmlformats.org/officeDocument/2006/relationships/image" Target="../media/image197.png"/><Relationship Id="rId40" Type="http://schemas.openxmlformats.org/officeDocument/2006/relationships/customXml" Target="../ink/ink198.xml"/><Relationship Id="rId115" Type="http://schemas.openxmlformats.org/officeDocument/2006/relationships/image" Target="../media/image240.png"/><Relationship Id="rId136" Type="http://schemas.openxmlformats.org/officeDocument/2006/relationships/customXml" Target="../ink/ink246.xml"/><Relationship Id="rId157" Type="http://schemas.openxmlformats.org/officeDocument/2006/relationships/image" Target="../media/image261.png"/><Relationship Id="rId178" Type="http://schemas.openxmlformats.org/officeDocument/2006/relationships/customXml" Target="../ink/ink267.xml"/><Relationship Id="rId61" Type="http://schemas.openxmlformats.org/officeDocument/2006/relationships/image" Target="../media/image213.png"/><Relationship Id="rId82" Type="http://schemas.openxmlformats.org/officeDocument/2006/relationships/customXml" Target="../ink/ink219.xml"/><Relationship Id="rId199" Type="http://schemas.openxmlformats.org/officeDocument/2006/relationships/image" Target="../media/image282.png"/><Relationship Id="rId203" Type="http://schemas.openxmlformats.org/officeDocument/2006/relationships/image" Target="../media/image284.png"/><Relationship Id="rId19" Type="http://schemas.openxmlformats.org/officeDocument/2006/relationships/image" Target="../media/image192.png"/><Relationship Id="rId30" Type="http://schemas.openxmlformats.org/officeDocument/2006/relationships/customXml" Target="../ink/ink193.xml"/><Relationship Id="rId105" Type="http://schemas.openxmlformats.org/officeDocument/2006/relationships/image" Target="../media/image235.png"/><Relationship Id="rId126" Type="http://schemas.openxmlformats.org/officeDocument/2006/relationships/customXml" Target="../ink/ink241.xml"/><Relationship Id="rId147" Type="http://schemas.openxmlformats.org/officeDocument/2006/relationships/image" Target="../media/image256.png"/><Relationship Id="rId168" Type="http://schemas.openxmlformats.org/officeDocument/2006/relationships/customXml" Target="../ink/ink2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מ:כה-לא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40:25-31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2166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5663089"/>
          </a:xfrm>
          <a:prstGeom prst="rect">
            <a:avLst/>
          </a:prstGeom>
          <a:noFill/>
        </p:spPr>
        <p:txBody>
          <a:bodyPr wrap="square" rtlCol="0">
            <a:spAutoFit/>
          </a:bodyPr>
          <a:lstStyle/>
          <a:p>
            <a:pPr algn="ctr" rtl="0">
              <a:spcBef>
                <a:spcPts val="0"/>
              </a:spcBef>
              <a:spcAft>
                <a:spcPts val="0"/>
              </a:spcAft>
            </a:pPr>
            <a:r>
              <a:rPr lang="en-US" sz="3200" b="1" i="0" u="none" strike="noStrike">
                <a:solidFill>
                  <a:srgbClr val="FFC000"/>
                </a:solidFill>
                <a:effectLst/>
                <a:latin typeface="Arial" panose="020B0604020202020204" pitchFamily="34" charset="0"/>
              </a:rPr>
              <a:t>Scripture that Parallels Isaiah 40:25</a:t>
            </a:r>
            <a:endParaRPr lang="en-US" sz="32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200" b="0" i="0" u="sng" strike="noStrike">
                <a:solidFill>
                  <a:srgbClr val="FFC000"/>
                </a:solidFill>
                <a:effectLst/>
                <a:latin typeface="Arial" panose="020B0604020202020204" pitchFamily="34" charset="0"/>
              </a:rPr>
              <a:t>Isaiah 40:18</a:t>
            </a:r>
            <a:r>
              <a:rPr lang="en-US" sz="2200" b="0" i="0" u="none" strike="noStrike">
                <a:solidFill>
                  <a:srgbClr val="FFC000"/>
                </a:solidFill>
                <a:effectLst/>
                <a:latin typeface="Arial" panose="020B0604020202020204" pitchFamily="34" charset="0"/>
              </a:rPr>
              <a:t>, God asks, "To whom then will you liken God, or what likeness compares with him?" (</a:t>
            </a:r>
            <a:r>
              <a:rPr lang="he-IL" sz="2200" b="0" i="0" u="none" strike="noStrike">
                <a:solidFill>
                  <a:srgbClr val="FFFF00"/>
                </a:solidFill>
                <a:effectLst/>
                <a:latin typeface="Arial" panose="020B0604020202020204" pitchFamily="34" charset="0"/>
              </a:rPr>
              <a:t>וְאֶל־מִ֖י תְּדַמְּי֣וּן אֵ֑ל וּמַה־דְּמ֖וּת תַּ֥עַרְכוּ לֽוֹ׃)</a:t>
            </a:r>
          </a:p>
          <a:p>
            <a:pPr marL="342900" indent="-342900" rtl="0" fontAlgn="base">
              <a:spcBef>
                <a:spcPts val="0"/>
              </a:spcBef>
              <a:spcAft>
                <a:spcPts val="0"/>
              </a:spcAft>
              <a:buFont typeface="Arial" panose="020B0604020202020204" pitchFamily="34" charset="0"/>
              <a:buChar char="•"/>
            </a:pPr>
            <a:r>
              <a:rPr lang="en-US" sz="2200" b="0" i="0" u="sng" strike="noStrike">
                <a:solidFill>
                  <a:srgbClr val="92D050"/>
                </a:solidFill>
                <a:effectLst/>
                <a:latin typeface="Arial" panose="020B0604020202020204" pitchFamily="34" charset="0"/>
              </a:rPr>
              <a:t>Isaiah 46:5</a:t>
            </a:r>
            <a:r>
              <a:rPr lang="en-US" sz="2200" b="0" i="0" u="none" strike="noStrike">
                <a:solidFill>
                  <a:srgbClr val="92D050"/>
                </a:solidFill>
                <a:effectLst/>
                <a:latin typeface="Arial" panose="020B0604020202020204" pitchFamily="34" charset="0"/>
              </a:rPr>
              <a:t>, God asks, "To whom will you liken me and make me equal, and compare me, that we may be alike?" (</a:t>
            </a:r>
            <a:r>
              <a:rPr lang="he-IL" sz="2200" b="0" i="0" u="none" strike="noStrike">
                <a:solidFill>
                  <a:srgbClr val="92D050"/>
                </a:solidFill>
                <a:effectLst/>
                <a:latin typeface="Arial" panose="020B0604020202020204" pitchFamily="34" charset="0"/>
              </a:rPr>
              <a:t>ל</a:t>
            </a:r>
            <a:r>
              <a:rPr lang="he-IL" sz="2200" b="0" i="0" u="none" strike="noStrike">
                <a:solidFill>
                  <a:srgbClr val="FFFF00"/>
                </a:solidFill>
                <a:effectLst/>
                <a:latin typeface="Arial" panose="020B0604020202020204" pitchFamily="34" charset="0"/>
              </a:rPr>
              <a:t>ְמִ֥י תְדַמְי֖וּנִי וְתַשְׁו֑וּ וְתַמְשִׁל֖וּנִי וְנִדְמֶֽה׃</a:t>
            </a:r>
            <a:r>
              <a:rPr lang="he-IL" sz="2200" b="0" i="0" u="none" strike="noStrike">
                <a:solidFill>
                  <a:srgbClr val="92D05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200" b="0" i="0" u="sng" strike="noStrike">
                <a:solidFill>
                  <a:srgbClr val="00B0F0"/>
                </a:solidFill>
                <a:effectLst/>
                <a:latin typeface="Arial" panose="020B0604020202020204" pitchFamily="34" charset="0"/>
              </a:rPr>
              <a:t>Devarim / Deuteronomy 4:15-18</a:t>
            </a:r>
            <a:r>
              <a:rPr lang="en-US" sz="2200" b="0" i="0" u="none" strike="noStrike">
                <a:solidFill>
                  <a:srgbClr val="00B0F0"/>
                </a:solidFill>
                <a:effectLst/>
                <a:latin typeface="Arial" panose="020B0604020202020204" pitchFamily="34" charset="0"/>
              </a:rPr>
              <a:t>, Moses warns the Israelites not to make any image or idol of God, who has no form or shape. (</a:t>
            </a:r>
            <a:r>
              <a:rPr lang="he-IL" sz="2200" b="0" i="0" u="none" strike="noStrike">
                <a:solidFill>
                  <a:srgbClr val="FFFF00"/>
                </a:solidFill>
                <a:effectLst/>
                <a:latin typeface="Arial" panose="020B0604020202020204" pitchFamily="34" charset="0"/>
              </a:rPr>
              <a:t>וְנִשְׁמַרְתֶּ֥ם מְאֹ֖ד לְנַפְשֹׁתֵיכֶ֑ם כִּ֣י לֹ֤א רְאִיתֶם֙ כָּל־תְּמוּנָ֔ה בְּי֗וֹם דִּבֶּ֨ר יְהוָ֧ה אֲלֵיכֶ֛ם בְּחֹרֵ֖ב מִתּ֥וֹךְ הָאֵֽשׁ׃ פֶּ֨ן־תַּשְׁחִת֔וּן וַעֲשִׂיתֶ֥ם לָכֶ֛ם פֶּ֖סֶל תְּמוּנַ֣ת כָּל־סָ֑מֶל תַּבְנִ֥ית זָכָ֖ר א֥וֹ נְקֵבָֽה׃</a:t>
            </a:r>
            <a:r>
              <a:rPr lang="he-IL" sz="2200" b="0" i="0" u="none" strike="noStrike">
                <a:solidFill>
                  <a:srgbClr val="00B0F0"/>
                </a:solidFill>
                <a:effectLst/>
                <a:latin typeface="Arial" panose="020B0604020202020204" pitchFamily="34" charset="0"/>
              </a:rPr>
              <a:t>)</a:t>
            </a:r>
          </a:p>
          <a:p>
            <a:pPr marL="342900" indent="-342900" rtl="0" fontAlgn="base">
              <a:spcBef>
                <a:spcPts val="0"/>
              </a:spcBef>
              <a:spcAft>
                <a:spcPts val="0"/>
              </a:spcAft>
              <a:buFont typeface="Arial" panose="020B0604020202020204" pitchFamily="34" charset="0"/>
              <a:buChar char="•"/>
            </a:pPr>
            <a:r>
              <a:rPr lang="en-US" sz="2200" b="0" i="0" u="sng" strike="noStrike">
                <a:solidFill>
                  <a:srgbClr val="FFC000"/>
                </a:solidFill>
                <a:effectLst/>
                <a:latin typeface="Arial" panose="020B0604020202020204" pitchFamily="34" charset="0"/>
              </a:rPr>
              <a:t>Devarim / Deuteronomy 5:8</a:t>
            </a:r>
            <a:r>
              <a:rPr lang="en-US" sz="2200" b="0" i="0" u="none" strike="noStrike">
                <a:solidFill>
                  <a:srgbClr val="FFC000"/>
                </a:solidFill>
                <a:effectLst/>
                <a:latin typeface="Arial" panose="020B0604020202020204" pitchFamily="34" charset="0"/>
              </a:rPr>
              <a:t>, Moses repeats the second commandment, "You shall not make for yourself a carved image, or any likeness of anything that is in heaven above, or that is on the earth beneath, or that is in the water under the earth." (</a:t>
            </a:r>
            <a:r>
              <a:rPr lang="he-IL" sz="2200" b="0" i="0" u="none" strike="noStrike">
                <a:solidFill>
                  <a:srgbClr val="FFFF00"/>
                </a:solidFill>
                <a:effectLst/>
                <a:latin typeface="Arial" panose="020B0604020202020204" pitchFamily="34" charset="0"/>
              </a:rPr>
              <a:t>לֹֽ֣א־תַעֲשֶׂ֥ה־לְךָ֥֣ פֶ֣֙סֶל֙׀ כָּל־תְּמוּנָ֔֡ה אֲשֶׁ֤֣ר בַּשָּׁמַ֣֙יִם֙׀ מִמַּ֔֡עַל וַאֲשֶׁ֥ר֩ בָּאָ֖֨רֶץ מִתָּ֑֜חַת וַאֲשֶׁ֥ר בַּמַּ֖֣יִם׀ מִתַּ֥֣חַת לָאָֽ֗רֶץ׃</a:t>
            </a:r>
            <a:r>
              <a:rPr lang="he-IL" sz="2200" b="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7470957-442B-C68C-17CE-7E1773044F76}"/>
                  </a:ext>
                </a:extLst>
              </p14:cNvPr>
              <p14:cNvContentPartPr/>
              <p14:nvPr/>
            </p14:nvContentPartPr>
            <p14:xfrm>
              <a:off x="278160" y="799420"/>
              <a:ext cx="335520" cy="301680"/>
            </p14:xfrm>
          </p:contentPart>
        </mc:Choice>
        <mc:Fallback xmlns="">
          <p:pic>
            <p:nvPicPr>
              <p:cNvPr id="2" name="Ink 1">
                <a:extLst>
                  <a:ext uri="{FF2B5EF4-FFF2-40B4-BE49-F238E27FC236}">
                    <a16:creationId xmlns:a16="http://schemas.microsoft.com/office/drawing/2014/main" id="{57470957-442B-C68C-17CE-7E1773044F76}"/>
                  </a:ext>
                </a:extLst>
              </p:cNvPr>
              <p:cNvPicPr/>
              <p:nvPr/>
            </p:nvPicPr>
            <p:blipFill>
              <a:blip r:embed="rId5"/>
              <a:stretch>
                <a:fillRect/>
              </a:stretch>
            </p:blipFill>
            <p:spPr>
              <a:xfrm>
                <a:off x="260520" y="781420"/>
                <a:ext cx="3711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D4B474D-C50C-8594-57BD-DDEDFC3516AC}"/>
                  </a:ext>
                </a:extLst>
              </p14:cNvPr>
              <p14:cNvContentPartPr/>
              <p14:nvPr/>
            </p14:nvContentPartPr>
            <p14:xfrm>
              <a:off x="296520" y="1392700"/>
              <a:ext cx="382680" cy="353880"/>
            </p14:xfrm>
          </p:contentPart>
        </mc:Choice>
        <mc:Fallback xmlns="">
          <p:pic>
            <p:nvPicPr>
              <p:cNvPr id="4" name="Ink 3">
                <a:extLst>
                  <a:ext uri="{FF2B5EF4-FFF2-40B4-BE49-F238E27FC236}">
                    <a16:creationId xmlns:a16="http://schemas.microsoft.com/office/drawing/2014/main" id="{2D4B474D-C50C-8594-57BD-DDEDFC3516AC}"/>
                  </a:ext>
                </a:extLst>
              </p:cNvPr>
              <p:cNvPicPr/>
              <p:nvPr/>
            </p:nvPicPr>
            <p:blipFill>
              <a:blip r:embed="rId7"/>
              <a:stretch>
                <a:fillRect/>
              </a:stretch>
            </p:blipFill>
            <p:spPr>
              <a:xfrm>
                <a:off x="278520" y="1374700"/>
                <a:ext cx="4183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F2958CE-4169-D40F-3CF4-2BE9947653FD}"/>
                  </a:ext>
                </a:extLst>
              </p14:cNvPr>
              <p14:cNvContentPartPr/>
              <p14:nvPr/>
            </p14:nvContentPartPr>
            <p14:xfrm>
              <a:off x="296520" y="2449300"/>
              <a:ext cx="399600" cy="387360"/>
            </p14:xfrm>
          </p:contentPart>
        </mc:Choice>
        <mc:Fallback xmlns="">
          <p:pic>
            <p:nvPicPr>
              <p:cNvPr id="5" name="Ink 4">
                <a:extLst>
                  <a:ext uri="{FF2B5EF4-FFF2-40B4-BE49-F238E27FC236}">
                    <a16:creationId xmlns:a16="http://schemas.microsoft.com/office/drawing/2014/main" id="{3F2958CE-4169-D40F-3CF4-2BE9947653FD}"/>
                  </a:ext>
                </a:extLst>
              </p:cNvPr>
              <p:cNvPicPr/>
              <p:nvPr/>
            </p:nvPicPr>
            <p:blipFill>
              <a:blip r:embed="rId9"/>
              <a:stretch>
                <a:fillRect/>
              </a:stretch>
            </p:blipFill>
            <p:spPr>
              <a:xfrm>
                <a:off x="278520" y="2431300"/>
                <a:ext cx="4352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6F6F9B7-CEA5-E08B-417C-33FF0293455B}"/>
                  </a:ext>
                </a:extLst>
              </p14:cNvPr>
              <p14:cNvContentPartPr/>
              <p14:nvPr/>
            </p14:nvContentPartPr>
            <p14:xfrm>
              <a:off x="282480" y="3763660"/>
              <a:ext cx="298800" cy="380520"/>
            </p14:xfrm>
          </p:contentPart>
        </mc:Choice>
        <mc:Fallback xmlns="">
          <p:pic>
            <p:nvPicPr>
              <p:cNvPr id="7" name="Ink 6">
                <a:extLst>
                  <a:ext uri="{FF2B5EF4-FFF2-40B4-BE49-F238E27FC236}">
                    <a16:creationId xmlns:a16="http://schemas.microsoft.com/office/drawing/2014/main" id="{16F6F9B7-CEA5-E08B-417C-33FF0293455B}"/>
                  </a:ext>
                </a:extLst>
              </p:cNvPr>
              <p:cNvPicPr/>
              <p:nvPr/>
            </p:nvPicPr>
            <p:blipFill>
              <a:blip r:embed="rId11"/>
              <a:stretch>
                <a:fillRect/>
              </a:stretch>
            </p:blipFill>
            <p:spPr>
              <a:xfrm>
                <a:off x="264480" y="3746020"/>
                <a:ext cx="334440" cy="416160"/>
              </a:xfrm>
              <a:prstGeom prst="rect">
                <a:avLst/>
              </a:prstGeom>
            </p:spPr>
          </p:pic>
        </mc:Fallback>
      </mc:AlternateContent>
    </p:spTree>
    <p:extLst>
      <p:ext uri="{BB962C8B-B14F-4D97-AF65-F5344CB8AC3E}">
        <p14:creationId xmlns:p14="http://schemas.microsoft.com/office/powerpoint/2010/main" val="349764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349885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2492990"/>
          </a:xfrm>
          <a:prstGeom prst="rect">
            <a:avLst/>
          </a:prstGeom>
          <a:noFill/>
        </p:spPr>
        <p:txBody>
          <a:bodyPr wrap="square" rtlCol="0">
            <a:spAutoFit/>
          </a:bodyPr>
          <a:lstStyle/>
          <a:p>
            <a:pPr algn="ctr" rtl="0">
              <a:spcBef>
                <a:spcPts val="0"/>
              </a:spcBef>
              <a:spcAft>
                <a:spcPts val="0"/>
              </a:spcAft>
            </a:pPr>
            <a:r>
              <a:rPr lang="en-US" sz="3600" b="1" i="0" u="none" strike="noStrike">
                <a:solidFill>
                  <a:srgbClr val="FFC000"/>
                </a:solidFill>
                <a:effectLst/>
                <a:latin typeface="Arial" panose="020B0604020202020204" pitchFamily="34" charset="0"/>
              </a:rPr>
              <a:t>Comparison of Isaiah 40:18 and 40:25</a:t>
            </a:r>
          </a:p>
          <a:p>
            <a:pPr algn="ctr" rtl="0">
              <a:spcBef>
                <a:spcPts val="0"/>
              </a:spcBef>
              <a:spcAft>
                <a:spcPts val="0"/>
              </a:spcAft>
            </a:pPr>
            <a:endParaRPr lang="en-US" sz="4000" b="1" i="0" u="none" strike="noStrike">
              <a:solidFill>
                <a:srgbClr val="FFC000"/>
              </a:solidFill>
              <a:effectLst/>
              <a:latin typeface="Arial" panose="020B0604020202020204" pitchFamily="34" charset="0"/>
            </a:endParaRPr>
          </a:p>
          <a:p>
            <a:pPr algn="ctr" rtl="0">
              <a:spcBef>
                <a:spcPts val="0"/>
              </a:spcBef>
              <a:spcAft>
                <a:spcPts val="0"/>
              </a:spcAft>
            </a:pPr>
            <a:r>
              <a:rPr lang="he-IL" sz="4000" b="1" i="0" u="none" strike="noStrike">
                <a:solidFill>
                  <a:srgbClr val="92D050"/>
                </a:solidFill>
                <a:effectLst/>
                <a:latin typeface="Arial" panose="020B0604020202020204" pitchFamily="34" charset="0"/>
                <a:cs typeface="+mj-cs"/>
              </a:rPr>
              <a:t>יח   וְאֶל-מִי תְּדַמְּיוּן אֵל וּמַה-דְּמוּת תַּעַרְכוּ לוֹ:</a:t>
            </a:r>
          </a:p>
          <a:p>
            <a:pPr algn="ctr" rtl="0">
              <a:spcBef>
                <a:spcPts val="0"/>
              </a:spcBef>
              <a:spcAft>
                <a:spcPts val="0"/>
              </a:spcAft>
            </a:pPr>
            <a:r>
              <a:rPr lang="he-IL" sz="4000" b="1" i="0" u="none" strike="noStrike">
                <a:solidFill>
                  <a:srgbClr val="00B0F0"/>
                </a:solidFill>
                <a:effectLst/>
                <a:latin typeface="Arial" panose="020B0604020202020204" pitchFamily="34" charset="0"/>
                <a:cs typeface="+mj-cs"/>
              </a:rPr>
              <a:t>כה   וְאֶל-מִי תְדַמְּיוּנִי וְאֶשְׁוֶה יֹאמַר קָדוֹשׁ: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AA1EBDA-E36F-8C3C-0D97-90FC5978B792}"/>
                  </a:ext>
                </a:extLst>
              </p14:cNvPr>
              <p14:cNvContentPartPr/>
              <p14:nvPr/>
            </p14:nvContentPartPr>
            <p14:xfrm>
              <a:off x="5290800" y="1398100"/>
              <a:ext cx="2957760" cy="739800"/>
            </p14:xfrm>
          </p:contentPart>
        </mc:Choice>
        <mc:Fallback xmlns="">
          <p:pic>
            <p:nvPicPr>
              <p:cNvPr id="2" name="Ink 1">
                <a:extLst>
                  <a:ext uri="{FF2B5EF4-FFF2-40B4-BE49-F238E27FC236}">
                    <a16:creationId xmlns:a16="http://schemas.microsoft.com/office/drawing/2014/main" id="{0AA1EBDA-E36F-8C3C-0D97-90FC5978B792}"/>
                  </a:ext>
                </a:extLst>
              </p:cNvPr>
              <p:cNvPicPr/>
              <p:nvPr/>
            </p:nvPicPr>
            <p:blipFill>
              <a:blip r:embed="rId5"/>
              <a:stretch>
                <a:fillRect/>
              </a:stretch>
            </p:blipFill>
            <p:spPr>
              <a:xfrm>
                <a:off x="5273160" y="1380100"/>
                <a:ext cx="299340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37E3E24-0A84-3F2D-9110-D8467366ECA7}"/>
                  </a:ext>
                </a:extLst>
              </p14:cNvPr>
              <p14:cNvContentPartPr/>
              <p14:nvPr/>
            </p14:nvContentPartPr>
            <p14:xfrm>
              <a:off x="8009160" y="2099740"/>
              <a:ext cx="2520" cy="3600"/>
            </p14:xfrm>
          </p:contentPart>
        </mc:Choice>
        <mc:Fallback xmlns="">
          <p:pic>
            <p:nvPicPr>
              <p:cNvPr id="4" name="Ink 3">
                <a:extLst>
                  <a:ext uri="{FF2B5EF4-FFF2-40B4-BE49-F238E27FC236}">
                    <a16:creationId xmlns:a16="http://schemas.microsoft.com/office/drawing/2014/main" id="{C37E3E24-0A84-3F2D-9110-D8467366ECA7}"/>
                  </a:ext>
                </a:extLst>
              </p:cNvPr>
              <p:cNvPicPr/>
              <p:nvPr/>
            </p:nvPicPr>
            <p:blipFill>
              <a:blip r:embed="rId7"/>
              <a:stretch>
                <a:fillRect/>
              </a:stretch>
            </p:blipFill>
            <p:spPr>
              <a:xfrm>
                <a:off x="7991520" y="2082100"/>
                <a:ext cx="38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E3EF597-3DE9-5C6D-F924-882B5EB43E5E}"/>
                  </a:ext>
                </a:extLst>
              </p14:cNvPr>
              <p14:cNvContentPartPr/>
              <p14:nvPr/>
            </p14:nvContentPartPr>
            <p14:xfrm>
              <a:off x="4804440" y="2016580"/>
              <a:ext cx="3215160" cy="732600"/>
            </p14:xfrm>
          </p:contentPart>
        </mc:Choice>
        <mc:Fallback xmlns="">
          <p:pic>
            <p:nvPicPr>
              <p:cNvPr id="5" name="Ink 4">
                <a:extLst>
                  <a:ext uri="{FF2B5EF4-FFF2-40B4-BE49-F238E27FC236}">
                    <a16:creationId xmlns:a16="http://schemas.microsoft.com/office/drawing/2014/main" id="{0E3EF597-3DE9-5C6D-F924-882B5EB43E5E}"/>
                  </a:ext>
                </a:extLst>
              </p:cNvPr>
              <p:cNvPicPr/>
              <p:nvPr/>
            </p:nvPicPr>
            <p:blipFill>
              <a:blip r:embed="rId9"/>
              <a:stretch>
                <a:fillRect/>
              </a:stretch>
            </p:blipFill>
            <p:spPr>
              <a:xfrm>
                <a:off x="4786800" y="1998580"/>
                <a:ext cx="325080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90198E3-5453-B9AD-71DE-8183704E4CE2}"/>
                  </a:ext>
                </a:extLst>
              </p14:cNvPr>
              <p14:cNvContentPartPr/>
              <p14:nvPr/>
            </p14:nvContentPartPr>
            <p14:xfrm>
              <a:off x="1320720" y="2017660"/>
              <a:ext cx="1322280" cy="761760"/>
            </p14:xfrm>
          </p:contentPart>
        </mc:Choice>
        <mc:Fallback xmlns="">
          <p:pic>
            <p:nvPicPr>
              <p:cNvPr id="7" name="Ink 6">
                <a:extLst>
                  <a:ext uri="{FF2B5EF4-FFF2-40B4-BE49-F238E27FC236}">
                    <a16:creationId xmlns:a16="http://schemas.microsoft.com/office/drawing/2014/main" id="{990198E3-5453-B9AD-71DE-8183704E4CE2}"/>
                  </a:ext>
                </a:extLst>
              </p:cNvPr>
              <p:cNvPicPr/>
              <p:nvPr/>
            </p:nvPicPr>
            <p:blipFill>
              <a:blip r:embed="rId11"/>
              <a:stretch>
                <a:fillRect/>
              </a:stretch>
            </p:blipFill>
            <p:spPr>
              <a:xfrm>
                <a:off x="1303080" y="1999660"/>
                <a:ext cx="1357920" cy="797400"/>
              </a:xfrm>
              <a:prstGeom prst="rect">
                <a:avLst/>
              </a:prstGeom>
            </p:spPr>
          </p:pic>
        </mc:Fallback>
      </mc:AlternateContent>
    </p:spTree>
    <p:extLst>
      <p:ext uri="{BB962C8B-B14F-4D97-AF65-F5344CB8AC3E}">
        <p14:creationId xmlns:p14="http://schemas.microsoft.com/office/powerpoint/2010/main" val="292802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995150" cy="62420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69FD0A78-9EAE-295E-8E24-73814D2BFA74}"/>
              </a:ext>
            </a:extLst>
          </p:cNvPr>
          <p:cNvPicPr>
            <a:picLocks noChangeAspect="1"/>
          </p:cNvPicPr>
          <p:nvPr/>
        </p:nvPicPr>
        <p:blipFill rotWithShape="1">
          <a:blip r:embed="rId4"/>
          <a:srcRect b="45833"/>
          <a:stretch/>
        </p:blipFill>
        <p:spPr>
          <a:xfrm>
            <a:off x="65849" y="49936"/>
            <a:ext cx="5531993" cy="5765983"/>
          </a:xfrm>
          <a:prstGeom prst="rect">
            <a:avLst/>
          </a:prstGeom>
        </p:spPr>
      </p:pic>
      <p:pic>
        <p:nvPicPr>
          <p:cNvPr id="7" name="Picture 6">
            <a:extLst>
              <a:ext uri="{FF2B5EF4-FFF2-40B4-BE49-F238E27FC236}">
                <a16:creationId xmlns:a16="http://schemas.microsoft.com/office/drawing/2014/main" id="{82E228BE-378B-5CEB-D9A4-4207F22721B6}"/>
              </a:ext>
            </a:extLst>
          </p:cNvPr>
          <p:cNvPicPr>
            <a:picLocks noChangeAspect="1"/>
          </p:cNvPicPr>
          <p:nvPr/>
        </p:nvPicPr>
        <p:blipFill rotWithShape="1">
          <a:blip r:embed="rId4"/>
          <a:srcRect t="54167"/>
          <a:stretch/>
        </p:blipFill>
        <p:spPr>
          <a:xfrm>
            <a:off x="5730049" y="729569"/>
            <a:ext cx="5767202" cy="508635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2D61FA0-AE63-3294-7058-1DBF77D01E52}"/>
                  </a:ext>
                </a:extLst>
              </p14:cNvPr>
              <p14:cNvContentPartPr/>
              <p14:nvPr/>
            </p14:nvContentPartPr>
            <p14:xfrm>
              <a:off x="135240" y="2213500"/>
              <a:ext cx="420120" cy="3664440"/>
            </p14:xfrm>
          </p:contentPart>
        </mc:Choice>
        <mc:Fallback xmlns="">
          <p:pic>
            <p:nvPicPr>
              <p:cNvPr id="2" name="Ink 1">
                <a:extLst>
                  <a:ext uri="{FF2B5EF4-FFF2-40B4-BE49-F238E27FC236}">
                    <a16:creationId xmlns:a16="http://schemas.microsoft.com/office/drawing/2014/main" id="{92D61FA0-AE63-3294-7058-1DBF77D01E52}"/>
                  </a:ext>
                </a:extLst>
              </p:cNvPr>
              <p:cNvPicPr/>
              <p:nvPr/>
            </p:nvPicPr>
            <p:blipFill>
              <a:blip r:embed="rId6"/>
              <a:stretch>
                <a:fillRect/>
              </a:stretch>
            </p:blipFill>
            <p:spPr>
              <a:xfrm>
                <a:off x="117240" y="2195500"/>
                <a:ext cx="455760" cy="3700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388D17A-6729-3774-D5C3-1846226FAC96}"/>
                  </a:ext>
                </a:extLst>
              </p14:cNvPr>
              <p14:cNvContentPartPr/>
              <p14:nvPr/>
            </p14:nvContentPartPr>
            <p14:xfrm>
              <a:off x="6039600" y="587740"/>
              <a:ext cx="598320" cy="2338560"/>
            </p14:xfrm>
          </p:contentPart>
        </mc:Choice>
        <mc:Fallback xmlns="">
          <p:pic>
            <p:nvPicPr>
              <p:cNvPr id="3" name="Ink 2">
                <a:extLst>
                  <a:ext uri="{FF2B5EF4-FFF2-40B4-BE49-F238E27FC236}">
                    <a16:creationId xmlns:a16="http://schemas.microsoft.com/office/drawing/2014/main" id="{9388D17A-6729-3774-D5C3-1846226FAC96}"/>
                  </a:ext>
                </a:extLst>
              </p:cNvPr>
              <p:cNvPicPr/>
              <p:nvPr/>
            </p:nvPicPr>
            <p:blipFill>
              <a:blip r:embed="rId8"/>
              <a:stretch>
                <a:fillRect/>
              </a:stretch>
            </p:blipFill>
            <p:spPr>
              <a:xfrm>
                <a:off x="6021960" y="569740"/>
                <a:ext cx="633960" cy="2374200"/>
              </a:xfrm>
              <a:prstGeom prst="rect">
                <a:avLst/>
              </a:prstGeom>
            </p:spPr>
          </p:pic>
        </mc:Fallback>
      </mc:AlternateContent>
      <p:grpSp>
        <p:nvGrpSpPr>
          <p:cNvPr id="11" name="Group 10">
            <a:extLst>
              <a:ext uri="{FF2B5EF4-FFF2-40B4-BE49-F238E27FC236}">
                <a16:creationId xmlns:a16="http://schemas.microsoft.com/office/drawing/2014/main" id="{E9013F45-6792-4957-2EC2-41547F9838BD}"/>
              </a:ext>
            </a:extLst>
          </p:cNvPr>
          <p:cNvGrpSpPr/>
          <p:nvPr/>
        </p:nvGrpSpPr>
        <p:grpSpPr>
          <a:xfrm>
            <a:off x="5373960" y="648940"/>
            <a:ext cx="581760" cy="5213880"/>
            <a:chOff x="5373960" y="648940"/>
            <a:chExt cx="581760" cy="5213880"/>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6F7BFED2-9A1F-8B30-5CF7-349B4AD0D3C1}"/>
                    </a:ext>
                  </a:extLst>
                </p14:cNvPr>
                <p14:cNvContentPartPr/>
                <p14:nvPr/>
              </p14:nvContentPartPr>
              <p14:xfrm>
                <a:off x="5373960" y="648940"/>
                <a:ext cx="191160" cy="1467360"/>
              </p14:xfrm>
            </p:contentPart>
          </mc:Choice>
          <mc:Fallback xmlns="">
            <p:pic>
              <p:nvPicPr>
                <p:cNvPr id="5" name="Ink 4">
                  <a:extLst>
                    <a:ext uri="{FF2B5EF4-FFF2-40B4-BE49-F238E27FC236}">
                      <a16:creationId xmlns:a16="http://schemas.microsoft.com/office/drawing/2014/main" id="{6F7BFED2-9A1F-8B30-5CF7-349B4AD0D3C1}"/>
                    </a:ext>
                  </a:extLst>
                </p:cNvPr>
                <p:cNvPicPr/>
                <p:nvPr/>
              </p:nvPicPr>
              <p:blipFill>
                <a:blip r:embed="rId10"/>
                <a:stretch>
                  <a:fillRect/>
                </a:stretch>
              </p:blipFill>
              <p:spPr>
                <a:xfrm>
                  <a:off x="5355960" y="630940"/>
                  <a:ext cx="226800" cy="150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50DD8CAE-1777-0C71-071F-808776E718DF}"/>
                    </a:ext>
                  </a:extLst>
                </p14:cNvPr>
                <p14:cNvContentPartPr/>
                <p14:nvPr/>
              </p14:nvContentPartPr>
              <p14:xfrm>
                <a:off x="5686080" y="2872300"/>
                <a:ext cx="269640" cy="2990520"/>
              </p14:xfrm>
            </p:contentPart>
          </mc:Choice>
          <mc:Fallback xmlns="">
            <p:pic>
              <p:nvPicPr>
                <p:cNvPr id="9" name="Ink 8">
                  <a:extLst>
                    <a:ext uri="{FF2B5EF4-FFF2-40B4-BE49-F238E27FC236}">
                      <a16:creationId xmlns:a16="http://schemas.microsoft.com/office/drawing/2014/main" id="{50DD8CAE-1777-0C71-071F-808776E718DF}"/>
                    </a:ext>
                  </a:extLst>
                </p:cNvPr>
                <p:cNvPicPr/>
                <p:nvPr/>
              </p:nvPicPr>
              <p:blipFill>
                <a:blip r:embed="rId12"/>
                <a:stretch>
                  <a:fillRect/>
                </a:stretch>
              </p:blipFill>
              <p:spPr>
                <a:xfrm>
                  <a:off x="5668080" y="2854660"/>
                  <a:ext cx="305280" cy="3026160"/>
                </a:xfrm>
                <a:prstGeom prst="rect">
                  <a:avLst/>
                </a:prstGeom>
              </p:spPr>
            </p:pic>
          </mc:Fallback>
        </mc:AlternateContent>
      </p:grpSp>
    </p:spTree>
    <p:extLst>
      <p:ext uri="{BB962C8B-B14F-4D97-AF65-F5344CB8AC3E}">
        <p14:creationId xmlns:p14="http://schemas.microsoft.com/office/powerpoint/2010/main" val="258112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198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114300"/>
            <a:ext cx="9200959" cy="5940088"/>
          </a:xfrm>
          <a:prstGeom prst="rect">
            <a:avLst/>
          </a:prstGeom>
          <a:noFill/>
        </p:spPr>
        <p:txBody>
          <a:bodyPr wrap="square" rtlCol="0">
            <a:spAutoFit/>
          </a:bodyPr>
          <a:lstStyle/>
          <a:p>
            <a:pPr algn="r"/>
            <a:r>
              <a:rPr lang="he-IL" sz="4400" b="1">
                <a:solidFill>
                  <a:srgbClr val="FFFF00"/>
                </a:solidFill>
                <a:cs typeface="+mj-cs"/>
              </a:rPr>
              <a:t>ספר שמות פרק יט</a:t>
            </a:r>
          </a:p>
          <a:p>
            <a:pPr algn="r"/>
            <a:r>
              <a:rPr lang="he-IL" sz="4400">
                <a:solidFill>
                  <a:srgbClr val="FFFF00"/>
                </a:solidFill>
                <a:cs typeface="+mj-cs"/>
              </a:rPr>
              <a:t>ד   אַתֶּם רְאִיתֶם אֲשֶׁר עָשִֹיתִי לְמִצְרָיִם וָאֶשָּׂא אֶתְכֶם עַל-כַּנְפֵי נְשָׁרִים וָאָבִא אֶתְכֶם אֵלָי:</a:t>
            </a:r>
          </a:p>
          <a:p>
            <a:pPr algn="r"/>
            <a:endParaRPr lang="he-IL" sz="2400" b="1">
              <a:solidFill>
                <a:srgbClr val="FFC000"/>
              </a:solidFill>
              <a:cs typeface="+mj-cs"/>
            </a:endParaRPr>
          </a:p>
          <a:p>
            <a:r>
              <a:rPr lang="en-US" sz="4400" b="1">
                <a:solidFill>
                  <a:srgbClr val="FFC000"/>
                </a:solidFill>
                <a:cs typeface="+mj-cs"/>
              </a:rPr>
              <a:t>Shemot / Exodus 19:4  </a:t>
            </a:r>
          </a:p>
          <a:p>
            <a:r>
              <a:rPr lang="en-US" sz="4400">
                <a:solidFill>
                  <a:srgbClr val="FFC000"/>
                </a:solidFill>
                <a:cs typeface="+mj-cs"/>
              </a:rPr>
              <a:t>19:4 Ye have seen what I did unto the Egyptians, and how I bare you on eagles’ wings, and brought you unto myself. (KJV 1900)</a:t>
            </a:r>
            <a:endParaRPr lang="en-US" sz="4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3" name="Group 12">
            <a:extLst>
              <a:ext uri="{FF2B5EF4-FFF2-40B4-BE49-F238E27FC236}">
                <a16:creationId xmlns:a16="http://schemas.microsoft.com/office/drawing/2014/main" id="{00B972B6-790E-19AC-ECA4-23CDB156B70C}"/>
              </a:ext>
            </a:extLst>
          </p:cNvPr>
          <p:cNvGrpSpPr/>
          <p:nvPr/>
        </p:nvGrpSpPr>
        <p:grpSpPr>
          <a:xfrm>
            <a:off x="1526280" y="1485580"/>
            <a:ext cx="7220520" cy="188640"/>
            <a:chOff x="1526280" y="1485580"/>
            <a:chExt cx="7220520" cy="1886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DEC208F-7CC1-09E7-6892-DFDFB77B9A13}"/>
                    </a:ext>
                  </a:extLst>
                </p14:cNvPr>
                <p14:cNvContentPartPr/>
                <p14:nvPr/>
              </p14:nvContentPartPr>
              <p14:xfrm>
                <a:off x="8023200" y="1485580"/>
                <a:ext cx="723600" cy="19080"/>
              </p14:xfrm>
            </p:contentPart>
          </mc:Choice>
          <mc:Fallback xmlns="">
            <p:pic>
              <p:nvPicPr>
                <p:cNvPr id="2" name="Ink 1">
                  <a:extLst>
                    <a:ext uri="{FF2B5EF4-FFF2-40B4-BE49-F238E27FC236}">
                      <a16:creationId xmlns:a16="http://schemas.microsoft.com/office/drawing/2014/main" id="{2DEC208F-7CC1-09E7-6892-DFDFB77B9A13}"/>
                    </a:ext>
                  </a:extLst>
                </p:cNvPr>
                <p:cNvPicPr/>
                <p:nvPr/>
              </p:nvPicPr>
              <p:blipFill>
                <a:blip r:embed="rId5"/>
                <a:stretch>
                  <a:fillRect/>
                </a:stretch>
              </p:blipFill>
              <p:spPr>
                <a:xfrm>
                  <a:off x="8005200" y="1467580"/>
                  <a:ext cx="759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4F8CAD9-2264-15EF-4773-3FA29E5B9BF8}"/>
                    </a:ext>
                  </a:extLst>
                </p14:cNvPr>
                <p14:cNvContentPartPr/>
                <p14:nvPr/>
              </p14:nvContentPartPr>
              <p14:xfrm>
                <a:off x="6760680" y="1551820"/>
                <a:ext cx="1011240" cy="65880"/>
              </p14:xfrm>
            </p:contentPart>
          </mc:Choice>
          <mc:Fallback xmlns="">
            <p:pic>
              <p:nvPicPr>
                <p:cNvPr id="4" name="Ink 3">
                  <a:extLst>
                    <a:ext uri="{FF2B5EF4-FFF2-40B4-BE49-F238E27FC236}">
                      <a16:creationId xmlns:a16="http://schemas.microsoft.com/office/drawing/2014/main" id="{64F8CAD9-2264-15EF-4773-3FA29E5B9BF8}"/>
                    </a:ext>
                  </a:extLst>
                </p:cNvPr>
                <p:cNvPicPr/>
                <p:nvPr/>
              </p:nvPicPr>
              <p:blipFill>
                <a:blip r:embed="rId7"/>
                <a:stretch>
                  <a:fillRect/>
                </a:stretch>
              </p:blipFill>
              <p:spPr>
                <a:xfrm>
                  <a:off x="6742680" y="1533820"/>
                  <a:ext cx="1046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5DE262B-8322-2325-2942-652EE86B2481}"/>
                    </a:ext>
                  </a:extLst>
                </p14:cNvPr>
                <p14:cNvContentPartPr/>
                <p14:nvPr/>
              </p14:nvContentPartPr>
              <p14:xfrm>
                <a:off x="5799120" y="1576300"/>
                <a:ext cx="592200" cy="45000"/>
              </p14:xfrm>
            </p:contentPart>
          </mc:Choice>
          <mc:Fallback xmlns="">
            <p:pic>
              <p:nvPicPr>
                <p:cNvPr id="5" name="Ink 4">
                  <a:extLst>
                    <a:ext uri="{FF2B5EF4-FFF2-40B4-BE49-F238E27FC236}">
                      <a16:creationId xmlns:a16="http://schemas.microsoft.com/office/drawing/2014/main" id="{E5DE262B-8322-2325-2942-652EE86B2481}"/>
                    </a:ext>
                  </a:extLst>
                </p:cNvPr>
                <p:cNvPicPr/>
                <p:nvPr/>
              </p:nvPicPr>
              <p:blipFill>
                <a:blip r:embed="rId9"/>
                <a:stretch>
                  <a:fillRect/>
                </a:stretch>
              </p:blipFill>
              <p:spPr>
                <a:xfrm>
                  <a:off x="5781120" y="1558660"/>
                  <a:ext cx="627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B5320F5-622D-EB97-2B64-D3E0D4C419CE}"/>
                    </a:ext>
                  </a:extLst>
                </p14:cNvPr>
                <p14:cNvContentPartPr/>
                <p14:nvPr/>
              </p14:nvContentPartPr>
              <p14:xfrm>
                <a:off x="4635960" y="1646500"/>
                <a:ext cx="824400" cy="27720"/>
              </p14:xfrm>
            </p:contentPart>
          </mc:Choice>
          <mc:Fallback xmlns="">
            <p:pic>
              <p:nvPicPr>
                <p:cNvPr id="9" name="Ink 8">
                  <a:extLst>
                    <a:ext uri="{FF2B5EF4-FFF2-40B4-BE49-F238E27FC236}">
                      <a16:creationId xmlns:a16="http://schemas.microsoft.com/office/drawing/2014/main" id="{3B5320F5-622D-EB97-2B64-D3E0D4C419CE}"/>
                    </a:ext>
                  </a:extLst>
                </p:cNvPr>
                <p:cNvPicPr/>
                <p:nvPr/>
              </p:nvPicPr>
              <p:blipFill>
                <a:blip r:embed="rId11"/>
                <a:stretch>
                  <a:fillRect/>
                </a:stretch>
              </p:blipFill>
              <p:spPr>
                <a:xfrm>
                  <a:off x="4617960" y="1628860"/>
                  <a:ext cx="860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4A240FA-9B64-C1D9-095A-70DEE63F15A5}"/>
                    </a:ext>
                  </a:extLst>
                </p14:cNvPr>
                <p14:cNvContentPartPr/>
                <p14:nvPr/>
              </p14:nvContentPartPr>
              <p14:xfrm>
                <a:off x="2664960" y="1561540"/>
                <a:ext cx="1316520" cy="91080"/>
              </p14:xfrm>
            </p:contentPart>
          </mc:Choice>
          <mc:Fallback xmlns="">
            <p:pic>
              <p:nvPicPr>
                <p:cNvPr id="11" name="Ink 10">
                  <a:extLst>
                    <a:ext uri="{FF2B5EF4-FFF2-40B4-BE49-F238E27FC236}">
                      <a16:creationId xmlns:a16="http://schemas.microsoft.com/office/drawing/2014/main" id="{D4A240FA-9B64-C1D9-095A-70DEE63F15A5}"/>
                    </a:ext>
                  </a:extLst>
                </p:cNvPr>
                <p:cNvPicPr/>
                <p:nvPr/>
              </p:nvPicPr>
              <p:blipFill>
                <a:blip r:embed="rId13"/>
                <a:stretch>
                  <a:fillRect/>
                </a:stretch>
              </p:blipFill>
              <p:spPr>
                <a:xfrm>
                  <a:off x="2646960" y="1543900"/>
                  <a:ext cx="1352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B9366A4-F23B-34CB-04FA-B2079EAEE0F4}"/>
                    </a:ext>
                  </a:extLst>
                </p14:cNvPr>
                <p14:cNvContentPartPr/>
                <p14:nvPr/>
              </p14:nvContentPartPr>
              <p14:xfrm>
                <a:off x="1526280" y="1549660"/>
                <a:ext cx="885600" cy="45720"/>
              </p14:xfrm>
            </p:contentPart>
          </mc:Choice>
          <mc:Fallback xmlns="">
            <p:pic>
              <p:nvPicPr>
                <p:cNvPr id="12" name="Ink 11">
                  <a:extLst>
                    <a:ext uri="{FF2B5EF4-FFF2-40B4-BE49-F238E27FC236}">
                      <a16:creationId xmlns:a16="http://schemas.microsoft.com/office/drawing/2014/main" id="{9B9366A4-F23B-34CB-04FA-B2079EAEE0F4}"/>
                    </a:ext>
                  </a:extLst>
                </p:cNvPr>
                <p:cNvPicPr/>
                <p:nvPr/>
              </p:nvPicPr>
              <p:blipFill>
                <a:blip r:embed="rId15"/>
                <a:stretch>
                  <a:fillRect/>
                </a:stretch>
              </p:blipFill>
              <p:spPr>
                <a:xfrm>
                  <a:off x="1508640" y="1531660"/>
                  <a:ext cx="921240" cy="81360"/>
                </a:xfrm>
                <a:prstGeom prst="rect">
                  <a:avLst/>
                </a:prstGeom>
              </p:spPr>
            </p:pic>
          </mc:Fallback>
        </mc:AlternateContent>
      </p:grpSp>
      <p:grpSp>
        <p:nvGrpSpPr>
          <p:cNvPr id="19" name="Group 18">
            <a:extLst>
              <a:ext uri="{FF2B5EF4-FFF2-40B4-BE49-F238E27FC236}">
                <a16:creationId xmlns:a16="http://schemas.microsoft.com/office/drawing/2014/main" id="{0A3DF440-F9EA-1C5A-DAE0-0A663AAF1A31}"/>
              </a:ext>
            </a:extLst>
          </p:cNvPr>
          <p:cNvGrpSpPr/>
          <p:nvPr/>
        </p:nvGrpSpPr>
        <p:grpSpPr>
          <a:xfrm>
            <a:off x="4433640" y="2163460"/>
            <a:ext cx="5044680" cy="129600"/>
            <a:chOff x="4433640" y="2163460"/>
            <a:chExt cx="5044680" cy="12960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1107E80-6EDE-10A2-E4C1-10ABD7B6D58B}"/>
                    </a:ext>
                  </a:extLst>
                </p14:cNvPr>
                <p14:cNvContentPartPr/>
                <p14:nvPr/>
              </p14:nvContentPartPr>
              <p14:xfrm>
                <a:off x="8726280" y="2183260"/>
                <a:ext cx="752040" cy="55080"/>
              </p14:xfrm>
            </p:contentPart>
          </mc:Choice>
          <mc:Fallback xmlns="">
            <p:pic>
              <p:nvPicPr>
                <p:cNvPr id="14" name="Ink 13">
                  <a:extLst>
                    <a:ext uri="{FF2B5EF4-FFF2-40B4-BE49-F238E27FC236}">
                      <a16:creationId xmlns:a16="http://schemas.microsoft.com/office/drawing/2014/main" id="{61107E80-6EDE-10A2-E4C1-10ABD7B6D58B}"/>
                    </a:ext>
                  </a:extLst>
                </p:cNvPr>
                <p:cNvPicPr/>
                <p:nvPr/>
              </p:nvPicPr>
              <p:blipFill>
                <a:blip r:embed="rId17"/>
                <a:stretch>
                  <a:fillRect/>
                </a:stretch>
              </p:blipFill>
              <p:spPr>
                <a:xfrm>
                  <a:off x="8708640" y="2165620"/>
                  <a:ext cx="787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2669A12-6DEF-8D07-316C-FBAF8CF91556}"/>
                    </a:ext>
                  </a:extLst>
                </p14:cNvPr>
                <p14:cNvContentPartPr/>
                <p14:nvPr/>
              </p14:nvContentPartPr>
              <p14:xfrm>
                <a:off x="6945360" y="2163460"/>
                <a:ext cx="1356480" cy="96480"/>
              </p14:xfrm>
            </p:contentPart>
          </mc:Choice>
          <mc:Fallback xmlns="">
            <p:pic>
              <p:nvPicPr>
                <p:cNvPr id="15" name="Ink 14">
                  <a:extLst>
                    <a:ext uri="{FF2B5EF4-FFF2-40B4-BE49-F238E27FC236}">
                      <a16:creationId xmlns:a16="http://schemas.microsoft.com/office/drawing/2014/main" id="{72669A12-6DEF-8D07-316C-FBAF8CF91556}"/>
                    </a:ext>
                  </a:extLst>
                </p:cNvPr>
                <p:cNvPicPr/>
                <p:nvPr/>
              </p:nvPicPr>
              <p:blipFill>
                <a:blip r:embed="rId19"/>
                <a:stretch>
                  <a:fillRect/>
                </a:stretch>
              </p:blipFill>
              <p:spPr>
                <a:xfrm>
                  <a:off x="6927720" y="2145460"/>
                  <a:ext cx="1392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71B8D28-2F6F-6522-4239-184D1627CA8F}"/>
                    </a:ext>
                  </a:extLst>
                </p14:cNvPr>
                <p14:cNvContentPartPr/>
                <p14:nvPr/>
              </p14:nvContentPartPr>
              <p14:xfrm>
                <a:off x="5397000" y="2164180"/>
                <a:ext cx="843120" cy="128880"/>
              </p14:xfrm>
            </p:contentPart>
          </mc:Choice>
          <mc:Fallback xmlns="">
            <p:pic>
              <p:nvPicPr>
                <p:cNvPr id="17" name="Ink 16">
                  <a:extLst>
                    <a:ext uri="{FF2B5EF4-FFF2-40B4-BE49-F238E27FC236}">
                      <a16:creationId xmlns:a16="http://schemas.microsoft.com/office/drawing/2014/main" id="{571B8D28-2F6F-6522-4239-184D1627CA8F}"/>
                    </a:ext>
                  </a:extLst>
                </p:cNvPr>
                <p:cNvPicPr/>
                <p:nvPr/>
              </p:nvPicPr>
              <p:blipFill>
                <a:blip r:embed="rId21"/>
                <a:stretch>
                  <a:fillRect/>
                </a:stretch>
              </p:blipFill>
              <p:spPr>
                <a:xfrm>
                  <a:off x="5379360" y="2146540"/>
                  <a:ext cx="878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51B582E8-D075-7F9A-5448-0A8BEFD9CB3D}"/>
                    </a:ext>
                  </a:extLst>
                </p14:cNvPr>
                <p14:cNvContentPartPr/>
                <p14:nvPr/>
              </p14:nvContentPartPr>
              <p14:xfrm>
                <a:off x="4433640" y="2256700"/>
                <a:ext cx="598680" cy="12960"/>
              </p14:xfrm>
            </p:contentPart>
          </mc:Choice>
          <mc:Fallback xmlns="">
            <p:pic>
              <p:nvPicPr>
                <p:cNvPr id="18" name="Ink 17">
                  <a:extLst>
                    <a:ext uri="{FF2B5EF4-FFF2-40B4-BE49-F238E27FC236}">
                      <a16:creationId xmlns:a16="http://schemas.microsoft.com/office/drawing/2014/main" id="{51B582E8-D075-7F9A-5448-0A8BEFD9CB3D}"/>
                    </a:ext>
                  </a:extLst>
                </p:cNvPr>
                <p:cNvPicPr/>
                <p:nvPr/>
              </p:nvPicPr>
              <p:blipFill>
                <a:blip r:embed="rId23"/>
                <a:stretch>
                  <a:fillRect/>
                </a:stretch>
              </p:blipFill>
              <p:spPr>
                <a:xfrm>
                  <a:off x="4415640" y="2239060"/>
                  <a:ext cx="634320" cy="48600"/>
                </a:xfrm>
                <a:prstGeom prst="rect">
                  <a:avLst/>
                </a:prstGeom>
              </p:spPr>
            </p:pic>
          </mc:Fallback>
        </mc:AlternateContent>
      </p:grpSp>
      <p:grpSp>
        <p:nvGrpSpPr>
          <p:cNvPr id="22" name="Group 21">
            <a:extLst>
              <a:ext uri="{FF2B5EF4-FFF2-40B4-BE49-F238E27FC236}">
                <a16:creationId xmlns:a16="http://schemas.microsoft.com/office/drawing/2014/main" id="{584D3037-1469-FE5A-AF9B-277B47CE36A2}"/>
              </a:ext>
            </a:extLst>
          </p:cNvPr>
          <p:cNvGrpSpPr/>
          <p:nvPr/>
        </p:nvGrpSpPr>
        <p:grpSpPr>
          <a:xfrm>
            <a:off x="2260320" y="2217460"/>
            <a:ext cx="1801080" cy="65160"/>
            <a:chOff x="2260320" y="2217460"/>
            <a:chExt cx="1801080" cy="6516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BB7511E9-676A-97EB-BED1-BBF99CC638DA}"/>
                    </a:ext>
                  </a:extLst>
                </p14:cNvPr>
                <p14:cNvContentPartPr/>
                <p14:nvPr/>
              </p14:nvContentPartPr>
              <p14:xfrm>
                <a:off x="3169680" y="2228620"/>
                <a:ext cx="891720" cy="54000"/>
              </p14:xfrm>
            </p:contentPart>
          </mc:Choice>
          <mc:Fallback xmlns="">
            <p:pic>
              <p:nvPicPr>
                <p:cNvPr id="20" name="Ink 19">
                  <a:extLst>
                    <a:ext uri="{FF2B5EF4-FFF2-40B4-BE49-F238E27FC236}">
                      <a16:creationId xmlns:a16="http://schemas.microsoft.com/office/drawing/2014/main" id="{BB7511E9-676A-97EB-BED1-BBF99CC638DA}"/>
                    </a:ext>
                  </a:extLst>
                </p:cNvPr>
                <p:cNvPicPr/>
                <p:nvPr/>
              </p:nvPicPr>
              <p:blipFill>
                <a:blip r:embed="rId25"/>
                <a:stretch>
                  <a:fillRect/>
                </a:stretch>
              </p:blipFill>
              <p:spPr>
                <a:xfrm>
                  <a:off x="3151680" y="2210980"/>
                  <a:ext cx="927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07DF3DFF-A326-88DE-D919-3CEDCF924B48}"/>
                    </a:ext>
                  </a:extLst>
                </p14:cNvPr>
                <p14:cNvContentPartPr/>
                <p14:nvPr/>
              </p14:nvContentPartPr>
              <p14:xfrm>
                <a:off x="2260320" y="2217460"/>
                <a:ext cx="708120" cy="62280"/>
              </p14:xfrm>
            </p:contentPart>
          </mc:Choice>
          <mc:Fallback xmlns="">
            <p:pic>
              <p:nvPicPr>
                <p:cNvPr id="21" name="Ink 20">
                  <a:extLst>
                    <a:ext uri="{FF2B5EF4-FFF2-40B4-BE49-F238E27FC236}">
                      <a16:creationId xmlns:a16="http://schemas.microsoft.com/office/drawing/2014/main" id="{07DF3DFF-A326-88DE-D919-3CEDCF924B48}"/>
                    </a:ext>
                  </a:extLst>
                </p:cNvPr>
                <p:cNvPicPr/>
                <p:nvPr/>
              </p:nvPicPr>
              <p:blipFill>
                <a:blip r:embed="rId27"/>
                <a:stretch>
                  <a:fillRect/>
                </a:stretch>
              </p:blipFill>
              <p:spPr>
                <a:xfrm>
                  <a:off x="2242320" y="2199460"/>
                  <a:ext cx="74376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87940B50-8117-482E-41BA-3C20FF2AED33}"/>
                  </a:ext>
                </a:extLst>
              </p14:cNvPr>
              <p14:cNvContentPartPr/>
              <p14:nvPr/>
            </p14:nvContentPartPr>
            <p14:xfrm>
              <a:off x="5389800" y="2231140"/>
              <a:ext cx="2948760" cy="169560"/>
            </p14:xfrm>
          </p:contentPart>
        </mc:Choice>
        <mc:Fallback xmlns="">
          <p:pic>
            <p:nvPicPr>
              <p:cNvPr id="23" name="Ink 22">
                <a:extLst>
                  <a:ext uri="{FF2B5EF4-FFF2-40B4-BE49-F238E27FC236}">
                    <a16:creationId xmlns:a16="http://schemas.microsoft.com/office/drawing/2014/main" id="{87940B50-8117-482E-41BA-3C20FF2AED33}"/>
                  </a:ext>
                </a:extLst>
              </p:cNvPr>
              <p:cNvPicPr/>
              <p:nvPr/>
            </p:nvPicPr>
            <p:blipFill>
              <a:blip r:embed="rId29"/>
              <a:stretch>
                <a:fillRect/>
              </a:stretch>
            </p:blipFill>
            <p:spPr>
              <a:xfrm>
                <a:off x="5372160" y="2213500"/>
                <a:ext cx="2984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6381A9DA-F264-E67C-0AB7-834041BB75BC}"/>
                  </a:ext>
                </a:extLst>
              </p14:cNvPr>
              <p14:cNvContentPartPr/>
              <p14:nvPr/>
            </p14:nvContentPartPr>
            <p14:xfrm>
              <a:off x="5821080" y="785380"/>
              <a:ext cx="3197520" cy="96840"/>
            </p14:xfrm>
          </p:contentPart>
        </mc:Choice>
        <mc:Fallback xmlns="">
          <p:pic>
            <p:nvPicPr>
              <p:cNvPr id="24" name="Ink 23">
                <a:extLst>
                  <a:ext uri="{FF2B5EF4-FFF2-40B4-BE49-F238E27FC236}">
                    <a16:creationId xmlns:a16="http://schemas.microsoft.com/office/drawing/2014/main" id="{6381A9DA-F264-E67C-0AB7-834041BB75BC}"/>
                  </a:ext>
                </a:extLst>
              </p:cNvPr>
              <p:cNvPicPr/>
              <p:nvPr/>
            </p:nvPicPr>
            <p:blipFill>
              <a:blip r:embed="rId31"/>
              <a:stretch>
                <a:fillRect/>
              </a:stretch>
            </p:blipFill>
            <p:spPr>
              <a:xfrm>
                <a:off x="5803080" y="767380"/>
                <a:ext cx="3233160" cy="132480"/>
              </a:xfrm>
              <a:prstGeom prst="rect">
                <a:avLst/>
              </a:prstGeom>
            </p:spPr>
          </p:pic>
        </mc:Fallback>
      </mc:AlternateContent>
    </p:spTree>
    <p:extLst>
      <p:ext uri="{BB962C8B-B14F-4D97-AF65-F5344CB8AC3E}">
        <p14:creationId xmlns:p14="http://schemas.microsoft.com/office/powerpoint/2010/main" val="31358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216651"/>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5816977"/>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rPr>
              <a:t>Targum Jonathan son of Uziel Isaiah 40:25-31</a:t>
            </a:r>
          </a:p>
          <a:p>
            <a:pPr rtl="0">
              <a:spcBef>
                <a:spcPts val="0"/>
              </a:spcBef>
              <a:spcAft>
                <a:spcPts val="0"/>
              </a:spcAft>
            </a:pPr>
            <a:r>
              <a:rPr lang="en-US" sz="2000" i="0" u="none" strike="noStrike">
                <a:solidFill>
                  <a:srgbClr val="FFC000"/>
                </a:solidFill>
                <a:effectLst/>
                <a:latin typeface="Arial" panose="020B0604020202020204" pitchFamily="34" charset="0"/>
              </a:rPr>
              <a:t>40:25 To whom, then, will ye liken me? and to whom will ye equal me? saith the Holy One. </a:t>
            </a:r>
            <a:r>
              <a:rPr lang="en-US" sz="2000" i="0" u="none" strike="noStrike">
                <a:solidFill>
                  <a:srgbClr val="92D050"/>
                </a:solidFill>
                <a:effectLst/>
                <a:latin typeface="Arial" panose="020B0604020202020204" pitchFamily="34" charset="0"/>
              </a:rPr>
              <a:t>40:26 Lift up your eyes on high, and behold, that ye may fear Him, who hath created these things, who bringeth forth the host of the heavens by number: He calleth them all by their name: on account of the combination of forces and might of power, not one is hindered in its orb. 40:27 Why sayest thou, O Jacob, and speakest, O Israel, My way is hid from the Lord, and my cause is removed from my God?</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40:28 Hast thou not known? yea, hast thou not heard that the everlasting God, the Lord who hath created the foundations of the earth, is not fatigued, neither is weary? there is no end to His wisdom. 40:29 Who giveth wisdom to the righteous that long for the words of the law; and to those who have no strength, he multiplieth strength. 40:30 And the wicked youths shall be fatigued and shall be weary; and the impious young men shall utterly fall. 40:31 But they that hope for the salvation of the Lord shall be gathered together from the midst of their captivity, and shall increase their strength, and their youth shall be renewed like the sprout that springeth up: they shall hasten upon the wings of eagles, and not be weary; they shall walk, and not faint.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EF5F0F3-E8C8-1BE1-3D0B-AC3ED7189A47}"/>
                  </a:ext>
                </a:extLst>
              </p14:cNvPr>
              <p14:cNvContentPartPr/>
              <p14:nvPr/>
            </p14:nvContentPartPr>
            <p14:xfrm>
              <a:off x="5002440" y="2560180"/>
              <a:ext cx="3774960" cy="84960"/>
            </p14:xfrm>
          </p:contentPart>
        </mc:Choice>
        <mc:Fallback xmlns="">
          <p:pic>
            <p:nvPicPr>
              <p:cNvPr id="2" name="Ink 1">
                <a:extLst>
                  <a:ext uri="{FF2B5EF4-FFF2-40B4-BE49-F238E27FC236}">
                    <a16:creationId xmlns:a16="http://schemas.microsoft.com/office/drawing/2014/main" id="{AEF5F0F3-E8C8-1BE1-3D0B-AC3ED7189A47}"/>
                  </a:ext>
                </a:extLst>
              </p:cNvPr>
              <p:cNvPicPr/>
              <p:nvPr/>
            </p:nvPicPr>
            <p:blipFill>
              <a:blip r:embed="rId5"/>
              <a:stretch>
                <a:fillRect/>
              </a:stretch>
            </p:blipFill>
            <p:spPr>
              <a:xfrm>
                <a:off x="4984800" y="2542180"/>
                <a:ext cx="3810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82512B8-3FD7-C6D8-F051-7C1785C116F8}"/>
                  </a:ext>
                </a:extLst>
              </p14:cNvPr>
              <p14:cNvContentPartPr/>
              <p14:nvPr/>
            </p14:nvContentPartPr>
            <p14:xfrm>
              <a:off x="577680" y="2860060"/>
              <a:ext cx="3243600" cy="77400"/>
            </p14:xfrm>
          </p:contentPart>
        </mc:Choice>
        <mc:Fallback xmlns="">
          <p:pic>
            <p:nvPicPr>
              <p:cNvPr id="4" name="Ink 3">
                <a:extLst>
                  <a:ext uri="{FF2B5EF4-FFF2-40B4-BE49-F238E27FC236}">
                    <a16:creationId xmlns:a16="http://schemas.microsoft.com/office/drawing/2014/main" id="{D82512B8-3FD7-C6D8-F051-7C1785C116F8}"/>
                  </a:ext>
                </a:extLst>
              </p:cNvPr>
              <p:cNvPicPr/>
              <p:nvPr/>
            </p:nvPicPr>
            <p:blipFill>
              <a:blip r:embed="rId7"/>
              <a:stretch>
                <a:fillRect/>
              </a:stretch>
            </p:blipFill>
            <p:spPr>
              <a:xfrm>
                <a:off x="559680" y="2842420"/>
                <a:ext cx="3279240" cy="113040"/>
              </a:xfrm>
              <a:prstGeom prst="rect">
                <a:avLst/>
              </a:prstGeom>
            </p:spPr>
          </p:pic>
        </mc:Fallback>
      </mc:AlternateContent>
      <p:grpSp>
        <p:nvGrpSpPr>
          <p:cNvPr id="9" name="Group 8">
            <a:extLst>
              <a:ext uri="{FF2B5EF4-FFF2-40B4-BE49-F238E27FC236}">
                <a16:creationId xmlns:a16="http://schemas.microsoft.com/office/drawing/2014/main" id="{74B7B33F-9422-8C54-7806-17BBDC6EC537}"/>
              </a:ext>
            </a:extLst>
          </p:cNvPr>
          <p:cNvGrpSpPr/>
          <p:nvPr/>
        </p:nvGrpSpPr>
        <p:grpSpPr>
          <a:xfrm>
            <a:off x="2148720" y="3167500"/>
            <a:ext cx="7025040" cy="103320"/>
            <a:chOff x="2148720" y="3167500"/>
            <a:chExt cx="7025040" cy="1033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D586462-6DBA-A376-176A-74FC11FB5AF0}"/>
                    </a:ext>
                  </a:extLst>
                </p14:cNvPr>
                <p14:cNvContentPartPr/>
                <p14:nvPr/>
              </p14:nvContentPartPr>
              <p14:xfrm>
                <a:off x="2148720" y="3174340"/>
                <a:ext cx="1527480" cy="96480"/>
              </p14:xfrm>
            </p:contentPart>
          </mc:Choice>
          <mc:Fallback xmlns="">
            <p:pic>
              <p:nvPicPr>
                <p:cNvPr id="5" name="Ink 4">
                  <a:extLst>
                    <a:ext uri="{FF2B5EF4-FFF2-40B4-BE49-F238E27FC236}">
                      <a16:creationId xmlns:a16="http://schemas.microsoft.com/office/drawing/2014/main" id="{CD586462-6DBA-A376-176A-74FC11FB5AF0}"/>
                    </a:ext>
                  </a:extLst>
                </p:cNvPr>
                <p:cNvPicPr/>
                <p:nvPr/>
              </p:nvPicPr>
              <p:blipFill>
                <a:blip r:embed="rId9"/>
                <a:stretch>
                  <a:fillRect/>
                </a:stretch>
              </p:blipFill>
              <p:spPr>
                <a:xfrm>
                  <a:off x="2130720" y="3156340"/>
                  <a:ext cx="1563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36080E4-F56D-4A71-E856-C0470694AA3E}"/>
                    </a:ext>
                  </a:extLst>
                </p14:cNvPr>
                <p14:cNvContentPartPr/>
                <p14:nvPr/>
              </p14:nvContentPartPr>
              <p14:xfrm>
                <a:off x="6522720" y="3167500"/>
                <a:ext cx="2651040" cy="78840"/>
              </p14:xfrm>
            </p:contentPart>
          </mc:Choice>
          <mc:Fallback xmlns="">
            <p:pic>
              <p:nvPicPr>
                <p:cNvPr id="7" name="Ink 6">
                  <a:extLst>
                    <a:ext uri="{FF2B5EF4-FFF2-40B4-BE49-F238E27FC236}">
                      <a16:creationId xmlns:a16="http://schemas.microsoft.com/office/drawing/2014/main" id="{336080E4-F56D-4A71-E856-C0470694AA3E}"/>
                    </a:ext>
                  </a:extLst>
                </p:cNvPr>
                <p:cNvPicPr/>
                <p:nvPr/>
              </p:nvPicPr>
              <p:blipFill>
                <a:blip r:embed="rId11"/>
                <a:stretch>
                  <a:fillRect/>
                </a:stretch>
              </p:blipFill>
              <p:spPr>
                <a:xfrm>
                  <a:off x="6505080" y="3149860"/>
                  <a:ext cx="268668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FE8BD23-48E1-35D8-C297-A712251DFD6E}"/>
                  </a:ext>
                </a:extLst>
              </p14:cNvPr>
              <p14:cNvContentPartPr/>
              <p14:nvPr/>
            </p14:nvContentPartPr>
            <p14:xfrm>
              <a:off x="677760" y="3490060"/>
              <a:ext cx="3890520" cy="32040"/>
            </p14:xfrm>
          </p:contentPart>
        </mc:Choice>
        <mc:Fallback xmlns="">
          <p:pic>
            <p:nvPicPr>
              <p:cNvPr id="11" name="Ink 10">
                <a:extLst>
                  <a:ext uri="{FF2B5EF4-FFF2-40B4-BE49-F238E27FC236}">
                    <a16:creationId xmlns:a16="http://schemas.microsoft.com/office/drawing/2014/main" id="{6FE8BD23-48E1-35D8-C297-A712251DFD6E}"/>
                  </a:ext>
                </a:extLst>
              </p:cNvPr>
              <p:cNvPicPr/>
              <p:nvPr/>
            </p:nvPicPr>
            <p:blipFill>
              <a:blip r:embed="rId13"/>
              <a:stretch>
                <a:fillRect/>
              </a:stretch>
            </p:blipFill>
            <p:spPr>
              <a:xfrm>
                <a:off x="659760" y="3472060"/>
                <a:ext cx="3926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8F93C23-0AF3-7E81-A72C-29320B901FFF}"/>
                  </a:ext>
                </a:extLst>
              </p14:cNvPr>
              <p14:cNvContentPartPr/>
              <p14:nvPr/>
            </p14:nvContentPartPr>
            <p14:xfrm>
              <a:off x="6253080" y="3520660"/>
              <a:ext cx="1954800" cy="52920"/>
            </p14:xfrm>
          </p:contentPart>
        </mc:Choice>
        <mc:Fallback xmlns="">
          <p:pic>
            <p:nvPicPr>
              <p:cNvPr id="12" name="Ink 11">
                <a:extLst>
                  <a:ext uri="{FF2B5EF4-FFF2-40B4-BE49-F238E27FC236}">
                    <a16:creationId xmlns:a16="http://schemas.microsoft.com/office/drawing/2014/main" id="{B8F93C23-0AF3-7E81-A72C-29320B901FFF}"/>
                  </a:ext>
                </a:extLst>
              </p:cNvPr>
              <p:cNvPicPr/>
              <p:nvPr/>
            </p:nvPicPr>
            <p:blipFill>
              <a:blip r:embed="rId15"/>
              <a:stretch>
                <a:fillRect/>
              </a:stretch>
            </p:blipFill>
            <p:spPr>
              <a:xfrm>
                <a:off x="6235080" y="3502660"/>
                <a:ext cx="1990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705B09B-D361-C9AC-C54B-98B8C8B92D6E}"/>
                  </a:ext>
                </a:extLst>
              </p14:cNvPr>
              <p14:cNvContentPartPr/>
              <p14:nvPr/>
            </p14:nvContentPartPr>
            <p14:xfrm>
              <a:off x="4784280" y="3419860"/>
              <a:ext cx="1293840" cy="34560"/>
            </p14:xfrm>
          </p:contentPart>
        </mc:Choice>
        <mc:Fallback xmlns="">
          <p:pic>
            <p:nvPicPr>
              <p:cNvPr id="13" name="Ink 12">
                <a:extLst>
                  <a:ext uri="{FF2B5EF4-FFF2-40B4-BE49-F238E27FC236}">
                    <a16:creationId xmlns:a16="http://schemas.microsoft.com/office/drawing/2014/main" id="{2705B09B-D361-C9AC-C54B-98B8C8B92D6E}"/>
                  </a:ext>
                </a:extLst>
              </p:cNvPr>
              <p:cNvPicPr/>
              <p:nvPr/>
            </p:nvPicPr>
            <p:blipFill>
              <a:blip r:embed="rId17"/>
              <a:stretch>
                <a:fillRect/>
              </a:stretch>
            </p:blipFill>
            <p:spPr>
              <a:xfrm>
                <a:off x="4766280" y="3401860"/>
                <a:ext cx="1329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F3B53F0-1F74-DF1A-9D88-06ABC21D6450}"/>
                  </a:ext>
                </a:extLst>
              </p14:cNvPr>
              <p14:cNvContentPartPr/>
              <p14:nvPr/>
            </p14:nvContentPartPr>
            <p14:xfrm>
              <a:off x="1173120" y="3809020"/>
              <a:ext cx="6935760" cy="68760"/>
            </p14:xfrm>
          </p:contentPart>
        </mc:Choice>
        <mc:Fallback xmlns="">
          <p:pic>
            <p:nvPicPr>
              <p:cNvPr id="14" name="Ink 13">
                <a:extLst>
                  <a:ext uri="{FF2B5EF4-FFF2-40B4-BE49-F238E27FC236}">
                    <a16:creationId xmlns:a16="http://schemas.microsoft.com/office/drawing/2014/main" id="{9F3B53F0-1F74-DF1A-9D88-06ABC21D6450}"/>
                  </a:ext>
                </a:extLst>
              </p:cNvPr>
              <p:cNvPicPr/>
              <p:nvPr/>
            </p:nvPicPr>
            <p:blipFill>
              <a:blip r:embed="rId19"/>
              <a:stretch>
                <a:fillRect/>
              </a:stretch>
            </p:blipFill>
            <p:spPr>
              <a:xfrm>
                <a:off x="1155120" y="3791020"/>
                <a:ext cx="6971400" cy="104400"/>
              </a:xfrm>
              <a:prstGeom prst="rect">
                <a:avLst/>
              </a:prstGeom>
            </p:spPr>
          </p:pic>
        </mc:Fallback>
      </mc:AlternateContent>
      <p:grpSp>
        <p:nvGrpSpPr>
          <p:cNvPr id="17" name="Group 16">
            <a:extLst>
              <a:ext uri="{FF2B5EF4-FFF2-40B4-BE49-F238E27FC236}">
                <a16:creationId xmlns:a16="http://schemas.microsoft.com/office/drawing/2014/main" id="{C64BAACF-278A-F6CE-D696-2C3B3955B517}"/>
              </a:ext>
            </a:extLst>
          </p:cNvPr>
          <p:cNvGrpSpPr/>
          <p:nvPr/>
        </p:nvGrpSpPr>
        <p:grpSpPr>
          <a:xfrm>
            <a:off x="4988400" y="4948780"/>
            <a:ext cx="813240" cy="74880"/>
            <a:chOff x="4988400" y="4948780"/>
            <a:chExt cx="813240" cy="748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2A8C5B6-B8FF-45A7-CB85-3DC92D93B302}"/>
                    </a:ext>
                  </a:extLst>
                </p14:cNvPr>
                <p14:cNvContentPartPr/>
                <p14:nvPr/>
              </p14:nvContentPartPr>
              <p14:xfrm>
                <a:off x="5413920" y="4948780"/>
                <a:ext cx="387720" cy="74880"/>
              </p14:xfrm>
            </p:contentPart>
          </mc:Choice>
          <mc:Fallback xmlns="">
            <p:pic>
              <p:nvPicPr>
                <p:cNvPr id="15" name="Ink 14">
                  <a:extLst>
                    <a:ext uri="{FF2B5EF4-FFF2-40B4-BE49-F238E27FC236}">
                      <a16:creationId xmlns:a16="http://schemas.microsoft.com/office/drawing/2014/main" id="{E2A8C5B6-B8FF-45A7-CB85-3DC92D93B302}"/>
                    </a:ext>
                  </a:extLst>
                </p:cNvPr>
                <p:cNvPicPr/>
                <p:nvPr/>
              </p:nvPicPr>
              <p:blipFill>
                <a:blip r:embed="rId21"/>
                <a:stretch>
                  <a:fillRect/>
                </a:stretch>
              </p:blipFill>
              <p:spPr>
                <a:xfrm>
                  <a:off x="5395920" y="4930780"/>
                  <a:ext cx="423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D4C8421-BA20-5954-4A71-869737B39633}"/>
                    </a:ext>
                  </a:extLst>
                </p14:cNvPr>
                <p14:cNvContentPartPr/>
                <p14:nvPr/>
              </p14:nvContentPartPr>
              <p14:xfrm>
                <a:off x="4988400" y="4976500"/>
                <a:ext cx="527040" cy="18000"/>
              </p14:xfrm>
            </p:contentPart>
          </mc:Choice>
          <mc:Fallback xmlns="">
            <p:pic>
              <p:nvPicPr>
                <p:cNvPr id="16" name="Ink 15">
                  <a:extLst>
                    <a:ext uri="{FF2B5EF4-FFF2-40B4-BE49-F238E27FC236}">
                      <a16:creationId xmlns:a16="http://schemas.microsoft.com/office/drawing/2014/main" id="{4D4C8421-BA20-5954-4A71-869737B39633}"/>
                    </a:ext>
                  </a:extLst>
                </p:cNvPr>
                <p:cNvPicPr/>
                <p:nvPr/>
              </p:nvPicPr>
              <p:blipFill>
                <a:blip r:embed="rId23"/>
                <a:stretch>
                  <a:fillRect/>
                </a:stretch>
              </p:blipFill>
              <p:spPr>
                <a:xfrm>
                  <a:off x="4970760" y="4958860"/>
                  <a:ext cx="56268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7B9DF0E-4EA9-3AB5-1565-88026D379EE9}"/>
                  </a:ext>
                </a:extLst>
              </p14:cNvPr>
              <p14:cNvContentPartPr/>
              <p14:nvPr/>
            </p14:nvContentPartPr>
            <p14:xfrm>
              <a:off x="9206880" y="2433820"/>
              <a:ext cx="305280" cy="1412640"/>
            </p14:xfrm>
          </p:contentPart>
        </mc:Choice>
        <mc:Fallback xmlns="">
          <p:pic>
            <p:nvPicPr>
              <p:cNvPr id="18" name="Ink 17">
                <a:extLst>
                  <a:ext uri="{FF2B5EF4-FFF2-40B4-BE49-F238E27FC236}">
                    <a16:creationId xmlns:a16="http://schemas.microsoft.com/office/drawing/2014/main" id="{47B9DF0E-4EA9-3AB5-1565-88026D379EE9}"/>
                  </a:ext>
                </a:extLst>
              </p:cNvPr>
              <p:cNvPicPr/>
              <p:nvPr/>
            </p:nvPicPr>
            <p:blipFill>
              <a:blip r:embed="rId25"/>
              <a:stretch>
                <a:fillRect/>
              </a:stretch>
            </p:blipFill>
            <p:spPr>
              <a:xfrm>
                <a:off x="9189240" y="2415820"/>
                <a:ext cx="340920" cy="1448280"/>
              </a:xfrm>
              <a:prstGeom prst="rect">
                <a:avLst/>
              </a:prstGeom>
            </p:spPr>
          </p:pic>
        </mc:Fallback>
      </mc:AlternateContent>
      <p:grpSp>
        <p:nvGrpSpPr>
          <p:cNvPr id="21" name="Group 20">
            <a:extLst>
              <a:ext uri="{FF2B5EF4-FFF2-40B4-BE49-F238E27FC236}">
                <a16:creationId xmlns:a16="http://schemas.microsoft.com/office/drawing/2014/main" id="{790D653C-62C6-69AB-AE37-EAEFBC09764A}"/>
              </a:ext>
            </a:extLst>
          </p:cNvPr>
          <p:cNvGrpSpPr/>
          <p:nvPr/>
        </p:nvGrpSpPr>
        <p:grpSpPr>
          <a:xfrm>
            <a:off x="8041920" y="4117540"/>
            <a:ext cx="492120" cy="41400"/>
            <a:chOff x="8041920" y="4117540"/>
            <a:chExt cx="492120" cy="41400"/>
          </a:xfrm>
        </p:grpSpPr>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DA5FF88-E185-5E10-4D69-5080FDD48F87}"/>
                    </a:ext>
                  </a:extLst>
                </p14:cNvPr>
                <p14:cNvContentPartPr/>
                <p14:nvPr/>
              </p14:nvContentPartPr>
              <p14:xfrm>
                <a:off x="8080440" y="4121140"/>
                <a:ext cx="9720" cy="19080"/>
              </p14:xfrm>
            </p:contentPart>
          </mc:Choice>
          <mc:Fallback xmlns="">
            <p:pic>
              <p:nvPicPr>
                <p:cNvPr id="19" name="Ink 18">
                  <a:extLst>
                    <a:ext uri="{FF2B5EF4-FFF2-40B4-BE49-F238E27FC236}">
                      <a16:creationId xmlns:a16="http://schemas.microsoft.com/office/drawing/2014/main" id="{8DA5FF88-E185-5E10-4D69-5080FDD48F87}"/>
                    </a:ext>
                  </a:extLst>
                </p:cNvPr>
                <p:cNvPicPr/>
                <p:nvPr/>
              </p:nvPicPr>
              <p:blipFill>
                <a:blip r:embed="rId27"/>
                <a:stretch>
                  <a:fillRect/>
                </a:stretch>
              </p:blipFill>
              <p:spPr>
                <a:xfrm>
                  <a:off x="8062800" y="4103140"/>
                  <a:ext cx="45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18F9347-2AA9-6378-5D95-88CCD8800034}"/>
                    </a:ext>
                  </a:extLst>
                </p14:cNvPr>
                <p14:cNvContentPartPr/>
                <p14:nvPr/>
              </p14:nvContentPartPr>
              <p14:xfrm>
                <a:off x="8041920" y="4117540"/>
                <a:ext cx="492120" cy="41400"/>
              </p14:xfrm>
            </p:contentPart>
          </mc:Choice>
          <mc:Fallback xmlns="">
            <p:pic>
              <p:nvPicPr>
                <p:cNvPr id="20" name="Ink 19">
                  <a:extLst>
                    <a:ext uri="{FF2B5EF4-FFF2-40B4-BE49-F238E27FC236}">
                      <a16:creationId xmlns:a16="http://schemas.microsoft.com/office/drawing/2014/main" id="{518F9347-2AA9-6378-5D95-88CCD8800034}"/>
                    </a:ext>
                  </a:extLst>
                </p:cNvPr>
                <p:cNvPicPr/>
                <p:nvPr/>
              </p:nvPicPr>
              <p:blipFill>
                <a:blip r:embed="rId29"/>
                <a:stretch>
                  <a:fillRect/>
                </a:stretch>
              </p:blipFill>
              <p:spPr>
                <a:xfrm>
                  <a:off x="8023920" y="4099900"/>
                  <a:ext cx="52776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15CC4922-89F6-6A85-86C3-887BA90E89C4}"/>
                  </a:ext>
                </a:extLst>
              </p14:cNvPr>
              <p14:cNvContentPartPr/>
              <p14:nvPr/>
            </p14:nvContentPartPr>
            <p14:xfrm>
              <a:off x="632760" y="4329940"/>
              <a:ext cx="406800" cy="135360"/>
            </p14:xfrm>
          </p:contentPart>
        </mc:Choice>
        <mc:Fallback xmlns="">
          <p:pic>
            <p:nvPicPr>
              <p:cNvPr id="22" name="Ink 21">
                <a:extLst>
                  <a:ext uri="{FF2B5EF4-FFF2-40B4-BE49-F238E27FC236}">
                    <a16:creationId xmlns:a16="http://schemas.microsoft.com/office/drawing/2014/main" id="{15CC4922-89F6-6A85-86C3-887BA90E89C4}"/>
                  </a:ext>
                </a:extLst>
              </p:cNvPr>
              <p:cNvPicPr/>
              <p:nvPr/>
            </p:nvPicPr>
            <p:blipFill>
              <a:blip r:embed="rId31"/>
              <a:stretch>
                <a:fillRect/>
              </a:stretch>
            </p:blipFill>
            <p:spPr>
              <a:xfrm>
                <a:off x="615120" y="4312300"/>
                <a:ext cx="442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5A18806F-B859-1C4E-E121-3BDF1957C4EF}"/>
                  </a:ext>
                </a:extLst>
              </p14:cNvPr>
              <p14:cNvContentPartPr/>
              <p14:nvPr/>
            </p14:nvContentPartPr>
            <p14:xfrm>
              <a:off x="225960" y="692860"/>
              <a:ext cx="381600" cy="653400"/>
            </p14:xfrm>
          </p:contentPart>
        </mc:Choice>
        <mc:Fallback xmlns="">
          <p:pic>
            <p:nvPicPr>
              <p:cNvPr id="23" name="Ink 22">
                <a:extLst>
                  <a:ext uri="{FF2B5EF4-FFF2-40B4-BE49-F238E27FC236}">
                    <a16:creationId xmlns:a16="http://schemas.microsoft.com/office/drawing/2014/main" id="{5A18806F-B859-1C4E-E121-3BDF1957C4EF}"/>
                  </a:ext>
                </a:extLst>
              </p:cNvPr>
              <p:cNvPicPr/>
              <p:nvPr/>
            </p:nvPicPr>
            <p:blipFill>
              <a:blip r:embed="rId33"/>
              <a:stretch>
                <a:fillRect/>
              </a:stretch>
            </p:blipFill>
            <p:spPr>
              <a:xfrm>
                <a:off x="208320" y="675220"/>
                <a:ext cx="417240" cy="689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44BB8D54-7FC9-25D1-D12A-D9A778445EA5}"/>
                  </a:ext>
                </a:extLst>
              </p14:cNvPr>
              <p14:cNvContentPartPr/>
              <p14:nvPr/>
            </p14:nvContentPartPr>
            <p14:xfrm>
              <a:off x="9333600" y="601780"/>
              <a:ext cx="159480" cy="488880"/>
            </p14:xfrm>
          </p:contentPart>
        </mc:Choice>
        <mc:Fallback xmlns="">
          <p:pic>
            <p:nvPicPr>
              <p:cNvPr id="24" name="Ink 23">
                <a:extLst>
                  <a:ext uri="{FF2B5EF4-FFF2-40B4-BE49-F238E27FC236}">
                    <a16:creationId xmlns:a16="http://schemas.microsoft.com/office/drawing/2014/main" id="{44BB8D54-7FC9-25D1-D12A-D9A778445EA5}"/>
                  </a:ext>
                </a:extLst>
              </p:cNvPr>
              <p:cNvPicPr/>
              <p:nvPr/>
            </p:nvPicPr>
            <p:blipFill>
              <a:blip r:embed="rId35"/>
              <a:stretch>
                <a:fillRect/>
              </a:stretch>
            </p:blipFill>
            <p:spPr>
              <a:xfrm>
                <a:off x="9315960" y="584140"/>
                <a:ext cx="195120" cy="524520"/>
              </a:xfrm>
              <a:prstGeom prst="rect">
                <a:avLst/>
              </a:prstGeom>
            </p:spPr>
          </p:pic>
        </mc:Fallback>
      </mc:AlternateContent>
    </p:spTree>
    <p:extLst>
      <p:ext uri="{BB962C8B-B14F-4D97-AF65-F5344CB8AC3E}">
        <p14:creationId xmlns:p14="http://schemas.microsoft.com/office/powerpoint/2010/main" val="403644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96750" cy="62166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50" y="209550"/>
            <a:ext cx="11791950" cy="5693866"/>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Akeidat Yitzchak 54:1 Part 4</a:t>
            </a:r>
          </a:p>
          <a:p>
            <a:pPr rtl="0">
              <a:spcBef>
                <a:spcPts val="0"/>
              </a:spcBef>
              <a:spcAft>
                <a:spcPts val="0"/>
              </a:spcAft>
            </a:pPr>
            <a:r>
              <a:rPr lang="en-US" sz="2100" i="0" u="none" strike="noStrike">
                <a:solidFill>
                  <a:srgbClr val="FFC000"/>
                </a:solidFill>
                <a:effectLst/>
                <a:latin typeface="Arial" panose="020B0604020202020204" pitchFamily="34" charset="0"/>
              </a:rPr>
              <a:t>Some early philosophers in denying G-d’s attributes, insist that G-d knows only Himself, that this is the extent of His awareness. They take this position in order to preserve the uniqueness and unity of G-d, but forget that by doing so, far from according Him greatness, they denigrate Him, since His knowledge would be inferior to the lowliest of His creatures, who perceive things all around them. </a:t>
            </a:r>
            <a:r>
              <a:rPr lang="en-US" sz="2100" i="0" u="none" strike="noStrike">
                <a:solidFill>
                  <a:srgbClr val="00B0F0"/>
                </a:solidFill>
                <a:effectLst/>
                <a:latin typeface="Arial" panose="020B0604020202020204" pitchFamily="34" charset="0"/>
              </a:rPr>
              <a:t>"Does not even the ox know his owner?" </a:t>
            </a:r>
            <a:r>
              <a:rPr lang="en-US" sz="2100" i="0" u="none" strike="noStrike">
                <a:solidFill>
                  <a:srgbClr val="FFC000"/>
                </a:solidFill>
                <a:effectLst/>
                <a:latin typeface="Arial" panose="020B0604020202020204" pitchFamily="34" charset="0"/>
              </a:rPr>
              <a:t>is the cry of Isaiah in chapter one. This proves that knowledge, awareness is considered a positive attribute. Its absence then is undoubtedly a shortcoming. How can one attribute shortcomings to the most perfect Being? Others ascribe to G-d only awareness of things immutable, never changing, as well as general principles. They deny that G-d has knowledge of personal experiences that change from day to day. Concerning such foolishness, David says (</a:t>
            </a:r>
            <a:r>
              <a:rPr lang="en-US" sz="2100" i="0" u="none" strike="noStrike">
                <a:solidFill>
                  <a:srgbClr val="00B0F0"/>
                </a:solidFill>
                <a:effectLst/>
                <a:latin typeface="Arial" panose="020B0604020202020204" pitchFamily="34" charset="0"/>
              </a:rPr>
              <a:t>Psalms 94,8</a:t>
            </a:r>
            <a:r>
              <a:rPr lang="en-US" sz="2100" i="0" u="none" strike="noStrike">
                <a:solidFill>
                  <a:srgbClr val="FFC000"/>
                </a:solidFill>
                <a:effectLst/>
                <a:latin typeface="Arial" panose="020B0604020202020204" pitchFamily="34" charset="0"/>
              </a:rPr>
              <a:t>) </a:t>
            </a:r>
            <a:r>
              <a:rPr lang="en-US" sz="2100" i="0" u="none" strike="noStrike">
                <a:solidFill>
                  <a:srgbClr val="00B0F0"/>
                </a:solidFill>
                <a:effectLst/>
                <a:latin typeface="Arial" panose="020B0604020202020204" pitchFamily="34" charset="0"/>
              </a:rPr>
              <a:t>"consider, you who are devoid of sense among the people! Fools!, when will you smarten up? Do you not realise that He who implants the ear should be able to hear, that He who shapes the eye is able to see?" </a:t>
            </a:r>
            <a:r>
              <a:rPr lang="en-US" sz="2100" i="0" u="none" strike="noStrike">
                <a:solidFill>
                  <a:srgbClr val="FFC000"/>
                </a:solidFill>
                <a:effectLst/>
                <a:latin typeface="Arial" panose="020B0604020202020204" pitchFamily="34" charset="0"/>
              </a:rPr>
              <a:t>We, who believe in the truth of the Torah that Moses has handed down to us, believe, of course, that He is omniscient. We can therefore attribute to G-d all faculties such as patience, kindness etc., without in the least diminishing our image of Him as unique, as </a:t>
            </a:r>
            <a:r>
              <a:rPr lang="en-US" sz="2100" i="0" u="none" strike="noStrike">
                <a:solidFill>
                  <a:srgbClr val="00B0F0"/>
                </a:solidFill>
                <a:effectLst/>
                <a:latin typeface="Arial" panose="020B0604020202020204" pitchFamily="34" charset="0"/>
              </a:rPr>
              <a:t>"ONE." </a:t>
            </a:r>
            <a:r>
              <a:rPr lang="en-US" sz="2100" i="0" u="none" strike="noStrike">
                <a:solidFill>
                  <a:srgbClr val="FFC000"/>
                </a:solidFill>
                <a:effectLst/>
                <a:latin typeface="Arial" panose="020B0604020202020204" pitchFamily="34" charset="0"/>
              </a:rPr>
              <a:t>The four lettered name of G-d testifies to His Oneness; all other names indicate attributes that became noticeable as this universe was created.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8235924-A53A-7804-6ABE-6A3597CF46D2}"/>
                  </a:ext>
                </a:extLst>
              </p14:cNvPr>
              <p14:cNvContentPartPr/>
              <p14:nvPr/>
            </p14:nvContentPartPr>
            <p14:xfrm>
              <a:off x="8533320" y="978340"/>
              <a:ext cx="1722960" cy="94680"/>
            </p14:xfrm>
          </p:contentPart>
        </mc:Choice>
        <mc:Fallback xmlns="">
          <p:pic>
            <p:nvPicPr>
              <p:cNvPr id="2" name="Ink 1">
                <a:extLst>
                  <a:ext uri="{FF2B5EF4-FFF2-40B4-BE49-F238E27FC236}">
                    <a16:creationId xmlns:a16="http://schemas.microsoft.com/office/drawing/2014/main" id="{48235924-A53A-7804-6ABE-6A3597CF46D2}"/>
                  </a:ext>
                </a:extLst>
              </p:cNvPr>
              <p:cNvPicPr/>
              <p:nvPr/>
            </p:nvPicPr>
            <p:blipFill>
              <a:blip r:embed="rId5"/>
              <a:stretch>
                <a:fillRect/>
              </a:stretch>
            </p:blipFill>
            <p:spPr>
              <a:xfrm>
                <a:off x="8515320" y="960340"/>
                <a:ext cx="1758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AC0DE3A-2297-EB1D-4822-503F2BC455EB}"/>
                  </a:ext>
                </a:extLst>
              </p14:cNvPr>
              <p14:cNvContentPartPr/>
              <p14:nvPr/>
            </p14:nvContentPartPr>
            <p14:xfrm>
              <a:off x="968280" y="1305940"/>
              <a:ext cx="2211840" cy="38160"/>
            </p14:xfrm>
          </p:contentPart>
        </mc:Choice>
        <mc:Fallback xmlns="">
          <p:pic>
            <p:nvPicPr>
              <p:cNvPr id="4" name="Ink 3">
                <a:extLst>
                  <a:ext uri="{FF2B5EF4-FFF2-40B4-BE49-F238E27FC236}">
                    <a16:creationId xmlns:a16="http://schemas.microsoft.com/office/drawing/2014/main" id="{6AC0DE3A-2297-EB1D-4822-503F2BC455EB}"/>
                  </a:ext>
                </a:extLst>
              </p:cNvPr>
              <p:cNvPicPr/>
              <p:nvPr/>
            </p:nvPicPr>
            <p:blipFill>
              <a:blip r:embed="rId7"/>
              <a:stretch>
                <a:fillRect/>
              </a:stretch>
            </p:blipFill>
            <p:spPr>
              <a:xfrm>
                <a:off x="950280" y="1287940"/>
                <a:ext cx="2247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D53D1FF-6788-052A-1C90-16EBB6C7F194}"/>
                  </a:ext>
                </a:extLst>
              </p14:cNvPr>
              <p14:cNvContentPartPr/>
              <p14:nvPr/>
            </p14:nvContentPartPr>
            <p14:xfrm>
              <a:off x="8478600" y="2325100"/>
              <a:ext cx="1053360" cy="24120"/>
            </p14:xfrm>
          </p:contentPart>
        </mc:Choice>
        <mc:Fallback xmlns="">
          <p:pic>
            <p:nvPicPr>
              <p:cNvPr id="5" name="Ink 4">
                <a:extLst>
                  <a:ext uri="{FF2B5EF4-FFF2-40B4-BE49-F238E27FC236}">
                    <a16:creationId xmlns:a16="http://schemas.microsoft.com/office/drawing/2014/main" id="{BD53D1FF-6788-052A-1C90-16EBB6C7F194}"/>
                  </a:ext>
                </a:extLst>
              </p:cNvPr>
              <p:cNvPicPr/>
              <p:nvPr/>
            </p:nvPicPr>
            <p:blipFill>
              <a:blip r:embed="rId9"/>
              <a:stretch>
                <a:fillRect/>
              </a:stretch>
            </p:blipFill>
            <p:spPr>
              <a:xfrm>
                <a:off x="8460600" y="2307100"/>
                <a:ext cx="1089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27C5E06-75EB-2687-95C5-939C72F2615F}"/>
                  </a:ext>
                </a:extLst>
              </p14:cNvPr>
              <p14:cNvContentPartPr/>
              <p14:nvPr/>
            </p14:nvContentPartPr>
            <p14:xfrm>
              <a:off x="4852320" y="2629300"/>
              <a:ext cx="1939320" cy="61920"/>
            </p14:xfrm>
          </p:contentPart>
        </mc:Choice>
        <mc:Fallback xmlns="">
          <p:pic>
            <p:nvPicPr>
              <p:cNvPr id="7" name="Ink 6">
                <a:extLst>
                  <a:ext uri="{FF2B5EF4-FFF2-40B4-BE49-F238E27FC236}">
                    <a16:creationId xmlns:a16="http://schemas.microsoft.com/office/drawing/2014/main" id="{327C5E06-75EB-2687-95C5-939C72F2615F}"/>
                  </a:ext>
                </a:extLst>
              </p:cNvPr>
              <p:cNvPicPr/>
              <p:nvPr/>
            </p:nvPicPr>
            <p:blipFill>
              <a:blip r:embed="rId11"/>
              <a:stretch>
                <a:fillRect/>
              </a:stretch>
            </p:blipFill>
            <p:spPr>
              <a:xfrm>
                <a:off x="4834320" y="2611300"/>
                <a:ext cx="1974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1631BA1-6CC7-89CE-3A5E-D51BAA6CD173}"/>
                  </a:ext>
                </a:extLst>
              </p14:cNvPr>
              <p14:cNvContentPartPr/>
              <p14:nvPr/>
            </p14:nvContentPartPr>
            <p14:xfrm>
              <a:off x="7985040" y="2921260"/>
              <a:ext cx="965160" cy="27720"/>
            </p14:xfrm>
          </p:contentPart>
        </mc:Choice>
        <mc:Fallback xmlns="">
          <p:pic>
            <p:nvPicPr>
              <p:cNvPr id="9" name="Ink 8">
                <a:extLst>
                  <a:ext uri="{FF2B5EF4-FFF2-40B4-BE49-F238E27FC236}">
                    <a16:creationId xmlns:a16="http://schemas.microsoft.com/office/drawing/2014/main" id="{91631BA1-6CC7-89CE-3A5E-D51BAA6CD173}"/>
                  </a:ext>
                </a:extLst>
              </p:cNvPr>
              <p:cNvPicPr/>
              <p:nvPr/>
            </p:nvPicPr>
            <p:blipFill>
              <a:blip r:embed="rId13"/>
              <a:stretch>
                <a:fillRect/>
              </a:stretch>
            </p:blipFill>
            <p:spPr>
              <a:xfrm>
                <a:off x="7967400" y="2903260"/>
                <a:ext cx="1000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5ADB69C-3160-4C29-ADCC-613189814034}"/>
                  </a:ext>
                </a:extLst>
              </p14:cNvPr>
              <p14:cNvContentPartPr/>
              <p14:nvPr/>
            </p14:nvContentPartPr>
            <p14:xfrm>
              <a:off x="5060040" y="3211780"/>
              <a:ext cx="1232280" cy="60840"/>
            </p14:xfrm>
          </p:contentPart>
        </mc:Choice>
        <mc:Fallback xmlns="">
          <p:pic>
            <p:nvPicPr>
              <p:cNvPr id="11" name="Ink 10">
                <a:extLst>
                  <a:ext uri="{FF2B5EF4-FFF2-40B4-BE49-F238E27FC236}">
                    <a16:creationId xmlns:a16="http://schemas.microsoft.com/office/drawing/2014/main" id="{35ADB69C-3160-4C29-ADCC-613189814034}"/>
                  </a:ext>
                </a:extLst>
              </p:cNvPr>
              <p:cNvPicPr/>
              <p:nvPr/>
            </p:nvPicPr>
            <p:blipFill>
              <a:blip r:embed="rId15"/>
              <a:stretch>
                <a:fillRect/>
              </a:stretch>
            </p:blipFill>
            <p:spPr>
              <a:xfrm>
                <a:off x="5042040" y="3193780"/>
                <a:ext cx="1267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12C7F1D-3C64-1346-3401-F0F6CBB1E986}"/>
                  </a:ext>
                </a:extLst>
              </p14:cNvPr>
              <p14:cNvContentPartPr/>
              <p14:nvPr/>
            </p14:nvContentPartPr>
            <p14:xfrm>
              <a:off x="8424600" y="3290980"/>
              <a:ext cx="1393920" cy="42480"/>
            </p14:xfrm>
          </p:contentPart>
        </mc:Choice>
        <mc:Fallback xmlns="">
          <p:pic>
            <p:nvPicPr>
              <p:cNvPr id="12" name="Ink 11">
                <a:extLst>
                  <a:ext uri="{FF2B5EF4-FFF2-40B4-BE49-F238E27FC236}">
                    <a16:creationId xmlns:a16="http://schemas.microsoft.com/office/drawing/2014/main" id="{B12C7F1D-3C64-1346-3401-F0F6CBB1E986}"/>
                  </a:ext>
                </a:extLst>
              </p:cNvPr>
              <p:cNvPicPr/>
              <p:nvPr/>
            </p:nvPicPr>
            <p:blipFill>
              <a:blip r:embed="rId17"/>
              <a:stretch>
                <a:fillRect/>
              </a:stretch>
            </p:blipFill>
            <p:spPr>
              <a:xfrm>
                <a:off x="8406600" y="3273340"/>
                <a:ext cx="1429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AD284C4-7A06-43F1-1535-60D93CF7012B}"/>
                  </a:ext>
                </a:extLst>
              </p14:cNvPr>
              <p14:cNvContentPartPr/>
              <p14:nvPr/>
            </p14:nvContentPartPr>
            <p14:xfrm>
              <a:off x="4133040" y="3627940"/>
              <a:ext cx="1381320" cy="49320"/>
            </p14:xfrm>
          </p:contentPart>
        </mc:Choice>
        <mc:Fallback xmlns="">
          <p:pic>
            <p:nvPicPr>
              <p:cNvPr id="13" name="Ink 12">
                <a:extLst>
                  <a:ext uri="{FF2B5EF4-FFF2-40B4-BE49-F238E27FC236}">
                    <a16:creationId xmlns:a16="http://schemas.microsoft.com/office/drawing/2014/main" id="{FAD284C4-7A06-43F1-1535-60D93CF7012B}"/>
                  </a:ext>
                </a:extLst>
              </p:cNvPr>
              <p:cNvPicPr/>
              <p:nvPr/>
            </p:nvPicPr>
            <p:blipFill>
              <a:blip r:embed="rId19"/>
              <a:stretch>
                <a:fillRect/>
              </a:stretch>
            </p:blipFill>
            <p:spPr>
              <a:xfrm>
                <a:off x="4115400" y="3610300"/>
                <a:ext cx="1416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5C451196-3B38-4635-0CFD-A303F811E0BB}"/>
                  </a:ext>
                </a:extLst>
              </p14:cNvPr>
              <p14:cNvContentPartPr/>
              <p14:nvPr/>
            </p14:nvContentPartPr>
            <p14:xfrm>
              <a:off x="8307600" y="3559540"/>
              <a:ext cx="705600" cy="12600"/>
            </p14:xfrm>
          </p:contentPart>
        </mc:Choice>
        <mc:Fallback xmlns="">
          <p:pic>
            <p:nvPicPr>
              <p:cNvPr id="14" name="Ink 13">
                <a:extLst>
                  <a:ext uri="{FF2B5EF4-FFF2-40B4-BE49-F238E27FC236}">
                    <a16:creationId xmlns:a16="http://schemas.microsoft.com/office/drawing/2014/main" id="{5C451196-3B38-4635-0CFD-A303F811E0BB}"/>
                  </a:ext>
                </a:extLst>
              </p:cNvPr>
              <p:cNvPicPr/>
              <p:nvPr/>
            </p:nvPicPr>
            <p:blipFill>
              <a:blip r:embed="rId21"/>
              <a:stretch>
                <a:fillRect/>
              </a:stretch>
            </p:blipFill>
            <p:spPr>
              <a:xfrm>
                <a:off x="8289960" y="3541540"/>
                <a:ext cx="741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90299EB-EF6C-886E-1D64-970D24A8F6E4}"/>
                  </a:ext>
                </a:extLst>
              </p14:cNvPr>
              <p14:cNvContentPartPr/>
              <p14:nvPr/>
            </p14:nvContentPartPr>
            <p14:xfrm>
              <a:off x="3618240" y="3852580"/>
              <a:ext cx="816840" cy="43560"/>
            </p14:xfrm>
          </p:contentPart>
        </mc:Choice>
        <mc:Fallback xmlns="">
          <p:pic>
            <p:nvPicPr>
              <p:cNvPr id="15" name="Ink 14">
                <a:extLst>
                  <a:ext uri="{FF2B5EF4-FFF2-40B4-BE49-F238E27FC236}">
                    <a16:creationId xmlns:a16="http://schemas.microsoft.com/office/drawing/2014/main" id="{A90299EB-EF6C-886E-1D64-970D24A8F6E4}"/>
                  </a:ext>
                </a:extLst>
              </p:cNvPr>
              <p:cNvPicPr/>
              <p:nvPr/>
            </p:nvPicPr>
            <p:blipFill>
              <a:blip r:embed="rId23"/>
              <a:stretch>
                <a:fillRect/>
              </a:stretch>
            </p:blipFill>
            <p:spPr>
              <a:xfrm>
                <a:off x="3600600" y="3834940"/>
                <a:ext cx="852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D2C88180-E89C-7927-813E-7AE7BBC575F9}"/>
                  </a:ext>
                </a:extLst>
              </p14:cNvPr>
              <p14:cNvContentPartPr/>
              <p14:nvPr/>
            </p14:nvContentPartPr>
            <p14:xfrm>
              <a:off x="10730040" y="4455580"/>
              <a:ext cx="473040" cy="75960"/>
            </p14:xfrm>
          </p:contentPart>
        </mc:Choice>
        <mc:Fallback xmlns="">
          <p:pic>
            <p:nvPicPr>
              <p:cNvPr id="16" name="Ink 15">
                <a:extLst>
                  <a:ext uri="{FF2B5EF4-FFF2-40B4-BE49-F238E27FC236}">
                    <a16:creationId xmlns:a16="http://schemas.microsoft.com/office/drawing/2014/main" id="{D2C88180-E89C-7927-813E-7AE7BBC575F9}"/>
                  </a:ext>
                </a:extLst>
              </p:cNvPr>
              <p:cNvPicPr/>
              <p:nvPr/>
            </p:nvPicPr>
            <p:blipFill>
              <a:blip r:embed="rId25"/>
              <a:stretch>
                <a:fillRect/>
              </a:stretch>
            </p:blipFill>
            <p:spPr>
              <a:xfrm>
                <a:off x="10712400" y="4437580"/>
                <a:ext cx="508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4219D803-1DDB-A620-D563-A8C6A9B7E8BB}"/>
                  </a:ext>
                </a:extLst>
              </p14:cNvPr>
              <p14:cNvContentPartPr/>
              <p14:nvPr/>
            </p14:nvContentPartPr>
            <p14:xfrm>
              <a:off x="7543680" y="4795060"/>
              <a:ext cx="1089360" cy="42840"/>
            </p14:xfrm>
          </p:contentPart>
        </mc:Choice>
        <mc:Fallback xmlns="">
          <p:pic>
            <p:nvPicPr>
              <p:cNvPr id="17" name="Ink 16">
                <a:extLst>
                  <a:ext uri="{FF2B5EF4-FFF2-40B4-BE49-F238E27FC236}">
                    <a16:creationId xmlns:a16="http://schemas.microsoft.com/office/drawing/2014/main" id="{4219D803-1DDB-A620-D563-A8C6A9B7E8BB}"/>
                  </a:ext>
                </a:extLst>
              </p:cNvPr>
              <p:cNvPicPr/>
              <p:nvPr/>
            </p:nvPicPr>
            <p:blipFill>
              <a:blip r:embed="rId27"/>
              <a:stretch>
                <a:fillRect/>
              </a:stretch>
            </p:blipFill>
            <p:spPr>
              <a:xfrm>
                <a:off x="7526040" y="4777060"/>
                <a:ext cx="1125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D533523B-961C-379B-A85D-0F6AA2D7E805}"/>
                  </a:ext>
                </a:extLst>
              </p14:cNvPr>
              <p14:cNvContentPartPr/>
              <p14:nvPr/>
            </p14:nvContentPartPr>
            <p14:xfrm>
              <a:off x="2599440" y="5143180"/>
              <a:ext cx="4396680" cy="54720"/>
            </p14:xfrm>
          </p:contentPart>
        </mc:Choice>
        <mc:Fallback xmlns="">
          <p:pic>
            <p:nvPicPr>
              <p:cNvPr id="18" name="Ink 17">
                <a:extLst>
                  <a:ext uri="{FF2B5EF4-FFF2-40B4-BE49-F238E27FC236}">
                    <a16:creationId xmlns:a16="http://schemas.microsoft.com/office/drawing/2014/main" id="{D533523B-961C-379B-A85D-0F6AA2D7E805}"/>
                  </a:ext>
                </a:extLst>
              </p:cNvPr>
              <p:cNvPicPr/>
              <p:nvPr/>
            </p:nvPicPr>
            <p:blipFill>
              <a:blip r:embed="rId29"/>
              <a:stretch>
                <a:fillRect/>
              </a:stretch>
            </p:blipFill>
            <p:spPr>
              <a:xfrm>
                <a:off x="2581440" y="5125540"/>
                <a:ext cx="4432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E91106DB-0652-A710-306D-D992AEE4AB8D}"/>
                  </a:ext>
                </a:extLst>
              </p14:cNvPr>
              <p14:cNvContentPartPr/>
              <p14:nvPr/>
            </p14:nvContentPartPr>
            <p14:xfrm>
              <a:off x="3601320" y="5458540"/>
              <a:ext cx="610920" cy="37440"/>
            </p14:xfrm>
          </p:contentPart>
        </mc:Choice>
        <mc:Fallback xmlns="">
          <p:pic>
            <p:nvPicPr>
              <p:cNvPr id="19" name="Ink 18">
                <a:extLst>
                  <a:ext uri="{FF2B5EF4-FFF2-40B4-BE49-F238E27FC236}">
                    <a16:creationId xmlns:a16="http://schemas.microsoft.com/office/drawing/2014/main" id="{E91106DB-0652-A710-306D-D992AEE4AB8D}"/>
                  </a:ext>
                </a:extLst>
              </p:cNvPr>
              <p:cNvPicPr/>
              <p:nvPr/>
            </p:nvPicPr>
            <p:blipFill>
              <a:blip r:embed="rId31"/>
              <a:stretch>
                <a:fillRect/>
              </a:stretch>
            </p:blipFill>
            <p:spPr>
              <a:xfrm>
                <a:off x="3583680" y="5440900"/>
                <a:ext cx="646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75B1813C-546F-5148-551A-1DF5121A3345}"/>
                  </a:ext>
                </a:extLst>
              </p14:cNvPr>
              <p14:cNvContentPartPr/>
              <p14:nvPr/>
            </p14:nvContentPartPr>
            <p14:xfrm>
              <a:off x="9999600" y="5488060"/>
              <a:ext cx="689400" cy="35640"/>
            </p14:xfrm>
          </p:contentPart>
        </mc:Choice>
        <mc:Fallback xmlns="">
          <p:pic>
            <p:nvPicPr>
              <p:cNvPr id="20" name="Ink 19">
                <a:extLst>
                  <a:ext uri="{FF2B5EF4-FFF2-40B4-BE49-F238E27FC236}">
                    <a16:creationId xmlns:a16="http://schemas.microsoft.com/office/drawing/2014/main" id="{75B1813C-546F-5148-551A-1DF5121A3345}"/>
                  </a:ext>
                </a:extLst>
              </p:cNvPr>
              <p:cNvPicPr/>
              <p:nvPr/>
            </p:nvPicPr>
            <p:blipFill>
              <a:blip r:embed="rId33"/>
              <a:stretch>
                <a:fillRect/>
              </a:stretch>
            </p:blipFill>
            <p:spPr>
              <a:xfrm>
                <a:off x="9981960" y="5470420"/>
                <a:ext cx="725040" cy="71280"/>
              </a:xfrm>
              <a:prstGeom prst="rect">
                <a:avLst/>
              </a:prstGeom>
            </p:spPr>
          </p:pic>
        </mc:Fallback>
      </mc:AlternateContent>
    </p:spTree>
    <p:extLst>
      <p:ext uri="{BB962C8B-B14F-4D97-AF65-F5344CB8AC3E}">
        <p14:creationId xmlns:p14="http://schemas.microsoft.com/office/powerpoint/2010/main" val="243819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96750" cy="621665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50" y="139700"/>
            <a:ext cx="11791950" cy="606319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Akeidat Yitzchak 54:1 Part 4 cont…</a:t>
            </a:r>
          </a:p>
          <a:p>
            <a:pPr rtl="0">
              <a:spcBef>
                <a:spcPts val="0"/>
              </a:spcBef>
              <a:spcAft>
                <a:spcPts val="0"/>
              </a:spcAft>
            </a:pPr>
            <a:r>
              <a:rPr lang="en-US" sz="2000" i="0" u="none" strike="noStrike">
                <a:solidFill>
                  <a:srgbClr val="FFC000"/>
                </a:solidFill>
                <a:effectLst/>
                <a:latin typeface="Arial" panose="020B0604020202020204" pitchFamily="34" charset="0"/>
              </a:rPr>
              <a:t>This is why it says in Pirke de Rabbi Eliezer chapter 3, </a:t>
            </a:r>
            <a:r>
              <a:rPr lang="en-US" sz="2000" i="0" u="none" strike="noStrike">
                <a:solidFill>
                  <a:srgbClr val="00B0F0"/>
                </a:solidFill>
                <a:effectLst/>
                <a:latin typeface="Arial" panose="020B0604020202020204" pitchFamily="34" charset="0"/>
              </a:rPr>
              <a:t>"until He created the universe, He and His name existed alone."</a:t>
            </a:r>
            <a:r>
              <a:rPr lang="en-US" sz="2000" i="0" u="none" strike="noStrike">
                <a:solidFill>
                  <a:srgbClr val="FFC000"/>
                </a:solidFill>
                <a:effectLst/>
                <a:latin typeface="Arial" panose="020B0604020202020204" pitchFamily="34" charset="0"/>
              </a:rPr>
              <a:t> Details of this concept have been explained in chapter twenty one. Therefore, one must be careful. Remember the words of </a:t>
            </a:r>
            <a:r>
              <a:rPr lang="en-US" sz="2000" i="0" u="none" strike="noStrike">
                <a:solidFill>
                  <a:srgbClr val="00B0F0"/>
                </a:solidFill>
                <a:effectLst/>
                <a:latin typeface="Arial" panose="020B0604020202020204" pitchFamily="34" charset="0"/>
              </a:rPr>
              <a:t>Isaiah 40,25, "To whom can you compare Me, to whom can I be compared, says the Holy One?"</a:t>
            </a:r>
            <a:r>
              <a:rPr lang="en-US" sz="2000" i="0" u="none" strike="noStrike">
                <a:solidFill>
                  <a:srgbClr val="FFC000"/>
                </a:solidFill>
                <a:effectLst/>
                <a:latin typeface="Arial" panose="020B0604020202020204" pitchFamily="34" charset="0"/>
              </a:rPr>
              <a:t> This has G-d saying "How can My specific uniqueness serve as basis for comparison to things which are not unique! The word </a:t>
            </a:r>
            <a:r>
              <a:rPr lang="en-US" sz="2000" i="0" u="none" strike="noStrike">
                <a:solidFill>
                  <a:srgbClr val="00B0F0"/>
                </a:solidFill>
                <a:effectLst/>
                <a:latin typeface="Arial" panose="020B0604020202020204" pitchFamily="34" charset="0"/>
              </a:rPr>
              <a:t>"tedamyuni“ </a:t>
            </a:r>
            <a:r>
              <a:rPr lang="en-US" sz="2000" i="0" u="none" strike="noStrike">
                <a:solidFill>
                  <a:srgbClr val="FFC000"/>
                </a:solidFill>
                <a:effectLst/>
                <a:latin typeface="Arial" panose="020B0604020202020204" pitchFamily="34" charset="0"/>
              </a:rPr>
              <a:t>refers to the quality of My existence, whereas the word </a:t>
            </a:r>
            <a:r>
              <a:rPr lang="en-US" sz="2000" i="0" u="none" strike="noStrike">
                <a:solidFill>
                  <a:srgbClr val="00B0F0"/>
                </a:solidFill>
                <a:effectLst/>
                <a:latin typeface="Arial" panose="020B0604020202020204" pitchFamily="34" charset="0"/>
              </a:rPr>
              <a:t>"ve-eshveh"</a:t>
            </a:r>
            <a:r>
              <a:rPr lang="en-US" sz="2000" i="0" u="none" strike="noStrike">
                <a:solidFill>
                  <a:srgbClr val="FFC000"/>
                </a:solidFill>
                <a:effectLst/>
                <a:latin typeface="Arial" panose="020B0604020202020204" pitchFamily="34" charset="0"/>
              </a:rPr>
              <a:t> refers to the quantity of My existence. Since I do not conform to either, how can you compare Me to anything or anyone? Whenever our sages employ attributes used in our language, they do not thereby mean to compare G-d to something or someone whom we know, but they use such attributes to prevent misunderstandings. When G-d is described as </a:t>
            </a:r>
            <a:r>
              <a:rPr lang="en-US" sz="2000" i="0" u="none" strike="noStrike">
                <a:solidFill>
                  <a:srgbClr val="00B0F0"/>
                </a:solidFill>
                <a:effectLst/>
                <a:latin typeface="Arial" panose="020B0604020202020204" pitchFamily="34" charset="0"/>
              </a:rPr>
              <a:t>"first," </a:t>
            </a:r>
            <a:r>
              <a:rPr lang="en-US" sz="2000" i="0" u="none" strike="noStrike">
                <a:solidFill>
                  <a:srgbClr val="FFC000"/>
                </a:solidFill>
                <a:effectLst/>
                <a:latin typeface="Arial" panose="020B0604020202020204" pitchFamily="34" charset="0"/>
              </a:rPr>
              <a:t>the meaning is not that He is first relative to somebody who is </a:t>
            </a:r>
            <a:r>
              <a:rPr lang="en-US" sz="2000" i="0" u="none" strike="noStrike">
                <a:solidFill>
                  <a:srgbClr val="00B0F0"/>
                </a:solidFill>
                <a:effectLst/>
                <a:latin typeface="Arial" panose="020B0604020202020204" pitchFamily="34" charset="0"/>
              </a:rPr>
              <a:t>"second" </a:t>
            </a:r>
            <a:r>
              <a:rPr lang="en-US" sz="2000" i="0" u="none" strike="noStrike">
                <a:solidFill>
                  <a:srgbClr val="FFC000"/>
                </a:solidFill>
                <a:effectLst/>
                <a:latin typeface="Arial" panose="020B0604020202020204" pitchFamily="34" charset="0"/>
              </a:rPr>
              <a:t>or </a:t>
            </a:r>
            <a:r>
              <a:rPr lang="en-US" sz="2000" i="0" u="none" strike="noStrike">
                <a:solidFill>
                  <a:srgbClr val="00B0F0"/>
                </a:solidFill>
                <a:effectLst/>
                <a:latin typeface="Arial" panose="020B0604020202020204" pitchFamily="34" charset="0"/>
              </a:rPr>
              <a:t>"third," </a:t>
            </a:r>
            <a:r>
              <a:rPr lang="en-US" sz="2000" i="0" u="none" strike="noStrike">
                <a:solidFill>
                  <a:srgbClr val="FFC000"/>
                </a:solidFill>
                <a:effectLst/>
                <a:latin typeface="Arial" panose="020B0604020202020204" pitchFamily="34" charset="0"/>
              </a:rPr>
              <a:t>but it is a statement that says NO ONE preceded Him. When we talk about His existence, we are not trying to define this in our terms, but we merely state that He is not missing or absent. This is the meaning of the verse in </a:t>
            </a:r>
            <a:r>
              <a:rPr lang="en-US" sz="2000" i="0" u="none" strike="noStrike">
                <a:solidFill>
                  <a:srgbClr val="00B0F0"/>
                </a:solidFill>
                <a:effectLst/>
                <a:latin typeface="Arial" panose="020B0604020202020204" pitchFamily="34" charset="0"/>
              </a:rPr>
              <a:t>Exodus 33,23</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"when I remove My hand, you will see My rear, but My face will not be visible." "Face" </a:t>
            </a:r>
            <a:r>
              <a:rPr lang="en-US" sz="2000" i="0" u="none" strike="noStrike">
                <a:solidFill>
                  <a:srgbClr val="FFC000"/>
                </a:solidFill>
                <a:effectLst/>
                <a:latin typeface="Arial" panose="020B0604020202020204" pitchFamily="34" charset="0"/>
              </a:rPr>
              <a:t>is an expression signifying something that is visible. </a:t>
            </a:r>
            <a:r>
              <a:rPr lang="en-US" sz="2000" i="0" u="none" strike="noStrike">
                <a:solidFill>
                  <a:srgbClr val="00B0F0"/>
                </a:solidFill>
                <a:effectLst/>
                <a:latin typeface="Arial" panose="020B0604020202020204" pitchFamily="34" charset="0"/>
              </a:rPr>
              <a:t>"Rear" </a:t>
            </a:r>
            <a:r>
              <a:rPr lang="en-US" sz="2000" i="0" u="none" strike="noStrike">
                <a:solidFill>
                  <a:srgbClr val="FFC000"/>
                </a:solidFill>
                <a:effectLst/>
                <a:latin typeface="Arial" panose="020B0604020202020204" pitchFamily="34" charset="0"/>
              </a:rPr>
              <a:t>is an expression signifying the negative, the opposite of face. In gaining knowledge about ME, you will know what I AM NOT. As long as man is part of an earthly shell, i.e. alive, all knowledge about the essence of G-d is restricted to such negative definitions. Our perception increases through a process of elimination. By means of a continuous process of elimination, one can establish a semblance of the nature of what one wants to define.</a:t>
            </a:r>
            <a:endParaRPr lang="en-US" sz="1400" i="0" u="none" strike="noStrike">
              <a:solidFill>
                <a:srgbClr val="FFC000"/>
              </a:solidFill>
              <a:effectLst/>
              <a:latin typeface="Arial" panose="020B0604020202020204" pitchFamily="34"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68DF5FF-4884-0C58-B29C-31D8B769527C}"/>
                  </a:ext>
                </a:extLst>
              </p14:cNvPr>
              <p14:cNvContentPartPr/>
              <p14:nvPr/>
            </p14:nvContentPartPr>
            <p14:xfrm>
              <a:off x="1050360" y="1236100"/>
              <a:ext cx="673560" cy="55440"/>
            </p14:xfrm>
          </p:contentPart>
        </mc:Choice>
        <mc:Fallback xmlns="">
          <p:pic>
            <p:nvPicPr>
              <p:cNvPr id="2" name="Ink 1">
                <a:extLst>
                  <a:ext uri="{FF2B5EF4-FFF2-40B4-BE49-F238E27FC236}">
                    <a16:creationId xmlns:a16="http://schemas.microsoft.com/office/drawing/2014/main" id="{C68DF5FF-4884-0C58-B29C-31D8B769527C}"/>
                  </a:ext>
                </a:extLst>
              </p:cNvPr>
              <p:cNvPicPr/>
              <p:nvPr/>
            </p:nvPicPr>
            <p:blipFill>
              <a:blip r:embed="rId5"/>
              <a:stretch>
                <a:fillRect/>
              </a:stretch>
            </p:blipFill>
            <p:spPr>
              <a:xfrm>
                <a:off x="1032360" y="1218100"/>
                <a:ext cx="709200" cy="91080"/>
              </a:xfrm>
              <a:prstGeom prst="rect">
                <a:avLst/>
              </a:prstGeom>
            </p:spPr>
          </p:pic>
        </mc:Fallback>
      </mc:AlternateContent>
      <p:grpSp>
        <p:nvGrpSpPr>
          <p:cNvPr id="7" name="Group 6">
            <a:extLst>
              <a:ext uri="{FF2B5EF4-FFF2-40B4-BE49-F238E27FC236}">
                <a16:creationId xmlns:a16="http://schemas.microsoft.com/office/drawing/2014/main" id="{00AD6DA4-F75D-8C2B-18A9-4190D327755F}"/>
              </a:ext>
            </a:extLst>
          </p:cNvPr>
          <p:cNvGrpSpPr/>
          <p:nvPr/>
        </p:nvGrpSpPr>
        <p:grpSpPr>
          <a:xfrm>
            <a:off x="8203560" y="1206580"/>
            <a:ext cx="981720" cy="88560"/>
            <a:chOff x="8203560" y="1206580"/>
            <a:chExt cx="981720" cy="8856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7AFA062-93FC-46EC-14C2-AC5FFA151CAF}"/>
                    </a:ext>
                  </a:extLst>
                </p14:cNvPr>
                <p14:cNvContentPartPr/>
                <p14:nvPr/>
              </p14:nvContentPartPr>
              <p14:xfrm>
                <a:off x="9170160" y="1292620"/>
                <a:ext cx="15120" cy="2520"/>
              </p14:xfrm>
            </p:contentPart>
          </mc:Choice>
          <mc:Fallback xmlns="">
            <p:pic>
              <p:nvPicPr>
                <p:cNvPr id="4" name="Ink 3">
                  <a:extLst>
                    <a:ext uri="{FF2B5EF4-FFF2-40B4-BE49-F238E27FC236}">
                      <a16:creationId xmlns:a16="http://schemas.microsoft.com/office/drawing/2014/main" id="{D7AFA062-93FC-46EC-14C2-AC5FFA151CAF}"/>
                    </a:ext>
                  </a:extLst>
                </p:cNvPr>
                <p:cNvPicPr/>
                <p:nvPr/>
              </p:nvPicPr>
              <p:blipFill>
                <a:blip r:embed="rId7"/>
                <a:stretch>
                  <a:fillRect/>
                </a:stretch>
              </p:blipFill>
              <p:spPr>
                <a:xfrm>
                  <a:off x="9152520" y="1274620"/>
                  <a:ext cx="50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51DE3FD-3F49-2A8B-F7FA-E77F7805E02B}"/>
                    </a:ext>
                  </a:extLst>
                </p14:cNvPr>
                <p14:cNvContentPartPr/>
                <p14:nvPr/>
              </p14:nvContentPartPr>
              <p14:xfrm>
                <a:off x="8203560" y="1206580"/>
                <a:ext cx="734040" cy="51840"/>
              </p14:xfrm>
            </p:contentPart>
          </mc:Choice>
          <mc:Fallback xmlns="">
            <p:pic>
              <p:nvPicPr>
                <p:cNvPr id="5" name="Ink 4">
                  <a:extLst>
                    <a:ext uri="{FF2B5EF4-FFF2-40B4-BE49-F238E27FC236}">
                      <a16:creationId xmlns:a16="http://schemas.microsoft.com/office/drawing/2014/main" id="{C51DE3FD-3F49-2A8B-F7FA-E77F7805E02B}"/>
                    </a:ext>
                  </a:extLst>
                </p:cNvPr>
                <p:cNvPicPr/>
                <p:nvPr/>
              </p:nvPicPr>
              <p:blipFill>
                <a:blip r:embed="rId9"/>
                <a:stretch>
                  <a:fillRect/>
                </a:stretch>
              </p:blipFill>
              <p:spPr>
                <a:xfrm>
                  <a:off x="8185560" y="1188580"/>
                  <a:ext cx="76968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827C898-9463-4108-816B-E89BA2274A21}"/>
                  </a:ext>
                </a:extLst>
              </p14:cNvPr>
              <p14:cNvContentPartPr/>
              <p14:nvPr/>
            </p14:nvContentPartPr>
            <p14:xfrm>
              <a:off x="6646200" y="888700"/>
              <a:ext cx="5347800" cy="67680"/>
            </p14:xfrm>
          </p:contentPart>
        </mc:Choice>
        <mc:Fallback xmlns="">
          <p:pic>
            <p:nvPicPr>
              <p:cNvPr id="9" name="Ink 8">
                <a:extLst>
                  <a:ext uri="{FF2B5EF4-FFF2-40B4-BE49-F238E27FC236}">
                    <a16:creationId xmlns:a16="http://schemas.microsoft.com/office/drawing/2014/main" id="{B827C898-9463-4108-816B-E89BA2274A21}"/>
                  </a:ext>
                </a:extLst>
              </p:cNvPr>
              <p:cNvPicPr/>
              <p:nvPr/>
            </p:nvPicPr>
            <p:blipFill>
              <a:blip r:embed="rId11"/>
              <a:stretch>
                <a:fillRect/>
              </a:stretch>
            </p:blipFill>
            <p:spPr>
              <a:xfrm>
                <a:off x="6628560" y="870700"/>
                <a:ext cx="538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818D803-8C35-7CCA-217C-FBB7CAF0D0B3}"/>
                  </a:ext>
                </a:extLst>
              </p14:cNvPr>
              <p14:cNvContentPartPr/>
              <p14:nvPr/>
            </p14:nvContentPartPr>
            <p14:xfrm>
              <a:off x="450240" y="1210540"/>
              <a:ext cx="1053720" cy="91440"/>
            </p14:xfrm>
          </p:contentPart>
        </mc:Choice>
        <mc:Fallback xmlns="">
          <p:pic>
            <p:nvPicPr>
              <p:cNvPr id="11" name="Ink 10">
                <a:extLst>
                  <a:ext uri="{FF2B5EF4-FFF2-40B4-BE49-F238E27FC236}">
                    <a16:creationId xmlns:a16="http://schemas.microsoft.com/office/drawing/2014/main" id="{1818D803-8C35-7CCA-217C-FBB7CAF0D0B3}"/>
                  </a:ext>
                </a:extLst>
              </p:cNvPr>
              <p:cNvPicPr/>
              <p:nvPr/>
            </p:nvPicPr>
            <p:blipFill>
              <a:blip r:embed="rId13"/>
              <a:stretch>
                <a:fillRect/>
              </a:stretch>
            </p:blipFill>
            <p:spPr>
              <a:xfrm>
                <a:off x="432600" y="1192540"/>
                <a:ext cx="1089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126B16A-49D7-1370-6682-84A85AAB4CE4}"/>
                  </a:ext>
                </a:extLst>
              </p14:cNvPr>
              <p14:cNvContentPartPr/>
              <p14:nvPr/>
            </p14:nvContentPartPr>
            <p14:xfrm>
              <a:off x="4328160" y="1487020"/>
              <a:ext cx="1344960" cy="79200"/>
            </p14:xfrm>
          </p:contentPart>
        </mc:Choice>
        <mc:Fallback xmlns="">
          <p:pic>
            <p:nvPicPr>
              <p:cNvPr id="12" name="Ink 11">
                <a:extLst>
                  <a:ext uri="{FF2B5EF4-FFF2-40B4-BE49-F238E27FC236}">
                    <a16:creationId xmlns:a16="http://schemas.microsoft.com/office/drawing/2014/main" id="{1126B16A-49D7-1370-6682-84A85AAB4CE4}"/>
                  </a:ext>
                </a:extLst>
              </p:cNvPr>
              <p:cNvPicPr/>
              <p:nvPr/>
            </p:nvPicPr>
            <p:blipFill>
              <a:blip r:embed="rId15"/>
              <a:stretch>
                <a:fillRect/>
              </a:stretch>
            </p:blipFill>
            <p:spPr>
              <a:xfrm>
                <a:off x="4310160" y="1469020"/>
                <a:ext cx="1380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AB4CD20-5BA6-C0F5-DEBB-63FAA05BD431}"/>
                  </a:ext>
                </a:extLst>
              </p14:cNvPr>
              <p14:cNvContentPartPr/>
              <p14:nvPr/>
            </p14:nvContentPartPr>
            <p14:xfrm>
              <a:off x="6736560" y="2168860"/>
              <a:ext cx="1234800" cy="36000"/>
            </p14:xfrm>
          </p:contentPart>
        </mc:Choice>
        <mc:Fallback xmlns="">
          <p:pic>
            <p:nvPicPr>
              <p:cNvPr id="13" name="Ink 12">
                <a:extLst>
                  <a:ext uri="{FF2B5EF4-FFF2-40B4-BE49-F238E27FC236}">
                    <a16:creationId xmlns:a16="http://schemas.microsoft.com/office/drawing/2014/main" id="{3AB4CD20-5BA6-C0F5-DEBB-63FAA05BD431}"/>
                  </a:ext>
                </a:extLst>
              </p:cNvPr>
              <p:cNvPicPr/>
              <p:nvPr/>
            </p:nvPicPr>
            <p:blipFill>
              <a:blip r:embed="rId17"/>
              <a:stretch>
                <a:fillRect/>
              </a:stretch>
            </p:blipFill>
            <p:spPr>
              <a:xfrm>
                <a:off x="6718560" y="2150860"/>
                <a:ext cx="1270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9674385-BDE8-9EED-3A41-A945D40997D2}"/>
                  </a:ext>
                </a:extLst>
              </p14:cNvPr>
              <p14:cNvContentPartPr/>
              <p14:nvPr/>
            </p14:nvContentPartPr>
            <p14:xfrm>
              <a:off x="3671160" y="2398180"/>
              <a:ext cx="1151280" cy="74880"/>
            </p14:xfrm>
          </p:contentPart>
        </mc:Choice>
        <mc:Fallback xmlns="">
          <p:pic>
            <p:nvPicPr>
              <p:cNvPr id="14" name="Ink 13">
                <a:extLst>
                  <a:ext uri="{FF2B5EF4-FFF2-40B4-BE49-F238E27FC236}">
                    <a16:creationId xmlns:a16="http://schemas.microsoft.com/office/drawing/2014/main" id="{59674385-BDE8-9EED-3A41-A945D40997D2}"/>
                  </a:ext>
                </a:extLst>
              </p:cNvPr>
              <p:cNvPicPr/>
              <p:nvPr/>
            </p:nvPicPr>
            <p:blipFill>
              <a:blip r:embed="rId19"/>
              <a:stretch>
                <a:fillRect/>
              </a:stretch>
            </p:blipFill>
            <p:spPr>
              <a:xfrm>
                <a:off x="3653160" y="2380180"/>
                <a:ext cx="1186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2A38A34-F9EC-B568-9531-C97DFFF91141}"/>
                  </a:ext>
                </a:extLst>
              </p14:cNvPr>
              <p14:cNvContentPartPr/>
              <p14:nvPr/>
            </p14:nvContentPartPr>
            <p14:xfrm>
              <a:off x="10991040" y="4327420"/>
              <a:ext cx="675360" cy="18000"/>
            </p14:xfrm>
          </p:contentPart>
        </mc:Choice>
        <mc:Fallback xmlns="">
          <p:pic>
            <p:nvPicPr>
              <p:cNvPr id="15" name="Ink 14">
                <a:extLst>
                  <a:ext uri="{FF2B5EF4-FFF2-40B4-BE49-F238E27FC236}">
                    <a16:creationId xmlns:a16="http://schemas.microsoft.com/office/drawing/2014/main" id="{32A38A34-F9EC-B568-9531-C97DFFF91141}"/>
                  </a:ext>
                </a:extLst>
              </p:cNvPr>
              <p:cNvPicPr/>
              <p:nvPr/>
            </p:nvPicPr>
            <p:blipFill>
              <a:blip r:embed="rId21"/>
              <a:stretch>
                <a:fillRect/>
              </a:stretch>
            </p:blipFill>
            <p:spPr>
              <a:xfrm>
                <a:off x="10973400" y="4309420"/>
                <a:ext cx="711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F41CD32-FF37-C496-D1C7-892498DDE485}"/>
                  </a:ext>
                </a:extLst>
              </p14:cNvPr>
              <p14:cNvContentPartPr/>
              <p14:nvPr/>
            </p14:nvContentPartPr>
            <p14:xfrm>
              <a:off x="275640" y="4610020"/>
              <a:ext cx="804960" cy="30960"/>
            </p14:xfrm>
          </p:contentPart>
        </mc:Choice>
        <mc:Fallback xmlns="">
          <p:pic>
            <p:nvPicPr>
              <p:cNvPr id="16" name="Ink 15">
                <a:extLst>
                  <a:ext uri="{FF2B5EF4-FFF2-40B4-BE49-F238E27FC236}">
                    <a16:creationId xmlns:a16="http://schemas.microsoft.com/office/drawing/2014/main" id="{8F41CD32-FF37-C496-D1C7-892498DDE485}"/>
                  </a:ext>
                </a:extLst>
              </p:cNvPr>
              <p:cNvPicPr/>
              <p:nvPr/>
            </p:nvPicPr>
            <p:blipFill>
              <a:blip r:embed="rId23"/>
              <a:stretch>
                <a:fillRect/>
              </a:stretch>
            </p:blipFill>
            <p:spPr>
              <a:xfrm>
                <a:off x="258000" y="4592020"/>
                <a:ext cx="840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746B4B5-7BA7-57B5-A9F9-6793040EDE6D}"/>
                  </a:ext>
                </a:extLst>
              </p14:cNvPr>
              <p14:cNvContentPartPr/>
              <p14:nvPr/>
            </p14:nvContentPartPr>
            <p14:xfrm>
              <a:off x="180240" y="2365420"/>
              <a:ext cx="7449480" cy="981000"/>
            </p14:xfrm>
          </p:contentPart>
        </mc:Choice>
        <mc:Fallback xmlns="">
          <p:pic>
            <p:nvPicPr>
              <p:cNvPr id="17" name="Ink 16">
                <a:extLst>
                  <a:ext uri="{FF2B5EF4-FFF2-40B4-BE49-F238E27FC236}">
                    <a16:creationId xmlns:a16="http://schemas.microsoft.com/office/drawing/2014/main" id="{C746B4B5-7BA7-57B5-A9F9-6793040EDE6D}"/>
                  </a:ext>
                </a:extLst>
              </p:cNvPr>
              <p:cNvPicPr/>
              <p:nvPr/>
            </p:nvPicPr>
            <p:blipFill>
              <a:blip r:embed="rId25"/>
              <a:stretch>
                <a:fillRect/>
              </a:stretch>
            </p:blipFill>
            <p:spPr>
              <a:xfrm>
                <a:off x="162240" y="2347420"/>
                <a:ext cx="7485120" cy="101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33C19B3-8545-9FBB-3C6C-8352507D8D13}"/>
                  </a:ext>
                </a:extLst>
              </p14:cNvPr>
              <p14:cNvContentPartPr/>
              <p14:nvPr/>
            </p14:nvContentPartPr>
            <p14:xfrm>
              <a:off x="294360" y="2400700"/>
              <a:ext cx="11412360" cy="1056240"/>
            </p14:xfrm>
          </p:contentPart>
        </mc:Choice>
        <mc:Fallback xmlns="">
          <p:pic>
            <p:nvPicPr>
              <p:cNvPr id="18" name="Ink 17">
                <a:extLst>
                  <a:ext uri="{FF2B5EF4-FFF2-40B4-BE49-F238E27FC236}">
                    <a16:creationId xmlns:a16="http://schemas.microsoft.com/office/drawing/2014/main" id="{433C19B3-8545-9FBB-3C6C-8352507D8D13}"/>
                  </a:ext>
                </a:extLst>
              </p:cNvPr>
              <p:cNvPicPr/>
              <p:nvPr/>
            </p:nvPicPr>
            <p:blipFill>
              <a:blip r:embed="rId27"/>
              <a:stretch>
                <a:fillRect/>
              </a:stretch>
            </p:blipFill>
            <p:spPr>
              <a:xfrm>
                <a:off x="276720" y="2382700"/>
                <a:ext cx="11448000" cy="1091880"/>
              </a:xfrm>
              <a:prstGeom prst="rect">
                <a:avLst/>
              </a:prstGeom>
            </p:spPr>
          </p:pic>
        </mc:Fallback>
      </mc:AlternateContent>
      <p:grpSp>
        <p:nvGrpSpPr>
          <p:cNvPr id="21" name="Group 20">
            <a:extLst>
              <a:ext uri="{FF2B5EF4-FFF2-40B4-BE49-F238E27FC236}">
                <a16:creationId xmlns:a16="http://schemas.microsoft.com/office/drawing/2014/main" id="{235A1A6E-2EA5-B59B-E3BB-ED64867C0CBC}"/>
              </a:ext>
            </a:extLst>
          </p:cNvPr>
          <p:cNvGrpSpPr/>
          <p:nvPr/>
        </p:nvGrpSpPr>
        <p:grpSpPr>
          <a:xfrm>
            <a:off x="4517880" y="3353620"/>
            <a:ext cx="2851920" cy="78480"/>
            <a:chOff x="4517880" y="3353620"/>
            <a:chExt cx="2851920" cy="7848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ED469EFF-AB1C-FEED-47E9-AE97D257B385}"/>
                    </a:ext>
                  </a:extLst>
                </p14:cNvPr>
                <p14:cNvContentPartPr/>
                <p14:nvPr/>
              </p14:nvContentPartPr>
              <p14:xfrm>
                <a:off x="4599960" y="3415900"/>
                <a:ext cx="15840" cy="1080"/>
              </p14:xfrm>
            </p:contentPart>
          </mc:Choice>
          <mc:Fallback xmlns="">
            <p:pic>
              <p:nvPicPr>
                <p:cNvPr id="19" name="Ink 18">
                  <a:extLst>
                    <a:ext uri="{FF2B5EF4-FFF2-40B4-BE49-F238E27FC236}">
                      <a16:creationId xmlns:a16="http://schemas.microsoft.com/office/drawing/2014/main" id="{ED469EFF-AB1C-FEED-47E9-AE97D257B385}"/>
                    </a:ext>
                  </a:extLst>
                </p:cNvPr>
                <p:cNvPicPr/>
                <p:nvPr/>
              </p:nvPicPr>
              <p:blipFill>
                <a:blip r:embed="rId29"/>
                <a:stretch>
                  <a:fillRect/>
                </a:stretch>
              </p:blipFill>
              <p:spPr>
                <a:xfrm>
                  <a:off x="4581960" y="3398260"/>
                  <a:ext cx="51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CA4398BA-D573-4800-5EF8-1104537BC36D}"/>
                    </a:ext>
                  </a:extLst>
                </p14:cNvPr>
                <p14:cNvContentPartPr/>
                <p14:nvPr/>
              </p14:nvContentPartPr>
              <p14:xfrm>
                <a:off x="4517880" y="3353620"/>
                <a:ext cx="2851920" cy="78480"/>
              </p14:xfrm>
            </p:contentPart>
          </mc:Choice>
          <mc:Fallback xmlns="">
            <p:pic>
              <p:nvPicPr>
                <p:cNvPr id="20" name="Ink 19">
                  <a:extLst>
                    <a:ext uri="{FF2B5EF4-FFF2-40B4-BE49-F238E27FC236}">
                      <a16:creationId xmlns:a16="http://schemas.microsoft.com/office/drawing/2014/main" id="{CA4398BA-D573-4800-5EF8-1104537BC36D}"/>
                    </a:ext>
                  </a:extLst>
                </p:cNvPr>
                <p:cNvPicPr/>
                <p:nvPr/>
              </p:nvPicPr>
              <p:blipFill>
                <a:blip r:embed="rId31"/>
                <a:stretch>
                  <a:fillRect/>
                </a:stretch>
              </p:blipFill>
              <p:spPr>
                <a:xfrm>
                  <a:off x="4499880" y="3335980"/>
                  <a:ext cx="2887560" cy="114120"/>
                </a:xfrm>
                <a:prstGeom prst="rect">
                  <a:avLst/>
                </a:prstGeom>
              </p:spPr>
            </p:pic>
          </mc:Fallback>
        </mc:AlternateContent>
      </p:grpSp>
    </p:spTree>
    <p:extLst>
      <p:ext uri="{BB962C8B-B14F-4D97-AF65-F5344CB8AC3E}">
        <p14:creationId xmlns:p14="http://schemas.microsoft.com/office/powerpoint/2010/main" val="1223768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96750" cy="579120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52400" y="101600"/>
            <a:ext cx="11791950" cy="5447645"/>
          </a:xfrm>
          <a:prstGeom prst="rect">
            <a:avLst/>
          </a:prstGeom>
          <a:noFill/>
        </p:spPr>
        <p:txBody>
          <a:bodyPr wrap="square" rtlCol="0">
            <a:spAutoFit/>
          </a:bodyPr>
          <a:lstStyle/>
          <a:p>
            <a:pPr rtl="0">
              <a:spcBef>
                <a:spcPts val="0"/>
              </a:spcBef>
              <a:spcAft>
                <a:spcPts val="0"/>
              </a:spcAft>
            </a:pPr>
            <a:r>
              <a:rPr lang="en-US" sz="3600" b="1" i="0" u="none" strike="noStrike">
                <a:solidFill>
                  <a:srgbClr val="FFC000"/>
                </a:solidFill>
                <a:effectLst/>
                <a:latin typeface="Arial" panose="020B0604020202020204" pitchFamily="34" charset="0"/>
              </a:rPr>
              <a:t>Aggadat Bereshit 21:1</a:t>
            </a:r>
          </a:p>
          <a:p>
            <a:pPr rtl="0">
              <a:spcBef>
                <a:spcPts val="0"/>
              </a:spcBef>
              <a:spcAft>
                <a:spcPts val="0"/>
              </a:spcAft>
            </a:pPr>
            <a:r>
              <a:rPr lang="en-US" sz="2400" i="0" u="none" strike="noStrike">
                <a:solidFill>
                  <a:srgbClr val="FFC000"/>
                </a:solidFill>
                <a:effectLst/>
                <a:latin typeface="Arial" panose="020B0604020202020204" pitchFamily="34" charset="0"/>
              </a:rPr>
              <a:t>Chapter 21: Writings [1] A Psalm of David. The word of the Lord to my Lord, </a:t>
            </a:r>
            <a:r>
              <a:rPr lang="en-US" sz="2400" i="0" u="none" strike="noStrike">
                <a:solidFill>
                  <a:srgbClr val="00B0F0"/>
                </a:solidFill>
                <a:effectLst/>
                <a:latin typeface="Arial" panose="020B0604020202020204" pitchFamily="34" charset="0"/>
              </a:rPr>
              <a:t>"Sit at My right hand, until I make Your enemies a footstool for Your feet."</a:t>
            </a:r>
            <a:r>
              <a:rPr lang="en-US" sz="2400" i="0" u="none" strike="noStrike">
                <a:solidFill>
                  <a:srgbClr val="FFC000"/>
                </a:solidFill>
                <a:effectLst/>
                <a:latin typeface="Arial" panose="020B0604020202020204" pitchFamily="34" charset="0"/>
              </a:rPr>
              <a:t> (</a:t>
            </a:r>
            <a:r>
              <a:rPr lang="en-US" sz="2400" i="0" u="none" strike="noStrike">
                <a:solidFill>
                  <a:srgbClr val="00B0F0"/>
                </a:solidFill>
                <a:effectLst/>
                <a:latin typeface="Arial" panose="020B0604020202020204" pitchFamily="34" charset="0"/>
              </a:rPr>
              <a:t>Psalm 110:1</a:t>
            </a:r>
            <a:r>
              <a:rPr lang="en-US" sz="2400" i="0" u="none" strike="noStrike">
                <a:solidFill>
                  <a:srgbClr val="FFC000"/>
                </a:solidFill>
                <a:effectLst/>
                <a:latin typeface="Arial" panose="020B0604020202020204" pitchFamily="34" charset="0"/>
              </a:rPr>
              <a:t>) The Midrash comments on the phrase </a:t>
            </a:r>
            <a:r>
              <a:rPr lang="en-US" sz="2400" i="0" u="none" strike="noStrike">
                <a:solidFill>
                  <a:srgbClr val="00B0F0"/>
                </a:solidFill>
                <a:effectLst/>
                <a:latin typeface="Arial" panose="020B0604020202020204" pitchFamily="34" charset="0"/>
              </a:rPr>
              <a:t>"He calls from the east a bird of prey" </a:t>
            </a:r>
            <a:r>
              <a:rPr lang="en-US" sz="2400" i="0" u="none" strike="noStrike">
                <a:solidFill>
                  <a:srgbClr val="FFC000"/>
                </a:solidFill>
                <a:effectLst/>
                <a:latin typeface="Arial" panose="020B0604020202020204" pitchFamily="34" charset="0"/>
              </a:rPr>
              <a:t>(</a:t>
            </a:r>
            <a:r>
              <a:rPr lang="en-US" sz="2400" i="0" u="none" strike="noStrike">
                <a:solidFill>
                  <a:srgbClr val="00B0F0"/>
                </a:solidFill>
                <a:effectLst/>
                <a:latin typeface="Arial" panose="020B0604020202020204" pitchFamily="34" charset="0"/>
              </a:rPr>
              <a:t>Isaiah 46:11</a:t>
            </a:r>
            <a:r>
              <a:rPr lang="en-US" sz="2400" i="0" u="none" strike="noStrike">
                <a:solidFill>
                  <a:srgbClr val="FFC000"/>
                </a:solidFill>
                <a:effectLst/>
                <a:latin typeface="Arial" panose="020B0604020202020204" pitchFamily="34" charset="0"/>
              </a:rPr>
              <a:t>), referring to how the name of the Holy One, blessed be He, demonstrates how He loves and exalts the righteous. It explains how Abraham was raised by his advisor Sanquelatikos (meaning </a:t>
            </a:r>
            <a:r>
              <a:rPr lang="en-US" sz="2400" i="0" u="none" strike="noStrike">
                <a:solidFill>
                  <a:srgbClr val="00B0F0"/>
                </a:solidFill>
                <a:effectLst/>
                <a:latin typeface="Arial" panose="020B0604020202020204" pitchFamily="34" charset="0"/>
              </a:rPr>
              <a:t>"my counselor"</a:t>
            </a:r>
            <a:r>
              <a:rPr lang="en-US" sz="2400" i="0" u="none" strike="noStrike">
                <a:solidFill>
                  <a:srgbClr val="FFC000"/>
                </a:solidFill>
                <a:effectLst/>
                <a:latin typeface="Arial" panose="020B0604020202020204" pitchFamily="34" charset="0"/>
              </a:rPr>
              <a:t>), who provided him with advice, as it is said, "Calling from the east [a man of my counsel] (</a:t>
            </a:r>
            <a:r>
              <a:rPr lang="en-US" sz="2400" i="0" u="none" strike="noStrike">
                <a:solidFill>
                  <a:srgbClr val="00B0F0"/>
                </a:solidFill>
                <a:effectLst/>
                <a:latin typeface="Arial" panose="020B0604020202020204" pitchFamily="34" charset="0"/>
              </a:rPr>
              <a:t>Isaiah 41:2</a:t>
            </a:r>
            <a:r>
              <a:rPr lang="en-US" sz="2400" i="0" u="none" strike="noStrike">
                <a:solidFill>
                  <a:srgbClr val="FFC000"/>
                </a:solidFill>
                <a:effectLst/>
                <a:latin typeface="Arial" panose="020B0604020202020204" pitchFamily="34" charset="0"/>
              </a:rPr>
              <a:t>), and said to him, "Come and sit at My right hand, so that you may be my counselor. You are faithful, as I have written, "I have set my eyes on the faithful in the land, that they may dwell with me" (</a:t>
            </a:r>
            <a:r>
              <a:rPr lang="en-US" sz="2400" i="0" u="none" strike="noStrike">
                <a:solidFill>
                  <a:srgbClr val="00B0F0"/>
                </a:solidFill>
                <a:effectLst/>
                <a:latin typeface="Arial" panose="020B0604020202020204" pitchFamily="34" charset="0"/>
              </a:rPr>
              <a:t>Psalm 101:6</a:t>
            </a:r>
            <a:r>
              <a:rPr lang="en-US" sz="2400" i="0" u="none" strike="noStrike">
                <a:solidFill>
                  <a:srgbClr val="FFC000"/>
                </a:solidFill>
                <a:effectLst/>
                <a:latin typeface="Arial" panose="020B0604020202020204" pitchFamily="34" charset="0"/>
              </a:rPr>
              <a:t>). "And sit to my right hand; it is possible that the Lord takes counsel from flesh and blood, as it is written, 'The counsel of the Lord stands forever, the plans of His heart for all generations' (</a:t>
            </a:r>
            <a:r>
              <a:rPr lang="en-US" sz="2400" i="0" u="none" strike="noStrike">
                <a:solidFill>
                  <a:srgbClr val="00B0F0"/>
                </a:solidFill>
                <a:effectLst/>
                <a:latin typeface="Arial" panose="020B0604020202020204" pitchFamily="34" charset="0"/>
              </a:rPr>
              <a:t>Psalm 33:11</a:t>
            </a:r>
            <a:r>
              <a:rPr lang="en-US" sz="2400" i="0" u="none" strike="noStrike">
                <a:solidFill>
                  <a:srgbClr val="FFC000"/>
                </a:solidFill>
                <a:effectLst/>
                <a:latin typeface="Arial" panose="020B0604020202020204" pitchFamily="34" charset="0"/>
              </a:rPr>
              <a:t>), and similarly, 'Great in counsel and mighty in deeds' (</a:t>
            </a:r>
            <a:r>
              <a:rPr lang="en-US" sz="2400" i="0" u="none" strike="noStrike">
                <a:solidFill>
                  <a:srgbClr val="00B0F0"/>
                </a:solidFill>
                <a:effectLst/>
                <a:latin typeface="Arial" panose="020B0604020202020204" pitchFamily="34" charset="0"/>
              </a:rPr>
              <a:t>Jeremiah 32:19</a:t>
            </a:r>
            <a:r>
              <a:rPr lang="en-US" sz="24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566E4B6-97E1-A423-BA46-E534CCE57083}"/>
                  </a:ext>
                </a:extLst>
              </p14:cNvPr>
              <p14:cNvContentPartPr/>
              <p14:nvPr/>
            </p14:nvContentPartPr>
            <p14:xfrm>
              <a:off x="10530600" y="1034140"/>
              <a:ext cx="1208520" cy="66600"/>
            </p14:xfrm>
          </p:contentPart>
        </mc:Choice>
        <mc:Fallback xmlns="">
          <p:pic>
            <p:nvPicPr>
              <p:cNvPr id="2" name="Ink 1">
                <a:extLst>
                  <a:ext uri="{FF2B5EF4-FFF2-40B4-BE49-F238E27FC236}">
                    <a16:creationId xmlns:a16="http://schemas.microsoft.com/office/drawing/2014/main" id="{8566E4B6-97E1-A423-BA46-E534CCE57083}"/>
                  </a:ext>
                </a:extLst>
              </p:cNvPr>
              <p:cNvPicPr/>
              <p:nvPr/>
            </p:nvPicPr>
            <p:blipFill>
              <a:blip r:embed="rId5"/>
              <a:stretch>
                <a:fillRect/>
              </a:stretch>
            </p:blipFill>
            <p:spPr>
              <a:xfrm>
                <a:off x="10512600" y="1016140"/>
                <a:ext cx="1244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4F3366-31EA-8877-8572-1928920546B2}"/>
                  </a:ext>
                </a:extLst>
              </p14:cNvPr>
              <p14:cNvContentPartPr/>
              <p14:nvPr/>
            </p14:nvContentPartPr>
            <p14:xfrm>
              <a:off x="360960" y="1388740"/>
              <a:ext cx="8135640" cy="104040"/>
            </p14:xfrm>
          </p:contentPart>
        </mc:Choice>
        <mc:Fallback xmlns="">
          <p:pic>
            <p:nvPicPr>
              <p:cNvPr id="4" name="Ink 3">
                <a:extLst>
                  <a:ext uri="{FF2B5EF4-FFF2-40B4-BE49-F238E27FC236}">
                    <a16:creationId xmlns:a16="http://schemas.microsoft.com/office/drawing/2014/main" id="{5E4F3366-31EA-8877-8572-1928920546B2}"/>
                  </a:ext>
                </a:extLst>
              </p:cNvPr>
              <p:cNvPicPr/>
              <p:nvPr/>
            </p:nvPicPr>
            <p:blipFill>
              <a:blip r:embed="rId7"/>
              <a:stretch>
                <a:fillRect/>
              </a:stretch>
            </p:blipFill>
            <p:spPr>
              <a:xfrm>
                <a:off x="342960" y="1370740"/>
                <a:ext cx="8171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DB5B15E-1B81-48E2-0C45-5BB7087B1648}"/>
                  </a:ext>
                </a:extLst>
              </p14:cNvPr>
              <p14:cNvContentPartPr/>
              <p14:nvPr/>
            </p14:nvContentPartPr>
            <p14:xfrm>
              <a:off x="9351960" y="2154100"/>
              <a:ext cx="2120400" cy="53640"/>
            </p14:xfrm>
          </p:contentPart>
        </mc:Choice>
        <mc:Fallback xmlns="">
          <p:pic>
            <p:nvPicPr>
              <p:cNvPr id="5" name="Ink 4">
                <a:extLst>
                  <a:ext uri="{FF2B5EF4-FFF2-40B4-BE49-F238E27FC236}">
                    <a16:creationId xmlns:a16="http://schemas.microsoft.com/office/drawing/2014/main" id="{ADB5B15E-1B81-48E2-0C45-5BB7087B1648}"/>
                  </a:ext>
                </a:extLst>
              </p:cNvPr>
              <p:cNvPicPr/>
              <p:nvPr/>
            </p:nvPicPr>
            <p:blipFill>
              <a:blip r:embed="rId9"/>
              <a:stretch>
                <a:fillRect/>
              </a:stretch>
            </p:blipFill>
            <p:spPr>
              <a:xfrm>
                <a:off x="9333960" y="2136100"/>
                <a:ext cx="2156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617A481-3763-67D8-B363-5694DE4AB3E5}"/>
                  </a:ext>
                </a:extLst>
              </p14:cNvPr>
              <p14:cNvContentPartPr/>
              <p14:nvPr/>
            </p14:nvContentPartPr>
            <p14:xfrm>
              <a:off x="392640" y="2472700"/>
              <a:ext cx="4098240" cy="65520"/>
            </p14:xfrm>
          </p:contentPart>
        </mc:Choice>
        <mc:Fallback xmlns="">
          <p:pic>
            <p:nvPicPr>
              <p:cNvPr id="7" name="Ink 6">
                <a:extLst>
                  <a:ext uri="{FF2B5EF4-FFF2-40B4-BE49-F238E27FC236}">
                    <a16:creationId xmlns:a16="http://schemas.microsoft.com/office/drawing/2014/main" id="{8617A481-3763-67D8-B363-5694DE4AB3E5}"/>
                  </a:ext>
                </a:extLst>
              </p:cNvPr>
              <p:cNvPicPr/>
              <p:nvPr/>
            </p:nvPicPr>
            <p:blipFill>
              <a:blip r:embed="rId11"/>
              <a:stretch>
                <a:fillRect/>
              </a:stretch>
            </p:blipFill>
            <p:spPr>
              <a:xfrm>
                <a:off x="374640" y="2455060"/>
                <a:ext cx="4133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7A171D4-6C28-1671-2BA5-C1AC4FAF79C2}"/>
                  </a:ext>
                </a:extLst>
              </p14:cNvPr>
              <p14:cNvContentPartPr/>
              <p14:nvPr/>
            </p14:nvContentPartPr>
            <p14:xfrm>
              <a:off x="3891480" y="2900020"/>
              <a:ext cx="1122840" cy="56880"/>
            </p14:xfrm>
          </p:contentPart>
        </mc:Choice>
        <mc:Fallback xmlns="">
          <p:pic>
            <p:nvPicPr>
              <p:cNvPr id="9" name="Ink 8">
                <a:extLst>
                  <a:ext uri="{FF2B5EF4-FFF2-40B4-BE49-F238E27FC236}">
                    <a16:creationId xmlns:a16="http://schemas.microsoft.com/office/drawing/2014/main" id="{37A171D4-6C28-1671-2BA5-C1AC4FAF79C2}"/>
                  </a:ext>
                </a:extLst>
              </p:cNvPr>
              <p:cNvPicPr/>
              <p:nvPr/>
            </p:nvPicPr>
            <p:blipFill>
              <a:blip r:embed="rId13"/>
              <a:stretch>
                <a:fillRect/>
              </a:stretch>
            </p:blipFill>
            <p:spPr>
              <a:xfrm>
                <a:off x="3873480" y="2882380"/>
                <a:ext cx="1158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64658B7-2D35-0254-C9F9-C3B79FFB9A0C}"/>
                  </a:ext>
                </a:extLst>
              </p14:cNvPr>
              <p14:cNvContentPartPr/>
              <p14:nvPr/>
            </p14:nvContentPartPr>
            <p14:xfrm>
              <a:off x="610800" y="3209620"/>
              <a:ext cx="5121720" cy="124560"/>
            </p14:xfrm>
          </p:contentPart>
        </mc:Choice>
        <mc:Fallback xmlns="">
          <p:pic>
            <p:nvPicPr>
              <p:cNvPr id="11" name="Ink 10">
                <a:extLst>
                  <a:ext uri="{FF2B5EF4-FFF2-40B4-BE49-F238E27FC236}">
                    <a16:creationId xmlns:a16="http://schemas.microsoft.com/office/drawing/2014/main" id="{A64658B7-2D35-0254-C9F9-C3B79FFB9A0C}"/>
                  </a:ext>
                </a:extLst>
              </p:cNvPr>
              <p:cNvPicPr/>
              <p:nvPr/>
            </p:nvPicPr>
            <p:blipFill>
              <a:blip r:embed="rId15"/>
              <a:stretch>
                <a:fillRect/>
              </a:stretch>
            </p:blipFill>
            <p:spPr>
              <a:xfrm>
                <a:off x="593160" y="3191980"/>
                <a:ext cx="5157360" cy="160200"/>
              </a:xfrm>
              <a:prstGeom prst="rect">
                <a:avLst/>
              </a:prstGeom>
            </p:spPr>
          </p:pic>
        </mc:Fallback>
      </mc:AlternateContent>
      <p:grpSp>
        <p:nvGrpSpPr>
          <p:cNvPr id="15" name="Group 14">
            <a:extLst>
              <a:ext uri="{FF2B5EF4-FFF2-40B4-BE49-F238E27FC236}">
                <a16:creationId xmlns:a16="http://schemas.microsoft.com/office/drawing/2014/main" id="{42C85CB9-CAEE-D65A-96E6-8FB275D5B4AB}"/>
              </a:ext>
            </a:extLst>
          </p:cNvPr>
          <p:cNvGrpSpPr/>
          <p:nvPr/>
        </p:nvGrpSpPr>
        <p:grpSpPr>
          <a:xfrm>
            <a:off x="3636240" y="3990460"/>
            <a:ext cx="7638840" cy="83880"/>
            <a:chOff x="3636240" y="3990460"/>
            <a:chExt cx="7638840" cy="8388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2BBAAC4-DD71-316A-8C41-9979D3CF9BCA}"/>
                    </a:ext>
                  </a:extLst>
                </p14:cNvPr>
                <p14:cNvContentPartPr/>
                <p14:nvPr/>
              </p14:nvContentPartPr>
              <p14:xfrm>
                <a:off x="3636240" y="3990460"/>
                <a:ext cx="3442320" cy="60120"/>
              </p14:xfrm>
            </p:contentPart>
          </mc:Choice>
          <mc:Fallback xmlns="">
            <p:pic>
              <p:nvPicPr>
                <p:cNvPr id="12" name="Ink 11">
                  <a:extLst>
                    <a:ext uri="{FF2B5EF4-FFF2-40B4-BE49-F238E27FC236}">
                      <a16:creationId xmlns:a16="http://schemas.microsoft.com/office/drawing/2014/main" id="{42BBAAC4-DD71-316A-8C41-9979D3CF9BCA}"/>
                    </a:ext>
                  </a:extLst>
                </p:cNvPr>
                <p:cNvPicPr/>
                <p:nvPr/>
              </p:nvPicPr>
              <p:blipFill>
                <a:blip r:embed="rId17"/>
                <a:stretch>
                  <a:fillRect/>
                </a:stretch>
              </p:blipFill>
              <p:spPr>
                <a:xfrm>
                  <a:off x="3618600" y="3972820"/>
                  <a:ext cx="3477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D353E81-D036-4D42-8C8C-8C87F32DED27}"/>
                    </a:ext>
                  </a:extLst>
                </p14:cNvPr>
                <p14:cNvContentPartPr/>
                <p14:nvPr/>
              </p14:nvContentPartPr>
              <p14:xfrm>
                <a:off x="8912400" y="4009540"/>
                <a:ext cx="2362680" cy="64800"/>
              </p14:xfrm>
            </p:contentPart>
          </mc:Choice>
          <mc:Fallback xmlns="">
            <p:pic>
              <p:nvPicPr>
                <p:cNvPr id="13" name="Ink 12">
                  <a:extLst>
                    <a:ext uri="{FF2B5EF4-FFF2-40B4-BE49-F238E27FC236}">
                      <a16:creationId xmlns:a16="http://schemas.microsoft.com/office/drawing/2014/main" id="{BD353E81-D036-4D42-8C8C-8C87F32DED27}"/>
                    </a:ext>
                  </a:extLst>
                </p:cNvPr>
                <p:cNvPicPr/>
                <p:nvPr/>
              </p:nvPicPr>
              <p:blipFill>
                <a:blip r:embed="rId19"/>
                <a:stretch>
                  <a:fillRect/>
                </a:stretch>
              </p:blipFill>
              <p:spPr>
                <a:xfrm>
                  <a:off x="8894760" y="3991540"/>
                  <a:ext cx="2398320" cy="100440"/>
                </a:xfrm>
                <a:prstGeom prst="rect">
                  <a:avLst/>
                </a:prstGeom>
              </p:spPr>
            </p:pic>
          </mc:Fallback>
        </mc:AlternateContent>
      </p:grpSp>
      <p:grpSp>
        <p:nvGrpSpPr>
          <p:cNvPr id="17" name="Group 16">
            <a:extLst>
              <a:ext uri="{FF2B5EF4-FFF2-40B4-BE49-F238E27FC236}">
                <a16:creationId xmlns:a16="http://schemas.microsoft.com/office/drawing/2014/main" id="{7F7CD335-E92E-704C-84F9-2DB3A5DA0C0D}"/>
              </a:ext>
            </a:extLst>
          </p:cNvPr>
          <p:cNvGrpSpPr/>
          <p:nvPr/>
        </p:nvGrpSpPr>
        <p:grpSpPr>
          <a:xfrm>
            <a:off x="560040" y="4358740"/>
            <a:ext cx="4872600" cy="104760"/>
            <a:chOff x="560040" y="4358740"/>
            <a:chExt cx="4872600" cy="10476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DB46A0A-0FC5-329F-2A0C-701691CF114C}"/>
                    </a:ext>
                  </a:extLst>
                </p14:cNvPr>
                <p14:cNvContentPartPr/>
                <p14:nvPr/>
              </p14:nvContentPartPr>
              <p14:xfrm>
                <a:off x="560040" y="4358740"/>
                <a:ext cx="1253160" cy="104760"/>
              </p14:xfrm>
            </p:contentPart>
          </mc:Choice>
          <mc:Fallback xmlns="">
            <p:pic>
              <p:nvPicPr>
                <p:cNvPr id="14" name="Ink 13">
                  <a:extLst>
                    <a:ext uri="{FF2B5EF4-FFF2-40B4-BE49-F238E27FC236}">
                      <a16:creationId xmlns:a16="http://schemas.microsoft.com/office/drawing/2014/main" id="{CDB46A0A-0FC5-329F-2A0C-701691CF114C}"/>
                    </a:ext>
                  </a:extLst>
                </p:cNvPr>
                <p:cNvPicPr/>
                <p:nvPr/>
              </p:nvPicPr>
              <p:blipFill>
                <a:blip r:embed="rId21"/>
                <a:stretch>
                  <a:fillRect/>
                </a:stretch>
              </p:blipFill>
              <p:spPr>
                <a:xfrm>
                  <a:off x="542400" y="4341100"/>
                  <a:ext cx="1288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DD8B87E-3F9C-974C-4897-E25D573E839A}"/>
                    </a:ext>
                  </a:extLst>
                </p14:cNvPr>
                <p14:cNvContentPartPr/>
                <p14:nvPr/>
              </p14:nvContentPartPr>
              <p14:xfrm>
                <a:off x="3443280" y="4367020"/>
                <a:ext cx="1989360" cy="54720"/>
              </p14:xfrm>
            </p:contentPart>
          </mc:Choice>
          <mc:Fallback xmlns="">
            <p:pic>
              <p:nvPicPr>
                <p:cNvPr id="16" name="Ink 15">
                  <a:extLst>
                    <a:ext uri="{FF2B5EF4-FFF2-40B4-BE49-F238E27FC236}">
                      <a16:creationId xmlns:a16="http://schemas.microsoft.com/office/drawing/2014/main" id="{6DD8B87E-3F9C-974C-4897-E25D573E839A}"/>
                    </a:ext>
                  </a:extLst>
                </p:cNvPr>
                <p:cNvPicPr/>
                <p:nvPr/>
              </p:nvPicPr>
              <p:blipFill>
                <a:blip r:embed="rId23"/>
                <a:stretch>
                  <a:fillRect/>
                </a:stretch>
              </p:blipFill>
              <p:spPr>
                <a:xfrm>
                  <a:off x="3425640" y="4349380"/>
                  <a:ext cx="202500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C684F27-1D2D-A703-7159-4B95F1164592}"/>
                  </a:ext>
                </a:extLst>
              </p14:cNvPr>
              <p14:cNvContentPartPr/>
              <p14:nvPr/>
            </p14:nvContentPartPr>
            <p14:xfrm>
              <a:off x="9090960" y="4329940"/>
              <a:ext cx="1704240" cy="62640"/>
            </p14:xfrm>
          </p:contentPart>
        </mc:Choice>
        <mc:Fallback xmlns="">
          <p:pic>
            <p:nvPicPr>
              <p:cNvPr id="18" name="Ink 17">
                <a:extLst>
                  <a:ext uri="{FF2B5EF4-FFF2-40B4-BE49-F238E27FC236}">
                    <a16:creationId xmlns:a16="http://schemas.microsoft.com/office/drawing/2014/main" id="{DC684F27-1D2D-A703-7159-4B95F1164592}"/>
                  </a:ext>
                </a:extLst>
              </p:cNvPr>
              <p:cNvPicPr/>
              <p:nvPr/>
            </p:nvPicPr>
            <p:blipFill>
              <a:blip r:embed="rId25"/>
              <a:stretch>
                <a:fillRect/>
              </a:stretch>
            </p:blipFill>
            <p:spPr>
              <a:xfrm>
                <a:off x="9072960" y="4312300"/>
                <a:ext cx="173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F6AEBF8-F5EB-6EEA-E671-F51D635F605E}"/>
                  </a:ext>
                </a:extLst>
              </p14:cNvPr>
              <p14:cNvContentPartPr/>
              <p14:nvPr/>
            </p14:nvContentPartPr>
            <p14:xfrm>
              <a:off x="530880" y="4679860"/>
              <a:ext cx="2132640" cy="95400"/>
            </p14:xfrm>
          </p:contentPart>
        </mc:Choice>
        <mc:Fallback xmlns="">
          <p:pic>
            <p:nvPicPr>
              <p:cNvPr id="19" name="Ink 18">
                <a:extLst>
                  <a:ext uri="{FF2B5EF4-FFF2-40B4-BE49-F238E27FC236}">
                    <a16:creationId xmlns:a16="http://schemas.microsoft.com/office/drawing/2014/main" id="{5F6AEBF8-F5EB-6EEA-E671-F51D635F605E}"/>
                  </a:ext>
                </a:extLst>
              </p:cNvPr>
              <p:cNvPicPr/>
              <p:nvPr/>
            </p:nvPicPr>
            <p:blipFill>
              <a:blip r:embed="rId27"/>
              <a:stretch>
                <a:fillRect/>
              </a:stretch>
            </p:blipFill>
            <p:spPr>
              <a:xfrm>
                <a:off x="512880" y="4661860"/>
                <a:ext cx="2168280" cy="131040"/>
              </a:xfrm>
              <a:prstGeom prst="rect">
                <a:avLst/>
              </a:prstGeom>
            </p:spPr>
          </p:pic>
        </mc:Fallback>
      </mc:AlternateContent>
    </p:spTree>
    <p:extLst>
      <p:ext uri="{BB962C8B-B14F-4D97-AF65-F5344CB8AC3E}">
        <p14:creationId xmlns:p14="http://schemas.microsoft.com/office/powerpoint/2010/main" val="378498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96750" cy="62166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52400" y="101600"/>
            <a:ext cx="11791950" cy="6186309"/>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Aggadat Bereshit 21:1 cont…</a:t>
            </a:r>
          </a:p>
          <a:p>
            <a:pPr rtl="0">
              <a:spcBef>
                <a:spcPts val="0"/>
              </a:spcBef>
              <a:spcAft>
                <a:spcPts val="0"/>
              </a:spcAft>
            </a:pPr>
            <a:r>
              <a:rPr lang="en-US" sz="2300" i="0" u="none" strike="noStrike">
                <a:solidFill>
                  <a:srgbClr val="FFC000"/>
                </a:solidFill>
                <a:effectLst/>
                <a:latin typeface="Arial" panose="020B0604020202020204" pitchFamily="34" charset="0"/>
              </a:rPr>
              <a:t>He created the entire world and did not take counsel, as it is said, </a:t>
            </a:r>
            <a:r>
              <a:rPr lang="en-US" sz="2300" i="0" u="none" strike="noStrike">
                <a:solidFill>
                  <a:srgbClr val="00B0F0"/>
                </a:solidFill>
                <a:effectLst/>
                <a:latin typeface="Arial" panose="020B0604020202020204" pitchFamily="34" charset="0"/>
              </a:rPr>
              <a:t>"Who has measured the waters in the hollow of His hand"</a:t>
            </a:r>
            <a:r>
              <a:rPr lang="en-US" sz="2300" i="0" u="none" strike="noStrike">
                <a:solidFill>
                  <a:srgbClr val="FFC000"/>
                </a:solidFill>
                <a:effectLst/>
                <a:latin typeface="Arial" panose="020B0604020202020204" pitchFamily="34" charset="0"/>
              </a:rPr>
              <a:t> (</a:t>
            </a:r>
            <a:r>
              <a:rPr lang="en-US" sz="2300" i="0" u="none" strike="noStrike">
                <a:solidFill>
                  <a:srgbClr val="00B0F0"/>
                </a:solidFill>
                <a:effectLst/>
                <a:latin typeface="Arial" panose="020B0604020202020204" pitchFamily="34" charset="0"/>
              </a:rPr>
              <a:t>Isaiah 40:12</a:t>
            </a:r>
            <a:r>
              <a:rPr lang="en-US" sz="2300" i="0" u="none" strike="noStrike">
                <a:solidFill>
                  <a:srgbClr val="FFC000"/>
                </a:solidFill>
                <a:effectLst/>
                <a:latin typeface="Arial" panose="020B0604020202020204" pitchFamily="34" charset="0"/>
              </a:rPr>
              <a:t>). What is written, </a:t>
            </a:r>
            <a:r>
              <a:rPr lang="en-US" sz="2300" i="0" u="none" strike="noStrike">
                <a:solidFill>
                  <a:srgbClr val="00B0F0"/>
                </a:solidFill>
                <a:effectLst/>
                <a:latin typeface="Arial" panose="020B0604020202020204" pitchFamily="34" charset="0"/>
              </a:rPr>
              <a:t>"Who has directed the spirit of the Lord...?" </a:t>
            </a:r>
            <a:r>
              <a:rPr lang="en-US" sz="2300" i="0" u="none" strike="noStrike">
                <a:solidFill>
                  <a:srgbClr val="FFC000"/>
                </a:solidFill>
                <a:effectLst/>
                <a:latin typeface="Arial" panose="020B0604020202020204" pitchFamily="34" charset="0"/>
              </a:rPr>
              <a:t>(</a:t>
            </a:r>
            <a:r>
              <a:rPr lang="en-US" sz="2300" i="0" u="none" strike="noStrike">
                <a:solidFill>
                  <a:srgbClr val="00B0F0"/>
                </a:solidFill>
                <a:effectLst/>
                <a:latin typeface="Arial" panose="020B0604020202020204" pitchFamily="34" charset="0"/>
              </a:rPr>
              <a:t>Isaiah 40:13</a:t>
            </a:r>
            <a:r>
              <a:rPr lang="en-US" sz="2300" i="0" u="none" strike="noStrike">
                <a:solidFill>
                  <a:srgbClr val="FFC000"/>
                </a:solidFill>
                <a:effectLst/>
                <a:latin typeface="Arial" panose="020B0604020202020204" pitchFamily="34" charset="0"/>
              </a:rPr>
              <a:t>) I have created the entire world, </a:t>
            </a:r>
            <a:r>
              <a:rPr lang="en-US" sz="2300" i="0" u="none" strike="noStrike">
                <a:solidFill>
                  <a:srgbClr val="00B0F0"/>
                </a:solidFill>
                <a:effectLst/>
                <a:latin typeface="Arial" panose="020B0604020202020204" pitchFamily="34" charset="0"/>
              </a:rPr>
              <a:t>"And to whom will you compare me or count me equal?"</a:t>
            </a:r>
            <a:r>
              <a:rPr lang="en-US" sz="2300" i="0" u="none" strike="noStrike">
                <a:solidFill>
                  <a:srgbClr val="FFC000"/>
                </a:solidFill>
                <a:effectLst/>
                <a:latin typeface="Arial" panose="020B0604020202020204" pitchFamily="34" charset="0"/>
              </a:rPr>
              <a:t> (</a:t>
            </a:r>
            <a:r>
              <a:rPr lang="en-US" sz="2300" i="0" u="none" strike="noStrike">
                <a:solidFill>
                  <a:srgbClr val="00B0F0"/>
                </a:solidFill>
                <a:effectLst/>
                <a:latin typeface="Arial" panose="020B0604020202020204" pitchFamily="34" charset="0"/>
              </a:rPr>
              <a:t>Isaiah 40:25</a:t>
            </a:r>
            <a:r>
              <a:rPr lang="en-US" sz="2300" i="0" u="none" strike="noStrike">
                <a:solidFill>
                  <a:srgbClr val="FFC000"/>
                </a:solidFill>
                <a:effectLst/>
                <a:latin typeface="Arial" panose="020B0604020202020204" pitchFamily="34" charset="0"/>
              </a:rPr>
              <a:t>) From whom have I taken counsel? But as for Abraham, I call him my friend, </a:t>
            </a:r>
            <a:r>
              <a:rPr lang="en-US" sz="2300" i="0" u="none" strike="noStrike">
                <a:solidFill>
                  <a:srgbClr val="00B0F0"/>
                </a:solidFill>
                <a:effectLst/>
                <a:latin typeface="Arial" panose="020B0604020202020204" pitchFamily="34" charset="0"/>
              </a:rPr>
              <a:t>"But you, Israel, my servant, Jacob, whom I have chosen, you descendants of Abraham my friend." </a:t>
            </a:r>
            <a:r>
              <a:rPr lang="en-US" sz="2300" i="0" u="none" strike="noStrike">
                <a:solidFill>
                  <a:srgbClr val="FFC000"/>
                </a:solidFill>
                <a:effectLst/>
                <a:latin typeface="Arial" panose="020B0604020202020204" pitchFamily="34" charset="0"/>
              </a:rPr>
              <a:t>(</a:t>
            </a:r>
            <a:r>
              <a:rPr lang="en-US" sz="2300" i="0" u="none" strike="noStrike">
                <a:solidFill>
                  <a:srgbClr val="00B0F0"/>
                </a:solidFill>
                <a:effectLst/>
                <a:latin typeface="Arial" panose="020B0604020202020204" pitchFamily="34" charset="0"/>
              </a:rPr>
              <a:t>Isaiah 41:8</a:t>
            </a:r>
            <a:r>
              <a:rPr lang="en-US" sz="2300" i="0" u="none" strike="noStrike">
                <a:solidFill>
                  <a:srgbClr val="FFC000"/>
                </a:solidFill>
                <a:effectLst/>
                <a:latin typeface="Arial" panose="020B0604020202020204" pitchFamily="34" charset="0"/>
              </a:rPr>
              <a:t>) Why is Abraham called </a:t>
            </a:r>
            <a:r>
              <a:rPr lang="en-US" sz="2300" i="0" u="none" strike="noStrike">
                <a:solidFill>
                  <a:srgbClr val="00B0F0"/>
                </a:solidFill>
                <a:effectLst/>
                <a:latin typeface="Arial" panose="020B0604020202020204" pitchFamily="34" charset="0"/>
              </a:rPr>
              <a:t>"my counselor"? </a:t>
            </a:r>
            <a:r>
              <a:rPr lang="en-US" sz="2300" i="0" u="none" strike="noStrike">
                <a:solidFill>
                  <a:srgbClr val="FFC000"/>
                </a:solidFill>
                <a:effectLst/>
                <a:latin typeface="Arial" panose="020B0604020202020204" pitchFamily="34" charset="0"/>
              </a:rPr>
              <a:t>In the world's custom, a king who gives a gift to his beloved, and then later destroys it, except for what his beloved desires, he is not considered unfaithful, but rather a liar who gave me a gift and took it back, and I did not know. Similarly, God says, </a:t>
            </a:r>
            <a:r>
              <a:rPr lang="en-US" sz="2300" i="0" u="none" strike="noStrike">
                <a:solidFill>
                  <a:srgbClr val="00B0F0"/>
                </a:solidFill>
                <a:effectLst/>
                <a:latin typeface="Arial" panose="020B0604020202020204" pitchFamily="34" charset="0"/>
              </a:rPr>
              <a:t>"I gave the land as a gift to Abraham," </a:t>
            </a:r>
            <a:r>
              <a:rPr lang="en-US" sz="2300" i="0" u="none" strike="noStrike">
                <a:solidFill>
                  <a:srgbClr val="FFC000"/>
                </a:solidFill>
                <a:effectLst/>
                <a:latin typeface="Arial" panose="020B0604020202020204" pitchFamily="34" charset="0"/>
              </a:rPr>
              <a:t>as it is written, </a:t>
            </a:r>
            <a:r>
              <a:rPr lang="en-US" sz="2300" i="0" u="none" strike="noStrike">
                <a:solidFill>
                  <a:srgbClr val="00B0F0"/>
                </a:solidFill>
                <a:effectLst/>
                <a:latin typeface="Arial" panose="020B0604020202020204" pitchFamily="34" charset="0"/>
              </a:rPr>
              <a:t>"Arise and walk through the land..." </a:t>
            </a:r>
            <a:r>
              <a:rPr lang="en-US" sz="2300" i="0" u="none" strike="noStrike">
                <a:solidFill>
                  <a:srgbClr val="FFC000"/>
                </a:solidFill>
                <a:effectLst/>
                <a:latin typeface="Arial" panose="020B0604020202020204" pitchFamily="34" charset="0"/>
              </a:rPr>
              <a:t>(</a:t>
            </a:r>
            <a:r>
              <a:rPr lang="en-US" sz="2300" i="0" u="none" strike="noStrike">
                <a:solidFill>
                  <a:srgbClr val="00B0F0"/>
                </a:solidFill>
                <a:effectLst/>
                <a:latin typeface="Arial" panose="020B0604020202020204" pitchFamily="34" charset="0"/>
              </a:rPr>
              <a:t>Genesis 13:17</a:t>
            </a:r>
            <a:r>
              <a:rPr lang="en-US" sz="2300" i="0" u="none" strike="noStrike">
                <a:solidFill>
                  <a:srgbClr val="FFC000"/>
                </a:solidFill>
                <a:effectLst/>
                <a:latin typeface="Arial" panose="020B0604020202020204" pitchFamily="34" charset="0"/>
              </a:rPr>
              <a:t>). And if I were to ask to overturn the five continents and not take counsel from Abraham, now he would say that I took back a gift I gave him. Rather, I take counsel from him, as it is written, </a:t>
            </a:r>
            <a:r>
              <a:rPr lang="en-US" sz="2300" i="0" u="none" strike="noStrike">
                <a:solidFill>
                  <a:srgbClr val="00B0F0"/>
                </a:solidFill>
                <a:effectLst/>
                <a:latin typeface="Arial" panose="020B0604020202020204" pitchFamily="34" charset="0"/>
              </a:rPr>
              <a:t>"And the Lord said, 'Shall I hide from Abraham what I am about to do?'"</a:t>
            </a:r>
            <a:r>
              <a:rPr lang="en-US" sz="2300" i="0" u="none" strike="noStrike">
                <a:solidFill>
                  <a:srgbClr val="FFC000"/>
                </a:solidFill>
                <a:effectLst/>
                <a:latin typeface="Arial" panose="020B0604020202020204" pitchFamily="34" charset="0"/>
              </a:rPr>
              <a:t> (</a:t>
            </a:r>
            <a:r>
              <a:rPr lang="en-US" sz="2300" i="0" u="none" strike="noStrike">
                <a:solidFill>
                  <a:srgbClr val="00B0F0"/>
                </a:solidFill>
                <a:effectLst/>
                <a:latin typeface="Arial" panose="020B0604020202020204" pitchFamily="34" charset="0"/>
              </a:rPr>
              <a:t>Genesis 18:17</a:t>
            </a:r>
            <a:r>
              <a:rPr lang="en-US" sz="2300" i="0" u="none" strike="noStrike">
                <a:solidFill>
                  <a:srgbClr val="FFC000"/>
                </a:solidFill>
                <a:effectLst/>
                <a:latin typeface="Arial" panose="020B0604020202020204" pitchFamily="34" charset="0"/>
              </a:rPr>
              <a:t>). Therefore, I have seated him at my right hand, so that he can take counsel with me, as it is written, "The Lord says to my lord: 'Sit at my right hand...'" (</a:t>
            </a:r>
            <a:r>
              <a:rPr lang="en-US" sz="2300" i="0" u="none" strike="noStrike">
                <a:solidFill>
                  <a:srgbClr val="00B0F0"/>
                </a:solidFill>
                <a:effectLst/>
                <a:latin typeface="Arial" panose="020B0604020202020204" pitchFamily="34" charset="0"/>
              </a:rPr>
              <a:t>Psalm 110:1</a:t>
            </a:r>
            <a:r>
              <a:rPr lang="en-US" sz="23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07062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40:25-31</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מ:כה-לא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85433" y="4696550"/>
            <a:ext cx="8414483" cy="1200329"/>
          </a:xfrm>
          <a:prstGeom prst="rect">
            <a:avLst/>
          </a:prstGeom>
          <a:noFill/>
        </p:spPr>
        <p:txBody>
          <a:bodyPr wrap="none" rtlCol="0">
            <a:spAutoFit/>
          </a:bodyPr>
          <a:lstStyle/>
          <a:p>
            <a:pPr algn="ctr"/>
            <a:r>
              <a:rPr lang="en-US" sz="3600">
                <a:solidFill>
                  <a:srgbClr val="FFFF00"/>
                </a:solidFill>
              </a:rPr>
              <a:t>Those who Suffer in this World, </a:t>
            </a:r>
          </a:p>
          <a:p>
            <a:pPr algn="ctr"/>
            <a:r>
              <a:rPr lang="en-US" sz="3600">
                <a:solidFill>
                  <a:srgbClr val="FFFF00"/>
                </a:solidFill>
              </a:rPr>
              <a:t>A Study on</a:t>
            </a:r>
            <a:r>
              <a:rPr lang="he-IL" sz="3600">
                <a:solidFill>
                  <a:srgbClr val="FFFF00"/>
                </a:solidFill>
              </a:rPr>
              <a:t>ישעיהו מ:כה-לא </a:t>
            </a:r>
            <a:r>
              <a:rPr lang="en-US" sz="3600">
                <a:solidFill>
                  <a:srgbClr val="FFFF00"/>
                </a:solidFill>
              </a:rPr>
              <a:t>/ Isaiah 40:25-31</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096750" cy="621665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52400" y="101600"/>
            <a:ext cx="11791950" cy="5724644"/>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Midrash Tanchuma, Vayigash 2:2</a:t>
            </a:r>
          </a:p>
          <a:p>
            <a:pPr rtl="0">
              <a:spcBef>
                <a:spcPts val="0"/>
              </a:spcBef>
              <a:spcAft>
                <a:spcPts val="0"/>
              </a:spcAft>
            </a:pPr>
            <a:r>
              <a:rPr lang="en-US" sz="2600" i="0" u="none" strike="noStrike">
                <a:solidFill>
                  <a:srgbClr val="FFC000"/>
                </a:solidFill>
                <a:effectLst/>
                <a:latin typeface="Arial" panose="020B0604020202020204" pitchFamily="34" charset="0"/>
              </a:rPr>
              <a:t>When the Holy One, blessed be He, was about to give the Torah to Israel, He asked: </a:t>
            </a:r>
            <a:r>
              <a:rPr lang="en-US" sz="2600" i="0" u="none" strike="noStrike">
                <a:solidFill>
                  <a:srgbClr val="00B0F0"/>
                </a:solidFill>
                <a:effectLst/>
                <a:latin typeface="Arial" panose="020B0604020202020204" pitchFamily="34" charset="0"/>
              </a:rPr>
              <a:t>“Will ye accept My Torah?” “Indeed,”</a:t>
            </a:r>
            <a:r>
              <a:rPr lang="en-US" sz="2600" i="0" u="none" strike="noStrike">
                <a:solidFill>
                  <a:srgbClr val="FFC000"/>
                </a:solidFill>
                <a:effectLst/>
                <a:latin typeface="Arial" panose="020B0604020202020204" pitchFamily="34" charset="0"/>
              </a:rPr>
              <a:t> they replied. </a:t>
            </a:r>
            <a:r>
              <a:rPr lang="en-US" sz="2600" i="0" u="none" strike="noStrike">
                <a:solidFill>
                  <a:srgbClr val="00B0F0"/>
                </a:solidFill>
                <a:effectLst/>
                <a:latin typeface="Arial" panose="020B0604020202020204" pitchFamily="34" charset="0"/>
              </a:rPr>
              <a:t>“Then give me a surety that you will fulfill it,” </a:t>
            </a:r>
            <a:r>
              <a:rPr lang="en-US" sz="2600" i="0" u="none" strike="noStrike">
                <a:solidFill>
                  <a:srgbClr val="FFC000"/>
                </a:solidFill>
                <a:effectLst/>
                <a:latin typeface="Arial" panose="020B0604020202020204" pitchFamily="34" charset="0"/>
              </a:rPr>
              <a:t>He said. </a:t>
            </a:r>
            <a:r>
              <a:rPr lang="en-US" sz="2600" i="0" u="none" strike="noStrike">
                <a:solidFill>
                  <a:srgbClr val="00B0F0"/>
                </a:solidFill>
                <a:effectLst/>
                <a:latin typeface="Arial" panose="020B0604020202020204" pitchFamily="34" charset="0"/>
              </a:rPr>
              <a:t>“Abraham, Isaac, and Jacob will be our surety,”</a:t>
            </a:r>
            <a:r>
              <a:rPr lang="en-US" sz="2600" i="0" u="none" strike="noStrike">
                <a:solidFill>
                  <a:srgbClr val="FFC000"/>
                </a:solidFill>
                <a:effectLst/>
                <a:latin typeface="Arial" panose="020B0604020202020204" pitchFamily="34" charset="0"/>
              </a:rPr>
              <a:t> they answered. Whereupon He responded: “Your patriarchs required guarantors for themselves, since Abraham said: Whereby shall I know that I shall inherit it? (</a:t>
            </a:r>
            <a:r>
              <a:rPr lang="en-US" sz="2600" i="0" u="none" strike="noStrike">
                <a:solidFill>
                  <a:srgbClr val="00B0F0"/>
                </a:solidFill>
                <a:effectLst/>
                <a:latin typeface="Arial" panose="020B0604020202020204" pitchFamily="34" charset="0"/>
              </a:rPr>
              <a:t>Gen. 15:8</a:t>
            </a:r>
            <a:r>
              <a:rPr lang="en-US" sz="2600" i="0" u="none" strike="noStrike">
                <a:solidFill>
                  <a:srgbClr val="FFC000"/>
                </a:solidFill>
                <a:effectLst/>
                <a:latin typeface="Arial" panose="020B0604020202020204" pitchFamily="34" charset="0"/>
              </a:rPr>
              <a:t>); while Isaac loved the one I hated, as it is written: But Esau, I hate (Mal. 1:3); and Jacob declared: My way is hid from the Lord (</a:t>
            </a:r>
            <a:r>
              <a:rPr lang="en-US" sz="2600" i="0" u="none" strike="noStrike">
                <a:solidFill>
                  <a:srgbClr val="00B0F0"/>
                </a:solidFill>
                <a:effectLst/>
                <a:latin typeface="Arial" panose="020B0604020202020204" pitchFamily="34" charset="0"/>
              </a:rPr>
              <a:t>Isa. 40:27</a:t>
            </a:r>
            <a:r>
              <a:rPr lang="en-US" sz="2600" i="0" u="none" strike="noStrike">
                <a:solidFill>
                  <a:srgbClr val="FFC000"/>
                </a:solidFill>
                <a:effectLst/>
                <a:latin typeface="Arial" panose="020B0604020202020204" pitchFamily="34" charset="0"/>
              </a:rPr>
              <a:t>).” </a:t>
            </a:r>
            <a:r>
              <a:rPr lang="en-US" sz="2600" i="0" u="none" strike="noStrike">
                <a:solidFill>
                  <a:srgbClr val="00B0F0"/>
                </a:solidFill>
                <a:effectLst/>
                <a:latin typeface="Arial" panose="020B0604020202020204" pitchFamily="34" charset="0"/>
              </a:rPr>
              <a:t>“Then our children shall be our guarantors,”</a:t>
            </a:r>
            <a:r>
              <a:rPr lang="en-US" sz="2600" i="0" u="none" strike="noStrike">
                <a:solidFill>
                  <a:srgbClr val="FFC000"/>
                </a:solidFill>
                <a:effectLst/>
                <a:latin typeface="Arial" panose="020B0604020202020204" pitchFamily="34" charset="0"/>
              </a:rPr>
              <a:t> they exclaimed. The Holy One, blessed be He, immediately accepted them as sureties and gave the Torah to Israel, as it is said: Out of the mouth of babes and sucklings hast thou found strength (</a:t>
            </a:r>
            <a:r>
              <a:rPr lang="en-US" sz="2600" i="0" u="none" strike="noStrike">
                <a:solidFill>
                  <a:srgbClr val="00B0F0"/>
                </a:solidFill>
                <a:effectLst/>
                <a:latin typeface="Arial" panose="020B0604020202020204" pitchFamily="34" charset="0"/>
              </a:rPr>
              <a:t>Ps. 8:3</a:t>
            </a:r>
            <a:r>
              <a:rPr lang="en-US" sz="2600" i="0" u="none" strike="noStrike">
                <a:solidFill>
                  <a:srgbClr val="FFC000"/>
                </a:solidFill>
                <a:effectLst/>
                <a:latin typeface="Arial" panose="020B0604020202020204" pitchFamily="34" charset="0"/>
              </a:rPr>
              <a:t>). Therefore, whenever Israel neglects the Torah, the Holy One, blessed be He, exacts punishment from the sureties, as is said: Thou hast forgotten the law; I will also forget thy children (</a:t>
            </a:r>
            <a:r>
              <a:rPr lang="en-US" sz="2600" i="0" u="none" strike="noStrike">
                <a:solidFill>
                  <a:srgbClr val="00B0F0"/>
                </a:solidFill>
                <a:effectLst/>
                <a:latin typeface="Arial" panose="020B0604020202020204" pitchFamily="34" charset="0"/>
              </a:rPr>
              <a:t>Hos. 4:6</a:t>
            </a:r>
            <a:r>
              <a:rPr lang="en-US" sz="26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B871FD1-509F-2F03-69FC-F1D3A36833D3}"/>
                  </a:ext>
                </a:extLst>
              </p14:cNvPr>
              <p14:cNvContentPartPr/>
              <p14:nvPr/>
            </p14:nvContentPartPr>
            <p14:xfrm>
              <a:off x="7915560" y="933700"/>
              <a:ext cx="2754000" cy="93600"/>
            </p14:xfrm>
          </p:contentPart>
        </mc:Choice>
        <mc:Fallback xmlns="">
          <p:pic>
            <p:nvPicPr>
              <p:cNvPr id="2" name="Ink 1">
                <a:extLst>
                  <a:ext uri="{FF2B5EF4-FFF2-40B4-BE49-F238E27FC236}">
                    <a16:creationId xmlns:a16="http://schemas.microsoft.com/office/drawing/2014/main" id="{CB871FD1-509F-2F03-69FC-F1D3A36833D3}"/>
                  </a:ext>
                </a:extLst>
              </p:cNvPr>
              <p:cNvPicPr/>
              <p:nvPr/>
            </p:nvPicPr>
            <p:blipFill>
              <a:blip r:embed="rId5"/>
              <a:stretch>
                <a:fillRect/>
              </a:stretch>
            </p:blipFill>
            <p:spPr>
              <a:xfrm>
                <a:off x="7897920" y="916060"/>
                <a:ext cx="2789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4E61030-5CC9-FD12-6870-355E9118EF7E}"/>
                  </a:ext>
                </a:extLst>
              </p14:cNvPr>
              <p14:cNvContentPartPr/>
              <p14:nvPr/>
            </p14:nvContentPartPr>
            <p14:xfrm>
              <a:off x="5827920" y="1429420"/>
              <a:ext cx="36360" cy="1800"/>
            </p14:xfrm>
          </p:contentPart>
        </mc:Choice>
        <mc:Fallback xmlns="">
          <p:pic>
            <p:nvPicPr>
              <p:cNvPr id="4" name="Ink 3">
                <a:extLst>
                  <a:ext uri="{FF2B5EF4-FFF2-40B4-BE49-F238E27FC236}">
                    <a16:creationId xmlns:a16="http://schemas.microsoft.com/office/drawing/2014/main" id="{34E61030-5CC9-FD12-6870-355E9118EF7E}"/>
                  </a:ext>
                </a:extLst>
              </p:cNvPr>
              <p:cNvPicPr/>
              <p:nvPr/>
            </p:nvPicPr>
            <p:blipFill>
              <a:blip r:embed="rId7"/>
              <a:stretch>
                <a:fillRect/>
              </a:stretch>
            </p:blipFill>
            <p:spPr>
              <a:xfrm>
                <a:off x="5809920" y="1411780"/>
                <a:ext cx="72000" cy="37440"/>
              </a:xfrm>
              <a:prstGeom prst="rect">
                <a:avLst/>
              </a:prstGeom>
            </p:spPr>
          </p:pic>
        </mc:Fallback>
      </mc:AlternateContent>
      <p:grpSp>
        <p:nvGrpSpPr>
          <p:cNvPr id="9" name="Group 8">
            <a:extLst>
              <a:ext uri="{FF2B5EF4-FFF2-40B4-BE49-F238E27FC236}">
                <a16:creationId xmlns:a16="http://schemas.microsoft.com/office/drawing/2014/main" id="{C2E463CB-2285-85AC-7479-0804B6DD5BBE}"/>
              </a:ext>
            </a:extLst>
          </p:cNvPr>
          <p:cNvGrpSpPr/>
          <p:nvPr/>
        </p:nvGrpSpPr>
        <p:grpSpPr>
          <a:xfrm>
            <a:off x="6784080" y="2573140"/>
            <a:ext cx="4533840" cy="73440"/>
            <a:chOff x="6784080" y="2573140"/>
            <a:chExt cx="4533840" cy="7344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AC07C32-E887-1D33-F560-5137103FAF7A}"/>
                    </a:ext>
                  </a:extLst>
                </p14:cNvPr>
                <p14:cNvContentPartPr/>
                <p14:nvPr/>
              </p14:nvContentPartPr>
              <p14:xfrm>
                <a:off x="6784080" y="2641540"/>
                <a:ext cx="23760" cy="5040"/>
              </p14:xfrm>
            </p:contentPart>
          </mc:Choice>
          <mc:Fallback xmlns="">
            <p:pic>
              <p:nvPicPr>
                <p:cNvPr id="5" name="Ink 4">
                  <a:extLst>
                    <a:ext uri="{FF2B5EF4-FFF2-40B4-BE49-F238E27FC236}">
                      <a16:creationId xmlns:a16="http://schemas.microsoft.com/office/drawing/2014/main" id="{CAC07C32-E887-1D33-F560-5137103FAF7A}"/>
                    </a:ext>
                  </a:extLst>
                </p:cNvPr>
                <p:cNvPicPr/>
                <p:nvPr/>
              </p:nvPicPr>
              <p:blipFill>
                <a:blip r:embed="rId9"/>
                <a:stretch>
                  <a:fillRect/>
                </a:stretch>
              </p:blipFill>
              <p:spPr>
                <a:xfrm>
                  <a:off x="6766080" y="2623540"/>
                  <a:ext cx="59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F847623-1216-F052-69B2-F44C9B1FEA80}"/>
                    </a:ext>
                  </a:extLst>
                </p14:cNvPr>
                <p14:cNvContentPartPr/>
                <p14:nvPr/>
              </p14:nvContentPartPr>
              <p14:xfrm>
                <a:off x="7767960" y="2573140"/>
                <a:ext cx="3549960" cy="49320"/>
              </p14:xfrm>
            </p:contentPart>
          </mc:Choice>
          <mc:Fallback xmlns="">
            <p:pic>
              <p:nvPicPr>
                <p:cNvPr id="7" name="Ink 6">
                  <a:extLst>
                    <a:ext uri="{FF2B5EF4-FFF2-40B4-BE49-F238E27FC236}">
                      <a16:creationId xmlns:a16="http://schemas.microsoft.com/office/drawing/2014/main" id="{CF847623-1216-F052-69B2-F44C9B1FEA80}"/>
                    </a:ext>
                  </a:extLst>
                </p:cNvPr>
                <p:cNvPicPr/>
                <p:nvPr/>
              </p:nvPicPr>
              <p:blipFill>
                <a:blip r:embed="rId11"/>
                <a:stretch>
                  <a:fillRect/>
                </a:stretch>
              </p:blipFill>
              <p:spPr>
                <a:xfrm>
                  <a:off x="7750320" y="2555500"/>
                  <a:ext cx="358560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2036A6F-2A2B-D8AC-C251-46074ED63819}"/>
                  </a:ext>
                </a:extLst>
              </p14:cNvPr>
              <p14:cNvContentPartPr/>
              <p14:nvPr/>
            </p14:nvContentPartPr>
            <p14:xfrm>
              <a:off x="357000" y="2931340"/>
              <a:ext cx="1932120" cy="30960"/>
            </p14:xfrm>
          </p:contentPart>
        </mc:Choice>
        <mc:Fallback xmlns="">
          <p:pic>
            <p:nvPicPr>
              <p:cNvPr id="11" name="Ink 10">
                <a:extLst>
                  <a:ext uri="{FF2B5EF4-FFF2-40B4-BE49-F238E27FC236}">
                    <a16:creationId xmlns:a16="http://schemas.microsoft.com/office/drawing/2014/main" id="{22036A6F-2A2B-D8AC-C251-46074ED63819}"/>
                  </a:ext>
                </a:extLst>
              </p:cNvPr>
              <p:cNvPicPr/>
              <p:nvPr/>
            </p:nvPicPr>
            <p:blipFill>
              <a:blip r:embed="rId13"/>
              <a:stretch>
                <a:fillRect/>
              </a:stretch>
            </p:blipFill>
            <p:spPr>
              <a:xfrm>
                <a:off x="339360" y="2913340"/>
                <a:ext cx="1967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FD4F95A-286C-AEF5-FD2C-AAAB3B67B2DC}"/>
                  </a:ext>
                </a:extLst>
              </p14:cNvPr>
              <p14:cNvContentPartPr/>
              <p14:nvPr/>
            </p14:nvContentPartPr>
            <p14:xfrm>
              <a:off x="3109560" y="2956540"/>
              <a:ext cx="784080" cy="37800"/>
            </p14:xfrm>
          </p:contentPart>
        </mc:Choice>
        <mc:Fallback xmlns="">
          <p:pic>
            <p:nvPicPr>
              <p:cNvPr id="12" name="Ink 11">
                <a:extLst>
                  <a:ext uri="{FF2B5EF4-FFF2-40B4-BE49-F238E27FC236}">
                    <a16:creationId xmlns:a16="http://schemas.microsoft.com/office/drawing/2014/main" id="{1FD4F95A-286C-AEF5-FD2C-AAAB3B67B2DC}"/>
                  </a:ext>
                </a:extLst>
              </p:cNvPr>
              <p:cNvPicPr/>
              <p:nvPr/>
            </p:nvPicPr>
            <p:blipFill>
              <a:blip r:embed="rId15"/>
              <a:stretch>
                <a:fillRect/>
              </a:stretch>
            </p:blipFill>
            <p:spPr>
              <a:xfrm>
                <a:off x="3091560" y="2938900"/>
                <a:ext cx="819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6859049-10C9-2674-8D20-3DF9913747CA}"/>
                  </a:ext>
                </a:extLst>
              </p14:cNvPr>
              <p14:cNvContentPartPr/>
              <p14:nvPr/>
            </p14:nvContentPartPr>
            <p14:xfrm>
              <a:off x="2877720" y="3352900"/>
              <a:ext cx="1052280" cy="63720"/>
            </p14:xfrm>
          </p:contentPart>
        </mc:Choice>
        <mc:Fallback xmlns="">
          <p:pic>
            <p:nvPicPr>
              <p:cNvPr id="13" name="Ink 12">
                <a:extLst>
                  <a:ext uri="{FF2B5EF4-FFF2-40B4-BE49-F238E27FC236}">
                    <a16:creationId xmlns:a16="http://schemas.microsoft.com/office/drawing/2014/main" id="{06859049-10C9-2674-8D20-3DF9913747CA}"/>
                  </a:ext>
                </a:extLst>
              </p:cNvPr>
              <p:cNvPicPr/>
              <p:nvPr/>
            </p:nvPicPr>
            <p:blipFill>
              <a:blip r:embed="rId17"/>
              <a:stretch>
                <a:fillRect/>
              </a:stretch>
            </p:blipFill>
            <p:spPr>
              <a:xfrm>
                <a:off x="2859720" y="3334900"/>
                <a:ext cx="108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892CAAE-08E2-6B3C-A98E-696189D67B39}"/>
                  </a:ext>
                </a:extLst>
              </p14:cNvPr>
              <p14:cNvContentPartPr/>
              <p14:nvPr/>
            </p14:nvContentPartPr>
            <p14:xfrm>
              <a:off x="458520" y="3711100"/>
              <a:ext cx="1319760" cy="89280"/>
            </p14:xfrm>
          </p:contentPart>
        </mc:Choice>
        <mc:Fallback xmlns="">
          <p:pic>
            <p:nvPicPr>
              <p:cNvPr id="14" name="Ink 13">
                <a:extLst>
                  <a:ext uri="{FF2B5EF4-FFF2-40B4-BE49-F238E27FC236}">
                    <a16:creationId xmlns:a16="http://schemas.microsoft.com/office/drawing/2014/main" id="{8892CAAE-08E2-6B3C-A98E-696189D67B39}"/>
                  </a:ext>
                </a:extLst>
              </p:cNvPr>
              <p:cNvPicPr/>
              <p:nvPr/>
            </p:nvPicPr>
            <p:blipFill>
              <a:blip r:embed="rId19"/>
              <a:stretch>
                <a:fillRect/>
              </a:stretch>
            </p:blipFill>
            <p:spPr>
              <a:xfrm>
                <a:off x="440880" y="3693100"/>
                <a:ext cx="1355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65BBF5C-1ECB-293A-C86D-859BE74BDA18}"/>
                  </a:ext>
                </a:extLst>
              </p14:cNvPr>
              <p14:cNvContentPartPr/>
              <p14:nvPr/>
            </p14:nvContentPartPr>
            <p14:xfrm>
              <a:off x="654360" y="4534060"/>
              <a:ext cx="1236240" cy="44280"/>
            </p14:xfrm>
          </p:contentPart>
        </mc:Choice>
        <mc:Fallback xmlns="">
          <p:pic>
            <p:nvPicPr>
              <p:cNvPr id="15" name="Ink 14">
                <a:extLst>
                  <a:ext uri="{FF2B5EF4-FFF2-40B4-BE49-F238E27FC236}">
                    <a16:creationId xmlns:a16="http://schemas.microsoft.com/office/drawing/2014/main" id="{D65BBF5C-1ECB-293A-C86D-859BE74BDA18}"/>
                  </a:ext>
                </a:extLst>
              </p:cNvPr>
              <p:cNvPicPr/>
              <p:nvPr/>
            </p:nvPicPr>
            <p:blipFill>
              <a:blip r:embed="rId21"/>
              <a:stretch>
                <a:fillRect/>
              </a:stretch>
            </p:blipFill>
            <p:spPr>
              <a:xfrm>
                <a:off x="636360" y="4516060"/>
                <a:ext cx="1271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AA85CD5-F290-8BD3-7D10-E8E0EA5B9C28}"/>
                  </a:ext>
                </a:extLst>
              </p14:cNvPr>
              <p14:cNvContentPartPr/>
              <p14:nvPr/>
            </p14:nvContentPartPr>
            <p14:xfrm>
              <a:off x="10665240" y="4126180"/>
              <a:ext cx="1161000" cy="80640"/>
            </p14:xfrm>
          </p:contentPart>
        </mc:Choice>
        <mc:Fallback xmlns="">
          <p:pic>
            <p:nvPicPr>
              <p:cNvPr id="16" name="Ink 15">
                <a:extLst>
                  <a:ext uri="{FF2B5EF4-FFF2-40B4-BE49-F238E27FC236}">
                    <a16:creationId xmlns:a16="http://schemas.microsoft.com/office/drawing/2014/main" id="{4AA85CD5-F290-8BD3-7D10-E8E0EA5B9C28}"/>
                  </a:ext>
                </a:extLst>
              </p:cNvPr>
              <p:cNvPicPr/>
              <p:nvPr/>
            </p:nvPicPr>
            <p:blipFill>
              <a:blip r:embed="rId23"/>
              <a:stretch>
                <a:fillRect/>
              </a:stretch>
            </p:blipFill>
            <p:spPr>
              <a:xfrm>
                <a:off x="10647600" y="4108540"/>
                <a:ext cx="1196640" cy="116280"/>
              </a:xfrm>
              <a:prstGeom prst="rect">
                <a:avLst/>
              </a:prstGeom>
            </p:spPr>
          </p:pic>
        </mc:Fallback>
      </mc:AlternateContent>
    </p:spTree>
    <p:extLst>
      <p:ext uri="{BB962C8B-B14F-4D97-AF65-F5344CB8AC3E}">
        <p14:creationId xmlns:p14="http://schemas.microsoft.com/office/powerpoint/2010/main" val="307654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32551"/>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0229"/>
            <a:ext cx="9200959" cy="6309420"/>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rPr>
              <a:t>Talmud Bavli Taanit 2a:10</a:t>
            </a:r>
          </a:p>
          <a:p>
            <a:pPr algn="r" rtl="0">
              <a:spcBef>
                <a:spcPts val="0"/>
              </a:spcBef>
              <a:spcAft>
                <a:spcPts val="0"/>
              </a:spcAft>
            </a:pPr>
            <a:r>
              <a:rPr lang="he-IL" sz="2400" i="0" u="none" strike="noStrike">
                <a:solidFill>
                  <a:srgbClr val="FFFF00"/>
                </a:solidFill>
                <a:effectLst/>
                <a:latin typeface="Arial" panose="020B0604020202020204" pitchFamily="34" charset="0"/>
              </a:rPr>
              <a:t>כְּתִיב הָכָא: ״עֹשֶׂה גְדֹלוֹת עַד אֵין חֵקֶר״, וּכְתִיב הָתָם: ״הֲלוֹא יָדַעְתָּ אִם לֹא שָׁמַעְתָּ אֱלֹהֵי עוֹלָם ה׳ בּוֹרֵא קְצוֹת הָאָרֶץ לֹא יִיעַף וְלֹא יִיגָע אֵין חֵקֶר לִתְבוּנָתוֹ״, וּכְתִיב: ״מֵכִין הָרִים בְּכֹחוֹ נֶאְזָר בִּגְבוּרָה״.</a:t>
            </a:r>
          </a:p>
          <a:p>
            <a:pPr rtl="0">
              <a:spcBef>
                <a:spcPts val="0"/>
              </a:spcBef>
              <a:spcAft>
                <a:spcPts val="0"/>
              </a:spcAft>
            </a:pPr>
            <a:r>
              <a:rPr lang="en-US" sz="2400" i="0" u="none" strike="noStrike">
                <a:solidFill>
                  <a:srgbClr val="FFC000"/>
                </a:solidFill>
                <a:effectLst/>
                <a:latin typeface="Arial" panose="020B0604020202020204" pitchFamily="34" charset="0"/>
              </a:rPr>
              <a:t>Rabba bar Sheila elaborates on this verbal analogy. It is written here: </a:t>
            </a:r>
            <a:r>
              <a:rPr lang="en-US" sz="2400" i="0" u="none" strike="noStrike">
                <a:solidFill>
                  <a:srgbClr val="00B0F0"/>
                </a:solidFill>
                <a:effectLst/>
                <a:latin typeface="Arial" panose="020B0604020202020204" pitchFamily="34" charset="0"/>
              </a:rPr>
              <a:t>“Who does great things that are beyond comprehension,” </a:t>
            </a:r>
            <a:r>
              <a:rPr lang="en-US" sz="2400" i="0" u="none" strike="noStrike">
                <a:solidFill>
                  <a:srgbClr val="FFC000"/>
                </a:solidFill>
                <a:effectLst/>
                <a:latin typeface="Arial" panose="020B0604020202020204" pitchFamily="34" charset="0"/>
              </a:rPr>
              <a:t>and it is written there, with regard to the creation of the world: </a:t>
            </a:r>
            <a:r>
              <a:rPr lang="en-US" sz="2400" i="0" u="none" strike="noStrike">
                <a:solidFill>
                  <a:srgbClr val="00B0F0"/>
                </a:solidFill>
                <a:effectLst/>
                <a:latin typeface="Arial" panose="020B0604020202020204" pitchFamily="34" charset="0"/>
              </a:rPr>
              <a:t>“Have you not known? Have you not heard that the everlasting God, the Lord, the Creator of the ends of the earth, does not grow faint or weary? His discernment is beyond comprehension” </a:t>
            </a:r>
            <a:r>
              <a:rPr lang="en-US" sz="2400" i="0" u="none" strike="noStrike">
                <a:solidFill>
                  <a:srgbClr val="FFC000"/>
                </a:solidFill>
                <a:effectLst/>
                <a:latin typeface="Arial" panose="020B0604020202020204" pitchFamily="34" charset="0"/>
              </a:rPr>
              <a:t>(</a:t>
            </a:r>
            <a:r>
              <a:rPr lang="en-US" sz="2400" i="0" u="none" strike="noStrike">
                <a:solidFill>
                  <a:srgbClr val="00B0F0"/>
                </a:solidFill>
                <a:effectLst/>
                <a:latin typeface="Arial" panose="020B0604020202020204" pitchFamily="34" charset="0"/>
              </a:rPr>
              <a:t>Isaiah 40:28</a:t>
            </a:r>
            <a:r>
              <a:rPr lang="en-US" sz="2400" i="0" u="none" strike="noStrike">
                <a:solidFill>
                  <a:srgbClr val="FFC000"/>
                </a:solidFill>
                <a:effectLst/>
                <a:latin typeface="Arial" panose="020B0604020202020204" pitchFamily="34" charset="0"/>
              </a:rPr>
              <a:t>). This shows that both creation and rainfall are beyond comprehension. And concerning the creation of the world, it is written elsewhere: </a:t>
            </a:r>
            <a:r>
              <a:rPr lang="en-US" sz="2400" i="0" u="none" strike="noStrike">
                <a:solidFill>
                  <a:srgbClr val="00B0F0"/>
                </a:solidFill>
                <a:effectLst/>
                <a:latin typeface="Arial" panose="020B0604020202020204" pitchFamily="34" charset="0"/>
              </a:rPr>
              <a:t>“Who sets firm the mountains with Your strength; Who is girded with might” </a:t>
            </a:r>
            <a:r>
              <a:rPr lang="en-US" sz="2400" i="0" u="none" strike="noStrike">
                <a:solidFill>
                  <a:srgbClr val="FFC000"/>
                </a:solidFill>
                <a:effectLst/>
                <a:latin typeface="Arial" panose="020B0604020202020204" pitchFamily="34" charset="0"/>
              </a:rPr>
              <a:t>(</a:t>
            </a:r>
            <a:r>
              <a:rPr lang="en-US" sz="2400" i="0" u="none" strike="noStrike">
                <a:solidFill>
                  <a:srgbClr val="00B0F0"/>
                </a:solidFill>
                <a:effectLst/>
                <a:latin typeface="Arial" panose="020B0604020202020204" pitchFamily="34" charset="0"/>
              </a:rPr>
              <a:t>Psalms 65:7</a:t>
            </a:r>
            <a:r>
              <a:rPr lang="en-US" sz="2400" i="0" u="none" strike="noStrike">
                <a:solidFill>
                  <a:srgbClr val="FFC000"/>
                </a:solidFill>
                <a:effectLst/>
                <a:latin typeface="Arial" panose="020B0604020202020204" pitchFamily="34" charset="0"/>
              </a:rPr>
              <a:t>). From this verse it can be inferred that rainfall, like the creation of the world, reflects God’s might.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DB50AAD-CE78-7555-CE9B-C471DAACFA14}"/>
                  </a:ext>
                </a:extLst>
              </p14:cNvPr>
              <p14:cNvContentPartPr/>
              <p14:nvPr/>
            </p14:nvContentPartPr>
            <p14:xfrm>
              <a:off x="5771040" y="2384140"/>
              <a:ext cx="2648520" cy="88920"/>
            </p14:xfrm>
          </p:contentPart>
        </mc:Choice>
        <mc:Fallback xmlns="">
          <p:pic>
            <p:nvPicPr>
              <p:cNvPr id="2" name="Ink 1">
                <a:extLst>
                  <a:ext uri="{FF2B5EF4-FFF2-40B4-BE49-F238E27FC236}">
                    <a16:creationId xmlns:a16="http://schemas.microsoft.com/office/drawing/2014/main" id="{DDB50AAD-CE78-7555-CE9B-C471DAACFA14}"/>
                  </a:ext>
                </a:extLst>
              </p:cNvPr>
              <p:cNvPicPr/>
              <p:nvPr/>
            </p:nvPicPr>
            <p:blipFill>
              <a:blip r:embed="rId5"/>
              <a:stretch>
                <a:fillRect/>
              </a:stretch>
            </p:blipFill>
            <p:spPr>
              <a:xfrm>
                <a:off x="5753040" y="2366500"/>
                <a:ext cx="2684160" cy="124560"/>
              </a:xfrm>
              <a:prstGeom prst="rect">
                <a:avLst/>
              </a:prstGeom>
            </p:spPr>
          </p:pic>
        </mc:Fallback>
      </mc:AlternateContent>
      <p:grpSp>
        <p:nvGrpSpPr>
          <p:cNvPr id="9" name="Group 8">
            <a:extLst>
              <a:ext uri="{FF2B5EF4-FFF2-40B4-BE49-F238E27FC236}">
                <a16:creationId xmlns:a16="http://schemas.microsoft.com/office/drawing/2014/main" id="{7A20E2B5-18E3-1A2A-695E-DF8A36BC45F8}"/>
              </a:ext>
            </a:extLst>
          </p:cNvPr>
          <p:cNvGrpSpPr/>
          <p:nvPr/>
        </p:nvGrpSpPr>
        <p:grpSpPr>
          <a:xfrm>
            <a:off x="5244000" y="3869500"/>
            <a:ext cx="3967920" cy="91800"/>
            <a:chOff x="5244000" y="3869500"/>
            <a:chExt cx="3967920" cy="918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2425ED0-DCC8-B62E-6749-E85B3F5214FE}"/>
                    </a:ext>
                  </a:extLst>
                </p14:cNvPr>
                <p14:cNvContentPartPr/>
                <p14:nvPr/>
              </p14:nvContentPartPr>
              <p14:xfrm>
                <a:off x="5244000" y="3869500"/>
                <a:ext cx="2375640" cy="41760"/>
              </p14:xfrm>
            </p:contentPart>
          </mc:Choice>
          <mc:Fallback xmlns="">
            <p:pic>
              <p:nvPicPr>
                <p:cNvPr id="4" name="Ink 3">
                  <a:extLst>
                    <a:ext uri="{FF2B5EF4-FFF2-40B4-BE49-F238E27FC236}">
                      <a16:creationId xmlns:a16="http://schemas.microsoft.com/office/drawing/2014/main" id="{D2425ED0-DCC8-B62E-6749-E85B3F5214FE}"/>
                    </a:ext>
                  </a:extLst>
                </p:cNvPr>
                <p:cNvPicPr/>
                <p:nvPr/>
              </p:nvPicPr>
              <p:blipFill>
                <a:blip r:embed="rId7"/>
                <a:stretch>
                  <a:fillRect/>
                </a:stretch>
              </p:blipFill>
              <p:spPr>
                <a:xfrm>
                  <a:off x="5226360" y="3851500"/>
                  <a:ext cx="2411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4D7CE50-06EA-BF29-E9BF-2E9590E3D601}"/>
                    </a:ext>
                  </a:extLst>
                </p14:cNvPr>
                <p14:cNvContentPartPr/>
                <p14:nvPr/>
              </p14:nvContentPartPr>
              <p14:xfrm>
                <a:off x="8766240" y="3951220"/>
                <a:ext cx="445680" cy="10080"/>
              </p14:xfrm>
            </p:contentPart>
          </mc:Choice>
          <mc:Fallback xmlns="">
            <p:pic>
              <p:nvPicPr>
                <p:cNvPr id="5" name="Ink 4">
                  <a:extLst>
                    <a:ext uri="{FF2B5EF4-FFF2-40B4-BE49-F238E27FC236}">
                      <a16:creationId xmlns:a16="http://schemas.microsoft.com/office/drawing/2014/main" id="{14D7CE50-06EA-BF29-E9BF-2E9590E3D601}"/>
                    </a:ext>
                  </a:extLst>
                </p:cNvPr>
                <p:cNvPicPr/>
                <p:nvPr/>
              </p:nvPicPr>
              <p:blipFill>
                <a:blip r:embed="rId9"/>
                <a:stretch>
                  <a:fillRect/>
                </a:stretch>
              </p:blipFill>
              <p:spPr>
                <a:xfrm>
                  <a:off x="8748600" y="3933220"/>
                  <a:ext cx="48132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8E030C2-55EC-D21D-07EA-CE64A683929E}"/>
                  </a:ext>
                </a:extLst>
              </p14:cNvPr>
              <p14:cNvContentPartPr/>
              <p14:nvPr/>
            </p14:nvContentPartPr>
            <p14:xfrm>
              <a:off x="499560" y="4202500"/>
              <a:ext cx="543600" cy="68400"/>
            </p14:xfrm>
          </p:contentPart>
        </mc:Choice>
        <mc:Fallback xmlns="">
          <p:pic>
            <p:nvPicPr>
              <p:cNvPr id="7" name="Ink 6">
                <a:extLst>
                  <a:ext uri="{FF2B5EF4-FFF2-40B4-BE49-F238E27FC236}">
                    <a16:creationId xmlns:a16="http://schemas.microsoft.com/office/drawing/2014/main" id="{E8E030C2-55EC-D21D-07EA-CE64A683929E}"/>
                  </a:ext>
                </a:extLst>
              </p:cNvPr>
              <p:cNvPicPr/>
              <p:nvPr/>
            </p:nvPicPr>
            <p:blipFill>
              <a:blip r:embed="rId11"/>
              <a:stretch>
                <a:fillRect/>
              </a:stretch>
            </p:blipFill>
            <p:spPr>
              <a:xfrm>
                <a:off x="481560" y="4184860"/>
                <a:ext cx="579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199727B-E8B2-60B2-8F9D-920E96FA4FF8}"/>
                  </a:ext>
                </a:extLst>
              </p14:cNvPr>
              <p14:cNvContentPartPr/>
              <p14:nvPr/>
            </p14:nvContentPartPr>
            <p14:xfrm>
              <a:off x="5519760" y="5307700"/>
              <a:ext cx="1172880" cy="70560"/>
            </p14:xfrm>
          </p:contentPart>
        </mc:Choice>
        <mc:Fallback xmlns="">
          <p:pic>
            <p:nvPicPr>
              <p:cNvPr id="11" name="Ink 10">
                <a:extLst>
                  <a:ext uri="{FF2B5EF4-FFF2-40B4-BE49-F238E27FC236}">
                    <a16:creationId xmlns:a16="http://schemas.microsoft.com/office/drawing/2014/main" id="{2199727B-E8B2-60B2-8F9D-920E96FA4FF8}"/>
                  </a:ext>
                </a:extLst>
              </p:cNvPr>
              <p:cNvPicPr/>
              <p:nvPr/>
            </p:nvPicPr>
            <p:blipFill>
              <a:blip r:embed="rId13"/>
              <a:stretch>
                <a:fillRect/>
              </a:stretch>
            </p:blipFill>
            <p:spPr>
              <a:xfrm>
                <a:off x="5502120" y="5289700"/>
                <a:ext cx="1208520" cy="106200"/>
              </a:xfrm>
              <a:prstGeom prst="rect">
                <a:avLst/>
              </a:prstGeom>
            </p:spPr>
          </p:pic>
        </mc:Fallback>
      </mc:AlternateContent>
    </p:spTree>
    <p:extLst>
      <p:ext uri="{BB962C8B-B14F-4D97-AF65-F5344CB8AC3E}">
        <p14:creationId xmlns:p14="http://schemas.microsoft.com/office/powerpoint/2010/main" val="89966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32551"/>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5755422"/>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rPr>
              <a:t>Talmud Bavli Taanit 9b:13</a:t>
            </a:r>
          </a:p>
          <a:p>
            <a:pPr algn="r" rtl="0">
              <a:spcBef>
                <a:spcPts val="0"/>
              </a:spcBef>
              <a:spcAft>
                <a:spcPts val="0"/>
              </a:spcAft>
            </a:pPr>
            <a:r>
              <a:rPr lang="he-IL" sz="2400" i="0" u="none" strike="noStrike">
                <a:solidFill>
                  <a:srgbClr val="FFFF00"/>
                </a:solidFill>
                <a:effectLst/>
                <a:latin typeface="Arial" panose="020B0604020202020204" pitchFamily="34" charset="0"/>
              </a:rPr>
              <a:t>שֶׁנֶּאֱמַר: ״עֹשֶׂה גְדֹלוֹת וְאֵין חֵקֶר״, וּכְתִיב: ״הַנֹּתֵן מָטָר עַל פְּנֵי אָרֶץ״, וּכְתִיב לְהַלָּן: ״הֲלוֹא יָדַעְתָּ אִם לֹא שָׁמַעְתָּ אֱלֹהֵי עוֹלָם ה׳ אֵין חֵקֶר לִתְבוּנָתוֹ״, וּכְתִיב: ״מֵכִין הָרִים בְּכֹחוֹ וְגוֹ׳״.</a:t>
            </a:r>
          </a:p>
          <a:p>
            <a:pPr rtl="0">
              <a:spcBef>
                <a:spcPts val="0"/>
              </a:spcBef>
              <a:spcAft>
                <a:spcPts val="0"/>
              </a:spcAft>
            </a:pPr>
            <a:r>
              <a:rPr lang="en-US" sz="2400" i="0" u="none" strike="noStrike">
                <a:solidFill>
                  <a:srgbClr val="FFC000"/>
                </a:solidFill>
                <a:effectLst/>
                <a:latin typeface="Arial" panose="020B0604020202020204" pitchFamily="34" charset="0"/>
              </a:rPr>
              <a:t>As it is stated, with regard to the creation of the world: </a:t>
            </a:r>
            <a:r>
              <a:rPr lang="en-US" sz="2400" i="0" u="none" strike="noStrike">
                <a:solidFill>
                  <a:srgbClr val="00B0F0"/>
                </a:solidFill>
                <a:effectLst/>
                <a:latin typeface="Arial" panose="020B0604020202020204" pitchFamily="34" charset="0"/>
              </a:rPr>
              <a:t>“Who does great things past finding out”</a:t>
            </a:r>
            <a:r>
              <a:rPr lang="en-US" sz="2400" i="0" u="none" strike="noStrike">
                <a:solidFill>
                  <a:srgbClr val="FFC000"/>
                </a:solidFill>
                <a:effectLst/>
                <a:latin typeface="Arial" panose="020B0604020202020204" pitchFamily="34" charset="0"/>
              </a:rPr>
              <a:t> (</a:t>
            </a:r>
            <a:r>
              <a:rPr lang="en-US" sz="2400" i="0" u="none" strike="noStrike">
                <a:solidFill>
                  <a:srgbClr val="00B0F0"/>
                </a:solidFill>
                <a:effectLst/>
                <a:latin typeface="Arial" panose="020B0604020202020204" pitchFamily="34" charset="0"/>
              </a:rPr>
              <a:t>Job 9:10</a:t>
            </a:r>
            <a:r>
              <a:rPr lang="en-US" sz="2400" i="0" u="none" strike="noStrike">
                <a:solidFill>
                  <a:srgbClr val="FFC000"/>
                </a:solidFill>
                <a:effectLst/>
                <a:latin typeface="Arial" panose="020B0604020202020204" pitchFamily="34" charset="0"/>
              </a:rPr>
              <a:t>), and as an example of this it is written: </a:t>
            </a:r>
            <a:r>
              <a:rPr lang="en-US" sz="2400" i="0" u="none" strike="noStrike">
                <a:solidFill>
                  <a:srgbClr val="00B0F0"/>
                </a:solidFill>
                <a:effectLst/>
                <a:latin typeface="Arial" panose="020B0604020202020204" pitchFamily="34" charset="0"/>
              </a:rPr>
              <a:t>“Who gives rain upon the earth” </a:t>
            </a:r>
            <a:r>
              <a:rPr lang="en-US" sz="2400" i="0" u="none" strike="noStrike">
                <a:solidFill>
                  <a:srgbClr val="FFC000"/>
                </a:solidFill>
                <a:effectLst/>
                <a:latin typeface="Arial" panose="020B0604020202020204" pitchFamily="34" charset="0"/>
              </a:rPr>
              <a:t>(</a:t>
            </a:r>
            <a:r>
              <a:rPr lang="en-US" sz="2400" i="0" u="none" strike="noStrike">
                <a:solidFill>
                  <a:srgbClr val="00B0F0"/>
                </a:solidFill>
                <a:effectLst/>
                <a:latin typeface="Arial" panose="020B0604020202020204" pitchFamily="34" charset="0"/>
              </a:rPr>
              <a:t>Job 5:9–10</a:t>
            </a:r>
            <a:r>
              <a:rPr lang="en-US" sz="2400" i="0" u="none" strike="noStrike">
                <a:solidFill>
                  <a:srgbClr val="FFC000"/>
                </a:solidFill>
                <a:effectLst/>
                <a:latin typeface="Arial" panose="020B0604020202020204" pitchFamily="34" charset="0"/>
              </a:rPr>
              <a:t>). And it is written below: </a:t>
            </a:r>
            <a:r>
              <a:rPr lang="en-US" sz="2400" i="0" u="none" strike="noStrike">
                <a:solidFill>
                  <a:srgbClr val="00B0F0"/>
                </a:solidFill>
                <a:effectLst/>
                <a:latin typeface="Arial" panose="020B0604020202020204" pitchFamily="34" charset="0"/>
              </a:rPr>
              <a:t>“Have you not known? Have you not heard that the everlasting God, the Lord, the Creator of the ends of the earth, does not faint and is not weary; His discernment is past finding out” </a:t>
            </a:r>
            <a:r>
              <a:rPr lang="en-US" sz="2400" i="0" u="none" strike="noStrike">
                <a:solidFill>
                  <a:srgbClr val="FFC000"/>
                </a:solidFill>
                <a:effectLst/>
                <a:latin typeface="Arial" panose="020B0604020202020204" pitchFamily="34" charset="0"/>
              </a:rPr>
              <a:t>(</a:t>
            </a:r>
            <a:r>
              <a:rPr lang="en-US" sz="2400" i="0" u="none" strike="noStrike">
                <a:solidFill>
                  <a:srgbClr val="00B0F0"/>
                </a:solidFill>
                <a:effectLst/>
                <a:latin typeface="Arial" panose="020B0604020202020204" pitchFamily="34" charset="0"/>
              </a:rPr>
              <a:t>Isaiah 40:28</a:t>
            </a:r>
            <a:r>
              <a:rPr lang="en-US" sz="2400" i="0" u="none" strike="noStrike">
                <a:solidFill>
                  <a:srgbClr val="FFC000"/>
                </a:solidFill>
                <a:effectLst/>
                <a:latin typeface="Arial" panose="020B0604020202020204" pitchFamily="34" charset="0"/>
              </a:rPr>
              <a:t>). The repetition of </a:t>
            </a:r>
            <a:r>
              <a:rPr lang="en-US" sz="2400" i="0" u="none" strike="noStrike">
                <a:solidFill>
                  <a:srgbClr val="00B0F0"/>
                </a:solidFill>
                <a:effectLst/>
                <a:latin typeface="Arial" panose="020B0604020202020204" pitchFamily="34" charset="0"/>
              </a:rPr>
              <a:t>“past finding out” </a:t>
            </a:r>
            <a:r>
              <a:rPr lang="en-US" sz="2400" i="0" u="none" strike="noStrike">
                <a:solidFill>
                  <a:srgbClr val="FFC000"/>
                </a:solidFill>
                <a:effectLst/>
                <a:latin typeface="Arial" panose="020B0604020202020204" pitchFamily="34" charset="0"/>
              </a:rPr>
              <a:t>indicates that rainfall is as wondrous as the creation of the world. The Gemara adds: And it is written in a psalm that deals with rainfall: </a:t>
            </a:r>
            <a:r>
              <a:rPr lang="en-US" sz="2400" i="0" u="none" strike="noStrike">
                <a:solidFill>
                  <a:srgbClr val="00B0F0"/>
                </a:solidFill>
                <a:effectLst/>
                <a:latin typeface="Arial" panose="020B0604020202020204" pitchFamily="34" charset="0"/>
              </a:rPr>
              <a:t>“Who by Your strength sets fast the mountains; Who is girded about with might” </a:t>
            </a:r>
            <a:r>
              <a:rPr lang="en-US" sz="2400" i="0" u="none" strike="noStrike">
                <a:solidFill>
                  <a:srgbClr val="FFC000"/>
                </a:solidFill>
                <a:effectLst/>
                <a:latin typeface="Arial" panose="020B0604020202020204" pitchFamily="34" charset="0"/>
              </a:rPr>
              <a:t>(</a:t>
            </a:r>
            <a:r>
              <a:rPr lang="en-US" sz="2400" i="0" u="none" strike="noStrike">
                <a:solidFill>
                  <a:srgbClr val="00B0F0"/>
                </a:solidFill>
                <a:effectLst/>
                <a:latin typeface="Arial" panose="020B0604020202020204" pitchFamily="34" charset="0"/>
              </a:rPr>
              <a:t>Psalms 65:7</a:t>
            </a:r>
            <a:r>
              <a:rPr lang="en-US" sz="24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0D57C43F-7C94-EDA2-8605-3562A7F088E9}"/>
              </a:ext>
            </a:extLst>
          </p:cNvPr>
          <p:cNvGrpSpPr/>
          <p:nvPr/>
        </p:nvGrpSpPr>
        <p:grpSpPr>
          <a:xfrm>
            <a:off x="2465160" y="2583220"/>
            <a:ext cx="3007800" cy="79920"/>
            <a:chOff x="2465160" y="2583220"/>
            <a:chExt cx="3007800" cy="799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BE18727-DE65-85B8-95AE-DFD324561707}"/>
                    </a:ext>
                  </a:extLst>
                </p14:cNvPr>
                <p14:cNvContentPartPr/>
                <p14:nvPr/>
              </p14:nvContentPartPr>
              <p14:xfrm>
                <a:off x="2465160" y="2624260"/>
                <a:ext cx="1284480" cy="38880"/>
              </p14:xfrm>
            </p:contentPart>
          </mc:Choice>
          <mc:Fallback xmlns="">
            <p:pic>
              <p:nvPicPr>
                <p:cNvPr id="2" name="Ink 1">
                  <a:extLst>
                    <a:ext uri="{FF2B5EF4-FFF2-40B4-BE49-F238E27FC236}">
                      <a16:creationId xmlns:a16="http://schemas.microsoft.com/office/drawing/2014/main" id="{6BE18727-DE65-85B8-95AE-DFD324561707}"/>
                    </a:ext>
                  </a:extLst>
                </p:cNvPr>
                <p:cNvPicPr/>
                <p:nvPr/>
              </p:nvPicPr>
              <p:blipFill>
                <a:blip r:embed="rId5"/>
                <a:stretch>
                  <a:fillRect/>
                </a:stretch>
              </p:blipFill>
              <p:spPr>
                <a:xfrm>
                  <a:off x="2447160" y="2606620"/>
                  <a:ext cx="1320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6DBC42D-7CDD-C6A7-054D-9F008C72EF11}"/>
                    </a:ext>
                  </a:extLst>
                </p14:cNvPr>
                <p14:cNvContentPartPr/>
                <p14:nvPr/>
              </p14:nvContentPartPr>
              <p14:xfrm>
                <a:off x="4677360" y="2583220"/>
                <a:ext cx="795600" cy="30240"/>
              </p14:xfrm>
            </p:contentPart>
          </mc:Choice>
          <mc:Fallback xmlns="">
            <p:pic>
              <p:nvPicPr>
                <p:cNvPr id="4" name="Ink 3">
                  <a:extLst>
                    <a:ext uri="{FF2B5EF4-FFF2-40B4-BE49-F238E27FC236}">
                      <a16:creationId xmlns:a16="http://schemas.microsoft.com/office/drawing/2014/main" id="{96DBC42D-7CDD-C6A7-054D-9F008C72EF11}"/>
                    </a:ext>
                  </a:extLst>
                </p:cNvPr>
                <p:cNvPicPr/>
                <p:nvPr/>
              </p:nvPicPr>
              <p:blipFill>
                <a:blip r:embed="rId7"/>
                <a:stretch>
                  <a:fillRect/>
                </a:stretch>
              </p:blipFill>
              <p:spPr>
                <a:xfrm>
                  <a:off x="4659360" y="2565220"/>
                  <a:ext cx="83124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61B75A1-9C8F-8F4B-969F-099E447DF598}"/>
                  </a:ext>
                </a:extLst>
              </p14:cNvPr>
              <p14:cNvContentPartPr/>
              <p14:nvPr/>
            </p14:nvContentPartPr>
            <p14:xfrm>
              <a:off x="6750600" y="2899660"/>
              <a:ext cx="1051200" cy="23400"/>
            </p14:xfrm>
          </p:contentPart>
        </mc:Choice>
        <mc:Fallback xmlns="">
          <p:pic>
            <p:nvPicPr>
              <p:cNvPr id="7" name="Ink 6">
                <a:extLst>
                  <a:ext uri="{FF2B5EF4-FFF2-40B4-BE49-F238E27FC236}">
                    <a16:creationId xmlns:a16="http://schemas.microsoft.com/office/drawing/2014/main" id="{E61B75A1-9C8F-8F4B-969F-099E447DF598}"/>
                  </a:ext>
                </a:extLst>
              </p:cNvPr>
              <p:cNvPicPr/>
              <p:nvPr/>
            </p:nvPicPr>
            <p:blipFill>
              <a:blip r:embed="rId9"/>
              <a:stretch>
                <a:fillRect/>
              </a:stretch>
            </p:blipFill>
            <p:spPr>
              <a:xfrm>
                <a:off x="6732600" y="2882020"/>
                <a:ext cx="1086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C564189-7D06-4C5C-7700-52AF89EE4E4E}"/>
                  </a:ext>
                </a:extLst>
              </p14:cNvPr>
              <p14:cNvContentPartPr/>
              <p14:nvPr/>
            </p14:nvContentPartPr>
            <p14:xfrm>
              <a:off x="7622520" y="4022860"/>
              <a:ext cx="952560" cy="60480"/>
            </p14:xfrm>
          </p:contentPart>
        </mc:Choice>
        <mc:Fallback xmlns="">
          <p:pic>
            <p:nvPicPr>
              <p:cNvPr id="9" name="Ink 8">
                <a:extLst>
                  <a:ext uri="{FF2B5EF4-FFF2-40B4-BE49-F238E27FC236}">
                    <a16:creationId xmlns:a16="http://schemas.microsoft.com/office/drawing/2014/main" id="{0C564189-7D06-4C5C-7700-52AF89EE4E4E}"/>
                  </a:ext>
                </a:extLst>
              </p:cNvPr>
              <p:cNvPicPr/>
              <p:nvPr/>
            </p:nvPicPr>
            <p:blipFill>
              <a:blip r:embed="rId11"/>
              <a:stretch>
                <a:fillRect/>
              </a:stretch>
            </p:blipFill>
            <p:spPr>
              <a:xfrm>
                <a:off x="7604880" y="4004860"/>
                <a:ext cx="988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5464AEF-A861-7EE7-DF32-A21F05D38C56}"/>
                  </a:ext>
                </a:extLst>
              </p14:cNvPr>
              <p14:cNvContentPartPr/>
              <p14:nvPr/>
            </p14:nvContentPartPr>
            <p14:xfrm>
              <a:off x="438000" y="4376380"/>
              <a:ext cx="377640" cy="39600"/>
            </p14:xfrm>
          </p:contentPart>
        </mc:Choice>
        <mc:Fallback xmlns="">
          <p:pic>
            <p:nvPicPr>
              <p:cNvPr id="11" name="Ink 10">
                <a:extLst>
                  <a:ext uri="{FF2B5EF4-FFF2-40B4-BE49-F238E27FC236}">
                    <a16:creationId xmlns:a16="http://schemas.microsoft.com/office/drawing/2014/main" id="{A5464AEF-A861-7EE7-DF32-A21F05D38C56}"/>
                  </a:ext>
                </a:extLst>
              </p:cNvPr>
              <p:cNvPicPr/>
              <p:nvPr/>
            </p:nvPicPr>
            <p:blipFill>
              <a:blip r:embed="rId13"/>
              <a:stretch>
                <a:fillRect/>
              </a:stretch>
            </p:blipFill>
            <p:spPr>
              <a:xfrm>
                <a:off x="420360" y="4358380"/>
                <a:ext cx="413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CC9641E-BB32-6266-2C0C-0A676534ED5A}"/>
                  </a:ext>
                </a:extLst>
              </p14:cNvPr>
              <p14:cNvContentPartPr/>
              <p14:nvPr/>
            </p14:nvContentPartPr>
            <p14:xfrm>
              <a:off x="1434120" y="4364140"/>
              <a:ext cx="1407960" cy="31320"/>
            </p14:xfrm>
          </p:contentPart>
        </mc:Choice>
        <mc:Fallback xmlns="">
          <p:pic>
            <p:nvPicPr>
              <p:cNvPr id="12" name="Ink 11">
                <a:extLst>
                  <a:ext uri="{FF2B5EF4-FFF2-40B4-BE49-F238E27FC236}">
                    <a16:creationId xmlns:a16="http://schemas.microsoft.com/office/drawing/2014/main" id="{1CC9641E-BB32-6266-2C0C-0A676534ED5A}"/>
                  </a:ext>
                </a:extLst>
              </p:cNvPr>
              <p:cNvPicPr/>
              <p:nvPr/>
            </p:nvPicPr>
            <p:blipFill>
              <a:blip r:embed="rId15"/>
              <a:stretch>
                <a:fillRect/>
              </a:stretch>
            </p:blipFill>
            <p:spPr>
              <a:xfrm>
                <a:off x="1416480" y="4346500"/>
                <a:ext cx="1443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870FBF1-64B9-6F18-9CC5-9C252779113D}"/>
                  </a:ext>
                </a:extLst>
              </p14:cNvPr>
              <p14:cNvContentPartPr/>
              <p14:nvPr/>
            </p14:nvContentPartPr>
            <p14:xfrm>
              <a:off x="3175080" y="5883340"/>
              <a:ext cx="1068840" cy="65880"/>
            </p14:xfrm>
          </p:contentPart>
        </mc:Choice>
        <mc:Fallback xmlns="">
          <p:pic>
            <p:nvPicPr>
              <p:cNvPr id="13" name="Ink 12">
                <a:extLst>
                  <a:ext uri="{FF2B5EF4-FFF2-40B4-BE49-F238E27FC236}">
                    <a16:creationId xmlns:a16="http://schemas.microsoft.com/office/drawing/2014/main" id="{F870FBF1-64B9-6F18-9CC5-9C252779113D}"/>
                  </a:ext>
                </a:extLst>
              </p:cNvPr>
              <p:cNvPicPr/>
              <p:nvPr/>
            </p:nvPicPr>
            <p:blipFill>
              <a:blip r:embed="rId17"/>
              <a:stretch>
                <a:fillRect/>
              </a:stretch>
            </p:blipFill>
            <p:spPr>
              <a:xfrm>
                <a:off x="3157080" y="5865340"/>
                <a:ext cx="1104480" cy="101520"/>
              </a:xfrm>
              <a:prstGeom prst="rect">
                <a:avLst/>
              </a:prstGeom>
            </p:spPr>
          </p:pic>
        </mc:Fallback>
      </mc:AlternateContent>
    </p:spTree>
    <p:extLst>
      <p:ext uri="{BB962C8B-B14F-4D97-AF65-F5344CB8AC3E}">
        <p14:creationId xmlns:p14="http://schemas.microsoft.com/office/powerpoint/2010/main" val="230731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5509200"/>
          </a:xfrm>
          <a:prstGeom prst="rect">
            <a:avLst/>
          </a:prstGeom>
          <a:noFill/>
        </p:spPr>
        <p:txBody>
          <a:bodyPr wrap="square" rtlCol="0">
            <a:spAutoFit/>
          </a:bodyPr>
          <a:lstStyle/>
          <a:p>
            <a:pPr algn="ctr" rtl="0">
              <a:spcBef>
                <a:spcPts val="0"/>
              </a:spcBef>
              <a:spcAft>
                <a:spcPts val="0"/>
              </a:spcAft>
            </a:pPr>
            <a:r>
              <a:rPr lang="en-US" sz="3200" b="1" i="0" u="none" strike="noStrike">
                <a:solidFill>
                  <a:srgbClr val="FFC000"/>
                </a:solidFill>
                <a:effectLst/>
                <a:latin typeface="Arial" panose="020B0604020202020204" pitchFamily="34" charset="0"/>
              </a:rPr>
              <a:t>The Talmud Describes How Man Should Renew his Strength</a:t>
            </a:r>
          </a:p>
          <a:p>
            <a:pPr algn="ctr" rtl="0">
              <a:spcBef>
                <a:spcPts val="0"/>
              </a:spcBef>
              <a:spcAft>
                <a:spcPts val="0"/>
              </a:spcAft>
            </a:pPr>
            <a:endParaRPr lang="en-US" sz="28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000" b="0" i="0" u="none" strike="noStrike">
                <a:solidFill>
                  <a:srgbClr val="FFC000"/>
                </a:solidFill>
                <a:effectLst/>
                <a:latin typeface="Arial" panose="020B0604020202020204" pitchFamily="34" charset="0"/>
              </a:rPr>
              <a:t>The Lord is the Creator of the ends of the earth, who does great things that are beyond comprehension, such as giving rain and setting firm the mountains (Job 9:10, 5:9–10, Isaiah 40:28, Tehillim / Psalms 65:7).</a:t>
            </a:r>
          </a:p>
          <a:p>
            <a:pPr marL="285750" indent="-285750" rtl="0" fontAlgn="base">
              <a:spcBef>
                <a:spcPts val="0"/>
              </a:spcBef>
              <a:spcAft>
                <a:spcPts val="0"/>
              </a:spcAft>
              <a:buFont typeface="Arial" panose="020B0604020202020204" pitchFamily="34" charset="0"/>
              <a:buChar char="•"/>
            </a:pPr>
            <a:r>
              <a:rPr lang="en-US" sz="2000" b="0" i="0" u="none" strike="noStrike">
                <a:solidFill>
                  <a:srgbClr val="92D050"/>
                </a:solidFill>
                <a:effectLst/>
                <a:latin typeface="Arial" panose="020B0604020202020204" pitchFamily="34" charset="0"/>
              </a:rPr>
              <a:t>The Lord does not grow faint or weary, and His discernment is past finding out. He knows and sustains all things, and He gives strength and wisdom to those who trust in Him (Isaiah 40:28–29).</a:t>
            </a:r>
          </a:p>
          <a:p>
            <a:pPr marL="285750" indent="-285750" rtl="0" fontAlgn="base">
              <a:spcBef>
                <a:spcPts val="0"/>
              </a:spcBef>
              <a:spcAft>
                <a:spcPts val="0"/>
              </a:spcAft>
              <a:buFont typeface="Arial" panose="020B0604020202020204" pitchFamily="34" charset="0"/>
              <a:buChar char="•"/>
            </a:pPr>
            <a:r>
              <a:rPr lang="en-US" sz="2000" b="0" i="0" u="none" strike="noStrike">
                <a:solidFill>
                  <a:srgbClr val="00B0F0"/>
                </a:solidFill>
                <a:effectLst/>
                <a:latin typeface="Arial" panose="020B0604020202020204" pitchFamily="34" charset="0"/>
              </a:rPr>
              <a:t>The Lord is the everlasting God, the Redeemer, the Servant of the Lord, who reveals Himself through His words and deeds. He is faithful and gracious to His people, and He promises to restore and save them through His Messiah (Isaiah 40:10–11, 41:14, 42:1–4, 49:1–6, 52:13–53:12).</a:t>
            </a:r>
          </a:p>
          <a:p>
            <a:pPr marL="285750" indent="-285750" rtl="0" fontAlgn="base">
              <a:spcBef>
                <a:spcPts val="0"/>
              </a:spcBef>
              <a:spcAft>
                <a:spcPts val="0"/>
              </a:spcAft>
              <a:buFont typeface="Arial" panose="020B0604020202020204" pitchFamily="34" charset="0"/>
              <a:buChar char="•"/>
            </a:pPr>
            <a:r>
              <a:rPr lang="en-US" sz="2000" b="0" i="0" u="none" strike="noStrike">
                <a:solidFill>
                  <a:srgbClr val="FFC000"/>
                </a:solidFill>
                <a:effectLst/>
                <a:latin typeface="Arial" panose="020B0604020202020204" pitchFamily="34" charset="0"/>
              </a:rPr>
              <a:t>Those who wait upon the Lord, meaning those who rely on Him, hope in Him, and obey Him, will renew their strength. They will soar on wings like eagles; they will run and not grow weary; they will walk and not faint (Isaiah 40:31).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BA087D6F-04D3-5E0F-41B6-302DB2944106}"/>
              </a:ext>
            </a:extLst>
          </p:cNvPr>
          <p:cNvGrpSpPr/>
          <p:nvPr/>
        </p:nvGrpSpPr>
        <p:grpSpPr>
          <a:xfrm>
            <a:off x="1607280" y="2213140"/>
            <a:ext cx="6377040" cy="122400"/>
            <a:chOff x="1607280" y="2213140"/>
            <a:chExt cx="6377040" cy="1224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769E6E0-F508-3CFA-4A6E-40F80BD91254}"/>
                    </a:ext>
                  </a:extLst>
                </p14:cNvPr>
                <p14:cNvContentPartPr/>
                <p14:nvPr/>
              </p14:nvContentPartPr>
              <p14:xfrm>
                <a:off x="1607280" y="2213140"/>
                <a:ext cx="2127600" cy="79200"/>
              </p14:xfrm>
            </p:contentPart>
          </mc:Choice>
          <mc:Fallback xmlns="">
            <p:pic>
              <p:nvPicPr>
                <p:cNvPr id="2" name="Ink 1">
                  <a:extLst>
                    <a:ext uri="{FF2B5EF4-FFF2-40B4-BE49-F238E27FC236}">
                      <a16:creationId xmlns:a16="http://schemas.microsoft.com/office/drawing/2014/main" id="{C769E6E0-F508-3CFA-4A6E-40F80BD91254}"/>
                    </a:ext>
                  </a:extLst>
                </p:cNvPr>
                <p:cNvPicPr/>
                <p:nvPr/>
              </p:nvPicPr>
              <p:blipFill>
                <a:blip r:embed="rId5"/>
                <a:stretch>
                  <a:fillRect/>
                </a:stretch>
              </p:blipFill>
              <p:spPr>
                <a:xfrm>
                  <a:off x="1589280" y="2195500"/>
                  <a:ext cx="2163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C17B508-5F73-4720-0F63-9F391D82A3B7}"/>
                    </a:ext>
                  </a:extLst>
                </p14:cNvPr>
                <p14:cNvContentPartPr/>
                <p14:nvPr/>
              </p14:nvContentPartPr>
              <p14:xfrm>
                <a:off x="5698320" y="2280820"/>
                <a:ext cx="2286000" cy="54720"/>
              </p14:xfrm>
            </p:contentPart>
          </mc:Choice>
          <mc:Fallback xmlns="">
            <p:pic>
              <p:nvPicPr>
                <p:cNvPr id="4" name="Ink 3">
                  <a:extLst>
                    <a:ext uri="{FF2B5EF4-FFF2-40B4-BE49-F238E27FC236}">
                      <a16:creationId xmlns:a16="http://schemas.microsoft.com/office/drawing/2014/main" id="{CC17B508-5F73-4720-0F63-9F391D82A3B7}"/>
                    </a:ext>
                  </a:extLst>
                </p:cNvPr>
                <p:cNvPicPr/>
                <p:nvPr/>
              </p:nvPicPr>
              <p:blipFill>
                <a:blip r:embed="rId7"/>
                <a:stretch>
                  <a:fillRect/>
                </a:stretch>
              </p:blipFill>
              <p:spPr>
                <a:xfrm>
                  <a:off x="5680320" y="2262820"/>
                  <a:ext cx="232164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85C8C8C-002D-71CE-3F4E-691CB75C9EEF}"/>
                  </a:ext>
                </a:extLst>
              </p14:cNvPr>
              <p14:cNvContentPartPr/>
              <p14:nvPr/>
            </p14:nvContentPartPr>
            <p14:xfrm>
              <a:off x="938040" y="2604100"/>
              <a:ext cx="708120" cy="28800"/>
            </p14:xfrm>
          </p:contentPart>
        </mc:Choice>
        <mc:Fallback xmlns="">
          <p:pic>
            <p:nvPicPr>
              <p:cNvPr id="7" name="Ink 6">
                <a:extLst>
                  <a:ext uri="{FF2B5EF4-FFF2-40B4-BE49-F238E27FC236}">
                    <a16:creationId xmlns:a16="http://schemas.microsoft.com/office/drawing/2014/main" id="{B85C8C8C-002D-71CE-3F4E-691CB75C9EEF}"/>
                  </a:ext>
                </a:extLst>
              </p:cNvPr>
              <p:cNvPicPr/>
              <p:nvPr/>
            </p:nvPicPr>
            <p:blipFill>
              <a:blip r:embed="rId9"/>
              <a:stretch>
                <a:fillRect/>
              </a:stretch>
            </p:blipFill>
            <p:spPr>
              <a:xfrm>
                <a:off x="920400" y="2586460"/>
                <a:ext cx="743760" cy="64440"/>
              </a:xfrm>
              <a:prstGeom prst="rect">
                <a:avLst/>
              </a:prstGeom>
            </p:spPr>
          </p:pic>
        </mc:Fallback>
      </mc:AlternateContent>
      <p:grpSp>
        <p:nvGrpSpPr>
          <p:cNvPr id="12" name="Group 11">
            <a:extLst>
              <a:ext uri="{FF2B5EF4-FFF2-40B4-BE49-F238E27FC236}">
                <a16:creationId xmlns:a16="http://schemas.microsoft.com/office/drawing/2014/main" id="{F5564DF4-758E-9259-238E-C9DCD32CAF1B}"/>
              </a:ext>
            </a:extLst>
          </p:cNvPr>
          <p:cNvGrpSpPr/>
          <p:nvPr/>
        </p:nvGrpSpPr>
        <p:grpSpPr>
          <a:xfrm>
            <a:off x="3426720" y="2872660"/>
            <a:ext cx="5295960" cy="75600"/>
            <a:chOff x="3426720" y="2872660"/>
            <a:chExt cx="5295960" cy="7560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37B12AB-1C9B-6671-942D-8D70192D2FCA}"/>
                    </a:ext>
                  </a:extLst>
                </p14:cNvPr>
                <p14:cNvContentPartPr/>
                <p14:nvPr/>
              </p14:nvContentPartPr>
              <p14:xfrm>
                <a:off x="3426720" y="2893900"/>
                <a:ext cx="1467000" cy="32040"/>
              </p14:xfrm>
            </p:contentPart>
          </mc:Choice>
          <mc:Fallback xmlns="">
            <p:pic>
              <p:nvPicPr>
                <p:cNvPr id="9" name="Ink 8">
                  <a:extLst>
                    <a:ext uri="{FF2B5EF4-FFF2-40B4-BE49-F238E27FC236}">
                      <a16:creationId xmlns:a16="http://schemas.microsoft.com/office/drawing/2014/main" id="{A37B12AB-1C9B-6671-942D-8D70192D2FCA}"/>
                    </a:ext>
                  </a:extLst>
                </p:cNvPr>
                <p:cNvPicPr/>
                <p:nvPr/>
              </p:nvPicPr>
              <p:blipFill>
                <a:blip r:embed="rId11"/>
                <a:stretch>
                  <a:fillRect/>
                </a:stretch>
              </p:blipFill>
              <p:spPr>
                <a:xfrm>
                  <a:off x="3408720" y="2876260"/>
                  <a:ext cx="1502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1AFDF3E-EE03-7A87-FEBC-06EF2FF32C59}"/>
                    </a:ext>
                  </a:extLst>
                </p14:cNvPr>
                <p14:cNvContentPartPr/>
                <p14:nvPr/>
              </p14:nvContentPartPr>
              <p14:xfrm>
                <a:off x="6479520" y="2872660"/>
                <a:ext cx="2243160" cy="75600"/>
              </p14:xfrm>
            </p:contentPart>
          </mc:Choice>
          <mc:Fallback xmlns="">
            <p:pic>
              <p:nvPicPr>
                <p:cNvPr id="11" name="Ink 10">
                  <a:extLst>
                    <a:ext uri="{FF2B5EF4-FFF2-40B4-BE49-F238E27FC236}">
                      <a16:creationId xmlns:a16="http://schemas.microsoft.com/office/drawing/2014/main" id="{01AFDF3E-EE03-7A87-FEBC-06EF2FF32C59}"/>
                    </a:ext>
                  </a:extLst>
                </p:cNvPr>
                <p:cNvPicPr/>
                <p:nvPr/>
              </p:nvPicPr>
              <p:blipFill>
                <a:blip r:embed="rId13"/>
                <a:stretch>
                  <a:fillRect/>
                </a:stretch>
              </p:blipFill>
              <p:spPr>
                <a:xfrm>
                  <a:off x="6461520" y="2854660"/>
                  <a:ext cx="2278800" cy="111240"/>
                </a:xfrm>
                <a:prstGeom prst="rect">
                  <a:avLst/>
                </a:prstGeom>
              </p:spPr>
            </p:pic>
          </mc:Fallback>
        </mc:AlternateContent>
      </p:grpSp>
      <p:grpSp>
        <p:nvGrpSpPr>
          <p:cNvPr id="17" name="Group 16">
            <a:extLst>
              <a:ext uri="{FF2B5EF4-FFF2-40B4-BE49-F238E27FC236}">
                <a16:creationId xmlns:a16="http://schemas.microsoft.com/office/drawing/2014/main" id="{7AD584FE-C032-09DF-6380-D4F1DA31177B}"/>
              </a:ext>
            </a:extLst>
          </p:cNvPr>
          <p:cNvGrpSpPr/>
          <p:nvPr/>
        </p:nvGrpSpPr>
        <p:grpSpPr>
          <a:xfrm>
            <a:off x="754440" y="3144460"/>
            <a:ext cx="4113000" cy="124560"/>
            <a:chOff x="754440" y="3144460"/>
            <a:chExt cx="4113000" cy="1245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5BA4881-F4DA-2894-839D-C84E71C2B15C}"/>
                    </a:ext>
                  </a:extLst>
                </p14:cNvPr>
                <p14:cNvContentPartPr/>
                <p14:nvPr/>
              </p14:nvContentPartPr>
              <p14:xfrm>
                <a:off x="754440" y="3144460"/>
                <a:ext cx="318240" cy="66240"/>
              </p14:xfrm>
            </p:contentPart>
          </mc:Choice>
          <mc:Fallback xmlns="">
            <p:pic>
              <p:nvPicPr>
                <p:cNvPr id="13" name="Ink 12">
                  <a:extLst>
                    <a:ext uri="{FF2B5EF4-FFF2-40B4-BE49-F238E27FC236}">
                      <a16:creationId xmlns:a16="http://schemas.microsoft.com/office/drawing/2014/main" id="{E5BA4881-F4DA-2894-839D-C84E71C2B15C}"/>
                    </a:ext>
                  </a:extLst>
                </p:cNvPr>
                <p:cNvPicPr/>
                <p:nvPr/>
              </p:nvPicPr>
              <p:blipFill>
                <a:blip r:embed="rId15"/>
                <a:stretch>
                  <a:fillRect/>
                </a:stretch>
              </p:blipFill>
              <p:spPr>
                <a:xfrm>
                  <a:off x="736800" y="3126820"/>
                  <a:ext cx="35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520DF0D-2218-1ECF-2E45-AB75D2E97640}"/>
                    </a:ext>
                  </a:extLst>
                </p14:cNvPr>
                <p14:cNvContentPartPr/>
                <p14:nvPr/>
              </p14:nvContentPartPr>
              <p14:xfrm>
                <a:off x="3067440" y="3228340"/>
                <a:ext cx="1800000" cy="40680"/>
              </p14:xfrm>
            </p:contentPart>
          </mc:Choice>
          <mc:Fallback xmlns="">
            <p:pic>
              <p:nvPicPr>
                <p:cNvPr id="14" name="Ink 13">
                  <a:extLst>
                    <a:ext uri="{FF2B5EF4-FFF2-40B4-BE49-F238E27FC236}">
                      <a16:creationId xmlns:a16="http://schemas.microsoft.com/office/drawing/2014/main" id="{B520DF0D-2218-1ECF-2E45-AB75D2E97640}"/>
                    </a:ext>
                  </a:extLst>
                </p:cNvPr>
                <p:cNvPicPr/>
                <p:nvPr/>
              </p:nvPicPr>
              <p:blipFill>
                <a:blip r:embed="rId17"/>
                <a:stretch>
                  <a:fillRect/>
                </a:stretch>
              </p:blipFill>
              <p:spPr>
                <a:xfrm>
                  <a:off x="3049440" y="3210340"/>
                  <a:ext cx="1835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3DC8EB8-49B5-CD6C-C7B2-C9F0FCE2AB26}"/>
                    </a:ext>
                  </a:extLst>
                </p14:cNvPr>
                <p14:cNvContentPartPr/>
                <p14:nvPr/>
              </p14:nvContentPartPr>
              <p14:xfrm>
                <a:off x="1693320" y="3193420"/>
                <a:ext cx="566640" cy="25560"/>
              </p14:xfrm>
            </p:contentPart>
          </mc:Choice>
          <mc:Fallback xmlns="">
            <p:pic>
              <p:nvPicPr>
                <p:cNvPr id="15" name="Ink 14">
                  <a:extLst>
                    <a:ext uri="{FF2B5EF4-FFF2-40B4-BE49-F238E27FC236}">
                      <a16:creationId xmlns:a16="http://schemas.microsoft.com/office/drawing/2014/main" id="{73DC8EB8-49B5-CD6C-C7B2-C9F0FCE2AB26}"/>
                    </a:ext>
                  </a:extLst>
                </p:cNvPr>
                <p:cNvPicPr/>
                <p:nvPr/>
              </p:nvPicPr>
              <p:blipFill>
                <a:blip r:embed="rId19"/>
                <a:stretch>
                  <a:fillRect/>
                </a:stretch>
              </p:blipFill>
              <p:spPr>
                <a:xfrm>
                  <a:off x="1675320" y="3175780"/>
                  <a:ext cx="60228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F56ABC6-1550-8360-882A-30FCF2435304}"/>
                  </a:ext>
                </a:extLst>
              </p14:cNvPr>
              <p14:cNvContentPartPr/>
              <p14:nvPr/>
            </p14:nvContentPartPr>
            <p14:xfrm>
              <a:off x="6867960" y="3176860"/>
              <a:ext cx="2150280" cy="103320"/>
            </p14:xfrm>
          </p:contentPart>
        </mc:Choice>
        <mc:Fallback xmlns="">
          <p:pic>
            <p:nvPicPr>
              <p:cNvPr id="16" name="Ink 15">
                <a:extLst>
                  <a:ext uri="{FF2B5EF4-FFF2-40B4-BE49-F238E27FC236}">
                    <a16:creationId xmlns:a16="http://schemas.microsoft.com/office/drawing/2014/main" id="{4F56ABC6-1550-8360-882A-30FCF2435304}"/>
                  </a:ext>
                </a:extLst>
              </p:cNvPr>
              <p:cNvPicPr/>
              <p:nvPr/>
            </p:nvPicPr>
            <p:blipFill>
              <a:blip r:embed="rId21"/>
              <a:stretch>
                <a:fillRect/>
              </a:stretch>
            </p:blipFill>
            <p:spPr>
              <a:xfrm>
                <a:off x="6850320" y="3159220"/>
                <a:ext cx="2185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1283C046-67EC-D7DB-5519-E038795B6213}"/>
                  </a:ext>
                </a:extLst>
              </p14:cNvPr>
              <p14:cNvContentPartPr/>
              <p14:nvPr/>
            </p14:nvContentPartPr>
            <p14:xfrm>
              <a:off x="1624560" y="3480700"/>
              <a:ext cx="1557360" cy="33480"/>
            </p14:xfrm>
          </p:contentPart>
        </mc:Choice>
        <mc:Fallback xmlns="">
          <p:pic>
            <p:nvPicPr>
              <p:cNvPr id="18" name="Ink 17">
                <a:extLst>
                  <a:ext uri="{FF2B5EF4-FFF2-40B4-BE49-F238E27FC236}">
                    <a16:creationId xmlns:a16="http://schemas.microsoft.com/office/drawing/2014/main" id="{1283C046-67EC-D7DB-5519-E038795B6213}"/>
                  </a:ext>
                </a:extLst>
              </p:cNvPr>
              <p:cNvPicPr/>
              <p:nvPr/>
            </p:nvPicPr>
            <p:blipFill>
              <a:blip r:embed="rId23"/>
              <a:stretch>
                <a:fillRect/>
              </a:stretch>
            </p:blipFill>
            <p:spPr>
              <a:xfrm>
                <a:off x="1606560" y="3463060"/>
                <a:ext cx="1593000" cy="69120"/>
              </a:xfrm>
              <a:prstGeom prst="rect">
                <a:avLst/>
              </a:prstGeom>
            </p:spPr>
          </p:pic>
        </mc:Fallback>
      </mc:AlternateContent>
      <p:grpSp>
        <p:nvGrpSpPr>
          <p:cNvPr id="21" name="Group 20">
            <a:extLst>
              <a:ext uri="{FF2B5EF4-FFF2-40B4-BE49-F238E27FC236}">
                <a16:creationId xmlns:a16="http://schemas.microsoft.com/office/drawing/2014/main" id="{E31398C4-7326-6739-029A-7BA5F9FD47F5}"/>
              </a:ext>
            </a:extLst>
          </p:cNvPr>
          <p:cNvGrpSpPr/>
          <p:nvPr/>
        </p:nvGrpSpPr>
        <p:grpSpPr>
          <a:xfrm>
            <a:off x="4804080" y="3760420"/>
            <a:ext cx="3625560" cy="83160"/>
            <a:chOff x="4804080" y="3760420"/>
            <a:chExt cx="3625560" cy="8316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3B7664AB-9150-6569-1A47-693EF85F7080}"/>
                    </a:ext>
                  </a:extLst>
                </p14:cNvPr>
                <p14:cNvContentPartPr/>
                <p14:nvPr/>
              </p14:nvContentPartPr>
              <p14:xfrm>
                <a:off x="4804080" y="3799660"/>
                <a:ext cx="1013400" cy="43920"/>
              </p14:xfrm>
            </p:contentPart>
          </mc:Choice>
          <mc:Fallback xmlns="">
            <p:pic>
              <p:nvPicPr>
                <p:cNvPr id="19" name="Ink 18">
                  <a:extLst>
                    <a:ext uri="{FF2B5EF4-FFF2-40B4-BE49-F238E27FC236}">
                      <a16:creationId xmlns:a16="http://schemas.microsoft.com/office/drawing/2014/main" id="{3B7664AB-9150-6569-1A47-693EF85F7080}"/>
                    </a:ext>
                  </a:extLst>
                </p:cNvPr>
                <p:cNvPicPr/>
                <p:nvPr/>
              </p:nvPicPr>
              <p:blipFill>
                <a:blip r:embed="rId25"/>
                <a:stretch>
                  <a:fillRect/>
                </a:stretch>
              </p:blipFill>
              <p:spPr>
                <a:xfrm>
                  <a:off x="4786440" y="3782020"/>
                  <a:ext cx="1049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BD4B62E9-28D7-F55E-31B4-536CA6808319}"/>
                    </a:ext>
                  </a:extLst>
                </p14:cNvPr>
                <p14:cNvContentPartPr/>
                <p14:nvPr/>
              </p14:nvContentPartPr>
              <p14:xfrm>
                <a:off x="6735840" y="3760420"/>
                <a:ext cx="1693800" cy="54000"/>
              </p14:xfrm>
            </p:contentPart>
          </mc:Choice>
          <mc:Fallback xmlns="">
            <p:pic>
              <p:nvPicPr>
                <p:cNvPr id="20" name="Ink 19">
                  <a:extLst>
                    <a:ext uri="{FF2B5EF4-FFF2-40B4-BE49-F238E27FC236}">
                      <a16:creationId xmlns:a16="http://schemas.microsoft.com/office/drawing/2014/main" id="{BD4B62E9-28D7-F55E-31B4-536CA6808319}"/>
                    </a:ext>
                  </a:extLst>
                </p:cNvPr>
                <p:cNvPicPr/>
                <p:nvPr/>
              </p:nvPicPr>
              <p:blipFill>
                <a:blip r:embed="rId27"/>
                <a:stretch>
                  <a:fillRect/>
                </a:stretch>
              </p:blipFill>
              <p:spPr>
                <a:xfrm>
                  <a:off x="6717840" y="3742420"/>
                  <a:ext cx="1729440" cy="89640"/>
                </a:xfrm>
                <a:prstGeom prst="rect">
                  <a:avLst/>
                </a:prstGeom>
              </p:spPr>
            </p:pic>
          </mc:Fallback>
        </mc:AlternateContent>
      </p:grpSp>
      <p:grpSp>
        <p:nvGrpSpPr>
          <p:cNvPr id="24" name="Group 23">
            <a:extLst>
              <a:ext uri="{FF2B5EF4-FFF2-40B4-BE49-F238E27FC236}">
                <a16:creationId xmlns:a16="http://schemas.microsoft.com/office/drawing/2014/main" id="{F28FAD25-2B67-26DA-6970-4AD47816022E}"/>
              </a:ext>
            </a:extLst>
          </p:cNvPr>
          <p:cNvGrpSpPr/>
          <p:nvPr/>
        </p:nvGrpSpPr>
        <p:grpSpPr>
          <a:xfrm>
            <a:off x="5571960" y="4110700"/>
            <a:ext cx="3021840" cy="36000"/>
            <a:chOff x="5571960" y="4110700"/>
            <a:chExt cx="3021840" cy="3600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D03D7CEB-41B5-E1E1-E811-BD6C2EEA84AE}"/>
                    </a:ext>
                  </a:extLst>
                </p14:cNvPr>
                <p14:cNvContentPartPr/>
                <p14:nvPr/>
              </p14:nvContentPartPr>
              <p14:xfrm>
                <a:off x="5571960" y="4132300"/>
                <a:ext cx="62640" cy="14400"/>
              </p14:xfrm>
            </p:contentPart>
          </mc:Choice>
          <mc:Fallback xmlns="">
            <p:pic>
              <p:nvPicPr>
                <p:cNvPr id="22" name="Ink 21">
                  <a:extLst>
                    <a:ext uri="{FF2B5EF4-FFF2-40B4-BE49-F238E27FC236}">
                      <a16:creationId xmlns:a16="http://schemas.microsoft.com/office/drawing/2014/main" id="{D03D7CEB-41B5-E1E1-E811-BD6C2EEA84AE}"/>
                    </a:ext>
                  </a:extLst>
                </p:cNvPr>
                <p:cNvPicPr/>
                <p:nvPr/>
              </p:nvPicPr>
              <p:blipFill>
                <a:blip r:embed="rId29"/>
                <a:stretch>
                  <a:fillRect/>
                </a:stretch>
              </p:blipFill>
              <p:spPr>
                <a:xfrm>
                  <a:off x="5554320" y="4114660"/>
                  <a:ext cx="98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83FDC395-C6F4-AF9B-F5D6-850AB62C2E02}"/>
                    </a:ext>
                  </a:extLst>
                </p14:cNvPr>
                <p14:cNvContentPartPr/>
                <p14:nvPr/>
              </p14:nvContentPartPr>
              <p14:xfrm>
                <a:off x="6850680" y="4110700"/>
                <a:ext cx="1743120" cy="23400"/>
              </p14:xfrm>
            </p:contentPart>
          </mc:Choice>
          <mc:Fallback xmlns="">
            <p:pic>
              <p:nvPicPr>
                <p:cNvPr id="23" name="Ink 22">
                  <a:extLst>
                    <a:ext uri="{FF2B5EF4-FFF2-40B4-BE49-F238E27FC236}">
                      <a16:creationId xmlns:a16="http://schemas.microsoft.com/office/drawing/2014/main" id="{83FDC395-C6F4-AF9B-F5D6-850AB62C2E02}"/>
                    </a:ext>
                  </a:extLst>
                </p:cNvPr>
                <p:cNvPicPr/>
                <p:nvPr/>
              </p:nvPicPr>
              <p:blipFill>
                <a:blip r:embed="rId31"/>
                <a:stretch>
                  <a:fillRect/>
                </a:stretch>
              </p:blipFill>
              <p:spPr>
                <a:xfrm>
                  <a:off x="6832680" y="4092700"/>
                  <a:ext cx="177876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409F5462-1E18-3EB7-E0F6-AC9B9C389AC1}"/>
                  </a:ext>
                </a:extLst>
              </p14:cNvPr>
              <p14:cNvContentPartPr/>
              <p14:nvPr/>
            </p14:nvContentPartPr>
            <p14:xfrm>
              <a:off x="8514600" y="4399420"/>
              <a:ext cx="849960" cy="100440"/>
            </p14:xfrm>
          </p:contentPart>
        </mc:Choice>
        <mc:Fallback xmlns="">
          <p:pic>
            <p:nvPicPr>
              <p:cNvPr id="25" name="Ink 24">
                <a:extLst>
                  <a:ext uri="{FF2B5EF4-FFF2-40B4-BE49-F238E27FC236}">
                    <a16:creationId xmlns:a16="http://schemas.microsoft.com/office/drawing/2014/main" id="{409F5462-1E18-3EB7-E0F6-AC9B9C389AC1}"/>
                  </a:ext>
                </a:extLst>
              </p:cNvPr>
              <p:cNvPicPr/>
              <p:nvPr/>
            </p:nvPicPr>
            <p:blipFill>
              <a:blip r:embed="rId33"/>
              <a:stretch>
                <a:fillRect/>
              </a:stretch>
            </p:blipFill>
            <p:spPr>
              <a:xfrm>
                <a:off x="8496960" y="4381780"/>
                <a:ext cx="885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E05E47E-258E-CAF8-7309-ED4AFEFDD723}"/>
                  </a:ext>
                </a:extLst>
              </p14:cNvPr>
              <p14:cNvContentPartPr/>
              <p14:nvPr/>
            </p14:nvContentPartPr>
            <p14:xfrm>
              <a:off x="2518440" y="5039860"/>
              <a:ext cx="34560" cy="1080"/>
            </p14:xfrm>
          </p:contentPart>
        </mc:Choice>
        <mc:Fallback xmlns="">
          <p:pic>
            <p:nvPicPr>
              <p:cNvPr id="26" name="Ink 25">
                <a:extLst>
                  <a:ext uri="{FF2B5EF4-FFF2-40B4-BE49-F238E27FC236}">
                    <a16:creationId xmlns:a16="http://schemas.microsoft.com/office/drawing/2014/main" id="{8E05E47E-258E-CAF8-7309-ED4AFEFDD723}"/>
                  </a:ext>
                </a:extLst>
              </p:cNvPr>
              <p:cNvPicPr/>
              <p:nvPr/>
            </p:nvPicPr>
            <p:blipFill>
              <a:blip r:embed="rId35"/>
              <a:stretch>
                <a:fillRect/>
              </a:stretch>
            </p:blipFill>
            <p:spPr>
              <a:xfrm>
                <a:off x="2500800" y="5021860"/>
                <a:ext cx="70200" cy="36720"/>
              </a:xfrm>
              <a:prstGeom prst="rect">
                <a:avLst/>
              </a:prstGeom>
            </p:spPr>
          </p:pic>
        </mc:Fallback>
      </mc:AlternateContent>
      <p:grpSp>
        <p:nvGrpSpPr>
          <p:cNvPr id="29" name="Group 28">
            <a:extLst>
              <a:ext uri="{FF2B5EF4-FFF2-40B4-BE49-F238E27FC236}">
                <a16:creationId xmlns:a16="http://schemas.microsoft.com/office/drawing/2014/main" id="{74A3F7D4-5537-3473-8916-C407252BB93E}"/>
              </a:ext>
            </a:extLst>
          </p:cNvPr>
          <p:cNvGrpSpPr/>
          <p:nvPr/>
        </p:nvGrpSpPr>
        <p:grpSpPr>
          <a:xfrm>
            <a:off x="2572080" y="5268100"/>
            <a:ext cx="6565320" cy="80640"/>
            <a:chOff x="2572080" y="5268100"/>
            <a:chExt cx="6565320" cy="80640"/>
          </a:xfrm>
        </p:grpSpPr>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06F00302-BBB1-908C-BEE6-20CC1102457F}"/>
                    </a:ext>
                  </a:extLst>
                </p14:cNvPr>
                <p14:cNvContentPartPr/>
                <p14:nvPr/>
              </p14:nvContentPartPr>
              <p14:xfrm>
                <a:off x="2572080" y="5278900"/>
                <a:ext cx="2392200" cy="69840"/>
              </p14:xfrm>
            </p:contentPart>
          </mc:Choice>
          <mc:Fallback xmlns="">
            <p:pic>
              <p:nvPicPr>
                <p:cNvPr id="27" name="Ink 26">
                  <a:extLst>
                    <a:ext uri="{FF2B5EF4-FFF2-40B4-BE49-F238E27FC236}">
                      <a16:creationId xmlns:a16="http://schemas.microsoft.com/office/drawing/2014/main" id="{06F00302-BBB1-908C-BEE6-20CC1102457F}"/>
                    </a:ext>
                  </a:extLst>
                </p:cNvPr>
                <p:cNvPicPr/>
                <p:nvPr/>
              </p:nvPicPr>
              <p:blipFill>
                <a:blip r:embed="rId37"/>
                <a:stretch>
                  <a:fillRect/>
                </a:stretch>
              </p:blipFill>
              <p:spPr>
                <a:xfrm>
                  <a:off x="2554080" y="5261260"/>
                  <a:ext cx="2427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83111D53-F04E-3AA1-803F-C280FC8FC6CB}"/>
                    </a:ext>
                  </a:extLst>
                </p14:cNvPr>
                <p14:cNvContentPartPr/>
                <p14:nvPr/>
              </p14:nvContentPartPr>
              <p14:xfrm>
                <a:off x="6445320" y="5268100"/>
                <a:ext cx="2692080" cy="53640"/>
              </p14:xfrm>
            </p:contentPart>
          </mc:Choice>
          <mc:Fallback xmlns="">
            <p:pic>
              <p:nvPicPr>
                <p:cNvPr id="28" name="Ink 27">
                  <a:extLst>
                    <a:ext uri="{FF2B5EF4-FFF2-40B4-BE49-F238E27FC236}">
                      <a16:creationId xmlns:a16="http://schemas.microsoft.com/office/drawing/2014/main" id="{83111D53-F04E-3AA1-803F-C280FC8FC6CB}"/>
                    </a:ext>
                  </a:extLst>
                </p:cNvPr>
                <p:cNvPicPr/>
                <p:nvPr/>
              </p:nvPicPr>
              <p:blipFill>
                <a:blip r:embed="rId39"/>
                <a:stretch>
                  <a:fillRect/>
                </a:stretch>
              </p:blipFill>
              <p:spPr>
                <a:xfrm>
                  <a:off x="6427680" y="5250460"/>
                  <a:ext cx="2727720" cy="89280"/>
                </a:xfrm>
                <a:prstGeom prst="rect">
                  <a:avLst/>
                </a:prstGeom>
              </p:spPr>
            </p:pic>
          </mc:Fallback>
        </mc:AlternateContent>
      </p:grpSp>
      <p:grpSp>
        <p:nvGrpSpPr>
          <p:cNvPr id="32" name="Group 31">
            <a:extLst>
              <a:ext uri="{FF2B5EF4-FFF2-40B4-BE49-F238E27FC236}">
                <a16:creationId xmlns:a16="http://schemas.microsoft.com/office/drawing/2014/main" id="{0C4C34A5-CA02-AC53-AF56-3069DC089CE8}"/>
              </a:ext>
            </a:extLst>
          </p:cNvPr>
          <p:cNvGrpSpPr/>
          <p:nvPr/>
        </p:nvGrpSpPr>
        <p:grpSpPr>
          <a:xfrm>
            <a:off x="1136400" y="5638540"/>
            <a:ext cx="6298920" cy="82440"/>
            <a:chOff x="1136400" y="5638540"/>
            <a:chExt cx="6298920" cy="8244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ED3AD54B-F569-E25A-CB49-F980861BB511}"/>
                    </a:ext>
                  </a:extLst>
                </p14:cNvPr>
                <p14:cNvContentPartPr/>
                <p14:nvPr/>
              </p14:nvContentPartPr>
              <p14:xfrm>
                <a:off x="1136400" y="5638540"/>
                <a:ext cx="3684960" cy="82440"/>
              </p14:xfrm>
            </p:contentPart>
          </mc:Choice>
          <mc:Fallback xmlns="">
            <p:pic>
              <p:nvPicPr>
                <p:cNvPr id="30" name="Ink 29">
                  <a:extLst>
                    <a:ext uri="{FF2B5EF4-FFF2-40B4-BE49-F238E27FC236}">
                      <a16:creationId xmlns:a16="http://schemas.microsoft.com/office/drawing/2014/main" id="{ED3AD54B-F569-E25A-CB49-F980861BB511}"/>
                    </a:ext>
                  </a:extLst>
                </p:cNvPr>
                <p:cNvPicPr/>
                <p:nvPr/>
              </p:nvPicPr>
              <p:blipFill>
                <a:blip r:embed="rId41"/>
                <a:stretch>
                  <a:fillRect/>
                </a:stretch>
              </p:blipFill>
              <p:spPr>
                <a:xfrm>
                  <a:off x="1118400" y="5620900"/>
                  <a:ext cx="3720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8594FDB3-556A-14F0-46F5-E1B4857DE913}"/>
                    </a:ext>
                  </a:extLst>
                </p14:cNvPr>
                <p14:cNvContentPartPr/>
                <p14:nvPr/>
              </p14:nvContentPartPr>
              <p14:xfrm>
                <a:off x="5516520" y="5663740"/>
                <a:ext cx="1918800" cy="16560"/>
              </p14:xfrm>
            </p:contentPart>
          </mc:Choice>
          <mc:Fallback xmlns="">
            <p:pic>
              <p:nvPicPr>
                <p:cNvPr id="31" name="Ink 30">
                  <a:extLst>
                    <a:ext uri="{FF2B5EF4-FFF2-40B4-BE49-F238E27FC236}">
                      <a16:creationId xmlns:a16="http://schemas.microsoft.com/office/drawing/2014/main" id="{8594FDB3-556A-14F0-46F5-E1B4857DE913}"/>
                    </a:ext>
                  </a:extLst>
                </p:cNvPr>
                <p:cNvPicPr/>
                <p:nvPr/>
              </p:nvPicPr>
              <p:blipFill>
                <a:blip r:embed="rId43"/>
                <a:stretch>
                  <a:fillRect/>
                </a:stretch>
              </p:blipFill>
              <p:spPr>
                <a:xfrm>
                  <a:off x="5498880" y="5646100"/>
                  <a:ext cx="1954440" cy="52200"/>
                </a:xfrm>
                <a:prstGeom prst="rect">
                  <a:avLst/>
                </a:prstGeom>
              </p:spPr>
            </p:pic>
          </mc:Fallback>
        </mc:AlternateContent>
      </p:grpSp>
    </p:spTree>
    <p:extLst>
      <p:ext uri="{BB962C8B-B14F-4D97-AF65-F5344CB8AC3E}">
        <p14:creationId xmlns:p14="http://schemas.microsoft.com/office/powerpoint/2010/main" val="232827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3463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5724644"/>
          </a:xfrm>
          <a:prstGeom prst="rect">
            <a:avLst/>
          </a:prstGeom>
          <a:noFill/>
        </p:spPr>
        <p:txBody>
          <a:bodyPr wrap="square" rtlCol="0">
            <a:spAutoFit/>
          </a:bodyPr>
          <a:lstStyle/>
          <a:p>
            <a:pPr rtl="0">
              <a:spcBef>
                <a:spcPts val="0"/>
              </a:spcBef>
              <a:spcAft>
                <a:spcPts val="0"/>
              </a:spcAft>
            </a:pPr>
            <a:r>
              <a:rPr lang="en-US" sz="3200" b="1" i="0" u="none" strike="noStrike">
                <a:solidFill>
                  <a:srgbClr val="FFC000"/>
                </a:solidFill>
                <a:effectLst/>
                <a:latin typeface="Arial" panose="020B0604020202020204" pitchFamily="34" charset="0"/>
              </a:rPr>
              <a:t>Talmud Bavli Kiddushin 82a:10</a:t>
            </a:r>
          </a:p>
          <a:p>
            <a:pPr algn="r" rtl="0">
              <a:spcBef>
                <a:spcPts val="0"/>
              </a:spcBef>
              <a:spcAft>
                <a:spcPts val="0"/>
              </a:spcAft>
            </a:pPr>
            <a:r>
              <a:rPr lang="he-IL" sz="2300" i="0" u="none" strike="noStrike">
                <a:solidFill>
                  <a:srgbClr val="FFFF00"/>
                </a:solidFill>
                <a:effectLst/>
                <a:latin typeface="Arial" panose="020B0604020202020204" pitchFamily="34" charset="0"/>
              </a:rPr>
              <a:t>בְּנַעֲרוּתוֹ מַהוּ אוֹמֵר? ״וְקוֹיֵ ה׳ יַחֲלִיפוּ כֹחַ״. בְּזִקְנוּתוֹ מַהוּ אוֹמֵר? ״עוֹד יְנוּבוּן בְּשֵׂיבָה״, וְכֵן הוּא אוֹמֵר בְּאַבְרָהָם אָבִינוּ: ״וְאַבְרָהָם זָקֵן... וַה׳ בֵּרַךְ אֶת אַבְרָהָם בַּכֹּל״ – מָצִינוּ שֶׁעָשָׂה אַבְרָהָם אָבִינוּ אֶת כָּל הַתּוֹרָה כּוּלָּהּ עַד שֶׁלֹּא נִיתְּנָה, שֶׁנֶּאֱמַר: ״עֵקֶב אֲשֶׁר שָׁמַע אַבְרָהָם בְּקֹלִי וַיִּשְׁמֹר מִשְׁמַרְתִּי מִצְוֹתַי חֻקּוֹתַי וְתוֹרֹתָי״</a:t>
            </a:r>
          </a:p>
          <a:p>
            <a:pPr rtl="0">
              <a:spcBef>
                <a:spcPts val="0"/>
              </a:spcBef>
              <a:spcAft>
                <a:spcPts val="0"/>
              </a:spcAft>
            </a:pPr>
            <a:r>
              <a:rPr lang="en-US" sz="2200" i="0" u="none" strike="noStrike">
                <a:solidFill>
                  <a:srgbClr val="FFC000"/>
                </a:solidFill>
                <a:effectLst/>
                <a:latin typeface="Arial" panose="020B0604020202020204" pitchFamily="34" charset="0"/>
              </a:rPr>
              <a:t>The mishna explains: With regard to his youth, what does it say about a Torah scholar? </a:t>
            </a:r>
            <a:r>
              <a:rPr lang="en-US" sz="2200" i="0" u="none" strike="noStrike">
                <a:solidFill>
                  <a:srgbClr val="00B0F0"/>
                </a:solidFill>
                <a:effectLst/>
                <a:latin typeface="Arial" panose="020B0604020202020204" pitchFamily="34" charset="0"/>
              </a:rPr>
              <a:t>“But they that wait for the Lord shall renew their strength”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Isaiah 40:31</a:t>
            </a:r>
            <a:r>
              <a:rPr lang="en-US" sz="2200" i="0" u="none" strike="noStrike">
                <a:solidFill>
                  <a:srgbClr val="FFC000"/>
                </a:solidFill>
                <a:effectLst/>
                <a:latin typeface="Arial" panose="020B0604020202020204" pitchFamily="34" charset="0"/>
              </a:rPr>
              <a:t>). With regard to his old age, what does it say? </a:t>
            </a:r>
            <a:r>
              <a:rPr lang="en-US" sz="2200" i="0" u="none" strike="noStrike">
                <a:solidFill>
                  <a:srgbClr val="00B0F0"/>
                </a:solidFill>
                <a:effectLst/>
                <a:latin typeface="Arial" panose="020B0604020202020204" pitchFamily="34" charset="0"/>
              </a:rPr>
              <a:t>“They shall still bring forth fruit in old age”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Psalms 92:15</a:t>
            </a:r>
            <a:r>
              <a:rPr lang="en-US" sz="2200" i="0" u="none" strike="noStrike">
                <a:solidFill>
                  <a:srgbClr val="FFC000"/>
                </a:solidFill>
                <a:effectLst/>
                <a:latin typeface="Arial" panose="020B0604020202020204" pitchFamily="34" charset="0"/>
              </a:rPr>
              <a:t>), and it likewise states with regard to Abraham our forefather: </a:t>
            </a:r>
            <a:r>
              <a:rPr lang="en-US" sz="2200" i="0" u="none" strike="noStrike">
                <a:solidFill>
                  <a:srgbClr val="00B0F0"/>
                </a:solidFill>
                <a:effectLst/>
                <a:latin typeface="Arial" panose="020B0604020202020204" pitchFamily="34" charset="0"/>
              </a:rPr>
              <a:t>“And Abraham was old, well stricken in age; and the Lord had blessed Abraham in all things”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Genesis 24:1</a:t>
            </a:r>
            <a:r>
              <a:rPr lang="en-US" sz="2200" i="0" u="none" strike="noStrike">
                <a:solidFill>
                  <a:srgbClr val="FFC000"/>
                </a:solidFill>
                <a:effectLst/>
                <a:latin typeface="Arial" panose="020B0604020202020204" pitchFamily="34" charset="0"/>
              </a:rPr>
              <a:t>). We found that Abraham our forefather fulfilled the entire Torah before it was given, as it is stated: </a:t>
            </a:r>
            <a:r>
              <a:rPr lang="en-US" sz="2200" i="0" u="none" strike="noStrike">
                <a:solidFill>
                  <a:srgbClr val="00B0F0"/>
                </a:solidFill>
                <a:effectLst/>
                <a:latin typeface="Arial" panose="020B0604020202020204" pitchFamily="34" charset="0"/>
              </a:rPr>
              <a:t>“Because that Abraham listened to My voice, and kept My charge, My commandments, My statutes, and My laws”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Genesis 26:5</a:t>
            </a:r>
            <a:r>
              <a:rPr lang="en-US" sz="2200" i="0" u="none" strike="noStrike">
                <a:solidFill>
                  <a:srgbClr val="FFC000"/>
                </a:solidFill>
                <a:effectLst/>
                <a:latin typeface="Arial" panose="020B0604020202020204" pitchFamily="34" charset="0"/>
              </a:rPr>
              <a:t>), which indicates that Abraham observed all the mitzvot of his own accord and was rewarded in his old age as a result.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C7BEE82-5407-3732-1C7A-E1822FD536EE}"/>
                  </a:ext>
                </a:extLst>
              </p14:cNvPr>
              <p14:cNvContentPartPr/>
              <p14:nvPr/>
            </p14:nvContentPartPr>
            <p14:xfrm>
              <a:off x="624840" y="2786260"/>
              <a:ext cx="1240200" cy="63360"/>
            </p14:xfrm>
          </p:contentPart>
        </mc:Choice>
        <mc:Fallback xmlns="">
          <p:pic>
            <p:nvPicPr>
              <p:cNvPr id="2" name="Ink 1">
                <a:extLst>
                  <a:ext uri="{FF2B5EF4-FFF2-40B4-BE49-F238E27FC236}">
                    <a16:creationId xmlns:a16="http://schemas.microsoft.com/office/drawing/2014/main" id="{EC7BEE82-5407-3732-1C7A-E1822FD536EE}"/>
                  </a:ext>
                </a:extLst>
              </p:cNvPr>
              <p:cNvPicPr/>
              <p:nvPr/>
            </p:nvPicPr>
            <p:blipFill>
              <a:blip r:embed="rId5"/>
              <a:stretch>
                <a:fillRect/>
              </a:stretch>
            </p:blipFill>
            <p:spPr>
              <a:xfrm>
                <a:off x="607200" y="2768260"/>
                <a:ext cx="1275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A795CDC-5FF5-0343-1C63-028DFBB310A0}"/>
                  </a:ext>
                </a:extLst>
              </p14:cNvPr>
              <p14:cNvContentPartPr/>
              <p14:nvPr/>
            </p14:nvContentPartPr>
            <p14:xfrm>
              <a:off x="713040" y="3126460"/>
              <a:ext cx="1072080" cy="114120"/>
            </p14:xfrm>
          </p:contentPart>
        </mc:Choice>
        <mc:Fallback xmlns="">
          <p:pic>
            <p:nvPicPr>
              <p:cNvPr id="4" name="Ink 3">
                <a:extLst>
                  <a:ext uri="{FF2B5EF4-FFF2-40B4-BE49-F238E27FC236}">
                    <a16:creationId xmlns:a16="http://schemas.microsoft.com/office/drawing/2014/main" id="{3A795CDC-5FF5-0343-1C63-028DFBB310A0}"/>
                  </a:ext>
                </a:extLst>
              </p:cNvPr>
              <p:cNvPicPr/>
              <p:nvPr/>
            </p:nvPicPr>
            <p:blipFill>
              <a:blip r:embed="rId7"/>
              <a:stretch>
                <a:fillRect/>
              </a:stretch>
            </p:blipFill>
            <p:spPr>
              <a:xfrm>
                <a:off x="695400" y="3108820"/>
                <a:ext cx="1107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93A5140-2DE6-914C-5325-EBDC7CD43629}"/>
                  </a:ext>
                </a:extLst>
              </p14:cNvPr>
              <p14:cNvContentPartPr/>
              <p14:nvPr/>
            </p14:nvContentPartPr>
            <p14:xfrm>
              <a:off x="4439040" y="3469540"/>
              <a:ext cx="1164600" cy="65160"/>
            </p14:xfrm>
          </p:contentPart>
        </mc:Choice>
        <mc:Fallback xmlns="">
          <p:pic>
            <p:nvPicPr>
              <p:cNvPr id="5" name="Ink 4">
                <a:extLst>
                  <a:ext uri="{FF2B5EF4-FFF2-40B4-BE49-F238E27FC236}">
                    <a16:creationId xmlns:a16="http://schemas.microsoft.com/office/drawing/2014/main" id="{393A5140-2DE6-914C-5325-EBDC7CD43629}"/>
                  </a:ext>
                </a:extLst>
              </p:cNvPr>
              <p:cNvPicPr/>
              <p:nvPr/>
            </p:nvPicPr>
            <p:blipFill>
              <a:blip r:embed="rId9"/>
              <a:stretch>
                <a:fillRect/>
              </a:stretch>
            </p:blipFill>
            <p:spPr>
              <a:xfrm>
                <a:off x="4421040" y="3451540"/>
                <a:ext cx="1200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71AD78F-0CB7-F7FD-5D42-BCF4D092A155}"/>
                  </a:ext>
                </a:extLst>
              </p14:cNvPr>
              <p14:cNvContentPartPr/>
              <p14:nvPr/>
            </p14:nvContentPartPr>
            <p14:xfrm>
              <a:off x="7699920" y="4131580"/>
              <a:ext cx="1244880" cy="79200"/>
            </p14:xfrm>
          </p:contentPart>
        </mc:Choice>
        <mc:Fallback xmlns="">
          <p:pic>
            <p:nvPicPr>
              <p:cNvPr id="7" name="Ink 6">
                <a:extLst>
                  <a:ext uri="{FF2B5EF4-FFF2-40B4-BE49-F238E27FC236}">
                    <a16:creationId xmlns:a16="http://schemas.microsoft.com/office/drawing/2014/main" id="{E71AD78F-0CB7-F7FD-5D42-BCF4D092A155}"/>
                  </a:ext>
                </a:extLst>
              </p:cNvPr>
              <p:cNvPicPr/>
              <p:nvPr/>
            </p:nvPicPr>
            <p:blipFill>
              <a:blip r:embed="rId11"/>
              <a:stretch>
                <a:fillRect/>
              </a:stretch>
            </p:blipFill>
            <p:spPr>
              <a:xfrm>
                <a:off x="7682280" y="4113940"/>
                <a:ext cx="1280520" cy="114840"/>
              </a:xfrm>
              <a:prstGeom prst="rect">
                <a:avLst/>
              </a:prstGeom>
            </p:spPr>
          </p:pic>
        </mc:Fallback>
      </mc:AlternateContent>
      <p:grpSp>
        <p:nvGrpSpPr>
          <p:cNvPr id="14" name="Group 13">
            <a:extLst>
              <a:ext uri="{FF2B5EF4-FFF2-40B4-BE49-F238E27FC236}">
                <a16:creationId xmlns:a16="http://schemas.microsoft.com/office/drawing/2014/main" id="{7A688B23-3022-5562-3C6C-9E37056E25C8}"/>
              </a:ext>
            </a:extLst>
          </p:cNvPr>
          <p:cNvGrpSpPr/>
          <p:nvPr/>
        </p:nvGrpSpPr>
        <p:grpSpPr>
          <a:xfrm>
            <a:off x="5357040" y="4464940"/>
            <a:ext cx="3782880" cy="117000"/>
            <a:chOff x="5357040" y="4464940"/>
            <a:chExt cx="3782880" cy="1170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139F986-FFE8-3A6E-54AA-D20B322B7F5E}"/>
                    </a:ext>
                  </a:extLst>
                </p14:cNvPr>
                <p14:cNvContentPartPr/>
                <p14:nvPr/>
              </p14:nvContentPartPr>
              <p14:xfrm>
                <a:off x="6745920" y="4523980"/>
                <a:ext cx="1148040" cy="37800"/>
              </p14:xfrm>
            </p:contentPart>
          </mc:Choice>
          <mc:Fallback xmlns="">
            <p:pic>
              <p:nvPicPr>
                <p:cNvPr id="9" name="Ink 8">
                  <a:extLst>
                    <a:ext uri="{FF2B5EF4-FFF2-40B4-BE49-F238E27FC236}">
                      <a16:creationId xmlns:a16="http://schemas.microsoft.com/office/drawing/2014/main" id="{8139F986-FFE8-3A6E-54AA-D20B322B7F5E}"/>
                    </a:ext>
                  </a:extLst>
                </p:cNvPr>
                <p:cNvPicPr/>
                <p:nvPr/>
              </p:nvPicPr>
              <p:blipFill>
                <a:blip r:embed="rId13"/>
                <a:stretch>
                  <a:fillRect/>
                </a:stretch>
              </p:blipFill>
              <p:spPr>
                <a:xfrm>
                  <a:off x="6727920" y="4505980"/>
                  <a:ext cx="1183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0CE2AFB-35AB-8D5F-2EA4-08EF8EF8DF6F}"/>
                    </a:ext>
                  </a:extLst>
                </p14:cNvPr>
                <p14:cNvContentPartPr/>
                <p14:nvPr/>
              </p14:nvContentPartPr>
              <p14:xfrm>
                <a:off x="5357040" y="4464940"/>
                <a:ext cx="1860120" cy="27720"/>
              </p14:xfrm>
            </p:contentPart>
          </mc:Choice>
          <mc:Fallback xmlns="">
            <p:pic>
              <p:nvPicPr>
                <p:cNvPr id="11" name="Ink 10">
                  <a:extLst>
                    <a:ext uri="{FF2B5EF4-FFF2-40B4-BE49-F238E27FC236}">
                      <a16:creationId xmlns:a16="http://schemas.microsoft.com/office/drawing/2014/main" id="{50CE2AFB-35AB-8D5F-2EA4-08EF8EF8DF6F}"/>
                    </a:ext>
                  </a:extLst>
                </p:cNvPr>
                <p:cNvPicPr/>
                <p:nvPr/>
              </p:nvPicPr>
              <p:blipFill>
                <a:blip r:embed="rId15"/>
                <a:stretch>
                  <a:fillRect/>
                </a:stretch>
              </p:blipFill>
              <p:spPr>
                <a:xfrm>
                  <a:off x="5339040" y="4446940"/>
                  <a:ext cx="1895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D4E7DFC-68F6-CFF4-7A2B-AE70037C5819}"/>
                    </a:ext>
                  </a:extLst>
                </p14:cNvPr>
                <p14:cNvContentPartPr/>
                <p14:nvPr/>
              </p14:nvContentPartPr>
              <p14:xfrm>
                <a:off x="8326320" y="4536220"/>
                <a:ext cx="813600" cy="45720"/>
              </p14:xfrm>
            </p:contentPart>
          </mc:Choice>
          <mc:Fallback xmlns="">
            <p:pic>
              <p:nvPicPr>
                <p:cNvPr id="13" name="Ink 12">
                  <a:extLst>
                    <a:ext uri="{FF2B5EF4-FFF2-40B4-BE49-F238E27FC236}">
                      <a16:creationId xmlns:a16="http://schemas.microsoft.com/office/drawing/2014/main" id="{CD4E7DFC-68F6-CFF4-7A2B-AE70037C5819}"/>
                    </a:ext>
                  </a:extLst>
                </p:cNvPr>
                <p:cNvPicPr/>
                <p:nvPr/>
              </p:nvPicPr>
              <p:blipFill>
                <a:blip r:embed="rId17"/>
                <a:stretch>
                  <a:fillRect/>
                </a:stretch>
              </p:blipFill>
              <p:spPr>
                <a:xfrm>
                  <a:off x="8308680" y="4518580"/>
                  <a:ext cx="84924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7DAB1F4-0EBC-4D61-71FE-6811440B8308}"/>
                  </a:ext>
                </a:extLst>
              </p14:cNvPr>
              <p14:cNvContentPartPr/>
              <p14:nvPr/>
            </p14:nvContentPartPr>
            <p14:xfrm>
              <a:off x="643560" y="4813780"/>
              <a:ext cx="837720" cy="29520"/>
            </p14:xfrm>
          </p:contentPart>
        </mc:Choice>
        <mc:Fallback xmlns="">
          <p:pic>
            <p:nvPicPr>
              <p:cNvPr id="15" name="Ink 14">
                <a:extLst>
                  <a:ext uri="{FF2B5EF4-FFF2-40B4-BE49-F238E27FC236}">
                    <a16:creationId xmlns:a16="http://schemas.microsoft.com/office/drawing/2014/main" id="{B7DAB1F4-0EBC-4D61-71FE-6811440B8308}"/>
                  </a:ext>
                </a:extLst>
              </p:cNvPr>
              <p:cNvPicPr/>
              <p:nvPr/>
            </p:nvPicPr>
            <p:blipFill>
              <a:blip r:embed="rId19"/>
              <a:stretch>
                <a:fillRect/>
              </a:stretch>
            </p:blipFill>
            <p:spPr>
              <a:xfrm>
                <a:off x="625920" y="4795780"/>
                <a:ext cx="873360" cy="65160"/>
              </a:xfrm>
              <a:prstGeom prst="rect">
                <a:avLst/>
              </a:prstGeom>
            </p:spPr>
          </p:pic>
        </mc:Fallback>
      </mc:AlternateContent>
      <p:grpSp>
        <p:nvGrpSpPr>
          <p:cNvPr id="19" name="Group 18">
            <a:extLst>
              <a:ext uri="{FF2B5EF4-FFF2-40B4-BE49-F238E27FC236}">
                <a16:creationId xmlns:a16="http://schemas.microsoft.com/office/drawing/2014/main" id="{25C13231-A20D-4D41-BCF4-45A1F74C7921}"/>
              </a:ext>
            </a:extLst>
          </p:cNvPr>
          <p:cNvGrpSpPr/>
          <p:nvPr/>
        </p:nvGrpSpPr>
        <p:grpSpPr>
          <a:xfrm>
            <a:off x="3262560" y="5152180"/>
            <a:ext cx="5574240" cy="60120"/>
            <a:chOff x="3262560" y="5152180"/>
            <a:chExt cx="5574240" cy="6012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27E83BD-2747-9976-A927-46203BDB1D56}"/>
                    </a:ext>
                  </a:extLst>
                </p14:cNvPr>
                <p14:cNvContentPartPr/>
                <p14:nvPr/>
              </p14:nvContentPartPr>
              <p14:xfrm>
                <a:off x="3262560" y="5176660"/>
                <a:ext cx="1740960" cy="35640"/>
              </p14:xfrm>
            </p:contentPart>
          </mc:Choice>
          <mc:Fallback xmlns="">
            <p:pic>
              <p:nvPicPr>
                <p:cNvPr id="16" name="Ink 15">
                  <a:extLst>
                    <a:ext uri="{FF2B5EF4-FFF2-40B4-BE49-F238E27FC236}">
                      <a16:creationId xmlns:a16="http://schemas.microsoft.com/office/drawing/2014/main" id="{827E83BD-2747-9976-A927-46203BDB1D56}"/>
                    </a:ext>
                  </a:extLst>
                </p:cNvPr>
                <p:cNvPicPr/>
                <p:nvPr/>
              </p:nvPicPr>
              <p:blipFill>
                <a:blip r:embed="rId21"/>
                <a:stretch>
                  <a:fillRect/>
                </a:stretch>
              </p:blipFill>
              <p:spPr>
                <a:xfrm>
                  <a:off x="3244560" y="5159020"/>
                  <a:ext cx="1776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AAF711B-E4F0-14C9-60C6-764E23313DE3}"/>
                    </a:ext>
                  </a:extLst>
                </p14:cNvPr>
                <p14:cNvContentPartPr/>
                <p14:nvPr/>
              </p14:nvContentPartPr>
              <p14:xfrm>
                <a:off x="5761680" y="5163340"/>
                <a:ext cx="1231560" cy="35640"/>
              </p14:xfrm>
            </p:contentPart>
          </mc:Choice>
          <mc:Fallback xmlns="">
            <p:pic>
              <p:nvPicPr>
                <p:cNvPr id="17" name="Ink 16">
                  <a:extLst>
                    <a:ext uri="{FF2B5EF4-FFF2-40B4-BE49-F238E27FC236}">
                      <a16:creationId xmlns:a16="http://schemas.microsoft.com/office/drawing/2014/main" id="{DAAF711B-E4F0-14C9-60C6-764E23313DE3}"/>
                    </a:ext>
                  </a:extLst>
                </p:cNvPr>
                <p:cNvPicPr/>
                <p:nvPr/>
              </p:nvPicPr>
              <p:blipFill>
                <a:blip r:embed="rId23"/>
                <a:stretch>
                  <a:fillRect/>
                </a:stretch>
              </p:blipFill>
              <p:spPr>
                <a:xfrm>
                  <a:off x="5743680" y="5145700"/>
                  <a:ext cx="1267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7E0AFBCE-5D00-8553-B136-76A098EDC0D6}"/>
                    </a:ext>
                  </a:extLst>
                </p14:cNvPr>
                <p14:cNvContentPartPr/>
                <p14:nvPr/>
              </p14:nvContentPartPr>
              <p14:xfrm>
                <a:off x="7895760" y="5152180"/>
                <a:ext cx="941040" cy="35640"/>
              </p14:xfrm>
            </p:contentPart>
          </mc:Choice>
          <mc:Fallback xmlns="">
            <p:pic>
              <p:nvPicPr>
                <p:cNvPr id="18" name="Ink 17">
                  <a:extLst>
                    <a:ext uri="{FF2B5EF4-FFF2-40B4-BE49-F238E27FC236}">
                      <a16:creationId xmlns:a16="http://schemas.microsoft.com/office/drawing/2014/main" id="{7E0AFBCE-5D00-8553-B136-76A098EDC0D6}"/>
                    </a:ext>
                  </a:extLst>
                </p:cNvPr>
                <p:cNvPicPr/>
                <p:nvPr/>
              </p:nvPicPr>
              <p:blipFill>
                <a:blip r:embed="rId25"/>
                <a:stretch>
                  <a:fillRect/>
                </a:stretch>
              </p:blipFill>
              <p:spPr>
                <a:xfrm>
                  <a:off x="7877760" y="5134180"/>
                  <a:ext cx="97668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EC07F461-C0D6-F866-8D6E-5683E46ACDD4}"/>
                  </a:ext>
                </a:extLst>
              </p14:cNvPr>
              <p14:cNvContentPartPr/>
              <p14:nvPr/>
            </p14:nvContentPartPr>
            <p14:xfrm>
              <a:off x="698640" y="5493820"/>
              <a:ext cx="1461960" cy="47880"/>
            </p14:xfrm>
          </p:contentPart>
        </mc:Choice>
        <mc:Fallback xmlns="">
          <p:pic>
            <p:nvPicPr>
              <p:cNvPr id="20" name="Ink 19">
                <a:extLst>
                  <a:ext uri="{FF2B5EF4-FFF2-40B4-BE49-F238E27FC236}">
                    <a16:creationId xmlns:a16="http://schemas.microsoft.com/office/drawing/2014/main" id="{EC07F461-C0D6-F866-8D6E-5683E46ACDD4}"/>
                  </a:ext>
                </a:extLst>
              </p:cNvPr>
              <p:cNvPicPr/>
              <p:nvPr/>
            </p:nvPicPr>
            <p:blipFill>
              <a:blip r:embed="rId27"/>
              <a:stretch>
                <a:fillRect/>
              </a:stretch>
            </p:blipFill>
            <p:spPr>
              <a:xfrm>
                <a:off x="680640" y="5475820"/>
                <a:ext cx="1497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EBE48A67-E5A0-6ED2-E9D9-CD195BAF788E}"/>
                  </a:ext>
                </a:extLst>
              </p14:cNvPr>
              <p14:cNvContentPartPr/>
              <p14:nvPr/>
            </p14:nvContentPartPr>
            <p14:xfrm>
              <a:off x="6668520" y="5545300"/>
              <a:ext cx="2288520" cy="55080"/>
            </p14:xfrm>
          </p:contentPart>
        </mc:Choice>
        <mc:Fallback xmlns="">
          <p:pic>
            <p:nvPicPr>
              <p:cNvPr id="21" name="Ink 20">
                <a:extLst>
                  <a:ext uri="{FF2B5EF4-FFF2-40B4-BE49-F238E27FC236}">
                    <a16:creationId xmlns:a16="http://schemas.microsoft.com/office/drawing/2014/main" id="{EBE48A67-E5A0-6ED2-E9D9-CD195BAF788E}"/>
                  </a:ext>
                </a:extLst>
              </p:cNvPr>
              <p:cNvPicPr/>
              <p:nvPr/>
            </p:nvPicPr>
            <p:blipFill>
              <a:blip r:embed="rId29"/>
              <a:stretch>
                <a:fillRect/>
              </a:stretch>
            </p:blipFill>
            <p:spPr>
              <a:xfrm>
                <a:off x="6650520" y="5527660"/>
                <a:ext cx="2324160" cy="90720"/>
              </a:xfrm>
              <a:prstGeom prst="rect">
                <a:avLst/>
              </a:prstGeom>
            </p:spPr>
          </p:pic>
        </mc:Fallback>
      </mc:AlternateContent>
    </p:spTree>
    <p:extLst>
      <p:ext uri="{BB962C8B-B14F-4D97-AF65-F5344CB8AC3E}">
        <p14:creationId xmlns:p14="http://schemas.microsoft.com/office/powerpoint/2010/main" val="250903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309420"/>
          </a:xfrm>
          <a:prstGeom prst="rect">
            <a:avLst/>
          </a:prstGeom>
          <a:noFill/>
        </p:spPr>
        <p:txBody>
          <a:bodyPr wrap="square" rtlCol="0">
            <a:spAutoFit/>
          </a:bodyPr>
          <a:lstStyle/>
          <a:p>
            <a:pPr algn="r"/>
            <a:r>
              <a:rPr lang="he-IL" sz="4400" b="1">
                <a:solidFill>
                  <a:srgbClr val="FFFF00"/>
                </a:solidFill>
                <a:cs typeface="+mj-cs"/>
              </a:rPr>
              <a:t>ספר בראשית פרק ו</a:t>
            </a:r>
          </a:p>
          <a:p>
            <a:pPr algn="r"/>
            <a:r>
              <a:rPr lang="he-IL" sz="4000">
                <a:solidFill>
                  <a:srgbClr val="FFFF00"/>
                </a:solidFill>
                <a:cs typeface="+mj-cs"/>
              </a:rPr>
              <a:t>א   וַיְהִי כִּי-הֵחֵל הָאָדָם לָרֹב עַל-פְּנֵי הָאֲדָמָה וּבָנוֹת יֻלְּדוּ לָהֶם: </a:t>
            </a:r>
            <a:r>
              <a:rPr lang="he-IL" sz="4000">
                <a:solidFill>
                  <a:srgbClr val="FFC000"/>
                </a:solidFill>
                <a:cs typeface="+mj-cs"/>
              </a:rPr>
              <a:t>ב   וַיִּרְאוּ בְנֵי-הָאֱלֹהִים אֶת-בְּנוֹת הָאָדָם כִּי טֹבֹת הֵנָּה וַיִּקְחוּ לָהֶם נָשִׁים מִכֹּל אֲשֶׁר בָּחָרוּ: </a:t>
            </a:r>
            <a:r>
              <a:rPr lang="he-IL" sz="4000">
                <a:solidFill>
                  <a:srgbClr val="92D050"/>
                </a:solidFill>
                <a:cs typeface="+mj-cs"/>
              </a:rPr>
              <a:t>ג   וַיֹּאמֶר יְהֹוָה לֹא-יָדוֹן רוּחִי בָאָדָם לְעֹלָם בְּשַׁגָּם הוּא בָשָֹר וְהָיוּ יָמָיו מֵאָה וְעֶשְֹרִים שָׁנָה: </a:t>
            </a:r>
            <a:r>
              <a:rPr lang="he-IL" sz="4000">
                <a:solidFill>
                  <a:srgbClr val="00B0F0"/>
                </a:solidFill>
                <a:cs typeface="+mj-cs"/>
              </a:rPr>
              <a:t>ד   הַנְּפִלִים הָיוּ בָאָרֶץ בַּיָּמִים הָהֵם וְגַם אַחֲרֵי-כֵן אֲשֶׁר יָבֹאוּ בְּנֵי הָאֱלֹהִים אֶל-בְּנוֹת הָאָדָם וְיָלְדוּ לָהֶם הֵמָּה הַגִּבֹּרִים אֲשֶׁר מֵעוֹלָם אַנְשֵׁי הַשֵּׁם:   פ   </a:t>
            </a:r>
            <a:r>
              <a:rPr lang="he-IL" sz="4000">
                <a:solidFill>
                  <a:srgbClr val="FFFF00"/>
                </a:solidFill>
                <a:cs typeface="+mj-cs"/>
              </a:rPr>
              <a:t>[מפטיר] ה   וַיַּרְא יְהֹוָה כִּי רַבָּה רָעַת הָאָדָם בָּאָרֶץ וְכָל-יֵצֶר מַחְשְׁבֹת לִבּוֹ רַק רַע כָּל-הַיּוֹם</a:t>
            </a:r>
            <a:endParaRPr lang="he-IL" sz="4000" dirty="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3D0ACC5-CE02-3D41-2853-4907C0164F7E}"/>
                  </a:ext>
                </a:extLst>
              </p14:cNvPr>
              <p14:cNvContentPartPr/>
              <p14:nvPr/>
            </p14:nvContentPartPr>
            <p14:xfrm>
              <a:off x="8809800" y="723460"/>
              <a:ext cx="586080" cy="549720"/>
            </p14:xfrm>
          </p:contentPart>
        </mc:Choice>
        <mc:Fallback xmlns="">
          <p:pic>
            <p:nvPicPr>
              <p:cNvPr id="2" name="Ink 1">
                <a:extLst>
                  <a:ext uri="{FF2B5EF4-FFF2-40B4-BE49-F238E27FC236}">
                    <a16:creationId xmlns:a16="http://schemas.microsoft.com/office/drawing/2014/main" id="{93D0ACC5-CE02-3D41-2853-4907C0164F7E}"/>
                  </a:ext>
                </a:extLst>
              </p:cNvPr>
              <p:cNvPicPr/>
              <p:nvPr/>
            </p:nvPicPr>
            <p:blipFill>
              <a:blip r:embed="rId5"/>
              <a:stretch>
                <a:fillRect/>
              </a:stretch>
            </p:blipFill>
            <p:spPr>
              <a:xfrm>
                <a:off x="8791800" y="705460"/>
                <a:ext cx="62172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7A27773-3AF6-3E1C-90FB-8DB5C6249FB3}"/>
                  </a:ext>
                </a:extLst>
              </p14:cNvPr>
              <p14:cNvContentPartPr/>
              <p14:nvPr/>
            </p14:nvContentPartPr>
            <p14:xfrm>
              <a:off x="8832840" y="747940"/>
              <a:ext cx="654480" cy="605520"/>
            </p14:xfrm>
          </p:contentPart>
        </mc:Choice>
        <mc:Fallback xmlns="">
          <p:pic>
            <p:nvPicPr>
              <p:cNvPr id="4" name="Ink 3">
                <a:extLst>
                  <a:ext uri="{FF2B5EF4-FFF2-40B4-BE49-F238E27FC236}">
                    <a16:creationId xmlns:a16="http://schemas.microsoft.com/office/drawing/2014/main" id="{07A27773-3AF6-3E1C-90FB-8DB5C6249FB3}"/>
                  </a:ext>
                </a:extLst>
              </p:cNvPr>
              <p:cNvPicPr/>
              <p:nvPr/>
            </p:nvPicPr>
            <p:blipFill>
              <a:blip r:embed="rId7"/>
              <a:stretch>
                <a:fillRect/>
              </a:stretch>
            </p:blipFill>
            <p:spPr>
              <a:xfrm>
                <a:off x="8814840" y="730300"/>
                <a:ext cx="69012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49DCBEC-7EEF-247B-EE07-A9F65406A895}"/>
                  </a:ext>
                </a:extLst>
              </p14:cNvPr>
              <p14:cNvContentPartPr/>
              <p14:nvPr/>
            </p14:nvContentPartPr>
            <p14:xfrm>
              <a:off x="7190520" y="4968580"/>
              <a:ext cx="647640" cy="792000"/>
            </p14:xfrm>
          </p:contentPart>
        </mc:Choice>
        <mc:Fallback xmlns="">
          <p:pic>
            <p:nvPicPr>
              <p:cNvPr id="5" name="Ink 4">
                <a:extLst>
                  <a:ext uri="{FF2B5EF4-FFF2-40B4-BE49-F238E27FC236}">
                    <a16:creationId xmlns:a16="http://schemas.microsoft.com/office/drawing/2014/main" id="{449DCBEC-7EEF-247B-EE07-A9F65406A895}"/>
                  </a:ext>
                </a:extLst>
              </p:cNvPr>
              <p:cNvPicPr/>
              <p:nvPr/>
            </p:nvPicPr>
            <p:blipFill>
              <a:blip r:embed="rId9"/>
              <a:stretch>
                <a:fillRect/>
              </a:stretch>
            </p:blipFill>
            <p:spPr>
              <a:xfrm>
                <a:off x="7172880" y="4950580"/>
                <a:ext cx="683280" cy="827640"/>
              </a:xfrm>
              <a:prstGeom prst="rect">
                <a:avLst/>
              </a:prstGeom>
            </p:spPr>
          </p:pic>
        </mc:Fallback>
      </mc:AlternateContent>
      <p:grpSp>
        <p:nvGrpSpPr>
          <p:cNvPr id="18" name="Group 17">
            <a:extLst>
              <a:ext uri="{FF2B5EF4-FFF2-40B4-BE49-F238E27FC236}">
                <a16:creationId xmlns:a16="http://schemas.microsoft.com/office/drawing/2014/main" id="{593F2410-9B57-CF94-94B2-7249175E2266}"/>
              </a:ext>
            </a:extLst>
          </p:cNvPr>
          <p:cNvGrpSpPr/>
          <p:nvPr/>
        </p:nvGrpSpPr>
        <p:grpSpPr>
          <a:xfrm>
            <a:off x="413160" y="1299100"/>
            <a:ext cx="8279280" cy="177480"/>
            <a:chOff x="413160" y="1299100"/>
            <a:chExt cx="8279280" cy="1774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1F2357D-19C2-BB3B-CB1D-C1E16C1414B5}"/>
                    </a:ext>
                  </a:extLst>
                </p14:cNvPr>
                <p14:cNvContentPartPr/>
                <p14:nvPr/>
              </p14:nvContentPartPr>
              <p14:xfrm>
                <a:off x="6418680" y="1299100"/>
                <a:ext cx="2273760" cy="91440"/>
              </p14:xfrm>
            </p:contentPart>
          </mc:Choice>
          <mc:Fallback xmlns="">
            <p:pic>
              <p:nvPicPr>
                <p:cNvPr id="7" name="Ink 6">
                  <a:extLst>
                    <a:ext uri="{FF2B5EF4-FFF2-40B4-BE49-F238E27FC236}">
                      <a16:creationId xmlns:a16="http://schemas.microsoft.com/office/drawing/2014/main" id="{61F2357D-19C2-BB3B-CB1D-C1E16C1414B5}"/>
                    </a:ext>
                  </a:extLst>
                </p:cNvPr>
                <p:cNvPicPr/>
                <p:nvPr/>
              </p:nvPicPr>
              <p:blipFill>
                <a:blip r:embed="rId11"/>
                <a:stretch>
                  <a:fillRect/>
                </a:stretch>
              </p:blipFill>
              <p:spPr>
                <a:xfrm>
                  <a:off x="6400680" y="1281100"/>
                  <a:ext cx="2309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A91EB8E-41DF-2760-45E0-EC00766487CE}"/>
                    </a:ext>
                  </a:extLst>
                </p14:cNvPr>
                <p14:cNvContentPartPr/>
                <p14:nvPr/>
              </p14:nvContentPartPr>
              <p14:xfrm>
                <a:off x="5692920" y="1340860"/>
                <a:ext cx="811080" cy="74880"/>
              </p14:xfrm>
            </p:contentPart>
          </mc:Choice>
          <mc:Fallback xmlns="">
            <p:pic>
              <p:nvPicPr>
                <p:cNvPr id="9" name="Ink 8">
                  <a:extLst>
                    <a:ext uri="{FF2B5EF4-FFF2-40B4-BE49-F238E27FC236}">
                      <a16:creationId xmlns:a16="http://schemas.microsoft.com/office/drawing/2014/main" id="{AA91EB8E-41DF-2760-45E0-EC00766487CE}"/>
                    </a:ext>
                  </a:extLst>
                </p:cNvPr>
                <p:cNvPicPr/>
                <p:nvPr/>
              </p:nvPicPr>
              <p:blipFill>
                <a:blip r:embed="rId13"/>
                <a:stretch>
                  <a:fillRect/>
                </a:stretch>
              </p:blipFill>
              <p:spPr>
                <a:xfrm>
                  <a:off x="5674920" y="1323220"/>
                  <a:ext cx="846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6F73A63-BBF0-3ABB-9576-45803AB24272}"/>
                    </a:ext>
                  </a:extLst>
                </p14:cNvPr>
                <p14:cNvContentPartPr/>
                <p14:nvPr/>
              </p14:nvContentPartPr>
              <p14:xfrm>
                <a:off x="4748640" y="1373620"/>
                <a:ext cx="756720" cy="98280"/>
              </p14:xfrm>
            </p:contentPart>
          </mc:Choice>
          <mc:Fallback xmlns="">
            <p:pic>
              <p:nvPicPr>
                <p:cNvPr id="11" name="Ink 10">
                  <a:extLst>
                    <a:ext uri="{FF2B5EF4-FFF2-40B4-BE49-F238E27FC236}">
                      <a16:creationId xmlns:a16="http://schemas.microsoft.com/office/drawing/2014/main" id="{E6F73A63-BBF0-3ABB-9576-45803AB24272}"/>
                    </a:ext>
                  </a:extLst>
                </p:cNvPr>
                <p:cNvPicPr/>
                <p:nvPr/>
              </p:nvPicPr>
              <p:blipFill>
                <a:blip r:embed="rId15"/>
                <a:stretch>
                  <a:fillRect/>
                </a:stretch>
              </p:blipFill>
              <p:spPr>
                <a:xfrm>
                  <a:off x="4731000" y="1355980"/>
                  <a:ext cx="792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9579A67-B577-0F1B-85E3-775487807A4D}"/>
                    </a:ext>
                  </a:extLst>
                </p14:cNvPr>
                <p14:cNvContentPartPr/>
                <p14:nvPr/>
              </p14:nvContentPartPr>
              <p14:xfrm>
                <a:off x="3966720" y="1393780"/>
                <a:ext cx="540000" cy="27360"/>
              </p14:xfrm>
            </p:contentPart>
          </mc:Choice>
          <mc:Fallback xmlns="">
            <p:pic>
              <p:nvPicPr>
                <p:cNvPr id="12" name="Ink 11">
                  <a:extLst>
                    <a:ext uri="{FF2B5EF4-FFF2-40B4-BE49-F238E27FC236}">
                      <a16:creationId xmlns:a16="http://schemas.microsoft.com/office/drawing/2014/main" id="{39579A67-B577-0F1B-85E3-775487807A4D}"/>
                    </a:ext>
                  </a:extLst>
                </p:cNvPr>
                <p:cNvPicPr/>
                <p:nvPr/>
              </p:nvPicPr>
              <p:blipFill>
                <a:blip r:embed="rId17"/>
                <a:stretch>
                  <a:fillRect/>
                </a:stretch>
              </p:blipFill>
              <p:spPr>
                <a:xfrm>
                  <a:off x="3949080" y="1376140"/>
                  <a:ext cx="575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68B15A5A-173F-8DDB-FC98-03676AE40EC9}"/>
                    </a:ext>
                  </a:extLst>
                </p14:cNvPr>
                <p14:cNvContentPartPr/>
                <p14:nvPr/>
              </p14:nvContentPartPr>
              <p14:xfrm>
                <a:off x="3419160" y="1369660"/>
                <a:ext cx="558000" cy="27360"/>
              </p14:xfrm>
            </p:contentPart>
          </mc:Choice>
          <mc:Fallback xmlns="">
            <p:pic>
              <p:nvPicPr>
                <p:cNvPr id="13" name="Ink 12">
                  <a:extLst>
                    <a:ext uri="{FF2B5EF4-FFF2-40B4-BE49-F238E27FC236}">
                      <a16:creationId xmlns:a16="http://schemas.microsoft.com/office/drawing/2014/main" id="{68B15A5A-173F-8DDB-FC98-03676AE40EC9}"/>
                    </a:ext>
                  </a:extLst>
                </p:cNvPr>
                <p:cNvPicPr/>
                <p:nvPr/>
              </p:nvPicPr>
              <p:blipFill>
                <a:blip r:embed="rId19"/>
                <a:stretch>
                  <a:fillRect/>
                </a:stretch>
              </p:blipFill>
              <p:spPr>
                <a:xfrm>
                  <a:off x="3401520" y="1352020"/>
                  <a:ext cx="593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A2FE761-EF73-53BF-9F22-2A7F36A22BFE}"/>
                    </a:ext>
                  </a:extLst>
                </p14:cNvPr>
                <p14:cNvContentPartPr/>
                <p14:nvPr/>
              </p14:nvContentPartPr>
              <p14:xfrm>
                <a:off x="2076360" y="1357780"/>
                <a:ext cx="1127520" cy="61920"/>
              </p14:xfrm>
            </p:contentPart>
          </mc:Choice>
          <mc:Fallback xmlns="">
            <p:pic>
              <p:nvPicPr>
                <p:cNvPr id="14" name="Ink 13">
                  <a:extLst>
                    <a:ext uri="{FF2B5EF4-FFF2-40B4-BE49-F238E27FC236}">
                      <a16:creationId xmlns:a16="http://schemas.microsoft.com/office/drawing/2014/main" id="{CA2FE761-EF73-53BF-9F22-2A7F36A22BFE}"/>
                    </a:ext>
                  </a:extLst>
                </p:cNvPr>
                <p:cNvPicPr/>
                <p:nvPr/>
              </p:nvPicPr>
              <p:blipFill>
                <a:blip r:embed="rId21"/>
                <a:stretch>
                  <a:fillRect/>
                </a:stretch>
              </p:blipFill>
              <p:spPr>
                <a:xfrm>
                  <a:off x="2058720" y="1340140"/>
                  <a:ext cx="116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2575E9B-2590-708A-3A89-A0EB15A0CFF3}"/>
                    </a:ext>
                  </a:extLst>
                </p14:cNvPr>
                <p14:cNvContentPartPr/>
                <p14:nvPr/>
              </p14:nvContentPartPr>
              <p14:xfrm>
                <a:off x="1094280" y="1430140"/>
                <a:ext cx="910440" cy="46440"/>
              </p14:xfrm>
            </p:contentPart>
          </mc:Choice>
          <mc:Fallback xmlns="">
            <p:pic>
              <p:nvPicPr>
                <p:cNvPr id="16" name="Ink 15">
                  <a:extLst>
                    <a:ext uri="{FF2B5EF4-FFF2-40B4-BE49-F238E27FC236}">
                      <a16:creationId xmlns:a16="http://schemas.microsoft.com/office/drawing/2014/main" id="{F2575E9B-2590-708A-3A89-A0EB15A0CFF3}"/>
                    </a:ext>
                  </a:extLst>
                </p:cNvPr>
                <p:cNvPicPr/>
                <p:nvPr/>
              </p:nvPicPr>
              <p:blipFill>
                <a:blip r:embed="rId23"/>
                <a:stretch>
                  <a:fillRect/>
                </a:stretch>
              </p:blipFill>
              <p:spPr>
                <a:xfrm>
                  <a:off x="1076640" y="1412500"/>
                  <a:ext cx="946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E851400-4A50-C328-B8E5-C1A114D41894}"/>
                    </a:ext>
                  </a:extLst>
                </p14:cNvPr>
                <p14:cNvContentPartPr/>
                <p14:nvPr/>
              </p14:nvContentPartPr>
              <p14:xfrm>
                <a:off x="413160" y="1384060"/>
                <a:ext cx="769680" cy="54360"/>
              </p14:xfrm>
            </p:contentPart>
          </mc:Choice>
          <mc:Fallback xmlns="">
            <p:pic>
              <p:nvPicPr>
                <p:cNvPr id="17" name="Ink 16">
                  <a:extLst>
                    <a:ext uri="{FF2B5EF4-FFF2-40B4-BE49-F238E27FC236}">
                      <a16:creationId xmlns:a16="http://schemas.microsoft.com/office/drawing/2014/main" id="{2E851400-4A50-C328-B8E5-C1A114D41894}"/>
                    </a:ext>
                  </a:extLst>
                </p:cNvPr>
                <p:cNvPicPr/>
                <p:nvPr/>
              </p:nvPicPr>
              <p:blipFill>
                <a:blip r:embed="rId25"/>
                <a:stretch>
                  <a:fillRect/>
                </a:stretch>
              </p:blipFill>
              <p:spPr>
                <a:xfrm>
                  <a:off x="395520" y="1366420"/>
                  <a:ext cx="80532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35FCC9A-6588-1F5E-7465-58CE819FE71A}"/>
                  </a:ext>
                </a:extLst>
              </p14:cNvPr>
              <p14:cNvContentPartPr/>
              <p14:nvPr/>
            </p14:nvContentPartPr>
            <p14:xfrm>
              <a:off x="8608920" y="2040700"/>
              <a:ext cx="599400" cy="40320"/>
            </p14:xfrm>
          </p:contentPart>
        </mc:Choice>
        <mc:Fallback xmlns="">
          <p:pic>
            <p:nvPicPr>
              <p:cNvPr id="19" name="Ink 18">
                <a:extLst>
                  <a:ext uri="{FF2B5EF4-FFF2-40B4-BE49-F238E27FC236}">
                    <a16:creationId xmlns:a16="http://schemas.microsoft.com/office/drawing/2014/main" id="{C35FCC9A-6588-1F5E-7465-58CE819FE71A}"/>
                  </a:ext>
                </a:extLst>
              </p:cNvPr>
              <p:cNvPicPr/>
              <p:nvPr/>
            </p:nvPicPr>
            <p:blipFill>
              <a:blip r:embed="rId27"/>
              <a:stretch>
                <a:fillRect/>
              </a:stretch>
            </p:blipFill>
            <p:spPr>
              <a:xfrm>
                <a:off x="8590920" y="2022700"/>
                <a:ext cx="635040" cy="75960"/>
              </a:xfrm>
              <a:prstGeom prst="rect">
                <a:avLst/>
              </a:prstGeom>
            </p:spPr>
          </p:pic>
        </mc:Fallback>
      </mc:AlternateContent>
      <p:grpSp>
        <p:nvGrpSpPr>
          <p:cNvPr id="28" name="Group 27">
            <a:extLst>
              <a:ext uri="{FF2B5EF4-FFF2-40B4-BE49-F238E27FC236}">
                <a16:creationId xmlns:a16="http://schemas.microsoft.com/office/drawing/2014/main" id="{E61B9327-EDED-0D12-5E38-5323467DCFF8}"/>
              </a:ext>
            </a:extLst>
          </p:cNvPr>
          <p:cNvGrpSpPr/>
          <p:nvPr/>
        </p:nvGrpSpPr>
        <p:grpSpPr>
          <a:xfrm>
            <a:off x="534120" y="1907860"/>
            <a:ext cx="7219080" cy="135360"/>
            <a:chOff x="534120" y="1907860"/>
            <a:chExt cx="7219080" cy="13536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94281F24-F6A5-0211-9CB4-E9E09591FDCD}"/>
                    </a:ext>
                  </a:extLst>
                </p14:cNvPr>
                <p14:cNvContentPartPr/>
                <p14:nvPr/>
              </p14:nvContentPartPr>
              <p14:xfrm>
                <a:off x="6826560" y="1966180"/>
                <a:ext cx="926640" cy="71280"/>
              </p14:xfrm>
            </p:contentPart>
          </mc:Choice>
          <mc:Fallback xmlns="">
            <p:pic>
              <p:nvPicPr>
                <p:cNvPr id="20" name="Ink 19">
                  <a:extLst>
                    <a:ext uri="{FF2B5EF4-FFF2-40B4-BE49-F238E27FC236}">
                      <a16:creationId xmlns:a16="http://schemas.microsoft.com/office/drawing/2014/main" id="{94281F24-F6A5-0211-9CB4-E9E09591FDCD}"/>
                    </a:ext>
                  </a:extLst>
                </p:cNvPr>
                <p:cNvPicPr/>
                <p:nvPr/>
              </p:nvPicPr>
              <p:blipFill>
                <a:blip r:embed="rId29"/>
                <a:stretch>
                  <a:fillRect/>
                </a:stretch>
              </p:blipFill>
              <p:spPr>
                <a:xfrm>
                  <a:off x="6808920" y="1948180"/>
                  <a:ext cx="962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BA40555F-AFF2-70A4-966F-9138E0CF5828}"/>
                    </a:ext>
                  </a:extLst>
                </p14:cNvPr>
                <p14:cNvContentPartPr/>
                <p14:nvPr/>
              </p14:nvContentPartPr>
              <p14:xfrm>
                <a:off x="6210240" y="1985620"/>
                <a:ext cx="535320" cy="44640"/>
              </p14:xfrm>
            </p:contentPart>
          </mc:Choice>
          <mc:Fallback xmlns="">
            <p:pic>
              <p:nvPicPr>
                <p:cNvPr id="21" name="Ink 20">
                  <a:extLst>
                    <a:ext uri="{FF2B5EF4-FFF2-40B4-BE49-F238E27FC236}">
                      <a16:creationId xmlns:a16="http://schemas.microsoft.com/office/drawing/2014/main" id="{BA40555F-AFF2-70A4-966F-9138E0CF5828}"/>
                    </a:ext>
                  </a:extLst>
                </p:cNvPr>
                <p:cNvPicPr/>
                <p:nvPr/>
              </p:nvPicPr>
              <p:blipFill>
                <a:blip r:embed="rId31"/>
                <a:stretch>
                  <a:fillRect/>
                </a:stretch>
              </p:blipFill>
              <p:spPr>
                <a:xfrm>
                  <a:off x="6192600" y="1967620"/>
                  <a:ext cx="570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774C8777-1ACF-BE9C-3596-635876A3335A}"/>
                    </a:ext>
                  </a:extLst>
                </p14:cNvPr>
                <p14:cNvContentPartPr/>
                <p14:nvPr/>
              </p14:nvContentPartPr>
              <p14:xfrm>
                <a:off x="4551720" y="1989940"/>
                <a:ext cx="1328400" cy="53280"/>
              </p14:xfrm>
            </p:contentPart>
          </mc:Choice>
          <mc:Fallback xmlns="">
            <p:pic>
              <p:nvPicPr>
                <p:cNvPr id="22" name="Ink 21">
                  <a:extLst>
                    <a:ext uri="{FF2B5EF4-FFF2-40B4-BE49-F238E27FC236}">
                      <a16:creationId xmlns:a16="http://schemas.microsoft.com/office/drawing/2014/main" id="{774C8777-1ACF-BE9C-3596-635876A3335A}"/>
                    </a:ext>
                  </a:extLst>
                </p:cNvPr>
                <p:cNvPicPr/>
                <p:nvPr/>
              </p:nvPicPr>
              <p:blipFill>
                <a:blip r:embed="rId33"/>
                <a:stretch>
                  <a:fillRect/>
                </a:stretch>
              </p:blipFill>
              <p:spPr>
                <a:xfrm>
                  <a:off x="4534080" y="1971940"/>
                  <a:ext cx="1364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69A8708-FAF5-D8F7-E176-CFA934BFF1D8}"/>
                    </a:ext>
                  </a:extLst>
                </p14:cNvPr>
                <p14:cNvContentPartPr/>
                <p14:nvPr/>
              </p14:nvContentPartPr>
              <p14:xfrm>
                <a:off x="4054920" y="1907860"/>
                <a:ext cx="474480" cy="73080"/>
              </p14:xfrm>
            </p:contentPart>
          </mc:Choice>
          <mc:Fallback xmlns="">
            <p:pic>
              <p:nvPicPr>
                <p:cNvPr id="23" name="Ink 22">
                  <a:extLst>
                    <a:ext uri="{FF2B5EF4-FFF2-40B4-BE49-F238E27FC236}">
                      <a16:creationId xmlns:a16="http://schemas.microsoft.com/office/drawing/2014/main" id="{F69A8708-FAF5-D8F7-E176-CFA934BFF1D8}"/>
                    </a:ext>
                  </a:extLst>
                </p:cNvPr>
                <p:cNvPicPr/>
                <p:nvPr/>
              </p:nvPicPr>
              <p:blipFill>
                <a:blip r:embed="rId35"/>
                <a:stretch>
                  <a:fillRect/>
                </a:stretch>
              </p:blipFill>
              <p:spPr>
                <a:xfrm>
                  <a:off x="4037280" y="1889860"/>
                  <a:ext cx="510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AB018BC9-8E07-390F-37A7-77CDDD05C536}"/>
                    </a:ext>
                  </a:extLst>
                </p14:cNvPr>
                <p14:cNvContentPartPr/>
                <p14:nvPr/>
              </p14:nvContentPartPr>
              <p14:xfrm>
                <a:off x="3102720" y="1967620"/>
                <a:ext cx="759600" cy="61920"/>
              </p14:xfrm>
            </p:contentPart>
          </mc:Choice>
          <mc:Fallback xmlns="">
            <p:pic>
              <p:nvPicPr>
                <p:cNvPr id="24" name="Ink 23">
                  <a:extLst>
                    <a:ext uri="{FF2B5EF4-FFF2-40B4-BE49-F238E27FC236}">
                      <a16:creationId xmlns:a16="http://schemas.microsoft.com/office/drawing/2014/main" id="{AB018BC9-8E07-390F-37A7-77CDDD05C536}"/>
                    </a:ext>
                  </a:extLst>
                </p:cNvPr>
                <p:cNvPicPr/>
                <p:nvPr/>
              </p:nvPicPr>
              <p:blipFill>
                <a:blip r:embed="rId37"/>
                <a:stretch>
                  <a:fillRect/>
                </a:stretch>
              </p:blipFill>
              <p:spPr>
                <a:xfrm>
                  <a:off x="3085080" y="1949620"/>
                  <a:ext cx="795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0CC86C25-0A5D-AF19-9D57-8274AEA6A68C}"/>
                    </a:ext>
                  </a:extLst>
                </p14:cNvPr>
                <p14:cNvContentPartPr/>
                <p14:nvPr/>
              </p14:nvContentPartPr>
              <p14:xfrm>
                <a:off x="2006520" y="1931620"/>
                <a:ext cx="1099440" cy="49320"/>
              </p14:xfrm>
            </p:contentPart>
          </mc:Choice>
          <mc:Fallback xmlns="">
            <p:pic>
              <p:nvPicPr>
                <p:cNvPr id="25" name="Ink 24">
                  <a:extLst>
                    <a:ext uri="{FF2B5EF4-FFF2-40B4-BE49-F238E27FC236}">
                      <a16:creationId xmlns:a16="http://schemas.microsoft.com/office/drawing/2014/main" id="{0CC86C25-0A5D-AF19-9D57-8274AEA6A68C}"/>
                    </a:ext>
                  </a:extLst>
                </p:cNvPr>
                <p:cNvPicPr/>
                <p:nvPr/>
              </p:nvPicPr>
              <p:blipFill>
                <a:blip r:embed="rId39"/>
                <a:stretch>
                  <a:fillRect/>
                </a:stretch>
              </p:blipFill>
              <p:spPr>
                <a:xfrm>
                  <a:off x="1988520" y="1913980"/>
                  <a:ext cx="1135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448F23DD-ED82-AE14-64B7-4466021FB357}"/>
                    </a:ext>
                  </a:extLst>
                </p14:cNvPr>
                <p14:cNvContentPartPr/>
                <p14:nvPr/>
              </p14:nvContentPartPr>
              <p14:xfrm>
                <a:off x="1395600" y="1953940"/>
                <a:ext cx="518400" cy="54720"/>
              </p14:xfrm>
            </p:contentPart>
          </mc:Choice>
          <mc:Fallback xmlns="">
            <p:pic>
              <p:nvPicPr>
                <p:cNvPr id="26" name="Ink 25">
                  <a:extLst>
                    <a:ext uri="{FF2B5EF4-FFF2-40B4-BE49-F238E27FC236}">
                      <a16:creationId xmlns:a16="http://schemas.microsoft.com/office/drawing/2014/main" id="{448F23DD-ED82-AE14-64B7-4466021FB357}"/>
                    </a:ext>
                  </a:extLst>
                </p:cNvPr>
                <p:cNvPicPr/>
                <p:nvPr/>
              </p:nvPicPr>
              <p:blipFill>
                <a:blip r:embed="rId41"/>
                <a:stretch>
                  <a:fillRect/>
                </a:stretch>
              </p:blipFill>
              <p:spPr>
                <a:xfrm>
                  <a:off x="1377600" y="1936300"/>
                  <a:ext cx="554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322C6925-65A4-669A-249F-97AEA11A140E}"/>
                    </a:ext>
                  </a:extLst>
                </p14:cNvPr>
                <p14:cNvContentPartPr/>
                <p14:nvPr/>
              </p14:nvContentPartPr>
              <p14:xfrm>
                <a:off x="534120" y="1934860"/>
                <a:ext cx="782280" cy="62280"/>
              </p14:xfrm>
            </p:contentPart>
          </mc:Choice>
          <mc:Fallback xmlns="">
            <p:pic>
              <p:nvPicPr>
                <p:cNvPr id="27" name="Ink 26">
                  <a:extLst>
                    <a:ext uri="{FF2B5EF4-FFF2-40B4-BE49-F238E27FC236}">
                      <a16:creationId xmlns:a16="http://schemas.microsoft.com/office/drawing/2014/main" id="{322C6925-65A4-669A-249F-97AEA11A140E}"/>
                    </a:ext>
                  </a:extLst>
                </p:cNvPr>
                <p:cNvPicPr/>
                <p:nvPr/>
              </p:nvPicPr>
              <p:blipFill>
                <a:blip r:embed="rId43"/>
                <a:stretch>
                  <a:fillRect/>
                </a:stretch>
              </p:blipFill>
              <p:spPr>
                <a:xfrm>
                  <a:off x="516120" y="1917220"/>
                  <a:ext cx="817920" cy="97920"/>
                </a:xfrm>
                <a:prstGeom prst="rect">
                  <a:avLst/>
                </a:prstGeom>
              </p:spPr>
            </p:pic>
          </mc:Fallback>
        </mc:AlternateContent>
      </p:grpSp>
      <p:grpSp>
        <p:nvGrpSpPr>
          <p:cNvPr id="43" name="Group 42">
            <a:extLst>
              <a:ext uri="{FF2B5EF4-FFF2-40B4-BE49-F238E27FC236}">
                <a16:creationId xmlns:a16="http://schemas.microsoft.com/office/drawing/2014/main" id="{8CED2713-941F-B0F8-4DF6-EF9D0BD723C5}"/>
              </a:ext>
            </a:extLst>
          </p:cNvPr>
          <p:cNvGrpSpPr/>
          <p:nvPr/>
        </p:nvGrpSpPr>
        <p:grpSpPr>
          <a:xfrm>
            <a:off x="3066720" y="2534260"/>
            <a:ext cx="6291000" cy="179280"/>
            <a:chOff x="3066720" y="2534260"/>
            <a:chExt cx="6291000" cy="179280"/>
          </a:xfrm>
        </p:grpSpPr>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1B2AFEA2-B4BC-D180-B201-EDF47701B798}"/>
                    </a:ext>
                  </a:extLst>
                </p14:cNvPr>
                <p14:cNvContentPartPr/>
                <p14:nvPr/>
              </p14:nvContentPartPr>
              <p14:xfrm>
                <a:off x="8705760" y="2606260"/>
                <a:ext cx="651960" cy="50040"/>
              </p14:xfrm>
            </p:contentPart>
          </mc:Choice>
          <mc:Fallback xmlns="">
            <p:pic>
              <p:nvPicPr>
                <p:cNvPr id="29" name="Ink 28">
                  <a:extLst>
                    <a:ext uri="{FF2B5EF4-FFF2-40B4-BE49-F238E27FC236}">
                      <a16:creationId xmlns:a16="http://schemas.microsoft.com/office/drawing/2014/main" id="{1B2AFEA2-B4BC-D180-B201-EDF47701B798}"/>
                    </a:ext>
                  </a:extLst>
                </p:cNvPr>
                <p:cNvPicPr/>
                <p:nvPr/>
              </p:nvPicPr>
              <p:blipFill>
                <a:blip r:embed="rId45"/>
                <a:stretch>
                  <a:fillRect/>
                </a:stretch>
              </p:blipFill>
              <p:spPr>
                <a:xfrm>
                  <a:off x="8687760" y="2588260"/>
                  <a:ext cx="687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A1533A1B-4DAF-BC81-C81F-83C7A2F52401}"/>
                    </a:ext>
                  </a:extLst>
                </p14:cNvPr>
                <p14:cNvContentPartPr/>
                <p14:nvPr/>
              </p14:nvContentPartPr>
              <p14:xfrm>
                <a:off x="7814040" y="2607340"/>
                <a:ext cx="708120" cy="82440"/>
              </p14:xfrm>
            </p:contentPart>
          </mc:Choice>
          <mc:Fallback xmlns="">
            <p:pic>
              <p:nvPicPr>
                <p:cNvPr id="30" name="Ink 29">
                  <a:extLst>
                    <a:ext uri="{FF2B5EF4-FFF2-40B4-BE49-F238E27FC236}">
                      <a16:creationId xmlns:a16="http://schemas.microsoft.com/office/drawing/2014/main" id="{A1533A1B-4DAF-BC81-C81F-83C7A2F52401}"/>
                    </a:ext>
                  </a:extLst>
                </p:cNvPr>
                <p:cNvPicPr/>
                <p:nvPr/>
              </p:nvPicPr>
              <p:blipFill>
                <a:blip r:embed="rId47"/>
                <a:stretch>
                  <a:fillRect/>
                </a:stretch>
              </p:blipFill>
              <p:spPr>
                <a:xfrm>
                  <a:off x="7796400" y="2589340"/>
                  <a:ext cx="743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8ADB983E-CDE4-FF7A-B6E3-E097AE63BCA3}"/>
                    </a:ext>
                  </a:extLst>
                </p14:cNvPr>
                <p14:cNvContentPartPr/>
                <p14:nvPr/>
              </p14:nvContentPartPr>
              <p14:xfrm>
                <a:off x="6907560" y="2571340"/>
                <a:ext cx="626760" cy="54000"/>
              </p14:xfrm>
            </p:contentPart>
          </mc:Choice>
          <mc:Fallback xmlns="">
            <p:pic>
              <p:nvPicPr>
                <p:cNvPr id="32" name="Ink 31">
                  <a:extLst>
                    <a:ext uri="{FF2B5EF4-FFF2-40B4-BE49-F238E27FC236}">
                      <a16:creationId xmlns:a16="http://schemas.microsoft.com/office/drawing/2014/main" id="{8ADB983E-CDE4-FF7A-B6E3-E097AE63BCA3}"/>
                    </a:ext>
                  </a:extLst>
                </p:cNvPr>
                <p:cNvPicPr/>
                <p:nvPr/>
              </p:nvPicPr>
              <p:blipFill>
                <a:blip r:embed="rId49"/>
                <a:stretch>
                  <a:fillRect/>
                </a:stretch>
              </p:blipFill>
              <p:spPr>
                <a:xfrm>
                  <a:off x="6889560" y="2553700"/>
                  <a:ext cx="662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A1761DB1-ED86-7BC8-D9EC-1CD24683EC06}"/>
                    </a:ext>
                  </a:extLst>
                </p14:cNvPr>
                <p14:cNvContentPartPr/>
                <p14:nvPr/>
              </p14:nvContentPartPr>
              <p14:xfrm>
                <a:off x="5919720" y="2628940"/>
                <a:ext cx="797040" cy="37080"/>
              </p14:xfrm>
            </p:contentPart>
          </mc:Choice>
          <mc:Fallback xmlns="">
            <p:pic>
              <p:nvPicPr>
                <p:cNvPr id="33" name="Ink 32">
                  <a:extLst>
                    <a:ext uri="{FF2B5EF4-FFF2-40B4-BE49-F238E27FC236}">
                      <a16:creationId xmlns:a16="http://schemas.microsoft.com/office/drawing/2014/main" id="{A1761DB1-ED86-7BC8-D9EC-1CD24683EC06}"/>
                    </a:ext>
                  </a:extLst>
                </p:cNvPr>
                <p:cNvPicPr/>
                <p:nvPr/>
              </p:nvPicPr>
              <p:blipFill>
                <a:blip r:embed="rId51"/>
                <a:stretch>
                  <a:fillRect/>
                </a:stretch>
              </p:blipFill>
              <p:spPr>
                <a:xfrm>
                  <a:off x="5902080" y="2610940"/>
                  <a:ext cx="832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DF7ABC45-0BA5-CFF7-D009-E01E9241F5CE}"/>
                    </a:ext>
                  </a:extLst>
                </p14:cNvPr>
                <p14:cNvContentPartPr/>
                <p14:nvPr/>
              </p14:nvContentPartPr>
              <p14:xfrm>
                <a:off x="5091360" y="2585380"/>
                <a:ext cx="551160" cy="27720"/>
              </p14:xfrm>
            </p:contentPart>
          </mc:Choice>
          <mc:Fallback xmlns="">
            <p:pic>
              <p:nvPicPr>
                <p:cNvPr id="35" name="Ink 34">
                  <a:extLst>
                    <a:ext uri="{FF2B5EF4-FFF2-40B4-BE49-F238E27FC236}">
                      <a16:creationId xmlns:a16="http://schemas.microsoft.com/office/drawing/2014/main" id="{DF7ABC45-0BA5-CFF7-D009-E01E9241F5CE}"/>
                    </a:ext>
                  </a:extLst>
                </p:cNvPr>
                <p:cNvPicPr/>
                <p:nvPr/>
              </p:nvPicPr>
              <p:blipFill>
                <a:blip r:embed="rId53"/>
                <a:stretch>
                  <a:fillRect/>
                </a:stretch>
              </p:blipFill>
              <p:spPr>
                <a:xfrm>
                  <a:off x="5073360" y="2567380"/>
                  <a:ext cx="586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1FB78007-F46A-247D-3E22-93C3E4FE0AF5}"/>
                    </a:ext>
                  </a:extLst>
                </p14:cNvPr>
                <p14:cNvContentPartPr/>
                <p14:nvPr/>
              </p14:nvContentPartPr>
              <p14:xfrm>
                <a:off x="4155720" y="2534260"/>
                <a:ext cx="640080" cy="78120"/>
              </p14:xfrm>
            </p:contentPart>
          </mc:Choice>
          <mc:Fallback xmlns="">
            <p:pic>
              <p:nvPicPr>
                <p:cNvPr id="36" name="Ink 35">
                  <a:extLst>
                    <a:ext uri="{FF2B5EF4-FFF2-40B4-BE49-F238E27FC236}">
                      <a16:creationId xmlns:a16="http://schemas.microsoft.com/office/drawing/2014/main" id="{1FB78007-F46A-247D-3E22-93C3E4FE0AF5}"/>
                    </a:ext>
                  </a:extLst>
                </p:cNvPr>
                <p:cNvPicPr/>
                <p:nvPr/>
              </p:nvPicPr>
              <p:blipFill>
                <a:blip r:embed="rId55"/>
                <a:stretch>
                  <a:fillRect/>
                </a:stretch>
              </p:blipFill>
              <p:spPr>
                <a:xfrm>
                  <a:off x="4138080" y="2516620"/>
                  <a:ext cx="675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C9F5EDEE-83A6-F215-1837-87C2E25F320D}"/>
                    </a:ext>
                  </a:extLst>
                </p14:cNvPr>
                <p14:cNvContentPartPr/>
                <p14:nvPr/>
              </p14:nvContentPartPr>
              <p14:xfrm>
                <a:off x="3127560" y="2590420"/>
                <a:ext cx="808920" cy="65880"/>
              </p14:xfrm>
            </p:contentPart>
          </mc:Choice>
          <mc:Fallback xmlns="">
            <p:pic>
              <p:nvPicPr>
                <p:cNvPr id="37" name="Ink 36">
                  <a:extLst>
                    <a:ext uri="{FF2B5EF4-FFF2-40B4-BE49-F238E27FC236}">
                      <a16:creationId xmlns:a16="http://schemas.microsoft.com/office/drawing/2014/main" id="{C9F5EDEE-83A6-F215-1837-87C2E25F320D}"/>
                    </a:ext>
                  </a:extLst>
                </p:cNvPr>
                <p:cNvPicPr/>
                <p:nvPr/>
              </p:nvPicPr>
              <p:blipFill>
                <a:blip r:embed="rId57"/>
                <a:stretch>
                  <a:fillRect/>
                </a:stretch>
              </p:blipFill>
              <p:spPr>
                <a:xfrm>
                  <a:off x="3109560" y="2572420"/>
                  <a:ext cx="844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523D351D-18A8-D009-659C-756D9B040E6E}"/>
                    </a:ext>
                  </a:extLst>
                </p14:cNvPr>
                <p14:cNvContentPartPr/>
                <p14:nvPr/>
              </p14:nvContentPartPr>
              <p14:xfrm>
                <a:off x="3066720" y="2560900"/>
                <a:ext cx="900360" cy="152640"/>
              </p14:xfrm>
            </p:contentPart>
          </mc:Choice>
          <mc:Fallback xmlns="">
            <p:pic>
              <p:nvPicPr>
                <p:cNvPr id="39" name="Ink 38">
                  <a:extLst>
                    <a:ext uri="{FF2B5EF4-FFF2-40B4-BE49-F238E27FC236}">
                      <a16:creationId xmlns:a16="http://schemas.microsoft.com/office/drawing/2014/main" id="{523D351D-18A8-D009-659C-756D9B040E6E}"/>
                    </a:ext>
                  </a:extLst>
                </p:cNvPr>
                <p:cNvPicPr/>
                <p:nvPr/>
              </p:nvPicPr>
              <p:blipFill>
                <a:blip r:embed="rId59"/>
                <a:stretch>
                  <a:fillRect/>
                </a:stretch>
              </p:blipFill>
              <p:spPr>
                <a:xfrm>
                  <a:off x="3049080" y="2543260"/>
                  <a:ext cx="936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58E871C4-EDE8-3FA2-BE70-A5E0455D74E2}"/>
                    </a:ext>
                  </a:extLst>
                </p14:cNvPr>
                <p14:cNvContentPartPr/>
                <p14:nvPr/>
              </p14:nvContentPartPr>
              <p14:xfrm>
                <a:off x="5947440" y="2577460"/>
                <a:ext cx="657360" cy="94320"/>
              </p14:xfrm>
            </p:contentPart>
          </mc:Choice>
          <mc:Fallback xmlns="">
            <p:pic>
              <p:nvPicPr>
                <p:cNvPr id="40" name="Ink 39">
                  <a:extLst>
                    <a:ext uri="{FF2B5EF4-FFF2-40B4-BE49-F238E27FC236}">
                      <a16:creationId xmlns:a16="http://schemas.microsoft.com/office/drawing/2014/main" id="{58E871C4-EDE8-3FA2-BE70-A5E0455D74E2}"/>
                    </a:ext>
                  </a:extLst>
                </p:cNvPr>
                <p:cNvPicPr/>
                <p:nvPr/>
              </p:nvPicPr>
              <p:blipFill>
                <a:blip r:embed="rId61"/>
                <a:stretch>
                  <a:fillRect/>
                </a:stretch>
              </p:blipFill>
              <p:spPr>
                <a:xfrm>
                  <a:off x="5929800" y="2559460"/>
                  <a:ext cx="693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5A4E1435-007F-C9C5-E625-5A0F5B395E8C}"/>
                    </a:ext>
                  </a:extLst>
                </p14:cNvPr>
                <p14:cNvContentPartPr/>
                <p14:nvPr/>
              </p14:nvContentPartPr>
              <p14:xfrm>
                <a:off x="7658520" y="2638660"/>
                <a:ext cx="8280" cy="1080"/>
              </p14:xfrm>
            </p:contentPart>
          </mc:Choice>
          <mc:Fallback xmlns="">
            <p:pic>
              <p:nvPicPr>
                <p:cNvPr id="41" name="Ink 40">
                  <a:extLst>
                    <a:ext uri="{FF2B5EF4-FFF2-40B4-BE49-F238E27FC236}">
                      <a16:creationId xmlns:a16="http://schemas.microsoft.com/office/drawing/2014/main" id="{5A4E1435-007F-C9C5-E625-5A0F5B395E8C}"/>
                    </a:ext>
                  </a:extLst>
                </p:cNvPr>
                <p:cNvPicPr/>
                <p:nvPr/>
              </p:nvPicPr>
              <p:blipFill>
                <a:blip r:embed="rId63"/>
                <a:stretch>
                  <a:fillRect/>
                </a:stretch>
              </p:blipFill>
              <p:spPr>
                <a:xfrm>
                  <a:off x="7640880" y="2621020"/>
                  <a:ext cx="43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794B80AC-4758-FA12-70A8-1B1CFD716BF5}"/>
                    </a:ext>
                  </a:extLst>
                </p14:cNvPr>
                <p14:cNvContentPartPr/>
                <p14:nvPr/>
              </p14:nvContentPartPr>
              <p14:xfrm>
                <a:off x="6402120" y="2598700"/>
                <a:ext cx="2018880" cy="75600"/>
              </p14:xfrm>
            </p:contentPart>
          </mc:Choice>
          <mc:Fallback xmlns="">
            <p:pic>
              <p:nvPicPr>
                <p:cNvPr id="42" name="Ink 41">
                  <a:extLst>
                    <a:ext uri="{FF2B5EF4-FFF2-40B4-BE49-F238E27FC236}">
                      <a16:creationId xmlns:a16="http://schemas.microsoft.com/office/drawing/2014/main" id="{794B80AC-4758-FA12-70A8-1B1CFD716BF5}"/>
                    </a:ext>
                  </a:extLst>
                </p:cNvPr>
                <p:cNvPicPr/>
                <p:nvPr/>
              </p:nvPicPr>
              <p:blipFill>
                <a:blip r:embed="rId65"/>
                <a:stretch>
                  <a:fillRect/>
                </a:stretch>
              </p:blipFill>
              <p:spPr>
                <a:xfrm>
                  <a:off x="6384480" y="2581060"/>
                  <a:ext cx="2054520" cy="111240"/>
                </a:xfrm>
                <a:prstGeom prst="rect">
                  <a:avLst/>
                </a:prstGeom>
              </p:spPr>
            </p:pic>
          </mc:Fallback>
        </mc:AlternateContent>
      </p:grpSp>
      <p:grpSp>
        <p:nvGrpSpPr>
          <p:cNvPr id="48" name="Group 47">
            <a:extLst>
              <a:ext uri="{FF2B5EF4-FFF2-40B4-BE49-F238E27FC236}">
                <a16:creationId xmlns:a16="http://schemas.microsoft.com/office/drawing/2014/main" id="{A33829FC-9AD5-C991-7FC8-E8E74E4213C2}"/>
              </a:ext>
            </a:extLst>
          </p:cNvPr>
          <p:cNvGrpSpPr/>
          <p:nvPr/>
        </p:nvGrpSpPr>
        <p:grpSpPr>
          <a:xfrm>
            <a:off x="408480" y="2524900"/>
            <a:ext cx="2063880" cy="100080"/>
            <a:chOff x="408480" y="2524900"/>
            <a:chExt cx="2063880" cy="100080"/>
          </a:xfrm>
        </p:grpSpPr>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BC7D667A-A599-06F9-B1C3-5E0CC548B5F6}"/>
                    </a:ext>
                  </a:extLst>
                </p14:cNvPr>
                <p14:cNvContentPartPr/>
                <p14:nvPr/>
              </p14:nvContentPartPr>
              <p14:xfrm>
                <a:off x="2448600" y="2567380"/>
                <a:ext cx="23760" cy="17640"/>
              </p14:xfrm>
            </p:contentPart>
          </mc:Choice>
          <mc:Fallback xmlns="">
            <p:pic>
              <p:nvPicPr>
                <p:cNvPr id="44" name="Ink 43">
                  <a:extLst>
                    <a:ext uri="{FF2B5EF4-FFF2-40B4-BE49-F238E27FC236}">
                      <a16:creationId xmlns:a16="http://schemas.microsoft.com/office/drawing/2014/main" id="{BC7D667A-A599-06F9-B1C3-5E0CC548B5F6}"/>
                    </a:ext>
                  </a:extLst>
                </p:cNvPr>
                <p:cNvPicPr/>
                <p:nvPr/>
              </p:nvPicPr>
              <p:blipFill>
                <a:blip r:embed="rId67"/>
                <a:stretch>
                  <a:fillRect/>
                </a:stretch>
              </p:blipFill>
              <p:spPr>
                <a:xfrm>
                  <a:off x="2430600" y="2549380"/>
                  <a:ext cx="59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204CDB5A-692A-F70F-290D-C9504537E6CE}"/>
                    </a:ext>
                  </a:extLst>
                </p14:cNvPr>
                <p14:cNvContentPartPr/>
                <p14:nvPr/>
              </p14:nvContentPartPr>
              <p14:xfrm>
                <a:off x="1476960" y="2524900"/>
                <a:ext cx="937800" cy="97560"/>
              </p14:xfrm>
            </p:contentPart>
          </mc:Choice>
          <mc:Fallback xmlns="">
            <p:pic>
              <p:nvPicPr>
                <p:cNvPr id="45" name="Ink 44">
                  <a:extLst>
                    <a:ext uri="{FF2B5EF4-FFF2-40B4-BE49-F238E27FC236}">
                      <a16:creationId xmlns:a16="http://schemas.microsoft.com/office/drawing/2014/main" id="{204CDB5A-692A-F70F-290D-C9504537E6CE}"/>
                    </a:ext>
                  </a:extLst>
                </p:cNvPr>
                <p:cNvPicPr/>
                <p:nvPr/>
              </p:nvPicPr>
              <p:blipFill>
                <a:blip r:embed="rId69"/>
                <a:stretch>
                  <a:fillRect/>
                </a:stretch>
              </p:blipFill>
              <p:spPr>
                <a:xfrm>
                  <a:off x="1458960" y="2506900"/>
                  <a:ext cx="973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5294283A-AD6A-D1F2-F7F0-7BD081B4AEE9}"/>
                    </a:ext>
                  </a:extLst>
                </p14:cNvPr>
                <p14:cNvContentPartPr/>
                <p14:nvPr/>
              </p14:nvContentPartPr>
              <p14:xfrm>
                <a:off x="408480" y="2586820"/>
                <a:ext cx="829800" cy="38160"/>
              </p14:xfrm>
            </p:contentPart>
          </mc:Choice>
          <mc:Fallback xmlns="">
            <p:pic>
              <p:nvPicPr>
                <p:cNvPr id="47" name="Ink 46">
                  <a:extLst>
                    <a:ext uri="{FF2B5EF4-FFF2-40B4-BE49-F238E27FC236}">
                      <a16:creationId xmlns:a16="http://schemas.microsoft.com/office/drawing/2014/main" id="{5294283A-AD6A-D1F2-F7F0-7BD081B4AEE9}"/>
                    </a:ext>
                  </a:extLst>
                </p:cNvPr>
                <p:cNvPicPr/>
                <p:nvPr/>
              </p:nvPicPr>
              <p:blipFill>
                <a:blip r:embed="rId71"/>
                <a:stretch>
                  <a:fillRect/>
                </a:stretch>
              </p:blipFill>
              <p:spPr>
                <a:xfrm>
                  <a:off x="390840" y="2568820"/>
                  <a:ext cx="865440" cy="73800"/>
                </a:xfrm>
                <a:prstGeom prst="rect">
                  <a:avLst/>
                </a:prstGeom>
              </p:spPr>
            </p:pic>
          </mc:Fallback>
        </mc:AlternateContent>
      </p:grpSp>
      <p:grpSp>
        <p:nvGrpSpPr>
          <p:cNvPr id="110" name="Group 109">
            <a:extLst>
              <a:ext uri="{FF2B5EF4-FFF2-40B4-BE49-F238E27FC236}">
                <a16:creationId xmlns:a16="http://schemas.microsoft.com/office/drawing/2014/main" id="{2F33C6B3-096B-3F90-FAD3-60572FD118EB}"/>
              </a:ext>
            </a:extLst>
          </p:cNvPr>
          <p:cNvGrpSpPr/>
          <p:nvPr/>
        </p:nvGrpSpPr>
        <p:grpSpPr>
          <a:xfrm>
            <a:off x="290400" y="3104500"/>
            <a:ext cx="8980200" cy="789120"/>
            <a:chOff x="290400" y="3104500"/>
            <a:chExt cx="8980200" cy="789120"/>
          </a:xfrm>
        </p:grpSpPr>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F071AB59-3316-655C-7792-F925E6CED162}"/>
                    </a:ext>
                  </a:extLst>
                </p14:cNvPr>
                <p14:cNvContentPartPr/>
                <p14:nvPr/>
              </p14:nvContentPartPr>
              <p14:xfrm>
                <a:off x="8125440" y="3104500"/>
                <a:ext cx="1116360" cy="92160"/>
              </p14:xfrm>
            </p:contentPart>
          </mc:Choice>
          <mc:Fallback xmlns="">
            <p:pic>
              <p:nvPicPr>
                <p:cNvPr id="49" name="Ink 48">
                  <a:extLst>
                    <a:ext uri="{FF2B5EF4-FFF2-40B4-BE49-F238E27FC236}">
                      <a16:creationId xmlns:a16="http://schemas.microsoft.com/office/drawing/2014/main" id="{F071AB59-3316-655C-7792-F925E6CED162}"/>
                    </a:ext>
                  </a:extLst>
                </p:cNvPr>
                <p:cNvPicPr/>
                <p:nvPr/>
              </p:nvPicPr>
              <p:blipFill>
                <a:blip r:embed="rId73"/>
                <a:stretch>
                  <a:fillRect/>
                </a:stretch>
              </p:blipFill>
              <p:spPr>
                <a:xfrm>
                  <a:off x="8107440" y="3086500"/>
                  <a:ext cx="1152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682017F1-5918-F34E-AED5-F5779573AC1C}"/>
                    </a:ext>
                  </a:extLst>
                </p14:cNvPr>
                <p14:cNvContentPartPr/>
                <p14:nvPr/>
              </p14:nvContentPartPr>
              <p14:xfrm>
                <a:off x="7320840" y="3179380"/>
                <a:ext cx="586440" cy="35280"/>
              </p14:xfrm>
            </p:contentPart>
          </mc:Choice>
          <mc:Fallback xmlns="">
            <p:pic>
              <p:nvPicPr>
                <p:cNvPr id="50" name="Ink 49">
                  <a:extLst>
                    <a:ext uri="{FF2B5EF4-FFF2-40B4-BE49-F238E27FC236}">
                      <a16:creationId xmlns:a16="http://schemas.microsoft.com/office/drawing/2014/main" id="{682017F1-5918-F34E-AED5-F5779573AC1C}"/>
                    </a:ext>
                  </a:extLst>
                </p:cNvPr>
                <p:cNvPicPr/>
                <p:nvPr/>
              </p:nvPicPr>
              <p:blipFill>
                <a:blip r:embed="rId75"/>
                <a:stretch>
                  <a:fillRect/>
                </a:stretch>
              </p:blipFill>
              <p:spPr>
                <a:xfrm>
                  <a:off x="7302840" y="3161380"/>
                  <a:ext cx="622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FE299186-17EA-160D-23BE-4A680689A0D4}"/>
                    </a:ext>
                  </a:extLst>
                </p14:cNvPr>
                <p14:cNvContentPartPr/>
                <p14:nvPr/>
              </p14:nvContentPartPr>
              <p14:xfrm>
                <a:off x="6185040" y="3138340"/>
                <a:ext cx="859680" cy="43560"/>
              </p14:xfrm>
            </p:contentPart>
          </mc:Choice>
          <mc:Fallback xmlns="">
            <p:pic>
              <p:nvPicPr>
                <p:cNvPr id="52" name="Ink 51">
                  <a:extLst>
                    <a:ext uri="{FF2B5EF4-FFF2-40B4-BE49-F238E27FC236}">
                      <a16:creationId xmlns:a16="http://schemas.microsoft.com/office/drawing/2014/main" id="{FE299186-17EA-160D-23BE-4A680689A0D4}"/>
                    </a:ext>
                  </a:extLst>
                </p:cNvPr>
                <p:cNvPicPr/>
                <p:nvPr/>
              </p:nvPicPr>
              <p:blipFill>
                <a:blip r:embed="rId77"/>
                <a:stretch>
                  <a:fillRect/>
                </a:stretch>
              </p:blipFill>
              <p:spPr>
                <a:xfrm>
                  <a:off x="6167040" y="3120340"/>
                  <a:ext cx="895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17F04FEB-3521-2EC6-E5F1-2646C5742334}"/>
                    </a:ext>
                  </a:extLst>
                </p14:cNvPr>
                <p14:cNvContentPartPr/>
                <p14:nvPr/>
              </p14:nvContentPartPr>
              <p14:xfrm>
                <a:off x="4948440" y="3219700"/>
                <a:ext cx="954360" cy="53280"/>
              </p14:xfrm>
            </p:contentPart>
          </mc:Choice>
          <mc:Fallback xmlns="">
            <p:pic>
              <p:nvPicPr>
                <p:cNvPr id="54" name="Ink 53">
                  <a:extLst>
                    <a:ext uri="{FF2B5EF4-FFF2-40B4-BE49-F238E27FC236}">
                      <a16:creationId xmlns:a16="http://schemas.microsoft.com/office/drawing/2014/main" id="{17F04FEB-3521-2EC6-E5F1-2646C5742334}"/>
                    </a:ext>
                  </a:extLst>
                </p:cNvPr>
                <p:cNvPicPr/>
                <p:nvPr/>
              </p:nvPicPr>
              <p:blipFill>
                <a:blip r:embed="rId79"/>
                <a:stretch>
                  <a:fillRect/>
                </a:stretch>
              </p:blipFill>
              <p:spPr>
                <a:xfrm>
                  <a:off x="4930440" y="3201700"/>
                  <a:ext cx="990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D623C2C5-2F6E-339F-F247-6E5136EE11FC}"/>
                    </a:ext>
                  </a:extLst>
                </p14:cNvPr>
                <p14:cNvContentPartPr/>
                <p14:nvPr/>
              </p14:nvContentPartPr>
              <p14:xfrm>
                <a:off x="3915960" y="3182620"/>
                <a:ext cx="938880" cy="79560"/>
              </p14:xfrm>
            </p:contentPart>
          </mc:Choice>
          <mc:Fallback xmlns="">
            <p:pic>
              <p:nvPicPr>
                <p:cNvPr id="56" name="Ink 55">
                  <a:extLst>
                    <a:ext uri="{FF2B5EF4-FFF2-40B4-BE49-F238E27FC236}">
                      <a16:creationId xmlns:a16="http://schemas.microsoft.com/office/drawing/2014/main" id="{D623C2C5-2F6E-339F-F247-6E5136EE11FC}"/>
                    </a:ext>
                  </a:extLst>
                </p:cNvPr>
                <p:cNvPicPr/>
                <p:nvPr/>
              </p:nvPicPr>
              <p:blipFill>
                <a:blip r:embed="rId81"/>
                <a:stretch>
                  <a:fillRect/>
                </a:stretch>
              </p:blipFill>
              <p:spPr>
                <a:xfrm>
                  <a:off x="3898320" y="3164620"/>
                  <a:ext cx="974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4BEDC70E-E8FF-6556-D68B-48DD27357CCB}"/>
                    </a:ext>
                  </a:extLst>
                </p14:cNvPr>
                <p14:cNvContentPartPr/>
                <p14:nvPr/>
              </p14:nvContentPartPr>
              <p14:xfrm>
                <a:off x="3304320" y="3151660"/>
                <a:ext cx="497160" cy="55800"/>
              </p14:xfrm>
            </p:contentPart>
          </mc:Choice>
          <mc:Fallback xmlns="">
            <p:pic>
              <p:nvPicPr>
                <p:cNvPr id="57" name="Ink 56">
                  <a:extLst>
                    <a:ext uri="{FF2B5EF4-FFF2-40B4-BE49-F238E27FC236}">
                      <a16:creationId xmlns:a16="http://schemas.microsoft.com/office/drawing/2014/main" id="{4BEDC70E-E8FF-6556-D68B-48DD27357CCB}"/>
                    </a:ext>
                  </a:extLst>
                </p:cNvPr>
                <p:cNvPicPr/>
                <p:nvPr/>
              </p:nvPicPr>
              <p:blipFill>
                <a:blip r:embed="rId83"/>
                <a:stretch>
                  <a:fillRect/>
                </a:stretch>
              </p:blipFill>
              <p:spPr>
                <a:xfrm>
                  <a:off x="3286680" y="3133660"/>
                  <a:ext cx="532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05B002DC-C0FF-40C9-75E1-18A2D4F6BE1B}"/>
                    </a:ext>
                  </a:extLst>
                </p14:cNvPr>
                <p14:cNvContentPartPr/>
                <p14:nvPr/>
              </p14:nvContentPartPr>
              <p14:xfrm>
                <a:off x="2324760" y="3190180"/>
                <a:ext cx="739440" cy="45000"/>
              </p14:xfrm>
            </p:contentPart>
          </mc:Choice>
          <mc:Fallback xmlns="">
            <p:pic>
              <p:nvPicPr>
                <p:cNvPr id="58" name="Ink 57">
                  <a:extLst>
                    <a:ext uri="{FF2B5EF4-FFF2-40B4-BE49-F238E27FC236}">
                      <a16:creationId xmlns:a16="http://schemas.microsoft.com/office/drawing/2014/main" id="{05B002DC-C0FF-40C9-75E1-18A2D4F6BE1B}"/>
                    </a:ext>
                  </a:extLst>
                </p:cNvPr>
                <p:cNvPicPr/>
                <p:nvPr/>
              </p:nvPicPr>
              <p:blipFill>
                <a:blip r:embed="rId85"/>
                <a:stretch>
                  <a:fillRect/>
                </a:stretch>
              </p:blipFill>
              <p:spPr>
                <a:xfrm>
                  <a:off x="2307120" y="3172540"/>
                  <a:ext cx="775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E31F4275-4BC9-DDBE-8ED5-09BA874DB6FE}"/>
                    </a:ext>
                  </a:extLst>
                </p14:cNvPr>
                <p14:cNvContentPartPr/>
                <p14:nvPr/>
              </p14:nvContentPartPr>
              <p14:xfrm>
                <a:off x="1488120" y="3166060"/>
                <a:ext cx="640440" cy="65880"/>
              </p14:xfrm>
            </p:contentPart>
          </mc:Choice>
          <mc:Fallback xmlns="">
            <p:pic>
              <p:nvPicPr>
                <p:cNvPr id="60" name="Ink 59">
                  <a:extLst>
                    <a:ext uri="{FF2B5EF4-FFF2-40B4-BE49-F238E27FC236}">
                      <a16:creationId xmlns:a16="http://schemas.microsoft.com/office/drawing/2014/main" id="{E31F4275-4BC9-DDBE-8ED5-09BA874DB6FE}"/>
                    </a:ext>
                  </a:extLst>
                </p:cNvPr>
                <p:cNvPicPr/>
                <p:nvPr/>
              </p:nvPicPr>
              <p:blipFill>
                <a:blip r:embed="rId87"/>
                <a:stretch>
                  <a:fillRect/>
                </a:stretch>
              </p:blipFill>
              <p:spPr>
                <a:xfrm>
                  <a:off x="1470480" y="3148060"/>
                  <a:ext cx="676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D61AD644-2087-0793-2A43-6B9E3B96ED8A}"/>
                    </a:ext>
                  </a:extLst>
                </p14:cNvPr>
                <p14:cNvContentPartPr/>
                <p14:nvPr/>
              </p14:nvContentPartPr>
              <p14:xfrm>
                <a:off x="531600" y="3189100"/>
                <a:ext cx="777600" cy="70920"/>
              </p14:xfrm>
            </p:contentPart>
          </mc:Choice>
          <mc:Fallback xmlns="">
            <p:pic>
              <p:nvPicPr>
                <p:cNvPr id="62" name="Ink 61">
                  <a:extLst>
                    <a:ext uri="{FF2B5EF4-FFF2-40B4-BE49-F238E27FC236}">
                      <a16:creationId xmlns:a16="http://schemas.microsoft.com/office/drawing/2014/main" id="{D61AD644-2087-0793-2A43-6B9E3B96ED8A}"/>
                    </a:ext>
                  </a:extLst>
                </p:cNvPr>
                <p:cNvPicPr/>
                <p:nvPr/>
              </p:nvPicPr>
              <p:blipFill>
                <a:blip r:embed="rId89"/>
                <a:stretch>
                  <a:fillRect/>
                </a:stretch>
              </p:blipFill>
              <p:spPr>
                <a:xfrm>
                  <a:off x="513600" y="3171460"/>
                  <a:ext cx="813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C8C305F7-06CF-700A-90E2-842C26BD7DE3}"/>
                    </a:ext>
                  </a:extLst>
                </p14:cNvPr>
                <p14:cNvContentPartPr/>
                <p14:nvPr/>
              </p14:nvContentPartPr>
              <p14:xfrm>
                <a:off x="8622240" y="3791020"/>
                <a:ext cx="619200" cy="44640"/>
              </p14:xfrm>
            </p:contentPart>
          </mc:Choice>
          <mc:Fallback xmlns="">
            <p:pic>
              <p:nvPicPr>
                <p:cNvPr id="64" name="Ink 63">
                  <a:extLst>
                    <a:ext uri="{FF2B5EF4-FFF2-40B4-BE49-F238E27FC236}">
                      <a16:creationId xmlns:a16="http://schemas.microsoft.com/office/drawing/2014/main" id="{C8C305F7-06CF-700A-90E2-842C26BD7DE3}"/>
                    </a:ext>
                  </a:extLst>
                </p:cNvPr>
                <p:cNvPicPr/>
                <p:nvPr/>
              </p:nvPicPr>
              <p:blipFill>
                <a:blip r:embed="rId91"/>
                <a:stretch>
                  <a:fillRect/>
                </a:stretch>
              </p:blipFill>
              <p:spPr>
                <a:xfrm>
                  <a:off x="8604240" y="3773020"/>
                  <a:ext cx="654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CBD2974B-1660-98DE-782F-5B4E04A943A5}"/>
                    </a:ext>
                  </a:extLst>
                </p14:cNvPr>
                <p14:cNvContentPartPr/>
                <p14:nvPr/>
              </p14:nvContentPartPr>
              <p14:xfrm>
                <a:off x="7141200" y="3715780"/>
                <a:ext cx="1221480" cy="121680"/>
              </p14:xfrm>
            </p:contentPart>
          </mc:Choice>
          <mc:Fallback xmlns="">
            <p:pic>
              <p:nvPicPr>
                <p:cNvPr id="65" name="Ink 64">
                  <a:extLst>
                    <a:ext uri="{FF2B5EF4-FFF2-40B4-BE49-F238E27FC236}">
                      <a16:creationId xmlns:a16="http://schemas.microsoft.com/office/drawing/2014/main" id="{CBD2974B-1660-98DE-782F-5B4E04A943A5}"/>
                    </a:ext>
                  </a:extLst>
                </p:cNvPr>
                <p:cNvPicPr/>
                <p:nvPr/>
              </p:nvPicPr>
              <p:blipFill>
                <a:blip r:embed="rId93"/>
                <a:stretch>
                  <a:fillRect/>
                </a:stretch>
              </p:blipFill>
              <p:spPr>
                <a:xfrm>
                  <a:off x="7123200" y="3697780"/>
                  <a:ext cx="1257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8196ED9D-8A04-AB96-3438-B720BA1473A1}"/>
                    </a:ext>
                  </a:extLst>
                </p14:cNvPr>
                <p14:cNvContentPartPr/>
                <p14:nvPr/>
              </p14:nvContentPartPr>
              <p14:xfrm>
                <a:off x="6227160" y="3771940"/>
                <a:ext cx="772200" cy="55800"/>
              </p14:xfrm>
            </p:contentPart>
          </mc:Choice>
          <mc:Fallback xmlns="">
            <p:pic>
              <p:nvPicPr>
                <p:cNvPr id="66" name="Ink 65">
                  <a:extLst>
                    <a:ext uri="{FF2B5EF4-FFF2-40B4-BE49-F238E27FC236}">
                      <a16:creationId xmlns:a16="http://schemas.microsoft.com/office/drawing/2014/main" id="{8196ED9D-8A04-AB96-3438-B720BA1473A1}"/>
                    </a:ext>
                  </a:extLst>
                </p:cNvPr>
                <p:cNvPicPr/>
                <p:nvPr/>
              </p:nvPicPr>
              <p:blipFill>
                <a:blip r:embed="rId95"/>
                <a:stretch>
                  <a:fillRect/>
                </a:stretch>
              </p:blipFill>
              <p:spPr>
                <a:xfrm>
                  <a:off x="6209160" y="3753940"/>
                  <a:ext cx="807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CEABAFF3-F287-39DB-44BD-A2175CDEF18A}"/>
                    </a:ext>
                  </a:extLst>
                </p14:cNvPr>
                <p14:cNvContentPartPr/>
                <p14:nvPr/>
              </p14:nvContentPartPr>
              <p14:xfrm>
                <a:off x="7230120" y="3775540"/>
                <a:ext cx="1095480" cy="84960"/>
              </p14:xfrm>
            </p:contentPart>
          </mc:Choice>
          <mc:Fallback xmlns="">
            <p:pic>
              <p:nvPicPr>
                <p:cNvPr id="68" name="Ink 67">
                  <a:extLst>
                    <a:ext uri="{FF2B5EF4-FFF2-40B4-BE49-F238E27FC236}">
                      <a16:creationId xmlns:a16="http://schemas.microsoft.com/office/drawing/2014/main" id="{CEABAFF3-F287-39DB-44BD-A2175CDEF18A}"/>
                    </a:ext>
                  </a:extLst>
                </p:cNvPr>
                <p:cNvPicPr/>
                <p:nvPr/>
              </p:nvPicPr>
              <p:blipFill>
                <a:blip r:embed="rId97"/>
                <a:stretch>
                  <a:fillRect/>
                </a:stretch>
              </p:blipFill>
              <p:spPr>
                <a:xfrm>
                  <a:off x="7212120" y="3757540"/>
                  <a:ext cx="1131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3C2C0925-6DE9-349E-D4F2-E6E1403396B9}"/>
                    </a:ext>
                  </a:extLst>
                </p14:cNvPr>
                <p14:cNvContentPartPr/>
                <p14:nvPr/>
              </p14:nvContentPartPr>
              <p14:xfrm>
                <a:off x="6765360" y="3855460"/>
                <a:ext cx="195480" cy="35280"/>
              </p14:xfrm>
            </p:contentPart>
          </mc:Choice>
          <mc:Fallback xmlns="">
            <p:pic>
              <p:nvPicPr>
                <p:cNvPr id="69" name="Ink 68">
                  <a:extLst>
                    <a:ext uri="{FF2B5EF4-FFF2-40B4-BE49-F238E27FC236}">
                      <a16:creationId xmlns:a16="http://schemas.microsoft.com/office/drawing/2014/main" id="{3C2C0925-6DE9-349E-D4F2-E6E1403396B9}"/>
                    </a:ext>
                  </a:extLst>
                </p:cNvPr>
                <p:cNvPicPr/>
                <p:nvPr/>
              </p:nvPicPr>
              <p:blipFill>
                <a:blip r:embed="rId99"/>
                <a:stretch>
                  <a:fillRect/>
                </a:stretch>
              </p:blipFill>
              <p:spPr>
                <a:xfrm>
                  <a:off x="6747360" y="3837820"/>
                  <a:ext cx="231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74F007E2-6CFF-2EB5-9FC6-A74FC1963277}"/>
                    </a:ext>
                  </a:extLst>
                </p14:cNvPr>
                <p14:cNvContentPartPr/>
                <p14:nvPr/>
              </p14:nvContentPartPr>
              <p14:xfrm>
                <a:off x="8605680" y="3809020"/>
                <a:ext cx="664920" cy="67320"/>
              </p14:xfrm>
            </p:contentPart>
          </mc:Choice>
          <mc:Fallback xmlns="">
            <p:pic>
              <p:nvPicPr>
                <p:cNvPr id="71" name="Ink 70">
                  <a:extLst>
                    <a:ext uri="{FF2B5EF4-FFF2-40B4-BE49-F238E27FC236}">
                      <a16:creationId xmlns:a16="http://schemas.microsoft.com/office/drawing/2014/main" id="{74F007E2-6CFF-2EB5-9FC6-A74FC1963277}"/>
                    </a:ext>
                  </a:extLst>
                </p:cNvPr>
                <p:cNvPicPr/>
                <p:nvPr/>
              </p:nvPicPr>
              <p:blipFill>
                <a:blip r:embed="rId101"/>
                <a:stretch>
                  <a:fillRect/>
                </a:stretch>
              </p:blipFill>
              <p:spPr>
                <a:xfrm>
                  <a:off x="8587680" y="3791020"/>
                  <a:ext cx="700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A9607338-CC8F-E047-D6D8-57632A6CA039}"/>
                    </a:ext>
                  </a:extLst>
                </p14:cNvPr>
                <p14:cNvContentPartPr/>
                <p14:nvPr/>
              </p14:nvContentPartPr>
              <p14:xfrm>
                <a:off x="8599920" y="3843940"/>
                <a:ext cx="551880" cy="15120"/>
              </p14:xfrm>
            </p:contentPart>
          </mc:Choice>
          <mc:Fallback xmlns="">
            <p:pic>
              <p:nvPicPr>
                <p:cNvPr id="72" name="Ink 71">
                  <a:extLst>
                    <a:ext uri="{FF2B5EF4-FFF2-40B4-BE49-F238E27FC236}">
                      <a16:creationId xmlns:a16="http://schemas.microsoft.com/office/drawing/2014/main" id="{A9607338-CC8F-E047-D6D8-57632A6CA039}"/>
                    </a:ext>
                  </a:extLst>
                </p:cNvPr>
                <p:cNvPicPr/>
                <p:nvPr/>
              </p:nvPicPr>
              <p:blipFill>
                <a:blip r:embed="rId103"/>
                <a:stretch>
                  <a:fillRect/>
                </a:stretch>
              </p:blipFill>
              <p:spPr>
                <a:xfrm>
                  <a:off x="8582280" y="3825940"/>
                  <a:ext cx="587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E82709A5-6638-0FE9-5573-1C6BD3034AB4}"/>
                    </a:ext>
                  </a:extLst>
                </p14:cNvPr>
                <p14:cNvContentPartPr/>
                <p14:nvPr/>
              </p14:nvContentPartPr>
              <p14:xfrm>
                <a:off x="7224720" y="3856540"/>
                <a:ext cx="1122840" cy="37080"/>
              </p14:xfrm>
            </p:contentPart>
          </mc:Choice>
          <mc:Fallback xmlns="">
            <p:pic>
              <p:nvPicPr>
                <p:cNvPr id="73" name="Ink 72">
                  <a:extLst>
                    <a:ext uri="{FF2B5EF4-FFF2-40B4-BE49-F238E27FC236}">
                      <a16:creationId xmlns:a16="http://schemas.microsoft.com/office/drawing/2014/main" id="{E82709A5-6638-0FE9-5573-1C6BD3034AB4}"/>
                    </a:ext>
                  </a:extLst>
                </p:cNvPr>
                <p:cNvPicPr/>
                <p:nvPr/>
              </p:nvPicPr>
              <p:blipFill>
                <a:blip r:embed="rId105"/>
                <a:stretch>
                  <a:fillRect/>
                </a:stretch>
              </p:blipFill>
              <p:spPr>
                <a:xfrm>
                  <a:off x="7206720" y="3838900"/>
                  <a:ext cx="1158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Ink 74">
                  <a:extLst>
                    <a:ext uri="{FF2B5EF4-FFF2-40B4-BE49-F238E27FC236}">
                      <a16:creationId xmlns:a16="http://schemas.microsoft.com/office/drawing/2014/main" id="{429AECB9-21A1-FDE9-9F7C-55F17C47AB8B}"/>
                    </a:ext>
                  </a:extLst>
                </p14:cNvPr>
                <p14:cNvContentPartPr/>
                <p14:nvPr/>
              </p14:nvContentPartPr>
              <p14:xfrm>
                <a:off x="4400880" y="3812620"/>
                <a:ext cx="915840" cy="61200"/>
              </p14:xfrm>
            </p:contentPart>
          </mc:Choice>
          <mc:Fallback xmlns="">
            <p:pic>
              <p:nvPicPr>
                <p:cNvPr id="75" name="Ink 74">
                  <a:extLst>
                    <a:ext uri="{FF2B5EF4-FFF2-40B4-BE49-F238E27FC236}">
                      <a16:creationId xmlns:a16="http://schemas.microsoft.com/office/drawing/2014/main" id="{429AECB9-21A1-FDE9-9F7C-55F17C47AB8B}"/>
                    </a:ext>
                  </a:extLst>
                </p:cNvPr>
                <p:cNvPicPr/>
                <p:nvPr/>
              </p:nvPicPr>
              <p:blipFill>
                <a:blip r:embed="rId107"/>
                <a:stretch>
                  <a:fillRect/>
                </a:stretch>
              </p:blipFill>
              <p:spPr>
                <a:xfrm>
                  <a:off x="4382880" y="3794620"/>
                  <a:ext cx="951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9C987C65-4BA8-DC7D-60BC-1B82B1A6C6B5}"/>
                    </a:ext>
                  </a:extLst>
                </p14:cNvPr>
                <p14:cNvContentPartPr/>
                <p14:nvPr/>
              </p14:nvContentPartPr>
              <p14:xfrm>
                <a:off x="4120440" y="3823420"/>
                <a:ext cx="11880" cy="12240"/>
              </p14:xfrm>
            </p:contentPart>
          </mc:Choice>
          <mc:Fallback xmlns="">
            <p:pic>
              <p:nvPicPr>
                <p:cNvPr id="76" name="Ink 75">
                  <a:extLst>
                    <a:ext uri="{FF2B5EF4-FFF2-40B4-BE49-F238E27FC236}">
                      <a16:creationId xmlns:a16="http://schemas.microsoft.com/office/drawing/2014/main" id="{9C987C65-4BA8-DC7D-60BC-1B82B1A6C6B5}"/>
                    </a:ext>
                  </a:extLst>
                </p:cNvPr>
                <p:cNvPicPr/>
                <p:nvPr/>
              </p:nvPicPr>
              <p:blipFill>
                <a:blip r:embed="rId109"/>
                <a:stretch>
                  <a:fillRect/>
                </a:stretch>
              </p:blipFill>
              <p:spPr>
                <a:xfrm>
                  <a:off x="4102440" y="3805420"/>
                  <a:ext cx="47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6B350453-F9E5-48F9-BF77-61D7183D4BEA}"/>
                    </a:ext>
                  </a:extLst>
                </p14:cNvPr>
                <p14:cNvContentPartPr/>
                <p14:nvPr/>
              </p14:nvContentPartPr>
              <p14:xfrm>
                <a:off x="3483960" y="3796420"/>
                <a:ext cx="580680" cy="39600"/>
              </p14:xfrm>
            </p:contentPart>
          </mc:Choice>
          <mc:Fallback xmlns="">
            <p:pic>
              <p:nvPicPr>
                <p:cNvPr id="77" name="Ink 76">
                  <a:extLst>
                    <a:ext uri="{FF2B5EF4-FFF2-40B4-BE49-F238E27FC236}">
                      <a16:creationId xmlns:a16="http://schemas.microsoft.com/office/drawing/2014/main" id="{6B350453-F9E5-48F9-BF77-61D7183D4BEA}"/>
                    </a:ext>
                  </a:extLst>
                </p:cNvPr>
                <p:cNvPicPr/>
                <p:nvPr/>
              </p:nvPicPr>
              <p:blipFill>
                <a:blip r:embed="rId111"/>
                <a:stretch>
                  <a:fillRect/>
                </a:stretch>
              </p:blipFill>
              <p:spPr>
                <a:xfrm>
                  <a:off x="3466320" y="3778780"/>
                  <a:ext cx="616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A93C1112-E180-127A-F99C-C4122527A1CE}"/>
                    </a:ext>
                  </a:extLst>
                </p14:cNvPr>
                <p14:cNvContentPartPr/>
                <p14:nvPr/>
              </p14:nvContentPartPr>
              <p14:xfrm>
                <a:off x="2479920" y="3784540"/>
                <a:ext cx="858240" cy="74880"/>
              </p14:xfrm>
            </p:contentPart>
          </mc:Choice>
          <mc:Fallback xmlns="">
            <p:pic>
              <p:nvPicPr>
                <p:cNvPr id="78" name="Ink 77">
                  <a:extLst>
                    <a:ext uri="{FF2B5EF4-FFF2-40B4-BE49-F238E27FC236}">
                      <a16:creationId xmlns:a16="http://schemas.microsoft.com/office/drawing/2014/main" id="{A93C1112-E180-127A-F99C-C4122527A1CE}"/>
                    </a:ext>
                  </a:extLst>
                </p:cNvPr>
                <p:cNvPicPr/>
                <p:nvPr/>
              </p:nvPicPr>
              <p:blipFill>
                <a:blip r:embed="rId113"/>
                <a:stretch>
                  <a:fillRect/>
                </a:stretch>
              </p:blipFill>
              <p:spPr>
                <a:xfrm>
                  <a:off x="2461920" y="3766540"/>
                  <a:ext cx="893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8E31FA12-736B-32C5-AF36-7C5C5487EA70}"/>
                    </a:ext>
                  </a:extLst>
                </p14:cNvPr>
                <p14:cNvContentPartPr/>
                <p14:nvPr/>
              </p14:nvContentPartPr>
              <p14:xfrm>
                <a:off x="1218480" y="3759340"/>
                <a:ext cx="1105920" cy="59040"/>
              </p14:xfrm>
            </p:contentPart>
          </mc:Choice>
          <mc:Fallback xmlns="">
            <p:pic>
              <p:nvPicPr>
                <p:cNvPr id="80" name="Ink 79">
                  <a:extLst>
                    <a:ext uri="{FF2B5EF4-FFF2-40B4-BE49-F238E27FC236}">
                      <a16:creationId xmlns:a16="http://schemas.microsoft.com/office/drawing/2014/main" id="{8E31FA12-736B-32C5-AF36-7C5C5487EA70}"/>
                    </a:ext>
                  </a:extLst>
                </p:cNvPr>
                <p:cNvPicPr/>
                <p:nvPr/>
              </p:nvPicPr>
              <p:blipFill>
                <a:blip r:embed="rId115"/>
                <a:stretch>
                  <a:fillRect/>
                </a:stretch>
              </p:blipFill>
              <p:spPr>
                <a:xfrm>
                  <a:off x="1200840" y="3741340"/>
                  <a:ext cx="1141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16DB384D-AC0F-3F99-2D70-56F0AB8B4EC3}"/>
                    </a:ext>
                  </a:extLst>
                </p14:cNvPr>
                <p14:cNvContentPartPr/>
                <p14:nvPr/>
              </p14:nvContentPartPr>
              <p14:xfrm>
                <a:off x="290400" y="3818020"/>
                <a:ext cx="921960" cy="62280"/>
              </p14:xfrm>
            </p:contentPart>
          </mc:Choice>
          <mc:Fallback xmlns="">
            <p:pic>
              <p:nvPicPr>
                <p:cNvPr id="82" name="Ink 81">
                  <a:extLst>
                    <a:ext uri="{FF2B5EF4-FFF2-40B4-BE49-F238E27FC236}">
                      <a16:creationId xmlns:a16="http://schemas.microsoft.com/office/drawing/2014/main" id="{16DB384D-AC0F-3F99-2D70-56F0AB8B4EC3}"/>
                    </a:ext>
                  </a:extLst>
                </p:cNvPr>
                <p:cNvPicPr/>
                <p:nvPr/>
              </p:nvPicPr>
              <p:blipFill>
                <a:blip r:embed="rId117"/>
                <a:stretch>
                  <a:fillRect/>
                </a:stretch>
              </p:blipFill>
              <p:spPr>
                <a:xfrm>
                  <a:off x="272400" y="3800380"/>
                  <a:ext cx="957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9" name="Ink 108">
                  <a:extLst>
                    <a:ext uri="{FF2B5EF4-FFF2-40B4-BE49-F238E27FC236}">
                      <a16:creationId xmlns:a16="http://schemas.microsoft.com/office/drawing/2014/main" id="{0D7908BB-A6B2-B181-7F03-D2AB564D8C49}"/>
                    </a:ext>
                  </a:extLst>
                </p14:cNvPr>
                <p14:cNvContentPartPr/>
                <p14:nvPr/>
              </p14:nvContentPartPr>
              <p14:xfrm>
                <a:off x="4003440" y="3132940"/>
                <a:ext cx="1622880" cy="706680"/>
              </p14:xfrm>
            </p:contentPart>
          </mc:Choice>
          <mc:Fallback xmlns="">
            <p:pic>
              <p:nvPicPr>
                <p:cNvPr id="109" name="Ink 108">
                  <a:extLst>
                    <a:ext uri="{FF2B5EF4-FFF2-40B4-BE49-F238E27FC236}">
                      <a16:creationId xmlns:a16="http://schemas.microsoft.com/office/drawing/2014/main" id="{0D7908BB-A6B2-B181-7F03-D2AB564D8C49}"/>
                    </a:ext>
                  </a:extLst>
                </p:cNvPr>
                <p:cNvPicPr/>
                <p:nvPr/>
              </p:nvPicPr>
              <p:blipFill>
                <a:blip r:embed="rId119"/>
                <a:stretch>
                  <a:fillRect/>
                </a:stretch>
              </p:blipFill>
              <p:spPr>
                <a:xfrm>
                  <a:off x="3985440" y="3114940"/>
                  <a:ext cx="1658520" cy="74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3" name="Ink 82">
                <a:extLst>
                  <a:ext uri="{FF2B5EF4-FFF2-40B4-BE49-F238E27FC236}">
                    <a16:creationId xmlns:a16="http://schemas.microsoft.com/office/drawing/2014/main" id="{870E74EC-A898-2ED8-AD11-6CA38F16771E}"/>
                  </a:ext>
                </a:extLst>
              </p14:cNvPr>
              <p14:cNvContentPartPr/>
              <p14:nvPr/>
            </p14:nvContentPartPr>
            <p14:xfrm>
              <a:off x="8796480" y="4359820"/>
              <a:ext cx="479880" cy="66600"/>
            </p14:xfrm>
          </p:contentPart>
        </mc:Choice>
        <mc:Fallback xmlns="">
          <p:pic>
            <p:nvPicPr>
              <p:cNvPr id="83" name="Ink 82">
                <a:extLst>
                  <a:ext uri="{FF2B5EF4-FFF2-40B4-BE49-F238E27FC236}">
                    <a16:creationId xmlns:a16="http://schemas.microsoft.com/office/drawing/2014/main" id="{870E74EC-A898-2ED8-AD11-6CA38F16771E}"/>
                  </a:ext>
                </a:extLst>
              </p:cNvPr>
              <p:cNvPicPr/>
              <p:nvPr/>
            </p:nvPicPr>
            <p:blipFill>
              <a:blip r:embed="rId121"/>
              <a:stretch>
                <a:fillRect/>
              </a:stretch>
            </p:blipFill>
            <p:spPr>
              <a:xfrm>
                <a:off x="8778480" y="4342180"/>
                <a:ext cx="515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4" name="Ink 83">
                <a:extLst>
                  <a:ext uri="{FF2B5EF4-FFF2-40B4-BE49-F238E27FC236}">
                    <a16:creationId xmlns:a16="http://schemas.microsoft.com/office/drawing/2014/main" id="{EE64CD58-6E8D-99F5-355D-ACAB8785F40F}"/>
                  </a:ext>
                </a:extLst>
              </p14:cNvPr>
              <p14:cNvContentPartPr/>
              <p14:nvPr/>
            </p14:nvContentPartPr>
            <p14:xfrm>
              <a:off x="7999080" y="4378180"/>
              <a:ext cx="668160" cy="99720"/>
            </p14:xfrm>
          </p:contentPart>
        </mc:Choice>
        <mc:Fallback xmlns="">
          <p:pic>
            <p:nvPicPr>
              <p:cNvPr id="84" name="Ink 83">
                <a:extLst>
                  <a:ext uri="{FF2B5EF4-FFF2-40B4-BE49-F238E27FC236}">
                    <a16:creationId xmlns:a16="http://schemas.microsoft.com/office/drawing/2014/main" id="{EE64CD58-6E8D-99F5-355D-ACAB8785F40F}"/>
                  </a:ext>
                </a:extLst>
              </p:cNvPr>
              <p:cNvPicPr/>
              <p:nvPr/>
            </p:nvPicPr>
            <p:blipFill>
              <a:blip r:embed="rId123"/>
              <a:stretch>
                <a:fillRect/>
              </a:stretch>
            </p:blipFill>
            <p:spPr>
              <a:xfrm>
                <a:off x="7981440" y="4360180"/>
                <a:ext cx="703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6BACFC54-25AD-90F9-3938-B0B8A7DCD647}"/>
                  </a:ext>
                </a:extLst>
              </p14:cNvPr>
              <p14:cNvContentPartPr/>
              <p14:nvPr/>
            </p14:nvContentPartPr>
            <p14:xfrm>
              <a:off x="7149120" y="4456300"/>
              <a:ext cx="378360" cy="21600"/>
            </p14:xfrm>
          </p:contentPart>
        </mc:Choice>
        <mc:Fallback xmlns="">
          <p:pic>
            <p:nvPicPr>
              <p:cNvPr id="85" name="Ink 84">
                <a:extLst>
                  <a:ext uri="{FF2B5EF4-FFF2-40B4-BE49-F238E27FC236}">
                    <a16:creationId xmlns:a16="http://schemas.microsoft.com/office/drawing/2014/main" id="{6BACFC54-25AD-90F9-3938-B0B8A7DCD647}"/>
                  </a:ext>
                </a:extLst>
              </p:cNvPr>
              <p:cNvPicPr/>
              <p:nvPr/>
            </p:nvPicPr>
            <p:blipFill>
              <a:blip r:embed="rId125"/>
              <a:stretch>
                <a:fillRect/>
              </a:stretch>
            </p:blipFill>
            <p:spPr>
              <a:xfrm>
                <a:off x="7131480" y="4438660"/>
                <a:ext cx="414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A89EBECC-21C0-7778-F097-63AA437772E1}"/>
                  </a:ext>
                </a:extLst>
              </p14:cNvPr>
              <p14:cNvContentPartPr/>
              <p14:nvPr/>
            </p14:nvContentPartPr>
            <p14:xfrm>
              <a:off x="6486720" y="4388620"/>
              <a:ext cx="584640" cy="35280"/>
            </p14:xfrm>
          </p:contentPart>
        </mc:Choice>
        <mc:Fallback xmlns="">
          <p:pic>
            <p:nvPicPr>
              <p:cNvPr id="86" name="Ink 85">
                <a:extLst>
                  <a:ext uri="{FF2B5EF4-FFF2-40B4-BE49-F238E27FC236}">
                    <a16:creationId xmlns:a16="http://schemas.microsoft.com/office/drawing/2014/main" id="{A89EBECC-21C0-7778-F097-63AA437772E1}"/>
                  </a:ext>
                </a:extLst>
              </p:cNvPr>
              <p:cNvPicPr/>
              <p:nvPr/>
            </p:nvPicPr>
            <p:blipFill>
              <a:blip r:embed="rId127"/>
              <a:stretch>
                <a:fillRect/>
              </a:stretch>
            </p:blipFill>
            <p:spPr>
              <a:xfrm>
                <a:off x="6469080" y="4370620"/>
                <a:ext cx="620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E50F602E-EF63-798C-80D8-3CA2EA1144D2}"/>
                  </a:ext>
                </a:extLst>
              </p14:cNvPr>
              <p14:cNvContentPartPr/>
              <p14:nvPr/>
            </p14:nvContentPartPr>
            <p14:xfrm>
              <a:off x="5455320" y="4465660"/>
              <a:ext cx="647280" cy="27000"/>
            </p14:xfrm>
          </p:contentPart>
        </mc:Choice>
        <mc:Fallback xmlns="">
          <p:pic>
            <p:nvPicPr>
              <p:cNvPr id="87" name="Ink 86">
                <a:extLst>
                  <a:ext uri="{FF2B5EF4-FFF2-40B4-BE49-F238E27FC236}">
                    <a16:creationId xmlns:a16="http://schemas.microsoft.com/office/drawing/2014/main" id="{E50F602E-EF63-798C-80D8-3CA2EA1144D2}"/>
                  </a:ext>
                </a:extLst>
              </p:cNvPr>
              <p:cNvPicPr/>
              <p:nvPr/>
            </p:nvPicPr>
            <p:blipFill>
              <a:blip r:embed="rId129"/>
              <a:stretch>
                <a:fillRect/>
              </a:stretch>
            </p:blipFill>
            <p:spPr>
              <a:xfrm>
                <a:off x="5437320" y="4447660"/>
                <a:ext cx="682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F0A15AE9-9903-8317-487F-3BD1254B1E04}"/>
                  </a:ext>
                </a:extLst>
              </p14:cNvPr>
              <p14:cNvContentPartPr/>
              <p14:nvPr/>
            </p14:nvContentPartPr>
            <p14:xfrm>
              <a:off x="4607880" y="4350820"/>
              <a:ext cx="606600" cy="59040"/>
            </p14:xfrm>
          </p:contentPart>
        </mc:Choice>
        <mc:Fallback xmlns="">
          <p:pic>
            <p:nvPicPr>
              <p:cNvPr id="88" name="Ink 87">
                <a:extLst>
                  <a:ext uri="{FF2B5EF4-FFF2-40B4-BE49-F238E27FC236}">
                    <a16:creationId xmlns:a16="http://schemas.microsoft.com/office/drawing/2014/main" id="{F0A15AE9-9903-8317-487F-3BD1254B1E04}"/>
                  </a:ext>
                </a:extLst>
              </p:cNvPr>
              <p:cNvPicPr/>
              <p:nvPr/>
            </p:nvPicPr>
            <p:blipFill>
              <a:blip r:embed="rId131"/>
              <a:stretch>
                <a:fillRect/>
              </a:stretch>
            </p:blipFill>
            <p:spPr>
              <a:xfrm>
                <a:off x="4589880" y="4333180"/>
                <a:ext cx="642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0EEEEDF3-A78B-E691-C45D-7BE8297A5CCF}"/>
                  </a:ext>
                </a:extLst>
              </p14:cNvPr>
              <p14:cNvContentPartPr/>
              <p14:nvPr/>
            </p14:nvContentPartPr>
            <p14:xfrm>
              <a:off x="3208200" y="4414540"/>
              <a:ext cx="1112760" cy="74520"/>
            </p14:xfrm>
          </p:contentPart>
        </mc:Choice>
        <mc:Fallback xmlns="">
          <p:pic>
            <p:nvPicPr>
              <p:cNvPr id="89" name="Ink 88">
                <a:extLst>
                  <a:ext uri="{FF2B5EF4-FFF2-40B4-BE49-F238E27FC236}">
                    <a16:creationId xmlns:a16="http://schemas.microsoft.com/office/drawing/2014/main" id="{0EEEEDF3-A78B-E691-C45D-7BE8297A5CCF}"/>
                  </a:ext>
                </a:extLst>
              </p:cNvPr>
              <p:cNvPicPr/>
              <p:nvPr/>
            </p:nvPicPr>
            <p:blipFill>
              <a:blip r:embed="rId133"/>
              <a:stretch>
                <a:fillRect/>
              </a:stretch>
            </p:blipFill>
            <p:spPr>
              <a:xfrm>
                <a:off x="3190560" y="4396900"/>
                <a:ext cx="1148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2" name="Ink 91">
                <a:extLst>
                  <a:ext uri="{FF2B5EF4-FFF2-40B4-BE49-F238E27FC236}">
                    <a16:creationId xmlns:a16="http://schemas.microsoft.com/office/drawing/2014/main" id="{E8C16A8A-6ABD-9DA1-83CA-6F7667A72901}"/>
                  </a:ext>
                </a:extLst>
              </p14:cNvPr>
              <p14:cNvContentPartPr/>
              <p14:nvPr/>
            </p14:nvContentPartPr>
            <p14:xfrm>
              <a:off x="2579280" y="4422100"/>
              <a:ext cx="584640" cy="46440"/>
            </p14:xfrm>
          </p:contentPart>
        </mc:Choice>
        <mc:Fallback xmlns="">
          <p:pic>
            <p:nvPicPr>
              <p:cNvPr id="92" name="Ink 91">
                <a:extLst>
                  <a:ext uri="{FF2B5EF4-FFF2-40B4-BE49-F238E27FC236}">
                    <a16:creationId xmlns:a16="http://schemas.microsoft.com/office/drawing/2014/main" id="{E8C16A8A-6ABD-9DA1-83CA-6F7667A72901}"/>
                  </a:ext>
                </a:extLst>
              </p:cNvPr>
              <p:cNvPicPr/>
              <p:nvPr/>
            </p:nvPicPr>
            <p:blipFill>
              <a:blip r:embed="rId135"/>
              <a:stretch>
                <a:fillRect/>
              </a:stretch>
            </p:blipFill>
            <p:spPr>
              <a:xfrm>
                <a:off x="2561640" y="4404100"/>
                <a:ext cx="620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FD79445E-E894-4407-3DA5-E6B4301D110F}"/>
                  </a:ext>
                </a:extLst>
              </p14:cNvPr>
              <p14:cNvContentPartPr/>
              <p14:nvPr/>
            </p14:nvContentPartPr>
            <p14:xfrm>
              <a:off x="1739400" y="4403740"/>
              <a:ext cx="687960" cy="74160"/>
            </p14:xfrm>
          </p:contentPart>
        </mc:Choice>
        <mc:Fallback xmlns="">
          <p:pic>
            <p:nvPicPr>
              <p:cNvPr id="93" name="Ink 92">
                <a:extLst>
                  <a:ext uri="{FF2B5EF4-FFF2-40B4-BE49-F238E27FC236}">
                    <a16:creationId xmlns:a16="http://schemas.microsoft.com/office/drawing/2014/main" id="{FD79445E-E894-4407-3DA5-E6B4301D110F}"/>
                  </a:ext>
                </a:extLst>
              </p:cNvPr>
              <p:cNvPicPr/>
              <p:nvPr/>
            </p:nvPicPr>
            <p:blipFill>
              <a:blip r:embed="rId137"/>
              <a:stretch>
                <a:fillRect/>
              </a:stretch>
            </p:blipFill>
            <p:spPr>
              <a:xfrm>
                <a:off x="1721400" y="4385740"/>
                <a:ext cx="723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4" name="Ink 93">
                <a:extLst>
                  <a:ext uri="{FF2B5EF4-FFF2-40B4-BE49-F238E27FC236}">
                    <a16:creationId xmlns:a16="http://schemas.microsoft.com/office/drawing/2014/main" id="{70719638-A776-36BE-0021-F036AE0C1AAD}"/>
                  </a:ext>
                </a:extLst>
              </p14:cNvPr>
              <p14:cNvContentPartPr/>
              <p14:nvPr/>
            </p14:nvContentPartPr>
            <p14:xfrm>
              <a:off x="655800" y="4424980"/>
              <a:ext cx="973080" cy="64800"/>
            </p14:xfrm>
          </p:contentPart>
        </mc:Choice>
        <mc:Fallback xmlns="">
          <p:pic>
            <p:nvPicPr>
              <p:cNvPr id="94" name="Ink 93">
                <a:extLst>
                  <a:ext uri="{FF2B5EF4-FFF2-40B4-BE49-F238E27FC236}">
                    <a16:creationId xmlns:a16="http://schemas.microsoft.com/office/drawing/2014/main" id="{70719638-A776-36BE-0021-F036AE0C1AAD}"/>
                  </a:ext>
                </a:extLst>
              </p:cNvPr>
              <p:cNvPicPr/>
              <p:nvPr/>
            </p:nvPicPr>
            <p:blipFill>
              <a:blip r:embed="rId139"/>
              <a:stretch>
                <a:fillRect/>
              </a:stretch>
            </p:blipFill>
            <p:spPr>
              <a:xfrm>
                <a:off x="637800" y="4407340"/>
                <a:ext cx="1008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80CEB211-6665-460A-3111-282326ABE2DF}"/>
                  </a:ext>
                </a:extLst>
              </p14:cNvPr>
              <p14:cNvContentPartPr/>
              <p14:nvPr/>
            </p14:nvContentPartPr>
            <p14:xfrm>
              <a:off x="5234280" y="4418860"/>
              <a:ext cx="1466640" cy="694080"/>
            </p14:xfrm>
          </p:contentPart>
        </mc:Choice>
        <mc:Fallback xmlns="">
          <p:pic>
            <p:nvPicPr>
              <p:cNvPr id="111" name="Ink 110">
                <a:extLst>
                  <a:ext uri="{FF2B5EF4-FFF2-40B4-BE49-F238E27FC236}">
                    <a16:creationId xmlns:a16="http://schemas.microsoft.com/office/drawing/2014/main" id="{80CEB211-6665-460A-3111-282326ABE2DF}"/>
                  </a:ext>
                </a:extLst>
              </p:cNvPr>
              <p:cNvPicPr/>
              <p:nvPr/>
            </p:nvPicPr>
            <p:blipFill>
              <a:blip r:embed="rId141"/>
              <a:stretch>
                <a:fillRect/>
              </a:stretch>
            </p:blipFill>
            <p:spPr>
              <a:xfrm>
                <a:off x="5216280" y="4401220"/>
                <a:ext cx="150228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AF04BCFE-443F-6DF4-8697-D4012A1AD181}"/>
                  </a:ext>
                </a:extLst>
              </p14:cNvPr>
              <p14:cNvContentPartPr/>
              <p14:nvPr/>
            </p14:nvContentPartPr>
            <p14:xfrm>
              <a:off x="1345920" y="4976140"/>
              <a:ext cx="640800" cy="58680"/>
            </p14:xfrm>
          </p:contentPart>
        </mc:Choice>
        <mc:Fallback xmlns="">
          <p:pic>
            <p:nvPicPr>
              <p:cNvPr id="113" name="Ink 112">
                <a:extLst>
                  <a:ext uri="{FF2B5EF4-FFF2-40B4-BE49-F238E27FC236}">
                    <a16:creationId xmlns:a16="http://schemas.microsoft.com/office/drawing/2014/main" id="{AF04BCFE-443F-6DF4-8697-D4012A1AD181}"/>
                  </a:ext>
                </a:extLst>
              </p:cNvPr>
              <p:cNvPicPr/>
              <p:nvPr/>
            </p:nvPicPr>
            <p:blipFill>
              <a:blip r:embed="rId143"/>
              <a:stretch>
                <a:fillRect/>
              </a:stretch>
            </p:blipFill>
            <p:spPr>
              <a:xfrm>
                <a:off x="1327920" y="4958500"/>
                <a:ext cx="676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B70B7072-80EF-DA71-31C0-B55E8ACCC98D}"/>
                  </a:ext>
                </a:extLst>
              </p14:cNvPr>
              <p14:cNvContentPartPr/>
              <p14:nvPr/>
            </p14:nvContentPartPr>
            <p14:xfrm>
              <a:off x="8594880" y="5016100"/>
              <a:ext cx="710640" cy="42120"/>
            </p14:xfrm>
          </p:contentPart>
        </mc:Choice>
        <mc:Fallback xmlns="">
          <p:pic>
            <p:nvPicPr>
              <p:cNvPr id="96" name="Ink 95">
                <a:extLst>
                  <a:ext uri="{FF2B5EF4-FFF2-40B4-BE49-F238E27FC236}">
                    <a16:creationId xmlns:a16="http://schemas.microsoft.com/office/drawing/2014/main" id="{B70B7072-80EF-DA71-31C0-B55E8ACCC98D}"/>
                  </a:ext>
                </a:extLst>
              </p:cNvPr>
              <p:cNvPicPr/>
              <p:nvPr/>
            </p:nvPicPr>
            <p:blipFill>
              <a:blip r:embed="rId145"/>
              <a:stretch>
                <a:fillRect/>
              </a:stretch>
            </p:blipFill>
            <p:spPr>
              <a:xfrm>
                <a:off x="8576880" y="4998460"/>
                <a:ext cx="746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C7E60E70-CA38-E612-3F26-6FB9C26570F4}"/>
                  </a:ext>
                </a:extLst>
              </p14:cNvPr>
              <p14:cNvContentPartPr/>
              <p14:nvPr/>
            </p14:nvContentPartPr>
            <p14:xfrm>
              <a:off x="7706040" y="5045620"/>
              <a:ext cx="691560" cy="31320"/>
            </p14:xfrm>
          </p:contentPart>
        </mc:Choice>
        <mc:Fallback xmlns="">
          <p:pic>
            <p:nvPicPr>
              <p:cNvPr id="97" name="Ink 96">
                <a:extLst>
                  <a:ext uri="{FF2B5EF4-FFF2-40B4-BE49-F238E27FC236}">
                    <a16:creationId xmlns:a16="http://schemas.microsoft.com/office/drawing/2014/main" id="{C7E60E70-CA38-E612-3F26-6FB9C26570F4}"/>
                  </a:ext>
                </a:extLst>
              </p:cNvPr>
              <p:cNvPicPr/>
              <p:nvPr/>
            </p:nvPicPr>
            <p:blipFill>
              <a:blip r:embed="rId147"/>
              <a:stretch>
                <a:fillRect/>
              </a:stretch>
            </p:blipFill>
            <p:spPr>
              <a:xfrm>
                <a:off x="7688040" y="5027620"/>
                <a:ext cx="727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8F8CD34A-B9E4-F4AA-1A7A-DFB26396165D}"/>
                  </a:ext>
                </a:extLst>
              </p14:cNvPr>
              <p14:cNvContentPartPr/>
              <p14:nvPr/>
            </p14:nvContentPartPr>
            <p14:xfrm>
              <a:off x="6711000" y="5015740"/>
              <a:ext cx="847080" cy="35280"/>
            </p14:xfrm>
          </p:contentPart>
        </mc:Choice>
        <mc:Fallback xmlns="">
          <p:pic>
            <p:nvPicPr>
              <p:cNvPr id="98" name="Ink 97">
                <a:extLst>
                  <a:ext uri="{FF2B5EF4-FFF2-40B4-BE49-F238E27FC236}">
                    <a16:creationId xmlns:a16="http://schemas.microsoft.com/office/drawing/2014/main" id="{8F8CD34A-B9E4-F4AA-1A7A-DFB26396165D}"/>
                  </a:ext>
                </a:extLst>
              </p:cNvPr>
              <p:cNvPicPr/>
              <p:nvPr/>
            </p:nvPicPr>
            <p:blipFill>
              <a:blip r:embed="rId149"/>
              <a:stretch>
                <a:fillRect/>
              </a:stretch>
            </p:blipFill>
            <p:spPr>
              <a:xfrm>
                <a:off x="6693360" y="4997740"/>
                <a:ext cx="882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46E5AEC4-3544-06FB-4BAE-A09E235FBE98}"/>
                  </a:ext>
                </a:extLst>
              </p14:cNvPr>
              <p14:cNvContentPartPr/>
              <p14:nvPr/>
            </p14:nvContentPartPr>
            <p14:xfrm>
              <a:off x="5656200" y="5047780"/>
              <a:ext cx="928440" cy="52560"/>
            </p14:xfrm>
          </p:contentPart>
        </mc:Choice>
        <mc:Fallback xmlns="">
          <p:pic>
            <p:nvPicPr>
              <p:cNvPr id="100" name="Ink 99">
                <a:extLst>
                  <a:ext uri="{FF2B5EF4-FFF2-40B4-BE49-F238E27FC236}">
                    <a16:creationId xmlns:a16="http://schemas.microsoft.com/office/drawing/2014/main" id="{46E5AEC4-3544-06FB-4BAE-A09E235FBE98}"/>
                  </a:ext>
                </a:extLst>
              </p:cNvPr>
              <p:cNvPicPr/>
              <p:nvPr/>
            </p:nvPicPr>
            <p:blipFill>
              <a:blip r:embed="rId151"/>
              <a:stretch>
                <a:fillRect/>
              </a:stretch>
            </p:blipFill>
            <p:spPr>
              <a:xfrm>
                <a:off x="5638200" y="5029780"/>
                <a:ext cx="964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45DF2372-4C29-14BF-C1C2-C2DEF7463665}"/>
                  </a:ext>
                </a:extLst>
              </p14:cNvPr>
              <p14:cNvContentPartPr/>
              <p14:nvPr/>
            </p14:nvContentPartPr>
            <p14:xfrm>
              <a:off x="5184240" y="5093140"/>
              <a:ext cx="2880" cy="9720"/>
            </p14:xfrm>
          </p:contentPart>
        </mc:Choice>
        <mc:Fallback xmlns="">
          <p:pic>
            <p:nvPicPr>
              <p:cNvPr id="102" name="Ink 101">
                <a:extLst>
                  <a:ext uri="{FF2B5EF4-FFF2-40B4-BE49-F238E27FC236}">
                    <a16:creationId xmlns:a16="http://schemas.microsoft.com/office/drawing/2014/main" id="{45DF2372-4C29-14BF-C1C2-C2DEF7463665}"/>
                  </a:ext>
                </a:extLst>
              </p:cNvPr>
              <p:cNvPicPr/>
              <p:nvPr/>
            </p:nvPicPr>
            <p:blipFill>
              <a:blip r:embed="rId153"/>
              <a:stretch>
                <a:fillRect/>
              </a:stretch>
            </p:blipFill>
            <p:spPr>
              <a:xfrm>
                <a:off x="5166240" y="5075500"/>
                <a:ext cx="38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74BF35F0-A002-D6EC-17F8-19AFF5EA889C}"/>
                  </a:ext>
                </a:extLst>
              </p14:cNvPr>
              <p14:cNvContentPartPr/>
              <p14:nvPr/>
            </p14:nvContentPartPr>
            <p14:xfrm>
              <a:off x="4734600" y="5053900"/>
              <a:ext cx="384840" cy="38520"/>
            </p14:xfrm>
          </p:contentPart>
        </mc:Choice>
        <mc:Fallback xmlns="">
          <p:pic>
            <p:nvPicPr>
              <p:cNvPr id="103" name="Ink 102">
                <a:extLst>
                  <a:ext uri="{FF2B5EF4-FFF2-40B4-BE49-F238E27FC236}">
                    <a16:creationId xmlns:a16="http://schemas.microsoft.com/office/drawing/2014/main" id="{74BF35F0-A002-D6EC-17F8-19AFF5EA889C}"/>
                  </a:ext>
                </a:extLst>
              </p:cNvPr>
              <p:cNvPicPr/>
              <p:nvPr/>
            </p:nvPicPr>
            <p:blipFill>
              <a:blip r:embed="rId155"/>
              <a:stretch>
                <a:fillRect/>
              </a:stretch>
            </p:blipFill>
            <p:spPr>
              <a:xfrm>
                <a:off x="4716960" y="5035900"/>
                <a:ext cx="420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A47C355C-5580-32ED-81DA-95F0BB0F209F}"/>
                  </a:ext>
                </a:extLst>
              </p14:cNvPr>
              <p14:cNvContentPartPr/>
              <p14:nvPr/>
            </p14:nvContentPartPr>
            <p14:xfrm>
              <a:off x="3375240" y="5051740"/>
              <a:ext cx="792360" cy="47160"/>
            </p14:xfrm>
          </p:contentPart>
        </mc:Choice>
        <mc:Fallback xmlns="">
          <p:pic>
            <p:nvPicPr>
              <p:cNvPr id="104" name="Ink 103">
                <a:extLst>
                  <a:ext uri="{FF2B5EF4-FFF2-40B4-BE49-F238E27FC236}">
                    <a16:creationId xmlns:a16="http://schemas.microsoft.com/office/drawing/2014/main" id="{A47C355C-5580-32ED-81DA-95F0BB0F209F}"/>
                  </a:ext>
                </a:extLst>
              </p:cNvPr>
              <p:cNvPicPr/>
              <p:nvPr/>
            </p:nvPicPr>
            <p:blipFill>
              <a:blip r:embed="rId157"/>
              <a:stretch>
                <a:fillRect/>
              </a:stretch>
            </p:blipFill>
            <p:spPr>
              <a:xfrm>
                <a:off x="3357240" y="5034100"/>
                <a:ext cx="828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Ink 104">
                <a:extLst>
                  <a:ext uri="{FF2B5EF4-FFF2-40B4-BE49-F238E27FC236}">
                    <a16:creationId xmlns:a16="http://schemas.microsoft.com/office/drawing/2014/main" id="{91896ED2-68ED-A075-3033-F39560FCA2BA}"/>
                  </a:ext>
                </a:extLst>
              </p14:cNvPr>
              <p14:cNvContentPartPr/>
              <p14:nvPr/>
            </p14:nvContentPartPr>
            <p14:xfrm>
              <a:off x="2447880" y="4985860"/>
              <a:ext cx="561240" cy="51840"/>
            </p14:xfrm>
          </p:contentPart>
        </mc:Choice>
        <mc:Fallback xmlns="">
          <p:pic>
            <p:nvPicPr>
              <p:cNvPr id="105" name="Ink 104">
                <a:extLst>
                  <a:ext uri="{FF2B5EF4-FFF2-40B4-BE49-F238E27FC236}">
                    <a16:creationId xmlns:a16="http://schemas.microsoft.com/office/drawing/2014/main" id="{91896ED2-68ED-A075-3033-F39560FCA2BA}"/>
                  </a:ext>
                </a:extLst>
              </p:cNvPr>
              <p:cNvPicPr/>
              <p:nvPr/>
            </p:nvPicPr>
            <p:blipFill>
              <a:blip r:embed="rId159"/>
              <a:stretch>
                <a:fillRect/>
              </a:stretch>
            </p:blipFill>
            <p:spPr>
              <a:xfrm>
                <a:off x="2429880" y="4968220"/>
                <a:ext cx="596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16D59E7D-7017-F6AD-6696-6A423D41F1F8}"/>
                  </a:ext>
                </a:extLst>
              </p14:cNvPr>
              <p14:cNvContentPartPr/>
              <p14:nvPr/>
            </p14:nvContentPartPr>
            <p14:xfrm>
              <a:off x="1323240" y="5014660"/>
              <a:ext cx="618120" cy="23760"/>
            </p14:xfrm>
          </p:contentPart>
        </mc:Choice>
        <mc:Fallback xmlns="">
          <p:pic>
            <p:nvPicPr>
              <p:cNvPr id="107" name="Ink 106">
                <a:extLst>
                  <a:ext uri="{FF2B5EF4-FFF2-40B4-BE49-F238E27FC236}">
                    <a16:creationId xmlns:a16="http://schemas.microsoft.com/office/drawing/2014/main" id="{16D59E7D-7017-F6AD-6696-6A423D41F1F8}"/>
                  </a:ext>
                </a:extLst>
              </p:cNvPr>
              <p:cNvPicPr/>
              <p:nvPr/>
            </p:nvPicPr>
            <p:blipFill>
              <a:blip r:embed="rId161"/>
              <a:stretch>
                <a:fillRect/>
              </a:stretch>
            </p:blipFill>
            <p:spPr>
              <a:xfrm>
                <a:off x="1305600" y="4997020"/>
                <a:ext cx="653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 name="Ink 134">
                <a:extLst>
                  <a:ext uri="{FF2B5EF4-FFF2-40B4-BE49-F238E27FC236}">
                    <a16:creationId xmlns:a16="http://schemas.microsoft.com/office/drawing/2014/main" id="{B2447AC0-7AA3-14E2-06C0-AED9F4A40874}"/>
                  </a:ext>
                </a:extLst>
              </p14:cNvPr>
              <p14:cNvContentPartPr/>
              <p14:nvPr/>
            </p14:nvContentPartPr>
            <p14:xfrm>
              <a:off x="842280" y="5030500"/>
              <a:ext cx="4108320" cy="684000"/>
            </p14:xfrm>
          </p:contentPart>
        </mc:Choice>
        <mc:Fallback xmlns="">
          <p:pic>
            <p:nvPicPr>
              <p:cNvPr id="135" name="Ink 134">
                <a:extLst>
                  <a:ext uri="{FF2B5EF4-FFF2-40B4-BE49-F238E27FC236}">
                    <a16:creationId xmlns:a16="http://schemas.microsoft.com/office/drawing/2014/main" id="{B2447AC0-7AA3-14E2-06C0-AED9F4A40874}"/>
                  </a:ext>
                </a:extLst>
              </p:cNvPr>
              <p:cNvPicPr/>
              <p:nvPr/>
            </p:nvPicPr>
            <p:blipFill>
              <a:blip r:embed="rId163"/>
              <a:stretch>
                <a:fillRect/>
              </a:stretch>
            </p:blipFill>
            <p:spPr>
              <a:xfrm>
                <a:off x="824640" y="5012860"/>
                <a:ext cx="4143960" cy="719640"/>
              </a:xfrm>
              <a:prstGeom prst="rect">
                <a:avLst/>
              </a:prstGeom>
            </p:spPr>
          </p:pic>
        </mc:Fallback>
      </mc:AlternateContent>
      <p:grpSp>
        <p:nvGrpSpPr>
          <p:cNvPr id="141" name="Group 140">
            <a:extLst>
              <a:ext uri="{FF2B5EF4-FFF2-40B4-BE49-F238E27FC236}">
                <a16:creationId xmlns:a16="http://schemas.microsoft.com/office/drawing/2014/main" id="{A4BBB813-9F25-E3EB-C54F-69A4C2A91F08}"/>
              </a:ext>
            </a:extLst>
          </p:cNvPr>
          <p:cNvGrpSpPr/>
          <p:nvPr/>
        </p:nvGrpSpPr>
        <p:grpSpPr>
          <a:xfrm>
            <a:off x="1016880" y="5551780"/>
            <a:ext cx="8325000" cy="801360"/>
            <a:chOff x="1016880" y="5551780"/>
            <a:chExt cx="8325000" cy="801360"/>
          </a:xfrm>
        </p:grpSpPr>
        <mc:AlternateContent xmlns:mc="http://schemas.openxmlformats.org/markup-compatibility/2006" xmlns:p14="http://schemas.microsoft.com/office/powerpoint/2010/main">
          <mc:Choice Requires="p14">
            <p:contentPart p14:bwMode="auto" r:id="rId164">
              <p14:nvContentPartPr>
                <p14:cNvPr id="124" name="Ink 123">
                  <a:extLst>
                    <a:ext uri="{FF2B5EF4-FFF2-40B4-BE49-F238E27FC236}">
                      <a16:creationId xmlns:a16="http://schemas.microsoft.com/office/drawing/2014/main" id="{3D75F8CF-7750-151B-F7E6-06F0AB781EB6}"/>
                    </a:ext>
                  </a:extLst>
                </p14:cNvPr>
                <p14:cNvContentPartPr/>
                <p14:nvPr/>
              </p14:nvContentPartPr>
              <p14:xfrm>
                <a:off x="7887480" y="6246580"/>
                <a:ext cx="1375560" cy="84960"/>
              </p14:xfrm>
            </p:contentPart>
          </mc:Choice>
          <mc:Fallback xmlns="">
            <p:pic>
              <p:nvPicPr>
                <p:cNvPr id="124" name="Ink 123">
                  <a:extLst>
                    <a:ext uri="{FF2B5EF4-FFF2-40B4-BE49-F238E27FC236}">
                      <a16:creationId xmlns:a16="http://schemas.microsoft.com/office/drawing/2014/main" id="{3D75F8CF-7750-151B-F7E6-06F0AB781EB6}"/>
                    </a:ext>
                  </a:extLst>
                </p:cNvPr>
                <p:cNvPicPr/>
                <p:nvPr/>
              </p:nvPicPr>
              <p:blipFill>
                <a:blip r:embed="rId165"/>
                <a:stretch>
                  <a:fillRect/>
                </a:stretch>
              </p:blipFill>
              <p:spPr>
                <a:xfrm>
                  <a:off x="7869840" y="6228940"/>
                  <a:ext cx="1411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Ink 125">
                  <a:extLst>
                    <a:ext uri="{FF2B5EF4-FFF2-40B4-BE49-F238E27FC236}">
                      <a16:creationId xmlns:a16="http://schemas.microsoft.com/office/drawing/2014/main" id="{546E5AEF-CF64-CA8C-CB64-D95D128444F8}"/>
                    </a:ext>
                  </a:extLst>
                </p14:cNvPr>
                <p14:cNvContentPartPr/>
                <p14:nvPr/>
              </p14:nvContentPartPr>
              <p14:xfrm>
                <a:off x="6238320" y="6281140"/>
                <a:ext cx="1450440" cy="35280"/>
              </p14:xfrm>
            </p:contentPart>
          </mc:Choice>
          <mc:Fallback xmlns="">
            <p:pic>
              <p:nvPicPr>
                <p:cNvPr id="126" name="Ink 125">
                  <a:extLst>
                    <a:ext uri="{FF2B5EF4-FFF2-40B4-BE49-F238E27FC236}">
                      <a16:creationId xmlns:a16="http://schemas.microsoft.com/office/drawing/2014/main" id="{546E5AEF-CF64-CA8C-CB64-D95D128444F8}"/>
                    </a:ext>
                  </a:extLst>
                </p:cNvPr>
                <p:cNvPicPr/>
                <p:nvPr/>
              </p:nvPicPr>
              <p:blipFill>
                <a:blip r:embed="rId167"/>
                <a:stretch>
                  <a:fillRect/>
                </a:stretch>
              </p:blipFill>
              <p:spPr>
                <a:xfrm>
                  <a:off x="6220680" y="6263140"/>
                  <a:ext cx="1486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8" name="Ink 127">
                  <a:extLst>
                    <a:ext uri="{FF2B5EF4-FFF2-40B4-BE49-F238E27FC236}">
                      <a16:creationId xmlns:a16="http://schemas.microsoft.com/office/drawing/2014/main" id="{8E1247C3-107F-9323-00B2-0FA5004CCAB1}"/>
                    </a:ext>
                  </a:extLst>
                </p14:cNvPr>
                <p14:cNvContentPartPr/>
                <p14:nvPr/>
              </p14:nvContentPartPr>
              <p14:xfrm>
                <a:off x="6334440" y="6204460"/>
                <a:ext cx="16920" cy="6480"/>
              </p14:xfrm>
            </p:contentPart>
          </mc:Choice>
          <mc:Fallback xmlns="">
            <p:pic>
              <p:nvPicPr>
                <p:cNvPr id="128" name="Ink 127">
                  <a:extLst>
                    <a:ext uri="{FF2B5EF4-FFF2-40B4-BE49-F238E27FC236}">
                      <a16:creationId xmlns:a16="http://schemas.microsoft.com/office/drawing/2014/main" id="{8E1247C3-107F-9323-00B2-0FA5004CCAB1}"/>
                    </a:ext>
                  </a:extLst>
                </p:cNvPr>
                <p:cNvPicPr/>
                <p:nvPr/>
              </p:nvPicPr>
              <p:blipFill>
                <a:blip r:embed="rId169"/>
                <a:stretch>
                  <a:fillRect/>
                </a:stretch>
              </p:blipFill>
              <p:spPr>
                <a:xfrm>
                  <a:off x="6316800" y="6186460"/>
                  <a:ext cx="52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9" name="Ink 128">
                  <a:extLst>
                    <a:ext uri="{FF2B5EF4-FFF2-40B4-BE49-F238E27FC236}">
                      <a16:creationId xmlns:a16="http://schemas.microsoft.com/office/drawing/2014/main" id="{46690864-93A4-2080-CAAF-EE56939A22C9}"/>
                    </a:ext>
                  </a:extLst>
                </p14:cNvPr>
                <p14:cNvContentPartPr/>
                <p14:nvPr/>
              </p14:nvContentPartPr>
              <p14:xfrm>
                <a:off x="5722080" y="6147220"/>
                <a:ext cx="679320" cy="186120"/>
              </p14:xfrm>
            </p:contentPart>
          </mc:Choice>
          <mc:Fallback xmlns="">
            <p:pic>
              <p:nvPicPr>
                <p:cNvPr id="129" name="Ink 128">
                  <a:extLst>
                    <a:ext uri="{FF2B5EF4-FFF2-40B4-BE49-F238E27FC236}">
                      <a16:creationId xmlns:a16="http://schemas.microsoft.com/office/drawing/2014/main" id="{46690864-93A4-2080-CAAF-EE56939A22C9}"/>
                    </a:ext>
                  </a:extLst>
                </p:cNvPr>
                <p:cNvPicPr/>
                <p:nvPr/>
              </p:nvPicPr>
              <p:blipFill>
                <a:blip r:embed="rId171"/>
                <a:stretch>
                  <a:fillRect/>
                </a:stretch>
              </p:blipFill>
              <p:spPr>
                <a:xfrm>
                  <a:off x="5704440" y="6129580"/>
                  <a:ext cx="714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Ink 129">
                  <a:extLst>
                    <a:ext uri="{FF2B5EF4-FFF2-40B4-BE49-F238E27FC236}">
                      <a16:creationId xmlns:a16="http://schemas.microsoft.com/office/drawing/2014/main" id="{AF1259A6-B7A8-C1D1-52D6-F8EAC59292DA}"/>
                    </a:ext>
                  </a:extLst>
                </p14:cNvPr>
                <p14:cNvContentPartPr/>
                <p14:nvPr/>
              </p14:nvContentPartPr>
              <p14:xfrm>
                <a:off x="5250120" y="6162700"/>
                <a:ext cx="393120" cy="111240"/>
              </p14:xfrm>
            </p:contentPart>
          </mc:Choice>
          <mc:Fallback xmlns="">
            <p:pic>
              <p:nvPicPr>
                <p:cNvPr id="130" name="Ink 129">
                  <a:extLst>
                    <a:ext uri="{FF2B5EF4-FFF2-40B4-BE49-F238E27FC236}">
                      <a16:creationId xmlns:a16="http://schemas.microsoft.com/office/drawing/2014/main" id="{AF1259A6-B7A8-C1D1-52D6-F8EAC59292DA}"/>
                    </a:ext>
                  </a:extLst>
                </p:cNvPr>
                <p:cNvPicPr/>
                <p:nvPr/>
              </p:nvPicPr>
              <p:blipFill>
                <a:blip r:embed="rId173"/>
                <a:stretch>
                  <a:fillRect/>
                </a:stretch>
              </p:blipFill>
              <p:spPr>
                <a:xfrm>
                  <a:off x="5232480" y="6145060"/>
                  <a:ext cx="428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1" name="Ink 130">
                  <a:extLst>
                    <a:ext uri="{FF2B5EF4-FFF2-40B4-BE49-F238E27FC236}">
                      <a16:creationId xmlns:a16="http://schemas.microsoft.com/office/drawing/2014/main" id="{2AE61EAD-F584-7A1A-FCDE-561AC288F9D7}"/>
                    </a:ext>
                  </a:extLst>
                </p14:cNvPr>
                <p14:cNvContentPartPr/>
                <p14:nvPr/>
              </p14:nvContentPartPr>
              <p14:xfrm>
                <a:off x="4595280" y="6221740"/>
                <a:ext cx="533160" cy="43200"/>
              </p14:xfrm>
            </p:contentPart>
          </mc:Choice>
          <mc:Fallback xmlns="">
            <p:pic>
              <p:nvPicPr>
                <p:cNvPr id="131" name="Ink 130">
                  <a:extLst>
                    <a:ext uri="{FF2B5EF4-FFF2-40B4-BE49-F238E27FC236}">
                      <a16:creationId xmlns:a16="http://schemas.microsoft.com/office/drawing/2014/main" id="{2AE61EAD-F584-7A1A-FCDE-561AC288F9D7}"/>
                    </a:ext>
                  </a:extLst>
                </p:cNvPr>
                <p:cNvPicPr/>
                <p:nvPr/>
              </p:nvPicPr>
              <p:blipFill>
                <a:blip r:embed="rId175"/>
                <a:stretch>
                  <a:fillRect/>
                </a:stretch>
              </p:blipFill>
              <p:spPr>
                <a:xfrm>
                  <a:off x="4577280" y="6203740"/>
                  <a:ext cx="568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 name="Ink 131">
                  <a:extLst>
                    <a:ext uri="{FF2B5EF4-FFF2-40B4-BE49-F238E27FC236}">
                      <a16:creationId xmlns:a16="http://schemas.microsoft.com/office/drawing/2014/main" id="{17063ED4-221A-20FC-6290-BC4DA807C7D4}"/>
                    </a:ext>
                  </a:extLst>
                </p14:cNvPr>
                <p14:cNvContentPartPr/>
                <p14:nvPr/>
              </p14:nvContentPartPr>
              <p14:xfrm>
                <a:off x="4013520" y="6275380"/>
                <a:ext cx="483120" cy="63000"/>
              </p14:xfrm>
            </p:contentPart>
          </mc:Choice>
          <mc:Fallback xmlns="">
            <p:pic>
              <p:nvPicPr>
                <p:cNvPr id="132" name="Ink 131">
                  <a:extLst>
                    <a:ext uri="{FF2B5EF4-FFF2-40B4-BE49-F238E27FC236}">
                      <a16:creationId xmlns:a16="http://schemas.microsoft.com/office/drawing/2014/main" id="{17063ED4-221A-20FC-6290-BC4DA807C7D4}"/>
                    </a:ext>
                  </a:extLst>
                </p:cNvPr>
                <p:cNvPicPr/>
                <p:nvPr/>
              </p:nvPicPr>
              <p:blipFill>
                <a:blip r:embed="rId177"/>
                <a:stretch>
                  <a:fillRect/>
                </a:stretch>
              </p:blipFill>
              <p:spPr>
                <a:xfrm>
                  <a:off x="3995880" y="6257740"/>
                  <a:ext cx="518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Ink 132">
                  <a:extLst>
                    <a:ext uri="{FF2B5EF4-FFF2-40B4-BE49-F238E27FC236}">
                      <a16:creationId xmlns:a16="http://schemas.microsoft.com/office/drawing/2014/main" id="{7DBB3FF5-DA8E-68FD-400B-A4672820DB99}"/>
                    </a:ext>
                  </a:extLst>
                </p14:cNvPr>
                <p14:cNvContentPartPr/>
                <p14:nvPr/>
              </p14:nvContentPartPr>
              <p14:xfrm>
                <a:off x="3215760" y="6253060"/>
                <a:ext cx="532440" cy="33840"/>
              </p14:xfrm>
            </p:contentPart>
          </mc:Choice>
          <mc:Fallback xmlns="">
            <p:pic>
              <p:nvPicPr>
                <p:cNvPr id="133" name="Ink 132">
                  <a:extLst>
                    <a:ext uri="{FF2B5EF4-FFF2-40B4-BE49-F238E27FC236}">
                      <a16:creationId xmlns:a16="http://schemas.microsoft.com/office/drawing/2014/main" id="{7DBB3FF5-DA8E-68FD-400B-A4672820DB99}"/>
                    </a:ext>
                  </a:extLst>
                </p:cNvPr>
                <p:cNvPicPr/>
                <p:nvPr/>
              </p:nvPicPr>
              <p:blipFill>
                <a:blip r:embed="rId179"/>
                <a:stretch>
                  <a:fillRect/>
                </a:stretch>
              </p:blipFill>
              <p:spPr>
                <a:xfrm>
                  <a:off x="3197760" y="6235420"/>
                  <a:ext cx="568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F4086705-A6E1-B0CE-43CB-349763389344}"/>
                    </a:ext>
                  </a:extLst>
                </p14:cNvPr>
                <p14:cNvContentPartPr/>
                <p14:nvPr/>
              </p14:nvContentPartPr>
              <p14:xfrm>
                <a:off x="6299880" y="5669500"/>
                <a:ext cx="837720" cy="53640"/>
              </p14:xfrm>
            </p:contentPart>
          </mc:Choice>
          <mc:Fallback xmlns="">
            <p:pic>
              <p:nvPicPr>
                <p:cNvPr id="115" name="Ink 114">
                  <a:extLst>
                    <a:ext uri="{FF2B5EF4-FFF2-40B4-BE49-F238E27FC236}">
                      <a16:creationId xmlns:a16="http://schemas.microsoft.com/office/drawing/2014/main" id="{F4086705-A6E1-B0CE-43CB-349763389344}"/>
                    </a:ext>
                  </a:extLst>
                </p:cNvPr>
                <p:cNvPicPr/>
                <p:nvPr/>
              </p:nvPicPr>
              <p:blipFill>
                <a:blip r:embed="rId181"/>
                <a:stretch>
                  <a:fillRect/>
                </a:stretch>
              </p:blipFill>
              <p:spPr>
                <a:xfrm>
                  <a:off x="6281880" y="5651860"/>
                  <a:ext cx="873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CDB50750-961C-6219-8F48-E3DC9F4C7579}"/>
                    </a:ext>
                  </a:extLst>
                </p14:cNvPr>
                <p14:cNvContentPartPr/>
                <p14:nvPr/>
              </p14:nvContentPartPr>
              <p14:xfrm>
                <a:off x="5576640" y="5636380"/>
                <a:ext cx="638640" cy="73440"/>
              </p14:xfrm>
            </p:contentPart>
          </mc:Choice>
          <mc:Fallback xmlns="">
            <p:pic>
              <p:nvPicPr>
                <p:cNvPr id="116" name="Ink 115">
                  <a:extLst>
                    <a:ext uri="{FF2B5EF4-FFF2-40B4-BE49-F238E27FC236}">
                      <a16:creationId xmlns:a16="http://schemas.microsoft.com/office/drawing/2014/main" id="{CDB50750-961C-6219-8F48-E3DC9F4C7579}"/>
                    </a:ext>
                  </a:extLst>
                </p:cNvPr>
                <p:cNvPicPr/>
                <p:nvPr/>
              </p:nvPicPr>
              <p:blipFill>
                <a:blip r:embed="rId183"/>
                <a:stretch>
                  <a:fillRect/>
                </a:stretch>
              </p:blipFill>
              <p:spPr>
                <a:xfrm>
                  <a:off x="5559000" y="5618380"/>
                  <a:ext cx="674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DF0356EF-AC05-2667-A28E-3AC8DF16B8C8}"/>
                    </a:ext>
                  </a:extLst>
                </p14:cNvPr>
                <p14:cNvContentPartPr/>
                <p14:nvPr/>
              </p14:nvContentPartPr>
              <p14:xfrm>
                <a:off x="4951680" y="5635660"/>
                <a:ext cx="465840" cy="81360"/>
              </p14:xfrm>
            </p:contentPart>
          </mc:Choice>
          <mc:Fallback xmlns="">
            <p:pic>
              <p:nvPicPr>
                <p:cNvPr id="117" name="Ink 116">
                  <a:extLst>
                    <a:ext uri="{FF2B5EF4-FFF2-40B4-BE49-F238E27FC236}">
                      <a16:creationId xmlns:a16="http://schemas.microsoft.com/office/drawing/2014/main" id="{DF0356EF-AC05-2667-A28E-3AC8DF16B8C8}"/>
                    </a:ext>
                  </a:extLst>
                </p:cNvPr>
                <p:cNvPicPr/>
                <p:nvPr/>
              </p:nvPicPr>
              <p:blipFill>
                <a:blip r:embed="rId185"/>
                <a:stretch>
                  <a:fillRect/>
                </a:stretch>
              </p:blipFill>
              <p:spPr>
                <a:xfrm>
                  <a:off x="4934040" y="5618020"/>
                  <a:ext cx="501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221086E0-FFE6-58AF-E373-2B1001ECE774}"/>
                    </a:ext>
                  </a:extLst>
                </p14:cNvPr>
                <p14:cNvContentPartPr/>
                <p14:nvPr/>
              </p14:nvContentPartPr>
              <p14:xfrm>
                <a:off x="4233120" y="5576980"/>
                <a:ext cx="668880" cy="70200"/>
              </p14:xfrm>
            </p:contentPart>
          </mc:Choice>
          <mc:Fallback xmlns="">
            <p:pic>
              <p:nvPicPr>
                <p:cNvPr id="118" name="Ink 117">
                  <a:extLst>
                    <a:ext uri="{FF2B5EF4-FFF2-40B4-BE49-F238E27FC236}">
                      <a16:creationId xmlns:a16="http://schemas.microsoft.com/office/drawing/2014/main" id="{221086E0-FFE6-58AF-E373-2B1001ECE774}"/>
                    </a:ext>
                  </a:extLst>
                </p:cNvPr>
                <p:cNvPicPr/>
                <p:nvPr/>
              </p:nvPicPr>
              <p:blipFill>
                <a:blip r:embed="rId187"/>
                <a:stretch>
                  <a:fillRect/>
                </a:stretch>
              </p:blipFill>
              <p:spPr>
                <a:xfrm>
                  <a:off x="4215480" y="5558980"/>
                  <a:ext cx="704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6716DDA5-9C18-B162-EA07-E26A1F938D1A}"/>
                    </a:ext>
                  </a:extLst>
                </p14:cNvPr>
                <p14:cNvContentPartPr/>
                <p14:nvPr/>
              </p14:nvContentPartPr>
              <p14:xfrm>
                <a:off x="3273000" y="5653300"/>
                <a:ext cx="800280" cy="78120"/>
              </p14:xfrm>
            </p:contentPart>
          </mc:Choice>
          <mc:Fallback xmlns="">
            <p:pic>
              <p:nvPicPr>
                <p:cNvPr id="120" name="Ink 119">
                  <a:extLst>
                    <a:ext uri="{FF2B5EF4-FFF2-40B4-BE49-F238E27FC236}">
                      <a16:creationId xmlns:a16="http://schemas.microsoft.com/office/drawing/2014/main" id="{6716DDA5-9C18-B162-EA07-E26A1F938D1A}"/>
                    </a:ext>
                  </a:extLst>
                </p:cNvPr>
                <p:cNvPicPr/>
                <p:nvPr/>
              </p:nvPicPr>
              <p:blipFill>
                <a:blip r:embed="rId189"/>
                <a:stretch>
                  <a:fillRect/>
                </a:stretch>
              </p:blipFill>
              <p:spPr>
                <a:xfrm>
                  <a:off x="3255360" y="5635300"/>
                  <a:ext cx="835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CCB97E48-9B2F-00F1-1E99-E02642C0E9F0}"/>
                    </a:ext>
                  </a:extLst>
                </p14:cNvPr>
                <p14:cNvContentPartPr/>
                <p14:nvPr/>
              </p14:nvContentPartPr>
              <p14:xfrm>
                <a:off x="2127840" y="5623420"/>
                <a:ext cx="1028520" cy="66600"/>
              </p14:xfrm>
            </p:contentPart>
          </mc:Choice>
          <mc:Fallback xmlns="">
            <p:pic>
              <p:nvPicPr>
                <p:cNvPr id="122" name="Ink 121">
                  <a:extLst>
                    <a:ext uri="{FF2B5EF4-FFF2-40B4-BE49-F238E27FC236}">
                      <a16:creationId xmlns:a16="http://schemas.microsoft.com/office/drawing/2014/main" id="{CCB97E48-9B2F-00F1-1E99-E02642C0E9F0}"/>
                    </a:ext>
                  </a:extLst>
                </p:cNvPr>
                <p:cNvPicPr/>
                <p:nvPr/>
              </p:nvPicPr>
              <p:blipFill>
                <a:blip r:embed="rId191"/>
                <a:stretch>
                  <a:fillRect/>
                </a:stretch>
              </p:blipFill>
              <p:spPr>
                <a:xfrm>
                  <a:off x="2110200" y="5605420"/>
                  <a:ext cx="1064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1130CB1E-B2DC-66BB-A7AD-193E09274ABC}"/>
                    </a:ext>
                  </a:extLst>
                </p14:cNvPr>
                <p14:cNvContentPartPr/>
                <p14:nvPr/>
              </p14:nvContentPartPr>
              <p14:xfrm>
                <a:off x="1016880" y="5682460"/>
                <a:ext cx="1106640" cy="109080"/>
              </p14:xfrm>
            </p:contentPart>
          </mc:Choice>
          <mc:Fallback xmlns="">
            <p:pic>
              <p:nvPicPr>
                <p:cNvPr id="123" name="Ink 122">
                  <a:extLst>
                    <a:ext uri="{FF2B5EF4-FFF2-40B4-BE49-F238E27FC236}">
                      <a16:creationId xmlns:a16="http://schemas.microsoft.com/office/drawing/2014/main" id="{1130CB1E-B2DC-66BB-A7AD-193E09274ABC}"/>
                    </a:ext>
                  </a:extLst>
                </p:cNvPr>
                <p:cNvPicPr/>
                <p:nvPr/>
              </p:nvPicPr>
              <p:blipFill>
                <a:blip r:embed="rId193"/>
                <a:stretch>
                  <a:fillRect/>
                </a:stretch>
              </p:blipFill>
              <p:spPr>
                <a:xfrm>
                  <a:off x="998880" y="5664460"/>
                  <a:ext cx="1142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Ink 136">
                  <a:extLst>
                    <a:ext uri="{FF2B5EF4-FFF2-40B4-BE49-F238E27FC236}">
                      <a16:creationId xmlns:a16="http://schemas.microsoft.com/office/drawing/2014/main" id="{6E5D8441-9A32-BCED-3DAA-F3B228D945AD}"/>
                    </a:ext>
                  </a:extLst>
                </p14:cNvPr>
                <p14:cNvContentPartPr/>
                <p14:nvPr/>
              </p14:nvContentPartPr>
              <p14:xfrm>
                <a:off x="6510840" y="5607940"/>
                <a:ext cx="2153880" cy="673560"/>
              </p14:xfrm>
            </p:contentPart>
          </mc:Choice>
          <mc:Fallback xmlns="">
            <p:pic>
              <p:nvPicPr>
                <p:cNvPr id="137" name="Ink 136">
                  <a:extLst>
                    <a:ext uri="{FF2B5EF4-FFF2-40B4-BE49-F238E27FC236}">
                      <a16:creationId xmlns:a16="http://schemas.microsoft.com/office/drawing/2014/main" id="{6E5D8441-9A32-BCED-3DAA-F3B228D945AD}"/>
                    </a:ext>
                  </a:extLst>
                </p:cNvPr>
                <p:cNvPicPr/>
                <p:nvPr/>
              </p:nvPicPr>
              <p:blipFill>
                <a:blip r:embed="rId195"/>
                <a:stretch>
                  <a:fillRect/>
                </a:stretch>
              </p:blipFill>
              <p:spPr>
                <a:xfrm>
                  <a:off x="6492840" y="5590300"/>
                  <a:ext cx="2189520" cy="709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 name="Ink 137">
                  <a:extLst>
                    <a:ext uri="{FF2B5EF4-FFF2-40B4-BE49-F238E27FC236}">
                      <a16:creationId xmlns:a16="http://schemas.microsoft.com/office/drawing/2014/main" id="{4D92F05F-883B-F519-DE3D-7AF32D38E602}"/>
                    </a:ext>
                  </a:extLst>
                </p14:cNvPr>
                <p14:cNvContentPartPr/>
                <p14:nvPr/>
              </p14:nvContentPartPr>
              <p14:xfrm>
                <a:off x="8503800" y="5551780"/>
                <a:ext cx="838080" cy="737280"/>
              </p14:xfrm>
            </p:contentPart>
          </mc:Choice>
          <mc:Fallback xmlns="">
            <p:pic>
              <p:nvPicPr>
                <p:cNvPr id="138" name="Ink 137">
                  <a:extLst>
                    <a:ext uri="{FF2B5EF4-FFF2-40B4-BE49-F238E27FC236}">
                      <a16:creationId xmlns:a16="http://schemas.microsoft.com/office/drawing/2014/main" id="{4D92F05F-883B-F519-DE3D-7AF32D38E602}"/>
                    </a:ext>
                  </a:extLst>
                </p:cNvPr>
                <p:cNvPicPr/>
                <p:nvPr/>
              </p:nvPicPr>
              <p:blipFill>
                <a:blip r:embed="rId197"/>
                <a:stretch>
                  <a:fillRect/>
                </a:stretch>
              </p:blipFill>
              <p:spPr>
                <a:xfrm>
                  <a:off x="8485800" y="5533780"/>
                  <a:ext cx="87372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54EB78E3-3F0E-AC80-523F-9E56E5C9D933}"/>
                    </a:ext>
                  </a:extLst>
                </p14:cNvPr>
                <p14:cNvContentPartPr/>
                <p14:nvPr/>
              </p14:nvContentPartPr>
              <p14:xfrm>
                <a:off x="5767080" y="6166300"/>
                <a:ext cx="556560" cy="186840"/>
              </p14:xfrm>
            </p:contentPart>
          </mc:Choice>
          <mc:Fallback xmlns="">
            <p:pic>
              <p:nvPicPr>
                <p:cNvPr id="140" name="Ink 139">
                  <a:extLst>
                    <a:ext uri="{FF2B5EF4-FFF2-40B4-BE49-F238E27FC236}">
                      <a16:creationId xmlns:a16="http://schemas.microsoft.com/office/drawing/2014/main" id="{54EB78E3-3F0E-AC80-523F-9E56E5C9D933}"/>
                    </a:ext>
                  </a:extLst>
                </p:cNvPr>
                <p:cNvPicPr/>
                <p:nvPr/>
              </p:nvPicPr>
              <p:blipFill>
                <a:blip r:embed="rId199"/>
                <a:stretch>
                  <a:fillRect/>
                </a:stretch>
              </p:blipFill>
              <p:spPr>
                <a:xfrm>
                  <a:off x="5749080" y="6148300"/>
                  <a:ext cx="592200" cy="22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C9C59139-BBEE-1A21-31DA-72279B1D631A}"/>
                  </a:ext>
                </a:extLst>
              </p14:cNvPr>
              <p14:cNvContentPartPr/>
              <p14:nvPr/>
            </p14:nvContentPartPr>
            <p14:xfrm>
              <a:off x="6039960" y="3150580"/>
              <a:ext cx="3452760" cy="813240"/>
            </p14:xfrm>
          </p:contentPart>
        </mc:Choice>
        <mc:Fallback xmlns="">
          <p:pic>
            <p:nvPicPr>
              <p:cNvPr id="142" name="Ink 141">
                <a:extLst>
                  <a:ext uri="{FF2B5EF4-FFF2-40B4-BE49-F238E27FC236}">
                    <a16:creationId xmlns:a16="http://schemas.microsoft.com/office/drawing/2014/main" id="{C9C59139-BBEE-1A21-31DA-72279B1D631A}"/>
                  </a:ext>
                </a:extLst>
              </p:cNvPr>
              <p:cNvPicPr/>
              <p:nvPr/>
            </p:nvPicPr>
            <p:blipFill>
              <a:blip r:embed="rId201"/>
              <a:stretch>
                <a:fillRect/>
              </a:stretch>
            </p:blipFill>
            <p:spPr>
              <a:xfrm>
                <a:off x="6022320" y="3132580"/>
                <a:ext cx="3488400" cy="8488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410201"/>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9550"/>
            <a:ext cx="9200959" cy="4647426"/>
          </a:xfrm>
          <a:prstGeom prst="rect">
            <a:avLst/>
          </a:prstGeom>
          <a:noFill/>
        </p:spPr>
        <p:txBody>
          <a:bodyPr wrap="square" rtlCol="0">
            <a:spAutoFit/>
          </a:bodyPr>
          <a:lstStyle/>
          <a:p>
            <a:r>
              <a:rPr lang="en-US" sz="4000" b="1">
                <a:solidFill>
                  <a:srgbClr val="FFC000"/>
                </a:solidFill>
                <a:cs typeface="+mj-cs"/>
              </a:rPr>
              <a:t>1 Peter 3:20  </a:t>
            </a:r>
          </a:p>
          <a:p>
            <a:r>
              <a:rPr lang="en-US" sz="3200">
                <a:solidFill>
                  <a:srgbClr val="FFC000"/>
                </a:solidFill>
                <a:cs typeface="+mj-cs"/>
              </a:rPr>
              <a:t>3:20 Which sometime were disobedient, when once the longsuffering of God waited in the days of Noah, while the ark was a preparing, wherein few, that is, eight souls were saved by water. (KJV </a:t>
            </a:r>
            <a:r>
              <a:rPr lang="en-US" sz="3200">
                <a:solidFill>
                  <a:srgbClr val="00B0F0"/>
                </a:solidFill>
                <a:cs typeface="+mj-cs"/>
              </a:rPr>
              <a:t>20 </a:t>
            </a:r>
            <a:r>
              <a:rPr lang="el-GR" sz="3200">
                <a:solidFill>
                  <a:srgbClr val="00B0F0"/>
                </a:solidFill>
                <a:cs typeface="+mj-cs"/>
              </a:rPr>
              <a:t>ἀπειθήσασίν ποτε,* ὅτε ⸀ἀπεξεδέχετο ἡ τοῦ θεοῦ μακροθυμία ἐν ἡμέραις* Νῶε κατασκευαζομένης κιβωτοῦ εἰς ἣν ♦⸁ὀλίγοι,* τοῦτʼ ἔστιν °ὀκτὼ ψυχαί, διεσώθησαν διʼ ὕδατος</a:t>
            </a:r>
            <a:r>
              <a:rPr lang="el-GR"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9A16E32-85D0-C99B-6103-C7982912F2CB}"/>
                  </a:ext>
                </a:extLst>
              </p14:cNvPr>
              <p14:cNvContentPartPr/>
              <p14:nvPr/>
            </p14:nvContentPartPr>
            <p14:xfrm>
              <a:off x="1661280" y="1341940"/>
              <a:ext cx="5227560" cy="94680"/>
            </p14:xfrm>
          </p:contentPart>
        </mc:Choice>
        <mc:Fallback xmlns="">
          <p:pic>
            <p:nvPicPr>
              <p:cNvPr id="2" name="Ink 1">
                <a:extLst>
                  <a:ext uri="{FF2B5EF4-FFF2-40B4-BE49-F238E27FC236}">
                    <a16:creationId xmlns:a16="http://schemas.microsoft.com/office/drawing/2014/main" id="{79A16E32-85D0-C99B-6103-C7982912F2CB}"/>
                  </a:ext>
                </a:extLst>
              </p:cNvPr>
              <p:cNvPicPr/>
              <p:nvPr/>
            </p:nvPicPr>
            <p:blipFill>
              <a:blip r:embed="rId5"/>
              <a:stretch>
                <a:fillRect/>
              </a:stretch>
            </p:blipFill>
            <p:spPr>
              <a:xfrm>
                <a:off x="1643280" y="1324300"/>
                <a:ext cx="5263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75866F3-5856-B3D2-579C-541286F5A2C6}"/>
                  </a:ext>
                </a:extLst>
              </p14:cNvPr>
              <p14:cNvContentPartPr/>
              <p14:nvPr/>
            </p14:nvContentPartPr>
            <p14:xfrm>
              <a:off x="1252680" y="1830460"/>
              <a:ext cx="7680240" cy="152280"/>
            </p14:xfrm>
          </p:contentPart>
        </mc:Choice>
        <mc:Fallback xmlns="">
          <p:pic>
            <p:nvPicPr>
              <p:cNvPr id="4" name="Ink 3">
                <a:extLst>
                  <a:ext uri="{FF2B5EF4-FFF2-40B4-BE49-F238E27FC236}">
                    <a16:creationId xmlns:a16="http://schemas.microsoft.com/office/drawing/2014/main" id="{D75866F3-5856-B3D2-579C-541286F5A2C6}"/>
                  </a:ext>
                </a:extLst>
              </p:cNvPr>
              <p:cNvPicPr/>
              <p:nvPr/>
            </p:nvPicPr>
            <p:blipFill>
              <a:blip r:embed="rId7"/>
              <a:stretch>
                <a:fillRect/>
              </a:stretch>
            </p:blipFill>
            <p:spPr>
              <a:xfrm>
                <a:off x="1234680" y="1812820"/>
                <a:ext cx="7715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6618747-E1B4-F37F-E7D5-B77BEB22B59A}"/>
                  </a:ext>
                </a:extLst>
              </p14:cNvPr>
              <p14:cNvContentPartPr/>
              <p14:nvPr/>
            </p14:nvContentPartPr>
            <p14:xfrm>
              <a:off x="906720" y="2760340"/>
              <a:ext cx="4540320" cy="196560"/>
            </p14:xfrm>
          </p:contentPart>
        </mc:Choice>
        <mc:Fallback xmlns="">
          <p:pic>
            <p:nvPicPr>
              <p:cNvPr id="5" name="Ink 4">
                <a:extLst>
                  <a:ext uri="{FF2B5EF4-FFF2-40B4-BE49-F238E27FC236}">
                    <a16:creationId xmlns:a16="http://schemas.microsoft.com/office/drawing/2014/main" id="{76618747-E1B4-F37F-E7D5-B77BEB22B59A}"/>
                  </a:ext>
                </a:extLst>
              </p:cNvPr>
              <p:cNvPicPr/>
              <p:nvPr/>
            </p:nvPicPr>
            <p:blipFill>
              <a:blip r:embed="rId9"/>
              <a:stretch>
                <a:fillRect/>
              </a:stretch>
            </p:blipFill>
            <p:spPr>
              <a:xfrm>
                <a:off x="888720" y="2742340"/>
                <a:ext cx="4575960" cy="232200"/>
              </a:xfrm>
              <a:prstGeom prst="rect">
                <a:avLst/>
              </a:prstGeom>
            </p:spPr>
          </p:pic>
        </mc:Fallback>
      </mc:AlternateContent>
    </p:spTree>
    <p:extLst>
      <p:ext uri="{BB962C8B-B14F-4D97-AF65-F5344CB8AC3E}">
        <p14:creationId xmlns:p14="http://schemas.microsoft.com/office/powerpoint/2010/main" val="91584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86740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509200"/>
          </a:xfrm>
          <a:prstGeom prst="rect">
            <a:avLst/>
          </a:prstGeom>
          <a:noFill/>
        </p:spPr>
        <p:txBody>
          <a:bodyPr wrap="square" rtlCol="0">
            <a:spAutoFit/>
          </a:bodyPr>
          <a:lstStyle/>
          <a:p>
            <a:pPr algn="r"/>
            <a:r>
              <a:rPr lang="he-IL" sz="4400" b="1">
                <a:solidFill>
                  <a:srgbClr val="FFFF00"/>
                </a:solidFill>
                <a:cs typeface="+mj-cs"/>
              </a:rPr>
              <a:t>ספר בראשית פרק טו</a:t>
            </a:r>
          </a:p>
          <a:p>
            <a:pPr algn="r"/>
            <a:r>
              <a:rPr lang="he-IL" sz="4400">
                <a:solidFill>
                  <a:srgbClr val="FFFF00"/>
                </a:solidFill>
                <a:cs typeface="+mj-cs"/>
              </a:rPr>
              <a:t>יג   וַיֹּאמֶר לְאַבְרָם יָדֹעַ תֵּדַע כִּי-גֵר | יִהְיֶה זַרְעֲךָ בְּאֶרֶץ לֹא לָהֶם וַעֲבָדוּם וְעִנּוּ אֹתָם אַרְבַּע מֵאוֹת שָׁנָה: </a:t>
            </a:r>
            <a:r>
              <a:rPr lang="he-IL" sz="4400">
                <a:solidFill>
                  <a:srgbClr val="FFC000"/>
                </a:solidFill>
                <a:cs typeface="+mj-cs"/>
              </a:rPr>
              <a:t>יד   וְגַם אֶת-הַגּוֹי אֲשֶׁר יַעֲבֹדוּ דָּן אָנֹכִי וְאַחֲרֵי-כֵן יֵצְאוּ בִּרְכֻשׁ גָּדוֹל: </a:t>
            </a:r>
            <a:r>
              <a:rPr lang="he-IL" sz="4400">
                <a:solidFill>
                  <a:srgbClr val="92D050"/>
                </a:solidFill>
                <a:cs typeface="+mj-cs"/>
              </a:rPr>
              <a:t>טו   וְאַתָּה תָּבוֹא אֶל-אֲבֹתֶיךָ בְּשָׁלוֹם תִּקָּבֵר בְּשֵֹיבָה טוֹבָה: </a:t>
            </a:r>
            <a:r>
              <a:rPr lang="he-IL" sz="4400">
                <a:solidFill>
                  <a:srgbClr val="00B0F0"/>
                </a:solidFill>
                <a:cs typeface="+mj-cs"/>
              </a:rPr>
              <a:t>טז   וְדוֹר רְבִיעִי יָשׁוּבוּ הֵנָּה כִּי לֹא-שָׁלֵם עֲוֹן הָאֱמֹרִי עַד-הֵנָּה:</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3E7C938-C13E-6EB0-140B-11434C3E7EA4}"/>
                  </a:ext>
                </a:extLst>
              </p14:cNvPr>
              <p14:cNvContentPartPr/>
              <p14:nvPr/>
            </p14:nvContentPartPr>
            <p14:xfrm>
              <a:off x="8742840" y="782500"/>
              <a:ext cx="565920" cy="678600"/>
            </p14:xfrm>
          </p:contentPart>
        </mc:Choice>
        <mc:Fallback xmlns="">
          <p:pic>
            <p:nvPicPr>
              <p:cNvPr id="2" name="Ink 1">
                <a:extLst>
                  <a:ext uri="{FF2B5EF4-FFF2-40B4-BE49-F238E27FC236}">
                    <a16:creationId xmlns:a16="http://schemas.microsoft.com/office/drawing/2014/main" id="{83E7C938-C13E-6EB0-140B-11434C3E7EA4}"/>
                  </a:ext>
                </a:extLst>
              </p:cNvPr>
              <p:cNvPicPr/>
              <p:nvPr/>
            </p:nvPicPr>
            <p:blipFill>
              <a:blip r:embed="rId5"/>
              <a:stretch>
                <a:fillRect/>
              </a:stretch>
            </p:blipFill>
            <p:spPr>
              <a:xfrm>
                <a:off x="8725200" y="764860"/>
                <a:ext cx="60156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51381D5-A780-65C1-A308-640C23507010}"/>
                  </a:ext>
                </a:extLst>
              </p14:cNvPr>
              <p14:cNvContentPartPr/>
              <p14:nvPr/>
            </p14:nvContentPartPr>
            <p14:xfrm>
              <a:off x="2034240" y="3438220"/>
              <a:ext cx="664560" cy="724680"/>
            </p14:xfrm>
          </p:contentPart>
        </mc:Choice>
        <mc:Fallback xmlns="">
          <p:pic>
            <p:nvPicPr>
              <p:cNvPr id="4" name="Ink 3">
                <a:extLst>
                  <a:ext uri="{FF2B5EF4-FFF2-40B4-BE49-F238E27FC236}">
                    <a16:creationId xmlns:a16="http://schemas.microsoft.com/office/drawing/2014/main" id="{E51381D5-A780-65C1-A308-640C23507010}"/>
                  </a:ext>
                </a:extLst>
              </p:cNvPr>
              <p:cNvPicPr/>
              <p:nvPr/>
            </p:nvPicPr>
            <p:blipFill>
              <a:blip r:embed="rId7"/>
              <a:stretch>
                <a:fillRect/>
              </a:stretch>
            </p:blipFill>
            <p:spPr>
              <a:xfrm>
                <a:off x="2016600" y="3420220"/>
                <a:ext cx="70020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BEB93BD-0925-BA39-B54D-0D2D6065AC0A}"/>
                  </a:ext>
                </a:extLst>
              </p14:cNvPr>
              <p14:cNvContentPartPr/>
              <p14:nvPr/>
            </p14:nvContentPartPr>
            <p14:xfrm>
              <a:off x="5114400" y="664060"/>
              <a:ext cx="461160" cy="97920"/>
            </p14:xfrm>
          </p:contentPart>
        </mc:Choice>
        <mc:Fallback xmlns="">
          <p:pic>
            <p:nvPicPr>
              <p:cNvPr id="5" name="Ink 4">
                <a:extLst>
                  <a:ext uri="{FF2B5EF4-FFF2-40B4-BE49-F238E27FC236}">
                    <a16:creationId xmlns:a16="http://schemas.microsoft.com/office/drawing/2014/main" id="{5BEB93BD-0925-BA39-B54D-0D2D6065AC0A}"/>
                  </a:ext>
                </a:extLst>
              </p:cNvPr>
              <p:cNvPicPr/>
              <p:nvPr/>
            </p:nvPicPr>
            <p:blipFill>
              <a:blip r:embed="rId9"/>
              <a:stretch>
                <a:fillRect/>
              </a:stretch>
            </p:blipFill>
            <p:spPr>
              <a:xfrm>
                <a:off x="5096760" y="646420"/>
                <a:ext cx="496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98F1D808-92C4-7278-30AA-346B366000ED}"/>
                  </a:ext>
                </a:extLst>
              </p14:cNvPr>
              <p14:cNvContentPartPr/>
              <p14:nvPr/>
            </p14:nvContentPartPr>
            <p14:xfrm>
              <a:off x="436560" y="711940"/>
              <a:ext cx="1434960" cy="930960"/>
            </p14:xfrm>
          </p:contentPart>
        </mc:Choice>
        <mc:Fallback xmlns="">
          <p:pic>
            <p:nvPicPr>
              <p:cNvPr id="31" name="Ink 30">
                <a:extLst>
                  <a:ext uri="{FF2B5EF4-FFF2-40B4-BE49-F238E27FC236}">
                    <a16:creationId xmlns:a16="http://schemas.microsoft.com/office/drawing/2014/main" id="{98F1D808-92C4-7278-30AA-346B366000ED}"/>
                  </a:ext>
                </a:extLst>
              </p:cNvPr>
              <p:cNvPicPr/>
              <p:nvPr/>
            </p:nvPicPr>
            <p:blipFill>
              <a:blip r:embed="rId11"/>
              <a:stretch>
                <a:fillRect/>
              </a:stretch>
            </p:blipFill>
            <p:spPr>
              <a:xfrm>
                <a:off x="418920" y="694300"/>
                <a:ext cx="147060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379E1E2F-CBF5-FC86-F797-6A7613D999EA}"/>
                  </a:ext>
                </a:extLst>
              </p14:cNvPr>
              <p14:cNvContentPartPr/>
              <p14:nvPr/>
            </p14:nvContentPartPr>
            <p14:xfrm>
              <a:off x="2949360" y="1381540"/>
              <a:ext cx="621360" cy="126360"/>
            </p14:xfrm>
          </p:contentPart>
        </mc:Choice>
        <mc:Fallback xmlns="">
          <p:pic>
            <p:nvPicPr>
              <p:cNvPr id="33" name="Ink 32">
                <a:extLst>
                  <a:ext uri="{FF2B5EF4-FFF2-40B4-BE49-F238E27FC236}">
                    <a16:creationId xmlns:a16="http://schemas.microsoft.com/office/drawing/2014/main" id="{379E1E2F-CBF5-FC86-F797-6A7613D999EA}"/>
                  </a:ext>
                </a:extLst>
              </p:cNvPr>
              <p:cNvPicPr/>
              <p:nvPr/>
            </p:nvPicPr>
            <p:blipFill>
              <a:blip r:embed="rId13"/>
              <a:stretch>
                <a:fillRect/>
              </a:stretch>
            </p:blipFill>
            <p:spPr>
              <a:xfrm>
                <a:off x="2931360" y="1363900"/>
                <a:ext cx="657000" cy="162000"/>
              </a:xfrm>
              <a:prstGeom prst="rect">
                <a:avLst/>
              </a:prstGeom>
            </p:spPr>
          </p:pic>
        </mc:Fallback>
      </mc:AlternateContent>
      <p:grpSp>
        <p:nvGrpSpPr>
          <p:cNvPr id="37" name="Group 36">
            <a:extLst>
              <a:ext uri="{FF2B5EF4-FFF2-40B4-BE49-F238E27FC236}">
                <a16:creationId xmlns:a16="http://schemas.microsoft.com/office/drawing/2014/main" id="{7F276512-7CFC-256A-EF6A-1E34AED954ED}"/>
              </a:ext>
            </a:extLst>
          </p:cNvPr>
          <p:cNvGrpSpPr/>
          <p:nvPr/>
        </p:nvGrpSpPr>
        <p:grpSpPr>
          <a:xfrm>
            <a:off x="726360" y="1389820"/>
            <a:ext cx="8649000" cy="1509120"/>
            <a:chOff x="726360" y="1389820"/>
            <a:chExt cx="8649000" cy="1509120"/>
          </a:xfrm>
        </p:grpSpPr>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63095F58-27F3-5687-FA8A-1CF49071F9CB}"/>
                    </a:ext>
                  </a:extLst>
                </p14:cNvPr>
                <p14:cNvContentPartPr/>
                <p14:nvPr/>
              </p14:nvContentPartPr>
              <p14:xfrm>
                <a:off x="8217600" y="2067340"/>
                <a:ext cx="1033200" cy="127080"/>
              </p14:xfrm>
            </p:contentPart>
          </mc:Choice>
          <mc:Fallback xmlns="">
            <p:pic>
              <p:nvPicPr>
                <p:cNvPr id="18" name="Ink 17">
                  <a:extLst>
                    <a:ext uri="{FF2B5EF4-FFF2-40B4-BE49-F238E27FC236}">
                      <a16:creationId xmlns:a16="http://schemas.microsoft.com/office/drawing/2014/main" id="{63095F58-27F3-5687-FA8A-1CF49071F9CB}"/>
                    </a:ext>
                  </a:extLst>
                </p:cNvPr>
                <p:cNvPicPr/>
                <p:nvPr/>
              </p:nvPicPr>
              <p:blipFill>
                <a:blip r:embed="rId15"/>
                <a:stretch>
                  <a:fillRect/>
                </a:stretch>
              </p:blipFill>
              <p:spPr>
                <a:xfrm>
                  <a:off x="8199600" y="2049340"/>
                  <a:ext cx="1068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2489FF28-3D63-AE5A-8048-BCA4501FAC9D}"/>
                    </a:ext>
                  </a:extLst>
                </p14:cNvPr>
                <p14:cNvContentPartPr/>
                <p14:nvPr/>
              </p14:nvContentPartPr>
              <p14:xfrm>
                <a:off x="7470960" y="2002540"/>
                <a:ext cx="594000" cy="76680"/>
              </p14:xfrm>
            </p:contentPart>
          </mc:Choice>
          <mc:Fallback xmlns="">
            <p:pic>
              <p:nvPicPr>
                <p:cNvPr id="19" name="Ink 18">
                  <a:extLst>
                    <a:ext uri="{FF2B5EF4-FFF2-40B4-BE49-F238E27FC236}">
                      <a16:creationId xmlns:a16="http://schemas.microsoft.com/office/drawing/2014/main" id="{2489FF28-3D63-AE5A-8048-BCA4501FAC9D}"/>
                    </a:ext>
                  </a:extLst>
                </p:cNvPr>
                <p:cNvPicPr/>
                <p:nvPr/>
              </p:nvPicPr>
              <p:blipFill>
                <a:blip r:embed="rId17"/>
                <a:stretch>
                  <a:fillRect/>
                </a:stretch>
              </p:blipFill>
              <p:spPr>
                <a:xfrm>
                  <a:off x="7453320" y="1984900"/>
                  <a:ext cx="629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9F2B0658-0094-A52A-0DA5-92579C2A453B}"/>
                    </a:ext>
                  </a:extLst>
                </p14:cNvPr>
                <p14:cNvContentPartPr/>
                <p14:nvPr/>
              </p14:nvContentPartPr>
              <p14:xfrm>
                <a:off x="6655560" y="2083180"/>
                <a:ext cx="775080" cy="66960"/>
              </p14:xfrm>
            </p:contentPart>
          </mc:Choice>
          <mc:Fallback xmlns="">
            <p:pic>
              <p:nvPicPr>
                <p:cNvPr id="20" name="Ink 19">
                  <a:extLst>
                    <a:ext uri="{FF2B5EF4-FFF2-40B4-BE49-F238E27FC236}">
                      <a16:creationId xmlns:a16="http://schemas.microsoft.com/office/drawing/2014/main" id="{9F2B0658-0094-A52A-0DA5-92579C2A453B}"/>
                    </a:ext>
                  </a:extLst>
                </p:cNvPr>
                <p:cNvPicPr/>
                <p:nvPr/>
              </p:nvPicPr>
              <p:blipFill>
                <a:blip r:embed="rId19"/>
                <a:stretch>
                  <a:fillRect/>
                </a:stretch>
              </p:blipFill>
              <p:spPr>
                <a:xfrm>
                  <a:off x="6637920" y="2065180"/>
                  <a:ext cx="810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2D96AB28-C7AD-38D0-A0AC-4E304B4E72B4}"/>
                    </a:ext>
                  </a:extLst>
                </p14:cNvPr>
                <p14:cNvContentPartPr/>
                <p14:nvPr/>
              </p14:nvContentPartPr>
              <p14:xfrm>
                <a:off x="5256240" y="2136460"/>
                <a:ext cx="1166040" cy="62640"/>
              </p14:xfrm>
            </p:contentPart>
          </mc:Choice>
          <mc:Fallback xmlns="">
            <p:pic>
              <p:nvPicPr>
                <p:cNvPr id="22" name="Ink 21">
                  <a:extLst>
                    <a:ext uri="{FF2B5EF4-FFF2-40B4-BE49-F238E27FC236}">
                      <a16:creationId xmlns:a16="http://schemas.microsoft.com/office/drawing/2014/main" id="{2D96AB28-C7AD-38D0-A0AC-4E304B4E72B4}"/>
                    </a:ext>
                  </a:extLst>
                </p:cNvPr>
                <p:cNvPicPr/>
                <p:nvPr/>
              </p:nvPicPr>
              <p:blipFill>
                <a:blip r:embed="rId21"/>
                <a:stretch>
                  <a:fillRect/>
                </a:stretch>
              </p:blipFill>
              <p:spPr>
                <a:xfrm>
                  <a:off x="5238240" y="2118460"/>
                  <a:ext cx="1201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E99F8BF0-CC39-F5B7-94DE-3726B2D57F14}"/>
                    </a:ext>
                  </a:extLst>
                </p14:cNvPr>
                <p14:cNvContentPartPr/>
                <p14:nvPr/>
              </p14:nvContentPartPr>
              <p14:xfrm>
                <a:off x="4296840" y="2123140"/>
                <a:ext cx="718200" cy="25920"/>
              </p14:xfrm>
            </p:contentPart>
          </mc:Choice>
          <mc:Fallback xmlns="">
            <p:pic>
              <p:nvPicPr>
                <p:cNvPr id="24" name="Ink 23">
                  <a:extLst>
                    <a:ext uri="{FF2B5EF4-FFF2-40B4-BE49-F238E27FC236}">
                      <a16:creationId xmlns:a16="http://schemas.microsoft.com/office/drawing/2014/main" id="{E99F8BF0-CC39-F5B7-94DE-3726B2D57F14}"/>
                    </a:ext>
                  </a:extLst>
                </p:cNvPr>
                <p:cNvPicPr/>
                <p:nvPr/>
              </p:nvPicPr>
              <p:blipFill>
                <a:blip r:embed="rId23"/>
                <a:stretch>
                  <a:fillRect/>
                </a:stretch>
              </p:blipFill>
              <p:spPr>
                <a:xfrm>
                  <a:off x="4278840" y="2105500"/>
                  <a:ext cx="753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AD2171B8-9602-E594-EA57-DB96B5F93BFF}"/>
                    </a:ext>
                  </a:extLst>
                </p14:cNvPr>
                <p14:cNvContentPartPr/>
                <p14:nvPr/>
              </p14:nvContentPartPr>
              <p14:xfrm>
                <a:off x="3251760" y="2104780"/>
                <a:ext cx="825120" cy="45000"/>
              </p14:xfrm>
            </p:contentPart>
          </mc:Choice>
          <mc:Fallback xmlns="">
            <p:pic>
              <p:nvPicPr>
                <p:cNvPr id="25" name="Ink 24">
                  <a:extLst>
                    <a:ext uri="{FF2B5EF4-FFF2-40B4-BE49-F238E27FC236}">
                      <a16:creationId xmlns:a16="http://schemas.microsoft.com/office/drawing/2014/main" id="{AD2171B8-9602-E594-EA57-DB96B5F93BFF}"/>
                    </a:ext>
                  </a:extLst>
                </p:cNvPr>
                <p:cNvPicPr/>
                <p:nvPr/>
              </p:nvPicPr>
              <p:blipFill>
                <a:blip r:embed="rId25"/>
                <a:stretch>
                  <a:fillRect/>
                </a:stretch>
              </p:blipFill>
              <p:spPr>
                <a:xfrm>
                  <a:off x="3233760" y="2087140"/>
                  <a:ext cx="860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4FC3FDA0-9457-42AE-C0DF-223FB69DC432}"/>
                    </a:ext>
                  </a:extLst>
                </p14:cNvPr>
                <p14:cNvContentPartPr/>
                <p14:nvPr/>
              </p14:nvContentPartPr>
              <p14:xfrm>
                <a:off x="2063040" y="2114500"/>
                <a:ext cx="1082160" cy="78120"/>
              </p14:xfrm>
            </p:contentPart>
          </mc:Choice>
          <mc:Fallback xmlns="">
            <p:pic>
              <p:nvPicPr>
                <p:cNvPr id="26" name="Ink 25">
                  <a:extLst>
                    <a:ext uri="{FF2B5EF4-FFF2-40B4-BE49-F238E27FC236}">
                      <a16:creationId xmlns:a16="http://schemas.microsoft.com/office/drawing/2014/main" id="{4FC3FDA0-9457-42AE-C0DF-223FB69DC432}"/>
                    </a:ext>
                  </a:extLst>
                </p:cNvPr>
                <p:cNvPicPr/>
                <p:nvPr/>
              </p:nvPicPr>
              <p:blipFill>
                <a:blip r:embed="rId27"/>
                <a:stretch>
                  <a:fillRect/>
                </a:stretch>
              </p:blipFill>
              <p:spPr>
                <a:xfrm>
                  <a:off x="2045400" y="2096500"/>
                  <a:ext cx="1117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6E15817A-C8F0-E955-FF54-DAC700B12A84}"/>
                    </a:ext>
                  </a:extLst>
                </p14:cNvPr>
                <p14:cNvContentPartPr/>
                <p14:nvPr/>
              </p14:nvContentPartPr>
              <p14:xfrm>
                <a:off x="882600" y="2161300"/>
                <a:ext cx="1072800" cy="51120"/>
              </p14:xfrm>
            </p:contentPart>
          </mc:Choice>
          <mc:Fallback xmlns="">
            <p:pic>
              <p:nvPicPr>
                <p:cNvPr id="28" name="Ink 27">
                  <a:extLst>
                    <a:ext uri="{FF2B5EF4-FFF2-40B4-BE49-F238E27FC236}">
                      <a16:creationId xmlns:a16="http://schemas.microsoft.com/office/drawing/2014/main" id="{6E15817A-C8F0-E955-FF54-DAC700B12A84}"/>
                    </a:ext>
                  </a:extLst>
                </p:cNvPr>
                <p:cNvPicPr/>
                <p:nvPr/>
              </p:nvPicPr>
              <p:blipFill>
                <a:blip r:embed="rId29"/>
                <a:stretch>
                  <a:fillRect/>
                </a:stretch>
              </p:blipFill>
              <p:spPr>
                <a:xfrm>
                  <a:off x="864960" y="2143300"/>
                  <a:ext cx="1108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2CBA9A6C-B7D3-2C2B-270A-7E0D7B595AB5}"/>
                    </a:ext>
                  </a:extLst>
                </p14:cNvPr>
                <p14:cNvContentPartPr/>
                <p14:nvPr/>
              </p14:nvContentPartPr>
              <p14:xfrm>
                <a:off x="8636640" y="2849260"/>
                <a:ext cx="698760" cy="49680"/>
              </p14:xfrm>
            </p:contentPart>
          </mc:Choice>
          <mc:Fallback xmlns="">
            <p:pic>
              <p:nvPicPr>
                <p:cNvPr id="29" name="Ink 28">
                  <a:extLst>
                    <a:ext uri="{FF2B5EF4-FFF2-40B4-BE49-F238E27FC236}">
                      <a16:creationId xmlns:a16="http://schemas.microsoft.com/office/drawing/2014/main" id="{2CBA9A6C-B7D3-2C2B-270A-7E0D7B595AB5}"/>
                    </a:ext>
                  </a:extLst>
                </p:cNvPr>
                <p:cNvPicPr/>
                <p:nvPr/>
              </p:nvPicPr>
              <p:blipFill>
                <a:blip r:embed="rId31"/>
                <a:stretch>
                  <a:fillRect/>
                </a:stretch>
              </p:blipFill>
              <p:spPr>
                <a:xfrm>
                  <a:off x="8619000" y="2831260"/>
                  <a:ext cx="734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 name="Ink 6">
                  <a:extLst>
                    <a:ext uri="{FF2B5EF4-FFF2-40B4-BE49-F238E27FC236}">
                      <a16:creationId xmlns:a16="http://schemas.microsoft.com/office/drawing/2014/main" id="{E2A24C2C-665C-5ADA-57DF-B1A14F368B0B}"/>
                    </a:ext>
                  </a:extLst>
                </p14:cNvPr>
                <p14:cNvContentPartPr/>
                <p14:nvPr/>
              </p14:nvContentPartPr>
              <p14:xfrm>
                <a:off x="5877240" y="1389820"/>
                <a:ext cx="2593440" cy="58680"/>
              </p14:xfrm>
            </p:contentPart>
          </mc:Choice>
          <mc:Fallback xmlns="">
            <p:pic>
              <p:nvPicPr>
                <p:cNvPr id="7" name="Ink 6">
                  <a:extLst>
                    <a:ext uri="{FF2B5EF4-FFF2-40B4-BE49-F238E27FC236}">
                      <a16:creationId xmlns:a16="http://schemas.microsoft.com/office/drawing/2014/main" id="{E2A24C2C-665C-5ADA-57DF-B1A14F368B0B}"/>
                    </a:ext>
                  </a:extLst>
                </p:cNvPr>
                <p:cNvPicPr/>
                <p:nvPr/>
              </p:nvPicPr>
              <p:blipFill>
                <a:blip r:embed="rId33"/>
                <a:stretch>
                  <a:fillRect/>
                </a:stretch>
              </p:blipFill>
              <p:spPr>
                <a:xfrm>
                  <a:off x="5859240" y="1372180"/>
                  <a:ext cx="262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E82CE6E1-C188-8768-5C48-BD582BC48389}"/>
                    </a:ext>
                  </a:extLst>
                </p14:cNvPr>
                <p14:cNvContentPartPr/>
                <p14:nvPr/>
              </p14:nvContentPartPr>
              <p14:xfrm>
                <a:off x="5124480" y="1463620"/>
                <a:ext cx="603360" cy="35640"/>
              </p14:xfrm>
            </p:contentPart>
          </mc:Choice>
          <mc:Fallback xmlns="">
            <p:pic>
              <p:nvPicPr>
                <p:cNvPr id="9" name="Ink 8">
                  <a:extLst>
                    <a:ext uri="{FF2B5EF4-FFF2-40B4-BE49-F238E27FC236}">
                      <a16:creationId xmlns:a16="http://schemas.microsoft.com/office/drawing/2014/main" id="{E82CE6E1-C188-8768-5C48-BD582BC48389}"/>
                    </a:ext>
                  </a:extLst>
                </p:cNvPr>
                <p:cNvPicPr/>
                <p:nvPr/>
              </p:nvPicPr>
              <p:blipFill>
                <a:blip r:embed="rId35"/>
                <a:stretch>
                  <a:fillRect/>
                </a:stretch>
              </p:blipFill>
              <p:spPr>
                <a:xfrm>
                  <a:off x="5106840" y="1445620"/>
                  <a:ext cx="639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Ink 11">
                  <a:extLst>
                    <a:ext uri="{FF2B5EF4-FFF2-40B4-BE49-F238E27FC236}">
                      <a16:creationId xmlns:a16="http://schemas.microsoft.com/office/drawing/2014/main" id="{8A9E1DA7-2CB3-3E32-35F2-7DB0C62FECC7}"/>
                    </a:ext>
                  </a:extLst>
                </p14:cNvPr>
                <p14:cNvContentPartPr/>
                <p14:nvPr/>
              </p14:nvContentPartPr>
              <p14:xfrm>
                <a:off x="4323480" y="1427980"/>
                <a:ext cx="709560" cy="54360"/>
              </p14:xfrm>
            </p:contentPart>
          </mc:Choice>
          <mc:Fallback xmlns="">
            <p:pic>
              <p:nvPicPr>
                <p:cNvPr id="12" name="Ink 11">
                  <a:extLst>
                    <a:ext uri="{FF2B5EF4-FFF2-40B4-BE49-F238E27FC236}">
                      <a16:creationId xmlns:a16="http://schemas.microsoft.com/office/drawing/2014/main" id="{8A9E1DA7-2CB3-3E32-35F2-7DB0C62FECC7}"/>
                    </a:ext>
                  </a:extLst>
                </p:cNvPr>
                <p:cNvPicPr/>
                <p:nvPr/>
              </p:nvPicPr>
              <p:blipFill>
                <a:blip r:embed="rId37"/>
                <a:stretch>
                  <a:fillRect/>
                </a:stretch>
              </p:blipFill>
              <p:spPr>
                <a:xfrm>
                  <a:off x="4305480" y="1410340"/>
                  <a:ext cx="745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Ink 12">
                  <a:extLst>
                    <a:ext uri="{FF2B5EF4-FFF2-40B4-BE49-F238E27FC236}">
                      <a16:creationId xmlns:a16="http://schemas.microsoft.com/office/drawing/2014/main" id="{B7BE6D21-558B-5099-DE19-A98838016D17}"/>
                    </a:ext>
                  </a:extLst>
                </p14:cNvPr>
                <p14:cNvContentPartPr/>
                <p14:nvPr/>
              </p14:nvContentPartPr>
              <p14:xfrm>
                <a:off x="3840000" y="1426900"/>
                <a:ext cx="384120" cy="27000"/>
              </p14:xfrm>
            </p:contentPart>
          </mc:Choice>
          <mc:Fallback xmlns="">
            <p:pic>
              <p:nvPicPr>
                <p:cNvPr id="13" name="Ink 12">
                  <a:extLst>
                    <a:ext uri="{FF2B5EF4-FFF2-40B4-BE49-F238E27FC236}">
                      <a16:creationId xmlns:a16="http://schemas.microsoft.com/office/drawing/2014/main" id="{B7BE6D21-558B-5099-DE19-A98838016D17}"/>
                    </a:ext>
                  </a:extLst>
                </p:cNvPr>
                <p:cNvPicPr/>
                <p:nvPr/>
              </p:nvPicPr>
              <p:blipFill>
                <a:blip r:embed="rId39"/>
                <a:stretch>
                  <a:fillRect/>
                </a:stretch>
              </p:blipFill>
              <p:spPr>
                <a:xfrm>
                  <a:off x="3822000" y="1408900"/>
                  <a:ext cx="419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 name="Ink 13">
                  <a:extLst>
                    <a:ext uri="{FF2B5EF4-FFF2-40B4-BE49-F238E27FC236}">
                      <a16:creationId xmlns:a16="http://schemas.microsoft.com/office/drawing/2014/main" id="{A0041164-4C1F-9741-87CD-6E1855CB029B}"/>
                    </a:ext>
                  </a:extLst>
                </p14:cNvPr>
                <p14:cNvContentPartPr/>
                <p14:nvPr/>
              </p14:nvContentPartPr>
              <p14:xfrm>
                <a:off x="3143400" y="1442740"/>
                <a:ext cx="565200" cy="42480"/>
              </p14:xfrm>
            </p:contentPart>
          </mc:Choice>
          <mc:Fallback xmlns="">
            <p:pic>
              <p:nvPicPr>
                <p:cNvPr id="14" name="Ink 13">
                  <a:extLst>
                    <a:ext uri="{FF2B5EF4-FFF2-40B4-BE49-F238E27FC236}">
                      <a16:creationId xmlns:a16="http://schemas.microsoft.com/office/drawing/2014/main" id="{A0041164-4C1F-9741-87CD-6E1855CB029B}"/>
                    </a:ext>
                  </a:extLst>
                </p:cNvPr>
                <p:cNvPicPr/>
                <p:nvPr/>
              </p:nvPicPr>
              <p:blipFill>
                <a:blip r:embed="rId41"/>
                <a:stretch>
                  <a:fillRect/>
                </a:stretch>
              </p:blipFill>
              <p:spPr>
                <a:xfrm>
                  <a:off x="3125760" y="1425100"/>
                  <a:ext cx="600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Ink 14">
                  <a:extLst>
                    <a:ext uri="{FF2B5EF4-FFF2-40B4-BE49-F238E27FC236}">
                      <a16:creationId xmlns:a16="http://schemas.microsoft.com/office/drawing/2014/main" id="{7C552B9C-B14A-1858-E7A8-BC84EAE77550}"/>
                    </a:ext>
                  </a:extLst>
                </p14:cNvPr>
                <p14:cNvContentPartPr/>
                <p14:nvPr/>
              </p14:nvContentPartPr>
              <p14:xfrm>
                <a:off x="1940280" y="1454260"/>
                <a:ext cx="875520" cy="50760"/>
              </p14:xfrm>
            </p:contentPart>
          </mc:Choice>
          <mc:Fallback xmlns="">
            <p:pic>
              <p:nvPicPr>
                <p:cNvPr id="15" name="Ink 14">
                  <a:extLst>
                    <a:ext uri="{FF2B5EF4-FFF2-40B4-BE49-F238E27FC236}">
                      <a16:creationId xmlns:a16="http://schemas.microsoft.com/office/drawing/2014/main" id="{7C552B9C-B14A-1858-E7A8-BC84EAE77550}"/>
                    </a:ext>
                  </a:extLst>
                </p:cNvPr>
                <p:cNvPicPr/>
                <p:nvPr/>
              </p:nvPicPr>
              <p:blipFill>
                <a:blip r:embed="rId43"/>
                <a:stretch>
                  <a:fillRect/>
                </a:stretch>
              </p:blipFill>
              <p:spPr>
                <a:xfrm>
                  <a:off x="1922640" y="1436260"/>
                  <a:ext cx="911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Ink 15">
                  <a:extLst>
                    <a:ext uri="{FF2B5EF4-FFF2-40B4-BE49-F238E27FC236}">
                      <a16:creationId xmlns:a16="http://schemas.microsoft.com/office/drawing/2014/main" id="{5A78EFC1-2620-4802-357E-10FA19F74E3E}"/>
                    </a:ext>
                  </a:extLst>
                </p14:cNvPr>
                <p14:cNvContentPartPr/>
                <p14:nvPr/>
              </p14:nvContentPartPr>
              <p14:xfrm>
                <a:off x="726360" y="1449220"/>
                <a:ext cx="1009440" cy="78480"/>
              </p14:xfrm>
            </p:contentPart>
          </mc:Choice>
          <mc:Fallback xmlns="">
            <p:pic>
              <p:nvPicPr>
                <p:cNvPr id="16" name="Ink 15">
                  <a:extLst>
                    <a:ext uri="{FF2B5EF4-FFF2-40B4-BE49-F238E27FC236}">
                      <a16:creationId xmlns:a16="http://schemas.microsoft.com/office/drawing/2014/main" id="{5A78EFC1-2620-4802-357E-10FA19F74E3E}"/>
                    </a:ext>
                  </a:extLst>
                </p:cNvPr>
                <p:cNvPicPr/>
                <p:nvPr/>
              </p:nvPicPr>
              <p:blipFill>
                <a:blip r:embed="rId45"/>
                <a:stretch>
                  <a:fillRect/>
                </a:stretch>
              </p:blipFill>
              <p:spPr>
                <a:xfrm>
                  <a:off x="708720" y="1431580"/>
                  <a:ext cx="104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2E5D6964-21A7-85D2-0243-F0A61986C034}"/>
                    </a:ext>
                  </a:extLst>
                </p14:cNvPr>
                <p14:cNvContentPartPr/>
                <p14:nvPr/>
              </p14:nvContentPartPr>
              <p14:xfrm>
                <a:off x="819600" y="1429060"/>
                <a:ext cx="2400840" cy="780120"/>
              </p14:xfrm>
            </p:contentPart>
          </mc:Choice>
          <mc:Fallback xmlns="">
            <p:pic>
              <p:nvPicPr>
                <p:cNvPr id="35" name="Ink 34">
                  <a:extLst>
                    <a:ext uri="{FF2B5EF4-FFF2-40B4-BE49-F238E27FC236}">
                      <a16:creationId xmlns:a16="http://schemas.microsoft.com/office/drawing/2014/main" id="{2E5D6964-21A7-85D2-0243-F0A61986C034}"/>
                    </a:ext>
                  </a:extLst>
                </p:cNvPr>
                <p:cNvPicPr/>
                <p:nvPr/>
              </p:nvPicPr>
              <p:blipFill>
                <a:blip r:embed="rId47"/>
                <a:stretch>
                  <a:fillRect/>
                </a:stretch>
              </p:blipFill>
              <p:spPr>
                <a:xfrm>
                  <a:off x="801960" y="1411420"/>
                  <a:ext cx="2436480" cy="81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068A3EE8-85FC-713E-64AF-06A217033A0C}"/>
                    </a:ext>
                  </a:extLst>
                </p14:cNvPr>
                <p14:cNvContentPartPr/>
                <p14:nvPr/>
              </p14:nvContentPartPr>
              <p14:xfrm>
                <a:off x="8358360" y="2128900"/>
                <a:ext cx="1017000" cy="705600"/>
              </p14:xfrm>
            </p:contentPart>
          </mc:Choice>
          <mc:Fallback xmlns="">
            <p:pic>
              <p:nvPicPr>
                <p:cNvPr id="36" name="Ink 35">
                  <a:extLst>
                    <a:ext uri="{FF2B5EF4-FFF2-40B4-BE49-F238E27FC236}">
                      <a16:creationId xmlns:a16="http://schemas.microsoft.com/office/drawing/2014/main" id="{068A3EE8-85FC-713E-64AF-06A217033A0C}"/>
                    </a:ext>
                  </a:extLst>
                </p:cNvPr>
                <p:cNvPicPr/>
                <p:nvPr/>
              </p:nvPicPr>
              <p:blipFill>
                <a:blip r:embed="rId49"/>
                <a:stretch>
                  <a:fillRect/>
                </a:stretch>
              </p:blipFill>
              <p:spPr>
                <a:xfrm>
                  <a:off x="8340720" y="2110900"/>
                  <a:ext cx="1052640" cy="741240"/>
                </a:xfrm>
                <a:prstGeom prst="rect">
                  <a:avLst/>
                </a:prstGeom>
              </p:spPr>
            </p:pic>
          </mc:Fallback>
        </mc:AlternateContent>
      </p:grpSp>
      <p:grpSp>
        <p:nvGrpSpPr>
          <p:cNvPr id="47" name="Group 46">
            <a:extLst>
              <a:ext uri="{FF2B5EF4-FFF2-40B4-BE49-F238E27FC236}">
                <a16:creationId xmlns:a16="http://schemas.microsoft.com/office/drawing/2014/main" id="{289890BB-AE4C-DFC8-0157-BF70721E11B2}"/>
              </a:ext>
            </a:extLst>
          </p:cNvPr>
          <p:cNvGrpSpPr/>
          <p:nvPr/>
        </p:nvGrpSpPr>
        <p:grpSpPr>
          <a:xfrm>
            <a:off x="1433400" y="2686540"/>
            <a:ext cx="6033600" cy="141480"/>
            <a:chOff x="1433400" y="2686540"/>
            <a:chExt cx="6033600" cy="141480"/>
          </a:xfrm>
        </p:grpSpPr>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22E1DA9A-661E-4D7F-9DCE-755C3BDAB87E}"/>
                    </a:ext>
                  </a:extLst>
                </p14:cNvPr>
                <p14:cNvContentPartPr/>
                <p14:nvPr/>
              </p14:nvContentPartPr>
              <p14:xfrm>
                <a:off x="6919440" y="2744500"/>
                <a:ext cx="547560" cy="42840"/>
              </p14:xfrm>
            </p:contentPart>
          </mc:Choice>
          <mc:Fallback xmlns="">
            <p:pic>
              <p:nvPicPr>
                <p:cNvPr id="38" name="Ink 37">
                  <a:extLst>
                    <a:ext uri="{FF2B5EF4-FFF2-40B4-BE49-F238E27FC236}">
                      <a16:creationId xmlns:a16="http://schemas.microsoft.com/office/drawing/2014/main" id="{22E1DA9A-661E-4D7F-9DCE-755C3BDAB87E}"/>
                    </a:ext>
                  </a:extLst>
                </p:cNvPr>
                <p:cNvPicPr/>
                <p:nvPr/>
              </p:nvPicPr>
              <p:blipFill>
                <a:blip r:embed="rId51"/>
                <a:stretch>
                  <a:fillRect/>
                </a:stretch>
              </p:blipFill>
              <p:spPr>
                <a:xfrm>
                  <a:off x="6901800" y="2726500"/>
                  <a:ext cx="583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4D6266C6-4DEF-CB94-ACEA-062C6078D7C5}"/>
                    </a:ext>
                  </a:extLst>
                </p14:cNvPr>
                <p14:cNvContentPartPr/>
                <p14:nvPr/>
              </p14:nvContentPartPr>
              <p14:xfrm>
                <a:off x="6257760" y="2775100"/>
                <a:ext cx="313560" cy="45720"/>
              </p14:xfrm>
            </p:contentPart>
          </mc:Choice>
          <mc:Fallback xmlns="">
            <p:pic>
              <p:nvPicPr>
                <p:cNvPr id="39" name="Ink 38">
                  <a:extLst>
                    <a:ext uri="{FF2B5EF4-FFF2-40B4-BE49-F238E27FC236}">
                      <a16:creationId xmlns:a16="http://schemas.microsoft.com/office/drawing/2014/main" id="{4D6266C6-4DEF-CB94-ACEA-062C6078D7C5}"/>
                    </a:ext>
                  </a:extLst>
                </p:cNvPr>
                <p:cNvPicPr/>
                <p:nvPr/>
              </p:nvPicPr>
              <p:blipFill>
                <a:blip r:embed="rId53"/>
                <a:stretch>
                  <a:fillRect/>
                </a:stretch>
              </p:blipFill>
              <p:spPr>
                <a:xfrm>
                  <a:off x="6239760" y="2757100"/>
                  <a:ext cx="349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E2CE6509-34DD-B35C-FC8B-0D663A970918}"/>
                    </a:ext>
                  </a:extLst>
                </p14:cNvPr>
                <p14:cNvContentPartPr/>
                <p14:nvPr/>
              </p14:nvContentPartPr>
              <p14:xfrm>
                <a:off x="5296200" y="2703460"/>
                <a:ext cx="536040" cy="119880"/>
              </p14:xfrm>
            </p:contentPart>
          </mc:Choice>
          <mc:Fallback xmlns="">
            <p:pic>
              <p:nvPicPr>
                <p:cNvPr id="40" name="Ink 39">
                  <a:extLst>
                    <a:ext uri="{FF2B5EF4-FFF2-40B4-BE49-F238E27FC236}">
                      <a16:creationId xmlns:a16="http://schemas.microsoft.com/office/drawing/2014/main" id="{E2CE6509-34DD-B35C-FC8B-0D663A970918}"/>
                    </a:ext>
                  </a:extLst>
                </p:cNvPr>
                <p:cNvPicPr/>
                <p:nvPr/>
              </p:nvPicPr>
              <p:blipFill>
                <a:blip r:embed="rId55"/>
                <a:stretch>
                  <a:fillRect/>
                </a:stretch>
              </p:blipFill>
              <p:spPr>
                <a:xfrm>
                  <a:off x="5278560" y="2685460"/>
                  <a:ext cx="571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8063E738-1B28-CC7B-5CF6-983C4A3277D3}"/>
                    </a:ext>
                  </a:extLst>
                </p14:cNvPr>
                <p14:cNvContentPartPr/>
                <p14:nvPr/>
              </p14:nvContentPartPr>
              <p14:xfrm>
                <a:off x="4292160" y="2784460"/>
                <a:ext cx="683280" cy="22320"/>
              </p14:xfrm>
            </p:contentPart>
          </mc:Choice>
          <mc:Fallback xmlns="">
            <p:pic>
              <p:nvPicPr>
                <p:cNvPr id="42" name="Ink 41">
                  <a:extLst>
                    <a:ext uri="{FF2B5EF4-FFF2-40B4-BE49-F238E27FC236}">
                      <a16:creationId xmlns:a16="http://schemas.microsoft.com/office/drawing/2014/main" id="{8063E738-1B28-CC7B-5CF6-983C4A3277D3}"/>
                    </a:ext>
                  </a:extLst>
                </p:cNvPr>
                <p:cNvPicPr/>
                <p:nvPr/>
              </p:nvPicPr>
              <p:blipFill>
                <a:blip r:embed="rId57"/>
                <a:stretch>
                  <a:fillRect/>
                </a:stretch>
              </p:blipFill>
              <p:spPr>
                <a:xfrm>
                  <a:off x="4274160" y="2766460"/>
                  <a:ext cx="718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7FCB9845-633E-F4CD-751D-363661CA8E84}"/>
                    </a:ext>
                  </a:extLst>
                </p14:cNvPr>
                <p14:cNvContentPartPr/>
                <p14:nvPr/>
              </p14:nvContentPartPr>
              <p14:xfrm>
                <a:off x="3033240" y="2772220"/>
                <a:ext cx="957960" cy="55800"/>
              </p14:xfrm>
            </p:contentPart>
          </mc:Choice>
          <mc:Fallback xmlns="">
            <p:pic>
              <p:nvPicPr>
                <p:cNvPr id="43" name="Ink 42">
                  <a:extLst>
                    <a:ext uri="{FF2B5EF4-FFF2-40B4-BE49-F238E27FC236}">
                      <a16:creationId xmlns:a16="http://schemas.microsoft.com/office/drawing/2014/main" id="{7FCB9845-633E-F4CD-751D-363661CA8E84}"/>
                    </a:ext>
                  </a:extLst>
                </p:cNvPr>
                <p:cNvPicPr/>
                <p:nvPr/>
              </p:nvPicPr>
              <p:blipFill>
                <a:blip r:embed="rId59"/>
                <a:stretch>
                  <a:fillRect/>
                </a:stretch>
              </p:blipFill>
              <p:spPr>
                <a:xfrm>
                  <a:off x="3015600" y="2754220"/>
                  <a:ext cx="993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C4FF9714-969E-6F10-10C1-C19D191EEA70}"/>
                    </a:ext>
                  </a:extLst>
                </p14:cNvPr>
                <p14:cNvContentPartPr/>
                <p14:nvPr/>
              </p14:nvContentPartPr>
              <p14:xfrm>
                <a:off x="2382360" y="2686540"/>
                <a:ext cx="491040" cy="71280"/>
              </p14:xfrm>
            </p:contentPart>
          </mc:Choice>
          <mc:Fallback xmlns="">
            <p:pic>
              <p:nvPicPr>
                <p:cNvPr id="45" name="Ink 44">
                  <a:extLst>
                    <a:ext uri="{FF2B5EF4-FFF2-40B4-BE49-F238E27FC236}">
                      <a16:creationId xmlns:a16="http://schemas.microsoft.com/office/drawing/2014/main" id="{C4FF9714-969E-6F10-10C1-C19D191EEA70}"/>
                    </a:ext>
                  </a:extLst>
                </p:cNvPr>
                <p:cNvPicPr/>
                <p:nvPr/>
              </p:nvPicPr>
              <p:blipFill>
                <a:blip r:embed="rId61"/>
                <a:stretch>
                  <a:fillRect/>
                </a:stretch>
              </p:blipFill>
              <p:spPr>
                <a:xfrm>
                  <a:off x="2364360" y="2668900"/>
                  <a:ext cx="526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A824C948-8D3F-44CB-F542-1D2EA67F1859}"/>
                    </a:ext>
                  </a:extLst>
                </p14:cNvPr>
                <p14:cNvContentPartPr/>
                <p14:nvPr/>
              </p14:nvContentPartPr>
              <p14:xfrm>
                <a:off x="1433400" y="2796700"/>
                <a:ext cx="787680" cy="19440"/>
              </p14:xfrm>
            </p:contentPart>
          </mc:Choice>
          <mc:Fallback xmlns="">
            <p:pic>
              <p:nvPicPr>
                <p:cNvPr id="46" name="Ink 45">
                  <a:extLst>
                    <a:ext uri="{FF2B5EF4-FFF2-40B4-BE49-F238E27FC236}">
                      <a16:creationId xmlns:a16="http://schemas.microsoft.com/office/drawing/2014/main" id="{A824C948-8D3F-44CB-F542-1D2EA67F1859}"/>
                    </a:ext>
                  </a:extLst>
                </p:cNvPr>
                <p:cNvPicPr/>
                <p:nvPr/>
              </p:nvPicPr>
              <p:blipFill>
                <a:blip r:embed="rId63"/>
                <a:stretch>
                  <a:fillRect/>
                </a:stretch>
              </p:blipFill>
              <p:spPr>
                <a:xfrm>
                  <a:off x="1415760" y="2778700"/>
                  <a:ext cx="823320" cy="55080"/>
                </a:xfrm>
                <a:prstGeom prst="rect">
                  <a:avLst/>
                </a:prstGeom>
              </p:spPr>
            </p:pic>
          </mc:Fallback>
        </mc:AlternateContent>
      </p:grpSp>
      <p:grpSp>
        <p:nvGrpSpPr>
          <p:cNvPr id="56" name="Group 55">
            <a:extLst>
              <a:ext uri="{FF2B5EF4-FFF2-40B4-BE49-F238E27FC236}">
                <a16:creationId xmlns:a16="http://schemas.microsoft.com/office/drawing/2014/main" id="{E08A6A23-EF67-F977-212F-6F5BDFA1C8E1}"/>
              </a:ext>
            </a:extLst>
          </p:cNvPr>
          <p:cNvGrpSpPr/>
          <p:nvPr/>
        </p:nvGrpSpPr>
        <p:grpSpPr>
          <a:xfrm>
            <a:off x="4372800" y="3395380"/>
            <a:ext cx="4845960" cy="126360"/>
            <a:chOff x="4372800" y="3395380"/>
            <a:chExt cx="4845960" cy="126360"/>
          </a:xfrm>
        </p:grpSpPr>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600DA1EB-5810-ED32-4144-24D58F6FDB22}"/>
                    </a:ext>
                  </a:extLst>
                </p14:cNvPr>
                <p14:cNvContentPartPr/>
                <p14:nvPr/>
              </p14:nvContentPartPr>
              <p14:xfrm>
                <a:off x="8502720" y="3476020"/>
                <a:ext cx="716040" cy="45720"/>
              </p14:xfrm>
            </p:contentPart>
          </mc:Choice>
          <mc:Fallback xmlns="">
            <p:pic>
              <p:nvPicPr>
                <p:cNvPr id="48" name="Ink 47">
                  <a:extLst>
                    <a:ext uri="{FF2B5EF4-FFF2-40B4-BE49-F238E27FC236}">
                      <a16:creationId xmlns:a16="http://schemas.microsoft.com/office/drawing/2014/main" id="{600DA1EB-5810-ED32-4144-24D58F6FDB22}"/>
                    </a:ext>
                  </a:extLst>
                </p:cNvPr>
                <p:cNvPicPr/>
                <p:nvPr/>
              </p:nvPicPr>
              <p:blipFill>
                <a:blip r:embed="rId65"/>
                <a:stretch>
                  <a:fillRect/>
                </a:stretch>
              </p:blipFill>
              <p:spPr>
                <a:xfrm>
                  <a:off x="8484720" y="3458380"/>
                  <a:ext cx="751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5CEE6FBB-4D43-6705-E40A-791E19805336}"/>
                    </a:ext>
                  </a:extLst>
                </p14:cNvPr>
                <p14:cNvContentPartPr/>
                <p14:nvPr/>
              </p14:nvContentPartPr>
              <p14:xfrm>
                <a:off x="7607760" y="3443980"/>
                <a:ext cx="340920" cy="24480"/>
              </p14:xfrm>
            </p:contentPart>
          </mc:Choice>
          <mc:Fallback xmlns="">
            <p:pic>
              <p:nvPicPr>
                <p:cNvPr id="49" name="Ink 48">
                  <a:extLst>
                    <a:ext uri="{FF2B5EF4-FFF2-40B4-BE49-F238E27FC236}">
                      <a16:creationId xmlns:a16="http://schemas.microsoft.com/office/drawing/2014/main" id="{5CEE6FBB-4D43-6705-E40A-791E19805336}"/>
                    </a:ext>
                  </a:extLst>
                </p:cNvPr>
                <p:cNvPicPr/>
                <p:nvPr/>
              </p:nvPicPr>
              <p:blipFill>
                <a:blip r:embed="rId67"/>
                <a:stretch>
                  <a:fillRect/>
                </a:stretch>
              </p:blipFill>
              <p:spPr>
                <a:xfrm>
                  <a:off x="7590120" y="3426340"/>
                  <a:ext cx="376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FB96B342-B697-D23D-A1C1-CB453F0ABEFF}"/>
                    </a:ext>
                  </a:extLst>
                </p14:cNvPr>
                <p14:cNvContentPartPr/>
                <p14:nvPr/>
              </p14:nvContentPartPr>
              <p14:xfrm>
                <a:off x="6710280" y="3432460"/>
                <a:ext cx="686520" cy="39960"/>
              </p14:xfrm>
            </p:contentPart>
          </mc:Choice>
          <mc:Fallback xmlns="">
            <p:pic>
              <p:nvPicPr>
                <p:cNvPr id="51" name="Ink 50">
                  <a:extLst>
                    <a:ext uri="{FF2B5EF4-FFF2-40B4-BE49-F238E27FC236}">
                      <a16:creationId xmlns:a16="http://schemas.microsoft.com/office/drawing/2014/main" id="{FB96B342-B697-D23D-A1C1-CB453F0ABEFF}"/>
                    </a:ext>
                  </a:extLst>
                </p:cNvPr>
                <p:cNvPicPr/>
                <p:nvPr/>
              </p:nvPicPr>
              <p:blipFill>
                <a:blip r:embed="rId69"/>
                <a:stretch>
                  <a:fillRect/>
                </a:stretch>
              </p:blipFill>
              <p:spPr>
                <a:xfrm>
                  <a:off x="6692640" y="3414460"/>
                  <a:ext cx="722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229FC821-8875-788E-A67E-1B45B9B93695}"/>
                    </a:ext>
                  </a:extLst>
                </p14:cNvPr>
                <p14:cNvContentPartPr/>
                <p14:nvPr/>
              </p14:nvContentPartPr>
              <p14:xfrm>
                <a:off x="5414280" y="3395380"/>
                <a:ext cx="1025640" cy="37080"/>
              </p14:xfrm>
            </p:contentPart>
          </mc:Choice>
          <mc:Fallback xmlns="">
            <p:pic>
              <p:nvPicPr>
                <p:cNvPr id="53" name="Ink 52">
                  <a:extLst>
                    <a:ext uri="{FF2B5EF4-FFF2-40B4-BE49-F238E27FC236}">
                      <a16:creationId xmlns:a16="http://schemas.microsoft.com/office/drawing/2014/main" id="{229FC821-8875-788E-A67E-1B45B9B93695}"/>
                    </a:ext>
                  </a:extLst>
                </p:cNvPr>
                <p:cNvPicPr/>
                <p:nvPr/>
              </p:nvPicPr>
              <p:blipFill>
                <a:blip r:embed="rId71"/>
                <a:stretch>
                  <a:fillRect/>
                </a:stretch>
              </p:blipFill>
              <p:spPr>
                <a:xfrm>
                  <a:off x="5396640" y="3377380"/>
                  <a:ext cx="1061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6F692BDE-15C0-140F-BC2B-6C4D176EDBA8}"/>
                    </a:ext>
                  </a:extLst>
                </p14:cNvPr>
                <p14:cNvContentPartPr/>
                <p14:nvPr/>
              </p14:nvContentPartPr>
              <p14:xfrm>
                <a:off x="4372800" y="3440380"/>
                <a:ext cx="738720" cy="77400"/>
              </p14:xfrm>
            </p:contentPart>
          </mc:Choice>
          <mc:Fallback xmlns="">
            <p:pic>
              <p:nvPicPr>
                <p:cNvPr id="55" name="Ink 54">
                  <a:extLst>
                    <a:ext uri="{FF2B5EF4-FFF2-40B4-BE49-F238E27FC236}">
                      <a16:creationId xmlns:a16="http://schemas.microsoft.com/office/drawing/2014/main" id="{6F692BDE-15C0-140F-BC2B-6C4D176EDBA8}"/>
                    </a:ext>
                  </a:extLst>
                </p:cNvPr>
                <p:cNvPicPr/>
                <p:nvPr/>
              </p:nvPicPr>
              <p:blipFill>
                <a:blip r:embed="rId73"/>
                <a:stretch>
                  <a:fillRect/>
                </a:stretch>
              </p:blipFill>
              <p:spPr>
                <a:xfrm>
                  <a:off x="4354800" y="3422740"/>
                  <a:ext cx="774360" cy="113040"/>
                </a:xfrm>
                <a:prstGeom prst="rect">
                  <a:avLst/>
                </a:prstGeom>
              </p:spPr>
            </p:pic>
          </mc:Fallback>
        </mc:AlternateContent>
      </p:grpSp>
      <p:grpSp>
        <p:nvGrpSpPr>
          <p:cNvPr id="61" name="Group 60">
            <a:extLst>
              <a:ext uri="{FF2B5EF4-FFF2-40B4-BE49-F238E27FC236}">
                <a16:creationId xmlns:a16="http://schemas.microsoft.com/office/drawing/2014/main" id="{0BD5DB33-6A01-DEC3-7B50-2CD226CA1EE7}"/>
              </a:ext>
            </a:extLst>
          </p:cNvPr>
          <p:cNvGrpSpPr/>
          <p:nvPr/>
        </p:nvGrpSpPr>
        <p:grpSpPr>
          <a:xfrm>
            <a:off x="371040" y="3445060"/>
            <a:ext cx="2824560" cy="139320"/>
            <a:chOff x="371040" y="3445060"/>
            <a:chExt cx="2824560" cy="139320"/>
          </a:xfrm>
        </p:grpSpPr>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20A5A571-2977-5609-074B-C181C7ADB6F2}"/>
                    </a:ext>
                  </a:extLst>
                </p14:cNvPr>
                <p14:cNvContentPartPr/>
                <p14:nvPr/>
              </p14:nvContentPartPr>
              <p14:xfrm>
                <a:off x="2333760" y="3445060"/>
                <a:ext cx="861840" cy="64080"/>
              </p14:xfrm>
            </p:contentPart>
          </mc:Choice>
          <mc:Fallback xmlns="">
            <p:pic>
              <p:nvPicPr>
                <p:cNvPr id="57" name="Ink 56">
                  <a:extLst>
                    <a:ext uri="{FF2B5EF4-FFF2-40B4-BE49-F238E27FC236}">
                      <a16:creationId xmlns:a16="http://schemas.microsoft.com/office/drawing/2014/main" id="{20A5A571-2977-5609-074B-C181C7ADB6F2}"/>
                    </a:ext>
                  </a:extLst>
                </p:cNvPr>
                <p:cNvPicPr/>
                <p:nvPr/>
              </p:nvPicPr>
              <p:blipFill>
                <a:blip r:embed="rId75"/>
                <a:stretch>
                  <a:fillRect/>
                </a:stretch>
              </p:blipFill>
              <p:spPr>
                <a:xfrm>
                  <a:off x="2315760" y="3427420"/>
                  <a:ext cx="897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3D620766-CC8C-325E-F8FB-6AAAEA489406}"/>
                    </a:ext>
                  </a:extLst>
                </p14:cNvPr>
                <p14:cNvContentPartPr/>
                <p14:nvPr/>
              </p14:nvContentPartPr>
              <p14:xfrm>
                <a:off x="1258440" y="3446860"/>
                <a:ext cx="943920" cy="75600"/>
              </p14:xfrm>
            </p:contentPart>
          </mc:Choice>
          <mc:Fallback xmlns="">
            <p:pic>
              <p:nvPicPr>
                <p:cNvPr id="58" name="Ink 57">
                  <a:extLst>
                    <a:ext uri="{FF2B5EF4-FFF2-40B4-BE49-F238E27FC236}">
                      <a16:creationId xmlns:a16="http://schemas.microsoft.com/office/drawing/2014/main" id="{3D620766-CC8C-325E-F8FB-6AAAEA489406}"/>
                    </a:ext>
                  </a:extLst>
                </p:cNvPr>
                <p:cNvPicPr/>
                <p:nvPr/>
              </p:nvPicPr>
              <p:blipFill>
                <a:blip r:embed="rId77"/>
                <a:stretch>
                  <a:fillRect/>
                </a:stretch>
              </p:blipFill>
              <p:spPr>
                <a:xfrm>
                  <a:off x="1240800" y="3428860"/>
                  <a:ext cx="979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65C4630D-7178-AC68-97C9-1427B988DFCB}"/>
                    </a:ext>
                  </a:extLst>
                </p14:cNvPr>
                <p14:cNvContentPartPr/>
                <p14:nvPr/>
              </p14:nvContentPartPr>
              <p14:xfrm>
                <a:off x="371040" y="3500860"/>
                <a:ext cx="750240" cy="83520"/>
              </p14:xfrm>
            </p:contentPart>
          </mc:Choice>
          <mc:Fallback xmlns="">
            <p:pic>
              <p:nvPicPr>
                <p:cNvPr id="60" name="Ink 59">
                  <a:extLst>
                    <a:ext uri="{FF2B5EF4-FFF2-40B4-BE49-F238E27FC236}">
                      <a16:creationId xmlns:a16="http://schemas.microsoft.com/office/drawing/2014/main" id="{65C4630D-7178-AC68-97C9-1427B988DFCB}"/>
                    </a:ext>
                  </a:extLst>
                </p:cNvPr>
                <p:cNvPicPr/>
                <p:nvPr/>
              </p:nvPicPr>
              <p:blipFill>
                <a:blip r:embed="rId79"/>
                <a:stretch>
                  <a:fillRect/>
                </a:stretch>
              </p:blipFill>
              <p:spPr>
                <a:xfrm>
                  <a:off x="353400" y="3483220"/>
                  <a:ext cx="78588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2C94E60C-9C18-5B94-CBFD-E949C22366FD}"/>
                  </a:ext>
                </a:extLst>
              </p14:cNvPr>
              <p14:cNvContentPartPr/>
              <p14:nvPr/>
            </p14:nvContentPartPr>
            <p14:xfrm>
              <a:off x="8366280" y="4185580"/>
              <a:ext cx="964440" cy="43560"/>
            </p14:xfrm>
          </p:contentPart>
        </mc:Choice>
        <mc:Fallback xmlns="">
          <p:pic>
            <p:nvPicPr>
              <p:cNvPr id="62" name="Ink 61">
                <a:extLst>
                  <a:ext uri="{FF2B5EF4-FFF2-40B4-BE49-F238E27FC236}">
                    <a16:creationId xmlns:a16="http://schemas.microsoft.com/office/drawing/2014/main" id="{2C94E60C-9C18-5B94-CBFD-E949C22366FD}"/>
                  </a:ext>
                </a:extLst>
              </p:cNvPr>
              <p:cNvPicPr/>
              <p:nvPr/>
            </p:nvPicPr>
            <p:blipFill>
              <a:blip r:embed="rId81"/>
              <a:stretch>
                <a:fillRect/>
              </a:stretch>
            </p:blipFill>
            <p:spPr>
              <a:xfrm>
                <a:off x="8348640" y="4167580"/>
                <a:ext cx="100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3AECEF91-A3E7-84BA-001F-91B3497A3131}"/>
                  </a:ext>
                </a:extLst>
              </p14:cNvPr>
              <p14:cNvContentPartPr/>
              <p14:nvPr/>
            </p14:nvContentPartPr>
            <p14:xfrm>
              <a:off x="6749160" y="4108540"/>
              <a:ext cx="1166760" cy="47520"/>
            </p14:xfrm>
          </p:contentPart>
        </mc:Choice>
        <mc:Fallback xmlns="">
          <p:pic>
            <p:nvPicPr>
              <p:cNvPr id="63" name="Ink 62">
                <a:extLst>
                  <a:ext uri="{FF2B5EF4-FFF2-40B4-BE49-F238E27FC236}">
                    <a16:creationId xmlns:a16="http://schemas.microsoft.com/office/drawing/2014/main" id="{3AECEF91-A3E7-84BA-001F-91B3497A3131}"/>
                  </a:ext>
                </a:extLst>
              </p:cNvPr>
              <p:cNvPicPr/>
              <p:nvPr/>
            </p:nvPicPr>
            <p:blipFill>
              <a:blip r:embed="rId83"/>
              <a:stretch>
                <a:fillRect/>
              </a:stretch>
            </p:blipFill>
            <p:spPr>
              <a:xfrm>
                <a:off x="6731520" y="4090540"/>
                <a:ext cx="1202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1" name="Ink 80">
                <a:extLst>
                  <a:ext uri="{FF2B5EF4-FFF2-40B4-BE49-F238E27FC236}">
                    <a16:creationId xmlns:a16="http://schemas.microsoft.com/office/drawing/2014/main" id="{10A3EAF7-7AF3-59C7-6C73-DA052738E5A4}"/>
                  </a:ext>
                </a:extLst>
              </p14:cNvPr>
              <p14:cNvContentPartPr/>
              <p14:nvPr/>
            </p14:nvContentPartPr>
            <p14:xfrm>
              <a:off x="8752200" y="5441260"/>
              <a:ext cx="515160" cy="60840"/>
            </p14:xfrm>
          </p:contentPart>
        </mc:Choice>
        <mc:Fallback xmlns="">
          <p:pic>
            <p:nvPicPr>
              <p:cNvPr id="81" name="Ink 80">
                <a:extLst>
                  <a:ext uri="{FF2B5EF4-FFF2-40B4-BE49-F238E27FC236}">
                    <a16:creationId xmlns:a16="http://schemas.microsoft.com/office/drawing/2014/main" id="{10A3EAF7-7AF3-59C7-6C73-DA052738E5A4}"/>
                  </a:ext>
                </a:extLst>
              </p:cNvPr>
              <p:cNvPicPr/>
              <p:nvPr/>
            </p:nvPicPr>
            <p:blipFill>
              <a:blip r:embed="rId85"/>
              <a:stretch>
                <a:fillRect/>
              </a:stretch>
            </p:blipFill>
            <p:spPr>
              <a:xfrm>
                <a:off x="8734560" y="5423620"/>
                <a:ext cx="550800" cy="96480"/>
              </a:xfrm>
              <a:prstGeom prst="rect">
                <a:avLst/>
              </a:prstGeom>
            </p:spPr>
          </p:pic>
        </mc:Fallback>
      </mc:AlternateContent>
      <p:grpSp>
        <p:nvGrpSpPr>
          <p:cNvPr id="84" name="Group 83">
            <a:extLst>
              <a:ext uri="{FF2B5EF4-FFF2-40B4-BE49-F238E27FC236}">
                <a16:creationId xmlns:a16="http://schemas.microsoft.com/office/drawing/2014/main" id="{F5CA1636-6E64-3F5E-1706-450AA2632107}"/>
              </a:ext>
            </a:extLst>
          </p:cNvPr>
          <p:cNvGrpSpPr/>
          <p:nvPr/>
        </p:nvGrpSpPr>
        <p:grpSpPr>
          <a:xfrm>
            <a:off x="999600" y="4019620"/>
            <a:ext cx="8280720" cy="877680"/>
            <a:chOff x="999600" y="4019620"/>
            <a:chExt cx="8280720" cy="877680"/>
          </a:xfrm>
        </p:grpSpPr>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4D81D292-E614-E64F-5A3A-4538E26006E2}"/>
                    </a:ext>
                  </a:extLst>
                </p14:cNvPr>
                <p14:cNvContentPartPr/>
                <p14:nvPr/>
              </p14:nvContentPartPr>
              <p14:xfrm>
                <a:off x="5593920" y="4081900"/>
                <a:ext cx="821160" cy="68760"/>
              </p14:xfrm>
            </p:contentPart>
          </mc:Choice>
          <mc:Fallback xmlns="">
            <p:pic>
              <p:nvPicPr>
                <p:cNvPr id="64" name="Ink 63">
                  <a:extLst>
                    <a:ext uri="{FF2B5EF4-FFF2-40B4-BE49-F238E27FC236}">
                      <a16:creationId xmlns:a16="http://schemas.microsoft.com/office/drawing/2014/main" id="{4D81D292-E614-E64F-5A3A-4538E26006E2}"/>
                    </a:ext>
                  </a:extLst>
                </p:cNvPr>
                <p:cNvPicPr/>
                <p:nvPr/>
              </p:nvPicPr>
              <p:blipFill>
                <a:blip r:embed="rId87"/>
                <a:stretch>
                  <a:fillRect/>
                </a:stretch>
              </p:blipFill>
              <p:spPr>
                <a:xfrm>
                  <a:off x="5576280" y="4064260"/>
                  <a:ext cx="856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CDC9FC13-0BC5-B066-617C-B726C7C137B6}"/>
                    </a:ext>
                  </a:extLst>
                </p14:cNvPr>
                <p14:cNvContentPartPr/>
                <p14:nvPr/>
              </p14:nvContentPartPr>
              <p14:xfrm>
                <a:off x="3884640" y="4131220"/>
                <a:ext cx="1404720" cy="84240"/>
              </p14:xfrm>
            </p:contentPart>
          </mc:Choice>
          <mc:Fallback xmlns="">
            <p:pic>
              <p:nvPicPr>
                <p:cNvPr id="65" name="Ink 64">
                  <a:extLst>
                    <a:ext uri="{FF2B5EF4-FFF2-40B4-BE49-F238E27FC236}">
                      <a16:creationId xmlns:a16="http://schemas.microsoft.com/office/drawing/2014/main" id="{CDC9FC13-0BC5-B066-617C-B726C7C137B6}"/>
                    </a:ext>
                  </a:extLst>
                </p:cNvPr>
                <p:cNvPicPr/>
                <p:nvPr/>
              </p:nvPicPr>
              <p:blipFill>
                <a:blip r:embed="rId89"/>
                <a:stretch>
                  <a:fillRect/>
                </a:stretch>
              </p:blipFill>
              <p:spPr>
                <a:xfrm>
                  <a:off x="3867000" y="4113580"/>
                  <a:ext cx="1440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43229421-C19E-5238-02AD-36B23997A014}"/>
                    </a:ext>
                  </a:extLst>
                </p14:cNvPr>
                <p14:cNvContentPartPr/>
                <p14:nvPr/>
              </p14:nvContentPartPr>
              <p14:xfrm>
                <a:off x="3062760" y="4104220"/>
                <a:ext cx="820440" cy="54000"/>
              </p14:xfrm>
            </p:contentPart>
          </mc:Choice>
          <mc:Fallback xmlns="">
            <p:pic>
              <p:nvPicPr>
                <p:cNvPr id="67" name="Ink 66">
                  <a:extLst>
                    <a:ext uri="{FF2B5EF4-FFF2-40B4-BE49-F238E27FC236}">
                      <a16:creationId xmlns:a16="http://schemas.microsoft.com/office/drawing/2014/main" id="{43229421-C19E-5238-02AD-36B23997A014}"/>
                    </a:ext>
                  </a:extLst>
                </p:cNvPr>
                <p:cNvPicPr/>
                <p:nvPr/>
              </p:nvPicPr>
              <p:blipFill>
                <a:blip r:embed="rId91"/>
                <a:stretch>
                  <a:fillRect/>
                </a:stretch>
              </p:blipFill>
              <p:spPr>
                <a:xfrm>
                  <a:off x="3044760" y="4086220"/>
                  <a:ext cx="856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CB4653F9-2637-9685-8E25-D6DCB4250EE8}"/>
                    </a:ext>
                  </a:extLst>
                </p14:cNvPr>
                <p14:cNvContentPartPr/>
                <p14:nvPr/>
              </p14:nvContentPartPr>
              <p14:xfrm>
                <a:off x="999600" y="4019620"/>
                <a:ext cx="844200" cy="106920"/>
              </p14:xfrm>
            </p:contentPart>
          </mc:Choice>
          <mc:Fallback xmlns="">
            <p:pic>
              <p:nvPicPr>
                <p:cNvPr id="69" name="Ink 68">
                  <a:extLst>
                    <a:ext uri="{FF2B5EF4-FFF2-40B4-BE49-F238E27FC236}">
                      <a16:creationId xmlns:a16="http://schemas.microsoft.com/office/drawing/2014/main" id="{CB4653F9-2637-9685-8E25-D6DCB4250EE8}"/>
                    </a:ext>
                  </a:extLst>
                </p:cNvPr>
                <p:cNvPicPr/>
                <p:nvPr/>
              </p:nvPicPr>
              <p:blipFill>
                <a:blip r:embed="rId93"/>
                <a:stretch>
                  <a:fillRect/>
                </a:stretch>
              </p:blipFill>
              <p:spPr>
                <a:xfrm>
                  <a:off x="981600" y="4001980"/>
                  <a:ext cx="879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AE2D024C-3CC4-05E5-0EEF-A2FAF80900C6}"/>
                    </a:ext>
                  </a:extLst>
                </p14:cNvPr>
                <p14:cNvContentPartPr/>
                <p14:nvPr/>
              </p14:nvContentPartPr>
              <p14:xfrm>
                <a:off x="8443320" y="4775620"/>
                <a:ext cx="837000" cy="97200"/>
              </p14:xfrm>
            </p:contentPart>
          </mc:Choice>
          <mc:Fallback xmlns="">
            <p:pic>
              <p:nvPicPr>
                <p:cNvPr id="70" name="Ink 69">
                  <a:extLst>
                    <a:ext uri="{FF2B5EF4-FFF2-40B4-BE49-F238E27FC236}">
                      <a16:creationId xmlns:a16="http://schemas.microsoft.com/office/drawing/2014/main" id="{AE2D024C-3CC4-05E5-0EEF-A2FAF80900C6}"/>
                    </a:ext>
                  </a:extLst>
                </p:cNvPr>
                <p:cNvPicPr/>
                <p:nvPr/>
              </p:nvPicPr>
              <p:blipFill>
                <a:blip r:embed="rId95"/>
                <a:stretch>
                  <a:fillRect/>
                </a:stretch>
              </p:blipFill>
              <p:spPr>
                <a:xfrm>
                  <a:off x="8425320" y="4757620"/>
                  <a:ext cx="872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Ink 70">
                  <a:extLst>
                    <a:ext uri="{FF2B5EF4-FFF2-40B4-BE49-F238E27FC236}">
                      <a16:creationId xmlns:a16="http://schemas.microsoft.com/office/drawing/2014/main" id="{9B2C3ED8-4BE5-D6F8-FBF4-B209021BB3D6}"/>
                    </a:ext>
                  </a:extLst>
                </p14:cNvPr>
                <p14:cNvContentPartPr/>
                <p14:nvPr/>
              </p14:nvContentPartPr>
              <p14:xfrm>
                <a:off x="6795240" y="4822780"/>
                <a:ext cx="1244880" cy="74520"/>
              </p14:xfrm>
            </p:contentPart>
          </mc:Choice>
          <mc:Fallback xmlns="">
            <p:pic>
              <p:nvPicPr>
                <p:cNvPr id="71" name="Ink 70">
                  <a:extLst>
                    <a:ext uri="{FF2B5EF4-FFF2-40B4-BE49-F238E27FC236}">
                      <a16:creationId xmlns:a16="http://schemas.microsoft.com/office/drawing/2014/main" id="{9B2C3ED8-4BE5-D6F8-FBF4-B209021BB3D6}"/>
                    </a:ext>
                  </a:extLst>
                </p:cNvPr>
                <p:cNvPicPr/>
                <p:nvPr/>
              </p:nvPicPr>
              <p:blipFill>
                <a:blip r:embed="rId97"/>
                <a:stretch>
                  <a:fillRect/>
                </a:stretch>
              </p:blipFill>
              <p:spPr>
                <a:xfrm>
                  <a:off x="6777600" y="4804780"/>
                  <a:ext cx="1280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213722B3-2AC3-2582-5D37-4F80BE7ED17B}"/>
                    </a:ext>
                  </a:extLst>
                </p14:cNvPr>
                <p14:cNvContentPartPr/>
                <p14:nvPr/>
              </p14:nvContentPartPr>
              <p14:xfrm>
                <a:off x="6253080" y="4766620"/>
                <a:ext cx="662760" cy="63360"/>
              </p14:xfrm>
            </p:contentPart>
          </mc:Choice>
          <mc:Fallback xmlns="">
            <p:pic>
              <p:nvPicPr>
                <p:cNvPr id="73" name="Ink 72">
                  <a:extLst>
                    <a:ext uri="{FF2B5EF4-FFF2-40B4-BE49-F238E27FC236}">
                      <a16:creationId xmlns:a16="http://schemas.microsoft.com/office/drawing/2014/main" id="{213722B3-2AC3-2582-5D37-4F80BE7ED17B}"/>
                    </a:ext>
                  </a:extLst>
                </p:cNvPr>
                <p:cNvPicPr/>
                <p:nvPr/>
              </p:nvPicPr>
              <p:blipFill>
                <a:blip r:embed="rId99"/>
                <a:stretch>
                  <a:fillRect/>
                </a:stretch>
              </p:blipFill>
              <p:spPr>
                <a:xfrm>
                  <a:off x="6235080" y="4748620"/>
                  <a:ext cx="698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60A74122-C6E4-77DE-7612-E877D25B3BCE}"/>
                    </a:ext>
                  </a:extLst>
                </p14:cNvPr>
                <p14:cNvContentPartPr/>
                <p14:nvPr/>
              </p14:nvContentPartPr>
              <p14:xfrm>
                <a:off x="5801640" y="4603900"/>
                <a:ext cx="470520" cy="81000"/>
              </p14:xfrm>
            </p:contentPart>
          </mc:Choice>
          <mc:Fallback xmlns="">
            <p:pic>
              <p:nvPicPr>
                <p:cNvPr id="74" name="Ink 73">
                  <a:extLst>
                    <a:ext uri="{FF2B5EF4-FFF2-40B4-BE49-F238E27FC236}">
                      <a16:creationId xmlns:a16="http://schemas.microsoft.com/office/drawing/2014/main" id="{60A74122-C6E4-77DE-7612-E877D25B3BCE}"/>
                    </a:ext>
                  </a:extLst>
                </p:cNvPr>
                <p:cNvPicPr/>
                <p:nvPr/>
              </p:nvPicPr>
              <p:blipFill>
                <a:blip r:embed="rId101"/>
                <a:stretch>
                  <a:fillRect/>
                </a:stretch>
              </p:blipFill>
              <p:spPr>
                <a:xfrm>
                  <a:off x="5784000" y="4586260"/>
                  <a:ext cx="506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64B53CEF-116D-3480-DF22-039982C8F4C5}"/>
                    </a:ext>
                  </a:extLst>
                </p14:cNvPr>
                <p14:cNvContentPartPr/>
                <p14:nvPr/>
              </p14:nvContentPartPr>
              <p14:xfrm>
                <a:off x="4921800" y="4715140"/>
                <a:ext cx="486360" cy="56880"/>
              </p14:xfrm>
            </p:contentPart>
          </mc:Choice>
          <mc:Fallback xmlns="">
            <p:pic>
              <p:nvPicPr>
                <p:cNvPr id="75" name="Ink 74">
                  <a:extLst>
                    <a:ext uri="{FF2B5EF4-FFF2-40B4-BE49-F238E27FC236}">
                      <a16:creationId xmlns:a16="http://schemas.microsoft.com/office/drawing/2014/main" id="{64B53CEF-116D-3480-DF22-039982C8F4C5}"/>
                    </a:ext>
                  </a:extLst>
                </p:cNvPr>
                <p:cNvPicPr/>
                <p:nvPr/>
              </p:nvPicPr>
              <p:blipFill>
                <a:blip r:embed="rId103"/>
                <a:stretch>
                  <a:fillRect/>
                </a:stretch>
              </p:blipFill>
              <p:spPr>
                <a:xfrm>
                  <a:off x="4903800" y="4697140"/>
                  <a:ext cx="522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303BF7A0-1801-73C3-3B9A-4222F3175C84}"/>
                    </a:ext>
                  </a:extLst>
                </p14:cNvPr>
                <p14:cNvContentPartPr/>
                <p14:nvPr/>
              </p14:nvContentPartPr>
              <p14:xfrm>
                <a:off x="4122960" y="4768780"/>
                <a:ext cx="587880" cy="62640"/>
              </p14:xfrm>
            </p:contentPart>
          </mc:Choice>
          <mc:Fallback xmlns="">
            <p:pic>
              <p:nvPicPr>
                <p:cNvPr id="76" name="Ink 75">
                  <a:extLst>
                    <a:ext uri="{FF2B5EF4-FFF2-40B4-BE49-F238E27FC236}">
                      <a16:creationId xmlns:a16="http://schemas.microsoft.com/office/drawing/2014/main" id="{303BF7A0-1801-73C3-3B9A-4222F3175C84}"/>
                    </a:ext>
                  </a:extLst>
                </p:cNvPr>
                <p:cNvPicPr/>
                <p:nvPr/>
              </p:nvPicPr>
              <p:blipFill>
                <a:blip r:embed="rId105"/>
                <a:stretch>
                  <a:fillRect/>
                </a:stretch>
              </p:blipFill>
              <p:spPr>
                <a:xfrm>
                  <a:off x="4105320" y="4750780"/>
                  <a:ext cx="623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F33D1423-CB3B-8083-C9E2-124A784530DF}"/>
                    </a:ext>
                  </a:extLst>
                </p14:cNvPr>
                <p14:cNvContentPartPr/>
                <p14:nvPr/>
              </p14:nvContentPartPr>
              <p14:xfrm>
                <a:off x="3306480" y="4812340"/>
                <a:ext cx="465840" cy="31680"/>
              </p14:xfrm>
            </p:contentPart>
          </mc:Choice>
          <mc:Fallback xmlns="">
            <p:pic>
              <p:nvPicPr>
                <p:cNvPr id="77" name="Ink 76">
                  <a:extLst>
                    <a:ext uri="{FF2B5EF4-FFF2-40B4-BE49-F238E27FC236}">
                      <a16:creationId xmlns:a16="http://schemas.microsoft.com/office/drawing/2014/main" id="{F33D1423-CB3B-8083-C9E2-124A784530DF}"/>
                    </a:ext>
                  </a:extLst>
                </p:cNvPr>
                <p:cNvPicPr/>
                <p:nvPr/>
              </p:nvPicPr>
              <p:blipFill>
                <a:blip r:embed="rId107"/>
                <a:stretch>
                  <a:fillRect/>
                </a:stretch>
              </p:blipFill>
              <p:spPr>
                <a:xfrm>
                  <a:off x="3288480" y="4794700"/>
                  <a:ext cx="501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BA8B2D69-120E-63C8-54E9-C72FC4067E74}"/>
                    </a:ext>
                  </a:extLst>
                </p14:cNvPr>
                <p14:cNvContentPartPr/>
                <p14:nvPr/>
              </p14:nvContentPartPr>
              <p14:xfrm>
                <a:off x="1911480" y="4780300"/>
                <a:ext cx="1198440" cy="62640"/>
              </p14:xfrm>
            </p:contentPart>
          </mc:Choice>
          <mc:Fallback xmlns="">
            <p:pic>
              <p:nvPicPr>
                <p:cNvPr id="79" name="Ink 78">
                  <a:extLst>
                    <a:ext uri="{FF2B5EF4-FFF2-40B4-BE49-F238E27FC236}">
                      <a16:creationId xmlns:a16="http://schemas.microsoft.com/office/drawing/2014/main" id="{BA8B2D69-120E-63C8-54E9-C72FC4067E74}"/>
                    </a:ext>
                  </a:extLst>
                </p:cNvPr>
                <p:cNvPicPr/>
                <p:nvPr/>
              </p:nvPicPr>
              <p:blipFill>
                <a:blip r:embed="rId109"/>
                <a:stretch>
                  <a:fillRect/>
                </a:stretch>
              </p:blipFill>
              <p:spPr>
                <a:xfrm>
                  <a:off x="1893840" y="4762300"/>
                  <a:ext cx="1234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751A4103-5F2E-D3E8-7042-7A10BEEF9629}"/>
                    </a:ext>
                  </a:extLst>
                </p14:cNvPr>
                <p14:cNvContentPartPr/>
                <p14:nvPr/>
              </p14:nvContentPartPr>
              <p14:xfrm>
                <a:off x="1230360" y="4649980"/>
                <a:ext cx="536400" cy="152640"/>
              </p14:xfrm>
            </p:contentPart>
          </mc:Choice>
          <mc:Fallback xmlns="">
            <p:pic>
              <p:nvPicPr>
                <p:cNvPr id="80" name="Ink 79">
                  <a:extLst>
                    <a:ext uri="{FF2B5EF4-FFF2-40B4-BE49-F238E27FC236}">
                      <a16:creationId xmlns:a16="http://schemas.microsoft.com/office/drawing/2014/main" id="{751A4103-5F2E-D3E8-7042-7A10BEEF9629}"/>
                    </a:ext>
                  </a:extLst>
                </p:cNvPr>
                <p:cNvPicPr/>
                <p:nvPr/>
              </p:nvPicPr>
              <p:blipFill>
                <a:blip r:embed="rId111"/>
                <a:stretch>
                  <a:fillRect/>
                </a:stretch>
              </p:blipFill>
              <p:spPr>
                <a:xfrm>
                  <a:off x="1212720" y="4632340"/>
                  <a:ext cx="572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67877300-E4CE-6839-3347-EF75628A297A}"/>
                    </a:ext>
                  </a:extLst>
                </p14:cNvPr>
                <p14:cNvContentPartPr/>
                <p14:nvPr/>
              </p14:nvContentPartPr>
              <p14:xfrm>
                <a:off x="1801680" y="4107820"/>
                <a:ext cx="1416600" cy="745560"/>
              </p14:xfrm>
            </p:contentPart>
          </mc:Choice>
          <mc:Fallback xmlns="">
            <p:pic>
              <p:nvPicPr>
                <p:cNvPr id="83" name="Ink 82">
                  <a:extLst>
                    <a:ext uri="{FF2B5EF4-FFF2-40B4-BE49-F238E27FC236}">
                      <a16:creationId xmlns:a16="http://schemas.microsoft.com/office/drawing/2014/main" id="{67877300-E4CE-6839-3347-EF75628A297A}"/>
                    </a:ext>
                  </a:extLst>
                </p:cNvPr>
                <p:cNvPicPr/>
                <p:nvPr/>
              </p:nvPicPr>
              <p:blipFill>
                <a:blip r:embed="rId113"/>
                <a:stretch>
                  <a:fillRect/>
                </a:stretch>
              </p:blipFill>
              <p:spPr>
                <a:xfrm>
                  <a:off x="1783680" y="4089820"/>
                  <a:ext cx="1452240" cy="781200"/>
                </a:xfrm>
                <a:prstGeom prst="rect">
                  <a:avLst/>
                </a:prstGeom>
              </p:spPr>
            </p:pic>
          </mc:Fallback>
        </mc:AlternateContent>
      </p:grpSp>
    </p:spTree>
    <p:extLst>
      <p:ext uri="{BB962C8B-B14F-4D97-AF65-F5344CB8AC3E}">
        <p14:creationId xmlns:p14="http://schemas.microsoft.com/office/powerpoint/2010/main" val="319966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104935"/>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825" y="113201"/>
            <a:ext cx="11944350" cy="5693866"/>
          </a:xfrm>
          <a:prstGeom prst="rect">
            <a:avLst/>
          </a:prstGeom>
          <a:noFill/>
        </p:spPr>
        <p:txBody>
          <a:bodyPr wrap="square" rtlCol="0">
            <a:spAutoFit/>
          </a:bodyPr>
          <a:lstStyle/>
          <a:p>
            <a:r>
              <a:rPr lang="en-US" sz="2800" b="1">
                <a:solidFill>
                  <a:srgbClr val="FFC000"/>
                </a:solidFill>
                <a:cs typeface="+mj-cs"/>
              </a:rPr>
              <a:t>Isaiah 5:15–25  </a:t>
            </a:r>
          </a:p>
          <a:p>
            <a:r>
              <a:rPr lang="en-US" sz="2100">
                <a:solidFill>
                  <a:srgbClr val="FFC000"/>
                </a:solidFill>
                <a:cs typeface="+mj-cs"/>
              </a:rPr>
              <a:t>5:15 And the mean man shall be brought down, And the mighty man shall be humbled, And the eyes of the lofty shall be humbled: 5:16 But the LORD of hosts shall be exalted in judgment, And God that is holy shall be sanctified in righteousness. 5:17 Then shall the lambs feed after their manner, And the waste places of the fat ones shall strangers eat. 5:18 Woe unto them that draw iniquity with cords of vanity, And sin as it were with a cart rope: 5:19 That say, Let him make speed, and hasten his work, That we may see it: And let the counsel of the Holy One of Israel draw nigh and come, That we may know it! 5:20 Woe unto them that call evil good, and good evil; That put darkness for light, and light for darkness; That put bitter for sweet, and sweet for bitter! 5:21 Woe unto them that are wise in their own eyes, And prudent in their own sight! 5:22 Woe unto them that are mighty to drink wine, And men of strength to mingle strong drink: 5:23 Which justify the wicked for reward, And take away the righteousness of the righteous from him! 5:24 Therefore as the fire devoureth the stubble, And the flame consumeth the chaff, So their root shall be as rottenness, And their blossom shall go up as dust: Because they have cast away the law of the LORD of hosts, And despised the word of the Holy One of Israel. 5:25 Therefore is the anger of the LORD kindled against his people, And he hath stretched forth his hand against them, and hath smitten them: And the hills did tremble, and their carcases were torn in the midst of the streets. For all this his anger is not turned away, But his hand is stretched out still.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E9E3830-0806-E1F2-BABD-9F28288AE7AF}"/>
                  </a:ext>
                </a:extLst>
              </p14:cNvPr>
              <p14:cNvContentPartPr/>
              <p14:nvPr/>
            </p14:nvContentPartPr>
            <p14:xfrm>
              <a:off x="1668480" y="904540"/>
              <a:ext cx="3578760" cy="106920"/>
            </p14:xfrm>
          </p:contentPart>
        </mc:Choice>
        <mc:Fallback xmlns="">
          <p:pic>
            <p:nvPicPr>
              <p:cNvPr id="2" name="Ink 1">
                <a:extLst>
                  <a:ext uri="{FF2B5EF4-FFF2-40B4-BE49-F238E27FC236}">
                    <a16:creationId xmlns:a16="http://schemas.microsoft.com/office/drawing/2014/main" id="{0E9E3830-0806-E1F2-BABD-9F28288AE7AF}"/>
                  </a:ext>
                </a:extLst>
              </p:cNvPr>
              <p:cNvPicPr/>
              <p:nvPr/>
            </p:nvPicPr>
            <p:blipFill>
              <a:blip r:embed="rId5"/>
              <a:stretch>
                <a:fillRect/>
              </a:stretch>
            </p:blipFill>
            <p:spPr>
              <a:xfrm>
                <a:off x="1650480" y="886900"/>
                <a:ext cx="361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96E24B2-866E-623A-1F5E-162B8D7E6F62}"/>
                  </a:ext>
                </a:extLst>
              </p14:cNvPr>
              <p14:cNvContentPartPr/>
              <p14:nvPr/>
            </p14:nvContentPartPr>
            <p14:xfrm>
              <a:off x="6486000" y="932260"/>
              <a:ext cx="3018960" cy="84240"/>
            </p14:xfrm>
          </p:contentPart>
        </mc:Choice>
        <mc:Fallback xmlns="">
          <p:pic>
            <p:nvPicPr>
              <p:cNvPr id="4" name="Ink 3">
                <a:extLst>
                  <a:ext uri="{FF2B5EF4-FFF2-40B4-BE49-F238E27FC236}">
                    <a16:creationId xmlns:a16="http://schemas.microsoft.com/office/drawing/2014/main" id="{B96E24B2-866E-623A-1F5E-162B8D7E6F62}"/>
                  </a:ext>
                </a:extLst>
              </p:cNvPr>
              <p:cNvPicPr/>
              <p:nvPr/>
            </p:nvPicPr>
            <p:blipFill>
              <a:blip r:embed="rId7"/>
              <a:stretch>
                <a:fillRect/>
              </a:stretch>
            </p:blipFill>
            <p:spPr>
              <a:xfrm>
                <a:off x="6468360" y="914620"/>
                <a:ext cx="3054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1D07710-A9D0-D39C-616D-A90F75C686C8}"/>
                  </a:ext>
                </a:extLst>
              </p14:cNvPr>
              <p14:cNvContentPartPr/>
              <p14:nvPr/>
            </p14:nvContentPartPr>
            <p14:xfrm>
              <a:off x="10673880" y="919300"/>
              <a:ext cx="1019520" cy="34560"/>
            </p14:xfrm>
          </p:contentPart>
        </mc:Choice>
        <mc:Fallback xmlns="">
          <p:pic>
            <p:nvPicPr>
              <p:cNvPr id="5" name="Ink 4">
                <a:extLst>
                  <a:ext uri="{FF2B5EF4-FFF2-40B4-BE49-F238E27FC236}">
                    <a16:creationId xmlns:a16="http://schemas.microsoft.com/office/drawing/2014/main" id="{E1D07710-A9D0-D39C-616D-A90F75C686C8}"/>
                  </a:ext>
                </a:extLst>
              </p:cNvPr>
              <p:cNvPicPr/>
              <p:nvPr/>
            </p:nvPicPr>
            <p:blipFill>
              <a:blip r:embed="rId9"/>
              <a:stretch>
                <a:fillRect/>
              </a:stretch>
            </p:blipFill>
            <p:spPr>
              <a:xfrm>
                <a:off x="10656240" y="901660"/>
                <a:ext cx="1055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DE8322C-12C9-054C-BDC8-17E031F01E39}"/>
                  </a:ext>
                </a:extLst>
              </p14:cNvPr>
              <p14:cNvContentPartPr/>
              <p14:nvPr/>
            </p14:nvContentPartPr>
            <p14:xfrm>
              <a:off x="278880" y="1235740"/>
              <a:ext cx="2124360" cy="108000"/>
            </p14:xfrm>
          </p:contentPart>
        </mc:Choice>
        <mc:Fallback xmlns="">
          <p:pic>
            <p:nvPicPr>
              <p:cNvPr id="7" name="Ink 6">
                <a:extLst>
                  <a:ext uri="{FF2B5EF4-FFF2-40B4-BE49-F238E27FC236}">
                    <a16:creationId xmlns:a16="http://schemas.microsoft.com/office/drawing/2014/main" id="{6DE8322C-12C9-054C-BDC8-17E031F01E39}"/>
                  </a:ext>
                </a:extLst>
              </p:cNvPr>
              <p:cNvPicPr/>
              <p:nvPr/>
            </p:nvPicPr>
            <p:blipFill>
              <a:blip r:embed="rId11"/>
              <a:stretch>
                <a:fillRect/>
              </a:stretch>
            </p:blipFill>
            <p:spPr>
              <a:xfrm>
                <a:off x="261240" y="1217740"/>
                <a:ext cx="2160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19FD764-DA00-E332-81C9-0E4147E68333}"/>
                  </a:ext>
                </a:extLst>
              </p14:cNvPr>
              <p14:cNvContentPartPr/>
              <p14:nvPr/>
            </p14:nvContentPartPr>
            <p14:xfrm>
              <a:off x="6660240" y="1215940"/>
              <a:ext cx="1921680" cy="44280"/>
            </p14:xfrm>
          </p:contentPart>
        </mc:Choice>
        <mc:Fallback xmlns="">
          <p:pic>
            <p:nvPicPr>
              <p:cNvPr id="9" name="Ink 8">
                <a:extLst>
                  <a:ext uri="{FF2B5EF4-FFF2-40B4-BE49-F238E27FC236}">
                    <a16:creationId xmlns:a16="http://schemas.microsoft.com/office/drawing/2014/main" id="{E19FD764-DA00-E332-81C9-0E4147E68333}"/>
                  </a:ext>
                </a:extLst>
              </p:cNvPr>
              <p:cNvPicPr/>
              <p:nvPr/>
            </p:nvPicPr>
            <p:blipFill>
              <a:blip r:embed="rId13"/>
              <a:stretch>
                <a:fillRect/>
              </a:stretch>
            </p:blipFill>
            <p:spPr>
              <a:xfrm>
                <a:off x="6642600" y="1197940"/>
                <a:ext cx="1957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64556CD-821F-2C1D-8831-5F69AED139BB}"/>
                  </a:ext>
                </a:extLst>
              </p14:cNvPr>
              <p14:cNvContentPartPr/>
              <p14:nvPr/>
            </p14:nvContentPartPr>
            <p14:xfrm>
              <a:off x="9652920" y="1251220"/>
              <a:ext cx="2072160" cy="38880"/>
            </p14:xfrm>
          </p:contentPart>
        </mc:Choice>
        <mc:Fallback xmlns="">
          <p:pic>
            <p:nvPicPr>
              <p:cNvPr id="11" name="Ink 10">
                <a:extLst>
                  <a:ext uri="{FF2B5EF4-FFF2-40B4-BE49-F238E27FC236}">
                    <a16:creationId xmlns:a16="http://schemas.microsoft.com/office/drawing/2014/main" id="{F64556CD-821F-2C1D-8831-5F69AED139BB}"/>
                  </a:ext>
                </a:extLst>
              </p:cNvPr>
              <p:cNvPicPr/>
              <p:nvPr/>
            </p:nvPicPr>
            <p:blipFill>
              <a:blip r:embed="rId15"/>
              <a:stretch>
                <a:fillRect/>
              </a:stretch>
            </p:blipFill>
            <p:spPr>
              <a:xfrm>
                <a:off x="9635280" y="1233580"/>
                <a:ext cx="2107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6C7F479-D684-3303-97C7-BF9C17FBD389}"/>
                  </a:ext>
                </a:extLst>
              </p14:cNvPr>
              <p14:cNvContentPartPr/>
              <p14:nvPr/>
            </p14:nvContentPartPr>
            <p14:xfrm>
              <a:off x="484800" y="1465420"/>
              <a:ext cx="2554560" cy="100440"/>
            </p14:xfrm>
          </p:contentPart>
        </mc:Choice>
        <mc:Fallback xmlns="">
          <p:pic>
            <p:nvPicPr>
              <p:cNvPr id="12" name="Ink 11">
                <a:extLst>
                  <a:ext uri="{FF2B5EF4-FFF2-40B4-BE49-F238E27FC236}">
                    <a16:creationId xmlns:a16="http://schemas.microsoft.com/office/drawing/2014/main" id="{C6C7F479-D684-3303-97C7-BF9C17FBD389}"/>
                  </a:ext>
                </a:extLst>
              </p:cNvPr>
              <p:cNvPicPr/>
              <p:nvPr/>
            </p:nvPicPr>
            <p:blipFill>
              <a:blip r:embed="rId17"/>
              <a:stretch>
                <a:fillRect/>
              </a:stretch>
            </p:blipFill>
            <p:spPr>
              <a:xfrm>
                <a:off x="466800" y="1447780"/>
                <a:ext cx="2590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E64C4C18-EFC5-3A1D-0C88-BBB18D125F16}"/>
                  </a:ext>
                </a:extLst>
              </p14:cNvPr>
              <p14:cNvContentPartPr/>
              <p14:nvPr/>
            </p14:nvContentPartPr>
            <p14:xfrm>
              <a:off x="7988640" y="1619860"/>
              <a:ext cx="1800" cy="2520"/>
            </p14:xfrm>
          </p:contentPart>
        </mc:Choice>
        <mc:Fallback xmlns="">
          <p:pic>
            <p:nvPicPr>
              <p:cNvPr id="13" name="Ink 12">
                <a:extLst>
                  <a:ext uri="{FF2B5EF4-FFF2-40B4-BE49-F238E27FC236}">
                    <a16:creationId xmlns:a16="http://schemas.microsoft.com/office/drawing/2014/main" id="{E64C4C18-EFC5-3A1D-0C88-BBB18D125F16}"/>
                  </a:ext>
                </a:extLst>
              </p:cNvPr>
              <p:cNvPicPr/>
              <p:nvPr/>
            </p:nvPicPr>
            <p:blipFill>
              <a:blip r:embed="rId19"/>
              <a:stretch>
                <a:fillRect/>
              </a:stretch>
            </p:blipFill>
            <p:spPr>
              <a:xfrm>
                <a:off x="7970640" y="1601860"/>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E6709196-40C9-CA05-BC0B-D6A32D632BC8}"/>
                  </a:ext>
                </a:extLst>
              </p14:cNvPr>
              <p14:cNvContentPartPr/>
              <p14:nvPr/>
            </p14:nvContentPartPr>
            <p14:xfrm>
              <a:off x="1307400" y="2257420"/>
              <a:ext cx="25560" cy="5040"/>
            </p14:xfrm>
          </p:contentPart>
        </mc:Choice>
        <mc:Fallback xmlns="">
          <p:pic>
            <p:nvPicPr>
              <p:cNvPr id="14" name="Ink 13">
                <a:extLst>
                  <a:ext uri="{FF2B5EF4-FFF2-40B4-BE49-F238E27FC236}">
                    <a16:creationId xmlns:a16="http://schemas.microsoft.com/office/drawing/2014/main" id="{E6709196-40C9-CA05-BC0B-D6A32D632BC8}"/>
                  </a:ext>
                </a:extLst>
              </p:cNvPr>
              <p:cNvPicPr/>
              <p:nvPr/>
            </p:nvPicPr>
            <p:blipFill>
              <a:blip r:embed="rId21"/>
              <a:stretch>
                <a:fillRect/>
              </a:stretch>
            </p:blipFill>
            <p:spPr>
              <a:xfrm>
                <a:off x="1289400" y="2239780"/>
                <a:ext cx="61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60EA0EC1-9E90-F7EA-BAC0-9C80C3A8D36C}"/>
                  </a:ext>
                </a:extLst>
              </p14:cNvPr>
              <p14:cNvContentPartPr/>
              <p14:nvPr/>
            </p14:nvContentPartPr>
            <p14:xfrm>
              <a:off x="9101040" y="2507980"/>
              <a:ext cx="2580120" cy="55080"/>
            </p14:xfrm>
          </p:contentPart>
        </mc:Choice>
        <mc:Fallback xmlns="">
          <p:pic>
            <p:nvPicPr>
              <p:cNvPr id="15" name="Ink 14">
                <a:extLst>
                  <a:ext uri="{FF2B5EF4-FFF2-40B4-BE49-F238E27FC236}">
                    <a16:creationId xmlns:a16="http://schemas.microsoft.com/office/drawing/2014/main" id="{60EA0EC1-9E90-F7EA-BAC0-9C80C3A8D36C}"/>
                  </a:ext>
                </a:extLst>
              </p:cNvPr>
              <p:cNvPicPr/>
              <p:nvPr/>
            </p:nvPicPr>
            <p:blipFill>
              <a:blip r:embed="rId23"/>
              <a:stretch>
                <a:fillRect/>
              </a:stretch>
            </p:blipFill>
            <p:spPr>
              <a:xfrm>
                <a:off x="9083040" y="2489980"/>
                <a:ext cx="2615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FEC24F49-6869-D803-EF7D-198A1CB94CAD}"/>
                  </a:ext>
                </a:extLst>
              </p14:cNvPr>
              <p14:cNvContentPartPr/>
              <p14:nvPr/>
            </p14:nvContentPartPr>
            <p14:xfrm>
              <a:off x="175920" y="2800660"/>
              <a:ext cx="8112960" cy="104040"/>
            </p14:xfrm>
          </p:contentPart>
        </mc:Choice>
        <mc:Fallback xmlns="">
          <p:pic>
            <p:nvPicPr>
              <p:cNvPr id="16" name="Ink 15">
                <a:extLst>
                  <a:ext uri="{FF2B5EF4-FFF2-40B4-BE49-F238E27FC236}">
                    <a16:creationId xmlns:a16="http://schemas.microsoft.com/office/drawing/2014/main" id="{FEC24F49-6869-D803-EF7D-198A1CB94CAD}"/>
                  </a:ext>
                </a:extLst>
              </p:cNvPr>
              <p:cNvPicPr/>
              <p:nvPr/>
            </p:nvPicPr>
            <p:blipFill>
              <a:blip r:embed="rId25"/>
              <a:stretch>
                <a:fillRect/>
              </a:stretch>
            </p:blipFill>
            <p:spPr>
              <a:xfrm>
                <a:off x="158280" y="2783020"/>
                <a:ext cx="8148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FA7F811D-C12B-1A32-B96F-F21ABBF0755B}"/>
                  </a:ext>
                </a:extLst>
              </p14:cNvPr>
              <p14:cNvContentPartPr/>
              <p14:nvPr/>
            </p14:nvContentPartPr>
            <p14:xfrm>
              <a:off x="8651400" y="2834500"/>
              <a:ext cx="2379960" cy="68760"/>
            </p14:xfrm>
          </p:contentPart>
        </mc:Choice>
        <mc:Fallback xmlns="">
          <p:pic>
            <p:nvPicPr>
              <p:cNvPr id="17" name="Ink 16">
                <a:extLst>
                  <a:ext uri="{FF2B5EF4-FFF2-40B4-BE49-F238E27FC236}">
                    <a16:creationId xmlns:a16="http://schemas.microsoft.com/office/drawing/2014/main" id="{FA7F811D-C12B-1A32-B96F-F21ABBF0755B}"/>
                  </a:ext>
                </a:extLst>
              </p:cNvPr>
              <p:cNvPicPr/>
              <p:nvPr/>
            </p:nvPicPr>
            <p:blipFill>
              <a:blip r:embed="rId27"/>
              <a:stretch>
                <a:fillRect/>
              </a:stretch>
            </p:blipFill>
            <p:spPr>
              <a:xfrm>
                <a:off x="8633760" y="2816500"/>
                <a:ext cx="2415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5E68AADE-0F07-C8C2-F479-D8204EF08575}"/>
                  </a:ext>
                </a:extLst>
              </p14:cNvPr>
              <p14:cNvContentPartPr/>
              <p14:nvPr/>
            </p14:nvContentPartPr>
            <p14:xfrm>
              <a:off x="411720" y="3104140"/>
              <a:ext cx="1527480" cy="66960"/>
            </p14:xfrm>
          </p:contentPart>
        </mc:Choice>
        <mc:Fallback xmlns="">
          <p:pic>
            <p:nvPicPr>
              <p:cNvPr id="18" name="Ink 17">
                <a:extLst>
                  <a:ext uri="{FF2B5EF4-FFF2-40B4-BE49-F238E27FC236}">
                    <a16:creationId xmlns:a16="http://schemas.microsoft.com/office/drawing/2014/main" id="{5E68AADE-0F07-C8C2-F479-D8204EF08575}"/>
                  </a:ext>
                </a:extLst>
              </p:cNvPr>
              <p:cNvPicPr/>
              <p:nvPr/>
            </p:nvPicPr>
            <p:blipFill>
              <a:blip r:embed="rId29"/>
              <a:stretch>
                <a:fillRect/>
              </a:stretch>
            </p:blipFill>
            <p:spPr>
              <a:xfrm>
                <a:off x="394080" y="3086140"/>
                <a:ext cx="1563120" cy="102600"/>
              </a:xfrm>
              <a:prstGeom prst="rect">
                <a:avLst/>
              </a:prstGeom>
            </p:spPr>
          </p:pic>
        </mc:Fallback>
      </mc:AlternateContent>
      <p:grpSp>
        <p:nvGrpSpPr>
          <p:cNvPr id="24" name="Group 23">
            <a:extLst>
              <a:ext uri="{FF2B5EF4-FFF2-40B4-BE49-F238E27FC236}">
                <a16:creationId xmlns:a16="http://schemas.microsoft.com/office/drawing/2014/main" id="{F2DAC97C-CECF-E262-2874-A0270234453F}"/>
              </a:ext>
            </a:extLst>
          </p:cNvPr>
          <p:cNvGrpSpPr/>
          <p:nvPr/>
        </p:nvGrpSpPr>
        <p:grpSpPr>
          <a:xfrm>
            <a:off x="713760" y="4081900"/>
            <a:ext cx="10401840" cy="437400"/>
            <a:chOff x="713760" y="4081900"/>
            <a:chExt cx="10401840" cy="437400"/>
          </a:xfrm>
        </p:grpSpPr>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6153B414-328D-2A9E-28F3-1CF3E2431769}"/>
                    </a:ext>
                  </a:extLst>
                </p14:cNvPr>
                <p14:cNvContentPartPr/>
                <p14:nvPr/>
              </p14:nvContentPartPr>
              <p14:xfrm>
                <a:off x="713760" y="4103860"/>
                <a:ext cx="2643840" cy="159120"/>
              </p14:xfrm>
            </p:contentPart>
          </mc:Choice>
          <mc:Fallback xmlns="">
            <p:pic>
              <p:nvPicPr>
                <p:cNvPr id="19" name="Ink 18">
                  <a:extLst>
                    <a:ext uri="{FF2B5EF4-FFF2-40B4-BE49-F238E27FC236}">
                      <a16:creationId xmlns:a16="http://schemas.microsoft.com/office/drawing/2014/main" id="{6153B414-328D-2A9E-28F3-1CF3E2431769}"/>
                    </a:ext>
                  </a:extLst>
                </p:cNvPr>
                <p:cNvPicPr/>
                <p:nvPr/>
              </p:nvPicPr>
              <p:blipFill>
                <a:blip r:embed="rId31"/>
                <a:stretch>
                  <a:fillRect/>
                </a:stretch>
              </p:blipFill>
              <p:spPr>
                <a:xfrm>
                  <a:off x="695760" y="4085860"/>
                  <a:ext cx="2679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4517E0B8-3BA2-983A-AEFC-9758659915E9}"/>
                    </a:ext>
                  </a:extLst>
                </p14:cNvPr>
                <p14:cNvContentPartPr/>
                <p14:nvPr/>
              </p14:nvContentPartPr>
              <p14:xfrm>
                <a:off x="4533720" y="4099180"/>
                <a:ext cx="2880360" cy="108000"/>
              </p14:xfrm>
            </p:contentPart>
          </mc:Choice>
          <mc:Fallback xmlns="">
            <p:pic>
              <p:nvPicPr>
                <p:cNvPr id="20" name="Ink 19">
                  <a:extLst>
                    <a:ext uri="{FF2B5EF4-FFF2-40B4-BE49-F238E27FC236}">
                      <a16:creationId xmlns:a16="http://schemas.microsoft.com/office/drawing/2014/main" id="{4517E0B8-3BA2-983A-AEFC-9758659915E9}"/>
                    </a:ext>
                  </a:extLst>
                </p:cNvPr>
                <p:cNvPicPr/>
                <p:nvPr/>
              </p:nvPicPr>
              <p:blipFill>
                <a:blip r:embed="rId33"/>
                <a:stretch>
                  <a:fillRect/>
                </a:stretch>
              </p:blipFill>
              <p:spPr>
                <a:xfrm>
                  <a:off x="4515720" y="4081180"/>
                  <a:ext cx="2916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A37C1250-6464-C02C-94CC-0EB285A4C813}"/>
                    </a:ext>
                  </a:extLst>
                </p14:cNvPr>
                <p14:cNvContentPartPr/>
                <p14:nvPr/>
              </p14:nvContentPartPr>
              <p14:xfrm>
                <a:off x="10201200" y="4081900"/>
                <a:ext cx="914400" cy="69840"/>
              </p14:xfrm>
            </p:contentPart>
          </mc:Choice>
          <mc:Fallback xmlns="">
            <p:pic>
              <p:nvPicPr>
                <p:cNvPr id="22" name="Ink 21">
                  <a:extLst>
                    <a:ext uri="{FF2B5EF4-FFF2-40B4-BE49-F238E27FC236}">
                      <a16:creationId xmlns:a16="http://schemas.microsoft.com/office/drawing/2014/main" id="{A37C1250-6464-C02C-94CC-0EB285A4C813}"/>
                    </a:ext>
                  </a:extLst>
                </p:cNvPr>
                <p:cNvPicPr/>
                <p:nvPr/>
              </p:nvPicPr>
              <p:blipFill>
                <a:blip r:embed="rId35"/>
                <a:stretch>
                  <a:fillRect/>
                </a:stretch>
              </p:blipFill>
              <p:spPr>
                <a:xfrm>
                  <a:off x="10183560" y="4063900"/>
                  <a:ext cx="950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D0036E8E-0CC7-EEEE-9C82-FB8DC6AC59A6}"/>
                    </a:ext>
                  </a:extLst>
                </p14:cNvPr>
                <p14:cNvContentPartPr/>
                <p14:nvPr/>
              </p14:nvContentPartPr>
              <p14:xfrm>
                <a:off x="3776280" y="4104220"/>
                <a:ext cx="6425280" cy="415080"/>
              </p14:xfrm>
            </p:contentPart>
          </mc:Choice>
          <mc:Fallback xmlns="">
            <p:pic>
              <p:nvPicPr>
                <p:cNvPr id="23" name="Ink 22">
                  <a:extLst>
                    <a:ext uri="{FF2B5EF4-FFF2-40B4-BE49-F238E27FC236}">
                      <a16:creationId xmlns:a16="http://schemas.microsoft.com/office/drawing/2014/main" id="{D0036E8E-0CC7-EEEE-9C82-FB8DC6AC59A6}"/>
                    </a:ext>
                  </a:extLst>
                </p:cNvPr>
                <p:cNvPicPr/>
                <p:nvPr/>
              </p:nvPicPr>
              <p:blipFill>
                <a:blip r:embed="rId37"/>
                <a:stretch>
                  <a:fillRect/>
                </a:stretch>
              </p:blipFill>
              <p:spPr>
                <a:xfrm>
                  <a:off x="3758640" y="4086220"/>
                  <a:ext cx="6460920" cy="45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619EEEE9-C0D6-F9B5-BD98-A0159E86F4DB}"/>
                  </a:ext>
                </a:extLst>
              </p14:cNvPr>
              <p14:cNvContentPartPr/>
              <p14:nvPr/>
            </p14:nvContentPartPr>
            <p14:xfrm>
              <a:off x="3267240" y="5083780"/>
              <a:ext cx="1717560" cy="48240"/>
            </p14:xfrm>
          </p:contentPart>
        </mc:Choice>
        <mc:Fallback xmlns="">
          <p:pic>
            <p:nvPicPr>
              <p:cNvPr id="25" name="Ink 24">
                <a:extLst>
                  <a:ext uri="{FF2B5EF4-FFF2-40B4-BE49-F238E27FC236}">
                    <a16:creationId xmlns:a16="http://schemas.microsoft.com/office/drawing/2014/main" id="{619EEEE9-C0D6-F9B5-BD98-A0159E86F4DB}"/>
                  </a:ext>
                </a:extLst>
              </p:cNvPr>
              <p:cNvPicPr/>
              <p:nvPr/>
            </p:nvPicPr>
            <p:blipFill>
              <a:blip r:embed="rId39"/>
              <a:stretch>
                <a:fillRect/>
              </a:stretch>
            </p:blipFill>
            <p:spPr>
              <a:xfrm>
                <a:off x="3249240" y="5065780"/>
                <a:ext cx="1753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004A21AA-D09C-B552-4B73-0B2A7F6F87A8}"/>
                  </a:ext>
                </a:extLst>
              </p14:cNvPr>
              <p14:cNvContentPartPr/>
              <p14:nvPr/>
            </p14:nvContentPartPr>
            <p14:xfrm>
              <a:off x="9880080" y="5085940"/>
              <a:ext cx="285480" cy="11520"/>
            </p14:xfrm>
          </p:contentPart>
        </mc:Choice>
        <mc:Fallback xmlns="">
          <p:pic>
            <p:nvPicPr>
              <p:cNvPr id="26" name="Ink 25">
                <a:extLst>
                  <a:ext uri="{FF2B5EF4-FFF2-40B4-BE49-F238E27FC236}">
                    <a16:creationId xmlns:a16="http://schemas.microsoft.com/office/drawing/2014/main" id="{004A21AA-D09C-B552-4B73-0B2A7F6F87A8}"/>
                  </a:ext>
                </a:extLst>
              </p:cNvPr>
              <p:cNvPicPr/>
              <p:nvPr/>
            </p:nvPicPr>
            <p:blipFill>
              <a:blip r:embed="rId41"/>
              <a:stretch>
                <a:fillRect/>
              </a:stretch>
            </p:blipFill>
            <p:spPr>
              <a:xfrm>
                <a:off x="9862440" y="5068300"/>
                <a:ext cx="321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A79BE770-F111-271D-8D1F-797FE9E09EFD}"/>
                  </a:ext>
                </a:extLst>
              </p14:cNvPr>
              <p14:cNvContentPartPr/>
              <p14:nvPr/>
            </p14:nvContentPartPr>
            <p14:xfrm>
              <a:off x="10770720" y="4417420"/>
              <a:ext cx="870480" cy="55800"/>
            </p14:xfrm>
          </p:contentPart>
        </mc:Choice>
        <mc:Fallback xmlns="">
          <p:pic>
            <p:nvPicPr>
              <p:cNvPr id="27" name="Ink 26">
                <a:extLst>
                  <a:ext uri="{FF2B5EF4-FFF2-40B4-BE49-F238E27FC236}">
                    <a16:creationId xmlns:a16="http://schemas.microsoft.com/office/drawing/2014/main" id="{A79BE770-F111-271D-8D1F-797FE9E09EFD}"/>
                  </a:ext>
                </a:extLst>
              </p:cNvPr>
              <p:cNvPicPr/>
              <p:nvPr/>
            </p:nvPicPr>
            <p:blipFill>
              <a:blip r:embed="rId43"/>
              <a:stretch>
                <a:fillRect/>
              </a:stretch>
            </p:blipFill>
            <p:spPr>
              <a:xfrm>
                <a:off x="10753080" y="4399780"/>
                <a:ext cx="906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4871195F-FECB-5378-A483-BE07F94A9E8F}"/>
                  </a:ext>
                </a:extLst>
              </p14:cNvPr>
              <p14:cNvContentPartPr/>
              <p14:nvPr/>
            </p14:nvContentPartPr>
            <p14:xfrm>
              <a:off x="472560" y="4705420"/>
              <a:ext cx="3211200" cy="89640"/>
            </p14:xfrm>
          </p:contentPart>
        </mc:Choice>
        <mc:Fallback xmlns="">
          <p:pic>
            <p:nvPicPr>
              <p:cNvPr id="28" name="Ink 27">
                <a:extLst>
                  <a:ext uri="{FF2B5EF4-FFF2-40B4-BE49-F238E27FC236}">
                    <a16:creationId xmlns:a16="http://schemas.microsoft.com/office/drawing/2014/main" id="{4871195F-FECB-5378-A483-BE07F94A9E8F}"/>
                  </a:ext>
                </a:extLst>
              </p:cNvPr>
              <p:cNvPicPr/>
              <p:nvPr/>
            </p:nvPicPr>
            <p:blipFill>
              <a:blip r:embed="rId45"/>
              <a:stretch>
                <a:fillRect/>
              </a:stretch>
            </p:blipFill>
            <p:spPr>
              <a:xfrm>
                <a:off x="454560" y="4687420"/>
                <a:ext cx="3246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9DDC9D62-C05C-4DFC-8429-8E2707B421BE}"/>
                  </a:ext>
                </a:extLst>
              </p14:cNvPr>
              <p14:cNvContentPartPr/>
              <p14:nvPr/>
            </p14:nvContentPartPr>
            <p14:xfrm>
              <a:off x="5616600" y="4729900"/>
              <a:ext cx="5420880" cy="100800"/>
            </p14:xfrm>
          </p:contentPart>
        </mc:Choice>
        <mc:Fallback xmlns="">
          <p:pic>
            <p:nvPicPr>
              <p:cNvPr id="29" name="Ink 28">
                <a:extLst>
                  <a:ext uri="{FF2B5EF4-FFF2-40B4-BE49-F238E27FC236}">
                    <a16:creationId xmlns:a16="http://schemas.microsoft.com/office/drawing/2014/main" id="{9DDC9D62-C05C-4DFC-8429-8E2707B421BE}"/>
                  </a:ext>
                </a:extLst>
              </p:cNvPr>
              <p:cNvPicPr/>
              <p:nvPr/>
            </p:nvPicPr>
            <p:blipFill>
              <a:blip r:embed="rId47"/>
              <a:stretch>
                <a:fillRect/>
              </a:stretch>
            </p:blipFill>
            <p:spPr>
              <a:xfrm>
                <a:off x="5598960" y="4712260"/>
                <a:ext cx="5456520" cy="136440"/>
              </a:xfrm>
              <a:prstGeom prst="rect">
                <a:avLst/>
              </a:prstGeom>
            </p:spPr>
          </p:pic>
        </mc:Fallback>
      </mc:AlternateContent>
    </p:spTree>
    <p:extLst>
      <p:ext uri="{BB962C8B-B14F-4D97-AF65-F5344CB8AC3E}">
        <p14:creationId xmlns:p14="http://schemas.microsoft.com/office/powerpoint/2010/main" val="43859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755422"/>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a:t>
            </a:r>
            <a:endParaRPr lang="he-IL" sz="4400" b="1" dirty="0">
              <a:solidFill>
                <a:srgbClr val="FFFF00"/>
              </a:solidFill>
              <a:cs typeface="+mj-cs"/>
            </a:endParaRPr>
          </a:p>
          <a:p>
            <a:pPr algn="r"/>
            <a:r>
              <a:rPr lang="he-IL" sz="3600">
                <a:solidFill>
                  <a:srgbClr val="FFFF00"/>
                </a:solidFill>
                <a:cs typeface="+mj-cs"/>
              </a:rPr>
              <a:t>﻿כה   וְאֶל-מִי תְדַמְּיוּנִי וְאֶשְׁוֶה יֹאמַר קָדוֹשׁ: כו   שְֹאוּ-מָרוֹם עֵינֵיכֶם וּרְאוּ מִי-בָרָא אֵלֶּה הַמּוֹצִיא בְמִסְפָּר צְבָאָם לְכֻלָּם בְּשֵׁם יִקְרָא מֵרֹב אוֹנִים וְאַמִּיץ כֹּחַ אִישׁ לֹא נֶעְדָּר:       </a:t>
            </a:r>
            <a:r>
              <a:rPr lang="he-IL" sz="3600">
                <a:solidFill>
                  <a:srgbClr val="FFC000"/>
                </a:solidFill>
                <a:cs typeface="+mj-cs"/>
              </a:rPr>
              <a:t>כז   לָמָּה תֹאמַר יַעֲקֹב וּתְדַבֵּר יִשְֹרָאֵל נִסְתְּרָה דַרְכִּי מֵיְהֹוָה וּמֵאֱלֹהַי מִשְׁפָּטִי יַעֲבוֹר: כח   הֲלוֹא יָדַעְתָּ אִם-לֹא שָׁמַעְתָּ אֱלֹהֵי עוֹלָם | יְהֹוָה בּוֹרֵא קְצוֹת הָאָרֶץ לֹא יִיעַף וְלֹא יִיגָע אֵין חֵקֶר לִתְבוּנָתוֹ: </a:t>
            </a:r>
            <a:r>
              <a:rPr lang="he-IL" sz="3600">
                <a:solidFill>
                  <a:srgbClr val="00B0F0"/>
                </a:solidFill>
                <a:cs typeface="+mj-cs"/>
              </a:rPr>
              <a:t>כט   נֹתֵן לַיָּעֵף כֹּחַ וּלְאֵין אוֹנִים עָצְמָה יַרְבֶּה: ל   וְיִעֲפוּ נְעָרִים וְיִגָעוּ וּבַחוּרִים כָּשׁוֹל יִכָּשֵׁלוּ: לא   וְקוֵֹי יְהֹוָה יַחֲלִיפוּ כֹחַ יַעֲלוּ אֵבֶר כַּנְּשָׁרִים יָרוּצוּ וְלֹא יִיגָעוּ יֵלְכוּ וְלֹא יִיעָפוּ: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47" name="Group 46">
            <a:extLst>
              <a:ext uri="{FF2B5EF4-FFF2-40B4-BE49-F238E27FC236}">
                <a16:creationId xmlns:a16="http://schemas.microsoft.com/office/drawing/2014/main" id="{78385250-3481-1A67-DEFC-94CDDC9BA49A}"/>
              </a:ext>
            </a:extLst>
          </p:cNvPr>
          <p:cNvGrpSpPr/>
          <p:nvPr/>
        </p:nvGrpSpPr>
        <p:grpSpPr>
          <a:xfrm>
            <a:off x="3193440" y="2356780"/>
            <a:ext cx="6271560" cy="106920"/>
            <a:chOff x="3193440" y="2356780"/>
            <a:chExt cx="6271560" cy="106920"/>
          </a:xfrm>
        </p:grpSpPr>
        <mc:AlternateContent xmlns:mc="http://schemas.openxmlformats.org/markup-compatibility/2006" xmlns:p14="http://schemas.microsoft.com/office/powerpoint/2010/main">
          <mc:Choice Requires="p14">
            <p:contentPart p14:bwMode="auto" r:id="rId4">
              <p14:nvContentPartPr>
                <p14:cNvPr id="36" name="Ink 35">
                  <a:extLst>
                    <a:ext uri="{FF2B5EF4-FFF2-40B4-BE49-F238E27FC236}">
                      <a16:creationId xmlns:a16="http://schemas.microsoft.com/office/drawing/2014/main" id="{D1E6F91E-B896-0E2C-B619-169D4C70AB38}"/>
                    </a:ext>
                  </a:extLst>
                </p14:cNvPr>
                <p14:cNvContentPartPr/>
                <p14:nvPr/>
              </p14:nvContentPartPr>
              <p14:xfrm>
                <a:off x="8756880" y="2369380"/>
                <a:ext cx="708120" cy="63720"/>
              </p14:xfrm>
            </p:contentPart>
          </mc:Choice>
          <mc:Fallback xmlns="">
            <p:pic>
              <p:nvPicPr>
                <p:cNvPr id="36" name="Ink 35">
                  <a:extLst>
                    <a:ext uri="{FF2B5EF4-FFF2-40B4-BE49-F238E27FC236}">
                      <a16:creationId xmlns:a16="http://schemas.microsoft.com/office/drawing/2014/main" id="{D1E6F91E-B896-0E2C-B619-169D4C70AB38}"/>
                    </a:ext>
                  </a:extLst>
                </p:cNvPr>
                <p:cNvPicPr/>
                <p:nvPr/>
              </p:nvPicPr>
              <p:blipFill>
                <a:blip r:embed="rId5"/>
                <a:stretch>
                  <a:fillRect/>
                </a:stretch>
              </p:blipFill>
              <p:spPr>
                <a:xfrm>
                  <a:off x="8739240" y="2351740"/>
                  <a:ext cx="743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6">
                  <a:extLst>
                    <a:ext uri="{FF2B5EF4-FFF2-40B4-BE49-F238E27FC236}">
                      <a16:creationId xmlns:a16="http://schemas.microsoft.com/office/drawing/2014/main" id="{C643978F-5C0D-971F-EB89-BD8752E6DC71}"/>
                    </a:ext>
                  </a:extLst>
                </p14:cNvPr>
                <p14:cNvContentPartPr/>
                <p14:nvPr/>
              </p14:nvContentPartPr>
              <p14:xfrm>
                <a:off x="7989000" y="2421580"/>
                <a:ext cx="457920" cy="21240"/>
              </p14:xfrm>
            </p:contentPart>
          </mc:Choice>
          <mc:Fallback xmlns="">
            <p:pic>
              <p:nvPicPr>
                <p:cNvPr id="37" name="Ink 36">
                  <a:extLst>
                    <a:ext uri="{FF2B5EF4-FFF2-40B4-BE49-F238E27FC236}">
                      <a16:creationId xmlns:a16="http://schemas.microsoft.com/office/drawing/2014/main" id="{C643978F-5C0D-971F-EB89-BD8752E6DC71}"/>
                    </a:ext>
                  </a:extLst>
                </p:cNvPr>
                <p:cNvPicPr/>
                <p:nvPr/>
              </p:nvPicPr>
              <p:blipFill>
                <a:blip r:embed="rId7"/>
                <a:stretch>
                  <a:fillRect/>
                </a:stretch>
              </p:blipFill>
              <p:spPr>
                <a:xfrm>
                  <a:off x="7971360" y="2403580"/>
                  <a:ext cx="493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3A573D06-5706-5417-9C41-C54FCB9D0615}"/>
                    </a:ext>
                  </a:extLst>
                </p14:cNvPr>
                <p14:cNvContentPartPr/>
                <p14:nvPr/>
              </p14:nvContentPartPr>
              <p14:xfrm>
                <a:off x="6940680" y="2416900"/>
                <a:ext cx="777600" cy="18000"/>
              </p14:xfrm>
            </p:contentPart>
          </mc:Choice>
          <mc:Fallback xmlns="">
            <p:pic>
              <p:nvPicPr>
                <p:cNvPr id="38" name="Ink 37">
                  <a:extLst>
                    <a:ext uri="{FF2B5EF4-FFF2-40B4-BE49-F238E27FC236}">
                      <a16:creationId xmlns:a16="http://schemas.microsoft.com/office/drawing/2014/main" id="{3A573D06-5706-5417-9C41-C54FCB9D0615}"/>
                    </a:ext>
                  </a:extLst>
                </p:cNvPr>
                <p:cNvPicPr/>
                <p:nvPr/>
              </p:nvPicPr>
              <p:blipFill>
                <a:blip r:embed="rId9"/>
                <a:stretch>
                  <a:fillRect/>
                </a:stretch>
              </p:blipFill>
              <p:spPr>
                <a:xfrm>
                  <a:off x="6923040" y="2399260"/>
                  <a:ext cx="813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0D28D362-9159-0D51-AACE-BCEFE4669206}"/>
                    </a:ext>
                  </a:extLst>
                </p14:cNvPr>
                <p14:cNvContentPartPr/>
                <p14:nvPr/>
              </p14:nvContentPartPr>
              <p14:xfrm>
                <a:off x="5975160" y="2399260"/>
                <a:ext cx="701280" cy="39600"/>
              </p14:xfrm>
            </p:contentPart>
          </mc:Choice>
          <mc:Fallback xmlns="">
            <p:pic>
              <p:nvPicPr>
                <p:cNvPr id="40" name="Ink 39">
                  <a:extLst>
                    <a:ext uri="{FF2B5EF4-FFF2-40B4-BE49-F238E27FC236}">
                      <a16:creationId xmlns:a16="http://schemas.microsoft.com/office/drawing/2014/main" id="{0D28D362-9159-0D51-AACE-BCEFE4669206}"/>
                    </a:ext>
                  </a:extLst>
                </p:cNvPr>
                <p:cNvPicPr/>
                <p:nvPr/>
              </p:nvPicPr>
              <p:blipFill>
                <a:blip r:embed="rId11"/>
                <a:stretch>
                  <a:fillRect/>
                </a:stretch>
              </p:blipFill>
              <p:spPr>
                <a:xfrm>
                  <a:off x="5957520" y="2381620"/>
                  <a:ext cx="736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5B319E0E-3ACB-61AC-F579-0F8C76239C3D}"/>
                    </a:ext>
                  </a:extLst>
                </p14:cNvPr>
                <p14:cNvContentPartPr/>
                <p14:nvPr/>
              </p14:nvContentPartPr>
              <p14:xfrm>
                <a:off x="5229600" y="2356780"/>
                <a:ext cx="338400" cy="35280"/>
              </p14:xfrm>
            </p:contentPart>
          </mc:Choice>
          <mc:Fallback xmlns="">
            <p:pic>
              <p:nvPicPr>
                <p:cNvPr id="42" name="Ink 41">
                  <a:extLst>
                    <a:ext uri="{FF2B5EF4-FFF2-40B4-BE49-F238E27FC236}">
                      <a16:creationId xmlns:a16="http://schemas.microsoft.com/office/drawing/2014/main" id="{5B319E0E-3ACB-61AC-F579-0F8C76239C3D}"/>
                    </a:ext>
                  </a:extLst>
                </p:cNvPr>
                <p:cNvPicPr/>
                <p:nvPr/>
              </p:nvPicPr>
              <p:blipFill>
                <a:blip r:embed="rId13"/>
                <a:stretch>
                  <a:fillRect/>
                </a:stretch>
              </p:blipFill>
              <p:spPr>
                <a:xfrm>
                  <a:off x="5211600" y="2338780"/>
                  <a:ext cx="374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048B6738-CA36-8547-82E9-A05220028130}"/>
                    </a:ext>
                  </a:extLst>
                </p14:cNvPr>
                <p14:cNvContentPartPr/>
                <p14:nvPr/>
              </p14:nvContentPartPr>
              <p14:xfrm>
                <a:off x="4473600" y="2407180"/>
                <a:ext cx="560520" cy="45000"/>
              </p14:xfrm>
            </p:contentPart>
          </mc:Choice>
          <mc:Fallback xmlns="">
            <p:pic>
              <p:nvPicPr>
                <p:cNvPr id="43" name="Ink 42">
                  <a:extLst>
                    <a:ext uri="{FF2B5EF4-FFF2-40B4-BE49-F238E27FC236}">
                      <a16:creationId xmlns:a16="http://schemas.microsoft.com/office/drawing/2014/main" id="{048B6738-CA36-8547-82E9-A05220028130}"/>
                    </a:ext>
                  </a:extLst>
                </p:cNvPr>
                <p:cNvPicPr/>
                <p:nvPr/>
              </p:nvPicPr>
              <p:blipFill>
                <a:blip r:embed="rId15"/>
                <a:stretch>
                  <a:fillRect/>
                </a:stretch>
              </p:blipFill>
              <p:spPr>
                <a:xfrm>
                  <a:off x="4455960" y="2389180"/>
                  <a:ext cx="596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409C8FDE-ACC5-C61D-E249-B21D572A5B52}"/>
                    </a:ext>
                  </a:extLst>
                </p14:cNvPr>
                <p14:cNvContentPartPr/>
                <p14:nvPr/>
              </p14:nvContentPartPr>
              <p14:xfrm>
                <a:off x="4004880" y="2428420"/>
                <a:ext cx="293400" cy="35280"/>
              </p14:xfrm>
            </p:contentPart>
          </mc:Choice>
          <mc:Fallback xmlns="">
            <p:pic>
              <p:nvPicPr>
                <p:cNvPr id="44" name="Ink 43">
                  <a:extLst>
                    <a:ext uri="{FF2B5EF4-FFF2-40B4-BE49-F238E27FC236}">
                      <a16:creationId xmlns:a16="http://schemas.microsoft.com/office/drawing/2014/main" id="{409C8FDE-ACC5-C61D-E249-B21D572A5B52}"/>
                    </a:ext>
                  </a:extLst>
                </p:cNvPr>
                <p:cNvPicPr/>
                <p:nvPr/>
              </p:nvPicPr>
              <p:blipFill>
                <a:blip r:embed="rId17"/>
                <a:stretch>
                  <a:fillRect/>
                </a:stretch>
              </p:blipFill>
              <p:spPr>
                <a:xfrm>
                  <a:off x="3987240" y="2410420"/>
                  <a:ext cx="329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6" name="Ink 45">
                  <a:extLst>
                    <a:ext uri="{FF2B5EF4-FFF2-40B4-BE49-F238E27FC236}">
                      <a16:creationId xmlns:a16="http://schemas.microsoft.com/office/drawing/2014/main" id="{03A86DE9-9911-F674-0E0D-EFDB3D24CBCA}"/>
                    </a:ext>
                  </a:extLst>
                </p14:cNvPr>
                <p14:cNvContentPartPr/>
                <p14:nvPr/>
              </p14:nvContentPartPr>
              <p14:xfrm>
                <a:off x="3193440" y="2383780"/>
                <a:ext cx="637920" cy="63000"/>
              </p14:xfrm>
            </p:contentPart>
          </mc:Choice>
          <mc:Fallback xmlns="">
            <p:pic>
              <p:nvPicPr>
                <p:cNvPr id="46" name="Ink 45">
                  <a:extLst>
                    <a:ext uri="{FF2B5EF4-FFF2-40B4-BE49-F238E27FC236}">
                      <a16:creationId xmlns:a16="http://schemas.microsoft.com/office/drawing/2014/main" id="{03A86DE9-9911-F674-0E0D-EFDB3D24CBCA}"/>
                    </a:ext>
                  </a:extLst>
                </p:cNvPr>
                <p:cNvPicPr/>
                <p:nvPr/>
              </p:nvPicPr>
              <p:blipFill>
                <a:blip r:embed="rId19"/>
                <a:stretch>
                  <a:fillRect/>
                </a:stretch>
              </p:blipFill>
              <p:spPr>
                <a:xfrm>
                  <a:off x="3175800" y="2365780"/>
                  <a:ext cx="67356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48" name="Ink 47">
                <a:extLst>
                  <a:ext uri="{FF2B5EF4-FFF2-40B4-BE49-F238E27FC236}">
                    <a16:creationId xmlns:a16="http://schemas.microsoft.com/office/drawing/2014/main" id="{ECC94C1A-CEB5-D8E8-6534-9926F26D7E73}"/>
                  </a:ext>
                </a:extLst>
              </p14:cNvPr>
              <p14:cNvContentPartPr/>
              <p14:nvPr/>
            </p14:nvContentPartPr>
            <p14:xfrm>
              <a:off x="2065200" y="1846300"/>
              <a:ext cx="869040" cy="141840"/>
            </p14:xfrm>
          </p:contentPart>
        </mc:Choice>
        <mc:Fallback xmlns="">
          <p:pic>
            <p:nvPicPr>
              <p:cNvPr id="48" name="Ink 47">
                <a:extLst>
                  <a:ext uri="{FF2B5EF4-FFF2-40B4-BE49-F238E27FC236}">
                    <a16:creationId xmlns:a16="http://schemas.microsoft.com/office/drawing/2014/main" id="{ECC94C1A-CEB5-D8E8-6534-9926F26D7E73}"/>
                  </a:ext>
                </a:extLst>
              </p:cNvPr>
              <p:cNvPicPr/>
              <p:nvPr/>
            </p:nvPicPr>
            <p:blipFill>
              <a:blip r:embed="rId21"/>
              <a:stretch>
                <a:fillRect/>
              </a:stretch>
            </p:blipFill>
            <p:spPr>
              <a:xfrm>
                <a:off x="2047560" y="1828300"/>
                <a:ext cx="904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Ink 49">
                <a:extLst>
                  <a:ext uri="{FF2B5EF4-FFF2-40B4-BE49-F238E27FC236}">
                    <a16:creationId xmlns:a16="http://schemas.microsoft.com/office/drawing/2014/main" id="{E03D5320-9A89-F5DD-F4E6-715C809292A4}"/>
                  </a:ext>
                </a:extLst>
              </p14:cNvPr>
              <p14:cNvContentPartPr/>
              <p14:nvPr/>
            </p14:nvContentPartPr>
            <p14:xfrm>
              <a:off x="3147360" y="697180"/>
              <a:ext cx="1047960" cy="718560"/>
            </p14:xfrm>
          </p:contentPart>
        </mc:Choice>
        <mc:Fallback xmlns="">
          <p:pic>
            <p:nvPicPr>
              <p:cNvPr id="50" name="Ink 49">
                <a:extLst>
                  <a:ext uri="{FF2B5EF4-FFF2-40B4-BE49-F238E27FC236}">
                    <a16:creationId xmlns:a16="http://schemas.microsoft.com/office/drawing/2014/main" id="{E03D5320-9A89-F5DD-F4E6-715C809292A4}"/>
                  </a:ext>
                </a:extLst>
              </p:cNvPr>
              <p:cNvPicPr/>
              <p:nvPr/>
            </p:nvPicPr>
            <p:blipFill>
              <a:blip r:embed="rId23"/>
              <a:stretch>
                <a:fillRect/>
              </a:stretch>
            </p:blipFill>
            <p:spPr>
              <a:xfrm>
                <a:off x="3129360" y="679180"/>
                <a:ext cx="1083600" cy="754200"/>
              </a:xfrm>
              <a:prstGeom prst="rect">
                <a:avLst/>
              </a:prstGeom>
            </p:spPr>
          </p:pic>
        </mc:Fallback>
      </mc:AlternateContent>
      <p:grpSp>
        <p:nvGrpSpPr>
          <p:cNvPr id="53" name="Group 52">
            <a:extLst>
              <a:ext uri="{FF2B5EF4-FFF2-40B4-BE49-F238E27FC236}">
                <a16:creationId xmlns:a16="http://schemas.microsoft.com/office/drawing/2014/main" id="{9D2DFFF0-0349-CC54-43C9-B5E872F6EA96}"/>
              </a:ext>
            </a:extLst>
          </p:cNvPr>
          <p:cNvGrpSpPr/>
          <p:nvPr/>
        </p:nvGrpSpPr>
        <p:grpSpPr>
          <a:xfrm>
            <a:off x="345840" y="1226020"/>
            <a:ext cx="8916840" cy="726840"/>
            <a:chOff x="345840" y="1226020"/>
            <a:chExt cx="8916840" cy="726840"/>
          </a:xfrm>
        </p:grpSpPr>
        <mc:AlternateContent xmlns:mc="http://schemas.openxmlformats.org/markup-compatibility/2006" xmlns:p14="http://schemas.microsoft.com/office/powerpoint/2010/main">
          <mc:Choice Requires="p14">
            <p:contentPart p14:bwMode="auto" r:id="rId24">
              <p14:nvContentPartPr>
                <p14:cNvPr id="2" name="Ink 1">
                  <a:extLst>
                    <a:ext uri="{FF2B5EF4-FFF2-40B4-BE49-F238E27FC236}">
                      <a16:creationId xmlns:a16="http://schemas.microsoft.com/office/drawing/2014/main" id="{184F034C-7479-2094-BA7F-6E0A9805C81F}"/>
                    </a:ext>
                  </a:extLst>
                </p14:cNvPr>
                <p14:cNvContentPartPr/>
                <p14:nvPr/>
              </p14:nvContentPartPr>
              <p14:xfrm>
                <a:off x="8805120" y="1237900"/>
                <a:ext cx="420120" cy="52920"/>
              </p14:xfrm>
            </p:contentPart>
          </mc:Choice>
          <mc:Fallback xmlns="">
            <p:pic>
              <p:nvPicPr>
                <p:cNvPr id="2" name="Ink 1">
                  <a:extLst>
                    <a:ext uri="{FF2B5EF4-FFF2-40B4-BE49-F238E27FC236}">
                      <a16:creationId xmlns:a16="http://schemas.microsoft.com/office/drawing/2014/main" id="{184F034C-7479-2094-BA7F-6E0A9805C81F}"/>
                    </a:ext>
                  </a:extLst>
                </p:cNvPr>
                <p:cNvPicPr/>
                <p:nvPr/>
              </p:nvPicPr>
              <p:blipFill>
                <a:blip r:embed="rId25"/>
                <a:stretch>
                  <a:fillRect/>
                </a:stretch>
              </p:blipFill>
              <p:spPr>
                <a:xfrm>
                  <a:off x="8787120" y="1220260"/>
                  <a:ext cx="455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 name="Ink 3">
                  <a:extLst>
                    <a:ext uri="{FF2B5EF4-FFF2-40B4-BE49-F238E27FC236}">
                      <a16:creationId xmlns:a16="http://schemas.microsoft.com/office/drawing/2014/main" id="{F4D78FE3-F16C-8A19-2203-32291BD3DB6A}"/>
                    </a:ext>
                  </a:extLst>
                </p14:cNvPr>
                <p14:cNvContentPartPr/>
                <p14:nvPr/>
              </p14:nvContentPartPr>
              <p14:xfrm>
                <a:off x="2739120" y="1226020"/>
                <a:ext cx="208080" cy="48600"/>
              </p14:xfrm>
            </p:contentPart>
          </mc:Choice>
          <mc:Fallback xmlns="">
            <p:pic>
              <p:nvPicPr>
                <p:cNvPr id="4" name="Ink 3">
                  <a:extLst>
                    <a:ext uri="{FF2B5EF4-FFF2-40B4-BE49-F238E27FC236}">
                      <a16:creationId xmlns:a16="http://schemas.microsoft.com/office/drawing/2014/main" id="{F4D78FE3-F16C-8A19-2203-32291BD3DB6A}"/>
                    </a:ext>
                  </a:extLst>
                </p:cNvPr>
                <p:cNvPicPr/>
                <p:nvPr/>
              </p:nvPicPr>
              <p:blipFill>
                <a:blip r:embed="rId27"/>
                <a:stretch>
                  <a:fillRect/>
                </a:stretch>
              </p:blipFill>
              <p:spPr>
                <a:xfrm>
                  <a:off x="2721480" y="1208380"/>
                  <a:ext cx="243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Ink 4">
                  <a:extLst>
                    <a:ext uri="{FF2B5EF4-FFF2-40B4-BE49-F238E27FC236}">
                      <a16:creationId xmlns:a16="http://schemas.microsoft.com/office/drawing/2014/main" id="{7C90DABB-A14D-C573-6FA3-8ED32405855E}"/>
                    </a:ext>
                  </a:extLst>
                </p14:cNvPr>
                <p14:cNvContentPartPr/>
                <p14:nvPr/>
              </p14:nvContentPartPr>
              <p14:xfrm>
                <a:off x="7565640" y="1334740"/>
                <a:ext cx="852480" cy="39600"/>
              </p14:xfrm>
            </p:contentPart>
          </mc:Choice>
          <mc:Fallback xmlns="">
            <p:pic>
              <p:nvPicPr>
                <p:cNvPr id="5" name="Ink 4">
                  <a:extLst>
                    <a:ext uri="{FF2B5EF4-FFF2-40B4-BE49-F238E27FC236}">
                      <a16:creationId xmlns:a16="http://schemas.microsoft.com/office/drawing/2014/main" id="{7C90DABB-A14D-C573-6FA3-8ED32405855E}"/>
                    </a:ext>
                  </a:extLst>
                </p:cNvPr>
                <p:cNvPicPr/>
                <p:nvPr/>
              </p:nvPicPr>
              <p:blipFill>
                <a:blip r:embed="rId29"/>
                <a:stretch>
                  <a:fillRect/>
                </a:stretch>
              </p:blipFill>
              <p:spPr>
                <a:xfrm>
                  <a:off x="7548000" y="1316740"/>
                  <a:ext cx="888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 name="Ink 6">
                  <a:extLst>
                    <a:ext uri="{FF2B5EF4-FFF2-40B4-BE49-F238E27FC236}">
                      <a16:creationId xmlns:a16="http://schemas.microsoft.com/office/drawing/2014/main" id="{85DCE130-9D68-C838-453D-BDCECC7229F7}"/>
                    </a:ext>
                  </a:extLst>
                </p14:cNvPr>
                <p14:cNvContentPartPr/>
                <p14:nvPr/>
              </p14:nvContentPartPr>
              <p14:xfrm>
                <a:off x="6263160" y="1336900"/>
                <a:ext cx="1027440" cy="47160"/>
              </p14:xfrm>
            </p:contentPart>
          </mc:Choice>
          <mc:Fallback xmlns="">
            <p:pic>
              <p:nvPicPr>
                <p:cNvPr id="7" name="Ink 6">
                  <a:extLst>
                    <a:ext uri="{FF2B5EF4-FFF2-40B4-BE49-F238E27FC236}">
                      <a16:creationId xmlns:a16="http://schemas.microsoft.com/office/drawing/2014/main" id="{85DCE130-9D68-C838-453D-BDCECC7229F7}"/>
                    </a:ext>
                  </a:extLst>
                </p:cNvPr>
                <p:cNvPicPr/>
                <p:nvPr/>
              </p:nvPicPr>
              <p:blipFill>
                <a:blip r:embed="rId31"/>
                <a:stretch>
                  <a:fillRect/>
                </a:stretch>
              </p:blipFill>
              <p:spPr>
                <a:xfrm>
                  <a:off x="6245160" y="1318900"/>
                  <a:ext cx="1063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B448F93C-2906-C17F-FCC0-020B4D0236CA}"/>
                    </a:ext>
                  </a:extLst>
                </p14:cNvPr>
                <p14:cNvContentPartPr/>
                <p14:nvPr/>
              </p14:nvContentPartPr>
              <p14:xfrm>
                <a:off x="5029800" y="1359580"/>
                <a:ext cx="1041480" cy="36720"/>
              </p14:xfrm>
            </p:contentPart>
          </mc:Choice>
          <mc:Fallback xmlns="">
            <p:pic>
              <p:nvPicPr>
                <p:cNvPr id="11" name="Ink 10">
                  <a:extLst>
                    <a:ext uri="{FF2B5EF4-FFF2-40B4-BE49-F238E27FC236}">
                      <a16:creationId xmlns:a16="http://schemas.microsoft.com/office/drawing/2014/main" id="{B448F93C-2906-C17F-FCC0-020B4D0236CA}"/>
                    </a:ext>
                  </a:extLst>
                </p:cNvPr>
                <p:cNvPicPr/>
                <p:nvPr/>
              </p:nvPicPr>
              <p:blipFill>
                <a:blip r:embed="rId33"/>
                <a:stretch>
                  <a:fillRect/>
                </a:stretch>
              </p:blipFill>
              <p:spPr>
                <a:xfrm>
                  <a:off x="5012160" y="1341940"/>
                  <a:ext cx="1077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Ink 15">
                  <a:extLst>
                    <a:ext uri="{FF2B5EF4-FFF2-40B4-BE49-F238E27FC236}">
                      <a16:creationId xmlns:a16="http://schemas.microsoft.com/office/drawing/2014/main" id="{65F74F4C-C579-CA71-4965-8D4EE6CD4C50}"/>
                    </a:ext>
                  </a:extLst>
                </p14:cNvPr>
                <p14:cNvContentPartPr/>
                <p14:nvPr/>
              </p14:nvContentPartPr>
              <p14:xfrm>
                <a:off x="3334920" y="1227100"/>
                <a:ext cx="283320" cy="59760"/>
              </p14:xfrm>
            </p:contentPart>
          </mc:Choice>
          <mc:Fallback xmlns="">
            <p:pic>
              <p:nvPicPr>
                <p:cNvPr id="16" name="Ink 15">
                  <a:extLst>
                    <a:ext uri="{FF2B5EF4-FFF2-40B4-BE49-F238E27FC236}">
                      <a16:creationId xmlns:a16="http://schemas.microsoft.com/office/drawing/2014/main" id="{65F74F4C-C579-CA71-4965-8D4EE6CD4C50}"/>
                    </a:ext>
                  </a:extLst>
                </p:cNvPr>
                <p:cNvPicPr/>
                <p:nvPr/>
              </p:nvPicPr>
              <p:blipFill>
                <a:blip r:embed="rId35"/>
                <a:stretch>
                  <a:fillRect/>
                </a:stretch>
              </p:blipFill>
              <p:spPr>
                <a:xfrm>
                  <a:off x="3316920" y="1209460"/>
                  <a:ext cx="318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Ink 16">
                  <a:extLst>
                    <a:ext uri="{FF2B5EF4-FFF2-40B4-BE49-F238E27FC236}">
                      <a16:creationId xmlns:a16="http://schemas.microsoft.com/office/drawing/2014/main" id="{F3A78FEB-5AF4-7B18-17F9-222EAF6AB26A}"/>
                    </a:ext>
                  </a:extLst>
                </p14:cNvPr>
                <p14:cNvContentPartPr/>
                <p14:nvPr/>
              </p14:nvContentPartPr>
              <p14:xfrm>
                <a:off x="1878360" y="1254460"/>
                <a:ext cx="471600" cy="33840"/>
              </p14:xfrm>
            </p:contentPart>
          </mc:Choice>
          <mc:Fallback xmlns="">
            <p:pic>
              <p:nvPicPr>
                <p:cNvPr id="17" name="Ink 16">
                  <a:extLst>
                    <a:ext uri="{FF2B5EF4-FFF2-40B4-BE49-F238E27FC236}">
                      <a16:creationId xmlns:a16="http://schemas.microsoft.com/office/drawing/2014/main" id="{F3A78FEB-5AF4-7B18-17F9-222EAF6AB26A}"/>
                    </a:ext>
                  </a:extLst>
                </p:cNvPr>
                <p:cNvPicPr/>
                <p:nvPr/>
              </p:nvPicPr>
              <p:blipFill>
                <a:blip r:embed="rId37"/>
                <a:stretch>
                  <a:fillRect/>
                </a:stretch>
              </p:blipFill>
              <p:spPr>
                <a:xfrm>
                  <a:off x="1860360" y="1236460"/>
                  <a:ext cx="507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Ink 17">
                  <a:extLst>
                    <a:ext uri="{FF2B5EF4-FFF2-40B4-BE49-F238E27FC236}">
                      <a16:creationId xmlns:a16="http://schemas.microsoft.com/office/drawing/2014/main" id="{FF4E1C25-CD3D-F34E-D512-3E8E9BA2119F}"/>
                    </a:ext>
                  </a:extLst>
                </p14:cNvPr>
                <p14:cNvContentPartPr/>
                <p14:nvPr/>
              </p14:nvContentPartPr>
              <p14:xfrm>
                <a:off x="755880" y="1346620"/>
                <a:ext cx="907200" cy="28800"/>
              </p14:xfrm>
            </p:contentPart>
          </mc:Choice>
          <mc:Fallback xmlns="">
            <p:pic>
              <p:nvPicPr>
                <p:cNvPr id="18" name="Ink 17">
                  <a:extLst>
                    <a:ext uri="{FF2B5EF4-FFF2-40B4-BE49-F238E27FC236}">
                      <a16:creationId xmlns:a16="http://schemas.microsoft.com/office/drawing/2014/main" id="{FF4E1C25-CD3D-F34E-D512-3E8E9BA2119F}"/>
                    </a:ext>
                  </a:extLst>
                </p:cNvPr>
                <p:cNvPicPr/>
                <p:nvPr/>
              </p:nvPicPr>
              <p:blipFill>
                <a:blip r:embed="rId39"/>
                <a:stretch>
                  <a:fillRect/>
                </a:stretch>
              </p:blipFill>
              <p:spPr>
                <a:xfrm>
                  <a:off x="737880" y="1328980"/>
                  <a:ext cx="942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Ink 19">
                  <a:extLst>
                    <a:ext uri="{FF2B5EF4-FFF2-40B4-BE49-F238E27FC236}">
                      <a16:creationId xmlns:a16="http://schemas.microsoft.com/office/drawing/2014/main" id="{93413EC3-E15F-D14A-3901-5ED0925DE226}"/>
                    </a:ext>
                  </a:extLst>
                </p14:cNvPr>
                <p14:cNvContentPartPr/>
                <p14:nvPr/>
              </p14:nvContentPartPr>
              <p14:xfrm>
                <a:off x="8351160" y="1772500"/>
                <a:ext cx="911520" cy="78120"/>
              </p14:xfrm>
            </p:contentPart>
          </mc:Choice>
          <mc:Fallback xmlns="">
            <p:pic>
              <p:nvPicPr>
                <p:cNvPr id="20" name="Ink 19">
                  <a:extLst>
                    <a:ext uri="{FF2B5EF4-FFF2-40B4-BE49-F238E27FC236}">
                      <a16:creationId xmlns:a16="http://schemas.microsoft.com/office/drawing/2014/main" id="{93413EC3-E15F-D14A-3901-5ED0925DE226}"/>
                    </a:ext>
                  </a:extLst>
                </p:cNvPr>
                <p:cNvPicPr/>
                <p:nvPr/>
              </p:nvPicPr>
              <p:blipFill>
                <a:blip r:embed="rId41"/>
                <a:stretch>
                  <a:fillRect/>
                </a:stretch>
              </p:blipFill>
              <p:spPr>
                <a:xfrm>
                  <a:off x="8333160" y="1754860"/>
                  <a:ext cx="947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Ink 20">
                  <a:extLst>
                    <a:ext uri="{FF2B5EF4-FFF2-40B4-BE49-F238E27FC236}">
                      <a16:creationId xmlns:a16="http://schemas.microsoft.com/office/drawing/2014/main" id="{05F001F0-A1B3-7F18-A1BC-7B678498E7B2}"/>
                    </a:ext>
                  </a:extLst>
                </p14:cNvPr>
                <p14:cNvContentPartPr/>
                <p14:nvPr/>
              </p14:nvContentPartPr>
              <p14:xfrm>
                <a:off x="7539720" y="1834060"/>
                <a:ext cx="642240" cy="42480"/>
              </p14:xfrm>
            </p:contentPart>
          </mc:Choice>
          <mc:Fallback xmlns="">
            <p:pic>
              <p:nvPicPr>
                <p:cNvPr id="21" name="Ink 20">
                  <a:extLst>
                    <a:ext uri="{FF2B5EF4-FFF2-40B4-BE49-F238E27FC236}">
                      <a16:creationId xmlns:a16="http://schemas.microsoft.com/office/drawing/2014/main" id="{05F001F0-A1B3-7F18-A1BC-7B678498E7B2}"/>
                    </a:ext>
                  </a:extLst>
                </p:cNvPr>
                <p:cNvPicPr/>
                <p:nvPr/>
              </p:nvPicPr>
              <p:blipFill>
                <a:blip r:embed="rId43"/>
                <a:stretch>
                  <a:fillRect/>
                </a:stretch>
              </p:blipFill>
              <p:spPr>
                <a:xfrm>
                  <a:off x="7522080" y="1816420"/>
                  <a:ext cx="677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FE7FB4C2-D763-3A24-D9B5-70996AD37900}"/>
                    </a:ext>
                  </a:extLst>
                </p14:cNvPr>
                <p14:cNvContentPartPr/>
                <p14:nvPr/>
              </p14:nvContentPartPr>
              <p14:xfrm>
                <a:off x="7032840" y="1846300"/>
                <a:ext cx="334800" cy="13320"/>
              </p14:xfrm>
            </p:contentPart>
          </mc:Choice>
          <mc:Fallback xmlns="">
            <p:pic>
              <p:nvPicPr>
                <p:cNvPr id="23" name="Ink 22">
                  <a:extLst>
                    <a:ext uri="{FF2B5EF4-FFF2-40B4-BE49-F238E27FC236}">
                      <a16:creationId xmlns:a16="http://schemas.microsoft.com/office/drawing/2014/main" id="{FE7FB4C2-D763-3A24-D9B5-70996AD37900}"/>
                    </a:ext>
                  </a:extLst>
                </p:cNvPr>
                <p:cNvPicPr/>
                <p:nvPr/>
              </p:nvPicPr>
              <p:blipFill>
                <a:blip r:embed="rId45"/>
                <a:stretch>
                  <a:fillRect/>
                </a:stretch>
              </p:blipFill>
              <p:spPr>
                <a:xfrm>
                  <a:off x="7015200" y="1828300"/>
                  <a:ext cx="370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77BDE2B3-3B19-5485-43BB-D9374208AEB3}"/>
                    </a:ext>
                  </a:extLst>
                </p14:cNvPr>
                <p14:cNvContentPartPr/>
                <p14:nvPr/>
              </p14:nvContentPartPr>
              <p14:xfrm>
                <a:off x="6402480" y="1885540"/>
                <a:ext cx="509760" cy="21240"/>
              </p14:xfrm>
            </p:contentPart>
          </mc:Choice>
          <mc:Fallback xmlns="">
            <p:pic>
              <p:nvPicPr>
                <p:cNvPr id="24" name="Ink 23">
                  <a:extLst>
                    <a:ext uri="{FF2B5EF4-FFF2-40B4-BE49-F238E27FC236}">
                      <a16:creationId xmlns:a16="http://schemas.microsoft.com/office/drawing/2014/main" id="{77BDE2B3-3B19-5485-43BB-D9374208AEB3}"/>
                    </a:ext>
                  </a:extLst>
                </p:cNvPr>
                <p:cNvPicPr/>
                <p:nvPr/>
              </p:nvPicPr>
              <p:blipFill>
                <a:blip r:embed="rId47"/>
                <a:stretch>
                  <a:fillRect/>
                </a:stretch>
              </p:blipFill>
              <p:spPr>
                <a:xfrm>
                  <a:off x="6384840" y="1867540"/>
                  <a:ext cx="545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C0A7D1EC-64DB-FC7E-03B9-85105A6BAE5E}"/>
                    </a:ext>
                  </a:extLst>
                </p14:cNvPr>
                <p14:cNvContentPartPr/>
                <p14:nvPr/>
              </p14:nvContentPartPr>
              <p14:xfrm>
                <a:off x="5471160" y="1876180"/>
                <a:ext cx="630000" cy="37080"/>
              </p14:xfrm>
            </p:contentPart>
          </mc:Choice>
          <mc:Fallback xmlns="">
            <p:pic>
              <p:nvPicPr>
                <p:cNvPr id="25" name="Ink 24">
                  <a:extLst>
                    <a:ext uri="{FF2B5EF4-FFF2-40B4-BE49-F238E27FC236}">
                      <a16:creationId xmlns:a16="http://schemas.microsoft.com/office/drawing/2014/main" id="{C0A7D1EC-64DB-FC7E-03B9-85105A6BAE5E}"/>
                    </a:ext>
                  </a:extLst>
                </p:cNvPr>
                <p:cNvPicPr/>
                <p:nvPr/>
              </p:nvPicPr>
              <p:blipFill>
                <a:blip r:embed="rId49"/>
                <a:stretch>
                  <a:fillRect/>
                </a:stretch>
              </p:blipFill>
              <p:spPr>
                <a:xfrm>
                  <a:off x="5453520" y="1858540"/>
                  <a:ext cx="66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CFE3C47E-5416-D0F4-55C2-172943FF34C8}"/>
                    </a:ext>
                  </a:extLst>
                </p14:cNvPr>
                <p14:cNvContentPartPr/>
                <p14:nvPr/>
              </p14:nvContentPartPr>
              <p14:xfrm>
                <a:off x="4164360" y="1813900"/>
                <a:ext cx="1225080" cy="114120"/>
              </p14:xfrm>
            </p:contentPart>
          </mc:Choice>
          <mc:Fallback xmlns="">
            <p:pic>
              <p:nvPicPr>
                <p:cNvPr id="27" name="Ink 26">
                  <a:extLst>
                    <a:ext uri="{FF2B5EF4-FFF2-40B4-BE49-F238E27FC236}">
                      <a16:creationId xmlns:a16="http://schemas.microsoft.com/office/drawing/2014/main" id="{CFE3C47E-5416-D0F4-55C2-172943FF34C8}"/>
                    </a:ext>
                  </a:extLst>
                </p:cNvPr>
                <p:cNvPicPr/>
                <p:nvPr/>
              </p:nvPicPr>
              <p:blipFill>
                <a:blip r:embed="rId51"/>
                <a:stretch>
                  <a:fillRect/>
                </a:stretch>
              </p:blipFill>
              <p:spPr>
                <a:xfrm>
                  <a:off x="4146720" y="1795900"/>
                  <a:ext cx="1260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FD683363-13CE-5B23-56D7-8852CA5137FF}"/>
                    </a:ext>
                  </a:extLst>
                </p14:cNvPr>
                <p14:cNvContentPartPr/>
                <p14:nvPr/>
              </p14:nvContentPartPr>
              <p14:xfrm>
                <a:off x="2937840" y="1834420"/>
                <a:ext cx="1184760" cy="94320"/>
              </p14:xfrm>
            </p:contentPart>
          </mc:Choice>
          <mc:Fallback xmlns="">
            <p:pic>
              <p:nvPicPr>
                <p:cNvPr id="29" name="Ink 28">
                  <a:extLst>
                    <a:ext uri="{FF2B5EF4-FFF2-40B4-BE49-F238E27FC236}">
                      <a16:creationId xmlns:a16="http://schemas.microsoft.com/office/drawing/2014/main" id="{FD683363-13CE-5B23-56D7-8852CA5137FF}"/>
                    </a:ext>
                  </a:extLst>
                </p:cNvPr>
                <p:cNvPicPr/>
                <p:nvPr/>
              </p:nvPicPr>
              <p:blipFill>
                <a:blip r:embed="rId53"/>
                <a:stretch>
                  <a:fillRect/>
                </a:stretch>
              </p:blipFill>
              <p:spPr>
                <a:xfrm>
                  <a:off x="2920200" y="1816420"/>
                  <a:ext cx="1220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5FA900DE-5EF0-6C17-9C6C-C76764CE7647}"/>
                    </a:ext>
                  </a:extLst>
                </p14:cNvPr>
                <p14:cNvContentPartPr/>
                <p14:nvPr/>
              </p14:nvContentPartPr>
              <p14:xfrm>
                <a:off x="2108400" y="1854940"/>
                <a:ext cx="729360" cy="97920"/>
              </p14:xfrm>
            </p:contentPart>
          </mc:Choice>
          <mc:Fallback xmlns="">
            <p:pic>
              <p:nvPicPr>
                <p:cNvPr id="31" name="Ink 30">
                  <a:extLst>
                    <a:ext uri="{FF2B5EF4-FFF2-40B4-BE49-F238E27FC236}">
                      <a16:creationId xmlns:a16="http://schemas.microsoft.com/office/drawing/2014/main" id="{5FA900DE-5EF0-6C17-9C6C-C76764CE7647}"/>
                    </a:ext>
                  </a:extLst>
                </p:cNvPr>
                <p:cNvPicPr/>
                <p:nvPr/>
              </p:nvPicPr>
              <p:blipFill>
                <a:blip r:embed="rId55"/>
                <a:stretch>
                  <a:fillRect/>
                </a:stretch>
              </p:blipFill>
              <p:spPr>
                <a:xfrm>
                  <a:off x="2090760" y="1837300"/>
                  <a:ext cx="765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80869BE3-8B71-FBFF-F47B-2412082BE021}"/>
                    </a:ext>
                  </a:extLst>
                </p14:cNvPr>
                <p14:cNvContentPartPr/>
                <p14:nvPr/>
              </p14:nvContentPartPr>
              <p14:xfrm>
                <a:off x="1101840" y="1817500"/>
                <a:ext cx="816480" cy="87120"/>
              </p14:xfrm>
            </p:contentPart>
          </mc:Choice>
          <mc:Fallback xmlns="">
            <p:pic>
              <p:nvPicPr>
                <p:cNvPr id="33" name="Ink 32">
                  <a:extLst>
                    <a:ext uri="{FF2B5EF4-FFF2-40B4-BE49-F238E27FC236}">
                      <a16:creationId xmlns:a16="http://schemas.microsoft.com/office/drawing/2014/main" id="{80869BE3-8B71-FBFF-F47B-2412082BE021}"/>
                    </a:ext>
                  </a:extLst>
                </p:cNvPr>
                <p:cNvPicPr/>
                <p:nvPr/>
              </p:nvPicPr>
              <p:blipFill>
                <a:blip r:embed="rId57"/>
                <a:stretch>
                  <a:fillRect/>
                </a:stretch>
              </p:blipFill>
              <p:spPr>
                <a:xfrm>
                  <a:off x="1083840" y="1799500"/>
                  <a:ext cx="852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8471FAE7-C723-FCE2-FA3A-178C280F9ECA}"/>
                    </a:ext>
                  </a:extLst>
                </p14:cNvPr>
                <p14:cNvContentPartPr/>
                <p14:nvPr/>
              </p14:nvContentPartPr>
              <p14:xfrm>
                <a:off x="345840" y="1898860"/>
                <a:ext cx="600480" cy="34560"/>
              </p14:xfrm>
            </p:contentPart>
          </mc:Choice>
          <mc:Fallback xmlns="">
            <p:pic>
              <p:nvPicPr>
                <p:cNvPr id="34" name="Ink 33">
                  <a:extLst>
                    <a:ext uri="{FF2B5EF4-FFF2-40B4-BE49-F238E27FC236}">
                      <a16:creationId xmlns:a16="http://schemas.microsoft.com/office/drawing/2014/main" id="{8471FAE7-C723-FCE2-FA3A-178C280F9ECA}"/>
                    </a:ext>
                  </a:extLst>
                </p:cNvPr>
                <p:cNvPicPr/>
                <p:nvPr/>
              </p:nvPicPr>
              <p:blipFill>
                <a:blip r:embed="rId59"/>
                <a:stretch>
                  <a:fillRect/>
                </a:stretch>
              </p:blipFill>
              <p:spPr>
                <a:xfrm>
                  <a:off x="327840" y="1881220"/>
                  <a:ext cx="636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 name="Ink 12">
                  <a:extLst>
                    <a:ext uri="{FF2B5EF4-FFF2-40B4-BE49-F238E27FC236}">
                      <a16:creationId xmlns:a16="http://schemas.microsoft.com/office/drawing/2014/main" id="{D02C9AF9-A189-7416-C022-92461B7AE13B}"/>
                    </a:ext>
                  </a:extLst>
                </p14:cNvPr>
                <p14:cNvContentPartPr/>
                <p14:nvPr/>
              </p14:nvContentPartPr>
              <p14:xfrm>
                <a:off x="4448760" y="1291900"/>
                <a:ext cx="536040" cy="19800"/>
              </p14:xfrm>
            </p:contentPart>
          </mc:Choice>
          <mc:Fallback xmlns="">
            <p:pic>
              <p:nvPicPr>
                <p:cNvPr id="13" name="Ink 12">
                  <a:extLst>
                    <a:ext uri="{FF2B5EF4-FFF2-40B4-BE49-F238E27FC236}">
                      <a16:creationId xmlns:a16="http://schemas.microsoft.com/office/drawing/2014/main" id="{D02C9AF9-A189-7416-C022-92461B7AE13B}"/>
                    </a:ext>
                  </a:extLst>
                </p:cNvPr>
                <p:cNvPicPr/>
                <p:nvPr/>
              </p:nvPicPr>
              <p:blipFill>
                <a:blip r:embed="rId61"/>
                <a:stretch>
                  <a:fillRect/>
                </a:stretch>
              </p:blipFill>
              <p:spPr>
                <a:xfrm>
                  <a:off x="4431120" y="1274260"/>
                  <a:ext cx="571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Ink 13">
                  <a:extLst>
                    <a:ext uri="{FF2B5EF4-FFF2-40B4-BE49-F238E27FC236}">
                      <a16:creationId xmlns:a16="http://schemas.microsoft.com/office/drawing/2014/main" id="{3CB702FA-6B87-7360-97DC-DFE87E7E6E3B}"/>
                    </a:ext>
                  </a:extLst>
                </p14:cNvPr>
                <p14:cNvContentPartPr/>
                <p14:nvPr/>
              </p14:nvContentPartPr>
              <p14:xfrm>
                <a:off x="3473520" y="1303420"/>
                <a:ext cx="708840" cy="34920"/>
              </p14:xfrm>
            </p:contentPart>
          </mc:Choice>
          <mc:Fallback xmlns="">
            <p:pic>
              <p:nvPicPr>
                <p:cNvPr id="14" name="Ink 13">
                  <a:extLst>
                    <a:ext uri="{FF2B5EF4-FFF2-40B4-BE49-F238E27FC236}">
                      <a16:creationId xmlns:a16="http://schemas.microsoft.com/office/drawing/2014/main" id="{3CB702FA-6B87-7360-97DC-DFE87E7E6E3B}"/>
                    </a:ext>
                  </a:extLst>
                </p:cNvPr>
                <p:cNvPicPr/>
                <p:nvPr/>
              </p:nvPicPr>
              <p:blipFill>
                <a:blip r:embed="rId63"/>
                <a:stretch>
                  <a:fillRect/>
                </a:stretch>
              </p:blipFill>
              <p:spPr>
                <a:xfrm>
                  <a:off x="3455520" y="1285780"/>
                  <a:ext cx="744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BC29192D-EF02-5925-58C0-D6B6B8613CF2}"/>
                    </a:ext>
                  </a:extLst>
                </p14:cNvPr>
                <p14:cNvContentPartPr/>
                <p14:nvPr/>
              </p14:nvContentPartPr>
              <p14:xfrm>
                <a:off x="6039240" y="1265260"/>
                <a:ext cx="876960" cy="619920"/>
              </p14:xfrm>
            </p:contentPart>
          </mc:Choice>
          <mc:Fallback xmlns="">
            <p:pic>
              <p:nvPicPr>
                <p:cNvPr id="52" name="Ink 51">
                  <a:extLst>
                    <a:ext uri="{FF2B5EF4-FFF2-40B4-BE49-F238E27FC236}">
                      <a16:creationId xmlns:a16="http://schemas.microsoft.com/office/drawing/2014/main" id="{BC29192D-EF02-5925-58C0-D6B6B8613CF2}"/>
                    </a:ext>
                  </a:extLst>
                </p:cNvPr>
                <p:cNvPicPr/>
                <p:nvPr/>
              </p:nvPicPr>
              <p:blipFill>
                <a:blip r:embed="rId65"/>
                <a:stretch>
                  <a:fillRect/>
                </a:stretch>
              </p:blipFill>
              <p:spPr>
                <a:xfrm>
                  <a:off x="6021600" y="1247620"/>
                  <a:ext cx="912600" cy="65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4" name="Ink 53">
                <a:extLst>
                  <a:ext uri="{FF2B5EF4-FFF2-40B4-BE49-F238E27FC236}">
                    <a16:creationId xmlns:a16="http://schemas.microsoft.com/office/drawing/2014/main" id="{360F1E6D-EDF9-B751-3DD9-572D346F02A0}"/>
                  </a:ext>
                </a:extLst>
              </p14:cNvPr>
              <p14:cNvContentPartPr/>
              <p14:nvPr/>
            </p14:nvContentPartPr>
            <p14:xfrm>
              <a:off x="9071160" y="763060"/>
              <a:ext cx="369360" cy="1792080"/>
            </p14:xfrm>
          </p:contentPart>
        </mc:Choice>
        <mc:Fallback xmlns="">
          <p:pic>
            <p:nvPicPr>
              <p:cNvPr id="54" name="Ink 53">
                <a:extLst>
                  <a:ext uri="{FF2B5EF4-FFF2-40B4-BE49-F238E27FC236}">
                    <a16:creationId xmlns:a16="http://schemas.microsoft.com/office/drawing/2014/main" id="{360F1E6D-EDF9-B751-3DD9-572D346F02A0}"/>
                  </a:ext>
                </a:extLst>
              </p:cNvPr>
              <p:cNvPicPr/>
              <p:nvPr/>
            </p:nvPicPr>
            <p:blipFill>
              <a:blip r:embed="rId67"/>
              <a:stretch>
                <a:fillRect/>
              </a:stretch>
            </p:blipFill>
            <p:spPr>
              <a:xfrm>
                <a:off x="9053160" y="745420"/>
                <a:ext cx="405000" cy="1827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A78200DE-3ED6-ED33-3343-220B35A318AF}"/>
                  </a:ext>
                </a:extLst>
              </p14:cNvPr>
              <p14:cNvContentPartPr/>
              <p14:nvPr/>
            </p14:nvContentPartPr>
            <p14:xfrm>
              <a:off x="6000" y="755860"/>
              <a:ext cx="890280" cy="1085760"/>
            </p14:xfrm>
          </p:contentPart>
        </mc:Choice>
        <mc:Fallback xmlns="">
          <p:pic>
            <p:nvPicPr>
              <p:cNvPr id="55" name="Ink 54">
                <a:extLst>
                  <a:ext uri="{FF2B5EF4-FFF2-40B4-BE49-F238E27FC236}">
                    <a16:creationId xmlns:a16="http://schemas.microsoft.com/office/drawing/2014/main" id="{A78200DE-3ED6-ED33-3343-220B35A318AF}"/>
                  </a:ext>
                </a:extLst>
              </p:cNvPr>
              <p:cNvPicPr/>
              <p:nvPr/>
            </p:nvPicPr>
            <p:blipFill>
              <a:blip r:embed="rId69"/>
              <a:stretch>
                <a:fillRect/>
              </a:stretch>
            </p:blipFill>
            <p:spPr>
              <a:xfrm>
                <a:off x="-11640" y="738220"/>
                <a:ext cx="925920" cy="112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DB3B18A2-370F-526D-BFE5-21AAC57B8063}"/>
                  </a:ext>
                </a:extLst>
              </p14:cNvPr>
              <p14:cNvContentPartPr/>
              <p14:nvPr/>
            </p14:nvContentPartPr>
            <p14:xfrm>
              <a:off x="731760" y="2370100"/>
              <a:ext cx="754200" cy="138240"/>
            </p14:xfrm>
          </p:contentPart>
        </mc:Choice>
        <mc:Fallback xmlns="">
          <p:pic>
            <p:nvPicPr>
              <p:cNvPr id="56" name="Ink 55">
                <a:extLst>
                  <a:ext uri="{FF2B5EF4-FFF2-40B4-BE49-F238E27FC236}">
                    <a16:creationId xmlns:a16="http://schemas.microsoft.com/office/drawing/2014/main" id="{DB3B18A2-370F-526D-BFE5-21AAC57B8063}"/>
                  </a:ext>
                </a:extLst>
              </p:cNvPr>
              <p:cNvPicPr/>
              <p:nvPr/>
            </p:nvPicPr>
            <p:blipFill>
              <a:blip r:embed="rId71"/>
              <a:stretch>
                <a:fillRect/>
              </a:stretch>
            </p:blipFill>
            <p:spPr>
              <a:xfrm>
                <a:off x="713760" y="2352100"/>
                <a:ext cx="789840" cy="173880"/>
              </a:xfrm>
              <a:prstGeom prst="rect">
                <a:avLst/>
              </a:prstGeom>
            </p:spPr>
          </p:pic>
        </mc:Fallback>
      </mc:AlternateContent>
      <p:grpSp>
        <p:nvGrpSpPr>
          <p:cNvPr id="98" name="Group 97">
            <a:extLst>
              <a:ext uri="{FF2B5EF4-FFF2-40B4-BE49-F238E27FC236}">
                <a16:creationId xmlns:a16="http://schemas.microsoft.com/office/drawing/2014/main" id="{06809FAF-D2F2-CBAA-11E6-BFE253A1CE3A}"/>
              </a:ext>
            </a:extLst>
          </p:cNvPr>
          <p:cNvGrpSpPr/>
          <p:nvPr/>
        </p:nvGrpSpPr>
        <p:grpSpPr>
          <a:xfrm>
            <a:off x="592800" y="4004140"/>
            <a:ext cx="8727480" cy="110160"/>
            <a:chOff x="592800" y="4004140"/>
            <a:chExt cx="8727480" cy="110160"/>
          </a:xfrm>
        </p:grpSpPr>
        <mc:AlternateContent xmlns:mc="http://schemas.openxmlformats.org/markup-compatibility/2006" xmlns:p14="http://schemas.microsoft.com/office/powerpoint/2010/main">
          <mc:Choice Requires="p14">
            <p:contentPart p14:bwMode="auto" r:id="rId72">
              <p14:nvContentPartPr>
                <p14:cNvPr id="83" name="Ink 82">
                  <a:extLst>
                    <a:ext uri="{FF2B5EF4-FFF2-40B4-BE49-F238E27FC236}">
                      <a16:creationId xmlns:a16="http://schemas.microsoft.com/office/drawing/2014/main" id="{9867C0A2-5BA0-8C66-94B8-4B098CF6CE8A}"/>
                    </a:ext>
                  </a:extLst>
                </p14:cNvPr>
                <p14:cNvContentPartPr/>
                <p14:nvPr/>
              </p14:nvContentPartPr>
              <p14:xfrm>
                <a:off x="8768400" y="4019980"/>
                <a:ext cx="551880" cy="40680"/>
              </p14:xfrm>
            </p:contentPart>
          </mc:Choice>
          <mc:Fallback xmlns="">
            <p:pic>
              <p:nvPicPr>
                <p:cNvPr id="83" name="Ink 82">
                  <a:extLst>
                    <a:ext uri="{FF2B5EF4-FFF2-40B4-BE49-F238E27FC236}">
                      <a16:creationId xmlns:a16="http://schemas.microsoft.com/office/drawing/2014/main" id="{9867C0A2-5BA0-8C66-94B8-4B098CF6CE8A}"/>
                    </a:ext>
                  </a:extLst>
                </p:cNvPr>
                <p:cNvPicPr/>
                <p:nvPr/>
              </p:nvPicPr>
              <p:blipFill>
                <a:blip r:embed="rId73"/>
                <a:stretch>
                  <a:fillRect/>
                </a:stretch>
              </p:blipFill>
              <p:spPr>
                <a:xfrm>
                  <a:off x="8750400" y="4002340"/>
                  <a:ext cx="587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4" name="Ink 83">
                  <a:extLst>
                    <a:ext uri="{FF2B5EF4-FFF2-40B4-BE49-F238E27FC236}">
                      <a16:creationId xmlns:a16="http://schemas.microsoft.com/office/drawing/2014/main" id="{09BE35D1-C580-E9C9-2C4A-0ED5D4042AF6}"/>
                    </a:ext>
                  </a:extLst>
                </p14:cNvPr>
                <p14:cNvContentPartPr/>
                <p14:nvPr/>
              </p14:nvContentPartPr>
              <p14:xfrm>
                <a:off x="7935000" y="4059220"/>
                <a:ext cx="499320" cy="55080"/>
              </p14:xfrm>
            </p:contentPart>
          </mc:Choice>
          <mc:Fallback xmlns="">
            <p:pic>
              <p:nvPicPr>
                <p:cNvPr id="84" name="Ink 83">
                  <a:extLst>
                    <a:ext uri="{FF2B5EF4-FFF2-40B4-BE49-F238E27FC236}">
                      <a16:creationId xmlns:a16="http://schemas.microsoft.com/office/drawing/2014/main" id="{09BE35D1-C580-E9C9-2C4A-0ED5D4042AF6}"/>
                    </a:ext>
                  </a:extLst>
                </p:cNvPr>
                <p:cNvPicPr/>
                <p:nvPr/>
              </p:nvPicPr>
              <p:blipFill>
                <a:blip r:embed="rId75"/>
                <a:stretch>
                  <a:fillRect/>
                </a:stretch>
              </p:blipFill>
              <p:spPr>
                <a:xfrm>
                  <a:off x="7917360" y="4041220"/>
                  <a:ext cx="534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Ink 85">
                  <a:extLst>
                    <a:ext uri="{FF2B5EF4-FFF2-40B4-BE49-F238E27FC236}">
                      <a16:creationId xmlns:a16="http://schemas.microsoft.com/office/drawing/2014/main" id="{4E51C7B0-68DD-EB81-86DB-D8C9FBB80F56}"/>
                    </a:ext>
                  </a:extLst>
                </p14:cNvPr>
                <p14:cNvContentPartPr/>
                <p14:nvPr/>
              </p14:nvContentPartPr>
              <p14:xfrm>
                <a:off x="7017720" y="4023580"/>
                <a:ext cx="514440" cy="33840"/>
              </p14:xfrm>
            </p:contentPart>
          </mc:Choice>
          <mc:Fallback xmlns="">
            <p:pic>
              <p:nvPicPr>
                <p:cNvPr id="86" name="Ink 85">
                  <a:extLst>
                    <a:ext uri="{FF2B5EF4-FFF2-40B4-BE49-F238E27FC236}">
                      <a16:creationId xmlns:a16="http://schemas.microsoft.com/office/drawing/2014/main" id="{4E51C7B0-68DD-EB81-86DB-D8C9FBB80F56}"/>
                    </a:ext>
                  </a:extLst>
                </p:cNvPr>
                <p:cNvPicPr/>
                <p:nvPr/>
              </p:nvPicPr>
              <p:blipFill>
                <a:blip r:embed="rId77"/>
                <a:stretch>
                  <a:fillRect/>
                </a:stretch>
              </p:blipFill>
              <p:spPr>
                <a:xfrm>
                  <a:off x="6999720" y="4005580"/>
                  <a:ext cx="550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8" name="Ink 87">
                  <a:extLst>
                    <a:ext uri="{FF2B5EF4-FFF2-40B4-BE49-F238E27FC236}">
                      <a16:creationId xmlns:a16="http://schemas.microsoft.com/office/drawing/2014/main" id="{5D7F9747-88F9-B531-EEEA-D002B1276E8E}"/>
                    </a:ext>
                  </a:extLst>
                </p14:cNvPr>
                <p14:cNvContentPartPr/>
                <p14:nvPr/>
              </p14:nvContentPartPr>
              <p14:xfrm>
                <a:off x="5910360" y="4046620"/>
                <a:ext cx="761040" cy="48960"/>
              </p14:xfrm>
            </p:contentPart>
          </mc:Choice>
          <mc:Fallback xmlns="">
            <p:pic>
              <p:nvPicPr>
                <p:cNvPr id="88" name="Ink 87">
                  <a:extLst>
                    <a:ext uri="{FF2B5EF4-FFF2-40B4-BE49-F238E27FC236}">
                      <a16:creationId xmlns:a16="http://schemas.microsoft.com/office/drawing/2014/main" id="{5D7F9747-88F9-B531-EEEA-D002B1276E8E}"/>
                    </a:ext>
                  </a:extLst>
                </p:cNvPr>
                <p:cNvPicPr/>
                <p:nvPr/>
              </p:nvPicPr>
              <p:blipFill>
                <a:blip r:embed="rId79"/>
                <a:stretch>
                  <a:fillRect/>
                </a:stretch>
              </p:blipFill>
              <p:spPr>
                <a:xfrm>
                  <a:off x="5892720" y="4028620"/>
                  <a:ext cx="796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9" name="Ink 88">
                  <a:extLst>
                    <a:ext uri="{FF2B5EF4-FFF2-40B4-BE49-F238E27FC236}">
                      <a16:creationId xmlns:a16="http://schemas.microsoft.com/office/drawing/2014/main" id="{405756D2-CA78-F2F0-6E2F-65E507319328}"/>
                    </a:ext>
                  </a:extLst>
                </p14:cNvPr>
                <p14:cNvContentPartPr/>
                <p14:nvPr/>
              </p14:nvContentPartPr>
              <p14:xfrm>
                <a:off x="5436960" y="4013140"/>
                <a:ext cx="346320" cy="64800"/>
              </p14:xfrm>
            </p:contentPart>
          </mc:Choice>
          <mc:Fallback xmlns="">
            <p:pic>
              <p:nvPicPr>
                <p:cNvPr id="89" name="Ink 88">
                  <a:extLst>
                    <a:ext uri="{FF2B5EF4-FFF2-40B4-BE49-F238E27FC236}">
                      <a16:creationId xmlns:a16="http://schemas.microsoft.com/office/drawing/2014/main" id="{405756D2-CA78-F2F0-6E2F-65E507319328}"/>
                    </a:ext>
                  </a:extLst>
                </p:cNvPr>
                <p:cNvPicPr/>
                <p:nvPr/>
              </p:nvPicPr>
              <p:blipFill>
                <a:blip r:embed="rId81"/>
                <a:stretch>
                  <a:fillRect/>
                </a:stretch>
              </p:blipFill>
              <p:spPr>
                <a:xfrm>
                  <a:off x="5419320" y="3995140"/>
                  <a:ext cx="381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0" name="Ink 89">
                  <a:extLst>
                    <a:ext uri="{FF2B5EF4-FFF2-40B4-BE49-F238E27FC236}">
                      <a16:creationId xmlns:a16="http://schemas.microsoft.com/office/drawing/2014/main" id="{C7C42A6E-274A-E703-35AB-CF372F72305B}"/>
                    </a:ext>
                  </a:extLst>
                </p14:cNvPr>
                <p14:cNvContentPartPr/>
                <p14:nvPr/>
              </p14:nvContentPartPr>
              <p14:xfrm>
                <a:off x="4461000" y="4046980"/>
                <a:ext cx="714960" cy="20520"/>
              </p14:xfrm>
            </p:contentPart>
          </mc:Choice>
          <mc:Fallback xmlns="">
            <p:pic>
              <p:nvPicPr>
                <p:cNvPr id="90" name="Ink 89">
                  <a:extLst>
                    <a:ext uri="{FF2B5EF4-FFF2-40B4-BE49-F238E27FC236}">
                      <a16:creationId xmlns:a16="http://schemas.microsoft.com/office/drawing/2014/main" id="{C7C42A6E-274A-E703-35AB-CF372F72305B}"/>
                    </a:ext>
                  </a:extLst>
                </p:cNvPr>
                <p:cNvPicPr/>
                <p:nvPr/>
              </p:nvPicPr>
              <p:blipFill>
                <a:blip r:embed="rId83"/>
                <a:stretch>
                  <a:fillRect/>
                </a:stretch>
              </p:blipFill>
              <p:spPr>
                <a:xfrm>
                  <a:off x="4443000" y="4028980"/>
                  <a:ext cx="750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2" name="Ink 91">
                  <a:extLst>
                    <a:ext uri="{FF2B5EF4-FFF2-40B4-BE49-F238E27FC236}">
                      <a16:creationId xmlns:a16="http://schemas.microsoft.com/office/drawing/2014/main" id="{65DD6B99-1850-F4CE-048C-6D6B9599B5C8}"/>
                    </a:ext>
                  </a:extLst>
                </p14:cNvPr>
                <p14:cNvContentPartPr/>
                <p14:nvPr/>
              </p14:nvContentPartPr>
              <p14:xfrm>
                <a:off x="3953400" y="4007740"/>
                <a:ext cx="388800" cy="58320"/>
              </p14:xfrm>
            </p:contentPart>
          </mc:Choice>
          <mc:Fallback xmlns="">
            <p:pic>
              <p:nvPicPr>
                <p:cNvPr id="92" name="Ink 91">
                  <a:extLst>
                    <a:ext uri="{FF2B5EF4-FFF2-40B4-BE49-F238E27FC236}">
                      <a16:creationId xmlns:a16="http://schemas.microsoft.com/office/drawing/2014/main" id="{65DD6B99-1850-F4CE-048C-6D6B9599B5C8}"/>
                    </a:ext>
                  </a:extLst>
                </p:cNvPr>
                <p:cNvPicPr/>
                <p:nvPr/>
              </p:nvPicPr>
              <p:blipFill>
                <a:blip r:embed="rId85"/>
                <a:stretch>
                  <a:fillRect/>
                </a:stretch>
              </p:blipFill>
              <p:spPr>
                <a:xfrm>
                  <a:off x="3935760" y="3989740"/>
                  <a:ext cx="424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3" name="Ink 92">
                  <a:extLst>
                    <a:ext uri="{FF2B5EF4-FFF2-40B4-BE49-F238E27FC236}">
                      <a16:creationId xmlns:a16="http://schemas.microsoft.com/office/drawing/2014/main" id="{12FB97EB-DD96-AA22-0881-7B459639DE27}"/>
                    </a:ext>
                  </a:extLst>
                </p14:cNvPr>
                <p14:cNvContentPartPr/>
                <p14:nvPr/>
              </p14:nvContentPartPr>
              <p14:xfrm>
                <a:off x="3176160" y="4004140"/>
                <a:ext cx="536040" cy="80640"/>
              </p14:xfrm>
            </p:contentPart>
          </mc:Choice>
          <mc:Fallback xmlns="">
            <p:pic>
              <p:nvPicPr>
                <p:cNvPr id="93" name="Ink 92">
                  <a:extLst>
                    <a:ext uri="{FF2B5EF4-FFF2-40B4-BE49-F238E27FC236}">
                      <a16:creationId xmlns:a16="http://schemas.microsoft.com/office/drawing/2014/main" id="{12FB97EB-DD96-AA22-0881-7B459639DE27}"/>
                    </a:ext>
                  </a:extLst>
                </p:cNvPr>
                <p:cNvPicPr/>
                <p:nvPr/>
              </p:nvPicPr>
              <p:blipFill>
                <a:blip r:embed="rId87"/>
                <a:stretch>
                  <a:fillRect/>
                </a:stretch>
              </p:blipFill>
              <p:spPr>
                <a:xfrm>
                  <a:off x="3158520" y="3986140"/>
                  <a:ext cx="571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5" name="Ink 94">
                  <a:extLst>
                    <a:ext uri="{FF2B5EF4-FFF2-40B4-BE49-F238E27FC236}">
                      <a16:creationId xmlns:a16="http://schemas.microsoft.com/office/drawing/2014/main" id="{F43FAE4D-8FED-821A-8DE9-6459516B78FC}"/>
                    </a:ext>
                  </a:extLst>
                </p14:cNvPr>
                <p14:cNvContentPartPr/>
                <p14:nvPr/>
              </p14:nvContentPartPr>
              <p14:xfrm>
                <a:off x="2526720" y="4023220"/>
                <a:ext cx="391680" cy="46800"/>
              </p14:xfrm>
            </p:contentPart>
          </mc:Choice>
          <mc:Fallback xmlns="">
            <p:pic>
              <p:nvPicPr>
                <p:cNvPr id="95" name="Ink 94">
                  <a:extLst>
                    <a:ext uri="{FF2B5EF4-FFF2-40B4-BE49-F238E27FC236}">
                      <a16:creationId xmlns:a16="http://schemas.microsoft.com/office/drawing/2014/main" id="{F43FAE4D-8FED-821A-8DE9-6459516B78FC}"/>
                    </a:ext>
                  </a:extLst>
                </p:cNvPr>
                <p:cNvPicPr/>
                <p:nvPr/>
              </p:nvPicPr>
              <p:blipFill>
                <a:blip r:embed="rId89"/>
                <a:stretch>
                  <a:fillRect/>
                </a:stretch>
              </p:blipFill>
              <p:spPr>
                <a:xfrm>
                  <a:off x="2508720" y="4005220"/>
                  <a:ext cx="427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6" name="Ink 95">
                  <a:extLst>
                    <a:ext uri="{FF2B5EF4-FFF2-40B4-BE49-F238E27FC236}">
                      <a16:creationId xmlns:a16="http://schemas.microsoft.com/office/drawing/2014/main" id="{09F33B59-964C-1739-59C9-0C772DEF8C10}"/>
                    </a:ext>
                  </a:extLst>
                </p14:cNvPr>
                <p14:cNvContentPartPr/>
                <p14:nvPr/>
              </p14:nvContentPartPr>
              <p14:xfrm>
                <a:off x="1690440" y="4037980"/>
                <a:ext cx="665280" cy="51480"/>
              </p14:xfrm>
            </p:contentPart>
          </mc:Choice>
          <mc:Fallback xmlns="">
            <p:pic>
              <p:nvPicPr>
                <p:cNvPr id="96" name="Ink 95">
                  <a:extLst>
                    <a:ext uri="{FF2B5EF4-FFF2-40B4-BE49-F238E27FC236}">
                      <a16:creationId xmlns:a16="http://schemas.microsoft.com/office/drawing/2014/main" id="{09F33B59-964C-1739-59C9-0C772DEF8C10}"/>
                    </a:ext>
                  </a:extLst>
                </p:cNvPr>
                <p:cNvPicPr/>
                <p:nvPr/>
              </p:nvPicPr>
              <p:blipFill>
                <a:blip r:embed="rId91"/>
                <a:stretch>
                  <a:fillRect/>
                </a:stretch>
              </p:blipFill>
              <p:spPr>
                <a:xfrm>
                  <a:off x="1672800" y="4019980"/>
                  <a:ext cx="700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7" name="Ink 96">
                  <a:extLst>
                    <a:ext uri="{FF2B5EF4-FFF2-40B4-BE49-F238E27FC236}">
                      <a16:creationId xmlns:a16="http://schemas.microsoft.com/office/drawing/2014/main" id="{B6255DA3-D118-45FF-7600-C45883B5359E}"/>
                    </a:ext>
                  </a:extLst>
                </p14:cNvPr>
                <p14:cNvContentPartPr/>
                <p14:nvPr/>
              </p14:nvContentPartPr>
              <p14:xfrm>
                <a:off x="592800" y="4039780"/>
                <a:ext cx="1000080" cy="48240"/>
              </p14:xfrm>
            </p:contentPart>
          </mc:Choice>
          <mc:Fallback xmlns="">
            <p:pic>
              <p:nvPicPr>
                <p:cNvPr id="97" name="Ink 96">
                  <a:extLst>
                    <a:ext uri="{FF2B5EF4-FFF2-40B4-BE49-F238E27FC236}">
                      <a16:creationId xmlns:a16="http://schemas.microsoft.com/office/drawing/2014/main" id="{B6255DA3-D118-45FF-7600-C45883B5359E}"/>
                    </a:ext>
                  </a:extLst>
                </p:cNvPr>
                <p:cNvPicPr/>
                <p:nvPr/>
              </p:nvPicPr>
              <p:blipFill>
                <a:blip r:embed="rId93"/>
                <a:stretch>
                  <a:fillRect/>
                </a:stretch>
              </p:blipFill>
              <p:spPr>
                <a:xfrm>
                  <a:off x="575160" y="4021780"/>
                  <a:ext cx="103572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99" name="Ink 98">
                <a:extLst>
                  <a:ext uri="{FF2B5EF4-FFF2-40B4-BE49-F238E27FC236}">
                    <a16:creationId xmlns:a16="http://schemas.microsoft.com/office/drawing/2014/main" id="{A443AE48-C9C6-D428-2713-CEE65FF51BC1}"/>
                  </a:ext>
                </a:extLst>
              </p14:cNvPr>
              <p14:cNvContentPartPr/>
              <p14:nvPr/>
            </p14:nvContentPartPr>
            <p14:xfrm>
              <a:off x="4496280" y="2874460"/>
              <a:ext cx="1893600" cy="669960"/>
            </p14:xfrm>
          </p:contentPart>
        </mc:Choice>
        <mc:Fallback xmlns="">
          <p:pic>
            <p:nvPicPr>
              <p:cNvPr id="99" name="Ink 98">
                <a:extLst>
                  <a:ext uri="{FF2B5EF4-FFF2-40B4-BE49-F238E27FC236}">
                    <a16:creationId xmlns:a16="http://schemas.microsoft.com/office/drawing/2014/main" id="{A443AE48-C9C6-D428-2713-CEE65FF51BC1}"/>
                  </a:ext>
                </a:extLst>
              </p:cNvPr>
              <p:cNvPicPr/>
              <p:nvPr/>
            </p:nvPicPr>
            <p:blipFill>
              <a:blip r:embed="rId95"/>
              <a:stretch>
                <a:fillRect/>
              </a:stretch>
            </p:blipFill>
            <p:spPr>
              <a:xfrm>
                <a:off x="4478640" y="2856460"/>
                <a:ext cx="1929240" cy="705600"/>
              </a:xfrm>
              <a:prstGeom prst="rect">
                <a:avLst/>
              </a:prstGeom>
            </p:spPr>
          </p:pic>
        </mc:Fallback>
      </mc:AlternateContent>
      <p:grpSp>
        <p:nvGrpSpPr>
          <p:cNvPr id="102" name="Group 101">
            <a:extLst>
              <a:ext uri="{FF2B5EF4-FFF2-40B4-BE49-F238E27FC236}">
                <a16:creationId xmlns:a16="http://schemas.microsoft.com/office/drawing/2014/main" id="{5579F609-0CD1-B83C-F4AC-94567B223715}"/>
              </a:ext>
            </a:extLst>
          </p:cNvPr>
          <p:cNvGrpSpPr/>
          <p:nvPr/>
        </p:nvGrpSpPr>
        <p:grpSpPr>
          <a:xfrm>
            <a:off x="771000" y="2924860"/>
            <a:ext cx="8416800" cy="691560"/>
            <a:chOff x="771000" y="2924860"/>
            <a:chExt cx="8416800" cy="691560"/>
          </a:xfrm>
        </p:grpSpPr>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789A9881-3E4B-2531-68A7-02782DDB873E}"/>
                    </a:ext>
                  </a:extLst>
                </p14:cNvPr>
                <p14:cNvContentPartPr/>
                <p14:nvPr/>
              </p14:nvContentPartPr>
              <p14:xfrm>
                <a:off x="8584800" y="2986060"/>
                <a:ext cx="591120" cy="20880"/>
              </p14:xfrm>
            </p:contentPart>
          </mc:Choice>
          <mc:Fallback xmlns="">
            <p:pic>
              <p:nvPicPr>
                <p:cNvPr id="57" name="Ink 56">
                  <a:extLst>
                    <a:ext uri="{FF2B5EF4-FFF2-40B4-BE49-F238E27FC236}">
                      <a16:creationId xmlns:a16="http://schemas.microsoft.com/office/drawing/2014/main" id="{789A9881-3E4B-2531-68A7-02782DDB873E}"/>
                    </a:ext>
                  </a:extLst>
                </p:cNvPr>
                <p:cNvPicPr/>
                <p:nvPr/>
              </p:nvPicPr>
              <p:blipFill>
                <a:blip r:embed="rId97"/>
                <a:stretch>
                  <a:fillRect/>
                </a:stretch>
              </p:blipFill>
              <p:spPr>
                <a:xfrm>
                  <a:off x="8566800" y="2968420"/>
                  <a:ext cx="626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4CC63868-CE7B-0AE1-C888-982676500D60}"/>
                    </a:ext>
                  </a:extLst>
                </p14:cNvPr>
                <p14:cNvContentPartPr/>
                <p14:nvPr/>
              </p14:nvContentPartPr>
              <p14:xfrm>
                <a:off x="7688760" y="2939980"/>
                <a:ext cx="617400" cy="33120"/>
              </p14:xfrm>
            </p:contentPart>
          </mc:Choice>
          <mc:Fallback xmlns="">
            <p:pic>
              <p:nvPicPr>
                <p:cNvPr id="58" name="Ink 57">
                  <a:extLst>
                    <a:ext uri="{FF2B5EF4-FFF2-40B4-BE49-F238E27FC236}">
                      <a16:creationId xmlns:a16="http://schemas.microsoft.com/office/drawing/2014/main" id="{4CC63868-CE7B-0AE1-C888-982676500D60}"/>
                    </a:ext>
                  </a:extLst>
                </p:cNvPr>
                <p:cNvPicPr/>
                <p:nvPr/>
              </p:nvPicPr>
              <p:blipFill>
                <a:blip r:embed="rId99"/>
                <a:stretch>
                  <a:fillRect/>
                </a:stretch>
              </p:blipFill>
              <p:spPr>
                <a:xfrm>
                  <a:off x="7670760" y="2921980"/>
                  <a:ext cx="653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9E03961C-5DFD-14B9-9FDB-4FB246DAD0DC}"/>
                    </a:ext>
                  </a:extLst>
                </p14:cNvPr>
                <p14:cNvContentPartPr/>
                <p14:nvPr/>
              </p14:nvContentPartPr>
              <p14:xfrm>
                <a:off x="6720360" y="2924860"/>
                <a:ext cx="620640" cy="39240"/>
              </p14:xfrm>
            </p:contentPart>
          </mc:Choice>
          <mc:Fallback xmlns="">
            <p:pic>
              <p:nvPicPr>
                <p:cNvPr id="60" name="Ink 59">
                  <a:extLst>
                    <a:ext uri="{FF2B5EF4-FFF2-40B4-BE49-F238E27FC236}">
                      <a16:creationId xmlns:a16="http://schemas.microsoft.com/office/drawing/2014/main" id="{9E03961C-5DFD-14B9-9FDB-4FB246DAD0DC}"/>
                    </a:ext>
                  </a:extLst>
                </p:cNvPr>
                <p:cNvPicPr/>
                <p:nvPr/>
              </p:nvPicPr>
              <p:blipFill>
                <a:blip r:embed="rId101"/>
                <a:stretch>
                  <a:fillRect/>
                </a:stretch>
              </p:blipFill>
              <p:spPr>
                <a:xfrm>
                  <a:off x="6702720" y="2907220"/>
                  <a:ext cx="656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7CF1C36F-56E5-7CF8-1F42-B027370FF3F3}"/>
                    </a:ext>
                  </a:extLst>
                </p14:cNvPr>
                <p14:cNvContentPartPr/>
                <p14:nvPr/>
              </p14:nvContentPartPr>
              <p14:xfrm>
                <a:off x="5575200" y="2954020"/>
                <a:ext cx="781560" cy="44280"/>
              </p14:xfrm>
            </p:contentPart>
          </mc:Choice>
          <mc:Fallback xmlns="">
            <p:pic>
              <p:nvPicPr>
                <p:cNvPr id="62" name="Ink 61">
                  <a:extLst>
                    <a:ext uri="{FF2B5EF4-FFF2-40B4-BE49-F238E27FC236}">
                      <a16:creationId xmlns:a16="http://schemas.microsoft.com/office/drawing/2014/main" id="{7CF1C36F-56E5-7CF8-1F42-B027370FF3F3}"/>
                    </a:ext>
                  </a:extLst>
                </p:cNvPr>
                <p:cNvPicPr/>
                <p:nvPr/>
              </p:nvPicPr>
              <p:blipFill>
                <a:blip r:embed="rId103"/>
                <a:stretch>
                  <a:fillRect/>
                </a:stretch>
              </p:blipFill>
              <p:spPr>
                <a:xfrm>
                  <a:off x="5557560" y="2936020"/>
                  <a:ext cx="817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A7BBA1FB-A9F9-7FDA-DEE1-93C4D613952F}"/>
                    </a:ext>
                  </a:extLst>
                </p14:cNvPr>
                <p14:cNvContentPartPr/>
                <p14:nvPr/>
              </p14:nvContentPartPr>
              <p14:xfrm>
                <a:off x="4394040" y="3019900"/>
                <a:ext cx="891720" cy="39240"/>
              </p14:xfrm>
            </p:contentPart>
          </mc:Choice>
          <mc:Fallback xmlns="">
            <p:pic>
              <p:nvPicPr>
                <p:cNvPr id="64" name="Ink 63">
                  <a:extLst>
                    <a:ext uri="{FF2B5EF4-FFF2-40B4-BE49-F238E27FC236}">
                      <a16:creationId xmlns:a16="http://schemas.microsoft.com/office/drawing/2014/main" id="{A7BBA1FB-A9F9-7FDA-DEE1-93C4D613952F}"/>
                    </a:ext>
                  </a:extLst>
                </p:cNvPr>
                <p:cNvPicPr/>
                <p:nvPr/>
              </p:nvPicPr>
              <p:blipFill>
                <a:blip r:embed="rId105"/>
                <a:stretch>
                  <a:fillRect/>
                </a:stretch>
              </p:blipFill>
              <p:spPr>
                <a:xfrm>
                  <a:off x="4376400" y="3002260"/>
                  <a:ext cx="927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C3C3C310-5415-9849-986B-70D888AFB077}"/>
                    </a:ext>
                  </a:extLst>
                </p14:cNvPr>
                <p14:cNvContentPartPr/>
                <p14:nvPr/>
              </p14:nvContentPartPr>
              <p14:xfrm>
                <a:off x="3275160" y="2986060"/>
                <a:ext cx="721800" cy="34920"/>
              </p14:xfrm>
            </p:contentPart>
          </mc:Choice>
          <mc:Fallback xmlns="">
            <p:pic>
              <p:nvPicPr>
                <p:cNvPr id="66" name="Ink 65">
                  <a:extLst>
                    <a:ext uri="{FF2B5EF4-FFF2-40B4-BE49-F238E27FC236}">
                      <a16:creationId xmlns:a16="http://schemas.microsoft.com/office/drawing/2014/main" id="{C3C3C310-5415-9849-986B-70D888AFB077}"/>
                    </a:ext>
                  </a:extLst>
                </p:cNvPr>
                <p:cNvPicPr/>
                <p:nvPr/>
              </p:nvPicPr>
              <p:blipFill>
                <a:blip r:embed="rId107"/>
                <a:stretch>
                  <a:fillRect/>
                </a:stretch>
              </p:blipFill>
              <p:spPr>
                <a:xfrm>
                  <a:off x="3257160" y="2968060"/>
                  <a:ext cx="757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6F496DE2-3572-AC68-0D1F-575BA4DB8B06}"/>
                    </a:ext>
                  </a:extLst>
                </p14:cNvPr>
                <p14:cNvContentPartPr/>
                <p14:nvPr/>
              </p14:nvContentPartPr>
              <p14:xfrm>
                <a:off x="2215320" y="2959060"/>
                <a:ext cx="941760" cy="41040"/>
              </p14:xfrm>
            </p:contentPart>
          </mc:Choice>
          <mc:Fallback xmlns="">
            <p:pic>
              <p:nvPicPr>
                <p:cNvPr id="67" name="Ink 66">
                  <a:extLst>
                    <a:ext uri="{FF2B5EF4-FFF2-40B4-BE49-F238E27FC236}">
                      <a16:creationId xmlns:a16="http://schemas.microsoft.com/office/drawing/2014/main" id="{6F496DE2-3572-AC68-0D1F-575BA4DB8B06}"/>
                    </a:ext>
                  </a:extLst>
                </p:cNvPr>
                <p:cNvPicPr/>
                <p:nvPr/>
              </p:nvPicPr>
              <p:blipFill>
                <a:blip r:embed="rId109"/>
                <a:stretch>
                  <a:fillRect/>
                </a:stretch>
              </p:blipFill>
              <p:spPr>
                <a:xfrm>
                  <a:off x="2197680" y="2941420"/>
                  <a:ext cx="977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E5C4D961-A1C1-B43C-F84E-089A10B1EDE5}"/>
                    </a:ext>
                  </a:extLst>
                </p14:cNvPr>
                <p14:cNvContentPartPr/>
                <p14:nvPr/>
              </p14:nvContentPartPr>
              <p14:xfrm>
                <a:off x="1101840" y="2960500"/>
                <a:ext cx="1098000" cy="28080"/>
              </p14:xfrm>
            </p:contentPart>
          </mc:Choice>
          <mc:Fallback xmlns="">
            <p:pic>
              <p:nvPicPr>
                <p:cNvPr id="69" name="Ink 68">
                  <a:extLst>
                    <a:ext uri="{FF2B5EF4-FFF2-40B4-BE49-F238E27FC236}">
                      <a16:creationId xmlns:a16="http://schemas.microsoft.com/office/drawing/2014/main" id="{E5C4D961-A1C1-B43C-F84E-089A10B1EDE5}"/>
                    </a:ext>
                  </a:extLst>
                </p:cNvPr>
                <p:cNvPicPr/>
                <p:nvPr/>
              </p:nvPicPr>
              <p:blipFill>
                <a:blip r:embed="rId111"/>
                <a:stretch>
                  <a:fillRect/>
                </a:stretch>
              </p:blipFill>
              <p:spPr>
                <a:xfrm>
                  <a:off x="1083840" y="2942860"/>
                  <a:ext cx="1133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E2483F1F-F813-BD43-2319-282D6A7EFF48}"/>
                    </a:ext>
                  </a:extLst>
                </p14:cNvPr>
                <p14:cNvContentPartPr/>
                <p14:nvPr/>
              </p14:nvContentPartPr>
              <p14:xfrm>
                <a:off x="8545920" y="3512380"/>
                <a:ext cx="641880" cy="28080"/>
              </p14:xfrm>
            </p:contentPart>
          </mc:Choice>
          <mc:Fallback xmlns="">
            <p:pic>
              <p:nvPicPr>
                <p:cNvPr id="71" name="Ink 70">
                  <a:extLst>
                    <a:ext uri="{FF2B5EF4-FFF2-40B4-BE49-F238E27FC236}">
                      <a16:creationId xmlns:a16="http://schemas.microsoft.com/office/drawing/2014/main" id="{E2483F1F-F813-BD43-2319-282D6A7EFF48}"/>
                    </a:ext>
                  </a:extLst>
                </p:cNvPr>
                <p:cNvPicPr/>
                <p:nvPr/>
              </p:nvPicPr>
              <p:blipFill>
                <a:blip r:embed="rId113"/>
                <a:stretch>
                  <a:fillRect/>
                </a:stretch>
              </p:blipFill>
              <p:spPr>
                <a:xfrm>
                  <a:off x="8528280" y="3494380"/>
                  <a:ext cx="677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EA73EAD5-AC0B-1C29-7DA8-A4D817A6EB66}"/>
                    </a:ext>
                  </a:extLst>
                </p14:cNvPr>
                <p14:cNvContentPartPr/>
                <p14:nvPr/>
              </p14:nvContentPartPr>
              <p14:xfrm>
                <a:off x="7208520" y="3531100"/>
                <a:ext cx="987840" cy="31320"/>
              </p14:xfrm>
            </p:contentPart>
          </mc:Choice>
          <mc:Fallback xmlns="">
            <p:pic>
              <p:nvPicPr>
                <p:cNvPr id="72" name="Ink 71">
                  <a:extLst>
                    <a:ext uri="{FF2B5EF4-FFF2-40B4-BE49-F238E27FC236}">
                      <a16:creationId xmlns:a16="http://schemas.microsoft.com/office/drawing/2014/main" id="{EA73EAD5-AC0B-1C29-7DA8-A4D817A6EB66}"/>
                    </a:ext>
                  </a:extLst>
                </p:cNvPr>
                <p:cNvPicPr/>
                <p:nvPr/>
              </p:nvPicPr>
              <p:blipFill>
                <a:blip r:embed="rId115"/>
                <a:stretch>
                  <a:fillRect/>
                </a:stretch>
              </p:blipFill>
              <p:spPr>
                <a:xfrm>
                  <a:off x="7190880" y="3513100"/>
                  <a:ext cx="1023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D8B33FAB-BC2C-27E6-40F8-BCD022292D0A}"/>
                    </a:ext>
                  </a:extLst>
                </p14:cNvPr>
                <p14:cNvContentPartPr/>
                <p14:nvPr/>
              </p14:nvContentPartPr>
              <p14:xfrm>
                <a:off x="5427240" y="3454060"/>
                <a:ext cx="774360" cy="41040"/>
              </p14:xfrm>
            </p:contentPart>
          </mc:Choice>
          <mc:Fallback xmlns="">
            <p:pic>
              <p:nvPicPr>
                <p:cNvPr id="74" name="Ink 73">
                  <a:extLst>
                    <a:ext uri="{FF2B5EF4-FFF2-40B4-BE49-F238E27FC236}">
                      <a16:creationId xmlns:a16="http://schemas.microsoft.com/office/drawing/2014/main" id="{D8B33FAB-BC2C-27E6-40F8-BCD022292D0A}"/>
                    </a:ext>
                  </a:extLst>
                </p:cNvPr>
                <p:cNvPicPr/>
                <p:nvPr/>
              </p:nvPicPr>
              <p:blipFill>
                <a:blip r:embed="rId117"/>
                <a:stretch>
                  <a:fillRect/>
                </a:stretch>
              </p:blipFill>
              <p:spPr>
                <a:xfrm>
                  <a:off x="5409240" y="3436420"/>
                  <a:ext cx="810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0CBA950A-AC07-11B6-FD41-F28790EA912A}"/>
                    </a:ext>
                  </a:extLst>
                </p14:cNvPr>
                <p14:cNvContentPartPr/>
                <p14:nvPr/>
              </p14:nvContentPartPr>
              <p14:xfrm>
                <a:off x="4634520" y="3531100"/>
                <a:ext cx="501840" cy="44640"/>
              </p14:xfrm>
            </p:contentPart>
          </mc:Choice>
          <mc:Fallback xmlns="">
            <p:pic>
              <p:nvPicPr>
                <p:cNvPr id="75" name="Ink 74">
                  <a:extLst>
                    <a:ext uri="{FF2B5EF4-FFF2-40B4-BE49-F238E27FC236}">
                      <a16:creationId xmlns:a16="http://schemas.microsoft.com/office/drawing/2014/main" id="{0CBA950A-AC07-11B6-FD41-F28790EA912A}"/>
                    </a:ext>
                  </a:extLst>
                </p:cNvPr>
                <p:cNvPicPr/>
                <p:nvPr/>
              </p:nvPicPr>
              <p:blipFill>
                <a:blip r:embed="rId119"/>
                <a:stretch>
                  <a:fillRect/>
                </a:stretch>
              </p:blipFill>
              <p:spPr>
                <a:xfrm>
                  <a:off x="4616880" y="3513460"/>
                  <a:ext cx="537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69C425E7-AA4F-9066-3463-2E9529415C85}"/>
                    </a:ext>
                  </a:extLst>
                </p14:cNvPr>
                <p14:cNvContentPartPr/>
                <p14:nvPr/>
              </p14:nvContentPartPr>
              <p14:xfrm>
                <a:off x="3993000" y="3459820"/>
                <a:ext cx="381600" cy="64800"/>
              </p14:xfrm>
            </p:contentPart>
          </mc:Choice>
          <mc:Fallback xmlns="">
            <p:pic>
              <p:nvPicPr>
                <p:cNvPr id="76" name="Ink 75">
                  <a:extLst>
                    <a:ext uri="{FF2B5EF4-FFF2-40B4-BE49-F238E27FC236}">
                      <a16:creationId xmlns:a16="http://schemas.microsoft.com/office/drawing/2014/main" id="{69C425E7-AA4F-9066-3463-2E9529415C85}"/>
                    </a:ext>
                  </a:extLst>
                </p:cNvPr>
                <p:cNvPicPr/>
                <p:nvPr/>
              </p:nvPicPr>
              <p:blipFill>
                <a:blip r:embed="rId121"/>
                <a:stretch>
                  <a:fillRect/>
                </a:stretch>
              </p:blipFill>
              <p:spPr>
                <a:xfrm>
                  <a:off x="3975000" y="3441820"/>
                  <a:ext cx="417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8CCDC1C0-7738-5FC7-A177-B9A825F6357A}"/>
                    </a:ext>
                  </a:extLst>
                </p14:cNvPr>
                <p14:cNvContentPartPr/>
                <p14:nvPr/>
              </p14:nvContentPartPr>
              <p14:xfrm>
                <a:off x="3457320" y="3504460"/>
                <a:ext cx="393120" cy="34560"/>
              </p14:xfrm>
            </p:contentPart>
          </mc:Choice>
          <mc:Fallback xmlns="">
            <p:pic>
              <p:nvPicPr>
                <p:cNvPr id="77" name="Ink 76">
                  <a:extLst>
                    <a:ext uri="{FF2B5EF4-FFF2-40B4-BE49-F238E27FC236}">
                      <a16:creationId xmlns:a16="http://schemas.microsoft.com/office/drawing/2014/main" id="{8CCDC1C0-7738-5FC7-A177-B9A825F6357A}"/>
                    </a:ext>
                  </a:extLst>
                </p:cNvPr>
                <p:cNvPicPr/>
                <p:nvPr/>
              </p:nvPicPr>
              <p:blipFill>
                <a:blip r:embed="rId123"/>
                <a:stretch>
                  <a:fillRect/>
                </a:stretch>
              </p:blipFill>
              <p:spPr>
                <a:xfrm>
                  <a:off x="3439680" y="3486820"/>
                  <a:ext cx="428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40A119F1-B75B-F2BB-7CE3-E6E249408B37}"/>
                    </a:ext>
                  </a:extLst>
                </p14:cNvPr>
                <p14:cNvContentPartPr/>
                <p14:nvPr/>
              </p14:nvContentPartPr>
              <p14:xfrm>
                <a:off x="2473080" y="3590140"/>
                <a:ext cx="676800" cy="26280"/>
              </p14:xfrm>
            </p:contentPart>
          </mc:Choice>
          <mc:Fallback xmlns="">
            <p:pic>
              <p:nvPicPr>
                <p:cNvPr id="78" name="Ink 77">
                  <a:extLst>
                    <a:ext uri="{FF2B5EF4-FFF2-40B4-BE49-F238E27FC236}">
                      <a16:creationId xmlns:a16="http://schemas.microsoft.com/office/drawing/2014/main" id="{40A119F1-B75B-F2BB-7CE3-E6E249408B37}"/>
                    </a:ext>
                  </a:extLst>
                </p:cNvPr>
                <p:cNvPicPr/>
                <p:nvPr/>
              </p:nvPicPr>
              <p:blipFill>
                <a:blip r:embed="rId125"/>
                <a:stretch>
                  <a:fillRect/>
                </a:stretch>
              </p:blipFill>
              <p:spPr>
                <a:xfrm>
                  <a:off x="2455440" y="3572500"/>
                  <a:ext cx="712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014E7C7E-9C67-57A1-CCD0-B48D5BA1F659}"/>
                    </a:ext>
                  </a:extLst>
                </p14:cNvPr>
                <p14:cNvContentPartPr/>
                <p14:nvPr/>
              </p14:nvContentPartPr>
              <p14:xfrm>
                <a:off x="1468320" y="3499780"/>
                <a:ext cx="867600" cy="37440"/>
              </p14:xfrm>
            </p:contentPart>
          </mc:Choice>
          <mc:Fallback xmlns="">
            <p:pic>
              <p:nvPicPr>
                <p:cNvPr id="80" name="Ink 79">
                  <a:extLst>
                    <a:ext uri="{FF2B5EF4-FFF2-40B4-BE49-F238E27FC236}">
                      <a16:creationId xmlns:a16="http://schemas.microsoft.com/office/drawing/2014/main" id="{014E7C7E-9C67-57A1-CCD0-B48D5BA1F659}"/>
                    </a:ext>
                  </a:extLst>
                </p:cNvPr>
                <p:cNvPicPr/>
                <p:nvPr/>
              </p:nvPicPr>
              <p:blipFill>
                <a:blip r:embed="rId127"/>
                <a:stretch>
                  <a:fillRect/>
                </a:stretch>
              </p:blipFill>
              <p:spPr>
                <a:xfrm>
                  <a:off x="1450320" y="3481780"/>
                  <a:ext cx="903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41A0F8FC-D8F3-AF0C-E75C-6F37E1D6C15B}"/>
                    </a:ext>
                  </a:extLst>
                </p14:cNvPr>
                <p14:cNvContentPartPr/>
                <p14:nvPr/>
              </p14:nvContentPartPr>
              <p14:xfrm>
                <a:off x="771000" y="3478540"/>
                <a:ext cx="605880" cy="42120"/>
              </p14:xfrm>
            </p:contentPart>
          </mc:Choice>
          <mc:Fallback xmlns="">
            <p:pic>
              <p:nvPicPr>
                <p:cNvPr id="81" name="Ink 80">
                  <a:extLst>
                    <a:ext uri="{FF2B5EF4-FFF2-40B4-BE49-F238E27FC236}">
                      <a16:creationId xmlns:a16="http://schemas.microsoft.com/office/drawing/2014/main" id="{41A0F8FC-D8F3-AF0C-E75C-6F37E1D6C15B}"/>
                    </a:ext>
                  </a:extLst>
                </p:cNvPr>
                <p:cNvPicPr/>
                <p:nvPr/>
              </p:nvPicPr>
              <p:blipFill>
                <a:blip r:embed="rId129"/>
                <a:stretch>
                  <a:fillRect/>
                </a:stretch>
              </p:blipFill>
              <p:spPr>
                <a:xfrm>
                  <a:off x="753360" y="3460540"/>
                  <a:ext cx="64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1" name="Ink 100">
                  <a:extLst>
                    <a:ext uri="{FF2B5EF4-FFF2-40B4-BE49-F238E27FC236}">
                      <a16:creationId xmlns:a16="http://schemas.microsoft.com/office/drawing/2014/main" id="{E5770050-19A0-D85C-28C8-EF83D2E3833C}"/>
                    </a:ext>
                  </a:extLst>
                </p14:cNvPr>
                <p14:cNvContentPartPr/>
                <p14:nvPr/>
              </p14:nvContentPartPr>
              <p14:xfrm>
                <a:off x="2285880" y="2939620"/>
                <a:ext cx="2288160" cy="655920"/>
              </p14:xfrm>
            </p:contentPart>
          </mc:Choice>
          <mc:Fallback xmlns="">
            <p:pic>
              <p:nvPicPr>
                <p:cNvPr id="101" name="Ink 100">
                  <a:extLst>
                    <a:ext uri="{FF2B5EF4-FFF2-40B4-BE49-F238E27FC236}">
                      <a16:creationId xmlns:a16="http://schemas.microsoft.com/office/drawing/2014/main" id="{E5770050-19A0-D85C-28C8-EF83D2E3833C}"/>
                    </a:ext>
                  </a:extLst>
                </p:cNvPr>
                <p:cNvPicPr/>
                <p:nvPr/>
              </p:nvPicPr>
              <p:blipFill>
                <a:blip r:embed="rId131"/>
                <a:stretch>
                  <a:fillRect/>
                </a:stretch>
              </p:blipFill>
              <p:spPr>
                <a:xfrm>
                  <a:off x="2267880" y="2921620"/>
                  <a:ext cx="2323800" cy="69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03" name="Ink 102">
                <a:extLst>
                  <a:ext uri="{FF2B5EF4-FFF2-40B4-BE49-F238E27FC236}">
                    <a16:creationId xmlns:a16="http://schemas.microsoft.com/office/drawing/2014/main" id="{77DAF689-82F2-255A-EA79-AA2D73E470AE}"/>
                  </a:ext>
                </a:extLst>
              </p14:cNvPr>
              <p14:cNvContentPartPr/>
              <p14:nvPr/>
            </p14:nvContentPartPr>
            <p14:xfrm>
              <a:off x="4408080" y="3481420"/>
              <a:ext cx="814680" cy="660600"/>
            </p14:xfrm>
          </p:contentPart>
        </mc:Choice>
        <mc:Fallback xmlns="">
          <p:pic>
            <p:nvPicPr>
              <p:cNvPr id="103" name="Ink 102">
                <a:extLst>
                  <a:ext uri="{FF2B5EF4-FFF2-40B4-BE49-F238E27FC236}">
                    <a16:creationId xmlns:a16="http://schemas.microsoft.com/office/drawing/2014/main" id="{77DAF689-82F2-255A-EA79-AA2D73E470AE}"/>
                  </a:ext>
                </a:extLst>
              </p:cNvPr>
              <p:cNvPicPr/>
              <p:nvPr/>
            </p:nvPicPr>
            <p:blipFill>
              <a:blip r:embed="rId133"/>
              <a:stretch>
                <a:fillRect/>
              </a:stretch>
            </p:blipFill>
            <p:spPr>
              <a:xfrm>
                <a:off x="4390080" y="3463420"/>
                <a:ext cx="85032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4" name="Ink 103">
                <a:extLst>
                  <a:ext uri="{FF2B5EF4-FFF2-40B4-BE49-F238E27FC236}">
                    <a16:creationId xmlns:a16="http://schemas.microsoft.com/office/drawing/2014/main" id="{C7D99C99-49D4-1BB5-AE10-BE13352A7F17}"/>
                  </a:ext>
                </a:extLst>
              </p14:cNvPr>
              <p14:cNvContentPartPr/>
              <p14:nvPr/>
            </p14:nvContentPartPr>
            <p14:xfrm>
              <a:off x="1764600" y="3473140"/>
              <a:ext cx="754560" cy="641880"/>
            </p14:xfrm>
          </p:contentPart>
        </mc:Choice>
        <mc:Fallback xmlns="">
          <p:pic>
            <p:nvPicPr>
              <p:cNvPr id="104" name="Ink 103">
                <a:extLst>
                  <a:ext uri="{FF2B5EF4-FFF2-40B4-BE49-F238E27FC236}">
                    <a16:creationId xmlns:a16="http://schemas.microsoft.com/office/drawing/2014/main" id="{C7D99C99-49D4-1BB5-AE10-BE13352A7F17}"/>
                  </a:ext>
                </a:extLst>
              </p:cNvPr>
              <p:cNvPicPr/>
              <p:nvPr/>
            </p:nvPicPr>
            <p:blipFill>
              <a:blip r:embed="rId135"/>
              <a:stretch>
                <a:fillRect/>
              </a:stretch>
            </p:blipFill>
            <p:spPr>
              <a:xfrm>
                <a:off x="1746960" y="3455500"/>
                <a:ext cx="79020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 name="Ink 104">
                <a:extLst>
                  <a:ext uri="{FF2B5EF4-FFF2-40B4-BE49-F238E27FC236}">
                    <a16:creationId xmlns:a16="http://schemas.microsoft.com/office/drawing/2014/main" id="{9F0EB3D5-4EAC-8055-7D28-55C8771B9077}"/>
                  </a:ext>
                </a:extLst>
              </p14:cNvPr>
              <p14:cNvContentPartPr/>
              <p14:nvPr/>
            </p14:nvContentPartPr>
            <p14:xfrm>
              <a:off x="3261120" y="2408620"/>
              <a:ext cx="788040" cy="552600"/>
            </p14:xfrm>
          </p:contentPart>
        </mc:Choice>
        <mc:Fallback xmlns="">
          <p:pic>
            <p:nvPicPr>
              <p:cNvPr id="105" name="Ink 104">
                <a:extLst>
                  <a:ext uri="{FF2B5EF4-FFF2-40B4-BE49-F238E27FC236}">
                    <a16:creationId xmlns:a16="http://schemas.microsoft.com/office/drawing/2014/main" id="{9F0EB3D5-4EAC-8055-7D28-55C8771B9077}"/>
                  </a:ext>
                </a:extLst>
              </p:cNvPr>
              <p:cNvPicPr/>
              <p:nvPr/>
            </p:nvPicPr>
            <p:blipFill>
              <a:blip r:embed="rId137"/>
              <a:stretch>
                <a:fillRect/>
              </a:stretch>
            </p:blipFill>
            <p:spPr>
              <a:xfrm>
                <a:off x="3243480" y="2390980"/>
                <a:ext cx="82368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Ink 105">
                <a:extLst>
                  <a:ext uri="{FF2B5EF4-FFF2-40B4-BE49-F238E27FC236}">
                    <a16:creationId xmlns:a16="http://schemas.microsoft.com/office/drawing/2014/main" id="{0253AEEE-FEA3-86F0-EB4E-B25A7A4C2B6E}"/>
                  </a:ext>
                </a:extLst>
              </p14:cNvPr>
              <p14:cNvContentPartPr/>
              <p14:nvPr/>
            </p14:nvContentPartPr>
            <p14:xfrm>
              <a:off x="9180600" y="2405740"/>
              <a:ext cx="277200" cy="1663200"/>
            </p14:xfrm>
          </p:contentPart>
        </mc:Choice>
        <mc:Fallback xmlns="">
          <p:pic>
            <p:nvPicPr>
              <p:cNvPr id="106" name="Ink 105">
                <a:extLst>
                  <a:ext uri="{FF2B5EF4-FFF2-40B4-BE49-F238E27FC236}">
                    <a16:creationId xmlns:a16="http://schemas.microsoft.com/office/drawing/2014/main" id="{0253AEEE-FEA3-86F0-EB4E-B25A7A4C2B6E}"/>
                  </a:ext>
                </a:extLst>
              </p:cNvPr>
              <p:cNvPicPr/>
              <p:nvPr/>
            </p:nvPicPr>
            <p:blipFill>
              <a:blip r:embed="rId139"/>
              <a:stretch>
                <a:fillRect/>
              </a:stretch>
            </p:blipFill>
            <p:spPr>
              <a:xfrm>
                <a:off x="9162960" y="2387740"/>
                <a:ext cx="312840" cy="1698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Ink 106">
                <a:extLst>
                  <a:ext uri="{FF2B5EF4-FFF2-40B4-BE49-F238E27FC236}">
                    <a16:creationId xmlns:a16="http://schemas.microsoft.com/office/drawing/2014/main" id="{EFEEE99F-4D5A-C567-2EA8-A578DCD46418}"/>
                  </a:ext>
                </a:extLst>
              </p14:cNvPr>
              <p14:cNvContentPartPr/>
              <p14:nvPr/>
            </p14:nvContentPartPr>
            <p14:xfrm>
              <a:off x="126240" y="2158420"/>
              <a:ext cx="387360" cy="1918440"/>
            </p14:xfrm>
          </p:contentPart>
        </mc:Choice>
        <mc:Fallback xmlns="">
          <p:pic>
            <p:nvPicPr>
              <p:cNvPr id="107" name="Ink 106">
                <a:extLst>
                  <a:ext uri="{FF2B5EF4-FFF2-40B4-BE49-F238E27FC236}">
                    <a16:creationId xmlns:a16="http://schemas.microsoft.com/office/drawing/2014/main" id="{EFEEE99F-4D5A-C567-2EA8-A578DCD46418}"/>
                  </a:ext>
                </a:extLst>
              </p:cNvPr>
              <p:cNvPicPr/>
              <p:nvPr/>
            </p:nvPicPr>
            <p:blipFill>
              <a:blip r:embed="rId141"/>
              <a:stretch>
                <a:fillRect/>
              </a:stretch>
            </p:blipFill>
            <p:spPr>
              <a:xfrm>
                <a:off x="108600" y="2140780"/>
                <a:ext cx="423000" cy="1954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8" name="Ink 107">
                <a:extLst>
                  <a:ext uri="{FF2B5EF4-FFF2-40B4-BE49-F238E27FC236}">
                    <a16:creationId xmlns:a16="http://schemas.microsoft.com/office/drawing/2014/main" id="{D5DAAEE5-E612-54C3-E1C7-DFF197345762}"/>
                  </a:ext>
                </a:extLst>
              </p14:cNvPr>
              <p14:cNvContentPartPr/>
              <p14:nvPr/>
            </p14:nvContentPartPr>
            <p14:xfrm>
              <a:off x="8824920" y="4560700"/>
              <a:ext cx="336240" cy="71640"/>
            </p14:xfrm>
          </p:contentPart>
        </mc:Choice>
        <mc:Fallback xmlns="">
          <p:pic>
            <p:nvPicPr>
              <p:cNvPr id="108" name="Ink 107">
                <a:extLst>
                  <a:ext uri="{FF2B5EF4-FFF2-40B4-BE49-F238E27FC236}">
                    <a16:creationId xmlns:a16="http://schemas.microsoft.com/office/drawing/2014/main" id="{D5DAAEE5-E612-54C3-E1C7-DFF197345762}"/>
                  </a:ext>
                </a:extLst>
              </p:cNvPr>
              <p:cNvPicPr/>
              <p:nvPr/>
            </p:nvPicPr>
            <p:blipFill>
              <a:blip r:embed="rId143"/>
              <a:stretch>
                <a:fillRect/>
              </a:stretch>
            </p:blipFill>
            <p:spPr>
              <a:xfrm>
                <a:off x="8807280" y="4543060"/>
                <a:ext cx="371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Ink 108">
                <a:extLst>
                  <a:ext uri="{FF2B5EF4-FFF2-40B4-BE49-F238E27FC236}">
                    <a16:creationId xmlns:a16="http://schemas.microsoft.com/office/drawing/2014/main" id="{AE1D7867-1F34-45C3-41EC-2CAE9655829D}"/>
                  </a:ext>
                </a:extLst>
              </p14:cNvPr>
              <p14:cNvContentPartPr/>
              <p14:nvPr/>
            </p14:nvContentPartPr>
            <p14:xfrm>
              <a:off x="4589880" y="5130580"/>
              <a:ext cx="287280" cy="50040"/>
            </p14:xfrm>
          </p:contentPart>
        </mc:Choice>
        <mc:Fallback xmlns="">
          <p:pic>
            <p:nvPicPr>
              <p:cNvPr id="109" name="Ink 108">
                <a:extLst>
                  <a:ext uri="{FF2B5EF4-FFF2-40B4-BE49-F238E27FC236}">
                    <a16:creationId xmlns:a16="http://schemas.microsoft.com/office/drawing/2014/main" id="{AE1D7867-1F34-45C3-41EC-2CAE9655829D}"/>
                  </a:ext>
                </a:extLst>
              </p:cNvPr>
              <p:cNvPicPr/>
              <p:nvPr/>
            </p:nvPicPr>
            <p:blipFill>
              <a:blip r:embed="rId145"/>
              <a:stretch>
                <a:fillRect/>
              </a:stretch>
            </p:blipFill>
            <p:spPr>
              <a:xfrm>
                <a:off x="4571880" y="5112580"/>
                <a:ext cx="322920" cy="85680"/>
              </a:xfrm>
              <a:prstGeom prst="rect">
                <a:avLst/>
              </a:prstGeom>
            </p:spPr>
          </p:pic>
        </mc:Fallback>
      </mc:AlternateContent>
      <p:grpSp>
        <p:nvGrpSpPr>
          <p:cNvPr id="121" name="Group 120">
            <a:extLst>
              <a:ext uri="{FF2B5EF4-FFF2-40B4-BE49-F238E27FC236}">
                <a16:creationId xmlns:a16="http://schemas.microsoft.com/office/drawing/2014/main" id="{96175650-5F33-44D8-EBD0-E4AE099C4223}"/>
              </a:ext>
            </a:extLst>
          </p:cNvPr>
          <p:cNvGrpSpPr/>
          <p:nvPr/>
        </p:nvGrpSpPr>
        <p:grpSpPr>
          <a:xfrm>
            <a:off x="2995440" y="4517860"/>
            <a:ext cx="5509080" cy="190080"/>
            <a:chOff x="2995440" y="4517860"/>
            <a:chExt cx="5509080" cy="190080"/>
          </a:xfrm>
        </p:grpSpPr>
        <mc:AlternateContent xmlns:mc="http://schemas.openxmlformats.org/markup-compatibility/2006" xmlns:p14="http://schemas.microsoft.com/office/powerpoint/2010/main">
          <mc:Choice Requires="p14">
            <p:contentPart p14:bwMode="auto" r:id="rId146">
              <p14:nvContentPartPr>
                <p14:cNvPr id="110" name="Ink 109">
                  <a:extLst>
                    <a:ext uri="{FF2B5EF4-FFF2-40B4-BE49-F238E27FC236}">
                      <a16:creationId xmlns:a16="http://schemas.microsoft.com/office/drawing/2014/main" id="{2C466E20-398C-0D02-6355-37BD4A44BD0D}"/>
                    </a:ext>
                  </a:extLst>
                </p14:cNvPr>
                <p14:cNvContentPartPr/>
                <p14:nvPr/>
              </p14:nvContentPartPr>
              <p14:xfrm>
                <a:off x="8045880" y="4562500"/>
                <a:ext cx="458640" cy="30960"/>
              </p14:xfrm>
            </p:contentPart>
          </mc:Choice>
          <mc:Fallback xmlns="">
            <p:pic>
              <p:nvPicPr>
                <p:cNvPr id="110" name="Ink 109">
                  <a:extLst>
                    <a:ext uri="{FF2B5EF4-FFF2-40B4-BE49-F238E27FC236}">
                      <a16:creationId xmlns:a16="http://schemas.microsoft.com/office/drawing/2014/main" id="{2C466E20-398C-0D02-6355-37BD4A44BD0D}"/>
                    </a:ext>
                  </a:extLst>
                </p:cNvPr>
                <p:cNvPicPr/>
                <p:nvPr/>
              </p:nvPicPr>
              <p:blipFill>
                <a:blip r:embed="rId147"/>
                <a:stretch>
                  <a:fillRect/>
                </a:stretch>
              </p:blipFill>
              <p:spPr>
                <a:xfrm>
                  <a:off x="8028240" y="4544860"/>
                  <a:ext cx="494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Ink 110">
                  <a:extLst>
                    <a:ext uri="{FF2B5EF4-FFF2-40B4-BE49-F238E27FC236}">
                      <a16:creationId xmlns:a16="http://schemas.microsoft.com/office/drawing/2014/main" id="{70CBB675-456C-CD79-CE7C-0B1E72929DFD}"/>
                    </a:ext>
                  </a:extLst>
                </p14:cNvPr>
                <p14:cNvContentPartPr/>
                <p14:nvPr/>
              </p14:nvContentPartPr>
              <p14:xfrm>
                <a:off x="7236600" y="4603900"/>
                <a:ext cx="587160" cy="28440"/>
              </p14:xfrm>
            </p:contentPart>
          </mc:Choice>
          <mc:Fallback xmlns="">
            <p:pic>
              <p:nvPicPr>
                <p:cNvPr id="111" name="Ink 110">
                  <a:extLst>
                    <a:ext uri="{FF2B5EF4-FFF2-40B4-BE49-F238E27FC236}">
                      <a16:creationId xmlns:a16="http://schemas.microsoft.com/office/drawing/2014/main" id="{70CBB675-456C-CD79-CE7C-0B1E72929DFD}"/>
                    </a:ext>
                  </a:extLst>
                </p:cNvPr>
                <p:cNvPicPr/>
                <p:nvPr/>
              </p:nvPicPr>
              <p:blipFill>
                <a:blip r:embed="rId149"/>
                <a:stretch>
                  <a:fillRect/>
                </a:stretch>
              </p:blipFill>
              <p:spPr>
                <a:xfrm>
                  <a:off x="7218960" y="4585900"/>
                  <a:ext cx="622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Ink 112">
                  <a:extLst>
                    <a:ext uri="{FF2B5EF4-FFF2-40B4-BE49-F238E27FC236}">
                      <a16:creationId xmlns:a16="http://schemas.microsoft.com/office/drawing/2014/main" id="{67B312F1-B97C-9978-8F93-22FABD61DA08}"/>
                    </a:ext>
                  </a:extLst>
                </p14:cNvPr>
                <p14:cNvContentPartPr/>
                <p14:nvPr/>
              </p14:nvContentPartPr>
              <p14:xfrm>
                <a:off x="6932760" y="4567180"/>
                <a:ext cx="7200" cy="7200"/>
              </p14:xfrm>
            </p:contentPart>
          </mc:Choice>
          <mc:Fallback xmlns="">
            <p:pic>
              <p:nvPicPr>
                <p:cNvPr id="113" name="Ink 112">
                  <a:extLst>
                    <a:ext uri="{FF2B5EF4-FFF2-40B4-BE49-F238E27FC236}">
                      <a16:creationId xmlns:a16="http://schemas.microsoft.com/office/drawing/2014/main" id="{67B312F1-B97C-9978-8F93-22FABD61DA08}"/>
                    </a:ext>
                  </a:extLst>
                </p:cNvPr>
                <p:cNvPicPr/>
                <p:nvPr/>
              </p:nvPicPr>
              <p:blipFill>
                <a:blip r:embed="rId151"/>
                <a:stretch>
                  <a:fillRect/>
                </a:stretch>
              </p:blipFill>
              <p:spPr>
                <a:xfrm>
                  <a:off x="6915120" y="4549180"/>
                  <a:ext cx="42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Ink 113">
                  <a:extLst>
                    <a:ext uri="{FF2B5EF4-FFF2-40B4-BE49-F238E27FC236}">
                      <a16:creationId xmlns:a16="http://schemas.microsoft.com/office/drawing/2014/main" id="{58F32EFC-1DBF-CECA-4DBB-6EC88ECE6125}"/>
                    </a:ext>
                  </a:extLst>
                </p14:cNvPr>
                <p14:cNvContentPartPr/>
                <p14:nvPr/>
              </p14:nvContentPartPr>
              <p14:xfrm>
                <a:off x="6514080" y="4517860"/>
                <a:ext cx="516960" cy="26280"/>
              </p14:xfrm>
            </p:contentPart>
          </mc:Choice>
          <mc:Fallback xmlns="">
            <p:pic>
              <p:nvPicPr>
                <p:cNvPr id="114" name="Ink 113">
                  <a:extLst>
                    <a:ext uri="{FF2B5EF4-FFF2-40B4-BE49-F238E27FC236}">
                      <a16:creationId xmlns:a16="http://schemas.microsoft.com/office/drawing/2014/main" id="{58F32EFC-1DBF-CECA-4DBB-6EC88ECE6125}"/>
                    </a:ext>
                  </a:extLst>
                </p:cNvPr>
                <p:cNvPicPr/>
                <p:nvPr/>
              </p:nvPicPr>
              <p:blipFill>
                <a:blip r:embed="rId153"/>
                <a:stretch>
                  <a:fillRect/>
                </a:stretch>
              </p:blipFill>
              <p:spPr>
                <a:xfrm>
                  <a:off x="6496440" y="4499860"/>
                  <a:ext cx="552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Ink 114">
                  <a:extLst>
                    <a:ext uri="{FF2B5EF4-FFF2-40B4-BE49-F238E27FC236}">
                      <a16:creationId xmlns:a16="http://schemas.microsoft.com/office/drawing/2014/main" id="{863E6F7E-225D-BDF7-3AB2-EB885F13CA61}"/>
                    </a:ext>
                  </a:extLst>
                </p14:cNvPr>
                <p14:cNvContentPartPr/>
                <p14:nvPr/>
              </p14:nvContentPartPr>
              <p14:xfrm>
                <a:off x="5574120" y="4565380"/>
                <a:ext cx="959760" cy="54360"/>
              </p14:xfrm>
            </p:contentPart>
          </mc:Choice>
          <mc:Fallback xmlns="">
            <p:pic>
              <p:nvPicPr>
                <p:cNvPr id="115" name="Ink 114">
                  <a:extLst>
                    <a:ext uri="{FF2B5EF4-FFF2-40B4-BE49-F238E27FC236}">
                      <a16:creationId xmlns:a16="http://schemas.microsoft.com/office/drawing/2014/main" id="{863E6F7E-225D-BDF7-3AB2-EB885F13CA61}"/>
                    </a:ext>
                  </a:extLst>
                </p:cNvPr>
                <p:cNvPicPr/>
                <p:nvPr/>
              </p:nvPicPr>
              <p:blipFill>
                <a:blip r:embed="rId155"/>
                <a:stretch>
                  <a:fillRect/>
                </a:stretch>
              </p:blipFill>
              <p:spPr>
                <a:xfrm>
                  <a:off x="5556120" y="4547380"/>
                  <a:ext cx="995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Ink 116">
                  <a:extLst>
                    <a:ext uri="{FF2B5EF4-FFF2-40B4-BE49-F238E27FC236}">
                      <a16:creationId xmlns:a16="http://schemas.microsoft.com/office/drawing/2014/main" id="{38559087-57E0-88B3-D625-DEABA816031B}"/>
                    </a:ext>
                  </a:extLst>
                </p14:cNvPr>
                <p14:cNvContentPartPr/>
                <p14:nvPr/>
              </p14:nvContentPartPr>
              <p14:xfrm>
                <a:off x="4899120" y="4582300"/>
                <a:ext cx="626040" cy="42840"/>
              </p14:xfrm>
            </p:contentPart>
          </mc:Choice>
          <mc:Fallback xmlns="">
            <p:pic>
              <p:nvPicPr>
                <p:cNvPr id="117" name="Ink 116">
                  <a:extLst>
                    <a:ext uri="{FF2B5EF4-FFF2-40B4-BE49-F238E27FC236}">
                      <a16:creationId xmlns:a16="http://schemas.microsoft.com/office/drawing/2014/main" id="{38559087-57E0-88B3-D625-DEABA816031B}"/>
                    </a:ext>
                  </a:extLst>
                </p:cNvPr>
                <p:cNvPicPr/>
                <p:nvPr/>
              </p:nvPicPr>
              <p:blipFill>
                <a:blip r:embed="rId157"/>
                <a:stretch>
                  <a:fillRect/>
                </a:stretch>
              </p:blipFill>
              <p:spPr>
                <a:xfrm>
                  <a:off x="4881120" y="4564300"/>
                  <a:ext cx="661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Ink 117">
                  <a:extLst>
                    <a:ext uri="{FF2B5EF4-FFF2-40B4-BE49-F238E27FC236}">
                      <a16:creationId xmlns:a16="http://schemas.microsoft.com/office/drawing/2014/main" id="{F8924472-7186-9022-3538-11A83D7725F0}"/>
                    </a:ext>
                  </a:extLst>
                </p14:cNvPr>
                <p14:cNvContentPartPr/>
                <p14:nvPr/>
              </p14:nvContentPartPr>
              <p14:xfrm>
                <a:off x="3687720" y="4676260"/>
                <a:ext cx="909720" cy="18720"/>
              </p14:xfrm>
            </p:contentPart>
          </mc:Choice>
          <mc:Fallback xmlns="">
            <p:pic>
              <p:nvPicPr>
                <p:cNvPr id="118" name="Ink 117">
                  <a:extLst>
                    <a:ext uri="{FF2B5EF4-FFF2-40B4-BE49-F238E27FC236}">
                      <a16:creationId xmlns:a16="http://schemas.microsoft.com/office/drawing/2014/main" id="{F8924472-7186-9022-3538-11A83D7725F0}"/>
                    </a:ext>
                  </a:extLst>
                </p:cNvPr>
                <p:cNvPicPr/>
                <p:nvPr/>
              </p:nvPicPr>
              <p:blipFill>
                <a:blip r:embed="rId159"/>
                <a:stretch>
                  <a:fillRect/>
                </a:stretch>
              </p:blipFill>
              <p:spPr>
                <a:xfrm>
                  <a:off x="3670080" y="4658260"/>
                  <a:ext cx="945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Ink 119">
                  <a:extLst>
                    <a:ext uri="{FF2B5EF4-FFF2-40B4-BE49-F238E27FC236}">
                      <a16:creationId xmlns:a16="http://schemas.microsoft.com/office/drawing/2014/main" id="{26FD1A32-2CB8-88D8-5E92-FFE4ED16B8B9}"/>
                    </a:ext>
                  </a:extLst>
                </p14:cNvPr>
                <p14:cNvContentPartPr/>
                <p14:nvPr/>
              </p14:nvContentPartPr>
              <p14:xfrm>
                <a:off x="2995440" y="4654660"/>
                <a:ext cx="721440" cy="53280"/>
              </p14:xfrm>
            </p:contentPart>
          </mc:Choice>
          <mc:Fallback xmlns="">
            <p:pic>
              <p:nvPicPr>
                <p:cNvPr id="120" name="Ink 119">
                  <a:extLst>
                    <a:ext uri="{FF2B5EF4-FFF2-40B4-BE49-F238E27FC236}">
                      <a16:creationId xmlns:a16="http://schemas.microsoft.com/office/drawing/2014/main" id="{26FD1A32-2CB8-88D8-5E92-FFE4ED16B8B9}"/>
                    </a:ext>
                  </a:extLst>
                </p:cNvPr>
                <p:cNvPicPr/>
                <p:nvPr/>
              </p:nvPicPr>
              <p:blipFill>
                <a:blip r:embed="rId161"/>
                <a:stretch>
                  <a:fillRect/>
                </a:stretch>
              </p:blipFill>
              <p:spPr>
                <a:xfrm>
                  <a:off x="2977440" y="4636660"/>
                  <a:ext cx="757080" cy="88920"/>
                </a:xfrm>
                <a:prstGeom prst="rect">
                  <a:avLst/>
                </a:prstGeom>
              </p:spPr>
            </p:pic>
          </mc:Fallback>
        </mc:AlternateContent>
      </p:grpSp>
      <p:grpSp>
        <p:nvGrpSpPr>
          <p:cNvPr id="124" name="Group 123">
            <a:extLst>
              <a:ext uri="{FF2B5EF4-FFF2-40B4-BE49-F238E27FC236}">
                <a16:creationId xmlns:a16="http://schemas.microsoft.com/office/drawing/2014/main" id="{01152552-07F6-4E97-4C7F-0639F1E3E9E1}"/>
              </a:ext>
            </a:extLst>
          </p:cNvPr>
          <p:cNvGrpSpPr/>
          <p:nvPr/>
        </p:nvGrpSpPr>
        <p:grpSpPr>
          <a:xfrm>
            <a:off x="384720" y="4600660"/>
            <a:ext cx="1746720" cy="54360"/>
            <a:chOff x="384720" y="4600660"/>
            <a:chExt cx="1746720" cy="54360"/>
          </a:xfrm>
        </p:grpSpPr>
        <mc:AlternateContent xmlns:mc="http://schemas.openxmlformats.org/markup-compatibility/2006" xmlns:p14="http://schemas.microsoft.com/office/powerpoint/2010/main">
          <mc:Choice Requires="p14">
            <p:contentPart p14:bwMode="auto" r:id="rId162">
              <p14:nvContentPartPr>
                <p14:cNvPr id="122" name="Ink 121">
                  <a:extLst>
                    <a:ext uri="{FF2B5EF4-FFF2-40B4-BE49-F238E27FC236}">
                      <a16:creationId xmlns:a16="http://schemas.microsoft.com/office/drawing/2014/main" id="{D171E892-7C52-7CE4-7280-BE8E70A704B8}"/>
                    </a:ext>
                  </a:extLst>
                </p14:cNvPr>
                <p14:cNvContentPartPr/>
                <p14:nvPr/>
              </p14:nvContentPartPr>
              <p14:xfrm>
                <a:off x="1458960" y="4606060"/>
                <a:ext cx="672480" cy="28080"/>
              </p14:xfrm>
            </p:contentPart>
          </mc:Choice>
          <mc:Fallback xmlns="">
            <p:pic>
              <p:nvPicPr>
                <p:cNvPr id="122" name="Ink 121">
                  <a:extLst>
                    <a:ext uri="{FF2B5EF4-FFF2-40B4-BE49-F238E27FC236}">
                      <a16:creationId xmlns:a16="http://schemas.microsoft.com/office/drawing/2014/main" id="{D171E892-7C52-7CE4-7280-BE8E70A704B8}"/>
                    </a:ext>
                  </a:extLst>
                </p:cNvPr>
                <p:cNvPicPr/>
                <p:nvPr/>
              </p:nvPicPr>
              <p:blipFill>
                <a:blip r:embed="rId163"/>
                <a:stretch>
                  <a:fillRect/>
                </a:stretch>
              </p:blipFill>
              <p:spPr>
                <a:xfrm>
                  <a:off x="1440960" y="4588420"/>
                  <a:ext cx="70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3" name="Ink 122">
                  <a:extLst>
                    <a:ext uri="{FF2B5EF4-FFF2-40B4-BE49-F238E27FC236}">
                      <a16:creationId xmlns:a16="http://schemas.microsoft.com/office/drawing/2014/main" id="{E466ED37-70D4-A157-A2E5-149C6FD0F358}"/>
                    </a:ext>
                  </a:extLst>
                </p14:cNvPr>
                <p14:cNvContentPartPr/>
                <p14:nvPr/>
              </p14:nvContentPartPr>
              <p14:xfrm>
                <a:off x="384720" y="4600660"/>
                <a:ext cx="826920" cy="54360"/>
              </p14:xfrm>
            </p:contentPart>
          </mc:Choice>
          <mc:Fallback xmlns="">
            <p:pic>
              <p:nvPicPr>
                <p:cNvPr id="123" name="Ink 122">
                  <a:extLst>
                    <a:ext uri="{FF2B5EF4-FFF2-40B4-BE49-F238E27FC236}">
                      <a16:creationId xmlns:a16="http://schemas.microsoft.com/office/drawing/2014/main" id="{E466ED37-70D4-A157-A2E5-149C6FD0F358}"/>
                    </a:ext>
                  </a:extLst>
                </p:cNvPr>
                <p:cNvPicPr/>
                <p:nvPr/>
              </p:nvPicPr>
              <p:blipFill>
                <a:blip r:embed="rId165"/>
                <a:stretch>
                  <a:fillRect/>
                </a:stretch>
              </p:blipFill>
              <p:spPr>
                <a:xfrm>
                  <a:off x="366720" y="4582660"/>
                  <a:ext cx="862560" cy="9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31" name="Ink 130">
                <a:extLst>
                  <a:ext uri="{FF2B5EF4-FFF2-40B4-BE49-F238E27FC236}">
                    <a16:creationId xmlns:a16="http://schemas.microsoft.com/office/drawing/2014/main" id="{50E591AE-FD3B-B362-1736-4047AE5F0C3B}"/>
                  </a:ext>
                </a:extLst>
              </p14:cNvPr>
              <p14:cNvContentPartPr/>
              <p14:nvPr/>
            </p14:nvContentPartPr>
            <p14:xfrm>
              <a:off x="3471360" y="5089180"/>
              <a:ext cx="777600" cy="71640"/>
            </p14:xfrm>
          </p:contentPart>
        </mc:Choice>
        <mc:Fallback xmlns="">
          <p:pic>
            <p:nvPicPr>
              <p:cNvPr id="131" name="Ink 130">
                <a:extLst>
                  <a:ext uri="{FF2B5EF4-FFF2-40B4-BE49-F238E27FC236}">
                    <a16:creationId xmlns:a16="http://schemas.microsoft.com/office/drawing/2014/main" id="{50E591AE-FD3B-B362-1736-4047AE5F0C3B}"/>
                  </a:ext>
                </a:extLst>
              </p:cNvPr>
              <p:cNvPicPr/>
              <p:nvPr/>
            </p:nvPicPr>
            <p:blipFill>
              <a:blip r:embed="rId167"/>
              <a:stretch>
                <a:fillRect/>
              </a:stretch>
            </p:blipFill>
            <p:spPr>
              <a:xfrm>
                <a:off x="3453720" y="5071540"/>
                <a:ext cx="813240" cy="107280"/>
              </a:xfrm>
              <a:prstGeom prst="rect">
                <a:avLst/>
              </a:prstGeom>
            </p:spPr>
          </p:pic>
        </mc:Fallback>
      </mc:AlternateContent>
      <p:grpSp>
        <p:nvGrpSpPr>
          <p:cNvPr id="154" name="Group 153">
            <a:extLst>
              <a:ext uri="{FF2B5EF4-FFF2-40B4-BE49-F238E27FC236}">
                <a16:creationId xmlns:a16="http://schemas.microsoft.com/office/drawing/2014/main" id="{53736C0E-7CD4-24E2-D5BF-DBC6FC35FAD6}"/>
              </a:ext>
            </a:extLst>
          </p:cNvPr>
          <p:cNvGrpSpPr/>
          <p:nvPr/>
        </p:nvGrpSpPr>
        <p:grpSpPr>
          <a:xfrm>
            <a:off x="431880" y="5067940"/>
            <a:ext cx="8749440" cy="833760"/>
            <a:chOff x="431880" y="5067940"/>
            <a:chExt cx="8749440" cy="833760"/>
          </a:xfrm>
        </p:grpSpPr>
        <mc:AlternateContent xmlns:mc="http://schemas.openxmlformats.org/markup-compatibility/2006" xmlns:p14="http://schemas.microsoft.com/office/powerpoint/2010/main">
          <mc:Choice Requires="p14">
            <p:contentPart p14:bwMode="auto" r:id="rId168">
              <p14:nvContentPartPr>
                <p14:cNvPr id="150" name="Ink 149">
                  <a:extLst>
                    <a:ext uri="{FF2B5EF4-FFF2-40B4-BE49-F238E27FC236}">
                      <a16:creationId xmlns:a16="http://schemas.microsoft.com/office/drawing/2014/main" id="{E368CAC0-F9F7-69F8-4AC4-3709E5E028F4}"/>
                    </a:ext>
                  </a:extLst>
                </p14:cNvPr>
                <p14:cNvContentPartPr/>
                <p14:nvPr/>
              </p14:nvContentPartPr>
              <p14:xfrm>
                <a:off x="6763920" y="5760940"/>
                <a:ext cx="75960" cy="9720"/>
              </p14:xfrm>
            </p:contentPart>
          </mc:Choice>
          <mc:Fallback xmlns="">
            <p:pic>
              <p:nvPicPr>
                <p:cNvPr id="150" name="Ink 149">
                  <a:extLst>
                    <a:ext uri="{FF2B5EF4-FFF2-40B4-BE49-F238E27FC236}">
                      <a16:creationId xmlns:a16="http://schemas.microsoft.com/office/drawing/2014/main" id="{E368CAC0-F9F7-69F8-4AC4-3709E5E028F4}"/>
                    </a:ext>
                  </a:extLst>
                </p:cNvPr>
                <p:cNvPicPr/>
                <p:nvPr/>
              </p:nvPicPr>
              <p:blipFill>
                <a:blip r:embed="rId169"/>
                <a:stretch>
                  <a:fillRect/>
                </a:stretch>
              </p:blipFill>
              <p:spPr>
                <a:xfrm>
                  <a:off x="6745920" y="5743300"/>
                  <a:ext cx="111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02C4E9A2-0813-8194-7311-73CC1BE24E76}"/>
                    </a:ext>
                  </a:extLst>
                </p14:cNvPr>
                <p14:cNvContentPartPr/>
                <p14:nvPr/>
              </p14:nvContentPartPr>
              <p14:xfrm>
                <a:off x="8536560" y="5153980"/>
                <a:ext cx="632160" cy="28440"/>
              </p14:xfrm>
            </p:contentPart>
          </mc:Choice>
          <mc:Fallback xmlns="">
            <p:pic>
              <p:nvPicPr>
                <p:cNvPr id="125" name="Ink 124">
                  <a:extLst>
                    <a:ext uri="{FF2B5EF4-FFF2-40B4-BE49-F238E27FC236}">
                      <a16:creationId xmlns:a16="http://schemas.microsoft.com/office/drawing/2014/main" id="{02C4E9A2-0813-8194-7311-73CC1BE24E76}"/>
                    </a:ext>
                  </a:extLst>
                </p:cNvPr>
                <p:cNvPicPr/>
                <p:nvPr/>
              </p:nvPicPr>
              <p:blipFill>
                <a:blip r:embed="rId171"/>
                <a:stretch>
                  <a:fillRect/>
                </a:stretch>
              </p:blipFill>
              <p:spPr>
                <a:xfrm>
                  <a:off x="8518920" y="5136340"/>
                  <a:ext cx="667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0282BEEF-BB0D-3E62-157D-C2D89E1696E2}"/>
                    </a:ext>
                  </a:extLst>
                </p14:cNvPr>
                <p14:cNvContentPartPr/>
                <p14:nvPr/>
              </p14:nvContentPartPr>
              <p14:xfrm>
                <a:off x="7277280" y="5130220"/>
                <a:ext cx="1177560" cy="32760"/>
              </p14:xfrm>
            </p:contentPart>
          </mc:Choice>
          <mc:Fallback xmlns="">
            <p:pic>
              <p:nvPicPr>
                <p:cNvPr id="126" name="Ink 125">
                  <a:extLst>
                    <a:ext uri="{FF2B5EF4-FFF2-40B4-BE49-F238E27FC236}">
                      <a16:creationId xmlns:a16="http://schemas.microsoft.com/office/drawing/2014/main" id="{0282BEEF-BB0D-3E62-157D-C2D89E1696E2}"/>
                    </a:ext>
                  </a:extLst>
                </p:cNvPr>
                <p:cNvPicPr/>
                <p:nvPr/>
              </p:nvPicPr>
              <p:blipFill>
                <a:blip r:embed="rId173"/>
                <a:stretch>
                  <a:fillRect/>
                </a:stretch>
              </p:blipFill>
              <p:spPr>
                <a:xfrm>
                  <a:off x="7259640" y="5112220"/>
                  <a:ext cx="1213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6CC1EBA6-ED25-9662-0A85-C880C3177FF8}"/>
                    </a:ext>
                  </a:extLst>
                </p14:cNvPr>
                <p14:cNvContentPartPr/>
                <p14:nvPr/>
              </p14:nvContentPartPr>
              <p14:xfrm>
                <a:off x="6189720" y="5099260"/>
                <a:ext cx="807480" cy="65160"/>
              </p14:xfrm>
            </p:contentPart>
          </mc:Choice>
          <mc:Fallback xmlns="">
            <p:pic>
              <p:nvPicPr>
                <p:cNvPr id="128" name="Ink 127">
                  <a:extLst>
                    <a:ext uri="{FF2B5EF4-FFF2-40B4-BE49-F238E27FC236}">
                      <a16:creationId xmlns:a16="http://schemas.microsoft.com/office/drawing/2014/main" id="{6CC1EBA6-ED25-9662-0A85-C880C3177FF8}"/>
                    </a:ext>
                  </a:extLst>
                </p:cNvPr>
                <p:cNvPicPr/>
                <p:nvPr/>
              </p:nvPicPr>
              <p:blipFill>
                <a:blip r:embed="rId175"/>
                <a:stretch>
                  <a:fillRect/>
                </a:stretch>
              </p:blipFill>
              <p:spPr>
                <a:xfrm>
                  <a:off x="6171720" y="5081620"/>
                  <a:ext cx="84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Ink 128">
                  <a:extLst>
                    <a:ext uri="{FF2B5EF4-FFF2-40B4-BE49-F238E27FC236}">
                      <a16:creationId xmlns:a16="http://schemas.microsoft.com/office/drawing/2014/main" id="{9B034C74-2E38-AD6B-E86F-232C1764BDF5}"/>
                    </a:ext>
                  </a:extLst>
                </p14:cNvPr>
                <p14:cNvContentPartPr/>
                <p14:nvPr/>
              </p14:nvContentPartPr>
              <p14:xfrm>
                <a:off x="5150040" y="5080900"/>
                <a:ext cx="1077480" cy="50400"/>
              </p14:xfrm>
            </p:contentPart>
          </mc:Choice>
          <mc:Fallback xmlns="">
            <p:pic>
              <p:nvPicPr>
                <p:cNvPr id="129" name="Ink 128">
                  <a:extLst>
                    <a:ext uri="{FF2B5EF4-FFF2-40B4-BE49-F238E27FC236}">
                      <a16:creationId xmlns:a16="http://schemas.microsoft.com/office/drawing/2014/main" id="{9B034C74-2E38-AD6B-E86F-232C1764BDF5}"/>
                    </a:ext>
                  </a:extLst>
                </p:cNvPr>
                <p:cNvPicPr/>
                <p:nvPr/>
              </p:nvPicPr>
              <p:blipFill>
                <a:blip r:embed="rId177"/>
                <a:stretch>
                  <a:fillRect/>
                </a:stretch>
              </p:blipFill>
              <p:spPr>
                <a:xfrm>
                  <a:off x="5132040" y="5062900"/>
                  <a:ext cx="1113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 131">
                  <a:extLst>
                    <a:ext uri="{FF2B5EF4-FFF2-40B4-BE49-F238E27FC236}">
                      <a16:creationId xmlns:a16="http://schemas.microsoft.com/office/drawing/2014/main" id="{A4AABE11-DDAB-5F1D-FADB-2C92B98D8196}"/>
                    </a:ext>
                  </a:extLst>
                </p14:cNvPr>
                <p14:cNvContentPartPr/>
                <p14:nvPr/>
              </p14:nvContentPartPr>
              <p14:xfrm>
                <a:off x="2952600" y="5128060"/>
                <a:ext cx="477720" cy="30240"/>
              </p14:xfrm>
            </p:contentPart>
          </mc:Choice>
          <mc:Fallback xmlns="">
            <p:pic>
              <p:nvPicPr>
                <p:cNvPr id="132" name="Ink 131">
                  <a:extLst>
                    <a:ext uri="{FF2B5EF4-FFF2-40B4-BE49-F238E27FC236}">
                      <a16:creationId xmlns:a16="http://schemas.microsoft.com/office/drawing/2014/main" id="{A4AABE11-DDAB-5F1D-FADB-2C92B98D8196}"/>
                    </a:ext>
                  </a:extLst>
                </p:cNvPr>
                <p:cNvPicPr/>
                <p:nvPr/>
              </p:nvPicPr>
              <p:blipFill>
                <a:blip r:embed="rId179"/>
                <a:stretch>
                  <a:fillRect/>
                </a:stretch>
              </p:blipFill>
              <p:spPr>
                <a:xfrm>
                  <a:off x="2934600" y="5110060"/>
                  <a:ext cx="513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91C8909D-6930-CE1D-9A91-F00FB4F027BF}"/>
                    </a:ext>
                  </a:extLst>
                </p14:cNvPr>
                <p14:cNvContentPartPr/>
                <p14:nvPr/>
              </p14:nvContentPartPr>
              <p14:xfrm>
                <a:off x="1512960" y="5163700"/>
                <a:ext cx="1204920" cy="89640"/>
              </p14:xfrm>
            </p:contentPart>
          </mc:Choice>
          <mc:Fallback xmlns="">
            <p:pic>
              <p:nvPicPr>
                <p:cNvPr id="133" name="Ink 132">
                  <a:extLst>
                    <a:ext uri="{FF2B5EF4-FFF2-40B4-BE49-F238E27FC236}">
                      <a16:creationId xmlns:a16="http://schemas.microsoft.com/office/drawing/2014/main" id="{91C8909D-6930-CE1D-9A91-F00FB4F027BF}"/>
                    </a:ext>
                  </a:extLst>
                </p:cNvPr>
                <p:cNvPicPr/>
                <p:nvPr/>
              </p:nvPicPr>
              <p:blipFill>
                <a:blip r:embed="rId181"/>
                <a:stretch>
                  <a:fillRect/>
                </a:stretch>
              </p:blipFill>
              <p:spPr>
                <a:xfrm>
                  <a:off x="1495320" y="5145700"/>
                  <a:ext cx="1240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 name="Ink 134">
                  <a:extLst>
                    <a:ext uri="{FF2B5EF4-FFF2-40B4-BE49-F238E27FC236}">
                      <a16:creationId xmlns:a16="http://schemas.microsoft.com/office/drawing/2014/main" id="{76813DFF-6F7E-181E-0585-3C14C2BFEC97}"/>
                    </a:ext>
                  </a:extLst>
                </p14:cNvPr>
                <p14:cNvContentPartPr/>
                <p14:nvPr/>
              </p14:nvContentPartPr>
              <p14:xfrm>
                <a:off x="1223880" y="5105020"/>
                <a:ext cx="394920" cy="43560"/>
              </p14:xfrm>
            </p:contentPart>
          </mc:Choice>
          <mc:Fallback xmlns="">
            <p:pic>
              <p:nvPicPr>
                <p:cNvPr id="135" name="Ink 134">
                  <a:extLst>
                    <a:ext uri="{FF2B5EF4-FFF2-40B4-BE49-F238E27FC236}">
                      <a16:creationId xmlns:a16="http://schemas.microsoft.com/office/drawing/2014/main" id="{76813DFF-6F7E-181E-0585-3C14C2BFEC97}"/>
                    </a:ext>
                  </a:extLst>
                </p:cNvPr>
                <p:cNvPicPr/>
                <p:nvPr/>
              </p:nvPicPr>
              <p:blipFill>
                <a:blip r:embed="rId183"/>
                <a:stretch>
                  <a:fillRect/>
                </a:stretch>
              </p:blipFill>
              <p:spPr>
                <a:xfrm>
                  <a:off x="1205880" y="5087020"/>
                  <a:ext cx="43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ED48A8C9-5DD3-474C-D872-ADB9BCE201F6}"/>
                    </a:ext>
                  </a:extLst>
                </p14:cNvPr>
                <p14:cNvContentPartPr/>
                <p14:nvPr/>
              </p14:nvContentPartPr>
              <p14:xfrm>
                <a:off x="431880" y="5157580"/>
                <a:ext cx="619200" cy="55800"/>
              </p14:xfrm>
            </p:contentPart>
          </mc:Choice>
          <mc:Fallback xmlns="">
            <p:pic>
              <p:nvPicPr>
                <p:cNvPr id="136" name="Ink 135">
                  <a:extLst>
                    <a:ext uri="{FF2B5EF4-FFF2-40B4-BE49-F238E27FC236}">
                      <a16:creationId xmlns:a16="http://schemas.microsoft.com/office/drawing/2014/main" id="{ED48A8C9-5DD3-474C-D872-ADB9BCE201F6}"/>
                    </a:ext>
                  </a:extLst>
                </p:cNvPr>
                <p:cNvPicPr/>
                <p:nvPr/>
              </p:nvPicPr>
              <p:blipFill>
                <a:blip r:embed="rId185"/>
                <a:stretch>
                  <a:fillRect/>
                </a:stretch>
              </p:blipFill>
              <p:spPr>
                <a:xfrm>
                  <a:off x="414240" y="5139580"/>
                  <a:ext cx="654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 name="Ink 137">
                  <a:extLst>
                    <a:ext uri="{FF2B5EF4-FFF2-40B4-BE49-F238E27FC236}">
                      <a16:creationId xmlns:a16="http://schemas.microsoft.com/office/drawing/2014/main" id="{976BED85-F155-3982-2FE2-246063AC7B83}"/>
                    </a:ext>
                  </a:extLst>
                </p14:cNvPr>
                <p14:cNvContentPartPr/>
                <p14:nvPr/>
              </p14:nvContentPartPr>
              <p14:xfrm>
                <a:off x="8730960" y="5664100"/>
                <a:ext cx="450360" cy="12600"/>
              </p14:xfrm>
            </p:contentPart>
          </mc:Choice>
          <mc:Fallback xmlns="">
            <p:pic>
              <p:nvPicPr>
                <p:cNvPr id="138" name="Ink 137">
                  <a:extLst>
                    <a:ext uri="{FF2B5EF4-FFF2-40B4-BE49-F238E27FC236}">
                      <a16:creationId xmlns:a16="http://schemas.microsoft.com/office/drawing/2014/main" id="{976BED85-F155-3982-2FE2-246063AC7B83}"/>
                    </a:ext>
                  </a:extLst>
                </p:cNvPr>
                <p:cNvPicPr/>
                <p:nvPr/>
              </p:nvPicPr>
              <p:blipFill>
                <a:blip r:embed="rId187"/>
                <a:stretch>
                  <a:fillRect/>
                </a:stretch>
              </p:blipFill>
              <p:spPr>
                <a:xfrm>
                  <a:off x="8712960" y="5646100"/>
                  <a:ext cx="486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9" name="Ink 138">
                  <a:extLst>
                    <a:ext uri="{FF2B5EF4-FFF2-40B4-BE49-F238E27FC236}">
                      <a16:creationId xmlns:a16="http://schemas.microsoft.com/office/drawing/2014/main" id="{08567B7F-E75F-AECA-2A4B-0CA8DE354EEB}"/>
                    </a:ext>
                  </a:extLst>
                </p14:cNvPr>
                <p14:cNvContentPartPr/>
                <p14:nvPr/>
              </p14:nvContentPartPr>
              <p14:xfrm>
                <a:off x="7473120" y="5699740"/>
                <a:ext cx="846360" cy="40320"/>
              </p14:xfrm>
            </p:contentPart>
          </mc:Choice>
          <mc:Fallback xmlns="">
            <p:pic>
              <p:nvPicPr>
                <p:cNvPr id="139" name="Ink 138">
                  <a:extLst>
                    <a:ext uri="{FF2B5EF4-FFF2-40B4-BE49-F238E27FC236}">
                      <a16:creationId xmlns:a16="http://schemas.microsoft.com/office/drawing/2014/main" id="{08567B7F-E75F-AECA-2A4B-0CA8DE354EEB}"/>
                    </a:ext>
                  </a:extLst>
                </p:cNvPr>
                <p:cNvPicPr/>
                <p:nvPr/>
              </p:nvPicPr>
              <p:blipFill>
                <a:blip r:embed="rId189"/>
                <a:stretch>
                  <a:fillRect/>
                </a:stretch>
              </p:blipFill>
              <p:spPr>
                <a:xfrm>
                  <a:off x="7455120" y="5681740"/>
                  <a:ext cx="882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 name="Ink 140">
                  <a:extLst>
                    <a:ext uri="{FF2B5EF4-FFF2-40B4-BE49-F238E27FC236}">
                      <a16:creationId xmlns:a16="http://schemas.microsoft.com/office/drawing/2014/main" id="{649261F5-D8CC-1919-FADC-A5280FADDB68}"/>
                    </a:ext>
                  </a:extLst>
                </p14:cNvPr>
                <p14:cNvContentPartPr/>
                <p14:nvPr/>
              </p14:nvContentPartPr>
              <p14:xfrm>
                <a:off x="6448200" y="5682100"/>
                <a:ext cx="755640" cy="37080"/>
              </p14:xfrm>
            </p:contentPart>
          </mc:Choice>
          <mc:Fallback xmlns="">
            <p:pic>
              <p:nvPicPr>
                <p:cNvPr id="141" name="Ink 140">
                  <a:extLst>
                    <a:ext uri="{FF2B5EF4-FFF2-40B4-BE49-F238E27FC236}">
                      <a16:creationId xmlns:a16="http://schemas.microsoft.com/office/drawing/2014/main" id="{649261F5-D8CC-1919-FADC-A5280FADDB68}"/>
                    </a:ext>
                  </a:extLst>
                </p:cNvPr>
                <p:cNvPicPr/>
                <p:nvPr/>
              </p:nvPicPr>
              <p:blipFill>
                <a:blip r:embed="rId191"/>
                <a:stretch>
                  <a:fillRect/>
                </a:stretch>
              </p:blipFill>
              <p:spPr>
                <a:xfrm>
                  <a:off x="6430200" y="5664460"/>
                  <a:ext cx="791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Ink 142">
                  <a:extLst>
                    <a:ext uri="{FF2B5EF4-FFF2-40B4-BE49-F238E27FC236}">
                      <a16:creationId xmlns:a16="http://schemas.microsoft.com/office/drawing/2014/main" id="{D8D4953F-8801-D622-01BF-5D0A369B1C15}"/>
                    </a:ext>
                  </a:extLst>
                </p14:cNvPr>
                <p14:cNvContentPartPr/>
                <p14:nvPr/>
              </p14:nvContentPartPr>
              <p14:xfrm>
                <a:off x="5861040" y="5684620"/>
                <a:ext cx="416520" cy="42120"/>
              </p14:xfrm>
            </p:contentPart>
          </mc:Choice>
          <mc:Fallback xmlns="">
            <p:pic>
              <p:nvPicPr>
                <p:cNvPr id="143" name="Ink 142">
                  <a:extLst>
                    <a:ext uri="{FF2B5EF4-FFF2-40B4-BE49-F238E27FC236}">
                      <a16:creationId xmlns:a16="http://schemas.microsoft.com/office/drawing/2014/main" id="{D8D4953F-8801-D622-01BF-5D0A369B1C15}"/>
                    </a:ext>
                  </a:extLst>
                </p:cNvPr>
                <p:cNvPicPr/>
                <p:nvPr/>
              </p:nvPicPr>
              <p:blipFill>
                <a:blip r:embed="rId193"/>
                <a:stretch>
                  <a:fillRect/>
                </a:stretch>
              </p:blipFill>
              <p:spPr>
                <a:xfrm>
                  <a:off x="5843400" y="5666980"/>
                  <a:ext cx="452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Ink 143">
                  <a:extLst>
                    <a:ext uri="{FF2B5EF4-FFF2-40B4-BE49-F238E27FC236}">
                      <a16:creationId xmlns:a16="http://schemas.microsoft.com/office/drawing/2014/main" id="{DE364C81-8974-C40E-78A7-873ECF24F33D}"/>
                    </a:ext>
                  </a:extLst>
                </p14:cNvPr>
                <p14:cNvContentPartPr/>
                <p14:nvPr/>
              </p14:nvContentPartPr>
              <p14:xfrm>
                <a:off x="4853040" y="5681740"/>
                <a:ext cx="673560" cy="15480"/>
              </p14:xfrm>
            </p:contentPart>
          </mc:Choice>
          <mc:Fallback xmlns="">
            <p:pic>
              <p:nvPicPr>
                <p:cNvPr id="144" name="Ink 143">
                  <a:extLst>
                    <a:ext uri="{FF2B5EF4-FFF2-40B4-BE49-F238E27FC236}">
                      <a16:creationId xmlns:a16="http://schemas.microsoft.com/office/drawing/2014/main" id="{DE364C81-8974-C40E-78A7-873ECF24F33D}"/>
                    </a:ext>
                  </a:extLst>
                </p:cNvPr>
                <p:cNvPicPr/>
                <p:nvPr/>
              </p:nvPicPr>
              <p:blipFill>
                <a:blip r:embed="rId195"/>
                <a:stretch>
                  <a:fillRect/>
                </a:stretch>
              </p:blipFill>
              <p:spPr>
                <a:xfrm>
                  <a:off x="4835040" y="5663740"/>
                  <a:ext cx="709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6" name="Ink 145">
                  <a:extLst>
                    <a:ext uri="{FF2B5EF4-FFF2-40B4-BE49-F238E27FC236}">
                      <a16:creationId xmlns:a16="http://schemas.microsoft.com/office/drawing/2014/main" id="{56872F4A-9204-1805-1F84-6B0331D32EFB}"/>
                    </a:ext>
                  </a:extLst>
                </p14:cNvPr>
                <p14:cNvContentPartPr/>
                <p14:nvPr/>
              </p14:nvContentPartPr>
              <p14:xfrm>
                <a:off x="4070400" y="5701540"/>
                <a:ext cx="674640" cy="22320"/>
              </p14:xfrm>
            </p:contentPart>
          </mc:Choice>
          <mc:Fallback xmlns="">
            <p:pic>
              <p:nvPicPr>
                <p:cNvPr id="146" name="Ink 145">
                  <a:extLst>
                    <a:ext uri="{FF2B5EF4-FFF2-40B4-BE49-F238E27FC236}">
                      <a16:creationId xmlns:a16="http://schemas.microsoft.com/office/drawing/2014/main" id="{56872F4A-9204-1805-1F84-6B0331D32EFB}"/>
                    </a:ext>
                  </a:extLst>
                </p:cNvPr>
                <p:cNvPicPr/>
                <p:nvPr/>
              </p:nvPicPr>
              <p:blipFill>
                <a:blip r:embed="rId197"/>
                <a:stretch>
                  <a:fillRect/>
                </a:stretch>
              </p:blipFill>
              <p:spPr>
                <a:xfrm>
                  <a:off x="4052400" y="5683540"/>
                  <a:ext cx="710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7" name="Ink 146">
                  <a:extLst>
                    <a:ext uri="{FF2B5EF4-FFF2-40B4-BE49-F238E27FC236}">
                      <a16:creationId xmlns:a16="http://schemas.microsoft.com/office/drawing/2014/main" id="{DC44B6A6-D512-CF04-4589-E1F6A324B710}"/>
                    </a:ext>
                  </a:extLst>
                </p14:cNvPr>
                <p14:cNvContentPartPr/>
                <p14:nvPr/>
              </p14:nvContentPartPr>
              <p14:xfrm>
                <a:off x="3540120" y="5649340"/>
                <a:ext cx="453600" cy="29160"/>
              </p14:xfrm>
            </p:contentPart>
          </mc:Choice>
          <mc:Fallback xmlns="">
            <p:pic>
              <p:nvPicPr>
                <p:cNvPr id="147" name="Ink 146">
                  <a:extLst>
                    <a:ext uri="{FF2B5EF4-FFF2-40B4-BE49-F238E27FC236}">
                      <a16:creationId xmlns:a16="http://schemas.microsoft.com/office/drawing/2014/main" id="{DC44B6A6-D512-CF04-4589-E1F6A324B710}"/>
                    </a:ext>
                  </a:extLst>
                </p:cNvPr>
                <p:cNvPicPr/>
                <p:nvPr/>
              </p:nvPicPr>
              <p:blipFill>
                <a:blip r:embed="rId199"/>
                <a:stretch>
                  <a:fillRect/>
                </a:stretch>
              </p:blipFill>
              <p:spPr>
                <a:xfrm>
                  <a:off x="3522480" y="5631700"/>
                  <a:ext cx="489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8" name="Ink 147">
                  <a:extLst>
                    <a:ext uri="{FF2B5EF4-FFF2-40B4-BE49-F238E27FC236}">
                      <a16:creationId xmlns:a16="http://schemas.microsoft.com/office/drawing/2014/main" id="{0E57301E-5E0C-E95F-5C26-790537A0CD47}"/>
                    </a:ext>
                  </a:extLst>
                </p14:cNvPr>
                <p14:cNvContentPartPr/>
                <p14:nvPr/>
              </p14:nvContentPartPr>
              <p14:xfrm>
                <a:off x="2573880" y="5650060"/>
                <a:ext cx="797040" cy="77760"/>
              </p14:xfrm>
            </p:contentPart>
          </mc:Choice>
          <mc:Fallback xmlns="">
            <p:pic>
              <p:nvPicPr>
                <p:cNvPr id="148" name="Ink 147">
                  <a:extLst>
                    <a:ext uri="{FF2B5EF4-FFF2-40B4-BE49-F238E27FC236}">
                      <a16:creationId xmlns:a16="http://schemas.microsoft.com/office/drawing/2014/main" id="{0E57301E-5E0C-E95F-5C26-790537A0CD47}"/>
                    </a:ext>
                  </a:extLst>
                </p:cNvPr>
                <p:cNvPicPr/>
                <p:nvPr/>
              </p:nvPicPr>
              <p:blipFill>
                <a:blip r:embed="rId201"/>
                <a:stretch>
                  <a:fillRect/>
                </a:stretch>
              </p:blipFill>
              <p:spPr>
                <a:xfrm>
                  <a:off x="2556240" y="5632060"/>
                  <a:ext cx="83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1" name="Ink 150">
                  <a:extLst>
                    <a:ext uri="{FF2B5EF4-FFF2-40B4-BE49-F238E27FC236}">
                      <a16:creationId xmlns:a16="http://schemas.microsoft.com/office/drawing/2014/main" id="{12AB1ED0-8B0C-29BD-EEE3-922141C6A7CC}"/>
                    </a:ext>
                  </a:extLst>
                </p14:cNvPr>
                <p14:cNvContentPartPr/>
                <p14:nvPr/>
              </p14:nvContentPartPr>
              <p14:xfrm>
                <a:off x="4765560" y="5140660"/>
                <a:ext cx="2502360" cy="761040"/>
              </p14:xfrm>
            </p:contentPart>
          </mc:Choice>
          <mc:Fallback xmlns="">
            <p:pic>
              <p:nvPicPr>
                <p:cNvPr id="151" name="Ink 150">
                  <a:extLst>
                    <a:ext uri="{FF2B5EF4-FFF2-40B4-BE49-F238E27FC236}">
                      <a16:creationId xmlns:a16="http://schemas.microsoft.com/office/drawing/2014/main" id="{12AB1ED0-8B0C-29BD-EEE3-922141C6A7CC}"/>
                    </a:ext>
                  </a:extLst>
                </p:cNvPr>
                <p:cNvPicPr/>
                <p:nvPr/>
              </p:nvPicPr>
              <p:blipFill>
                <a:blip r:embed="rId203"/>
                <a:stretch>
                  <a:fillRect/>
                </a:stretch>
              </p:blipFill>
              <p:spPr>
                <a:xfrm>
                  <a:off x="4747560" y="5123020"/>
                  <a:ext cx="253800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2" name="Ink 151">
                  <a:extLst>
                    <a:ext uri="{FF2B5EF4-FFF2-40B4-BE49-F238E27FC236}">
                      <a16:creationId xmlns:a16="http://schemas.microsoft.com/office/drawing/2014/main" id="{DB1E2EDC-253E-1127-3179-4FE56A1249C8}"/>
                    </a:ext>
                  </a:extLst>
                </p14:cNvPr>
                <p14:cNvContentPartPr/>
                <p14:nvPr/>
              </p14:nvContentPartPr>
              <p14:xfrm>
                <a:off x="2245560" y="5067940"/>
                <a:ext cx="2664000" cy="815040"/>
              </p14:xfrm>
            </p:contentPart>
          </mc:Choice>
          <mc:Fallback xmlns="">
            <p:pic>
              <p:nvPicPr>
                <p:cNvPr id="152" name="Ink 151">
                  <a:extLst>
                    <a:ext uri="{FF2B5EF4-FFF2-40B4-BE49-F238E27FC236}">
                      <a16:creationId xmlns:a16="http://schemas.microsoft.com/office/drawing/2014/main" id="{DB1E2EDC-253E-1127-3179-4FE56A1249C8}"/>
                    </a:ext>
                  </a:extLst>
                </p:cNvPr>
                <p:cNvPicPr/>
                <p:nvPr/>
              </p:nvPicPr>
              <p:blipFill>
                <a:blip r:embed="rId205"/>
                <a:stretch>
                  <a:fillRect/>
                </a:stretch>
              </p:blipFill>
              <p:spPr>
                <a:xfrm>
                  <a:off x="2227560" y="5050300"/>
                  <a:ext cx="2699640" cy="85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55" name="Ink 154">
                <a:extLst>
                  <a:ext uri="{FF2B5EF4-FFF2-40B4-BE49-F238E27FC236}">
                    <a16:creationId xmlns:a16="http://schemas.microsoft.com/office/drawing/2014/main" id="{E5BA7942-51AA-85F6-6840-EAE2DBCA0391}"/>
                  </a:ext>
                </a:extLst>
              </p14:cNvPr>
              <p14:cNvContentPartPr/>
              <p14:nvPr/>
            </p14:nvContentPartPr>
            <p14:xfrm>
              <a:off x="2862960" y="4535860"/>
              <a:ext cx="1442160" cy="68040"/>
            </p14:xfrm>
          </p:contentPart>
        </mc:Choice>
        <mc:Fallback xmlns="">
          <p:pic>
            <p:nvPicPr>
              <p:cNvPr id="155" name="Ink 154">
                <a:extLst>
                  <a:ext uri="{FF2B5EF4-FFF2-40B4-BE49-F238E27FC236}">
                    <a16:creationId xmlns:a16="http://schemas.microsoft.com/office/drawing/2014/main" id="{E5BA7942-51AA-85F6-6840-EAE2DBCA0391}"/>
                  </a:ext>
                </a:extLst>
              </p:cNvPr>
              <p:cNvPicPr/>
              <p:nvPr/>
            </p:nvPicPr>
            <p:blipFill>
              <a:blip r:embed="rId207"/>
              <a:stretch>
                <a:fillRect/>
              </a:stretch>
            </p:blipFill>
            <p:spPr>
              <a:xfrm>
                <a:off x="2845320" y="4518220"/>
                <a:ext cx="1477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6" name="Ink 155">
                <a:extLst>
                  <a:ext uri="{FF2B5EF4-FFF2-40B4-BE49-F238E27FC236}">
                    <a16:creationId xmlns:a16="http://schemas.microsoft.com/office/drawing/2014/main" id="{A45D0D35-0D65-21F9-06D1-249256F06F61}"/>
                  </a:ext>
                </a:extLst>
              </p14:cNvPr>
              <p14:cNvContentPartPr/>
              <p14:nvPr/>
            </p14:nvContentPartPr>
            <p14:xfrm>
              <a:off x="3028200" y="5205460"/>
              <a:ext cx="193320" cy="16920"/>
            </p14:xfrm>
          </p:contentPart>
        </mc:Choice>
        <mc:Fallback xmlns="">
          <p:pic>
            <p:nvPicPr>
              <p:cNvPr id="156" name="Ink 155">
                <a:extLst>
                  <a:ext uri="{FF2B5EF4-FFF2-40B4-BE49-F238E27FC236}">
                    <a16:creationId xmlns:a16="http://schemas.microsoft.com/office/drawing/2014/main" id="{A45D0D35-0D65-21F9-06D1-249256F06F61}"/>
                  </a:ext>
                </a:extLst>
              </p:cNvPr>
              <p:cNvPicPr/>
              <p:nvPr/>
            </p:nvPicPr>
            <p:blipFill>
              <a:blip r:embed="rId209"/>
              <a:stretch>
                <a:fillRect/>
              </a:stretch>
            </p:blipFill>
            <p:spPr>
              <a:xfrm>
                <a:off x="3010200" y="5187460"/>
                <a:ext cx="228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7" name="Ink 156">
                <a:extLst>
                  <a:ext uri="{FF2B5EF4-FFF2-40B4-BE49-F238E27FC236}">
                    <a16:creationId xmlns:a16="http://schemas.microsoft.com/office/drawing/2014/main" id="{C3F10081-C236-6F85-740D-4587BDB7541E}"/>
                  </a:ext>
                </a:extLst>
              </p14:cNvPr>
              <p14:cNvContentPartPr/>
              <p14:nvPr/>
            </p14:nvContentPartPr>
            <p14:xfrm>
              <a:off x="4250040" y="4550620"/>
              <a:ext cx="418320" cy="259560"/>
            </p14:xfrm>
          </p:contentPart>
        </mc:Choice>
        <mc:Fallback xmlns="">
          <p:pic>
            <p:nvPicPr>
              <p:cNvPr id="157" name="Ink 156">
                <a:extLst>
                  <a:ext uri="{FF2B5EF4-FFF2-40B4-BE49-F238E27FC236}">
                    <a16:creationId xmlns:a16="http://schemas.microsoft.com/office/drawing/2014/main" id="{C3F10081-C236-6F85-740D-4587BDB7541E}"/>
                  </a:ext>
                </a:extLst>
              </p:cNvPr>
              <p:cNvPicPr/>
              <p:nvPr/>
            </p:nvPicPr>
            <p:blipFill>
              <a:blip r:embed="rId211"/>
              <a:stretch>
                <a:fillRect/>
              </a:stretch>
            </p:blipFill>
            <p:spPr>
              <a:xfrm>
                <a:off x="4232040" y="4532620"/>
                <a:ext cx="4539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8" name="Ink 157">
                <a:extLst>
                  <a:ext uri="{FF2B5EF4-FFF2-40B4-BE49-F238E27FC236}">
                    <a16:creationId xmlns:a16="http://schemas.microsoft.com/office/drawing/2014/main" id="{B99D7A50-C7AE-8097-100D-677EAD335D4D}"/>
                  </a:ext>
                </a:extLst>
              </p14:cNvPr>
              <p14:cNvContentPartPr/>
              <p14:nvPr/>
            </p14:nvContentPartPr>
            <p14:xfrm>
              <a:off x="2711760" y="4536220"/>
              <a:ext cx="1699560" cy="674640"/>
            </p14:xfrm>
          </p:contentPart>
        </mc:Choice>
        <mc:Fallback xmlns="">
          <p:pic>
            <p:nvPicPr>
              <p:cNvPr id="158" name="Ink 157">
                <a:extLst>
                  <a:ext uri="{FF2B5EF4-FFF2-40B4-BE49-F238E27FC236}">
                    <a16:creationId xmlns:a16="http://schemas.microsoft.com/office/drawing/2014/main" id="{B99D7A50-C7AE-8097-100D-677EAD335D4D}"/>
                  </a:ext>
                </a:extLst>
              </p:cNvPr>
              <p:cNvPicPr/>
              <p:nvPr/>
            </p:nvPicPr>
            <p:blipFill>
              <a:blip r:embed="rId213"/>
              <a:stretch>
                <a:fillRect/>
              </a:stretch>
            </p:blipFill>
            <p:spPr>
              <a:xfrm>
                <a:off x="2693760" y="4518220"/>
                <a:ext cx="173520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9" name="Ink 158">
                <a:extLst>
                  <a:ext uri="{FF2B5EF4-FFF2-40B4-BE49-F238E27FC236}">
                    <a16:creationId xmlns:a16="http://schemas.microsoft.com/office/drawing/2014/main" id="{7F295A0B-0AC6-887B-67FA-A6F06C257B1E}"/>
                  </a:ext>
                </a:extLst>
              </p14:cNvPr>
              <p14:cNvContentPartPr/>
              <p14:nvPr/>
            </p14:nvContentPartPr>
            <p14:xfrm>
              <a:off x="1931640" y="4129780"/>
              <a:ext cx="285120" cy="450360"/>
            </p14:xfrm>
          </p:contentPart>
        </mc:Choice>
        <mc:Fallback xmlns="">
          <p:pic>
            <p:nvPicPr>
              <p:cNvPr id="159" name="Ink 158">
                <a:extLst>
                  <a:ext uri="{FF2B5EF4-FFF2-40B4-BE49-F238E27FC236}">
                    <a16:creationId xmlns:a16="http://schemas.microsoft.com/office/drawing/2014/main" id="{7F295A0B-0AC6-887B-67FA-A6F06C257B1E}"/>
                  </a:ext>
                </a:extLst>
              </p:cNvPr>
              <p:cNvPicPr/>
              <p:nvPr/>
            </p:nvPicPr>
            <p:blipFill>
              <a:blip r:embed="rId215"/>
              <a:stretch>
                <a:fillRect/>
              </a:stretch>
            </p:blipFill>
            <p:spPr>
              <a:xfrm>
                <a:off x="1914000" y="4111780"/>
                <a:ext cx="3207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0" name="Ink 159">
                <a:extLst>
                  <a:ext uri="{FF2B5EF4-FFF2-40B4-BE49-F238E27FC236}">
                    <a16:creationId xmlns:a16="http://schemas.microsoft.com/office/drawing/2014/main" id="{E55D5D3A-510B-3943-FFF4-231D7A2C5E12}"/>
                  </a:ext>
                </a:extLst>
              </p14:cNvPr>
              <p14:cNvContentPartPr/>
              <p14:nvPr/>
            </p14:nvContentPartPr>
            <p14:xfrm>
              <a:off x="3987600" y="4684900"/>
              <a:ext cx="260640" cy="417960"/>
            </p14:xfrm>
          </p:contentPart>
        </mc:Choice>
        <mc:Fallback xmlns="">
          <p:pic>
            <p:nvPicPr>
              <p:cNvPr id="160" name="Ink 159">
                <a:extLst>
                  <a:ext uri="{FF2B5EF4-FFF2-40B4-BE49-F238E27FC236}">
                    <a16:creationId xmlns:a16="http://schemas.microsoft.com/office/drawing/2014/main" id="{E55D5D3A-510B-3943-FFF4-231D7A2C5E12}"/>
                  </a:ext>
                </a:extLst>
              </p:cNvPr>
              <p:cNvPicPr/>
              <p:nvPr/>
            </p:nvPicPr>
            <p:blipFill>
              <a:blip r:embed="rId217"/>
              <a:stretch>
                <a:fillRect/>
              </a:stretch>
            </p:blipFill>
            <p:spPr>
              <a:xfrm>
                <a:off x="3969600" y="4666900"/>
                <a:ext cx="29628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1" name="Ink 160">
                <a:extLst>
                  <a:ext uri="{FF2B5EF4-FFF2-40B4-BE49-F238E27FC236}">
                    <a16:creationId xmlns:a16="http://schemas.microsoft.com/office/drawing/2014/main" id="{98F9167E-1F53-1D33-1869-37B7CBC94E71}"/>
                  </a:ext>
                </a:extLst>
              </p14:cNvPr>
              <p14:cNvContentPartPr/>
              <p14:nvPr/>
            </p14:nvContentPartPr>
            <p14:xfrm>
              <a:off x="1669920" y="4615780"/>
              <a:ext cx="1125000" cy="597240"/>
            </p14:xfrm>
          </p:contentPart>
        </mc:Choice>
        <mc:Fallback xmlns="">
          <p:pic>
            <p:nvPicPr>
              <p:cNvPr id="161" name="Ink 160">
                <a:extLst>
                  <a:ext uri="{FF2B5EF4-FFF2-40B4-BE49-F238E27FC236}">
                    <a16:creationId xmlns:a16="http://schemas.microsoft.com/office/drawing/2014/main" id="{98F9167E-1F53-1D33-1869-37B7CBC94E71}"/>
                  </a:ext>
                </a:extLst>
              </p:cNvPr>
              <p:cNvPicPr/>
              <p:nvPr/>
            </p:nvPicPr>
            <p:blipFill>
              <a:blip r:embed="rId219"/>
              <a:stretch>
                <a:fillRect/>
              </a:stretch>
            </p:blipFill>
            <p:spPr>
              <a:xfrm>
                <a:off x="1652280" y="4597780"/>
                <a:ext cx="1160640" cy="632880"/>
              </a:xfrm>
              <a:prstGeom prst="rect">
                <a:avLst/>
              </a:prstGeom>
            </p:spPr>
          </p:pic>
        </mc:Fallback>
      </mc:AlternateContent>
      <p:grpSp>
        <p:nvGrpSpPr>
          <p:cNvPr id="164" name="Group 163">
            <a:extLst>
              <a:ext uri="{FF2B5EF4-FFF2-40B4-BE49-F238E27FC236}">
                <a16:creationId xmlns:a16="http://schemas.microsoft.com/office/drawing/2014/main" id="{1BF09428-1480-EE7D-DF08-B9B037D06BC2}"/>
              </a:ext>
            </a:extLst>
          </p:cNvPr>
          <p:cNvGrpSpPr/>
          <p:nvPr/>
        </p:nvGrpSpPr>
        <p:grpSpPr>
          <a:xfrm>
            <a:off x="169800" y="4417060"/>
            <a:ext cx="884520" cy="823320"/>
            <a:chOff x="169800" y="4417060"/>
            <a:chExt cx="884520" cy="823320"/>
          </a:xfrm>
        </p:grpSpPr>
        <mc:AlternateContent xmlns:mc="http://schemas.openxmlformats.org/markup-compatibility/2006" xmlns:p14="http://schemas.microsoft.com/office/powerpoint/2010/main">
          <mc:Choice Requires="p14">
            <p:contentPart p14:bwMode="auto" r:id="rId220">
              <p14:nvContentPartPr>
                <p14:cNvPr id="162" name="Ink 161">
                  <a:extLst>
                    <a:ext uri="{FF2B5EF4-FFF2-40B4-BE49-F238E27FC236}">
                      <a16:creationId xmlns:a16="http://schemas.microsoft.com/office/drawing/2014/main" id="{B2D2F534-6199-0751-5A95-52F01BE9503D}"/>
                    </a:ext>
                  </a:extLst>
                </p14:cNvPr>
                <p14:cNvContentPartPr/>
                <p14:nvPr/>
              </p14:nvContentPartPr>
              <p14:xfrm>
                <a:off x="962160" y="4417060"/>
                <a:ext cx="5760" cy="42120"/>
              </p14:xfrm>
            </p:contentPart>
          </mc:Choice>
          <mc:Fallback xmlns="">
            <p:pic>
              <p:nvPicPr>
                <p:cNvPr id="162" name="Ink 161">
                  <a:extLst>
                    <a:ext uri="{FF2B5EF4-FFF2-40B4-BE49-F238E27FC236}">
                      <a16:creationId xmlns:a16="http://schemas.microsoft.com/office/drawing/2014/main" id="{B2D2F534-6199-0751-5A95-52F01BE9503D}"/>
                    </a:ext>
                  </a:extLst>
                </p:cNvPr>
                <p:cNvPicPr/>
                <p:nvPr/>
              </p:nvPicPr>
              <p:blipFill>
                <a:blip r:embed="rId221"/>
                <a:stretch>
                  <a:fillRect/>
                </a:stretch>
              </p:blipFill>
              <p:spPr>
                <a:xfrm>
                  <a:off x="944160" y="4399420"/>
                  <a:ext cx="41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3" name="Ink 162">
                  <a:extLst>
                    <a:ext uri="{FF2B5EF4-FFF2-40B4-BE49-F238E27FC236}">
                      <a16:creationId xmlns:a16="http://schemas.microsoft.com/office/drawing/2014/main" id="{26E55BA8-F546-4C3E-75EB-1EAEF8F18EDD}"/>
                    </a:ext>
                  </a:extLst>
                </p14:cNvPr>
                <p14:cNvContentPartPr/>
                <p14:nvPr/>
              </p14:nvContentPartPr>
              <p14:xfrm>
                <a:off x="169800" y="4533340"/>
                <a:ext cx="884520" cy="707040"/>
              </p14:xfrm>
            </p:contentPart>
          </mc:Choice>
          <mc:Fallback xmlns="">
            <p:pic>
              <p:nvPicPr>
                <p:cNvPr id="163" name="Ink 162">
                  <a:extLst>
                    <a:ext uri="{FF2B5EF4-FFF2-40B4-BE49-F238E27FC236}">
                      <a16:creationId xmlns:a16="http://schemas.microsoft.com/office/drawing/2014/main" id="{26E55BA8-F546-4C3E-75EB-1EAEF8F18EDD}"/>
                    </a:ext>
                  </a:extLst>
                </p:cNvPr>
                <p:cNvPicPr/>
                <p:nvPr/>
              </p:nvPicPr>
              <p:blipFill>
                <a:blip r:embed="rId223"/>
                <a:stretch>
                  <a:fillRect/>
                </a:stretch>
              </p:blipFill>
              <p:spPr>
                <a:xfrm>
                  <a:off x="151800" y="4515700"/>
                  <a:ext cx="920160" cy="742680"/>
                </a:xfrm>
                <a:prstGeom prst="rect">
                  <a:avLst/>
                </a:prstGeom>
              </p:spPr>
            </p:pic>
          </mc:Fallback>
        </mc:AlternateContent>
      </p:grpSp>
    </p:spTree>
    <p:extLst>
      <p:ext uri="{BB962C8B-B14F-4D97-AF65-F5344CB8AC3E}">
        <p14:creationId xmlns:p14="http://schemas.microsoft.com/office/powerpoint/2010/main" val="776826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19875</TotalTime>
  <Words>4231</Words>
  <Application>Microsoft Office PowerPoint</Application>
  <PresentationFormat>Widescreen</PresentationFormat>
  <Paragraphs>150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113</cp:revision>
  <dcterms:created xsi:type="dcterms:W3CDTF">2021-02-18T19:11:41Z</dcterms:created>
  <dcterms:modified xsi:type="dcterms:W3CDTF">2023-10-20T10:43:11Z</dcterms:modified>
</cp:coreProperties>
</file>