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6.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7.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0.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1.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2.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3.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4.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5.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18.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19.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20.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21.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96" r:id="rId5"/>
    <p:sldId id="282" r:id="rId6"/>
    <p:sldId id="283" r:id="rId7"/>
    <p:sldId id="284" r:id="rId8"/>
    <p:sldId id="272" r:id="rId9"/>
    <p:sldId id="270" r:id="rId10"/>
    <p:sldId id="285" r:id="rId11"/>
    <p:sldId id="286" r:id="rId12"/>
    <p:sldId id="287" r:id="rId13"/>
    <p:sldId id="288" r:id="rId14"/>
    <p:sldId id="289" r:id="rId15"/>
    <p:sldId id="290" r:id="rId16"/>
    <p:sldId id="271" r:id="rId17"/>
    <p:sldId id="291" r:id="rId18"/>
    <p:sldId id="292" r:id="rId19"/>
    <p:sldId id="293" r:id="rId20"/>
    <p:sldId id="294"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C811B76-C679-4AAB-A591-BD7B7E6D008F}"/>
    <pc:docChg chg="modSld">
      <pc:chgData name="Duane Miller" userId="086b8d4e5ca37aec" providerId="LiveId" clId="{4C811B76-C679-4AAB-A591-BD7B7E6D008F}" dt="2023-10-12T12:24:53.562" v="2" actId="6549"/>
      <pc:docMkLst>
        <pc:docMk/>
      </pc:docMkLst>
      <pc:sldChg chg="modNotesTx">
        <pc:chgData name="Duane Miller" userId="086b8d4e5ca37aec" providerId="LiveId" clId="{4C811B76-C679-4AAB-A591-BD7B7E6D008F}" dt="2023-10-12T12:24:49.523" v="1" actId="6549"/>
        <pc:sldMkLst>
          <pc:docMk/>
          <pc:sldMk cId="906262494" sldId="270"/>
        </pc:sldMkLst>
      </pc:sldChg>
      <pc:sldChg chg="modNotesTx">
        <pc:chgData name="Duane Miller" userId="086b8d4e5ca37aec" providerId="LiveId" clId="{4C811B76-C679-4AAB-A591-BD7B7E6D008F}" dt="2023-10-12T12:24:45.525" v="0" actId="6549"/>
        <pc:sldMkLst>
          <pc:docMk/>
          <pc:sldMk cId="2729622714" sldId="284"/>
        </pc:sldMkLst>
      </pc:sldChg>
      <pc:sldChg chg="modNotesTx">
        <pc:chgData name="Duane Miller" userId="086b8d4e5ca37aec" providerId="LiveId" clId="{4C811B76-C679-4AAB-A591-BD7B7E6D008F}" dt="2023-10-12T12:24:53.562" v="2" actId="6549"/>
        <pc:sldMkLst>
          <pc:docMk/>
          <pc:sldMk cId="2035815582" sldId="28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3:31.023"/>
    </inkml:context>
    <inkml:brush xml:id="br0">
      <inkml:brushProperty name="width" value="0.1" units="cm"/>
      <inkml:brushProperty name="height" value="0.1" units="cm"/>
      <inkml:brushProperty name="color" value="#66CC00"/>
    </inkml:brush>
  </inkml:definitions>
  <inkml:trace contextRef="#ctx0" brushRef="#br0">2679 151 455 0 0,'1'0'51'0'0,"-1"0"-1"0"0,0 0 0 0 0,1 0 1 0 0,-1 0-1 0 0,0 0 0 0 0,0 0 0 0 0,1 0 1 0 0,-1 0-1 0 0,0 0 0 0 0,1 0 0 0 0,-1 0 1 0 0,0 0-1 0 0,0 0 0 0 0,1 0 0 0 0,-1 0 1 0 0,0 0-1 0 0,1 0 0 0 0,-1-1 1 0 0,0 1-1 0 0,0 0 0 0 0,1 0 0 0 0,-1 0 1 0 0,0-1-1 0 0,0 1 0 0 0,0 0 0 0 0,1 0 1 0 0,-1 0-1 0 0,0-1 0 0 0,0 1 0 0 0,0 0 1 0 0,0 0-1 0 0,0-1 0 0 0,1 1 1 0 0,-1 0-1 0 0,0-1 0 0 0,-4-10 2294 0 0,-14-11 1566 0 0,18 21-3797 0 0,-1 1-1 0 0,0-1 0 0 0,0 0 0 0 0,0 0 0 0 0,-1 0 0 0 0,1 1 0 0 0,0-1 1 0 0,0 0-1 0 0,0 1 0 0 0,0-1 0 0 0,-1 1 0 0 0,1 0 0 0 0,0-1 1 0 0,0 1-1 0 0,-1 0 0 0 0,1 0 0 0 0,0 0 0 0 0,-1 0 0 0 0,1 0 0 0 0,0 0 1 0 0,-1 0-1 0 0,1 0 0 0 0,-2 1 0 0 0,-1 0 302 0 0,-1 1 1 0 0,0 0-1 0 0,0 0 0 0 0,-7 6 0 0 0,9-6-341 0 0,1 0-1 0 0,-1-1 0 0 0,0 1 1 0 0,0-1-1 0 0,1 1 0 0 0,-1-1 1 0 0,0 0-1 0 0,0 0 0 0 0,0 0 1 0 0,-1 0-1 0 0,1-1 0 0 0,0 1 1 0 0,0-1-1 0 0,-4 0 0 0 0,0 0 137 0 0,0 0 0 0 0,1 0 0 0 0,-1 0-1 0 0,1 1 1 0 0,-1 0 0 0 0,1 0 0 0 0,-1 1 0 0 0,1 0-1 0 0,-1 0 1 0 0,-7 4 0 0 0,5-2-134 0 0,-1 0 0 0 0,0-1 0 0 0,-18 3 1 0 0,16-6 88 0 0,0 0 0 0 0,0 0 0 0 0,0-1 0 0 0,0 0 1 0 0,-21-6-1 0 0,16 4-73 0 0,0 2 0 0 0,0 0 0 0 0,0 1 0 0 0,0 1 0 0 0,-26 4 0 0 0,6-1 164 0 0,-154 13 532 0 0,178-15-741 0 0,0 0 0 0 0,0 0 1 0 0,0 1-1 0 0,0 1 0 0 0,1 0 1 0 0,0 1-1 0 0,0 0 0 0 0,0 1 1 0 0,1 0-1 0 0,-14 10 0 0 0,19-13-37 0 0,0 0-1 0 0,0 0 1 0 0,-13 4-1 0 0,-16 7 22 0 0,12-1 22 0 0,-24 9-1 0 0,19-10-15 0 0,-56 25 217 0 0,36-14-239 0 0,21-10 42 0 0,1-1 0 0 0,-30 8 0 0 0,36-13-12 0 0,1 1 0 0 0,-34 20 0 0 0,39-21-38 0 0,-102 58 58 0 0,96-53 65 0 0,-22 18-1 0 0,27-19-4 0 0,0 0-1 0 0,-33 16 1 0 0,27-17-46 0 0,3-3 4 0 0,-32 19-1 0 0,41-19-61 0 0,-1-1 0 0 0,0 0 0 0 0,0 0 0 0 0,0-2 0 0 0,-1 1-1 0 0,-14 3 1 0 0,20-6-7 0 0,0 0 1 0 0,0 0-1 0 0,0 1 0 0 0,0 0 1 0 0,1-1-1 0 0,-1 1 0 0 0,1 1 1 0 0,-4 3-1 0 0,-19 12 48 0 0,4-3-58 0 0,0 2-1 0 0,1 0 1 0 0,-34 37-1 0 0,38-36-1 0 0,-11 13-1 0 0,-30 41 0 0 0,-16 20 0 0 0,55-70 0 0 0,1 0 0 0 0,1 1 0 0 0,1 0 0 0 0,1 2 0 0 0,1 0 0 0 0,-16 41 0 0 0,15-33 22 0 0,-2-1-1 0 0,-32 46 0 0 0,29-49 1 0 0,2 2-1 0 0,-24 50 0 0 0,7-6-21 0 0,22-50 0 0 0,-20 56 0 0 0,22-36 31 0 0,-9 70 0 0 0,17-94-29 0 0,-31 157-2 0 0,26-116 31 0 0,-1 72 0 0 0,9-109-29 0 0,-7 82 66 0 0,2-39 30 0 0,3 79 0 0 0,14 80-34 0 0,-7-119-44 0 0,7 78 24 0 0,-4-145-45 0 0,1-1-1 0 0,17 48 1 0 0,36 77 56 0 0,-60-163-53 0 0,77 241 73 0 0,-65-189-44 0 0,7 71 0 0 0,-12-69-29 0 0,17 151 29 0 0,-9-62 2 0 0,15 7-33 0 0,-16-89 53 0 0,0-2-15 0 0,40 106-1 0 0,-47-148-35 0 0,42 94 68 0 0,-40-96-59 0 0,0 0 0 0 0,1-1 1 0 0,0-1-1 0 0,18 19 0 0 0,16 21 62 0 0,-27-32-15 0 0,22 22 0 0 0,-15-24-17 0 0,42 30 0 0 0,-36-30 27 0 0,-14-7-49 0 0,0 0 0 0 0,22 26 0 0 0,-21-21-21 0 0,28 25 0 0 0,-18-20 36 0 0,-21-18-28 0 0,0 0 1 0 0,0-1-1 0 0,1 0 0 0 0,-1-1 0 0 0,1 1 0 0 0,16 7 0 0 0,160 68 381 0 0,-161-73-324 0 0,-1-1 0 0 0,1-1-1 0 0,0-1 1 0 0,1 0 0 0 0,37 1 0 0 0,-12-1-3 0 0,157 13 282 0 0,113 7-129 0 0,-203-23-180 0 0,62 0 62 0 0,3-22 77 0 0,-136 14-152 0 0,9-2 0 0 0,156-15 152 0 0,-86 20-173 0 0,70-4 119 0 0,-125 2-58 0 0,-33 4-40 0 0,-1-1 0 0 0,-1-2-1 0 0,62-16 1 0 0,141-40 127 0 0,-200 51-118 0 0,-1-2 0 0 0,0-1 1 0 0,66-34-1 0 0,15-21 55 0 0,-72 39-30 0 0,49-22 0 0 0,-37 22 9 0 0,-1-2-1 0 0,75-54 1 0 0,-73 38 34 0 0,91-93-1 0 0,-124 110-47 0 0,-1 0 0 0 0,-2-2-1 0 0,-1 0 1 0 0,17-35 0 0 0,-15 26 24 0 0,1 1 1 0 0,31-37-1 0 0,81-101 255 0 0,-101 129-213 0 0,-15 18-10 0 0,18-36 0 0 0,2-5-11 0 0,34-38 23 0 0,-32 44 23 0 0,48-103-1 0 0,-51 91-75 0 0,-19 40 3 0 0,-2-1 0 0 0,25-78 0 0 0,-6-70 103 0 0,-23 107-118 0 0,10-94 129 0 0,-21 134-155 0 0,-1-45-1 0 0,-2 45 8 0 0,6-44 0 0 0,-4 49-29 0 0,-1-1-1 0 0,-2 0 0 0 0,-9-67 0 0 0,-2-40-5 0 0,3-38 2 0 0,4 145 0 0 0,-1-1 0 0 0,-23-68 0 0 0,-50-113 0 0 0,50 126 0 0 0,-28-77 0 0 0,48 146 0 0 0,-2 1 0 0 0,-17-26 0 0 0,-4-8 0 0 0,8 6 0 0 0,2-1 0 0 0,2 0 0 0 0,-18-75 0 0 0,23 77 0 0 0,-1 2 0 0 0,-3 0 0 0 0,-24-43 0 0 0,12 27 0 0 0,1-5 0 0 0,18 37 0 0 0,-1 2 0 0 0,-1-1 0 0 0,-2 2 0 0 0,-34-47 0 0 0,48 71 0 0 0,-151-168 0 0 0,103 121 0 0 0,-1 3 0 0 0,-93-66 0 0 0,54 50 0 0 0,-30-19 0 0 0,83 58 0 0 0,-1 0 0 0 0,-63-31 0 0 0,-46-3 0 0 0,93 38 0 0 0,22 8 0 0 0,-41-10 0 0 0,35 15-21 0 0,1 1-1 0 0,-74-2 1 0 0,33 2 21 0 0,0 0 0 0 0,-40 1 0 0 0,89 2 0 0 0,22 2 0 0 0,0 0 0 0 0,0 0 0 0 0,0 0 0 0 0,-1 1 0 0 0,-9 2 0 0 0,-40 4 0 0 0,1-2 0 0 0,-100-5 0 0 0,138 0-85 0 0,0 1-1 0 0,1 0 1 0 0,-1 2-1 0 0,1 0 1 0 0,-25 7-1 0 0,30-6-13 0 0,0 1 0 0 0,1 1 0 0 0,0 0 0 0 0,0 0 0 0 0,0 1 0 0 0,0 1 0 0 0,1-1 0 0 0,-16 16 0 0 0,-5 8-2341 0 0,-8 7-6708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23.390"/>
    </inkml:context>
    <inkml:brush xml:id="br0">
      <inkml:brushProperty name="width" value="0.1" units="cm"/>
      <inkml:brushProperty name="height" value="0.1" units="cm"/>
      <inkml:brushProperty name="color" value="#E71224"/>
    </inkml:brush>
  </inkml:definitions>
  <inkml:trace contextRef="#ctx0" brushRef="#br0">15 5 7343 0 0,'-7'7'598'0'0,"-1"-2"835"0"0,27-22-1645 0 0,-19 18 366 0 0,-1-1-1 0 0,1 1 1 0 0,0-1 0 0 0,0 1 0 0 0,0 0-1 0 0,0-1 1 0 0,0 1 0 0 0,0-1-1 0 0,0 1 1 0 0,0 0 0 0 0,0-1 0 0 0,0 1-1 0 0,0-1 1 0 0,0 1 0 0 0,0-1-1 0 0,1 1 1 0 0,-1 0 0 0 0,0-1 0 0 0,0 1-1 0 0,1-1 1 0 0,-1 1 0 0 0,0-1 0 0 0,1 1-1 0 0,-1-1 1 0 0,1 1 0 0 0,-1-1-1 0 0,0 0 1 0 0,1 1 0 0 0,-1-1 0 0 0,1 0-1 0 0,-1 1 1 0 0,1-1 0 0 0,-1 0-1 0 0,1 1 1 0 0,-1-1 0 0 0,1 0 0 0 0,1 0-1 0 0,2 0 251 0 0,1 1-1 0 0,0-1 0 0 0,-1 1 1 0 0,1-1-1 0 0,-1 1 0 0 0,1 0 1 0 0,-1 1-1 0 0,8 3 0 0 0,-2 0-500 0 0,-1 0 0 0 0,15 13 0 0 0,-10-7 258 0 0,1 0 0 0 0,1-1 0 0 0,0-1 0 0 0,0 0 0 0 0,1-1 0 0 0,0-1 0 0 0,0-1 0 0 0,19 5 0 0 0,-15-6-39 0 0,0 1-1 0 0,-1 1 0 0 0,1 1 1 0 0,-2 1-1 0 0,24 14 0 0 0,52 27 553 0 0,-81-44-512 0 0,30 14 96 0 0,68 41 0 0 0,-95-48-131 0 0,24 22 0 0 0,-26-21 75 0 0,0-1 0 0 0,18 12 0 0 0,-15-12 144 0 0,0 0-1 0 0,25 28 0 0 0,-24-23-461 0 0,29 23-1 0 0,-39-33 172 0 0,0 1-1 0 0,0 0 1 0 0,-1 1 0 0 0,0 0 0 0 0,-1 0 0 0 0,8 14 0 0 0,2 1 2 0 0,149 231 124 0 0,-153-240-171 0 0,0 0-1 0 0,1-2 1 0 0,21 19-1 0 0,17 17 81 0 0,-40-35-10 0 0,0 1-1 0 0,13 24 0 0 0,13 19 131 0 0,-5-19-196 0 0,-14-17 6 0 0,-1 0 1 0 0,22 37-1 0 0,24 68 108 0 0,-2-6-128 0 0,-48-93 114 0 0,13 34-1 0 0,4 9 147 0 0,-21-50-214 0 0,-1 1 0 0 0,0 0 0 0 0,8 42 0 0 0,5 74-6 0 0,0-1 81 0 0,35 138 71 0 0,-50-231-177 0 0,-1 0-1 0 0,-3 1 1 0 0,-3 58 0 0 0,-1-53-10 0 0,19 203-5 0 0,14-95 123 0 0,-8-51-54 0 0,-18-76-53 0 0,13 87 104 0 0,-15-81-120 0 0,-2-24 0 0 0,-1 0 0 0 0,0 0 0 0 0,0 0 0 0 0,-2 1 0 0 0,-2 15 0 0 0,2-20 14 0 0,1 0 0 0 0,0 1 0 0 0,0-1-1 0 0,1 0 1 0 0,1 0 0 0 0,0 0 0 0 0,0 0 0 0 0,5 13 0 0 0,5 27-11 0 0,-9-17 125 0 0,-3-33-124 0 0,-1 1 0 0 0,1 0 0 0 0,0-1-1 0 0,-1 1 1 0 0,1 0 0 0 0,-1-1 0 0 0,1 1 0 0 0,-1-1 0 0 0,0 1 0 0 0,1-1-1 0 0,-1 1 1 0 0,1-1 0 0 0,-1 1 0 0 0,0-1 0 0 0,1 0 0 0 0,-1 1-1 0 0,0-1 1 0 0,0 0 0 0 0,1 0 0 0 0,-1 1 0 0 0,0-1 0 0 0,0 0-1 0 0,0 0 1 0 0,-27 5 136 0 0,19-4-116 0 0,3 1-90 0 0,-1-1 0 0 0,0-1 0 0 0,-10 1 0 0 0,16-1 45 0 0,-1 0-1 0 0,1 0 1 0 0,0 0 0 0 0,0 0 0 0 0,0 0 0 0 0,0 0-1 0 0,0 0 1 0 0,0 0 0 0 0,0-1 0 0 0,0 1 0 0 0,0 0-1 0 0,0-1 1 0 0,0 1 0 0 0,0-1 0 0 0,0 1 0 0 0,0-1-1 0 0,1 1 1 0 0,-1-1 0 0 0,0 0 0 0 0,0 1 0 0 0,0-1-1 0 0,1 0 1 0 0,-1 0 0 0 0,0 1 0 0 0,1-1 0 0 0,-1 0-1 0 0,1 0 1 0 0,-1 0 0 0 0,1 0 0 0 0,-1 0 0 0 0,0-1-1 0 0,-1-17-2119 0 0,-1-1-4257 0 0,-1 0-1096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42.579"/>
    </inkml:context>
    <inkml:brush xml:id="br0">
      <inkml:brushProperty name="width" value="0.1" units="cm"/>
      <inkml:brushProperty name="height" value="0.1" units="cm"/>
      <inkml:brushProperty name="color" value="#E71224"/>
    </inkml:brush>
  </inkml:definitions>
  <inkml:trace contextRef="#ctx0" brushRef="#br0">4743 41 1839 0 0,'0'-1'40'0'0,"1"-3"250"0"0,-1 0 0 0 0,-1 0 0 0 0,1 1 0 0 0,0-1 0 0 0,-1 1 0 0 0,0-1 0 0 0,1 0 0 0 0,-3-3 0 0 0,3 6-175 0 0,-1 1-1 0 0,1 0 1 0 0,-1 0 0 0 0,1 0 0 0 0,0-1 0 0 0,-1 1 0 0 0,1 0-1 0 0,-1 0 1 0 0,1 0 0 0 0,-1 0 0 0 0,1 0 0 0 0,-1 0-1 0 0,1 0 1 0 0,0 0 0 0 0,-1 0 0 0 0,1 0 0 0 0,-1 0 0 0 0,1 0-1 0 0,-1 0 1 0 0,1 0 0 0 0,-1 0 0 0 0,1 1 0 0 0,0-1-1 0 0,-1 0 1 0 0,-12 5-105 0 0,12-4 106 0 0,-15 7-21 0 0,-1 1 1 0 0,-26 22 0 0 0,29-21-19 0 0,-1 0 0 0 0,0 0-1 0 0,-24 10 1 0 0,7-9 266 0 0,-1-2-1 0 0,0-1 0 0 0,0-2 0 0 0,-59 4 1 0 0,18-2-47 0 0,14-4-140 0 0,-1-2-1 0 0,-112-12 0 0 0,98 3 36 0 0,-92 5 0 0 0,-274 0 529 0 0,366-1-677 0 0,0 3 0 0 0,-85 11-1 0 0,-99 15 25 0 0,-231 32 69 0 0,27-6 433 0 0,150-23-205 0 0,-185 17 22 0 0,257-26-196 0 0,-77-4 113 0 0,8 0-1096 0 0,233-11-109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45.638"/>
    </inkml:context>
    <inkml:brush xml:id="br0">
      <inkml:brushProperty name="width" value="0.1" units="cm"/>
      <inkml:brushProperty name="height" value="0.1" units="cm"/>
      <inkml:brushProperty name="color" value="#E71224"/>
    </inkml:brush>
  </inkml:definitions>
  <inkml:trace contextRef="#ctx0" brushRef="#br0">1707 106 919 0 0,'-11'-5'82'0'0,"9"4"-12"0"0,-1 0 1 0 0,1 0-1 0 0,0 0 0 0 0,0 1 1 0 0,-1-1-1 0 0,1 0 0 0 0,0 1 1 0 0,-4 0-1 0 0,-63-2 3999 0 0,-13 9-3113 0 0,1-3 0 0 0,-1-4 0 0 0,-135-17 0 0 0,-61-15 618 0 0,43 6-588 0 0,181 18-730 0 0,-115-11 328 0 0,141 17-537 0 0,0 2-1 0 0,1 2 0 0 0,-1 0 1 0 0,-31 7-1 0 0,-44 21-644 0 0,36-6-2565 0 0,3 0-884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46.757"/>
    </inkml:context>
    <inkml:brush xml:id="br0">
      <inkml:brushProperty name="width" value="0.1" units="cm"/>
      <inkml:brushProperty name="height" value="0.1" units="cm"/>
      <inkml:brushProperty name="color" value="#E71224"/>
    </inkml:brush>
  </inkml:definitions>
  <inkml:trace contextRef="#ctx0" brushRef="#br0">2139 36 919 0 0,'-1'-6'-442'0'0,"0"4"630"0"0,1 0 0 0 0,0-1-1 0 0,-1 1 1 0 0,1 0 0 0 0,-1 0-1 0 0,0 0 1 0 0,0 1 0 0 0,-1-5-1 0 0,1 6 21 0 0,0-1-1 0 0,0 0 0 0 0,0 0 1 0 0,-1 0-1 0 0,1 1 0 0 0,0-1 1 0 0,0 1-1 0 0,0-1 1 0 0,0 1-1 0 0,-1-1 0 0 0,1 1 1 0 0,0 0-1 0 0,0-1 0 0 0,-1 1 1 0 0,1 0-1 0 0,-3 0 0 0 0,-138 1 335 0 0,51 2-452 0 0,-369 16 2658 0 0,-278 27-812 0 0,651-43-1826 0 0,0 3-1 0 0,-167 35 0 0 0,66 0-3310 0 0,127-28-294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57.917"/>
    </inkml:context>
    <inkml:brush xml:id="br0">
      <inkml:brushProperty name="width" value="0.1" units="cm"/>
      <inkml:brushProperty name="height" value="0.1" units="cm"/>
      <inkml:brushProperty name="color" value="#E71224"/>
    </inkml:brush>
  </inkml:definitions>
  <inkml:trace contextRef="#ctx0" brushRef="#br0">304 220 2303 0 0,'-6'-5'108'0'0,"1"1"0"0"0,-2-1 0 0 0,1 1 0 0 0,0 1 0 0 0,-1-1 0 0 0,0 1 0 0 0,1 0 0 0 0,-1 1 0 0 0,0 0 0 0 0,-1 0 0 0 0,1 0 0 0 0,-15-1 0 0 0,10 3 62 0 0,0 1 0 0 0,0 0 0 0 0,0 0-1 0 0,1 1 1 0 0,-1 1 0 0 0,0 0 0 0 0,-14 6 0 0 0,10-4-136 0 0,1 0-24 0 0,0 1-1 0 0,1 0 1 0 0,-19 11-1 0 0,47-25 320 0 0,1 0 0 0 0,0 2 1 0 0,0 0-1 0 0,1 0 0 0 0,21-3 0 0 0,95-16 93 0 0,-51 15-305 0 0,424-53 937 0 0,-236 56-235 0 0,-129 11-705 0 0,131 1-4 0 0,-204-5-99 0 0,-27 0-5 0 0,44-5-1 0 0,-83 6 8 0 0,-1-1 0 0 0,1 0 0 0 0,-1 0 0 0 0,1 0-1 0 0,0 0 1 0 0,-1 0 0 0 0,1-1 0 0 0,-1 1 0 0 0,1 0 0 0 0,0 0-1 0 0,-1 0 1 0 0,1 0 0 0 0,-1-1 0 0 0,1 1 0 0 0,-1 0-1 0 0,1-1 1 0 0,0 1 0 0 0,-1 0 0 0 0,1-1 0 0 0,-1 1 0 0 0,0 0-1 0 0,1-1 1 0 0,0 0 0 0 0,-1 0 54 0 0,-1 1 1 0 0,1-1-1 0 0,0 1 0 0 0,-1-1 1 0 0,1 1-1 0 0,0-1 0 0 0,-1 1 1 0 0,1-1-1 0 0,-1 1 0 0 0,1 0 1 0 0,-1-1-1 0 0,1 1 0 0 0,-1 0 1 0 0,1-1-1 0 0,-1 1 0 0 0,1 0 1 0 0,-1 0-1 0 0,0-1 0 0 0,-32-10 842 0 0,-442-42-1641 0 0,440 49 724 0 0,-157-8 40 0 0,-256 17 0 0 0,346-2-32 0 0,35-2 0 0 0,-132 19 0 0 0,146-6 0 0 0,47-12 0 0 0,1 0 0 0 0,0 0 0 0 0,0 0 0 0 0,0 1 0 0 0,1 0 0 0 0,-1 0 0 0 0,-7 6 0 0 0,12-8 0 0 0,-1-1 0 0 0,1 0 0 0 0,0 0 0 0 0,-1 1 0 0 0,1-1 0 0 0,0 0 0 0 0,0 0 0 0 0,0 1 0 0 0,-1-1 0 0 0,1 0 0 0 0,0 1 0 0 0,0-1 0 0 0,0 0 0 0 0,0 1 0 0 0,-1-1 0 0 0,1 0 0 0 0,0 1 0 0 0,0-1 0 0 0,0 0 0 0 0,0 1 0 0 0,0-1 0 0 0,0 0 0 0 0,0 1 0 0 0,0-1 0 0 0,0 1 0 0 0,0-1 0 0 0,0 0 0 0 0,0 1 0 0 0,1-1 0 0 0,-1 0 0 0 0,0 1 0 0 0,12 7 0 0 0,21 1 0 0 0,-29-9 0 0 0,235 29 115 0 0,-229-28-112 0 0,568 42 71 0 0,-462-34-62 0 0,-28-1 14 0 0,136-5 0 0 0,73-38 189 0 0,-156 16-126 0 0,-141 19-84 0 0,0 0 0 0 0,1 0-1 0 0,-1 0 1 0 0,0 0 0 0 0,1 0 0 0 0,-1 0-1 0 0,0 0 1 0 0,0 0 0 0 0,1 0 0 0 0,-1 0-1 0 0,0 0 1 0 0,1 0 0 0 0,-1 0-1 0 0,0 0 1 0 0,1 0 0 0 0,-1 0 0 0 0,0 0-1 0 0,0 0 1 0 0,1-1 0 0 0,-1 1 0 0 0,0 0-1 0 0,0 0 1 0 0,1 0 0 0 0,-1-1-1 0 0,0 1 1 0 0,0 0 0 0 0,0 0 0 0 0,1 0-1 0 0,-1-1 1 0 0,0 1 0 0 0,0 0-1 0 0,0-1 1 0 0,0 1 0 0 0,1-1 0 0 0,-10-6 131 0 0,-18-3 82 0 0,-60-6 170 0 0,-2 4 0 0 0,-106-1 0 0 0,72 6-112 0 0,-699-11 660 0 0,803 18-1067 0 0,1 1 0 0 0,0 1-1 0 0,0 1 1 0 0,0 1 0 0 0,0 0 0 0 0,1 1-1 0 0,0 1 1 0 0,0 1 0 0 0,0 0 0 0 0,-22 14-1 0 0,3 6-720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1.402"/>
    </inkml:context>
    <inkml:brush xml:id="br0">
      <inkml:brushProperty name="width" value="0.1" units="cm"/>
      <inkml:brushProperty name="height" value="0.1" units="cm"/>
      <inkml:brushProperty name="color" value="#E71224"/>
    </inkml:brush>
  </inkml:definitions>
  <inkml:trace contextRef="#ctx0" brushRef="#br0">2108 11 1375 0 0,'-4'-9'958'0'0,"4"9"-916"0"0,0 0 0 0 0,0 0 0 0 0,0 0 0 0 0,-1 0 0 0 0,1 0 0 0 0,-3-1 1215 0 0,3 1-1216 0 0,0 0 1 0 0,0 0 0 0 0,0 0 0 0 0,0 0 0 0 0,0-1 0 0 0,0 1 0 0 0,0 0 0 0 0,-2 2 79 0 0,1-1-1 0 0,-1 1 1 0 0,0-1 0 0 0,0 1 0 0 0,0-1 0 0 0,0 0 0 0 0,0 0 0 0 0,0 0-1 0 0,-5 2 1 0 0,2-1-27 0 0,-1 1-94 0 0,0-1 0 0 0,0 0-1 0 0,0-1 1 0 0,0 1 0 0 0,0-1-1 0 0,-1 0 1 0 0,1 0 0 0 0,-10-1-1 0 0,-55-6 709 0 0,19 1 255 0 0,10 6-345 0 0,0 2 0 0 0,-1 1 0 0 0,-76 20 0 0 0,26-4-480 0 0,-100 8 268 0 0,150-25-235 0 0,-118 5 590 0 0,-160-29 558 0 0,230 8-1110 0 0,-56-7 99 0 0,-173-4 0 0 0,284 25-344 0 0,-56 9 1 0 0,9 7-3562 0 0,27-4-519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2.243"/>
    </inkml:context>
    <inkml:brush xml:id="br0">
      <inkml:brushProperty name="width" value="0.1" units="cm"/>
      <inkml:brushProperty name="height" value="0.1" units="cm"/>
      <inkml:brushProperty name="color" value="#E71224"/>
    </inkml:brush>
  </inkml:definitions>
  <inkml:trace contextRef="#ctx0" brushRef="#br0">2976 84 5095 0 0,'-15'-1'504'0'0,"0"0"-1"0"0,-25-7 0 0 0,27 5-56 0 0,-1 1 0 0 0,1 0 0 0 0,-1 1-1 0 0,-16 0 1 0 0,-51 9 247 0 0,-55 1 44 0 0,-204-16 1317 0 0,89-1-1471 0 0,-307-23 233 0 0,344 10-560 0 0,-242 7-1 0 0,276 20-846 0 0,-307 53-1 0 0,369-37-501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3.134"/>
    </inkml:context>
    <inkml:brush xml:id="br0">
      <inkml:brushProperty name="width" value="0.1" units="cm"/>
      <inkml:brushProperty name="height" value="0.1" units="cm"/>
      <inkml:brushProperty name="color" value="#E71224"/>
    </inkml:brush>
  </inkml:definitions>
  <inkml:trace contextRef="#ctx0" brushRef="#br0">1 9 455 0 0,'0'-3'0'0'0,"0"1"0"0"0,2-2 1008 0 0,-2 6-464 0 0,1 0 0 0 0,1 0-544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3.526"/>
    </inkml:context>
    <inkml:brush xml:id="br0">
      <inkml:brushProperty name="width" value="0.1" units="cm"/>
      <inkml:brushProperty name="height" value="0.1" units="cm"/>
      <inkml:brushProperty name="color" value="#E71224"/>
    </inkml:brush>
  </inkml:definitions>
  <inkml:trace contextRef="#ctx0" brushRef="#br0">1312 48 5039 0 0,'0'-2'95'0'0,"-1"0"0"0"0,0 0 0 0 0,1 0 0 0 0,-1 0 0 0 0,0 0 0 0 0,0 0 0 0 0,0 0-1 0 0,0 1 1 0 0,0-1 0 0 0,0 0 0 0 0,0 0 0 0 0,-1 1 0 0 0,1-1 0 0 0,-1 1 0 0 0,1-1-1 0 0,-1 1 1 0 0,-2-2 0 0 0,0 1 30 0 0,1 1 0 0 0,-1-1 1 0 0,0 1-1 0 0,0-1 0 0 0,1 1 0 0 0,-1 0 0 0 0,0 1 0 0 0,-8-1 0 0 0,-6 1 137 0 0,1 0-1 0 0,-1 2 1 0 0,-25 5-1 0 0,23-3-149 0 0,-27 4 169 0 0,1 0 132 0 0,0-1 0 0 0,-73 0 0 0 0,-158-30 711 0 0,-38 0-285 0 0,266 23-998 0 0,-60 10-1 0 0,42 2-2901 0 0,11 2-858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3.973"/>
    </inkml:context>
    <inkml:brush xml:id="br0">
      <inkml:brushProperty name="width" value="0.1" units="cm"/>
      <inkml:brushProperty name="height" value="0.1" units="cm"/>
      <inkml:brushProperty name="color" value="#E71224"/>
    </inkml:brush>
  </inkml:definitions>
  <inkml:trace contextRef="#ctx0" brushRef="#br0">1150 131 1839 0 0,'-11'-7'244'0'0,"0"1"0"0"0,-1 1 0 0 0,1-1 0 0 0,-2 2 0 0 0,1 0 0 0 0,0 0 0 0 0,-1 1 0 0 0,-13-1 0 0 0,-18-1 1405 0 0,-46 1 0 0 0,24 2-1007 0 0,5-4-550 0 0,-86-20 0 0 0,-13-3 102 0 0,59 19 46 0 0,-185 4 1 0 0,213 11-308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4.397"/>
    </inkml:context>
    <inkml:brush xml:id="br0">
      <inkml:brushProperty name="width" value="0.1" units="cm"/>
      <inkml:brushProperty name="height" value="0.1" units="cm"/>
      <inkml:brushProperty name="color" value="#E71224"/>
    </inkml:brush>
  </inkml:definitions>
  <inkml:trace contextRef="#ctx0" brushRef="#br0">2224 117 1839 0 0,'-5'-5'318'0'0,"0"1"0"0"0,0-1 0 0 0,0 1 0 0 0,-1 0 0 0 0,1 0 0 0 0,-1 1 0 0 0,0-1-1 0 0,0 1 1 0 0,0 1 0 0 0,-1-1 0 0 0,1 1 0 0 0,-1 0 0 0 0,-9-1 0 0 0,-11-1 536 0 0,0 1 1 0 0,-30 0-1 0 0,21 2-1264 0 0,-9-1 442 0 0,-302-28 1940 0 0,84 7-618 0 0,-3 20-733 0 0,184 4-460 0 0,-816 35-822 0 0,813-26-3630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24.417"/>
    </inkml:context>
    <inkml:brush xml:id="br0">
      <inkml:brushProperty name="width" value="0.1" units="cm"/>
      <inkml:brushProperty name="height" value="0.1" units="cm"/>
      <inkml:brushProperty name="color" value="#E71224"/>
    </inkml:brush>
  </inkml:definitions>
  <inkml:trace contextRef="#ctx0" brushRef="#br0">66 276 5063 0 0,'-5'-3'323'0'0,"1"0"-1"0"0,-1 0 0 0 0,1 0 0 0 0,0-1 1 0 0,1 1-1 0 0,-1-1 0 0 0,0 0 0 0 0,1 0 1 0 0,0 0-1 0 0,0-1 0 0 0,0 1 0 0 0,1-1 1 0 0,-1 1-1 0 0,1-1 0 0 0,-2-6 0 0 0,2 4-283 0 0,0 0-1 0 0,0 0 0 0 0,1 1 1 0 0,0-1-1 0 0,0-1 0 0 0,0 1 1 0 0,1 0-1 0 0,0 0 0 0 0,1 0 1 0 0,0 0-1 0 0,1-7 0 0 0,-2 14 64 0 0,0-1-1 0 0,0 1 0 0 0,1-1 0 0 0,-1 1 1 0 0,0-1-1 0 0,0 1 0 0 0,0-1 1 0 0,1 1-1 0 0,-1-1 0 0 0,0 1 0 0 0,1 0 1 0 0,-1-1-1 0 0,0 1 0 0 0,1-1 1 0 0,-1 1-1 0 0,1 0 0 0 0,-1-1 0 0 0,0 1 1 0 0,1 0-1 0 0,-1 0 0 0 0,1-1 0 0 0,-1 1 1 0 0,1 0-1 0 0,-1 0 0 0 0,1 0 1 0 0,-1 0-1 0 0,2-1 0 0 0,16 5 1648 0 0,-12-2-1435 0 0,0 1-1 0 0,0 0 1 0 0,-1 0-1 0 0,6 5 0 0 0,-1 1-132 0 0,0 0-1 0 0,-1 0 0 0 0,-1 1 1 0 0,1 0-1 0 0,9 18 0 0 0,31 60 338 0 0,-32-53-322 0 0,18 29 284 0 0,-31-56-342 0 0,0 0 0 0 0,-1 0 0 0 0,0 0 0 0 0,0 0 1 0 0,-1 1-1 0 0,0-1 0 0 0,-1 1 0 0 0,2 11 0 0 0,-4-19-93 0 0,1 0 1 0 0,0 0 0 0 0,0 0-1 0 0,0 0 1 0 0,0 0-1 0 0,0 0 1 0 0,0 0-1 0 0,1 0 1 0 0,-1 0 0 0 0,0 0-1 0 0,0 0 1 0 0,1 0-1 0 0,-1 0 1 0 0,1 0-1 0 0,-1 0 1 0 0,1 0 0 0 0,-1 0-1 0 0,1 0 1 0 0,-1-1-1 0 0,1 1 1 0 0,0 0-1 0 0,0 0 1 0 0,-1-1 0 0 0,1 1-1 0 0,0 0 1 0 0,0-1-1 0 0,0 1 1 0 0,0-1-1 0 0,-1 1 1 0 0,1-1 0 0 0,0 0-1 0 0,0 1 1 0 0,0-1-1 0 0,0 0 1 0 0,0 1-1 0 0,0-1 1 0 0,0 0 0 0 0,0 0-1 0 0,0 0 1 0 0,0 0-1 0 0,0 0 1 0 0,0 0-1 0 0,0 0 1 0 0,2-1 0 0 0,1 0-6 0 0,-1 0 1 0 0,1 0 0 0 0,0 0-1 0 0,-1 0 1 0 0,1-1 0 0 0,-1 0-1 0 0,0 0 1 0 0,1 0 0 0 0,-1 0-1 0 0,0 0 1 0 0,3-4-1 0 0,8-9 148 0 0,17-25 0 0 0,5-5 19 0 0,-4 6 363 0 0,44-72-1 0 0,8-9 328 0 0,-69 102-844 0 0,-8 10-130 0 0,0 1 1 0 0,-1-1 0 0 0,0 0-1 0 0,-1 0 1 0 0,0-1-1 0 0,0 0 1 0 0,6-14-1 0 0,-10 10-1376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5.502"/>
    </inkml:context>
    <inkml:brush xml:id="br0">
      <inkml:brushProperty name="width" value="0.1" units="cm"/>
      <inkml:brushProperty name="height" value="0.1" units="cm"/>
      <inkml:brushProperty name="color" value="#E71224"/>
    </inkml:brush>
  </inkml:definitions>
  <inkml:trace contextRef="#ctx0" brushRef="#br0">1992 22 455 0 0,'1'0'12'0'0,"-1"0"0"0"0,1 0-1 0 0,-1 0 1 0 0,1 0 0 0 0,-1 0-1 0 0,0 0 1 0 0,1 0-1 0 0,-1 0 1 0 0,1 0 0 0 0,-1 0-1 0 0,1 0 1 0 0,-1 0-1 0 0,1 0 1 0 0,-1 0 0 0 0,0 1-1 0 0,1-1 1 0 0,-1 0-1 0 0,1 0 1 0 0,-1 0 0 0 0,0 1-1 0 0,1-1 1 0 0,-1 0-1 0 0,0 0 1 0 0,1 1 0 0 0,-1-1-1 0 0,0 0 1 0 0,1 1-1 0 0,-1-1 1 0 0,0 1 46 0 0,0 0 0 0 0,0-1 1 0 0,0 1-1 0 0,-1-1 0 0 0,1 1 0 0 0,0-1 0 0 0,0 1 1 0 0,-1-1-1 0 0,1 1 0 0 0,0-1 0 0 0,-1 1 1 0 0,1-1-1 0 0,-1 1 0 0 0,1-1 0 0 0,0 1 0 0 0,-1-1 1 0 0,0 1-1 0 0,-2 2 28 0 0,0-1 1 0 0,-1 0 0 0 0,1 1-1 0 0,-1-1 1 0 0,-5 2-1 0 0,-3-1 211 0 0,0 0 0 0 0,0-1 0 0 0,0-1 0 0 0,0 0-1 0 0,0 0 1 0 0,-23-3 0 0 0,-73-16 2794 0 0,13 1-1736 0 0,-538-4 1868 0 0,409 20-2730 0 0,-338-2 35 0 0,404 9-1478 0 0,73 0-3420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7.164"/>
    </inkml:context>
    <inkml:brush xml:id="br0">
      <inkml:brushProperty name="width" value="0.1" units="cm"/>
      <inkml:brushProperty name="height" value="0.1" units="cm"/>
      <inkml:brushProperty name="color" value="#E71224"/>
    </inkml:brush>
  </inkml:definitions>
  <inkml:trace contextRef="#ctx0" brushRef="#br0">2107 37 4631 0 0,'-8'-5'73'0'0,"0"0"0"0"0,-1 0 0 0 0,0 0-1 0 0,0 1 1 0 0,0 1 0 0 0,-14-5 0 0 0,10 7 109 0 0,0 1-1 0 0,0 0 1 0 0,0 0 0 0 0,0 1 0 0 0,0 1 0 0 0,0 0 0 0 0,-15 5 0 0 0,-1-1-99 0 0,-23 3 25 0 0,0-3 0 0 0,-1-1 0 0 0,-85-5 0 0 0,-147-3 1842 0 0,210 7-1149 0 0,-134 25 0 0 0,-19 12-422 0 0,-259 13 0 0 0,250-47-597 0 0,234-7 212 0 0,-62 2-152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8.005"/>
    </inkml:context>
    <inkml:brush xml:id="br0">
      <inkml:brushProperty name="width" value="0.1" units="cm"/>
      <inkml:brushProperty name="height" value="0.1" units="cm"/>
      <inkml:brushProperty name="color" value="#E71224"/>
    </inkml:brush>
  </inkml:definitions>
  <inkml:trace contextRef="#ctx0" brushRef="#br0">1974 44 3223 0 0,'-3'-8'209'0'0,"3"8"-176"0"0,-1-1 0 0 0,1 0 0 0 0,0 0 0 0 0,0 0 0 0 0,-1 0 0 0 0,1 0 0 0 0,0 1 0 0 0,-1-1 0 0 0,1 0 0 0 0,-1 0 0 0 0,1 1 0 0 0,-1-1 0 0 0,1 0 0 0 0,-1 0-1 0 0,0 1 1 0 0,1-1 0 0 0,-1 1 0 0 0,0-1 0 0 0,0 1 0 0 0,1-1 0 0 0,-1 1 0 0 0,0-1 0 0 0,0 1 0 0 0,0 0 0 0 0,1-1 0 0 0,-2 1 0 0 0,-43-11 2962 0 0,3 6-2588 0 0,-79 3 0 0 0,48 2-187 0 0,-174-1 663 0 0,116 2-302 0 0,-519 41 1618 0 0,565-34-2102 0 0,-123 18 109 0 0,158-16-237 0 0,0 2 0 0 0,-52 19-1 0 0,28-3-557 0 0,-3 0-230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39.618"/>
    </inkml:context>
    <inkml:brush xml:id="br0">
      <inkml:brushProperty name="width" value="0.1" units="cm"/>
      <inkml:brushProperty name="height" value="0.1" units="cm"/>
      <inkml:brushProperty name="color" value="#F4F91B"/>
    </inkml:brush>
  </inkml:definitions>
  <inkml:trace contextRef="#ctx0" brushRef="#br0">2995 1729 3511 0 0,'-1'-1'56'0'0,"0"0"-1"0"0,0 0 0 0 0,1 1 1 0 0,-1-1-1 0 0,0 0 0 0 0,0 0 0 0 0,0 1 1 0 0,-1-1-1 0 0,1 0 0 0 0,0 1 1 0 0,0-1-1 0 0,0 1 0 0 0,-2-1 0 0 0,2 1-27 0 0,0 0-1 0 0,1 1 0 0 0,-1-1 1 0 0,0 0-1 0 0,1 0 0 0 0,-1 0 1 0 0,0 1-1 0 0,1-1 0 0 0,-1 0 1 0 0,0 0-1 0 0,1 1 0 0 0,-1-1 1 0 0,1 1-1 0 0,-1-1 0 0 0,1 1 1 0 0,-1-1-1 0 0,1 1 0 0 0,-1-1 1 0 0,1 1-1 0 0,-1-1 0 0 0,1 1 1 0 0,0-1-1 0 0,-1 1 0 0 0,1 0 1 0 0,0-1-1 0 0,-1 2 0 0 0,1-1 4 0 0,-1 0 0 0 0,1 0-1 0 0,0 0 1 0 0,-1 0-1 0 0,1 1 1 0 0,0-1-1 0 0,0 0 1 0 0,0 0-1 0 0,0 0 1 0 0,0 1-1 0 0,0-1 1 0 0,0 1 0 0 0,0-1 17 0 0,0 0 1 0 0,0 1-1 0 0,0-1 1 0 0,0 0-1 0 0,0 0 1 0 0,0 0-1 0 0,0 0 1 0 0,0 0-1 0 0,0 0 1 0 0,-1 0-1 0 0,1 0 1 0 0,-1 1-1 0 0,0 17 3184 0 0,7 11-2637 0 0,-5-28-562 0 0,-1 0 1 0 0,1 0-1 0 0,-1 0 1 0 0,1 0-1 0 0,0-1 1 0 0,0 1-1 0 0,0 0 1 0 0,0 0-1 0 0,0-1 1 0 0,0 1-1 0 0,0-1 1 0 0,1 1-1 0 0,-1-1 0 0 0,1 1 1 0 0,-1-1-1 0 0,4 2 1 0 0,-2-1 218 0 0,0-1 0 0 0,1 0 0 0 0,-1 0 1 0 0,1 0-1 0 0,-1-1 0 0 0,1 1 0 0 0,4-1 0 0 0,6 2 483 0 0,2 1-260 0 0,-1 1-1 0 0,1 0 1 0 0,-1 1-1 0 0,26 13 0 0 0,-26-11-324 0 0,1 0 0 0 0,0-1-1 0 0,0-1 1 0 0,19 4-1 0 0,206 10 1878 0 0,-239-19-2022 0 0,342 6 851 0 0,-157 1-320 0 0,-29 0-24 0 0,14-11-26 0 0,81 1-153 0 0,-159 8-244 0 0,5 1 217 0 0,131-8 0 0 0,-188 0-121 0 0,67 7-1 0 0,-69-2-134 0 0,128 11 122 0 0,113 3 141 0 0,-74-2 63 0 0,-181-12-373 0 0,33 4 42 0 0,1 3 1 0 0,66 20-1 0 0,73 44 227 0 0,-179-65-206 0 0,0-1 0 0 0,1-1 0 0 0,0-1 0 0 0,1-1 0 0 0,-1-1 0 0 0,1 0 0 0 0,0-2 0 0 0,35 0 0 0 0,-22-1 1 0 0,0 2 0 0 0,0 2-1 0 0,61 16 1 0 0,-68-15-32 0 0,0-1-1 0 0,1-1 1 0 0,50 1 0 0 0,-49-5 23 0 0,45 6 1 0 0,-53-3-59 0 0,30-1 0 0 0,-18-5 81 0 0,-1-1 0 0 0,1-1 0 0 0,61-19 0 0 0,-90 22-85 0 0,30-8 71 0 0,-21 5-54 0 0,-1 1-1 0 0,1 1 1 0 0,18-2-1 0 0,162-4 1986 0 0,-129 6-3816 0 0,-31 3 1773 0 0,50-8 1 0 0,-14 0 44 0 0,-46 7 0 0 0,17 3 0 0 0,-32-1 0 0 0,0 0 0 0 0,0 0 0 0 0,9-2 0 0 0,42-7 0 0 0,-45 4 0 0 0,0 2 0 0 0,1 0 0 0 0,-1 1 0 0 0,0 0 0 0 0,31 3 0 0 0,-26 0 459 0 0,1-1 1 0 0,0-1-1 0 0,0 0 0 0 0,36-7 0 0 0,-36 3-491 0 0,1 2 0 0 0,-1 1 0 0 0,1 0 0 0 0,31 4 0 0 0,-20 0-964 0 0,46-1 0 0 0,-24-8 979 0 0,-44 4 17 0 0,0 1 0 0 0,0-1 0 0 0,0 2 1 0 0,20 1-1 0 0,-20 0 0 0 0,-1 0 0 0 0,1 0 0 0 0,-1-1 0 0 0,1 0 0 0 0,0-1 0 0 0,20-4 0 0 0,-18 3 535 0 0,0 1-1 0 0,0 0 0 0 0,20 1 1 0 0,23-1-1508 0 0,48-1 1832 0 0,-31-5-859 0 0,-44 5-449 0 0,40 4 0 0 0,-13 0 263 0 0,77 7-553 0 0,-97-6 602 0 0,18-1 137 0 0,-41-2 0 0 0,0 0 0 0 0,14-1 0 0 0,9-1 0 0 0,71-5 521 0 0,-53 3-134 0 0,-41 3 134 0 0,7 0-249 0 0,33-7 0 0 0,-18 1-414 0 0,171-30-1561 0 0,-108 24 1703 0 0,-49 4 72 0 0,70-21-1 0 0,-62 13-33 0 0,29-9-27 0 0,-83 24 3 0 0,0 0 0 0 0,0 0 1 0 0,0 0-1 0 0,0 0 0 0 0,0 0 0 0 0,-1 0 0 0 0,1-1 0 0 0,-1 1 0 0 0,0-1 1 0 0,1 0-1 0 0,-1 0 0 0 0,3-6 0 0 0,14-15 113 0 0,-13 17-86 0 0,0-1-1 0 0,0 0 1 0 0,0 0 0 0 0,-1 0 0 0 0,-1 0 0 0 0,1-1 0 0 0,-2 0-1 0 0,1 0 1 0 0,-1 0 0 0 0,3-11 0 0 0,-2 5 23 0 0,2 0 0 0 0,8-19 0 0 0,-5 18-53 0 0,0 0-1 0 0,-1 0 1 0 0,-1-1 0 0 0,-1 0-1 0 0,5-22 1 0 0,-2 1 32 0 0,2 0-1 0 0,15-38 1 0 0,7-22 40 0 0,-29 83-64 0 0,-2 0 1 0 0,1 0 0 0 0,-2 0 0 0 0,0-27-1 0 0,-5-66 210 0 0,-8-120 263 0 0,7 187-447 0 0,-2 1-1 0 0,-1 1 1 0 0,-21-63-1 0 0,18 75-44 0 0,-1 1 0 0 0,-1 0 0 0 0,-1 1 0 0 0,-1 1 0 0 0,-2 0 0 0 0,0 1 0 0 0,-1 0 0 0 0,-1 2 0 0 0,-38-33 0 0 0,49 48 0 0 0,-1 0 0 0 0,1 1 0 0 0,-1 0 0 0 0,0 0 0 0 0,0 1 0 0 0,-11-4 0 0 0,-60-13 0 0 0,60 17 0 0 0,0-1 0 0 0,0-1 0 0 0,1-1 0 0 0,-20-9 0 0 0,9 1 0 0 0,-1 2 0 0 0,0 0 0 0 0,-1 3 0 0 0,-64-14 0 0 0,34 14 0 0 0,-108-1 0 0 0,-305-12 0 0 0,319 14 32 0 0,-246 16 0 0 0,18-4-8 0 0,30-2 16 0 0,-327 62-40 0 0,225-5 0 0 0,240-24 0 0 0,-70 8 0 0 0,167-35 0 0 0,-73 6 0 0 0,121-4 0 0 0,-144 13 54 0 0,158-19-49 0 0,-103-7 0 0 0,19-5-5 0 0,-255 19 0 0 0,340-8 6 0 0,-88-7 1 0 0,-55-19 19 0 0,-96-6-1 0 0,-112-6 37 0 0,356 30-60 0 0,-288-42-2 0 0,204 24 0 0 0,-159-22 0 0 0,38 15 64 0 0,69-5-64 0 0,23 3 0 0 0,20 3 0 0 0,84 20 0 0 0,-80-5 0 0 0,-197-26 0 0 0,287 33 0 0 0,-32-7 0 0 0,46 7 0 0 0,0 1 0 0 0,-1 2 0 0 0,0 2 0 0 0,-58 2 0 0 0,-18 18 0 0 0,-25 2 0 0 0,-45 3 0 0 0,104-11 0 0 0,53-8 0 0 0,0 1 0 0 0,0 1 0 0 0,0 2 0 0 0,1 0 0 0 0,0 2 0 0 0,0 0 0 0 0,-43 25 0 0 0,41-18 1 0 0,-50 35 1 0 0,67-44-5 0 0,0 1 1 0 0,0 1 0 0 0,1 0 0 0 0,1 0 0 0 0,-10 14-1 0 0,-20 28-19 0 0,-37 62-9 0 0,-9 54 31 0 0,37-70 0 0 0,-63 155 0 0 0,96-218 0 0 0,-4 12 0 0 0,2 1 0 0 0,2 1 0 0 0,2 0 0 0 0,-10 99 0 0 0,19-104 0 0 0,2-1 0 0 0,2 1 0 0 0,1-1 0 0 0,3 1 0 0 0,1-1 0 0 0,14 47 0 0 0,-14-69 0 0 0,1 1 0 0 0,1-1 0 0 0,1 0 0 0 0,1-1 0 0 0,0 0 0 0 0,2-1 0 0 0,26 33 0 0 0,-17-28 0 0 0,0-2 0 0 0,1 0 0 0 0,1-1 0 0 0,2-2 0 0 0,27 18 0 0 0,-42-31 0 0 0,0 1 0 0 0,1-1 0 0 0,0 0 0 0 0,1-1 0 0 0,-1-1 0 0 0,0 0 0 0 0,1 0 0 0 0,0-1 0 0 0,0-1 0 0 0,0 0 0 0 0,15 0 0 0 0,13-4 0 0 0,-1-1 0 0 0,43-10 0 0 0,-45 7 0 0 0,1 1 0 0 0,43 0 0 0 0,-73 6-4 0 0,0 0 0 0 0,0 1 0 0 0,0 0-1 0 0,0 0 1 0 0,0 1 0 0 0,0 0 0 0 0,-1 0 0 0 0,13 6 0 0 0,-15-5-12 0 0,-1-1 0 0 0,1 1 0 0 0,-1 0 0 0 0,0 0 1 0 0,0 1-1 0 0,0-1 0 0 0,0 1 0 0 0,-1 0 0 0 0,1 0 1 0 0,-1 0-1 0 0,0 0 0 0 0,-1 0 0 0 0,1 1 0 0 0,3 6 0 0 0,-1 5-293 0 0,0 0 0 0 0,0 0 0 0 0,-1 0 0 0 0,-1 1 0 0 0,-1-1 0 0 0,0 22 0 0 0,-6 101-2412 0 0,-3-56 792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03.896"/>
    </inkml:context>
    <inkml:brush xml:id="br0">
      <inkml:brushProperty name="width" value="0.1" units="cm"/>
      <inkml:brushProperty name="height" value="0.1" units="cm"/>
      <inkml:brushProperty name="color" value="#F4F91B"/>
    </inkml:brush>
  </inkml:definitions>
  <inkml:trace contextRef="#ctx0" brushRef="#br0">2075 23 455 0 0,'-2'0'69'0'0,"1"0"-1"0"0,0-1 1 0 0,0 1-1 0 0,0-1 0 0 0,0 1 1 0 0,0-1-1 0 0,0 1 0 0 0,0-1 1 0 0,1 0-1 0 0,-1 1 0 0 0,0-1 1 0 0,0 0-1 0 0,0 0 0 0 0,-1-1 1 0 0,2 1 157 0 0,-1 0-1 0 0,1 0 1 0 0,-1 1 0 0 0,1-1 0 0 0,-1 0-1 0 0,1 0 1 0 0,-1 1 0 0 0,0-1 0 0 0,1 1-1 0 0,-1-1 1 0 0,0 0 0 0 0,0 1 0 0 0,0-1-1 0 0,1 1 1 0 0,-1 0 0 0 0,0-1 0 0 0,0 1-1 0 0,0 0 1 0 0,0-1 0 0 0,0 1 0 0 0,0 0-1 0 0,1 0 1 0 0,-1 0 0 0 0,0 0 0 0 0,0 0-1 0 0,0 0 1 0 0,0 0 0 0 0,0 0 0 0 0,0 0-1 0 0,0 0 1 0 0,0 1 0 0 0,0-1 0 0 0,1 0-1 0 0,-1 0 1 0 0,0 1 0 0 0,0-1 0 0 0,-1 1-1 0 0,-14 12 1227 0 0,13-9-1375 0 0,-1-1 0 0 0,0 1 0 0 0,0-1 0 0 0,0-1-1 0 0,-1 1 1 0 0,1-1 0 0 0,-1 1 0 0 0,-6 1 0 0 0,-5-1 258 0 0,0 0-1 0 0,1-2 0 0 0,-19 0 0 0 0,-24 3 629 0 0,-12 8-72 0 0,-30 3-5 0 0,87-15-756 0 0,-1 1 1 0 0,1-2 0 0 0,0 0-1 0 0,0 0 1 0 0,-23-6-1 0 0,-15-5 620 0 0,-1 3 1 0 0,-83-5-1 0 0,47 7-395 0 0,-1 0 58 0 0,-101 4 0 0 0,0 20 153 0 0,-91 1 34 0 0,-148 1-2692 0 0,378-13 498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04.660"/>
    </inkml:context>
    <inkml:brush xml:id="br0">
      <inkml:brushProperty name="width" value="0.1" units="cm"/>
      <inkml:brushProperty name="height" value="0.1" units="cm"/>
      <inkml:brushProperty name="color" value="#F4F91B"/>
    </inkml:brush>
  </inkml:definitions>
  <inkml:trace contextRef="#ctx0" brushRef="#br0">2198 74 1839 0 0,'-11'-20'718'0'0,"9"17"-87"0"0,0 1-1 0 0,0-1 1 0 0,1 1 0 0 0,-2 0-1 0 0,1 0 1 0 0,0 0-1 0 0,0 0 1 0 0,0 0-1 0 0,-1 1 1 0 0,1-1 0 0 0,-1 1-1 0 0,-5-3 1 0 0,-23-2-853 0 0,5 4 306 0 0,-30-3 58 0 0,17-1 454 0 0,-1 2-1 0 0,1 2 0 0 0,-1 2 0 0 0,-60 6 0 0 0,62 0-302 0 0,-43 13 0 0 0,-14 2-113 0 0,-200 9 869 0 0,144-19-292 0 0,87-4-516 0 0,-8 0 57 0 0,-77-1-1 0 0,-159-6-57 0 0,257 2-221 0 0,0-3 0 0 0,0-2 1 0 0,0-2-1 0 0,0-2 0 0 0,-95-27 0 0 0,51 10-1495 0 0,62 17-4283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05.943"/>
    </inkml:context>
    <inkml:brush xml:id="br0">
      <inkml:brushProperty name="width" value="0.1" units="cm"/>
      <inkml:brushProperty name="height" value="0.1" units="cm"/>
      <inkml:brushProperty name="color" value="#F4F91B"/>
    </inkml:brush>
  </inkml:definitions>
  <inkml:trace contextRef="#ctx0" brushRef="#br0">2354 141 2759 0 0,'3'-4'171'0'0,"9"-5"724"0"0,-8 6-256 0 0,0 1 0 0 0,-1-1 0 0 0,1 0 0 0 0,-1 0 0 0 0,5-5 0 0 0,14-13 220 0 0,-14 16-691 0 0,-5 4-134 0 0,0-1 0 0 0,0 0 1 0 0,0 0-1 0 0,0-1 0 0 0,-1 1 1 0 0,5-5-1 0 0,-7 7-10 0 0,1-1 0 0 0,-1 0 0 0 0,1 0-1 0 0,-1 0 1 0 0,0 0 0 0 0,1 0 0 0 0,-1 0 0 0 0,0 0-1 0 0,0 0 1 0 0,0 0 0 0 0,1 0 0 0 0,-1 0 0 0 0,0 0-1 0 0,0 0 1 0 0,0 0 0 0 0,-1 0 0 0 0,1 0 0 0 0,0 0 0 0 0,0 0-1 0 0,-1 1 1 0 0,1-1 0 0 0,0 0 0 0 0,-1 0 0 0 0,1 0-1 0 0,-1 0 1 0 0,1 0 0 0 0,-1 0 0 0 0,0 0 0 0 0,-2-2 104 0 0,1 0 0 0 0,-1 0 0 0 0,0 0 1 0 0,1 1-1 0 0,-1 0 0 0 0,-1-1 0 0 0,1 1 0 0 0,0 0 1 0 0,0 0-1 0 0,-1 1 0 0 0,1-1 0 0 0,-1 1 1 0 0,0 0-1 0 0,1 0 0 0 0,-1 0 0 0 0,0 0 0 0 0,0 1 1 0 0,1-1-1 0 0,-1 1 0 0 0,0 0 0 0 0,-7 1 0 0 0,-8 1 139 0 0,0 0-1 0 0,0 2 0 0 0,-19 5 1 0 0,29-6-189 0 0,-125 32 314 0 0,-196 49-318 0 0,-218 12 721 0 0,462-82-742 0 0,3-3 39 0 0,-88-1 0 0 0,-84-11 42 0 0,21-1-54 0 0,-129 25-1255 0 0,305-15 600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45.326"/>
    </inkml:context>
    <inkml:brush xml:id="br0">
      <inkml:brushProperty name="width" value="0.1" units="cm"/>
      <inkml:brushProperty name="height" value="0.1" units="cm"/>
      <inkml:brushProperty name="color" value="#F4F91B"/>
    </inkml:brush>
  </inkml:definitions>
  <inkml:trace contextRef="#ctx0" brushRef="#br0">1925 1635 919 0 0,'-19'-31'1512'0'0,"19"30"-1307"0"0,-1 1-1 0 0,1-1 1 0 0,-1 1-1 0 0,1-1 1 0 0,-1 1-1 0 0,1-1 1 0 0,-1 1-1 0 0,0 0 0 0 0,1-1 1 0 0,-1 1-1 0 0,1 0 1 0 0,-1-1-1 0 0,0 1 1 0 0,1 0-1 0 0,-1 0 0 0 0,0 0 1 0 0,1 0-1 0 0,-1 0 1 0 0,0-1-1 0 0,0 1 1 0 0,1 0-1 0 0,-1 1 1 0 0,0-1-1 0 0,1 0 0 0 0,-2 0 1 0 0,1 1-146 0 0,1-1 0 0 0,-1 1 1 0 0,0-1-1 0 0,0 1 0 0 0,1 0 1 0 0,-1 0-1 0 0,0-1 0 0 0,1 1 1 0 0,-1 0-1 0 0,1 0 0 0 0,-1 0 0 0 0,1-1 1 0 0,-1 1-1 0 0,1 0 0 0 0,0 0 1 0 0,-1 0-1 0 0,1 0 0 0 0,0 0 0 0 0,0 0 1 0 0,0 0-1 0 0,0 2 0 0 0,-1-2 6 0 0,1 1-1 0 0,0-1 1 0 0,-1 1-1 0 0,1-1 1 0 0,0 1-1 0 0,0-1 0 0 0,0 1 1 0 0,0-1-1 0 0,1 1 1 0 0,-1-1-1 0 0,0 1 1 0 0,1-1-1 0 0,-1 1 1 0 0,1-1-1 0 0,-1 1 0 0 0,1-1 1 0 0,-1 0-1 0 0,1 1 1 0 0,0-1-1 0 0,0 0 1 0 0,0 0-1 0 0,0 0 0 0 0,0 1 1 0 0,0-1-1 0 0,0 0 1 0 0,0 0-1 0 0,0 0 1 0 0,1-1-1 0 0,-1 1 1 0 0,0 0-1 0 0,3 1 0 0 0,-1-1 176 0 0,0-1-1 0 0,0 1 0 0 0,0-1 1 0 0,1 0-1 0 0,-1 1 0 0 0,0-1 0 0 0,0-1 1 0 0,1 1-1 0 0,-1 0 0 0 0,0-1 0 0 0,0 0 1 0 0,1 0-1 0 0,4-2 0 0 0,-3 2-52 0 0,-1 0-1 0 0,1 0 1 0 0,0 0-1 0 0,0 1 0 0 0,0-1 1 0 0,0 1-1 0 0,0 0 1 0 0,0 0-1 0 0,0 1 1 0 0,0 0-1 0 0,0 0 1 0 0,0 0-1 0 0,5 2 0 0 0,31 5 43 0 0,155 1 1907 0 0,-172-9-2061 0 0,-1 0 1 0 0,27-6-1 0 0,-27 3 183 0 0,-1 1 0 0 0,34 2 0 0 0,-18 3-116 0 0,119 5 128 0 0,9-19 197 0 0,1 0-17 0 0,254 29-186 0 0,-398-17-263 0 0,44-3 0 0 0,-11 0 61 0 0,55 7-8 0 0,-51-1-44 0 0,-31-4 32 0 0,44-6 0 0 0,-34 2 2 0 0,398-19 288 0 0,-176 5-117 0 0,-143 6 126 0 0,-90 9-272 0 0,-1-1-1 0 0,0-2 1 0 0,45-15 0 0 0,74-39 2896 0 0,-34 13-5262 0 0,-89 38 2343 0 0,0-2 0 0 0,0-1 0 0 0,-1 0 1 0 0,0-2-1 0 0,-2 0 0 0 0,1-1 0 0 0,-2-2 0 0 0,0 0 0 0 0,-1-1 1 0 0,27-34-1 0 0,-33 37 62 0 0,0 1 0 0 0,2 0 0 0 0,-1 0 0 0 0,22-15 0 0 0,-33 28-243 0 0,103-75 2191 0 0,-102 73-2141 0 0,0 0 0 0 0,0 0 0 0 0,-1-1 0 0 0,1 1 0 0 0,-1 0 0 0 0,0-1 1 0 0,0 0-1 0 0,0 1 0 0 0,-1-1 0 0 0,1 0 0 0 0,1-7 0 0 0,1-7-346 0 0,2-26-1 0 0,-1 10 798 0 0,-1 16-340 0 0,-1-1-1 0 0,-1 0 1 0 0,-1 1-1 0 0,0-1 1 0 0,-1 0-1 0 0,-1 0 1 0 0,-6-30-1 0 0,3 28-10 0 0,-5-20 23 0 0,-19-52 0 0 0,23 80-33 0 0,-1 0-1 0 0,0 0 1 0 0,-1 1 0 0 0,0 0-1 0 0,-1 0 1 0 0,0 0-1 0 0,-18-18 1 0 0,1 8 11 0 0,-1 1 1 0 0,-1 1-1 0 0,-48-27 0 0 0,-21-14-17 0 0,57 35 1 0 0,0 2-1 0 0,-2 1 1 0 0,-1 2-1 0 0,-72-24 0 0 0,63 31-293 0 0,0 1 0 0 0,-76-6-1 0 0,27 4 1213 0 0,-540-65-902 0 0,370 62-16 0 0,-6-1 0 0 0,0 21 0 0 0,-112 11 0 0 0,-43-32 0 0 0,328 11 1 0 0,-106-6 51 0 0,0 9-40 0 0,-356 2-13 0 0,433 8 1 0 0,-209 15 0 0 0,283-16 13 0 0,0-2 1 0 0,0-2-1 0 0,-86-12 0 0 0,125 10-11 0 0,0 1 0 0 0,0 1 0 0 0,0 0 0 0 0,0 2 0 0 0,0 0 0 0 0,-25 6 0 0 0,18-1-3 0 0,1 2 0 0 0,-1 0 1 0 0,-42 23-1 0 0,49-22 1 0 0,3-2 0 0 0,0 1 0 0 0,-17 12 0 0 0,29-18 0 0 0,0 1 0 0 0,-1 0 0 0 0,1 0 0 0 0,1 0 0 0 0,-1 0 0 0 0,1 0 0 0 0,-1 1 0 0 0,1-1 0 0 0,1 1 0 0 0,-1 0 0 0 0,-2 7 0 0 0,-3 12-6 0 0,2 1-1 0 0,0-1 1 0 0,2 1 0 0 0,1-1-1 0 0,1 1 1 0 0,1 0-1 0 0,1 0 1 0 0,1 0-1 0 0,5 29 1 0 0,1-16-5 0 0,2 0 1 0 0,1 0-1 0 0,1-1 0 0 0,3-1 1 0 0,21 43-1 0 0,0-16 11 0 0,81 107 0 0 0,-104-153 0 0 0,3 1 0 0 0,0-1 0 0 0,34 28 0 0 0,-15-14 0 0 0,136 153 0 0 0,-112-117 0 0 0,75 85 0 0 0,-117-136 1 0 0,1 0 0 0 0,0-1 0 0 0,1-1 1 0 0,1-1-1 0 0,0 0 0 0 0,1-1 0 0 0,0-2 0 0 0,36 15 0 0 0,-16-12 26 0 0,1-1 0 0 0,0-2 0 0 0,75 9-1 0 0,-67-15 9 0 0,-19-2-6 0 0,1 2 1 0 0,38 9-1 0 0,-61-11-22 0 0,0 0-1 0 0,-1 0 0 0 0,0 1 0 0 0,1 1 1 0 0,-1-1-1 0 0,0 1 0 0 0,-1 0 0 0 0,1 0 1 0 0,-1 1-1 0 0,1 0 0 0 0,-2 0 1 0 0,1 1-1 0 0,9 11 0 0 0,-10-10-43 0 0,-1 1 1 0 0,-1-1-1 0 0,0 1 1 0 0,0 0-1 0 0,0-1 0 0 0,-1 1 1 0 0,0 1-1 0 0,0-1 1 0 0,-1 0-1 0 0,0 0 0 0 0,-1 0 1 0 0,-1 17-1 0 0,-1 2-815 0 0,-2 1 0 0 0,-10 41 0 0 0,-4-1-644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46.636"/>
    </inkml:context>
    <inkml:brush xml:id="br0">
      <inkml:brushProperty name="width" value="0.1" units="cm"/>
      <inkml:brushProperty name="height" value="0.1" units="cm"/>
      <inkml:brushProperty name="color" value="#F4F91B"/>
    </inkml:brush>
  </inkml:definitions>
  <inkml:trace contextRef="#ctx0" brushRef="#br0">3122 1823 5615 0 0,'8'-10'819'0'0,"-1"0"0"0"0,0 0 0 0 0,-1-1 0 0 0,0 0-1 0 0,7-17 1 0 0,-1 2 28 0 0,-2 5-23 0 0,-1-1-1 0 0,-2 0 0 0 0,0 0 0 0 0,4-28 0 0 0,8-95 1285 0 0,-15 106-1646 0 0,0 5-89 0 0,-1-1 0 0 0,-2 0 1 0 0,-4-42-1 0 0,2 67-330 0 0,-2-1 1 0 0,1 1-1 0 0,-1 0 1 0 0,-1 0-1 0 0,0 1 1 0 0,0-1 0 0 0,-1 1-1 0 0,-10-15 1 0 0,-5-4 79 0 0,-33-32 1 0 0,4 3 82 0 0,-64-108 689 0 0,23 29 42 0 0,45 72-574 0 0,12 18-183 0 0,-46-52 0 0 0,38 56-83 0 0,-92-72 1 0 0,-62-19 100 0 0,150 105-146 0 0,-1 2 0 0 0,-1 2-1 0 0,-61-21 1 0 0,76 34-33 0 0,0 2 0 0 0,-1 1 0 0 0,1 1 0 0 0,-1 2 0 0 0,-1 2 0 0 0,-41 0 0 0 0,-177 25-19 0 0,137-9 0 0 0,-34-3 0 0 0,62-5 0 0 0,-104 19 0 0 0,-48 35 0 0 0,193-44 0 0 0,0 2 0 0 0,2 2 0 0 0,-46 27 0 0 0,-38 32 0 0 0,-124 102 0 0 0,232-165 1 0 0,0 2 1 0 0,2 0-1 0 0,-32 38 0 0 0,40-41-15 0 0,0 0 0 0 0,2 0 0 0 0,-1 1 1 0 0,2 1-1 0 0,0-1 0 0 0,-9 31 0 0 0,7-9-2 0 0,1 0-1 0 0,3 1 1 0 0,-3 53-1 0 0,9 116 28 0 0,1-169-16 0 0,-1-9 5 0 0,1 0 0 0 0,2 0 0 0 0,1-1 0 0 0,1 1 0 0 0,1-1 0 0 0,2 0 0 0 0,1-1 0 0 0,1 0 0 0 0,1-1 0 0 0,30 48 0 0 0,-21-46 0 0 0,1-1 0 0 0,1-1 0 0 0,1-1 0 0 0,1-1 0 0 0,2-1 0 0 0,0-2 0 0 0,2 0 0 0 0,57 30 0 0 0,-51-34 0 0 0,2-2 0 0 0,0-1 0 0 0,0-2 0 0 0,1-2 0 0 0,61 9 0 0 0,-49-12 4 0 0,1-4-1 0 0,-1-1 1 0 0,1-2-1 0 0,77-11 1 0 0,198-57 42 0 0,-14-34 28 0 0,-91 26 11 0 0,5 20-44 0 0,-204 52-41 0 0,0 1 0 0 0,0 1 0 0 0,0 1 0 0 0,0 1 0 0 0,1 1 0 0 0,-1 1 0 0 0,35 7 0 0 0,-53-8-41 0 0,1 1 0 0 0,-1-1 0 0 0,1 1 0 0 0,-1 0 0 0 0,0 0 0 0 0,0 0 0 0 0,0 0 0 0 0,0 1 0 0 0,0 0 0 0 0,0 0 0 0 0,-1 0 0 0 0,1 0 0 0 0,4 7-1 0 0,-4-5-56 0 0,-1 0 0 0 0,0 1 0 0 0,-1-1-1 0 0,1 1 1 0 0,-1 0 0 0 0,0 0 0 0 0,-1 0-1 0 0,1 0 1 0 0,0 12 0 0 0,3 53-6718 0 0,-4-28 165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48.644"/>
    </inkml:context>
    <inkml:brush xml:id="br0">
      <inkml:brushProperty name="width" value="0.1" units="cm"/>
      <inkml:brushProperty name="height" value="0.1" units="cm"/>
      <inkml:brushProperty name="color" value="#F4F91B"/>
    </inkml:brush>
  </inkml:definitions>
  <inkml:trace contextRef="#ctx0" brushRef="#br0">3432 384 1375 0 0,'6'-23'-502'0'0,"13"-28"8084"0"0,-17 46-7472 0 0,0 0 0 0 0,0 0 0 0 0,-1 0-1 0 0,1 0 1 0 0,-1-1 0 0 0,0 1-1 0 0,-1 0 1 0 0,1-1 0 0 0,-1 1 0 0 0,0 0-1 0 0,0-1 1 0 0,-1 1 0 0 0,1 0-1 0 0,-1 0 1 0 0,0-1 0 0 0,-1 1-1 0 0,1 0 1 0 0,-1 0 0 0 0,0 0 0 0 0,-1 0-1 0 0,1 1 1 0 0,-1-1 0 0 0,0 1-1 0 0,0-1 1 0 0,0 1 0 0 0,-6-7 0 0 0,0 3 148 0 0,0 0 1 0 0,-1 0 0 0 0,0 1-1 0 0,0 0 1 0 0,0 1 0 0 0,-1 0 0 0 0,0 0-1 0 0,0 1 1 0 0,0 1 0 0 0,-22-6-1 0 0,-14 0 324 0 0,-91-8 0 0 0,-49 10 364 0 0,12 2-341 0 0,-193-8 83 0 0,115 6-67 0 0,176 4-377 0 0,-260 2 336 0 0,266 5-548 0 0,-1-2 0 0 0,1-4 0 0 0,-83-13 0 0 0,114 12 32 0 0,0 2-1 0 0,-1 1 0 0 0,1 2 1 0 0,0 2-1 0 0,0 2 1 0 0,-48 11-1 0 0,-27 18-50 0 0,-8 2-14 0 0,-32-8 32 0 0,-74 17 56 0 0,214-41-78 0 0,1 0 1 0 0,1 1 0 0 0,-1 1 0 0 0,1 0 0 0 0,0 1 0 0 0,0 0 0 0 0,1 1 0 0 0,0 0 0 0 0,0 1 0 0 0,1 1-1 0 0,0 0 1 0 0,1 0 0 0 0,-15 19 0 0 0,4-3 14 0 0,1 2-1 0 0,2 1 0 0 0,0 0 1 0 0,2 1-1 0 0,-12 34 0 0 0,5-5 84 0 0,-22 93 0 0 0,38-121-53 0 0,2-1-1 0 0,1 1 1 0 0,2 0-1 0 0,1 0 0 0 0,3 37 1 0 0,2-27 41 0 0,1-1 1 0 0,3 0-1 0 0,12 40 1 0 0,-14-62-40 0 0,0 0 1 0 0,2-1-1 0 0,0 0 0 0 0,1 0 1 0 0,0-1-1 0 0,1 0 0 0 0,1-1 1 0 0,25 27-1 0 0,-12-19 46 0 0,1-1 1 0 0,1-1-1 0 0,1-1 0 0 0,1-1 1 0 0,0-2-1 0 0,35 16 0 0 0,186 80 234 0 0,-211-99-295 0 0,0-2 1 0 0,75 15-1 0 0,-53-14-10 0 0,126 34 28 0 0,25 7-1 0 0,-153-43-21 0 0,100 8 1 0 0,238-9 78 0 0,-313-9-102 0 0,56-5 157 0 0,191-31 0 0 0,-236 23-63 0 0,12-1-69 0 0,37-4 70 0 0,189-47 0 0 0,-168 25-93 0 0,-78 21 14 0 0,127-47-1 0 0,-8-25 84 0 0,-157 64-65 0 0,-2-1-1 0 0,49-38 1 0 0,-74 48-24 0 0,-2 0 0 0 0,0-2 0 0 0,-1 0 0 0 0,0-1 0 0 0,-2 0 0 0 0,-1-2 0 0 0,0 0 0 0 0,-1 0 0 0 0,-2-2 0 0 0,0 1 0 0 0,-2-2 0 0 0,-1 1 0 0 0,0-1 0 0 0,6-37 0 0 0,-13 45-14 0 0,0 0 1 0 0,-2-1 0 0 0,0 1-1 0 0,-1 0 1 0 0,-1 0-1 0 0,0 0 1 0 0,-1 0 0 0 0,-1 0-1 0 0,-9-24 1 0 0,-5-4 14 0 0,-1 2 0 0 0,-31-50 0 0 0,27 55-25 0 0,-3 0 0 0 0,-1 1 0 0 0,-1 2 0 0 0,-2 1 0 0 0,-2 1 0 0 0,-1 2 0 0 0,-1 1 0 0 0,-1 1 0 0 0,-57-34 0 0 0,33 28 15 0 0,-1 2-1 0 0,-99-39 1 0 0,129 61-134 0 0,0 2 0 0 0,-1 1 0 0 0,0 1 1 0 0,0 2-1 0 0,0 1 0 0 0,-1 1 0 0 0,-57 3 0 0 0,33 6-1123 0 0,-91 23 1 0 0,74-12-537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25.556"/>
    </inkml:context>
    <inkml:brush xml:id="br0">
      <inkml:brushProperty name="width" value="0.1" units="cm"/>
      <inkml:brushProperty name="height" value="0.1" units="cm"/>
      <inkml:brushProperty name="color" value="#E71224"/>
    </inkml:brush>
  </inkml:definitions>
  <inkml:trace contextRef="#ctx0" brushRef="#br0">260 280 13415 0 0,'4'5'2392'0'0,"10"6"-1517"0"0,23 10-198 0 0,57 22-125 0 0,-90-41-433 0 0,1 1-1 0 0,-1 0 0 0 0,0 0 1 0 0,7 7-1 0 0,-10-10-75 0 0,0 1-1 0 0,0 0 1 0 0,-1-1-1 0 0,1 1 1 0 0,0-1-1 0 0,-1 1 1 0 0,1 0-1 0 0,-1-1 1 0 0,1 1-1 0 0,-1 0 1 0 0,1 0-1 0 0,-1 0 0 0 0,1-1 1 0 0,-1 1-1 0 0,0 0 1 0 0,1 0-1 0 0,-1 0 1 0 0,0 0-1 0 0,0 0 1 0 0,0-1-1 0 0,0 1 1 0 0,0 0-1 0 0,0 0 1 0 0,0 0-1 0 0,0 0 1 0 0,0 0-1 0 0,0 0 1 0 0,0 0-1 0 0,0 0 1 0 0,-1-1-1 0 0,1 1 1 0 0,0 0-1 0 0,-1 0 1 0 0,1 0-1 0 0,-1 1 1 0 0,0-2-16 0 0,1 0 1 0 0,-1 0 0 0 0,1 1 0 0 0,-1-1 0 0 0,1 0-1 0 0,-1 0 1 0 0,0 0 0 0 0,1 0 0 0 0,-1 0 0 0 0,1 0 0 0 0,-1 0-1 0 0,1 0 1 0 0,-1 0 0 0 0,0 0 0 0 0,1 0 0 0 0,-1 0-1 0 0,1-1 1 0 0,-1 1 0 0 0,1 0 0 0 0,-1 0 0 0 0,1 0 0 0 0,-1-1-1 0 0,1 1 1 0 0,-1 0 0 0 0,1-1 0 0 0,-1 1 0 0 0,1 0-1 0 0,0-1 1 0 0,-1 1 0 0 0,1-1 0 0 0,-1 1 0 0 0,1-1 0 0 0,0 1-1 0 0,0-1 1 0 0,-1 1 0 0 0,1-1 0 0 0,0 0 0 0 0,-16-23 176 0 0,15 21-155 0 0,-13-23 199 0 0,2-1-1 0 0,-15-47 1 0 0,19 49-10 0 0,-1 0 0 0 0,-2 0 1 0 0,-22-40-1 0 0,26 53-206 0 0,-1 0 0 0 0,-1 1 1 0 0,0 0-1 0 0,-1 0 0 0 0,0 1 0 0 0,-14-12 0 0 0,21 20-25 0 0,0 0 1 0 0,0 0-1 0 0,0 0 0 0 0,0 0 0 0 0,0 0 0 0 0,-1 1 0 0 0,1 0 0 0 0,0-1 0 0 0,-1 1 0 0 0,1 0 0 0 0,-1 1 1 0 0,1-1-1 0 0,-1 1 0 0 0,1-1 0 0 0,-1 1 0 0 0,1 0 0 0 0,-1 0 0 0 0,0 1 0 0 0,1-1 0 0 0,-1 1 0 0 0,1 0 1 0 0,-1 0-1 0 0,1 0 0 0 0,0 0 0 0 0,-1 0 0 0 0,1 1 0 0 0,0 0 0 0 0,0-1 0 0 0,0 1 0 0 0,-5 4 0 0 0,4-2 21 0 0,0 0-1 0 0,1 0 0 0 0,-1 0 1 0 0,1 0-1 0 0,0 1 0 0 0,0 0 0 0 0,0-1 1 0 0,1 1-1 0 0,-3 6 0 0 0,-15 49 138 0 0,17-47-147 0 0,-29 141 129 0 0,26-119-155 0 0,0 2 72 0 0,1 0-1 0 0,2 0 0 0 0,2 1 1 0 0,1 0-1 0 0,2-1 1 0 0,10 57-1 0 0,-8-76 0 0 0,1 1 0 0 0,0-1 0 0 0,1 0 0 0 0,1-1-1 0 0,1 1 1 0 0,0-2 0 0 0,1 1 0 0 0,1-1 0 0 0,0 0 0 0 0,2-1-1 0 0,-1 0 1 0 0,2-1 0 0 0,0-1 0 0 0,27 23 0 0 0,-28-28 26 0 0,0 1 1 0 0,0-2-1 0 0,1 0 0 0 0,-1 0 1 0 0,2-1-1 0 0,-1-1 0 0 0,24 6 1 0 0,-26-8-46 0 0,0-2 1 0 0,0 1-1 0 0,0-2 1 0 0,0 1 0 0 0,0-1-1 0 0,0-1 1 0 0,0 0-1 0 0,0-1 1 0 0,0 0 0 0 0,16-5-1 0 0,-5-1 16 0 0,-1 0-1 0 0,0-2 1 0 0,0 0-1 0 0,-1-1 1 0 0,0-2-1 0 0,-1 0 1 0 0,0 0 0 0 0,21-22-1 0 0,-20 12-565 0 0,-1-1-1 0 0,-1 0 1 0 0,23-44 0 0 0,-22 37-137 0 0,-9 14-1169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52.583"/>
    </inkml:context>
    <inkml:brush xml:id="br0">
      <inkml:brushProperty name="width" value="0.1" units="cm"/>
      <inkml:brushProperty name="height" value="0.1" units="cm"/>
      <inkml:brushProperty name="color" value="#F4F91B"/>
    </inkml:brush>
  </inkml:definitions>
  <inkml:trace contextRef="#ctx0" brushRef="#br0">10348 159 3223 0 0,'0'-5'24'0'0,"1"0"-1"0"0,-1-1 1 0 0,1 1-1 0 0,0 0 0 0 0,2-5 1 0 0,2-10 2798 0 0,-4 16-2724 0 0,-1 1 1 0 0,0-1-1 0 0,0 0 0 0 0,0 0 1 0 0,0 0-1 0 0,-1 1 1 0 0,1-1-1 0 0,-1 0 0 0 0,0 0 1 0 0,0 1-1 0 0,-1-1 0 0 0,1 1 1 0 0,-1-1-1 0 0,1 1 0 0 0,-1-1 1 0 0,0 1-1 0 0,0 0 0 0 0,-1 0 1 0 0,-2-3-1 0 0,2 3 103 0 0,1 0 0 0 0,-1 1 0 0 0,1 0 0 0 0,-1 0 0 0 0,0 0-1 0 0,0 0 1 0 0,0 0 0 0 0,0 0 0 0 0,0 1 0 0 0,0-1 0 0 0,0 1 0 0 0,-1 0 0 0 0,1 0 0 0 0,0 0-1 0 0,-1 1 1 0 0,1-1 0 0 0,-1 1 0 0 0,1 0 0 0 0,-1 0 0 0 0,1 0 0 0 0,-6 1 0 0 0,-59 18 503 0 0,50-13-602 0 0,-1-1 0 0 0,0 0 1 0 0,-23 2-1 0 0,-81-5 927 0 0,6 0 86 0 0,-298 26 758 0 0,350-24-1601 0 0,-170 6 216 0 0,19-2 63 0 0,60 0-14 0 0,-112-12 143 0 0,-196 1-117 0 0,270-1-294 0 0,93-1-45 0 0,-196 5 22 0 0,214 3-235 0 0,-73 0 42 0 0,-109-16 224 0 0,162 6-172 0 0,1 5 0 0 0,-127 13-1 0 0,149-7-63 0 0,-160-11 0 0 0,148 1 65 0 0,-96 6 0 0 0,93 7-20 0 0,-6 1-6 0 0,-149-6-1 0 0,140-8 44 0 0,1 5-1 0 0,-110 13 1 0 0,-190-6-61 0 0,352-8-60 0 0,-185 4 163 0 0,-57-3 81 0 0,211-3-207 0 0,1 3 0 0 0,-131 15 0 0 0,100 3 25 0 0,-152 1 0 0 0,1-17-53 0 0,226 1 8 0 0,1 2-1 0 0,-48 11 1 0 0,42-6-15 0 0,-58 3 0 0 0,31-11 60 0 0,0-4 0 0 0,-114-18 0 0 0,-185-4 317 0 0,249 21-325 0 0,-1-6-110 0 0,71 4 813 0 0,-77 2 0 0 0,-85-4-2077 0 0,109 1 1417 0 0,68 5-81 0 0,-9-1 10 0 0,-51 4 1 0 0,-19 0 16 0 0,50-3-26 0 0,41 2-19 0 0,-44 6 0 0 0,59-4 0 0 0,0 1 0 0 0,1 0 0 0 0,-1 1 0 0 0,1 0 0 0 0,-21 11 0 0 0,4-1 0 0 0,-42 13 0 0 0,-22 10 0 0 0,66-22 0 0 0,-32 24 0 0 0,-6 3 0 0 0,46-31 0 0 0,1 0 0 0 0,0 1 0 0 0,1 1 0 0 0,1 1 0 0 0,0 0 0 0 0,1 1 0 0 0,0 1 0 0 0,1 0 0 0 0,1 1 0 0 0,-14 24 0 0 0,23-35 0 0 0,-2 3 0 0 0,1 0 0 0 0,0 1 0 0 0,0 0 0 0 0,1 0 0 0 0,0 0 0 0 0,0 1 0 0 0,-2 15 0 0 0,0 12-14 0 0,3 0-1 0 0,0 1 1 0 0,3-1 0 0 0,5 46-1 0 0,-2-63 15 0 0,0 0 0 0 0,8 23 0 0 0,-8-35 0 0 0,0-1 0 0 0,0 1 0 0 0,1-1 0 0 0,0 0 0 0 0,1-1 0 0 0,0 1 0 0 0,10 13 0 0 0,3-4 0 0 0,0 0 0 0 0,1 0 0 0 0,0-2 0 0 0,1-1 0 0 0,1 0 0 0 0,25 12 0 0 0,-20-11 0 0 0,38 29 0 0 0,-44-29 0 0 0,1-1 0 0 0,0 0 0 0 0,30 13 0 0 0,-27-17 4 0 0,1-2 1 0 0,0-1-1 0 0,48 8 0 0 0,80-1 48 0 0,1 1 7 0 0,64 13 5 0 0,373 28 743 0 0,-432-46-1438 0 0,42 1 2104 0 0,438-16-2573 0 0,-166-2 903 0 0,-261 6 213 0 0,231 2 32 0 0,-104 20-48 0 0,-59-1 0 0 0,440 2 0 0 0,-337 18 0 0 0,-63-2 0 0 0,-163-33 0 0 0,-64-3 0 0 0,134 19 0 0 0,93 6 0 0 0,-37-6 0 0 0,-149-5 0 0 0,169-1 0 0 0,-37 2-3 0 0,-3 20 17 0 0,-210-32 3 0 0,0-2-1 0 0,69-6 1 0 0,32 2 39 0 0,-90 7-50 0 0,72 16-1 0 0,-36-4-5 0 0,-65-14 0 0 0,-1-1 0 0 0,63-4 0 0 0,67-16 0 0 0,-125 12 0 0 0,21 0 20 0 0,0 4-1 0 0,91 8 1 0 0,-95-4-15 0 0,-10-1-5 0 0,-1-3 0 0 0,1-2 0 0 0,-1-2 0 0 0,0-1 0 0 0,0-3 0 0 0,-1-2 0 0 0,0-1 0 0 0,48-22 0 0 0,-48 18 19 0 0,-31 13-7 0 0,-1-1 0 0 0,1-1 0 0 0,-1-1 0 0 0,0 0 0 0 0,0 0 1 0 0,-1-1-1 0 0,0 0 0 0 0,18-16 0 0 0,-8 1 13 0 0,-1 0 0 0 0,32-49 0 0 0,0-19 83 0 0,47-111 0 0 0,-12 23-15 0 0,7 7-93 0 0,-80 137 32 0 0,-1 0 1 0 0,16-67-1 0 0,-7 20-1 0 0,-18 66-20 0 0,-1-1 0 0 0,0 1 0 0 0,-2-1 0 0 0,1 0 0 0 0,-2 0 0 0 0,0 1 0 0 0,-1-1 0 0 0,-3-16 0 0 0,-1 5 19 0 0,-1 0 0 0 0,-1 0 0 0 0,-18-43 0 0 0,14 46 18 0 0,0 1 1 0 0,-26-38 0 0 0,31 51-37 0 0,-1 1 1 0 0,-1 0-1 0 0,1 0 1 0 0,-1 1-1 0 0,-1 0 1 0 0,1 1-1 0 0,-1 0 1 0 0,-17-10-1 0 0,21 15-40 0 0,0 0-1 0 0,-1 0 1 0 0,1 1-1 0 0,0 0 1 0 0,-1 0-1 0 0,1 0 1 0 0,-1 1-1 0 0,1 0 1 0 0,-1 0-1 0 0,1 0 1 0 0,0 0-1 0 0,-1 1 0 0 0,1 0 1 0 0,-1 1-1 0 0,1-1 1 0 0,0 1-1 0 0,-6 2 1 0 0,-10 5-641 0 0,1 0 1 0 0,-34 23 0 0 0,27-14-662 0 0,-41 36 1 0 0,15-6-563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32.582"/>
    </inkml:context>
    <inkml:brush xml:id="br0">
      <inkml:brushProperty name="width" value="0.1" units="cm"/>
      <inkml:brushProperty name="height" value="0.1" units="cm"/>
      <inkml:brushProperty name="color" value="#66CC00"/>
    </inkml:brush>
  </inkml:definitions>
  <inkml:trace contextRef="#ctx0" brushRef="#br0">62 1875 2959 0 0,'1'-1'287'0'0,"0"0"-1"0"0,1-1 1 0 0,-1 1-1 0 0,0-1 0 0 0,1 1 1 0 0,-1-1-1 0 0,0 1 1 0 0,0-1-1 0 0,0 0 0 0 0,0-2 1 0 0,-1 3 56 0 0,0 0 0 0 0,0 0 1 0 0,0 0-1 0 0,0 0 0 0 0,0 0 1 0 0,0 0-1 0 0,-1 0 0 0 0,1 0 1 0 0,0 0-1 0 0,-1 0 0 0 0,1 0 0 0 0,-1 0 1 0 0,-3-4 2059 0 0,2 3-2060 0 0,14 12 3310 0 0,-8-8-3521 0 0,1 1 0 0 0,-1 0 0 0 0,1-1 0 0 0,0 0 0 0 0,0 0-1 0 0,0-1 1 0 0,0 1 0 0 0,9 0 0 0 0,5 2 196 0 0,-13-3-213 0 0,-1 0 0 0 0,0-1 1 0 0,1 1-1 0 0,8-1 0 0 0,28-3 501 0 0,84 7 0 0 0,-3-7 230 0 0,-90 1-477 0 0,0 1 0 0 0,50 5 0 0 0,-56-2-282 0 0,-1-2-1 0 0,1 0 1 0 0,43-7-1 0 0,-38 3 69 0 0,59 1-1 0 0,82-2 144 0 0,6 0 76 0 0,-155 8-344 0 0,24 5 0 0 0,3 1 38 0 0,-23-5-77 0 0,8 2 80 0 0,46-1-1 0 0,-16-4-8 0 0,72-2 88 0 0,-52-6-69 0 0,-46 3 6 0 0,64 1 1 0 0,206-1 28 0 0,-308 3-115 0 0,144 2 74 0 0,-61-1-37 0 0,105-13-1 0 0,-188 13-37 0 0,185-2 274 0 0,-95 4-239 0 0,259 7 29 0 0,63-4-64 0 0,-392-4 5 0 0,153 10 54 0 0,-147-10-60 0 0,1-1 0 0 0,-1-1 0 0 0,35-6 0 0 0,18-1 58 0 0,-47 6-48 0 0,8 0-8 0 0,76 4 0 0 0,19 15-1 0 0,-41-14 0 0 0,-23-1 0 0 0,9-2 0 0 0,-49-1 0 0 0,43 4 0 0 0,-23 4 0 0 0,-1 0 0 0 0,0-2 0 0 0,103-3 0 0 0,-103-4 0 0 0,0 2 0 0 0,58 9 0 0 0,8 0 0 0 0,4 1 0 0 0,39 1 0 0 0,26-6 0 0 0,-147-5 1 0 0,208 8 62 0 0,-22 10-63 0 0,-64-11 0 0 0,-77-6 0 0 0,-68 0 1 0 0,138-2 62 0 0,-41-1-63 0 0,140-7 0 0 0,-207 7 0 0 0,1 3 0 0 0,76 10 0 0 0,-101-8 4 0 0,0-1 0 0 0,0-2 0 0 0,33-2 0 0 0,68-16 39 0 0,-76 10-41 0 0,84-4 1 0 0,-47 11-3 0 0,94-16 0 0 0,-127 13 0 0 0,-1 2 0 0 0,55 5 0 0 0,-4 0 0 0 0,244 6 0 0 0,-273-8 4 0 0,51-1-13 0 0,-99-1 24 0 0,0-1-1 0 0,-1-2 1 0 0,26-7-1 0 0,-8 0-8 0 0,-10 4 23 0 0,0-2 0 0 0,-1-2-1 0 0,0 0 1 0 0,34-19 0 0 0,-39 16 44 0 0,-1-1 0 0 0,0-1 1 0 0,-1-2-1 0 0,-1 0 0 0 0,38-39 1 0 0,-41 33 52 0 0,34-51 0 0 0,-46 62-86 0 0,-1-1 0 0 0,0 0-1 0 0,-1-1 1 0 0,0 1 0 0 0,6-30-1 0 0,23-204 45 0 0,6-27 367 0 0,-40 274-447 0 0,23-127 191 0 0,-23 113-188 0 0,0-1-1 0 0,-1 1 1 0 0,0-1 0 0 0,-1 1 0 0 0,-1-1 0 0 0,-5-20 0 0 0,4 24 10 0 0,-5-22-8 0 0,-2 0 0 0 0,-1 1 0 0 0,-29-60 0 0 0,37 89-9 0 0,-1-1 0 0 0,1 1 0 0 0,-1-1 0 0 0,0 1 0 0 0,0 0 0 0 0,0 0 0 0 0,0 1 0 0 0,-1-1 0 0 0,0 1 0 0 0,-6-4 0 0 0,-9-2 0 0 0,-29-11 0 0 0,9 4 0 0 0,-83-38 62 0 0,-182-52 0 0 0,239 91-27 0 0,-100-11-1 0 0,100 17-27 0 0,-138-13 43 0 0,-75-12 28 0 0,8-23 125 0 0,234 48-162 0 0,0 1-1 0 0,-58-3 1 0 0,-76 6 29 0 0,25 1-73 0 0,-56-17 3 0 0,159 17 4 0 0,-19-1 26 0 0,-111 3 0 0 0,-76 11-30 0 0,38-22 0 0 0,-49-1 0 0 0,103 15 0 0 0,-186-4 0 0 0,-105 20 0 0 0,369-10 0 0 0,-105-6 0 0 0,139-2 0 0 0,-431 23 0 0 0,265-11 0 0 0,149-9 0 0 0,26-1 0 0 0,-287 16 0 0 0,258-14 29 0 0,0-3 0 0 0,-126-18 1 0 0,0 0 10 0 0,-56 18-40 0 0,-55-11 64 0 0,170 2-64 0 0,-167 9 0 0 0,202 8 0 0 0,-72 4 0 0 0,23-9 0 0 0,-78 4 0 0 0,81 12 0 0 0,-22 2 0 0 0,-11-13 0 0 0,76-10 0 0 0,59 0 0 0 0,-44 4 0 0 0,41 4 0 0 0,-61 17 0 0 0,0 0 0 0 0,78-18 0 0 0,15-2 0 0 0,-1-1 0 0 0,0 0 0 0 0,0-1 0 0 0,-15-1 0 0 0,-36-3 0 0 0,-89-10 0 0 0,117 8 16 0 0,0 3 0 0 0,0 0 0 0 0,-40 5 0 0 0,55 0-16 0 0,-1 0 0 0 0,-23 8 0 0 0,7-2 0 0 0,22-5 0 0 0,0 1 0 0 0,1 0 0 0 0,0 1 0 0 0,0 1 0 0 0,-25 14 0 0 0,31-14-6 0 0,1 0-1 0 0,0 1 1 0 0,0 0-1 0 0,0 0 1 0 0,1 0 0 0 0,1 1-1 0 0,-1 0 1 0 0,1 1-1 0 0,-8 18 1 0 0,1 8-5 0 0,1 0 1 0 0,2 1-1 0 0,1 0 0 0 0,2 1 1 0 0,-3 67-1 0 0,-4 58 11 0 0,-4-51 0 0 0,15-94 0 0 0,2 1 0 0 0,0 0 0 0 0,1 0 0 0 0,2 19 0 0 0,16 75 0 0 0,-17-106 0 0 0,4 30 0 0 0,1 72 0 0 0,-6-76 0 0 0,1 0 0 0 0,2 0 0 0 0,7 32 0 0 0,-7-49 0 0 0,2 0 0 0 0,8 20 0 0 0,-10-29 0 0 0,0-1 0 0 0,0 0 0 0 0,1-1 0 0 0,0 1 0 0 0,0-1 0 0 0,0 0 0 0 0,1 0 0 0 0,6 6 0 0 0,16 19 0 0 0,-24-26 0 0 0,1 1 0 0 0,-1-1 0 0 0,1 0 0 0 0,-1-1 0 0 0,1 1 0 0 0,1 0 0 0 0,-1-1 0 0 0,0 0 0 0 0,1 0 0 0 0,-1 0 0 0 0,6 2 0 0 0,0-2 11 0 0,-1 2 0 0 0,0-1 0 0 0,0 1 0 0 0,15 12 0 0 0,-7-5-2 0 0,-14-11-7 0 0,-1 0 0 0 0,0 0 0 0 0,1 0 1 0 0,-1-1-1 0 0,0 1 0 0 0,1-1 0 0 0,-1 1 0 0 0,1-1 0 0 0,-1 0 0 0 0,1 0 0 0 0,-1 0 0 0 0,1 0 0 0 0,3-1 1 0 0,35-9 31 0 0,-38 9-34 0 0,65-15 64 0 0,-67 16-63 0 0,0 0 1 0 0,0 0-1 0 0,0 0 0 0 0,-1 0 0 0 0,1 0 0 0 0,0 0 1 0 0,0 0-1 0 0,0 0 0 0 0,0 1 0 0 0,-1-1 1 0 0,1 0-1 0 0,0 1 0 0 0,0-1 0 0 0,-1 0 0 0 0,1 1 1 0 0,0-1-1 0 0,-1 1 0 0 0,1-1 0 0 0,0 1 1 0 0,-1-1-1 0 0,1 1 0 0 0,0-1 0 0 0,-1 1 1 0 0,1 0-1 0 0,-1-1 0 0 0,0 1 0 0 0,1 0 0 0 0,-1 0 1 0 0,1-1-1 0 0,-1 1 0 0 0,0 0 0 0 0,0 0 1 0 0,1 0-1 0 0,-1-1 0 0 0,0 1 0 0 0,0 0 1 0 0,0 1-1 0 0,1 3-12 0 0,0 1 1 0 0,-1 0 0 0 0,0 11-1 0 0,-7 77-1754 0 0,-3-31-5096 0 0,-4-4-1614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9.181"/>
    </inkml:context>
    <inkml:brush xml:id="br0">
      <inkml:brushProperty name="width" value="0.1" units="cm"/>
      <inkml:brushProperty name="height" value="0.1" units="cm"/>
      <inkml:brushProperty name="color" value="#F4F91B"/>
    </inkml:brush>
  </inkml:definitions>
  <inkml:trace contextRef="#ctx0" brushRef="#br0">2670 9 4575 0 0,'-18'-3'436'0'0,"1"1"0"0"0,0 1 0 0 0,-1 1 0 0 0,1 0 0 0 0,-1 1 0 0 0,1 1-1 0 0,-23 5 1 0 0,-25 2-340 0 0,-29-3 571 0 0,1-4 0 0 0,-145-15 0 0 0,-193-3 141 0 0,0 35-120 0 0,344-13-673 0 0,-298 10 152 0 0,343-16-189 0 0,-536 12-518 0 0,515-9-336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07.673"/>
    </inkml:context>
    <inkml:brush xml:id="br0">
      <inkml:brushProperty name="width" value="0.1" units="cm"/>
      <inkml:brushProperty name="height" value="0.1" units="cm"/>
      <inkml:brushProperty name="color" value="#F4F91B"/>
    </inkml:brush>
  </inkml:definitions>
  <inkml:trace contextRef="#ctx0" brushRef="#br0">2909 19 5039 0 0,'0'-1'34'0'0,"0"0"0"0"0,0 0-1 0 0,0 0 1 0 0,-1 0 0 0 0,1 0-1 0 0,0 0 1 0 0,0 0-1 0 0,-1 0 1 0 0,1 0 0 0 0,0 0-1 0 0,-1 0 1 0 0,1 0-1 0 0,-2-1 1 0 0,2 2 15 0 0,0-1 0 0 0,0 1-1 0 0,-1 0 1 0 0,1-1 0 0 0,0 1 0 0 0,-1 0 0 0 0,1 0-1 0 0,0-1 1 0 0,-1 1 0 0 0,1 0 0 0 0,0 0 0 0 0,-1 0-1 0 0,1 0 1 0 0,-1 0 0 0 0,1-1 0 0 0,0 1 0 0 0,-1 0-1 0 0,1 0 1 0 0,-1 0 0 0 0,1 0 0 0 0,0 0-1 0 0,-1 0 1 0 0,1 0 0 0 0,-1 0 0 0 0,1 0 0 0 0,0 1-1 0 0,-1-1 1 0 0,1 0 0 0 0,-1 0 0 0 0,1 0 0 0 0,-1 1-1 0 0,-21 2 1229 0 0,2 0-888 0 0,-13 9-76 0 0,11-3-162 0 0,0-1 0 0 0,-1-1 0 0 0,0-1 0 0 0,0-1 0 0 0,-40 3 1 0 0,-298-2 1698 0 0,236-10-1585 0 0,-155 2-154 0 0,148 14-127 0 0,-222 8 339 0 0,-18-10 184 0 0,266-6-379 0 0,29-4-26 0 0,0-4 0 0 0,-145-26 0 0 0,165 22-84 0 0,-1 2 1 0 0,0 3-1 0 0,0 3 0 0 0,-110 13 0 0 0,101-5-126 0 0,-1 2-11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09.862"/>
    </inkml:context>
    <inkml:brush xml:id="br0">
      <inkml:brushProperty name="width" value="0.1" units="cm"/>
      <inkml:brushProperty name="height" value="0.1" units="cm"/>
      <inkml:brushProperty name="color" value="#F4F91B"/>
    </inkml:brush>
  </inkml:definitions>
  <inkml:trace contextRef="#ctx0" brushRef="#br0">2338 179 1375 0 0,'1'-3'284'0'0,"1"-1"-1"0"0,-1 1 1 0 0,1 0-1 0 0,0-1 0 0 0,1 1 1 0 0,-1 0-1 0 0,0 0 0 0 0,1 1 1 0 0,0-1-1 0 0,-1 0 0 0 0,1 1 1 0 0,0-1-1 0 0,6-3 0 0 0,-5 4-152 0 0,-1 0-1 0 0,0 0 0 0 0,1-1 0 0 0,-1 1 1 0 0,-1-1-1 0 0,1 0 0 0 0,0 0 0 0 0,-1 0 1 0 0,1 0-1 0 0,-1 0 0 0 0,0-1 1 0 0,0 1-1 0 0,2-5 0 0 0,-4 6-10 0 0,0-1 1 0 0,0 1-1 0 0,1-1 1 0 0,-1 1-1 0 0,-1 0 0 0 0,1-1 1 0 0,0 1-1 0 0,-1-1 1 0 0,1 1-1 0 0,-1 0 0 0 0,0-1 1 0 0,1 1-1 0 0,-1 0 1 0 0,0 0-1 0 0,0 0 0 0 0,-1 0 1 0 0,1 0-1 0 0,0 0 1 0 0,-1 0-1 0 0,1 0 0 0 0,-1 0 1 0 0,0 0-1 0 0,-2-1 1 0 0,0-1 20 0 0,1 1 1 0 0,-1 0 0 0 0,0 1 0 0 0,0-1 0 0 0,-1 0-1 0 0,1 1 1 0 0,0 0 0 0 0,-1 0 0 0 0,0 1 0 0 0,-7-3-1 0 0,-23 1 108 0 0,0 0-1 0 0,0 3 0 0 0,-56 6 1 0 0,-21-1-99 0 0,-61-11 160 0 0,-58 1 227 0 0,-264 7 522 0 0,55 5-271 0 0,268-3-777 0 0,-77 7 799 0 0,222-7-1410 0 0,0 0-1 0 0,0 2 0 0 0,1 1 1 0 0,0 2-1 0 0,0 0 0 0 0,1 2 0 0 0,-26 14 1 0 0,14-3-4334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0.867"/>
    </inkml:context>
    <inkml:brush xml:id="br0">
      <inkml:brushProperty name="width" value="0.1" units="cm"/>
      <inkml:brushProperty name="height" value="0.1" units="cm"/>
      <inkml:brushProperty name="color" value="#F4F91B"/>
    </inkml:brush>
  </inkml:definitions>
  <inkml:trace contextRef="#ctx0" brushRef="#br0">1449 112 919 0 0,'-8'4'1298'0'0,"7"-3"-1112"0"0,0 0-1 0 0,0 0 0 0 0,0 0 0 0 0,-1-1 0 0 0,1 1 0 0 0,0 0 1 0 0,-1-1-1 0 0,1 1 0 0 0,-1-1 0 0 0,1 1 0 0 0,-1-1 0 0 0,1 0 0 0 0,-1 1 1 0 0,1-1-1 0 0,-1 0 0 0 0,1 0 0 0 0,-1 0 0 0 0,1 0 0 0 0,-1-1 0 0 0,1 1 1 0 0,-1 0-1 0 0,1-1 0 0 0,-1 1 0 0 0,1-1 0 0 0,-2 0 0 0 0,-1-1 62 0 0,-1-1 1 0 0,1 1-1 0 0,0 0 0 0 0,-1 1 0 0 0,1-1 0 0 0,-1 1 0 0 0,0 0 0 0 0,1 0 0 0 0,-1 0 0 0 0,-8 0 0 0 0,-5 2 173 0 0,-30 3 0 0 0,32-2-195 0 0,-32 0 0 0 0,-20-8 156 0 0,-102-24-1 0 0,102 15-12 0 0,-108-8-1 0 0,152 22-332 0 0,-136-2 122 0 0,2 0-33 0 0,96 1-93 0 0,-95-12 262 0 0,40 2-4109 0 0,63 8-208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1.978"/>
    </inkml:context>
    <inkml:brush xml:id="br0">
      <inkml:brushProperty name="width" value="0.1" units="cm"/>
      <inkml:brushProperty name="height" value="0.1" units="cm"/>
      <inkml:brushProperty name="color" value="#F4F91B"/>
    </inkml:brush>
  </inkml:definitions>
  <inkml:trace contextRef="#ctx0" brushRef="#br0">2721 152 5615 0 0,'-45'2'753'0'0,"31"0"-685"0"0,1-2 0 0 0,0 1 0 0 0,0-2 0 0 0,-1 1 0 0 0,-15-5-1 0 0,-11-6 589 0 0,29 8-380 0 0,-1-1-1 0 0,1 2 0 0 0,0-1 1 0 0,-1 2-1 0 0,1-1 0 0 0,-1 1 1 0 0,-13 2-1 0 0,-68 9 223 0 0,30-3-148 0 0,-85 1-1 0 0,97-11-40 0 0,-74-14 1 0 0,-48-19 335 0 0,-51-10 147 0 0,-387-2 286 0 0,349 59-1003 0 0,-1 18-67 0 0,164-17-9 0 0,-117 22-849 0 0,109-13-140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2.947"/>
    </inkml:context>
    <inkml:brush xml:id="br0">
      <inkml:brushProperty name="width" value="0.1" units="cm"/>
      <inkml:brushProperty name="height" value="0.1" units="cm"/>
      <inkml:brushProperty name="color" value="#F4F91B"/>
    </inkml:brush>
  </inkml:definitions>
  <inkml:trace contextRef="#ctx0" brushRef="#br0">1597 171 1375 0 0,'5'-15'109'0'0,"-4"13"-87"0"0,-1 0 0 0 0,1 0 1 0 0,-1 0-1 0 0,1 0 0 0 0,0 0 0 0 0,0 1 1 0 0,2-11 4819 0 0,-10 10-3563 0 0,-8 0-1202 0 0,-241 4 2286 0 0,229-1-2104 0 0,-183 6 1160 0 0,153-8-979 0 0,-96-14 0 0 0,-96-16 287 0 0,-7-1-218 0 0,170 17-490 0 0,-157-23-523 0 0,192 33 177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4.102"/>
    </inkml:context>
    <inkml:brush xml:id="br0">
      <inkml:brushProperty name="width" value="0.1" units="cm"/>
      <inkml:brushProperty name="height" value="0.1" units="cm"/>
      <inkml:brushProperty name="color" value="#F4F91B"/>
    </inkml:brush>
  </inkml:definitions>
  <inkml:trace contextRef="#ctx0" brushRef="#br0">2023 110 2527 0 0,'0'-1'29'0'0,"0"1"0"0"0,0 0 0 0 0,0-1-1 0 0,0 1 1 0 0,0-1 0 0 0,0 1 0 0 0,1-1-1 0 0,-1 1 1 0 0,0-1 0 0 0,0 1-1 0 0,0 0 1 0 0,0-1 0 0 0,-1 1 0 0 0,1-1-1 0 0,0 1 1 0 0,0-1 0 0 0,0 1 0 0 0,0 0-1 0 0,0-1 1 0 0,-1 1 0 0 0,1-1 0 0 0,0 1-1 0 0,0 0 1 0 0,0-1 0 0 0,-1 1-1 0 0,1 0 1 0 0,-1-1 0 0 0,-11-10 967 0 0,-2 0-27 0 0,11 6-743 0 0,-1 1 0 0 0,0-1 1 0 0,0 1-1 0 0,0 0 1 0 0,-1 0-1 0 0,1 1 0 0 0,-1 0 1 0 0,0-1-1 0 0,0 1 0 0 0,0 1 1 0 0,-9-4-1 0 0,4 2 34 0 0,-1 1 0 0 0,1 0-1 0 0,0 0 1 0 0,-1 2 0 0 0,-15-2-1 0 0,0 3 129 0 0,-37 4-1 0 0,-7 1-112 0 0,-198-20 318 0 0,187 10-164 0 0,-127 8-1 0 0,67 10-90 0 0,74-6-123 0 0,-129-2 0 0 0,90-13-83 0 0,29 1-59 0 0,0 3 1 0 0,-119 10-1 0 0,-13 20-994 0 0,141-19-102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5.068"/>
    </inkml:context>
    <inkml:brush xml:id="br0">
      <inkml:brushProperty name="width" value="0.1" units="cm"/>
      <inkml:brushProperty name="height" value="0.1" units="cm"/>
      <inkml:brushProperty name="color" value="#F4F91B"/>
    </inkml:brush>
  </inkml:definitions>
  <inkml:trace contextRef="#ctx0" brushRef="#br0">3372 69 455 0 0,'-2'-2'72'0'0,"-1"0"-1"0"0,0 0 0 0 0,0 0 0 0 0,0 1 0 0 0,0-1 0 0 0,0 1 1 0 0,0-1-1 0 0,0 1 0 0 0,0 0 0 0 0,0 0 0 0 0,-4 0 0 0 0,-43-4 3137 0 0,22 2-2967 0 0,-72-16 801 0 0,69 12-526 0 0,0 1-1 0 0,-1 1 1 0 0,1 2-1 0 0,-46 1 1 0 0,-112 26 445 0 0,124-13-744 0 0,-115 5 0 0 0,-305 5 1017 0 0,415-15-1103 0 0,0-4 0 0 0,-140-14-1 0 0,118 5-19 0 0,0 4-1 0 0,-175 16 0 0 0,27 3-53 0 0,-67 6 3 0 0,-290 32-584 0 0,508-49 80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3.667"/>
    </inkml:context>
    <inkml:brush xml:id="br0">
      <inkml:brushProperty name="width" value="0.1" units="cm"/>
      <inkml:brushProperty name="height" value="0.1" units="cm"/>
      <inkml:brushProperty name="color" value="#E71224"/>
    </inkml:brush>
  </inkml:definitions>
  <inkml:trace contextRef="#ctx0" brushRef="#br0">590 328 5983 0 0,'-2'0'167'0'0,"0"0"-1"0"0,1 0 0 0 0,-1 1 0 0 0,0-1 0 0 0,1 1 1 0 0,-1-1-1 0 0,1 1 0 0 0,-1-1 0 0 0,0 1 0 0 0,1 0 1 0 0,0 0-1 0 0,-1 0 0 0 0,1 0 0 0 0,-1 0 0 0 0,1 0 0 0 0,0 0 1 0 0,0 0-1 0 0,0 1 0 0 0,0-1 0 0 0,0 0 0 0 0,0 1 1 0 0,0-1-1 0 0,0 1 0 0 0,0-1 0 0 0,0 1 0 0 0,1-1 1 0 0,-1 1-1 0 0,1 0 0 0 0,-1-1 0 0 0,1 4 392 0 0,9-25 5108 0 0,-7 1-5277 0 0,0 1 1 0 0,-1-1-1 0 0,-1 0 1 0 0,0 0-1 0 0,-2 1 1 0 0,0-1 0 0 0,-1 1-1 0 0,-1-1 1 0 0,-1 1-1 0 0,-8-23 1 0 0,8 32-348 0 0,0 0 0 0 0,-1-1 0 0 0,0 2-1 0 0,0-1 1 0 0,-1 1 0 0 0,0 0 0 0 0,-1 0 0 0 0,1 1 0 0 0,-1 0 0 0 0,-1 0 0 0 0,-12-8-1 0 0,16 13-19 0 0,-1 0 0 0 0,1 1 0 0 0,-1-1-1 0 0,0 1 1 0 0,1 0 0 0 0,-1 0-1 0 0,-10 1 1 0 0,6-1 17 0 0,-1 2 0 0 0,1-1 1 0 0,-15 4-1 0 0,8 1-25 0 0,1 0 1 0 0,-1 1-1 0 0,2 0 0 0 0,-1 2 0 0 0,1 0 0 0 0,0 0 1 0 0,0 1-1 0 0,-18 16 0 0 0,11-5 12 0 0,1 0-1 0 0,0 1 1 0 0,2 1 0 0 0,-19 27-1 0 0,31-37 21 0 0,0 0 0 0 0,1 1 1 0 0,0 0-1 0 0,1 0 0 0 0,0 0 0 0 0,1 0 0 0 0,0 1 0 0 0,2 0 1 0 0,-1 0-1 0 0,2 0 0 0 0,0 0 0 0 0,0 19 0 0 0,3-1 97 0 0,1-1-1 0 0,1 0 0 0 0,1 0 1 0 0,15 45-1 0 0,-13-54-7 0 0,1-1 0 0 0,1 1 0 0 0,1-1 0 0 0,19 29 0 0 0,-23-40-96 0 0,1 0 0 0 0,1 0 0 0 0,0-1 0 0 0,0 0 0 0 0,1-1 0 0 0,0 0-1 0 0,0 0 1 0 0,1-1 0 0 0,0 0 0 0 0,14 8 0 0 0,-17-13 2 0 0,0 1 0 0 0,0-1 0 0 0,-1-1 0 0 0,1 1 1 0 0,10 0-1 0 0,14 3 180 0 0,-50-3-4201 0 0,5 0 2085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16.754"/>
    </inkml:context>
    <inkml:brush xml:id="br0">
      <inkml:brushProperty name="width" value="0.1" units="cm"/>
      <inkml:brushProperty name="height" value="0.1" units="cm"/>
      <inkml:brushProperty name="color" value="#F4F91B"/>
    </inkml:brush>
  </inkml:definitions>
  <inkml:trace contextRef="#ctx0" brushRef="#br0">3254 79 1839 0 0,'-3'-2'361'0'0,"0"-1"0"0"0,0 1-1 0 0,0 0 1 0 0,-1 0 0 0 0,1 1-1 0 0,-1-1 1 0 0,1 1-1 0 0,-1-1 1 0 0,-6 0 0 0 0,-4-3 103 0 0,-19-7 377 0 0,0 2-1 0 0,0 1 1 0 0,0 2-1 0 0,-54-6 1 0 0,15 9-195 0 0,-82 5 0 0 0,-51 2-474 0 0,-128 9 98 0 0,-125 10 2 0 0,364-18-206 0 0,-94 17 1 0 0,94-9-14 0 0,-94 1 1 0 0,-36-22-27 0 0,-24 0 21 0 0,-24 6 67 0 0,61 1-193 0 0,52 9-970 0 0,79 2-80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31.898"/>
    </inkml:context>
    <inkml:brush xml:id="br0">
      <inkml:brushProperty name="width" value="0.1" units="cm"/>
      <inkml:brushProperty name="height" value="0.1" units="cm"/>
      <inkml:brushProperty name="color" value="#F4F91B"/>
    </inkml:brush>
  </inkml:definitions>
  <inkml:trace contextRef="#ctx0" brushRef="#br0">357 74 1375 0 0,'-9'1'256'0'0,"0"1"-1"0"0,0 0 0 0 0,0 0 1 0 0,1 1-1 0 0,-1 0 0 0 0,1 0 1 0 0,-16 9-1 0 0,-4 1-346 0 0,8-4 136 0 0,-6 2 114 0 0,-32 9-1 0 0,48-18 190 0 0,1 0 0 0 0,-1 0-1 0 0,0-1 1 0 0,0 0 0 0 0,1-1 0 0 0,-1 0 0 0 0,-11-1-1 0 0,-13-8 1656 0 0,27 7-1510 0 0,7 2-474 0 0,0 0 0 0 0,-1-1-1 0 0,1 1 1 0 0,0 0 0 0 0,0 0-1 0 0,-1 0 1 0 0,1 0 0 0 0,0 0-1 0 0,-1 0 1 0 0,1 0 0 0 0,0 0-1 0 0,0 0 1 0 0,-1 0 0 0 0,1 0-1 0 0,0 0 1 0 0,-1 0 0 0 0,1 0-1 0 0,0 0 1 0 0,0 0 0 0 0,-1 0-1 0 0,1 1 1 0 0,0-1 0 0 0,0 0-1 0 0,-1 0 1 0 0,1 0 0 0 0,0 0-1 0 0,0 1 1 0 0,-1-1 0 0 0,1 0 0 0 0,0 0-1 0 0,0 0 1 0 0,0 1 0 0 0,-1-1-1 0 0,1 0 1 0 0,0 0 0 0 0,0 1-1 0 0,0-1 1 0 0,0 0 0 0 0,0 0-1 0 0,0 1 1 0 0,0-1 0 0 0,-1 0-1 0 0,1 0 1 0 0,0 1 0 0 0,0-1-1 0 0,0 0 1 0 0,0 1 0 0 0,0-1-1 0 0,0 0 1 0 0,0 1 0 0 0,0 0-1 0 0,1 0 0 0 0,-1 0 0 0 0,0-1 0 0 0,0 1 0 0 0,0 0 0 0 0,0 0 0 0 0,1 0 0 0 0,-1-1 1 0 0,0 1-1 0 0,1 0 0 0 0,-1 0 0 0 0,0-1 0 0 0,1 1 0 0 0,-1 0 0 0 0,1-1 0 0 0,0 2 0 0 0,17 9 916 0 0,31 13 0 0 0,-14-8-768 0 0,-29-13-135 0 0,1-1 1 0 0,-1 0-1 0 0,1 0 0 0 0,0 0 1 0 0,0-1-1 0 0,-1 0 1 0 0,1 0-1 0 0,0-1 1 0 0,7 0-1 0 0,11-1 345 0 0,28-7 0 0 0,-23 4 54 0 0,127-25 461 0 0,3-1-500 0 0,398-1 697 0 0,-331 12-653 0 0,-4-4-164 0 0,-162 20-79 0 0,103 9 1 0 0,-161-6-192 0 0,48 6 43 0 0,1-3 0 0 0,87-4 0 0 0,86-28 31 0 0,-217 28-62 0 0,0 1 0 0 0,0 0 0 0 0,0 0 0 0 0,0 0 1 0 0,0 1-1 0 0,0 0 0 0 0,0 0 0 0 0,-1 1 0 0 0,1 0 0 0 0,0 1 0 0 0,-1 0 0 0 0,13 6 1 0 0,-19-8-13 0 0,1 0 1 0 0,-1-1-1 0 0,0 1 1 0 0,-1 0-1 0 0,1 0 1 0 0,0 0-1 0 0,0 0 1 0 0,0 0-1 0 0,0 0 1 0 0,-1 0-1 0 0,1 0 1 0 0,-1 0-1 0 0,1 1 1 0 0,-1-1-1 0 0,1 0 1 0 0,-1 0-1 0 0,1 2 0 0 0,-1-3 1 0 0,0 1 0 0 0,0-1-1 0 0,0 1 1 0 0,0-1-1 0 0,0 1 1 0 0,0-1-1 0 0,0 1 1 0 0,0-1-1 0 0,-1 1 1 0 0,1-1-1 0 0,0 1 1 0 0,0-1-1 0 0,0 1 1 0 0,-1-1-1 0 0,1 1 1 0 0,0-1-1 0 0,0 1 1 0 0,-1-1-1 0 0,1 1 1 0 0,0-1-1 0 0,-1 0 1 0 0,1 1-1 0 0,-1-1 1 0 0,1 0-1 0 0,0 1 1 0 0,-1-1-1 0 0,1 0 1 0 0,-1 0-1 0 0,1 1 1 0 0,-1-1-1 0 0,1 0 1 0 0,-1 0-1 0 0,1 0 1 0 0,-1 0-1 0 0,1 0 1 0 0,-1 1-1 0 0,1-1 1 0 0,-1 0-1 0 0,1 0 1 0 0,-1 0-1 0 0,1 0 1 0 0,-1-1-1 0 0,0 1 1 0 0,-122-7 387 0 0,-22 0 67 0 0,-320-7-392 0 0,357 6-42 0 0,0 5-1 0 0,-119 11 0 0 0,-83 11-21 0 0,139-10 0 0 0,9 7 0 0 0,88-7 0 0 0,-113 0 0 0 0,8-12 0 0 0,283 7 0 0 0,305-48 64 0 0,-306 33-64 0 0,127 3 0 0 0,-6 2 0 0 0,-103-4 0 0 0,150-6 0 0 0,-107 12 38 0 0,233-36-1 0 0,-388 39-27 0 0,54-8 47 0 0,0 2 0 0 0,106 3 0 0 0,-163 5-58 0 0,0-1-1 0 0,-1 1 0 0 0,1 0 0 0 0,-1 0 1 0 0,1 1-1 0 0,6 2 0 0 0,-9-3-110 0 0,-1 1-1 0 0,0-1 1 0 0,1 1-1 0 0,-1 0 1 0 0,0-1-1 0 0,1 1 1 0 0,-1 0-1 0 0,0 0 0 0 0,-1 0 1 0 0,1 1-1 0 0,0-1 1 0 0,0 0-1 0 0,-1 1 1 0 0,2 3-1 0 0,5 11-1483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3:34.719"/>
    </inkml:context>
    <inkml:brush xml:id="br0">
      <inkml:brushProperty name="width" value="0.1" units="cm"/>
      <inkml:brushProperty name="height" value="0.1" units="cm"/>
      <inkml:brushProperty name="color" value="#F4F91B"/>
    </inkml:brush>
  </inkml:definitions>
  <inkml:trace contextRef="#ctx0" brushRef="#br0">1140 1858 2959 0 0,'1'-1'58'0'0,"0"1"-1"0"0,0-1 0 0 0,0 0 1 0 0,0 0-1 0 0,0 1 0 0 0,0-1 1 0 0,0 0-1 0 0,-1 0 0 0 0,1 0 0 0 0,0 0 1 0 0,-1 0-1 0 0,1 0 0 0 0,-1 0 1 0 0,1 0-1 0 0,-1 0 0 0 0,1 0 1 0 0,-1-1-1 0 0,0 1 0 0 0,1 0 0 0 0,-1 0 1 0 0,0 0-1 0 0,0-1 0 0 0,0 1 1 0 0,0 0-1 0 0,0 0 0 0 0,0 0 0 0 0,0 0 1 0 0,-1-1-1 0 0,1 1 0 0 0,0 0 1 0 0,-1 0-1 0 0,1 0 0 0 0,-1 0 1 0 0,1 0-1 0 0,-1 0 0 0 0,1 0 0 0 0,-2-2 1 0 0,-1-2 176 0 0,1 0 1 0 0,-1 0 0 0 0,0 1-1 0 0,0-1 1 0 0,-1 1-1 0 0,1-1 1 0 0,-1 1 0 0 0,0 0-1 0 0,0 1 1 0 0,0-1-1 0 0,-1 1 1 0 0,1 0 0 0 0,-1 0-1 0 0,0 0 1 0 0,-10-4-1 0 0,7 4-110 0 0,0 1 0 0 0,0 0 0 0 0,0 0 0 0 0,-1 0 0 0 0,1 1-1 0 0,-1 1 1 0 0,0-1 0 0 0,1 1 0 0 0,-16 2 0 0 0,-213 42 238 0 0,46-6 186 0 0,128-27-77 0 0,0-3 0 0 0,0-3-1 0 0,-83-3 1 0 0,125-6-131 0 0,10-1-25 0 0,11 5-302 0 0,0 0-1 0 0,0 0 1 0 0,0 0-1 0 0,0 0 1 0 0,0 0-1 0 0,0 0 0 0 0,-1 0 1 0 0,1 0-1 0 0,0 0 1 0 0,0 0-1 0 0,0 0 1 0 0,0 0-1 0 0,0 0 1 0 0,0 0-1 0 0,0 0 1 0 0,0 0-1 0 0,-1-1 1 0 0,1 1-1 0 0,0 0 1 0 0,0 0-1 0 0,0 0 1 0 0,0 0-1 0 0,0 0 1 0 0,0 0-1 0 0,0 0 1 0 0,0-1-1 0 0,0 1 1 0 0,0 0-1 0 0,0 0 1 0 0,0 0-1 0 0,0 0 1 0 0,0 0-1 0 0,0 0 0 0 0,0-1 1 0 0,0 1-1 0 0,0 0 1 0 0,0 0-1 0 0,0 0 1 0 0,0 0-1 0 0,0 0 1 0 0,0 0-1 0 0,0-1 1 0 0,0 1-1 0 0,0 0 1 0 0,0 0-1 0 0,3-1 36 0 0,0 0-1 0 0,0 0 1 0 0,0 0-1 0 0,0 0 0 0 0,0 1 1 0 0,0-1-1 0 0,0 1 1 0 0,1 0-1 0 0,-1 0 0 0 0,0 0 1 0 0,5 2-1 0 0,-3-2-18 0 0,94 5 326 0 0,124 12 252 0 0,-112 0-473 0 0,0-5 1 0 0,122-3-1 0 0,279 4 58 0 0,-299-1-124 0 0,48 5 35 0 0,-214-13-93 0 0,33 5-7 0 0,-69-7-4 0 0,-1 1 1 0 0,0-1-1 0 0,-1 1 1 0 0,1 1 0 0 0,15 8-1 0 0,-24-12 1 0 0,-1 0 0 0 0,0 0 0 0 0,1 1 0 0 0,-1-1 0 0 0,0 0 0 0 0,1 0 0 0 0,-1 0 0 0 0,0 0 0 0 0,1 1 0 0 0,-1-1 0 0 0,0 0 0 0 0,0 0 0 0 0,1 1 0 0 0,-1-1 0 0 0,0 0 0 0 0,0 0 0 0 0,1 1 0 0 0,-1-1 0 0 0,0 0 0 0 0,0 1 0 0 0,0-1 0 0 0,0 0 0 0 0,0 1 0 0 0,1-1 0 0 0,-1 0 0 0 0,0 1 0 0 0,0-1 0 0 0,-8 4 0 0 0,-15-2 0 0 0,-103-10 64 0 0,-158 11 0 0 0,-222 2-24 0 0,86-36-29 0 0,366 25 48 0 0,-100 3-1 0 0,121 6-26 0 0,28-2-10 0 0,23-2-12 0 0,9 1 33 0 0,40 3 0 0 0,-16 0 14 0 0,594 4 751 0 0,-636-7-791 0 0,207 2 311 0 0,250 35 0 0 0,-401-28-137 0 0,1-3-1 0 0,-1-2 0 0 0,1-3 1 0 0,78-10-1 0 0,-46 0 139 0 0,36-6 6 0 0,-103 11-252 0 0,-15 2-24 0 0,-1-1 1 0 0,1 0-1 0 0,27-9 0 0 0,-21 3 164 0 0,0-1-1 0 0,0-1 1 0 0,31-22-1 0 0,-42 25-99 0 0,0-1-1 0 0,-1 0 1 0 0,0-1-1 0 0,0 0 0 0 0,-1 0 1 0 0,-1-1-1 0 0,14-21 0 0 0,-5 0 82 0 0,-1-2 0 0 0,-1 0 0 0 0,20-71-1 0 0,12-113 562 0 0,-24 98-454 0 0,5-48 48 0 0,-10 47-163 0 0,-14 99-176 0 0,-1 0 0 0 0,-1 0 0 0 0,-2 0 0 0 0,0 0 1 0 0,-1 0-1 0 0,-1-1 0 0 0,-1 2 0 0 0,-10-39 0 0 0,-1 6-17 0 0,8 28 12 0 0,-1 0-1 0 0,-1 1 0 0 0,-1 0 0 0 0,-16-32 1 0 0,13 36 11 0 0,-1 0 0 0 0,-1 1 0 0 0,-28-32 0 0 0,33 43-25 0 0,0 1 1 0 0,0 0-1 0 0,-1 0 0 0 0,0 1 1 0 0,0 0-1 0 0,-1 1 0 0 0,1 0 1 0 0,-2 0-1 0 0,-14-4 0 0 0,-20-4-1 0 0,-97-16-1 0 0,-51 9 20 0 0,78 10 27 0 0,22 0-14 0 0,-153-36 0 0 0,177 28-11 0 0,-2 3 1 0 0,-100-10-1 0 0,-108 0 43 0 0,111-2-28 0 0,25 4-8 0 0,-81 7 2 0 0,-23-3 4 0 0,193 12-34 0 0,-1 1 0 0 0,0 4 0 0 0,0 1 0 0 0,-75 9 0 0 0,59 0 0 0 0,33-4 0 0 0,1 1 0 0 0,-45 12 0 0 0,78-15 0 0 0,1 1 0 0 0,-1-1 0 0 0,0 1 0 0 0,0 0 0 0 0,1 1 0 0 0,-1-1 0 0 0,1 1 0 0 0,0 0 0 0 0,-8 6 0 0 0,10-7 0 0 0,1 0 0 0 0,-1 0 0 0 0,1 0 0 0 0,-1 0 0 0 0,1 0 0 0 0,0 0 0 0 0,0 0 0 0 0,0 0 0 0 0,0 0 0 0 0,0 1 0 0 0,1-1 0 0 0,-1 0 0 0 0,1 1 0 0 0,-1-1 0 0 0,1 1 0 0 0,0-1 0 0 0,0 0 0 0 0,0 1 0 0 0,0-1 0 0 0,0 1 0 0 0,1-1 0 0 0,0 4 0 0 0,20 56 0 0 0,-15-46 0 0 0,-1 0 0 0 0,0 0 0 0 0,5 30 0 0 0,-8-31-3 0 0,0 1 1 0 0,-1-1-1 0 0,-1 1 0 0 0,-1 0 1 0 0,0-1-1 0 0,-1 1 0 0 0,0-1 1 0 0,-9 28-1 0 0,-21 44 3 0 0,18-54 0 0 0,2 1 0 0 0,1 0 0 0 0,-10 58 0 0 0,-5 63 0 0 0,9-63 0 0 0,14-61 14 0 0,1-1 1 0 0,1 1-1 0 0,1-1 0 0 0,2 1 0 0 0,1-1 0 0 0,2 0 1 0 0,0 0-1 0 0,16 45 0 0 0,-19-68 4 0 0,0 0 1 0 0,1 0-1 0 0,-1 0 0 0 0,1 0 1 0 0,1 0-1 0 0,-1-1 0 0 0,1 0 1 0 0,1 0-1 0 0,-1 0 0 0 0,7 6 0 0 0,-10-11 4 0 0,0 0-1 0 0,1-1 0 0 0,-1 1 1 0 0,1-1-1 0 0,-1 1 0 0 0,1-1 1 0 0,-1 0-1 0 0,1 0 0 0 0,-1 1 1 0 0,1-1-1 0 0,-1 0 0 0 0,1-1 1 0 0,-1 1-1 0 0,1 0 0 0 0,-1 0 1 0 0,1-1-1 0 0,-1 1 0 0 0,1 0 1 0 0,-1-1-1 0 0,0 0 0 0 0,3 0 1 0 0,1-1 88 0 0,-6 5-70 0 0,-23 40-2458 0 0,13-18 1111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05.697"/>
    </inkml:context>
    <inkml:brush xml:id="br0">
      <inkml:brushProperty name="width" value="0.1" units="cm"/>
      <inkml:brushProperty name="height" value="0.1" units="cm"/>
      <inkml:brushProperty name="color" value="#F4F91B"/>
    </inkml:brush>
  </inkml:definitions>
  <inkml:trace contextRef="#ctx0" brushRef="#br0">2035 65 1375 0 0,'5'-4'374'0'0,"1"1"0"0"0,-1 0-1 0 0,1 0 1 0 0,0 0-1 0 0,0 0 1 0 0,0 1-1 0 0,0 0 1 0 0,1 0-1 0 0,8-1 1 0 0,18-6-419 0 0,-32 9 62 0 0,-1 0 0 0 0,0 0 0 0 0,1 0-1 0 0,-1 0 1 0 0,1 0 0 0 0,-1-1 0 0 0,0 1 0 0 0,1 0 0 0 0,-1 0-1 0 0,1 0 1 0 0,-1 0 0 0 0,0 0 0 0 0,1-1 0 0 0,-1 1-1 0 0,0 0 1 0 0,1 0 0 0 0,-1-1 0 0 0,0 1 0 0 0,1 0 0 0 0,-1-1-1 0 0,0 1 1 0 0,0 0 0 0 0,1-1 0 0 0,-1 1 0 0 0,0 0 0 0 0,0-1-1 0 0,0 1 1 0 0,0 0 0 0 0,1-1 0 0 0,-1 1 0 0 0,0-1 0 0 0,0 1-1 0 0,0 0 1 0 0,0-1 0 0 0,0 1 0 0 0,0-1 0 0 0,0 1-1 0 0,0-1 1 0 0,0 1 0 0 0,0 0 0 0 0,0-1 0 0 0,0 1 0 0 0,-1-1-1 0 0,1 1 1 0 0,0 0 0 0 0,0-1 0 0 0,0 1 0 0 0,0 0 0 0 0,-1-1-1 0 0,1 1 1 0 0,0 0 0 0 0,0-1 0 0 0,-1 0 0 0 0,0 0 123 0 0,-1 0 0 0 0,1 0 1 0 0,0 0-1 0 0,0 0 0 0 0,-1 0 1 0 0,1 1-1 0 0,-1-1 1 0 0,1 0-1 0 0,-1 1 0 0 0,1-1 1 0 0,-1 1-1 0 0,-3-1 0 0 0,0 0 43 0 0,-1 1-1 0 0,1 1 1 0 0,-1-1-1 0 0,0 1 1 0 0,1 0-1 0 0,0 0 1 0 0,-1 1-1 0 0,-5 1 0 0 0,-44 22 618 0 0,18-7-428 0 0,-3-4-19 0 0,0-2-1 0 0,-79 12 1 0 0,-62-1 919 0 0,96-17-677 0 0,-153 10 530 0 0,195-15-937 0 0,0-2 0 0 0,1-1 0 0 0,-1-3 0 0 0,1-1 0 0 0,-76-22 0 0 0,70 16 186 0 0,-1 2 0 0 0,-89-6-1 0 0,38 6-150 0 0,-218-36-28 0 0,299 44-252 0 0,0 1-1 0 0,0 0 1 0 0,0 2-1 0 0,0 0 1 0 0,-26 5 0 0 0,20 0-2407 0 0,-42 14 0 0 0,12 1-2723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06.257"/>
    </inkml:context>
    <inkml:brush xml:id="br0">
      <inkml:brushProperty name="width" value="0.1" units="cm"/>
      <inkml:brushProperty name="height" value="0.1" units="cm"/>
      <inkml:brushProperty name="color" value="#F4F91B"/>
    </inkml:brush>
  </inkml:definitions>
  <inkml:trace contextRef="#ctx0" brushRef="#br0">1228 123 2303 0 0,'-12'2'459'0'0,"1"0"-1"0"0,-1-1 1 0 0,0 0-1 0 0,0 0 0 0 0,-14-2 1 0 0,1 0-82 0 0,-59-1 835 0 0,-1-3-1 0 0,1-4 0 0 0,1-3 0 0 0,-116-34 0 0 0,10 2 875 0 0,154 40-1661 0 0,-1 0-1 0 0,1 2 1 0 0,-52 5-1 0 0,55 0-768 0 0,1 2-1 0 0,1 2 0 0 0,-40 12 1 0 0,32-6-1206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06.702"/>
    </inkml:context>
    <inkml:brush xml:id="br0">
      <inkml:brushProperty name="width" value="0.1" units="cm"/>
      <inkml:brushProperty name="height" value="0.1" units="cm"/>
      <inkml:brushProperty name="color" value="#F4F91B"/>
    </inkml:brush>
  </inkml:definitions>
  <inkml:trace contextRef="#ctx0" brushRef="#br0">1492 205 455 0 0,'-12'-5'92'0'0,"0"0"-1"0"0,-17-4 0 0 0,3 5 2677 0 0,-57-8 1207 0 0,-43-13-3048 0 0,86 16-237 0 0,-38-7 228 0 0,-258-49 2354 0 0,209 43-2423 0 0,-69-9-130 0 0,180 30-691 0 0,0 1 0 0 0,-1 0 0 0 0,1 1 0 0 0,-1 1 0 0 0,1 0 0 0 0,0 1 0 0 0,-17 6-1 0 0,-107 45-260 0 0,65-23-670 0 0,11-5-320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07.747"/>
    </inkml:context>
    <inkml:brush xml:id="br0">
      <inkml:brushProperty name="width" value="0.1" units="cm"/>
      <inkml:brushProperty name="height" value="0.1" units="cm"/>
      <inkml:brushProperty name="color" value="#F4F91B"/>
    </inkml:brush>
  </inkml:definitions>
  <inkml:trace contextRef="#ctx0" brushRef="#br0">2573 175 4031 0 0,'-12'-77'1478'0'0,"12"73"-1360"0"0,-1-1 1 0 0,0 1 0 0 0,0-1 0 0 0,-1 1-1 0 0,1 0 1 0 0,-1-1 0 0 0,0 1 0 0 0,0 0-1 0 0,-1 0 1 0 0,1 0 0 0 0,-1 1-1 0 0,0-1 1 0 0,0 1 0 0 0,0-1 0 0 0,0 1-1 0 0,-1 0 1 0 0,1 0 0 0 0,-1 0 0 0 0,0 1-1 0 0,-6-4 1 0 0,3 3 133 0 0,0 0 1 0 0,-1 0-1 0 0,1 1 1 0 0,-1 0-1 0 0,0 1 1 0 0,1 0-1 0 0,-1 0 1 0 0,0 0-1 0 0,0 1 0 0 0,1 0 1 0 0,-12 2-1 0 0,-17 4 230 0 0,1 2 0 0 0,-44 16 0 0 0,-2-1-66 0 0,2-3 134 0 0,-1-4 0 0 0,-105 8 0 0 0,-242 8 1184 0 0,98-12-1490 0 0,254-18-98 0 0,1-3 0 0 0,-89-12 0 0 0,1-17 249 0 0,-25-2 50 0 0,157 29-202 0 0,-1 1-1 0 0,0 2 0 0 0,-52 7 1 0 0,-91 28-975 0 0,114-21-1154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09.360"/>
    </inkml:context>
    <inkml:brush xml:id="br0">
      <inkml:brushProperty name="width" value="0.1" units="cm"/>
      <inkml:brushProperty name="height" value="0.1" units="cm"/>
      <inkml:brushProperty name="color" value="#F4F91B"/>
    </inkml:brush>
  </inkml:definitions>
  <inkml:trace contextRef="#ctx0" brushRef="#br0">3591 74 3679 0 0,'-4'-1'445'0'0,"0"-1"0"0"0,0 1 0 0 0,0 1 0 0 0,0-1 0 0 0,0 1 0 0 0,0-1 0 0 0,0 1 0 0 0,0 0 0 0 0,0 1 0 0 0,-5 0 0 0 0,-44 9 673 0 0,50-9-1016 0 0,-18 4 240 0 0,1-1 1 0 0,-1 0-1 0 0,0-2 1 0 0,0-1-1 0 0,0 0 1 0 0,-24-3-1 0 0,10 0 47 0 0,0 2 0 0 0,1 1 0 0 0,-1 2-1 0 0,-65 14 1 0 0,25-2-136 0 0,0-2-1 0 0,-1-4 0 0 0,-107-1 1 0 0,-105-18 3153 0 0,82 7-4850 0 0,-57-1 1848 0 0,-594-94 1259 0 0,708 77-1580 0 0,0 6 0 0 0,-177 7 0 0 0,247 11-600 0 0,-1 3 0 0 0,-99 22 1 0 0,87-11-950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1.435"/>
    </inkml:context>
    <inkml:brush xml:id="br0">
      <inkml:brushProperty name="width" value="0.1" units="cm"/>
      <inkml:brushProperty name="height" value="0.1" units="cm"/>
      <inkml:brushProperty name="color" value="#F4F91B"/>
    </inkml:brush>
  </inkml:definitions>
  <inkml:trace contextRef="#ctx0" brushRef="#br0">3960 45 2759 0 0,'-2'-3'244'0'0,"0"1"-1"0"0,0 0 0 0 0,0 0 0 0 0,-1 0 0 0 0,1 0 0 0 0,-1 0 0 0 0,1 1 0 0 0,-1-1 0 0 0,0 1 0 0 0,0-1 0 0 0,1 1 0 0 0,-1 0 0 0 0,-6-1 0 0 0,-45-8 762 0 0,36 8-915 0 0,-6-2 399 0 0,0 2 1 0 0,-1 1-1 0 0,1 0 1 0 0,0 2-1 0 0,0 1 0 0 0,0 1 1 0 0,0 1-1 0 0,0 1 1 0 0,0 1-1 0 0,-39 16 1 0 0,10-2-293 0 0,-1-2-1 0 0,-105 19 1 0 0,-114-8 646 0 0,-59-2 560 0 0,-107 3-567 0 0,-289-62 458 0 0,7-63 26 0 0,642 83-1189 0 0,-100-2 0 0 0,124 14-176 0 0,1 2-1 0 0,-94 16 1 0 0,-29 21-1594 0 0,85-17-4632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9:12.629"/>
    </inkml:context>
    <inkml:brush xml:id="br0">
      <inkml:brushProperty name="width" value="0.1" units="cm"/>
      <inkml:brushProperty name="height" value="0.1" units="cm"/>
      <inkml:brushProperty name="color" value="#F4F91B"/>
    </inkml:brush>
  </inkml:definitions>
  <inkml:trace contextRef="#ctx0" brushRef="#br0">42 7 2879 0 0,'-1'-1'53'0'0,"1"1"0"0"0,-1-1 0 0 0,1 1 0 0 0,-1-1 0 0 0,1 1 0 0 0,-1-1 0 0 0,1 1 0 0 0,-1 0 0 0 0,0-1 0 0 0,1 1 0 0 0,-1 0 0 0 0,1-1 0 0 0,-1 1 0 0 0,0 0 0 0 0,1 0 0 0 0,-1 0 0 0 0,0 0 0 0 0,1-1 0 0 0,-1 1 0 0 0,0 0 0 0 0,1 0 0 0 0,-1 0 0 0 0,0 0 0 0 0,1 1 0 0 0,-1-1 0 0 0,0 0 0 0 0,1 0 0 0 0,-2 1 0 0 0,1-1-5 0 0,0 1 1 0 0,-1 0 0 0 0,1 0-1 0 0,0 0 1 0 0,0 0 0 0 0,0 0 0 0 0,0 0-1 0 0,0 0 1 0 0,1 1 0 0 0,-1-1-1 0 0,0 0 1 0 0,-1 3 0 0 0,1-1-24 0 0,-1 0 0 0 0,1 1 0 0 0,0-1 0 0 0,0 1 0 0 0,0-1 1 0 0,1 1-1 0 0,-1-1 0 0 0,1 1 0 0 0,0-1 0 0 0,0 1 0 0 0,0 4 0 0 0,1-6 23 0 0,0 0 1 0 0,0 0-1 0 0,0 0 0 0 0,0 0 1 0 0,0 0-1 0 0,0 0 0 0 0,1 0 0 0 0,-1-1 1 0 0,0 1-1 0 0,1 0 0 0 0,0-1 1 0 0,-1 1-1 0 0,1-1 0 0 0,0 0 1 0 0,0 1-1 0 0,0-1 0 0 0,0 0 0 0 0,0 0 1 0 0,0 0-1 0 0,0-1 0 0 0,0 1 1 0 0,0 0-1 0 0,0-1 0 0 0,5 1 1 0 0,4 1 204 0 0,0-2 0 0 0,0 1 0 0 0,20-3 0 0 0,-21 1-278 0 0,58-8 168 0 0,-47 5-52 0 0,0 2-1 0 0,39-1 0 0 0,36 5 529 0 0,-54-2-433 0 0,0 1-1 0 0,0 2 1 0 0,-1 2-1 0 0,45 11 1 0 0,-35-4-18 0 0,104 10 0 0 0,-118-21-50 0 0,0-1 1 0 0,51-7-1 0 0,-60 4 17 0 0,0 0-1 0 0,0 2 1 0 0,1 1 0 0 0,-1 1-1 0 0,41 8 1 0 0,-67-9-129 0 0,31 6-10 0 0,-31-5 12 0 0,-1-1-1 0 0,1 0 1 0 0,0 0 0 0 0,0 0 0 0 0,-1 0 0 0 0,1 0 0 0 0,0 0 0 0 0,0 0 0 0 0,-1-1-1 0 0,1 1 1 0 0,0-1 0 0 0,-1 1 0 0 0,1-1 0 0 0,0 1 0 0 0,2-3 0 0 0,-6 2 7 0 0,1 0 1 0 0,-1-1 0 0 0,0 1 0 0 0,1 0 0 0 0,-1 0-1 0 0,0 0 1 0 0,0 1 0 0 0,-3-2 0 0 0,4 1-9 0 0,-4-1 2 0 0,-1 1 0 0 0,1-1 0 0 0,0 1 0 0 0,0 0 0 0 0,-1 1 0 0 0,1-1 0 0 0,-10 1 0 0 0,-42 5 82 0 0,31-2-73 0 0,1-1-2 0 0,0-2 0 0 0,1 0 0 0 0,-40-7 0 0 0,-71-22 48 0 0,110 22-64 0 0,-1 2 0 0 0,0 1 0 0 0,-1 1 0 0 0,1 1 0 0 0,0 1 0 0 0,-1 1 0 0 0,1 2 0 0 0,-1 1 0 0 0,-47 11 0 0 0,43-8 12 0 0,17-3 1 0 0,-1 0 0 0 0,1 1 0 0 0,-23 10 0 0 0,36-14-14 0 0,1 0 0 0 0,-1 1 0 0 0,0-1 0 0 0,1 0 0 0 0,-1 0 0 0 0,1 1 0 0 0,-1-1 0 0 0,1 1 0 0 0,-1-1-1 0 0,1 0 1 0 0,-1 1 0 0 0,1-1 0 0 0,-1 1 0 0 0,1-1 0 0 0,-1 1 0 0 0,1-1 0 0 0,0 1 0 0 0,-1-1 0 0 0,1 1 0 0 0,0 0-1 0 0,0-1 1 0 0,-1 1 0 0 0,1-1 0 0 0,0 1 0 0 0,0 0 0 0 0,0-1 0 0 0,0 1 0 0 0,0 0 0 0 0,0-1 0 0 0,0 1 0 0 0,0 0-1 0 0,0 0 1 0 0,0 0 0 0 0,1 0-1 0 0,-1-1 0 0 0,1 1 0 0 0,-1 0 1 0 0,1 0-1 0 0,-1 0 0 0 0,1-1 1 0 0,0 1-1 0 0,0 0 0 0 0,-1-1 0 0 0,1 1 1 0 0,0-1-1 0 0,0 1 0 0 0,0-1 1 0 0,0 1-1 0 0,-1-1 0 0 0,1 0 0 0 0,0 1 1 0 0,0-1-1 0 0,1 0 0 0 0,6 2 2 0 0,-1-2 0 0 0,0 1 0 0 0,0-1 0 0 0,0 0 0 0 0,8-1 0 0 0,19 0 0 0 0,24 3 0 0 0,-12-1 0 0 0,55 9 0 0 0,-68-5 1 0 0,331 47 73 0 0,-226-45 376 0 0,1-6 0 0 0,237-28-1 0 0,18 3 119 0 0,-369 23-504 0 0,17-3 190 0 0,-1-1-1 0 0,0-2 1 0 0,0-2 0 0 0,0-2-1 0 0,40-17 1 0 0,-42 17-176 0 0,-39 11-81 0 0,0 1-1 0 0,0-1 0 0 0,0 1 1 0 0,0-1-1 0 0,0 1 1 0 0,0 0-1 0 0,0-1 0 0 0,0 1 1 0 0,0-1-1 0 0,0 1 1 0 0,0-1-1 0 0,0 1 0 0 0,0-1 1 0 0,-1 1-1 0 0,1-1 0 0 0,0 0 1 0 0,0 1-1 0 0,-1-1 1 0 0,1 1-1 0 0,0-1 0 0 0,0 1 1 0 0,-1-1-1 0 0,1 0 1 0 0,-1 1-1 0 0,0 0 0 0 0,-10 17-174 0 0,-12 12-4086 0 0,8-11-344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4.446"/>
    </inkml:context>
    <inkml:brush xml:id="br0">
      <inkml:brushProperty name="width" value="0.1" units="cm"/>
      <inkml:brushProperty name="height" value="0.1" units="cm"/>
      <inkml:brushProperty name="color" value="#E71224"/>
    </inkml:brush>
  </inkml:definitions>
  <inkml:trace contextRef="#ctx0" brushRef="#br0">40 40 12383 0 0,'-33'0'1418'0'0,"33"0"-1371"0"0,0 0 0 0 0,-1 0 0 0 0,1 0 0 0 0,0 0 1 0 0,0 0-1 0 0,0 0 0 0 0,-1 0 0 0 0,1 0 0 0 0,0 0 0 0 0,0 0 1 0 0,-1 0-1 0 0,1 0 0 0 0,0 0 0 0 0,0 0 0 0 0,0 0 1 0 0,-1 0-1 0 0,1 0 0 0 0,0 0 0 0 0,0 0 0 0 0,0-1 0 0 0,0 1 1 0 0,-1 0-1 0 0,1 0 0 0 0,0 0 0 0 0,0 0 0 0 0,0 0 1 0 0,0-1-1 0 0,-1 1 0 0 0,1 0 0 0 0,0 0 0 0 0,0 0 0 0 0,0 0 1 0 0,0-1-1 0 0,0 1 0 0 0,0 0 0 0 0,0 0 0 0 0,0 0 1 0 0,-1-1-1 0 0,1 1 0 0 0,0 0 0 0 0,0 0 0 0 0,0 0 0 0 0,0-1 1 0 0,0 1-1 0 0,0 0 0 0 0,0 0 0 0 0,0 0 0 0 0,0-1 1 0 0,0 1-1 0 0,0 0 0 0 0,1 0 0 0 0,-1 0 0 0 0,0-1 0 0 0,0 1 1 0 0,0 0-1 0 0,0 0 0 0 0,0 0 0 0 0,0-1 0 0 0,0 1 0 0 0,0 0 1 0 0,1 0-1 0 0,-1 0 0 0 0,11-11 693 0 0,1 7-476 0 0,-1 0 1 0 0,1 0-1 0 0,0 2 0 0 0,1-1 1 0 0,-1 1-1 0 0,0 1 1 0 0,21 0-1 0 0,90 12 1309 0 0,-85-6-1198 0 0,204 16 677 0 0,3-5-404 0 0,-199-12-501 0 0,189 23 493 0 0,-78-7-581 0 0,-155-19-120 0 0,46 1-46 0 0,-45-2-150 0 0,1 0 0 0 0,-1 0 0 0 0,0-1 0 0 0,0 1 1 0 0,1-1-1 0 0,-1 0 0 0 0,0 0 0 0 0,0 0 0 0 0,0-1 1 0 0,0 1-1 0 0,0-1 0 0 0,4-2 0 0 0,4-7-1399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09.774"/>
    </inkml:context>
    <inkml:brush xml:id="br0">
      <inkml:brushProperty name="width" value="0.1" units="cm"/>
      <inkml:brushProperty name="height" value="0.1" units="cm"/>
      <inkml:brushProperty name="color" value="#E71224"/>
    </inkml:brush>
  </inkml:definitions>
  <inkml:trace contextRef="#ctx0" brushRef="#br0">1928 36 919 0 0,'-8'-28'2307'0'0,"8"28"-2256"0"0,0 0 0 0 0,0-1 0 0 0,0 1 0 0 0,0-1 0 0 0,0 1 0 0 0,0 0 0 0 0,0-1 0 0 0,-1 1 0 0 0,1 0 0 0 0,0-1 0 0 0,0 1 0 0 0,-1 0 0 0 0,1 0 0 0 0,0-1-1 0 0,0 1 1 0 0,-1 0 0 0 0,1-1 0 0 0,0 1 0 0 0,0 0 0 0 0,-1 0 0 0 0,1 0 0 0 0,0-1 0 0 0,-1 1 0 0 0,1 0 0 0 0,-1 0 0 0 0,1 0 0 0 0,0 0 0 0 0,-1 0 0 0 0,1 0 0 0 0,0 0 0 0 0,-1 0 0 0 0,1 0 0 0 0,-1 0 0 0 0,1 0 0 0 0,0 0 0 0 0,-1 0 0 0 0,0 0-1 0 0,-17 3 724 0 0,12-2-423 0 0,-37 6 634 0 0,-52 17 0 0 0,-34 5-315 0 0,34-17-43 0 0,1-5 0 0 0,-125-6-1 0 0,-282 18 836 0 0,283-11-1336 0 0,41-4-41 0 0,127 0-162 0 0,-77 15 0 0 0,61-4-188 0 0,-4-1-21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10.816"/>
    </inkml:context>
    <inkml:brush xml:id="br0">
      <inkml:brushProperty name="width" value="0.1" units="cm"/>
      <inkml:brushProperty name="height" value="0.1" units="cm"/>
      <inkml:brushProperty name="color" value="#E71224"/>
    </inkml:brush>
  </inkml:definitions>
  <inkml:trace contextRef="#ctx0" brushRef="#br0">1069 188 5615 0 0,'-6'-4'125'0'0,"0"2"-1"0"0,-1-1 0 0 0,1 1 0 0 0,-1 0 0 0 0,0 0 0 0 0,-10-1 1 0 0,-46-2 895 0 0,25 3-510 0 0,-49-5 174 0 0,0-5 0 0 0,1-3 0 0 0,-106-34 0 0 0,119 23-139 0 0,-55-15 157 0 0,112 37-697 0 0,-1 1 1 0 0,1 1-1 0 0,-1 0 0 0 0,1 1 1 0 0,-1 1-1 0 0,-18 2 0 0 0,-47 13-3414 0 0,40-3-298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11.658"/>
    </inkml:context>
    <inkml:brush xml:id="br0">
      <inkml:brushProperty name="width" value="0.1" units="cm"/>
      <inkml:brushProperty name="height" value="0.1" units="cm"/>
      <inkml:brushProperty name="color" value="#E71224"/>
    </inkml:brush>
  </inkml:definitions>
  <inkml:trace contextRef="#ctx0" brushRef="#br0">2824 97 1375 0 0,'-11'-33'136'0'0,"10"33"-37"0"0,1-1-1 0 0,-1 1 0 0 0,1-1 0 0 0,-1 1 0 0 0,1 0 0 0 0,-1-1 0 0 0,0 1 0 0 0,1 0 0 0 0,-1 0 0 0 0,0-1 0 0 0,1 1 0 0 0,-1 0 0 0 0,0 0 0 0 0,1 0 0 0 0,-1 0 0 0 0,0 0 1 0 0,1 0-1 0 0,-1 0 0 0 0,0 0 0 0 0,1 0 0 0 0,-1 0 0 0 0,0 0 0 0 0,1 0 0 0 0,-1 1 0 0 0,0-1 0 0 0,-25 7 3636 0 0,20-6-3226 0 0,-38 12-358 0 0,25-7-149 0 0,0-1-1 0 0,0-1 1 0 0,-35 3-1 0 0,-4-7 622 0 0,-82-12 1 0 0,-16-1 786 0 0,-157 11-452 0 0,-236-9-240 0 0,428 3-646 0 0,-502-40 490 0 0,351 39-438 0 0,3 18-1304 0 0,264-9 1131 0 0,-97 4-4370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12.762"/>
    </inkml:context>
    <inkml:brush xml:id="br0">
      <inkml:brushProperty name="width" value="0.1" units="cm"/>
      <inkml:brushProperty name="height" value="0.1" units="cm"/>
      <inkml:brushProperty name="color" value="#E71224"/>
    </inkml:brush>
  </inkml:definitions>
  <inkml:trace contextRef="#ctx0" brushRef="#br0">1443 156 1375 0 0,'3'0'-93'0'0,"23"-2"957"0"0,-18-3 425 0 0,-9 4-1215 0 0,1 0 0 0 0,0 1 0 0 0,0-1 1 0 0,0 1-1 0 0,0-1 0 0 0,0 1 0 0 0,0-1 0 0 0,-1 1 0 0 0,1 0 0 0 0,0-1 1 0 0,0 1-1 0 0,-1-1 0 0 0,1 1 0 0 0,0-1 0 0 0,-1 1 0 0 0,1 0 0 0 0,-1-1 1 0 0,1 1-1 0 0,0 0 0 0 0,-1-1 0 0 0,0 1 0 0 0,-13-11 631 0 0,-1 0 0 0 0,-1 1 0 0 0,0 1-1 0 0,0 1 1 0 0,-32-12 0 0 0,3 6-81 0 0,-49-10-1 0 0,37 13-175 0 0,-89-5-1 0 0,-59 11 98 0 0,47 9-220 0 0,-56-1-94 0 0,28-2 103 0 0,147 1-1579 0 0,-1 2 1 0 0,-64 16-1 0 0,44-2-2678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13.414"/>
    </inkml:context>
    <inkml:brush xml:id="br0">
      <inkml:brushProperty name="width" value="0.1" units="cm"/>
      <inkml:brushProperty name="height" value="0.1" units="cm"/>
      <inkml:brushProperty name="color" value="#E71224"/>
    </inkml:brush>
  </inkml:definitions>
  <inkml:trace contextRef="#ctx0" brushRef="#br0">1269 117 4375 0 0,'-2'-2'49'0'0,"1"-1"0"0"0,-1 1-1 0 0,1 0 1 0 0,-1 0-1 0 0,0 0 1 0 0,0 0 0 0 0,0 0-1 0 0,0 0 1 0 0,0 0-1 0 0,-4-1 1 0 0,2 1 174 0 0,-1 1 0 0 0,1 0 0 0 0,-1 0 0 0 0,1 0-1 0 0,-9 0 1 0 0,-102-3 577 0 0,-12 0-440 0 0,-72-29 1398 0 0,110 16-729 0 0,-113-7 0 0 0,109 21-816 0 0,-111 10 0 0 0,77 12-3501 0 0,73-7-314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0:13.861"/>
    </inkml:context>
    <inkml:brush xml:id="br0">
      <inkml:brushProperty name="width" value="0.1" units="cm"/>
      <inkml:brushProperty name="height" value="0.1" units="cm"/>
      <inkml:brushProperty name="color" value="#E71224"/>
    </inkml:brush>
  </inkml:definitions>
  <inkml:trace contextRef="#ctx0" brushRef="#br0">1584 263 919 0 0,'-31'-94'80'0'0,"29"90"212"0"0,0-1 0 0 0,-1 0-1 0 0,0 1 1 0 0,0 0-1 0 0,0-1 1 0 0,-1 1-1 0 0,0 0 1 0 0,1 1-1 0 0,-1-1 1 0 0,0 1-1 0 0,-7-4 1 0 0,3 1 424 0 0,-1 1 0 0 0,-1 0 0 0 0,1 1 0 0 0,-17-6 0 0 0,-11 1-469 0 0,-1 1-1 0 0,-74-4 1 0 0,24 3 176 0 0,33 2-171 0 0,-254-29 1108 0 0,226 31-1010 0 0,-147 9 1 0 0,-179 55-567 0 0,325-42-139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0:01.971"/>
    </inkml:context>
    <inkml:brush xml:id="br0">
      <inkml:brushProperty name="width" value="0.1" units="cm"/>
      <inkml:brushProperty name="height" value="0.1" units="cm"/>
      <inkml:brushProperty name="color" value="#E71224"/>
    </inkml:brush>
  </inkml:definitions>
  <inkml:trace contextRef="#ctx0" brushRef="#br0">450 1523 455 0 0,'0'0'48'0'0,"0"1"0"0"0,-1-1-1 0 0,1 0 1 0 0,-1 1-1 0 0,1-1 1 0 0,0 0-1 0 0,-1 1 1 0 0,1-1 0 0 0,-1 0-1 0 0,1 0 1 0 0,-1 0-1 0 0,1 1 1 0 0,-1-1-1 0 0,1 0 1 0 0,-1 0 0 0 0,1 0-1 0 0,-1 0 1 0 0,1 0-1 0 0,-1 0 1 0 0,1 0-1 0 0,-1 0 1 0 0,1 0 0 0 0,-1 0-1 0 0,1 0 1 0 0,-1 0-1 0 0,1-1 1 0 0,-1 1-1 0 0,1 0 1 0 0,-1 0 0 0 0,1 0-1 0 0,-1-1 1 0 0,1 1-1 0 0,0 0 1 0 0,-1-1-1 0 0,1 1 1 0 0,-1 0 0 0 0,1-1-1 0 0,-1 1 1 0 0,1-3 472 0 0,-1 1 0 0 0,1 0 0 0 0,0 0 0 0 0,0 0 0 0 0,0 0 1 0 0,0 0-1 0 0,0 0 0 0 0,0-3 0 0 0,1-6 307 0 0,-1-2 652 0 0,1 1 1597 0 0,-4 22-1076 0 0,3-8-1956 0 0,0-1-1 0 0,0 1 1 0 0,0-1 0 0 0,0 1 0 0 0,0-1-1 0 0,0 1 1 0 0,0-1 0 0 0,0 1 0 0 0,0-1-1 0 0,1 1 1 0 0,-1-1 0 0 0,1 1 0 0 0,-1-1-1 0 0,1 1 1 0 0,0-1 0 0 0,0 0 0 0 0,-1 1-1 0 0,1-1 1 0 0,0 0 0 0 0,0 0 0 0 0,0 0-1 0 0,0 1 1 0 0,0-1 0 0 0,1 0 0 0 0,-1 0-1 0 0,0-1 1 0 0,2 3 0 0 0,2-1 95 0 0,0 0 1 0 0,-1 1-1 0 0,1-2 1 0 0,0 1-1 0 0,0 0 1 0 0,10 1-1 0 0,-7-3 157 0 0,0 0-1 0 0,0 0 0 0 0,0 0 1 0 0,0-1-1 0 0,0-1 1 0 0,0 1-1 0 0,10-4 0 0 0,29-5-458 0 0,35 12 211 0 0,0-1 460 0 0,-59 0-405 0 0,0 1 0 0 0,-1 2-1 0 0,24 5 1 0 0,10 3 34 0 0,161 8 346 0 0,-213-19-472 0 0,54-4 134 0 0,-12 0-72 0 0,13 4 233 0 0,76 11-1 0 0,-110-10-242 0 0,1-1-1 0 0,41-4 1 0 0,-38 1-8 0 0,75-11 244 0 0,-2 0-92 0 0,-37 5-105 0 0,-48 5-80 0 0,1 1 0 0 0,0 0 0 0 0,25 1-1 0 0,-14 3-2 0 0,62 7 90 0 0,-66-6-52 0 0,51-2 0 0 0,-54-2-1 0 0,1 1 1 0 0,0 1-1 0 0,22 5 0 0 0,-24-2-52 0 0,1 1-1 0 0,25 11 1 0 0,-34-12 7 0 0,0-1-1 0 0,0 0 1 0 0,18 1 0 0 0,8 2-1 0 0,-18-3 16 0 0,0-2 0 0 0,0 0 0 0 0,0-1 0 0 0,0-1 0 0 0,0-1 0 0 0,28-7 0 0 0,-18 4 23 0 0,53-3 0 0 0,-52 7 4 0 0,-1-2-1 0 0,1-1 1 0 0,57-16 0 0 0,-85 19-40 0 0,0-1 0 0 0,0 1-1 0 0,0-1 1 0 0,0 0 0 0 0,-1 0 0 0 0,1 0 0 0 0,-1 0 0 0 0,0-1 0 0 0,1 0 0 0 0,-1 1-1 0 0,0-1 1 0 0,0 0 0 0 0,2-4 0 0 0,3-4 62 0 0,-1-1 1 0 0,10-20-1 0 0,-11 20-35 0 0,0 1-1 0 0,14-21 1 0 0,-12 23-19 0 0,0-1 0 0 0,-1-1 0 0 0,11-20 0 0 0,-15 24-10 0 0,0 1-1 0 0,-1-1 1 0 0,0 0 0 0 0,0 0 0 0 0,-1 0 0 0 0,0 0 0 0 0,0-1 0 0 0,-1-7-1 0 0,2-16 104 0 0,10-58 0 0 0,0 4-3 0 0,-12 69-100 0 0,0 0-1 0 0,-1 0 1 0 0,-1 0-1 0 0,-1 1 0 0 0,0-1 1 0 0,-1 1-1 0 0,0-1 1 0 0,-1 1-1 0 0,-1 0 1 0 0,-1 1-1 0 0,0-1 1 0 0,-16-23-1 0 0,19 31-8 0 0,0 0-1 0 0,1 0 1 0 0,0-1-1 0 0,0 1 1 0 0,1-1-1 0 0,-3-11 1 0 0,-4-51 69 0 0,8 52-46 0 0,-1-1 0 0 0,0 1 0 0 0,-8-25-1 0 0,-116-290 115 0 0,121 321-130 0 0,0 1 0 0 0,-1-1 0 0 0,-1 1-1 0 0,0 0 1 0 0,0 1 0 0 0,-1-1 0 0 0,-1 2 0 0 0,0-1-1 0 0,-14-11 1 0 0,16 15-9 0 0,-1 0 0 0 0,0 1 0 0 0,0 0 0 0 0,-1 0 0 0 0,1 1 0 0 0,-1 0 0 0 0,0 1 0 0 0,0 0 0 0 0,-12-2 0 0 0,6 2 0 0 0,-1 1 0 0 0,0 1 0 0 0,0 1 0 0 0,-28 2 0 0 0,-59 8 0 0 0,-217 11 0 0 0,137-6 0 0 0,125-8 0 0 0,-98-1 0 0 0,125-7 0 0 0,8 1 0 0 0,0-2 0 0 0,-24-4 0 0 0,-139-38 64 0 0,138 31-48 0 0,0 1 0 0 0,0 3 0 0 0,-69-4 0 0 0,35 10-16 0 0,-157-11 0 0 0,186 10 0 0 0,16 1 0 0 0,-61-11 0 0 0,59 5 0 0 0,-65-6 0 0 0,83 13 0 0 0,-1 2 0 0 0,1 0 0 0 0,0 2 0 0 0,-38 6 0 0 0,-80 20 0 0 0,126-25 0 0 0,-1 1 0 0 0,1 0 0 0 0,1 1 0 0 0,-1 0 0 0 0,-16 10 0 0 0,19-8 0 0 0,0 0 0 0 0,-15 16 0 0 0,22-18-5 0 0,-1 0 0 0 0,1 0 0 0 0,0 0 0 0 0,1 1 0 0 0,-1-1 0 0 0,1 1 0 0 0,-2 10 0 0 0,-5 10-19 0 0,-21 54 24 0 0,-18 57 0 0 0,-14 36 0 0 0,58-156 0 0 0,-1 0 0 0 0,2 1 0 0 0,0-1 0 0 0,2 1 0 0 0,0 30 0 0 0,3-5 0 0 0,11 50 0 0 0,-10-78 0 0 0,13 63 0 0 0,-13-69 0 0 0,0 0 0 0 0,0 0 0 0 0,1 0 0 0 0,1-1 0 0 0,0 1 0 0 0,7 9 0 0 0,-4-8 0 0 0,1 0 0 0 0,0-1 0 0 0,1 0 0 0 0,0 0 0 0 0,0-1 0 0 0,1 0 0 0 0,0-1 0 0 0,0 0 0 0 0,1-1 0 0 0,0-1 0 0 0,23 9 0 0 0,-14-8 0 0 0,0-1 0 0 0,0 0 0 0 0,1-2 0 0 0,-1 0 0 0 0,1-2 0 0 0,29-1 0 0 0,-24 0 16 0 0,0 1 0 0 0,-1 1 0 0 0,34 8 0 0 0,-57-10-14 0 0,0 1-1 0 0,0 0 1 0 0,-1 0 0 0 0,1 0-1 0 0,0 0 1 0 0,-1 0 0 0 0,1 0-1 0 0,0 1 1 0 0,-1 0 0 0 0,0-1-1 0 0,1 1 1 0 0,-1 0 0 0 0,0 0-1 0 0,0 0 1 0 0,0 0 0 0 0,0 0-1 0 0,0 1 1 0 0,-1-1 0 0 0,1 0-1 0 0,-1 1 1 0 0,1 0 0 0 0,-1-1-1 0 0,0 1 1 0 0,0 0 0 0 0,0-1-1 0 0,-1 1 1 0 0,1 0 0 0 0,0 0-1 0 0,-1 0 1 0 0,0 5 0 0 0,1 7-452 0 0,-2 1-1 0 0,0-1 1 0 0,-1 1 0 0 0,-5 22 0 0 0,6-33 180 0 0,-8 38-1133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1:23.519"/>
    </inkml:context>
    <inkml:brush xml:id="br0">
      <inkml:brushProperty name="width" value="0.1" units="cm"/>
      <inkml:brushProperty name="height" value="0.1" units="cm"/>
      <inkml:brushProperty name="color" value="#E71224"/>
    </inkml:brush>
  </inkml:definitions>
  <inkml:trace contextRef="#ctx0" brushRef="#br0">13 7 4111 0 0,'-2'-3'184'0'0,"0"1"40"0"0,1 0-224 0 0,-1 2 0 0 0,0 2 80 0 0,0 0-80 0 0,0 0 96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1:27.298"/>
    </inkml:context>
    <inkml:brush xml:id="br0">
      <inkml:brushProperty name="width" value="0.1" units="cm"/>
      <inkml:brushProperty name="height" value="0.1" units="cm"/>
      <inkml:brushProperty name="color" value="#E71224"/>
    </inkml:brush>
  </inkml:definitions>
  <inkml:trace contextRef="#ctx0" brushRef="#br0">4336 128 1839 0 0,'0'-1'233'0'0,"-1"0"0"0"0,1 0 0 0 0,-1 0 0 0 0,1 1 0 0 0,-1-1-1 0 0,1 0 1 0 0,-1 1 0 0 0,0-1 0 0 0,1 0 0 0 0,-1 1 0 0 0,0-1-1 0 0,1 1 1 0 0,-1-1 0 0 0,0 1 0 0 0,0-1 0 0 0,0 1 0 0 0,0 0-1 0 0,1-1 1 0 0,-1 1 0 0 0,0 0 0 0 0,0-1 0 0 0,0 1 0 0 0,0 0-1 0 0,0 0 1 0 0,0 0 0 0 0,0 0 0 0 0,1 0 0 0 0,-1 0 0 0 0,0 0-1 0 0,0 0 1 0 0,0 1 0 0 0,-2-1 0 0 0,-2 3-129 0 0,-1-1 1 0 0,0 0-1 0 0,1 1 1 0 0,-7 4 0 0 0,-12 5 1056 0 0,-40-6 1423 0 0,18-2-1322 0 0,-52 11-12 0 0,67-13-455 0 0,-48-4 0 0 0,-17 1 390 0 0,-50 11-456 0 0,135-10-647 0 0,0 0-1 0 0,-14-3 1 0 0,-16-1 241 0 0,-10 7 29 0 0,0 2 0 0 0,-55 12 1 0 0,15-1-246 0 0,22-9 83 0 0,-97-2 0 0 0,47-4 154 0 0,63 3-154 0 0,-1 3 1 0 0,-89 22-1 0 0,46-5-77 0 0,88-22-79 0 0,0 0-1 0 0,-1 0 0 0 0,-19-1 1 0 0,1 0 4 0 0,-28 0 200 0 0,1-2-1 0 0,-63-10 1 0 0,45 4-119 0 0,-62-4 109 0 0,-149 9 0 0 0,218 3-29 0 0,-117-12-1 0 0,132 3-89 0 0,28 4-37 0 0,0 0 1 0 0,0 2-1 0 0,0 1 1 0 0,-49 4-1 0 0,-38 6 68 0 0,58-2-48 0 0,-101-3 0 0 0,126-4-84 0 0,-233 9 192 0 0,213-8-199 0 0,31-1 20 0 0,1 0 0 0 0,-25 5 0 0 0,6 2 61 0 0,-13 3-3 0 0,0-3 1 0 0,-63 2-1 0 0,105-9-79 0 0,0 1 0 0 0,1 0 0 0 0,-1 0 0 0 0,0 0 0 0 0,1 1 0 0 0,0 0 0 0 0,-1 1 0 0 0,1 0 0 0 0,-9 4 0 0 0,14-5 0 0 0,0 0 0 0 0,-1 0 0 0 0,1 0 0 0 0,0 0 0 0 0,0 1 0 0 0,0-1 0 0 0,0 1 0 0 0,0-1 0 0 0,1 1 0 0 0,-2 3 0 0 0,-13 33 0 0 0,11-25 0 0 0,-7 25 0 0 0,1 1 0 0 0,2 1 0 0 0,-5 54 0 0 0,2-14 0 0 0,0 49 0 0 0,6-44 0 0 0,2-53 21 0 0,0 1 1 0 0,-16 55-1 0 0,11-59 8 0 0,1 2-1 0 0,2-1 0 0 0,1 1 1 0 0,1 0-1 0 0,2 0 1 0 0,1 0-1 0 0,2 0 1 0 0,4 35-1 0 0,0-28 39 0 0,14 77 119 0 0,-13-95-154 0 0,1 0 0 0 0,1-1 0 0 0,17 30 0 0 0,-12-26-21 0 0,-7-13-2 0 0,1-1 0 0 0,0 0 1 0 0,1-1-1 0 0,10 11 0 0 0,8 11 9 0 0,-19-24-9 0 0,-1 0 0 0 0,1-1 1 0 0,0 1-1 0 0,1-2 0 0 0,0 1 0 0 0,14 7 0 0 0,-5-3 12 0 0,0-2 1 0 0,25 8-1 0 0,-22-10 9 0 0,2-1 0 0 0,-1 0 0 0 0,32 1 0 0 0,66-2 61 0 0,-43-2-57 0 0,125 11-25 0 0,-112-6 46 0 0,-32-6-50 0 0,0-3-1 0 0,62-9 0 0 0,7-1-6 0 0,232 4 44 0 0,-127 6-20 0 0,163 17-22 0 0,-236-5 0 0 0,59-12 28 0 0,-139-2-10 0 0,104 8 0 0 0,22 26-18 0 0,-45-6 0 0 0,109-3 0 0 0,-92-11 0 0 0,158 16 0 0 0,-50-13 0 0 0,-16-1 0 0 0,-186-6 0 0 0,88-5 0 0 0,-137-3 0 0 0,298-4 0 0 0,137 11 0 0 0,-382-3 0 0 0,166 26 0 0 0,-182-18 0 0 0,17 0 0 0 0,161-3 0 0 0,187 9 0 0 0,-289-7 0 0 0,158-9 32 0 0,-3 0 0 0 0,-95 14-32 0 0,186-8 0 0 0,-221-8 0 0 0,-112 2 0 0 0,69 0 0 0 0,142-17 0 0 0,-176 5 9 0 0,-11 3 18 0 0,150-37 1 0 0,-223 43-20 0 0,0 0 0 0 0,0-1 1 0 0,-1 0-1 0 0,1 0 0 0 0,-1-1 0 0 0,0 0 0 0 0,0-1 0 0 0,0 0 0 0 0,-1-1 1 0 0,0 1-1 0 0,0-2 0 0 0,-1 1 0 0 0,0-1 0 0 0,0 0 0 0 0,-1 0 1 0 0,10-16-1 0 0,47-126 116 0 0,-39 88-131 0 0,-9 24 28 0 0,3 0 1 0 0,38-62-1 0 0,-25 44-21 0 0,-24 43 0 0 0,0 0 0 0 0,0 0 0 0 0,1 1 0 0 0,1-1 0 0 0,12-12 0 0 0,-14 18 0 0 0,-2-1 0 0 0,1 1 0 0 0,-1-1 0 0 0,0 0 0 0 0,0 0 0 0 0,-1-1 0 0 0,4-11 0 0 0,13-34 0 0 0,-4 12 0 0 0,-1-1 0 0 0,13-66 0 0 0,-26 95 0 0 0,-1 0 0 0 0,-1 0 0 0 0,0-1 0 0 0,-1 1 0 0 0,0-1 0 0 0,-1 1 0 0 0,-1 0 0 0 0,-1-1 0 0 0,0 1 0 0 0,0 0 0 0 0,-1 0 0 0 0,-7-13 0 0 0,-8-14 0 0 0,-2 2 0 0 0,-32-46 0 0 0,38 66 0 0 0,0 1 0 0 0,-25-23 0 0 0,6 7 0 0 0,24 24 0 0 0,-1-1 0 0 0,-1 1 0 0 0,0 1 0 0 0,0 0 0 0 0,-1 1 0 0 0,-21-11 0 0 0,-257-149 0 0 0,254 147 0 0 0,-1 2 0 0 0,-53-18 0 0 0,55 23 0 0 0,-33-10 0 0 0,-1 4 0 0 0,-85-14 0 0 0,-89-25 0 0 0,194 43 0 0 0,-2 3 0 0 0,0 2 0 0 0,-70-5 0 0 0,-160 10 0 0 0,-11-10 0 0 0,235 10 0 0 0,-7 2 0 0 0,-102 6 0 0 0,-65 21 0 0 0,168-16 0 0 0,27-4 0 0 0,-1-2 0 0 0,0-1 0 0 0,-45-7 0 0 0,-112-25 0 0 0,11 1 0 0 0,70 19 0 0 0,-1 5 0 0 0,-130 9 0 0 0,197 3-50 0 0,0 1 0 0 0,-67 19 1 0 0,-91 38-1125 0 0,147-44 549 0 0,-58 20-1712 0 0,5 4-3338 0 0,-17 14-2101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7:33.214"/>
    </inkml:context>
    <inkml:brush xml:id="br0">
      <inkml:brushProperty name="width" value="0.1" units="cm"/>
      <inkml:brushProperty name="height" value="0.1" units="cm"/>
      <inkml:brushProperty name="color" value="#E71224"/>
    </inkml:brush>
  </inkml:definitions>
  <inkml:trace contextRef="#ctx0" brushRef="#br0">1 12 1495 0 0,'5'1'201'0'0,"0"0"-1"0"0,1 0 0 0 0,0-1 1 0 0,-1 0-1 0 0,1 0 0 0 0,-1-1 0 0 0,1 1 1 0 0,-1-1-1 0 0,1 0 0 0 0,-1 0 1 0 0,0-1-1 0 0,1 0 0 0 0,8-4 0 0 0,-14 6-201 0 0,1 0-1 0 0,0 0 0 0 0,0 0 0 0 0,-1 0 1 0 0,1 0-1 0 0,0 0 0 0 0,-1 0 0 0 0,1 0 1 0 0,0 0-1 0 0,0 0 0 0 0,-1 1 0 0 0,1-1 1 0 0,0 0-1 0 0,-1 1 0 0 0,1-1 0 0 0,0 0 1 0 0,-1 1-1 0 0,1-1 0 0 0,0 0 0 0 0,-1 1 1 0 0,1-1-1 0 0,-1 1 0 0 0,1-1 1 0 0,-1 1-1 0 0,1 0 0 0 0,-1-1 0 0 0,0 1 1 0 0,1 1-1 0 0,1 3-1512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5.183"/>
    </inkml:context>
    <inkml:brush xml:id="br0">
      <inkml:brushProperty name="width" value="0.1" units="cm"/>
      <inkml:brushProperty name="height" value="0.1" units="cm"/>
      <inkml:brushProperty name="color" value="#E71224"/>
    </inkml:brush>
  </inkml:definitions>
  <inkml:trace contextRef="#ctx0" brushRef="#br0">754 388 12871 0 0,'-6'-8'358'0'0,"0"0"-1"0"0,0 0 1 0 0,-1 0-1 0 0,0 1 0 0 0,0 0 1 0 0,-1 1-1 0 0,0-1 1 0 0,0 2-1 0 0,-1-1 0 0 0,-10-5 1 0 0,-11-3-147 0 0,-56-18 0 0 0,83 31-214 0 0,-25-6 327 0 0,1 0-1 0 0,-2 2 1 0 0,1 1 0 0 0,0 1-1 0 0,-1 1 1 0 0,1 2 0 0 0,-1 1 0 0 0,-49 8-1 0 0,69-7-278 0 0,0 0 0 0 0,0 1-1 0 0,0 0 1 0 0,0 0 0 0 0,0 1 0 0 0,0 0-1 0 0,1 1 1 0 0,0 0 0 0 0,0 0 0 0 0,0 1-1 0 0,1 0 1 0 0,-12 12 0 0 0,4-1-40 0 0,0 0 0 0 0,1 1 1 0 0,1 1-1 0 0,-13 23 0 0 0,20-29 25 0 0,1-1 0 0 0,0 1-1 0 0,0 0 1 0 0,2 0 0 0 0,-1 0-1 0 0,2 0 1 0 0,0 1 0 0 0,0-1 0 0 0,1 1-1 0 0,1-1 1 0 0,0 1 0 0 0,1 0 0 0 0,3 17-1 0 0,0-12 63 0 0,0-2 0 0 0,1 1-1 0 0,0 0 1 0 0,2-1 0 0 0,0 0 0 0 0,1 0-1 0 0,0-1 1 0 0,2 0 0 0 0,15 21-1 0 0,-20-31-78 0 0,0 1 0 0 0,1-2 0 0 0,0 1 0 0 0,0 0 0 0 0,0-1 0 0 0,1 0 0 0 0,0-1 0 0 0,0 1 0 0 0,0-1 0 0 0,0-1 0 0 0,14 6-1 0 0,-17-8 6 0 0,0 0 0 0 0,1 0 0 0 0,-1 0 0 0 0,1-1 0 0 0,0 0 0 0 0,-1 1 0 0 0,1-1 0 0 0,-1-1 0 0 0,1 1-1 0 0,-1-1 1 0 0,1 0 0 0 0,-1 0 0 0 0,1 0 0 0 0,-1-1 0 0 0,0 1 0 0 0,1-1 0 0 0,-1 0 0 0 0,0 0 0 0 0,0-1-1 0 0,-1 1 1 0 0,1-1 0 0 0,4-4 0 0 0,4-4 84 0 0,-1-1 0 0 0,0 0 0 0 0,-1-1 0 0 0,-1 0 0 0 0,0-1 0 0 0,-1 1 0 0 0,0-2 0 0 0,-1 1 0 0 0,-1-1 0 0 0,0 0 0 0 0,-1-1 0 0 0,4-17 0 0 0,-1-9 2 0 0,-2 0 1 0 0,-1-1 0 0 0,-3-58-1 0 0,-2 50-79 0 0,-3-1-1 0 0,-3 1 1 0 0,-1 1 0 0 0,-3-1-1 0 0,-25-77 1 0 0,33 123-25 0 0,-9-23 0 0 0,10 27 0 0 0,1 0 0 0 0,-1 0 0 0 0,0 0 0 0 0,1 0 0 0 0,-1 0 0 0 0,0 0 0 0 0,1 0 0 0 0,-1 0 0 0 0,0 1 0 0 0,0-1 0 0 0,0 0 0 0 0,0 0 0 0 0,0 1 0 0 0,0-1 0 0 0,0 1 0 0 0,0-1 0 0 0,0 1 0 0 0,0-1 0 0 0,0 1 0 0 0,0 0 0 0 0,0-1 0 0 0,-2 1 0 0 0,3 0 0 0 0,-1 0 0 0 0,1 1 0 0 0,0-1 0 0 0,-1 0 1 0 0,1 0-1 0 0,0 0 0 0 0,0 1 0 0 0,-1-1 0 0 0,1 0 0 0 0,0 1 0 0 0,0-1 0 0 0,0 0 0 0 0,-1 0 0 0 0,1 1 0 0 0,0-1 0 0 0,0 0 1 0 0,0 1-1 0 0,0-1 0 0 0,0 1 0 0 0,-1-1 0 0 0,1 0 0 0 0,0 1 0 0 0,0-1 0 0 0,0 0 0 0 0,0 1 0 0 0,0-1 0 0 0,0 0 0 0 0,0 1 1 0 0,0-1-1 0 0,1 1 0 0 0,-1-1 0 0 0,0 0 0 0 0,0 1 0 0 0,0-1 0 0 0,4 17-10 0 0,-4-15 5 0 0,18 59-13 0 0,2-1 1 0 0,3 0-1 0 0,2-2 0 0 0,3-1 1 0 0,2-1-1 0 0,65 90 0 0 0,-71-114 240 0 0,2-1 0 0 0,1-2 0 0 0,1 0-1 0 0,1-2 1 0 0,2 0 0 0 0,0-3 0 0 0,68 40 0 0 0,-60-42 120 0 0,79 37-123 0 0,-116-58-225 0 0,0 0 0 0 0,0-1 1 0 0,0 1-1 0 0,0-1 0 0 0,0 0 0 0 0,0 0 0 0 0,0 0 1 0 0,0 0-1 0 0,0 0 0 0 0,3 0 0 0 0,2-2 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7:35.037"/>
    </inkml:context>
    <inkml:brush xml:id="br0">
      <inkml:brushProperty name="width" value="0.1" units="cm"/>
      <inkml:brushProperty name="height" value="0.1" units="cm"/>
      <inkml:brushProperty name="color" value="#E71224"/>
    </inkml:brush>
  </inkml:definitions>
  <inkml:trace contextRef="#ctx0" brushRef="#br0">432 20 2815 0 0,'-7'-1'109'0'0,"0"1"0"0"0,0 0 0 0 0,0 0 0 0 0,-1 1 0 0 0,1-1 0 0 0,0 2 0 0 0,0-1 0 0 0,0 1 0 0 0,0 0 0 0 0,-10 4 0 0 0,-11 3 184 0 0,-32 8-46 0 0,-57 14 824 0 0,82-27-319 0 0,33-4-625 0 0,0 0 0 0 0,0 0 1 0 0,0 0-1 0 0,0 0 1 0 0,0 0-1 0 0,0-1 0 0 0,0 1 1 0 0,0-1-1 0 0,0 1 0 0 0,0-1 1 0 0,1 0-1 0 0,-1 0 1 0 0,0 0-1 0 0,-3-2 1032 0 0,113 11 1144 0 0,9-2-1822 0 0,-66-5-230 0 0,72 12 0 0 0,-69-4-147 0 0,-1-2 1 0 0,1-2-1 0 0,1-2 1 0 0,90-9-1 0 0,135-24 712 0 0,-266 28-685 0 0,-16 1 30 0 0,-23 1 126 0 0,16 0-232 0 0,-229-9 212 0 0,118 2-53 0 0,-130 10-1 0 0,152 3-191 0 0,-52 4 20 0 0,-84 24-42 0 0,746-89 743 0 0,-414 46-707 0 0,44 1 18 0 0,-65 6-55 0 0,-1-1 23 0 0,-1-3-1 0 0,113-24 0 0 0,-127 11-10 0 0,-81 16 106 0 0,-12 7-102 0 0,-31 9-1 0 0,32-7 9 0 0,-34 4 0 0 0,-119-3 136 0 0,-57 5-125 0 0,114 9 37 0 0,103-15-58 0 0,2 0 1 0 0,-1 2-1 0 0,-30 14 0 0 0,51-21-13 0 0,0 0 0 0 0,0 0 0 0 0,0 0 0 0 0,1 0 0 0 0,-1 0 0 0 0,0 0 0 0 0,1 1 0 0 0,-1-1 0 0 0,1 0 0 0 0,0 1 0 0 0,-1 0 0 0 0,1-1 0 0 0,0 1 0 0 0,0 0 0 0 0,0 0 0 0 0,-1 3 0 0 0,2-5 0 0 0,0 1 0 0 0,0-1 0 0 0,-1 1 0 0 0,1 0 0 0 0,0-1 0 0 0,0 1 0 0 0,0-1 0 0 0,1 1 0 0 0,-1 0 0 0 0,0-1 0 0 0,0 1 0 0 0,0-1 0 0 0,0 1 0 0 0,1-1 0 0 0,-1 1 0 0 0,0-1 0 0 0,0 1 0 0 0,1-1 0 0 0,-1 1 0 0 0,0-1 0 0 0,2 2 0 0 0,-1-1 0 0 0,0 0 0 0 0,0 0 0 0 0,1-1 0 0 0,-1 1 0 0 0,0 0 0 0 0,1-1 0 0 0,-1 1 0 0 0,1-1 0 0 0,-1 1 0 0 0,0-1 0 0 0,1 1 0 0 0,1-1 0 0 0,19 2 29 0 0,0-1 0 0 0,-1-1 0 0 0,1-2 0 0 0,24-3 0 0 0,8-1 21 0 0,109-12 35 0 0,-87 8-88 0 0,0 3 0 0 0,95 4 0 0 0,-160 3-197 0 0,0 1 0 0 0,0 1 1 0 0,-1 0-1 0 0,1 0 0 0 0,14 6 0 0 0,-3 1-984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25.843"/>
    </inkml:context>
    <inkml:brush xml:id="br0">
      <inkml:brushProperty name="width" value="0.1" units="cm"/>
      <inkml:brushProperty name="height" value="0.1" units="cm"/>
      <inkml:brushProperty name="color" value="#F4F91B"/>
    </inkml:brush>
  </inkml:definitions>
  <inkml:trace contextRef="#ctx0" brushRef="#br0">3661 92 455 0 0,'1'-2'180'0'0,"0"0"0"0"0,0 0 0 0 0,0 0-1 0 0,0-1 1 0 0,-1 1 0 0 0,1 0-1 0 0,-1 0 1 0 0,1-1 0 0 0,-1 1 0 0 0,0 0-1 0 0,0 0 1 0 0,0-1 0 0 0,0 1-1 0 0,0 0 1 0 0,-1-1 0 0 0,1 1-1 0 0,-1 0 1 0 0,0 0 0 0 0,1 0 0 0 0,-1-1-1 0 0,0 1 1 0 0,0 0 0 0 0,0 0-1 0 0,-1 0 1 0 0,1 0 0 0 0,0 1 0 0 0,-1-1-1 0 0,1 0 1 0 0,-1 0 0 0 0,1 1-1 0 0,-4-2 1 0 0,2 0-57 0 0,-1 0 1 0 0,0 1-1 0 0,0-1 0 0 0,-1 1 0 0 0,1 0 1 0 0,0 1-1 0 0,-1-1 0 0 0,1 1 1 0 0,-1 0-1 0 0,1 0 0 0 0,-1 0 0 0 0,0 0 1 0 0,-5 1-1 0 0,-4 0 238 0 0,0 0 0 0 0,0 1 0 0 0,-15 4-1 0 0,-34 8 584 0 0,-68 26-1 0 0,-52 11-118 0 0,57-27-583 0 0,-1-6 0 0 0,-132 2 0 0 0,175-18-197 0 0,-452 12 512 0 0,8-12-493 0 0,15-43 115 0 0,415 32-166 0 0,-85-4-1404 0 0,0 8-1 0 0,-202 19 1 0 0,275-2-2699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4:25.422"/>
    </inkml:context>
    <inkml:brush xml:id="br0">
      <inkml:brushProperty name="width" value="0.1" units="cm"/>
      <inkml:brushProperty name="height" value="0.1" units="cm"/>
      <inkml:brushProperty name="color" value="#F4F91B"/>
    </inkml:brush>
  </inkml:definitions>
  <inkml:trace contextRef="#ctx0" brushRef="#br0">683 1967 4487 0 0,'-5'3'202'0'0,"0"0"0"0"0,0 0-1 0 0,-1 0 1 0 0,1-1-1 0 0,-1 0 1 0 0,1 0 0 0 0,-1-1-1 0 0,-11 2 1 0 0,1 1 490 0 0,2 0-166 0 0,1-1 0 0 0,-1-1 0 0 0,1 0 1 0 0,-19 0-1 0 0,18-1 33 0 0,0 0 0 0 0,-19 5 0 0 0,22-3-322 0 0,0-1 1 0 0,0-1-1 0 0,0 0 0 0 0,-21-1 1 0 0,28 0-21 0 0,-1-1 0 0 0,1 0 0 0 0,-1 0 0 0 0,1 0 0 0 0,-1-1-1 0 0,1 1 1 0 0,0-1 0 0 0,-1 0 0 0 0,1 0 0 0 0,0-1 0 0 0,0 1 0 0 0,1-1 0 0 0,-1 0 0 0 0,-4-4 0 0 0,7 5 65 0 0,1 2-253 0 0,0 0 0 0 0,0 0 0 0 0,1 0 0 0 0,-1 0 1 0 0,0 0-1 0 0,0 0 0 0 0,0 0 0 0 0,1 0 0 0 0,-1 0 0 0 0,0 0 0 0 0,0 0 0 0 0,0 0 0 0 0,1 0 1 0 0,-1 0-1 0 0,0 0 0 0 0,0 0 0 0 0,0-1 0 0 0,1 1 0 0 0,-1 0 0 0 0,0 0 0 0 0,0 0 0 0 0,0 0 0 0 0,0 0 1 0 0,1 0-1 0 0,-1-1 0 0 0,0 1 0 0 0,0 0 0 0 0,0 0 0 0 0,0 0 0 0 0,0 0 0 0 0,0-1 0 0 0,0 1 1 0 0,1 0-1 0 0,-1 0 0 0 0,0 0 0 0 0,0-1 0 0 0,0 1 0 0 0,0 0 0 0 0,0 0 0 0 0,0 0 0 0 0,0-1 1 0 0,0 1-1 0 0,0 0 0 0 0,0 0 0 0 0,0 0 0 0 0,0-1 0 0 0,0 1 0 0 0,0 0 0 0 0,0 0 0 0 0,0 0 1 0 0,-1-1-1 0 0,1 1 0 0 0,0 0 0 0 0,0 0 0 0 0,0 0 0 0 0,0 0 0 0 0,0-1 0 0 0,0 1 0 0 0,0 0 1 0 0,-1 0-1 0 0,1 0 0 0 0,0 0 0 0 0,0-1 0 0 0,0 1 0 0 0,0 0 0 0 0,-1 0 0 0 0,38 7 1283 0 0,-21-6-1118 0 0,0-1 0 0 0,0-1 0 0 0,0 0 0 0 0,0-1 0 0 0,18-5 0 0 0,28-4 74 0 0,-34 8-147 0 0,-1 2 0 0 0,48 2 0 0 0,198 17 522 0 0,-227-10-519 0 0,1 1 1 0 0,-1 2-1 0 0,51 20 1 0 0,-76-25-93 0 0,0-1 0 0 0,1-2 0 0 0,35 3 0 0 0,20 2 32 0 0,127 19 234 0 0,-65-9-113 0 0,-85-14-57 0 0,1-2 1 0 0,-1-2-1 0 0,70-9 1 0 0,-20 1-14 0 0,112 9 370 0 0,-81 3-255 0 0,-53-11-69 0 0,1 0 39 0 0,-53 5-124 0 0,0-1 0 0 0,43-10 0 0 0,11-1 28 0 0,-58 10-69 0 0,22-1 79 0 0,79 1 70 0 0,-110 2-171 0 0,15 0-15 0 0,52 3 66 0 0,12 0 72 0 0,-79-1-112 0 0,0 0 0 0 0,-1-2 0 0 0,1 0 0 0 0,0-1 0 0 0,-1 0 0 0 0,1-2 0 0 0,26-10 0 0 0,-36 11 8 0 0,-1 0 1 0 0,0-1-1 0 0,1 0 0 0 0,-1 0 0 0 0,-1 0 0 0 0,1-1 1 0 0,-1 1-1 0 0,0-1 0 0 0,0-1 0 0 0,-1 1 0 0 0,0-1 1 0 0,4-7-1 0 0,5-13 276 0 0,17-52 1 0 0,-23 58-233 0 0,3-12 77 0 0,10-68 0 0 0,-15 68-80 0 0,7-36 127 0 0,-3-1 0 0 0,0-134 0 0 0,-31-230 117 0 0,22 358-300 0 0,0 45-2 0 0,0 0 1 0 0,-10-59 0 0 0,6 70-10 0 0,0 1 1 0 0,-2-1-1 0 0,0 1 1 0 0,-2 0-1 0 0,0 0 0 0 0,-1 1 1 0 0,-1 0-1 0 0,0 1 1 0 0,-17-21-1 0 0,18 27-6 0 0,1 0 0 0 0,-1 1 0 0 0,-1 0 0 0 0,0 1 0 0 0,0 0 0 0 0,-1 1 0 0 0,0 0 0 0 0,0 1 0 0 0,-21-10 0 0 0,-6 0 0 0 0,-1 2 0 0 0,-75-19 0 0 0,68 26 0 0 0,-1 2 0 0 0,0 2 0 0 0,0 1 0 0 0,0 3 0 0 0,-64 8 0 0 0,81-5 7 0 0,0-2 0 0 0,-1-1 0 0 0,1-2 1 0 0,0-1-1 0 0,0-1 0 0 0,0-1 0 0 0,1-2 0 0 0,-31-11 0 0 0,-2 0 14 0 0,-1 2 1 0 0,-1 3-1 0 0,0 3 0 0 0,0 3 1 0 0,-98 1-1 0 0,105 3 7 0 0,-87-15 0 0 0,85 9-20 0 0,-132-25-8 0 0,95 15 0 0 0,-149-10 0 0 0,133 27 0 0 0,29 1 0 0 0,-123-17 0 0 0,136 10 0 0 0,0 3 0 0 0,-123 8 0 0 0,159 1 0 0 0,0 1 0 0 0,1 1 0 0 0,0 2 0 0 0,-57 21 0 0 0,81-25 0 0 0,0 1 0 0 0,0 0 0 0 0,1 0 0 0 0,0 1 0 0 0,0 0 0 0 0,0 0 0 0 0,-8 10 0 0 0,-23 18 0 0 0,30-27-2 0 0,0 0 0 0 0,1 1 0 0 0,0 0 0 0 0,1 1 0 0 0,0-1 0 0 0,0 1 0 0 0,1 1 1 0 0,0-1-1 0 0,-9 20 0 0 0,2 6-15 0 0,-17 60 0 0 0,1-1 6 0 0,20-67 11 0 0,2 1 0 0 0,0-1 0 0 0,2 1 0 0 0,1 0 0 0 0,1 1 0 0 0,2 38 0 0 0,20 170 0 0 0,-18-232 0 0 0,10 55 0 0 0,3 1 0 0 0,31 86 0 0 0,-41-136 0 0 0,53 130 0 0 0,-11-27 0 0 0,-2 25 0 0 0,-12-33 0 0 0,-15-52 0 0 0,11 32 0 0 0,-27-84 0 0 0,0 1 0 0 0,0 0 0 0 0,0-1 0 0 0,-1 1 0 0 0,1 0 0 0 0,-1-1 0 0 0,1 6 0 0 0,-2-7 2 0 0,1-1 0 0 0,-1 0 0 0 0,0 0-1 0 0,1 1 1 0 0,-1-1 0 0 0,1 0 0 0 0,-1 0 0 0 0,0 0 0 0 0,1 0-1 0 0,-1 0 1 0 0,0 0 0 0 0,1 0 0 0 0,-1 0 0 0 0,1 0 0 0 0,-1 0-1 0 0,0 0 1 0 0,1 0 0 0 0,-1 0 0 0 0,0 0 0 0 0,1 0 0 0 0,-2-1-1 0 0,-10 0 23 0 0,1 4-596 0 0,0 1 0 0 0,0 0 0 0 0,0 1 0 0 0,1 0 0 0 0,-12 8 0 0 0,-2 1-1228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4:41.225"/>
    </inkml:context>
    <inkml:brush xml:id="br0">
      <inkml:brushProperty name="width" value="0.1" units="cm"/>
      <inkml:brushProperty name="height" value="0.1" units="cm"/>
      <inkml:brushProperty name="color" value="#F4F91B"/>
    </inkml:brush>
  </inkml:definitions>
  <inkml:trace contextRef="#ctx0" brushRef="#br0">1098 1587 1375 0 0,'-1'0'327'0'0,"0"0"0"0"0,0 0 0 0 0,0 0 0 0 0,0 1 0 0 0,0-1 0 0 0,0 0 0 0 0,0 1 0 0 0,1-1 0 0 0,-1 1 0 0 0,0-1 0 0 0,0 1 0 0 0,0-1 0 0 0,-1 2 0 0 0,-18 21 979 0 0,2-2-798 0 0,6-12-241 0 0,0-1-1 0 0,-1 0 0 0 0,1-1 1 0 0,-2 0-1 0 0,1-1 0 0 0,-1 0 1 0 0,-24 6-1 0 0,23-7 293 0 0,0 1 1 0 0,-23 12-1 0 0,-13 6 264 0 0,45-22-567 0 0,-1 0 0 0 0,0-1 0 0 0,0 0 0 0 0,1 0 0 0 0,-10-1 0 0 0,8 0-68 0 0,-1 1 1 0 0,1 0 0 0 0,-11 2 0 0 0,-52 14 465 0 0,-136 15 0 0 0,156-33-61 0 0,30 0-80 0 0,21 0-489 0 0,-1 1 1 0 0,1 0-1 0 0,0 0 1 0 0,0 0-1 0 0,-1 0 1 0 0,1 0-1 0 0,0-1 0 0 0,-1 1 1 0 0,1 0-1 0 0,0 0 1 0 0,0 0-1 0 0,-1 0 1 0 0,1 0-1 0 0,0 0 1 0 0,-1 0-1 0 0,1 0 1 0 0,0 0-1 0 0,-1 0 0 0 0,1 0 1 0 0,0 0-1 0 0,0 0 1 0 0,-1 0-1 0 0,1 1 1 0 0,0-1-1 0 0,0 0 1 0 0,-1 0-1 0 0,1 0 1 0 0,0 0-1 0 0,0 0 0 0 0,-1 1 1 0 0,1-1-1 0 0,0 0 1 0 0,-1 1-1 0 0,2 0 34 0 0,-1 0-1 0 0,0 0 0 0 0,1 0 1 0 0,-1 0-1 0 0,0 0 1 0 0,1 0-1 0 0,0 0 0 0 0,-1 0 1 0 0,1 0-1 0 0,-1 0 1 0 0,1-1-1 0 0,0 1 0 0 0,0 0 1 0 0,-1 0-1 0 0,1 0 0 0 0,0-1 1 0 0,0 1-1 0 0,0 0 1 0 0,0-1-1 0 0,0 1 0 0 0,0-1 1 0 0,0 1-1 0 0,0-1 1 0 0,0 0-1 0 0,0 1 0 0 0,0-1 1 0 0,2 0-1 0 0,3 1 61 0 0,0 0 0 0 0,1-1 0 0 0,-1 0 0 0 0,7-1-1 0 0,18 1 159 0 0,-8 3-73 0 0,35 1-1 0 0,-23-3-95 0 0,3-1 128 0 0,0-1 0 0 0,70-12 0 0 0,-23 2 180 0 0,25 5 148 0 0,151 11 0 0 0,-255-5-556 0 0,196 6 484 0 0,-22 5-238 0 0,-134-10-214 0 0,-34-2-5 0 0,1 1 0 0 0,0 1 0 0 0,-1 0 0 0 0,14 3-1 0 0,-8 0 65 0 0,26 1-1 0 0,4 1-49 0 0,-25-4 7 0 0,1 0 1 0 0,40-2-1 0 0,-23-1 124 0 0,-32 1-125 0 0,2 1 1 0 0,1-2 0 0 0,19-2 0 0 0,-27 2-48 0 0,0 0 0 0 0,-1 0 0 0 0,1 0 0 0 0,0 0 0 0 0,-1-1 0 0 0,1 0 0 0 0,-1 0 0 0 0,0 0 0 0 0,0 0 0 0 0,1 0 0 0 0,4-5 0 0 0,3-7 65 0 0,0 1 1 0 0,-1-1-1 0 0,-1-1 0 0 0,0 0 1 0 0,-1 0-1 0 0,10-26 1 0 0,-6 14 28 0 0,26-39 69 0 0,-25 44-135 0 0,12-26 0 0 0,-11 18-24 0 0,-3 8 74 0 0,9-30 0 0 0,6-15 108 0 0,-17 46-143 0 0,0-1-1 0 0,7-31 1 0 0,-6-5 119 0 0,7-109 0 0 0,-19-60 290 0 0,-26-67 173 0 0,22 259-616 0 0,-3 0 0 0 0,0 0 0 0 0,-20-45 0 0 0,8 23-27 0 0,-13-31 59 0 0,30 79-44 0 0,-1-1 0 0 0,-1 1-1 0 0,0 1 1 0 0,0-1 0 0 0,-1 1 0 0 0,-14-14 0 0 0,12 15-4 0 0,0 1 0 0 0,-1 0 0 0 0,0 1 0 0 0,0 0 0 0 0,0 0 0 0 0,0 1 0 0 0,-22-5 0 0 0,14 4 0 0 0,-8-2 0 0 0,1 1 0 0 0,-1 1 0 0 0,-29-1 0 0 0,-82 2 0 0 0,7 0 0 0 0,-19-3 0 0 0,68 4 0 0 0,-101-15 0 0 0,147 13 1 0 0,0 2 1 0 0,1 1-1 0 0,-47 4 1 0 0,-103 19-72 0 0,108-9 70 0 0,-93 10 0 0 0,139-19-27 0 0,-1 1 0 0 0,1 2 0 0 0,0 1 0 0 0,0 1 0 0 0,1 1 0 0 0,-45 22 0 0 0,44-17 12 0 0,8-5-5 0 0,-23 14 1 0 0,39-19 16 0 0,0 0 1 0 0,0 0 0 0 0,0 0 0 0 0,1 1-1 0 0,0 0 1 0 0,0 0 0 0 0,0 0-1 0 0,-4 8 1 0 0,-45 71-62 0 0,37-60 64 0 0,2 1 0 0 0,-14 29 0 0 0,18-27 0 0 0,-9 35 0 0 0,12-34 0 0 0,-14 31 0 0 0,13-35-12 0 0,1 1 0 0 0,1 0 0 0 0,1 0 0 0 0,-3 29 0 0 0,5-29 8 0 0,-2 24-7 0 0,1 0 1 0 0,3 0-1 0 0,2 0 0 0 0,2 0 1 0 0,16 93-1 0 0,4 26-53 0 0,-19-145 64 0 0,0-1 0 0 0,9 25 0 0 0,2 14 0 0 0,3 90 0 0 0,-14-113 0 0 0,2-1 0 0 0,1 1 0 0 0,15 46 0 0 0,-20-81 0 0 0,0 0 0 0 0,0 1 0 0 0,1-1 0 0 0,-1 0 0 0 0,1 0 0 0 0,3 5 0 0 0,-5-8-104 0 0,-1-1 0 0 0,0 1 1 0 0,1-1-1 0 0,-1 1 0 0 0,0-1 0 0 0,1 1 0 0 0,-1 0 0 0 0,0-1 0 0 0,0 1 1 0 0,0 0-1 0 0,1 0 0 0 0,-1 0 0 0 0,0 0 0 0 0,0 0 0 0 0,0 0 0 0 0,1 0 1 0 0,-1 0-1 0 0,0 0 0 0 0,0 0 0 0 0,0 0 0 0 0,1 0 0 0 0,-1 0 0 0 0,0 1 1 0 0,-1-1-1 0 0,-1 2-602 0 0,1-1 0 0 0,-1 0 0 0 0,0 1 0 0 0,1 0 0 0 0,-1-1 0 0 0,1 1 0 0 0,-1 0 0 0 0,-1 3 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5:20.305"/>
    </inkml:context>
    <inkml:brush xml:id="br0">
      <inkml:brushProperty name="width" value="0.1" units="cm"/>
      <inkml:brushProperty name="height" value="0.1" units="cm"/>
      <inkml:brushProperty name="color" value="#F4F91B"/>
    </inkml:brush>
  </inkml:definitions>
  <inkml:trace contextRef="#ctx0" brushRef="#br0">252 711 5671 0 0,'-10'5'103'0'0,"-1"-1"0"0"0,0 0-1 0 0,0 0 1 0 0,0-1 0 0 0,-17 2-1 0 0,24-5 494 0 0,0 1 1 0 0,0-1-1 0 0,0 0 0 0 0,0-1 0 0 0,-6 0 0 0 0,9 1-554 0 0,1 0 1 0 0,0 0 0 0 0,-1 0-1 0 0,1 0 1 0 0,-1-1 0 0 0,1 1-1 0 0,-1 0 1 0 0,1 0 0 0 0,0 0-1 0 0,-1-1 1 0 0,1 1 0 0 0,0 0-1 0 0,-1 0 1 0 0,1-1 0 0 0,0 1-1 0 0,-1 0 1 0 0,1-1 0 0 0,0 1-1 0 0,-1 0 1 0 0,1-1 0 0 0,0 1-1 0 0,0 0 1 0 0,0-1 0 0 0,-1 1-1 0 0,1-1 1 0 0,0 1 0 0 0,0-1-1 0 0,0 1 1 0 0,0 0-1 0 0,0-1 1 0 0,0 1 0 0 0,0-1-1 0 0,0 1 1 0 0,0-1 0 0 0,0 1-1 0 0,0-1 1 0 0,0 1 0 0 0,0 0-1 0 0,0-1 1 0 0,0 1 0 0 0,0-1-1 0 0,0 1 1 0 0,1-1 0 0 0,-1 1-1 0 0,0 0 1 0 0,0-1 0 0 0,0 1-1 0 0,1 0 1 0 0,-1-1 0 0 0,0 1-1 0 0,1 0 1 0 0,-1-1 0 0 0,0 1-1 0 0,1 0 1 0 0,-1-1 0 0 0,1 1-1 0 0,126-137 2716 0 0,-125 135-2725 0 0,167-150 1196 0 0,18-19-558 0 0,-120 89-538 0 0,-17 20-82 0 0,-45 56-39 0 0,1 0-1 0 0,0 0 1 0 0,0 0 0 0 0,0 1 0 0 0,0-1-1 0 0,1 1 1 0 0,0 1 0 0 0,0 0 0 0 0,10-5-1 0 0,-18 9-11 0 0,1 0 0 0 0,0 1 0 0 0,0-1 0 0 0,0 0 0 0 0,0 0 0 0 0,-1 0 0 0 0,1 1 0 0 0,0-1 0 0 0,0 0 0 0 0,0 0 0 0 0,0 1 0 0 0,0-1 0 0 0,0 0 0 0 0,0 0 0 0 0,0 0 0 0 0,0 1 0 0 0,0-1 0 0 0,0 0 0 0 0,0 0 0 0 0,0 1 0 0 0,0-1 0 0 0,0 0 0 0 0,0 0 0 0 0,0 1 0 0 0,0-1 0 0 0,0 0 0 0 0,0 0 0 0 0,0 1 0 0 0,0-1 0 0 0,1 0 0 0 0,-1 0 0 0 0,0 1 0 0 0,0-1 0 0 0,0 0 0 0 0,0 0 0 0 0,0 0 0 0 0,1 0 0 0 0,-1 1 0 0 0,0-1 0 0 0,0 0 0 0 0,0 0 0 0 0,1 0 0 0 0,-1 0 0 0 0,0 0 0 0 0,0 1 0 0 0,1-1 0 0 0,-1 0 0 0 0,0 0 0 0 0,0 0 0 0 0,1 0 0 0 0,-1 0 0 0 0,0 0 0 0 0,0 0 0 0 0,1 0 0 0 0,-1 0 0 0 0,0 0 0 0 0,0 0 0 0 0,1 0 0 0 0,-1 0 0 0 0,0 0 0 0 0,0 0 0 0 0,1 0 0 0 0,-1-1 0 0 0,0 1 0 0 0,0 0 0 0 0,0 0 0 0 0,1 0 0 0 0,-1 0 0 0 0,0-1 0 0 0,-10 19 0 0 0,-146 143 139 0 0,110-120-92 0 0,-80 53 1 0 0,-61 24 109 0 0,69-45 60 0 0,14-10 215 0 0,104-63-429 0 0,0 0 1 0 0,0 0-1 0 0,0 0 0 0 0,0 0 0 0 0,0-1 0 0 0,0 1 0 0 0,0 0 0 0 0,0 0 1 0 0,0 0-1 0 0,0 0 0 0 0,0 0 0 0 0,0 0 0 0 0,0 0 0 0 0,0 0 0 0 0,-1 0 1 0 0,1 0-1 0 0,0 0 0 0 0,0 0 0 0 0,0 0 0 0 0,0 0 0 0 0,0-1 0 0 0,0 1 1 0 0,0 0-1 0 0,0 0 0 0 0,0 0 0 0 0,0 0 0 0 0,0 0 0 0 0,0 0 0 0 0,0 0 1 0 0,0 0-1 0 0,-1 0 0 0 0,1 0 0 0 0,0 0 0 0 0,0 0 0 0 0,0 0 0 0 0,0 0 1 0 0,0 0-1 0 0,0 0 0 0 0,0 0 0 0 0,0 0 0 0 0,0 0 0 0 0,0 0 1 0 0,0 0-1 0 0,-1 0 0 0 0,1 0 0 0 0,0 0 0 0 0,0 0 0 0 0,0 0 0 0 0,0 0 1 0 0,0 0-1 0 0,0 0 0 0 0,0 1 0 0 0,0-1 0 0 0,0 0 0 0 0,0 0 0 0 0,0 0 1 0 0,0 0-1 0 0,0 0 0 0 0,0 0 0 0 0,0 0 0 0 0,0 0 0 0 0,0 0 0 0 0,-1 0 1 0 0,1 0-1 0 0,0 0 0 0 0,0 0 0 0 0,0 0 0 0 0,0 1 0 0 0,0-1 0 0 0,4-8 86 0 0,9-9-51 0 0,55-64 65 0 0,100-94 0 0 0,92-57-58 0 0,-232 208-51 0 0,66-62 70 0 0,-106 102 29 0 0,-5 8-71 0 0,-26 25-1 0 0,-14 0-21 0 0,-115 77 0 0 0,37-32 0 0 0,109-74 12 0 0,2-1 27 0 0,-1 0 0 0 0,-1-2 1 0 0,-1 0-1 0 0,-34 15 0 0 0,48-30-15 0 0,13-2-23 0 0,0 0 1 0 0,0 0-1 0 0,0 0 1 0 0,0 0-1 0 0,0 0 0 0 0,-1 0 1 0 0,1 0-1 0 0,0 0 1 0 0,0-1-1 0 0,0 1 0 0 0,0 0 1 0 0,0 0-1 0 0,0 0 1 0 0,0 0-1 0 0,0 0 1 0 0,0 0-1 0 0,0-1 0 0 0,0 1 1 0 0,0 0-1 0 0,0 0 1 0 0,0 0-1 0 0,0 0 0 0 0,0 0 1 0 0,0-1-1 0 0,0 1 1 0 0,0 0-1 0 0,0 0 0 0 0,0 0 1 0 0,0 0-1 0 0,0 0 1 0 0,0-1-1 0 0,0 1 0 0 0,0 0 1 0 0,0 0-1 0 0,0 0 1 0 0,0 0-1 0 0,0 0 0 0 0,0 0 1 0 0,0-1-1 0 0,1 1 1 0 0,14-20 129 0 0,-8 13-100 0 0,53-66 125 0 0,121-111-1 0 0,-40 70-73 0 0,-71 59-47 0 0,-29 29-24 0 0,-93 84 42 0 0,2-6-37 0 0,-2-3 0 0 0,-2-2 0 0 0,-105 69 0 0 0,98-72-1 0 0,25-18 9 0 0,-67 38 1 0 0,93-60-25 0 0,8-5 0 0 0,15-10 0 0 0,-5 4 0 0 0,40-36 68 0 0,91-66 0 0 0,47-9-6 0 0,-78 51-49 0 0,-72 44 24 0 0,-13 7-20 0 0,1 1 1 0 0,1 0 0 0 0,0 2-1 0 0,35-12 1 0 0,-60 25-18 0 0,1-1 0 0 0,0 1 0 0 0,0 0 0 0 0,-1-1 0 0 0,1 1 0 0 0,0 0 0 0 0,0 0 0 0 0,-1 0 1 0 0,1 0-1 0 0,0 0 0 0 0,0 0 0 0 0,0 0 0 0 0,-1 0 0 0 0,1 0 0 0 0,0 0 0 0 0,0 0 0 0 0,0 0 0 0 0,-1 1 0 0 0,1-1 0 0 0,0 0 0 0 0,1 1 0 0 0,-2 0 0 0 0,0-1 0 0 0,1 1 0 0 0,-1-1 0 0 0,0 1 0 0 0,0-1 0 0 0,0 1 0 0 0,0 0-1 0 0,1-1 1 0 0,-1 1 0 0 0,0-1 0 0 0,0 1 0 0 0,0 0 0 0 0,0-1 0 0 0,0 1 0 0 0,-1-1 0 0 0,1 1 0 0 0,0 0 0 0 0,0-1 0 0 0,0 1 0 0 0,0-1 0 0 0,-1 2 0 0 0,-3 5 1 0 0,1 1 0 0 0,-2-1 1 0 0,-4 8-1 0 0,5-9 5 0 0,-9 13 8 0 0,-1-1 1 0 0,-1 0 0 0 0,-30 28-1 0 0,-58 40-23 0 0,83-70 13 0 0,-114 84 90 0 0,28-22 138 0 0,23-23 193 0 0,71-49-296 0 0,12-5-115 0 0,0-1-1 0 0,0 0 0 0 0,0 1 1 0 0,-1-1-1 0 0,1 0 1 0 0,0 0-1 0 0,0 1 0 0 0,-1-1 1 0 0,1 0-1 0 0,0 0 1 0 0,-1 0-1 0 0,1 0 0 0 0,0 1 1 0 0,-1-1-1 0 0,1 0 1 0 0,0 0-1 0 0,-1 0 1 0 0,1 0-1 0 0,0 0 0 0 0,-1 0 1 0 0,1 0-1 0 0,-1 0 1 0 0,1 0-1 0 0,0 0 0 0 0,-1 0 1 0 0,1 0-1 0 0,0 0 1 0 0,-1 0-1 0 0,1 0 0 0 0,0 0 1 0 0,-1-1-1 0 0,1 1 1 0 0,0 0-1 0 0,-1 0 0 0 0,1-1 4 0 0,0 0-1 0 0,0 1 0 0 0,1-1 0 0 0,-1 0 0 0 0,0 1 0 0 0,1-1 0 0 0,-1 0 1 0 0,0 1-1 0 0,1-1 0 0 0,-1 1 0 0 0,1-1 0 0 0,-1 1 0 0 0,1-1 0 0 0,-1 1 1 0 0,1-1-1 0 0,-1 1 0 0 0,1-1 0 0 0,0 1 0 0 0,200-160 499 0 0,40-5-473 0 0,-128 79-788 0 0,-59 44-926 0 0,-15 13 381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5:45.126"/>
    </inkml:context>
    <inkml:brush xml:id="br0">
      <inkml:brushProperty name="width" value="0.1" units="cm"/>
      <inkml:brushProperty name="height" value="0.1" units="cm"/>
      <inkml:brushProperty name="color" value="#F4F91B"/>
    </inkml:brush>
  </inkml:definitions>
  <inkml:trace contextRef="#ctx0" brushRef="#br0">1034 1887 1375 0 0,'-7'-6'1002'0'0,"1"0"-1"0"0,-1 0 0 0 0,1 1 0 0 0,-2 0 1 0 0,-12-8-1 0 0,15 11-762 0 0,1 0 0 0 0,-1 1 0 0 0,1-1 0 0 0,-1 1 0 0 0,1 0 0 0 0,-1 0 0 0 0,0 1 0 0 0,1-1 0 0 0,-1 1 0 0 0,0 0 0 0 0,0 0 0 0 0,-6 2 0 0 0,-15 4 532 0 0,-49 17 0 0 0,48-14-207 0 0,-44 10-1 0 0,62-18-349 0 0,0-1 0 0 0,0 0 1 0 0,0-1-1 0 0,0 0 0 0 0,-1 0 0 0 0,-14-5 0 0 0,-23-2 501 0 0,35 7-444 0 0,0-1 1 0 0,-20-4-1 0 0,27 4-163 0 0,0 1 0 0 0,1-1-1 0 0,-1 0 1 0 0,1 0 0 0 0,0-1 0 0 0,0 1-1 0 0,0-1 1 0 0,0 0 0 0 0,-6-5 0 0 0,-18-17 1474 0 0,29 24-1494 0 0,0 1 0 0 0,0-1 1 0 0,0 1-1 0 0,0 0 0 0 0,1 0 0 0 0,-1-1 0 0 0,0 1 0 0 0,0 0 0 0 0,0 0 1 0 0,0 0-1 0 0,0 0 0 0 0,1 1 0 0 0,-1-1 0 0 0,0 0 0 0 0,2 1 0 0 0,29 4 70 0 0,-10 0-6 0 0,1-2 0 0 0,0-1 0 0 0,0-1 0 0 0,-1-1 0 0 0,25-3 0 0 0,-44 3-144 0 0,114 1 308 0 0,-39 1-171 0 0,194 8 407 0 0,-194-5-269 0 0,88 8 37 0 0,-59-8-207 0 0,-13-1-23 0 0,-66-2-36 0 0,162 21 213 0 0,-168-20-214 0 0,0-2 1 0 0,0 0-1 0 0,40-3 0 0 0,66-18 314 0 0,-126 19-341 0 0,0 1 1 0 0,1-1-1 0 0,-1 0 0 0 0,0 0 0 0 0,1 0 0 0 0,-1 0 0 0 0,0 0 1 0 0,0-1-1 0 0,0 1 0 0 0,0-1 0 0 0,0 1 0 0 0,0-1 1 0 0,0 0-1 0 0,-1 1 0 0 0,1-1 0 0 0,-1 0 0 0 0,1 0 1 0 0,-1 0-1 0 0,0-1 0 0 0,1 1 0 0 0,0-4 0 0 0,2-4 148 0 0,-1-1 0 0 0,-1 0-1 0 0,3-20 1 0 0,-3 20-69 0 0,-1 0 0 0 0,6-18-1 0 0,2 6-27 0 0,-2 5-26 0 0,-1 1 1 0 0,0-1 0 0 0,-1 0-1 0 0,3-32 1 0 0,0-83 220 0 0,-5 100-209 0 0,15-57 0 0 0,-12 68-23 0 0,-2 0-1 0 0,0 0 1 0 0,-1 0-1 0 0,-1-1 0 0 0,-2-40 1 0 0,-4 38-8 0 0,-1 0 0 0 0,-1 1 0 0 0,-11-26 1 0 0,7 21 0 0 0,-10-47-1 0 0,18 54-3 0 0,0 0-1 0 0,2-1 1 0 0,1 1-1 0 0,1 0 0 0 0,7-32 1 0 0,1-24 19 0 0,-8 49-48 0 0,0 0 0 0 0,-2-1 0 0 0,-1 1 0 0 0,-2 0 0 0 0,-12-57 0 0 0,-20-62 0 0 0,33 143 0 0 0,0 1 0 0 0,1-1 0 0 0,-2 0 0 0 0,1 1 0 0 0,-1-1 0 0 0,1 1 0 0 0,-1 0 0 0 0,0-1 0 0 0,-1 2 0 0 0,1-1 0 0 0,-1 0 0 0 0,0 1 0 0 0,0-1 0 0 0,0 1 0 0 0,-6-4 0 0 0,-8-3 0 0 0,-1 0 0 0 0,-31-11 0 0 0,7 3 0 0 0,-77-44 0 0 0,98 51 0 0 0,1 1 0 0 0,-1 1 0 0 0,0 1 0 0 0,-1 1 0 0 0,0 1 0 0 0,0 1 0 0 0,-33-3 0 0 0,-40 4 0 0 0,-15-3 0 0 0,20-5 6 0 0,-93-9 29 0 0,156 20-30 0 0,0 1-1 0 0,0 2 1 0 0,0 0 0 0 0,-46 11-1 0 0,-60 24-4 0 0,-65 15 0 0 0,159-46 0 0 0,1-2 0 0 0,-1-2 0 0 0,-59-4 0 0 0,19 0 0 0 0,47 4 0 0 0,1 0 0 0 0,0 3 0 0 0,0 0 0 0 0,-38 13 0 0 0,62-16-4 0 0,0 0 0 0 0,0 1 0 0 0,0 1 0 0 0,1-1 0 0 0,0 1 0 0 0,0 0 0 0 0,-11 9 0 0 0,15-11 2 0 0,1 1 1 0 0,-1-1-1 0 0,0 1 0 0 0,1 0 1 0 0,0 0-1 0 0,0 0 0 0 0,0 1 1 0 0,0-1-1 0 0,0 0 0 0 0,0 1 1 0 0,1-1-1 0 0,0 1 0 0 0,0-1 1 0 0,0 1-1 0 0,0 0 0 0 0,0 0 0 0 0,1-1 1 0 0,-1 7-1 0 0,2 6 2 0 0,1 0 0 0 0,0-1 0 0 0,1 1 0 0 0,1-1 0 0 0,1 1 0 0 0,11 26 0 0 0,-8-20 0 0 0,11 34-11 0 0,-3 1 1 0 0,-3 1-1 0 0,-2 0 0 0 0,-2 1 1 0 0,1 77-1 0 0,-12-72 11 0 0,-2 0 0 0 0,-20 94 0 0 0,6-46 0 0 0,17-107 0 0 0,-33 289 0 0 0,30-230 0 0 0,3 0 0 0 0,11 104 0 0 0,-9-157 0 0 0,2 14 0 0 0,1-1 0 0 0,0 0 0 0 0,2 1 0 0 0,10 25 0 0 0,-15-47 0 0 0,1 0 0 0 0,-1-1 0 0 0,1 1 0 0 0,-1 0 0 0 0,1-1 0 0 0,0 1 0 0 0,0-1 0 0 0,0 0 0 0 0,1 1 0 0 0,3 2 0 0 0,-5-4 0 0 0,0 0 0 0 0,0-1 0 0 0,1 1 0 0 0,-1 0 0 0 0,1-1 0 0 0,-1 1 0 0 0,1-1 0 0 0,-1 1 0 0 0,1-1 0 0 0,-1 1 0 0 0,1-1 0 0 0,-1 0 0 0 0,1 0 0 0 0,-1 0 0 0 0,1 0 0 0 0,-1 0 0 0 0,1 0 0 0 0,0 0 0 0 0,-1-1 0 0 0,1 1 0 0 0,2-1 0 0 0,5-2-70 0 0,-12 7-127 0 0,-9 10-233 0 0,4-1-232 0 0,-27 47-2483 0 0,23-33 1297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6:51.705"/>
    </inkml:context>
    <inkml:brush xml:id="br0">
      <inkml:brushProperty name="width" value="0.1" units="cm"/>
      <inkml:brushProperty name="height" value="0.1" units="cm"/>
      <inkml:brushProperty name="color" value="#F4F91B"/>
    </inkml:brush>
  </inkml:definitions>
  <inkml:trace contextRef="#ctx0" brushRef="#br0">158 1 1375 0 0,'-7'0'221'0'0,"0"0"-1"0"0,0 0 1 0 0,0 1-1 0 0,0 0 1 0 0,1 1-1 0 0,-1-1 1 0 0,0 1-1 0 0,1 1 0 0 0,-1-1 1 0 0,1 1-1 0 0,0 0 1 0 0,0 1-1 0 0,0-1 1 0 0,0 1-1 0 0,1 1 1 0 0,-1-1-1 0 0,-4 6 0 0 0,-8 9 1528 0 0,18-19-1695 0 0,0 1-1 0 0,-1-1 0 0 0,1 1 1 0 0,-1-1-1 0 0,1 0 1 0 0,-1 1-1 0 0,1-1 0 0 0,-1 1 1 0 0,1-1-1 0 0,-1 0 0 0 0,1 0 1 0 0,-1 1-1 0 0,1-1 0 0 0,-1 0 1 0 0,0 0-1 0 0,1 0 0 0 0,-1 0 1 0 0,1 1-1 0 0,-1-1 0 0 0,0 0 1 0 0,1 0-1 0 0,-1 0 0 0 0,1 0 1 0 0,-1-1-1 0 0,0 1 1 0 0,1 0-1 0 0,-1 0 0 0 0,1 0 1 0 0,-1 0-1 0 0,1 0 0 0 0,-1-1 1 0 0,0 1-1 0 0,0-1 0 0 0,1 1 14 0 0,0 0 3 0 0,-1-2-4 0 0,0 1 3 0 0,1 0 12 0 0,0 25-45 0 0,0-18-298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6:55.111"/>
    </inkml:context>
    <inkml:brush xml:id="br0">
      <inkml:brushProperty name="width" value="0.1" units="cm"/>
      <inkml:brushProperty name="height" value="0.1" units="cm"/>
      <inkml:brushProperty name="color" value="#F4F91B"/>
    </inkml:brush>
  </inkml:definitions>
  <inkml:trace contextRef="#ctx0" brushRef="#br0">453 1740 1375 0 0,'-2'-5'479'0'0,"0"-1"-1"0"0,0 1 1 0 0,1 0-1 0 0,0-1 1 0 0,0 1-1 0 0,1-1 1 0 0,-1 0-1 0 0,1 1 1 0 0,1-1-1 0 0,-1 1 1 0 0,2-10-1 0 0,1 2 552 0 0,0-1 0 0 0,1 0 0 0 0,8-18 0 0 0,-12 30-875 0 0,1 1 1 0 0,-1 0-1 0 0,1-1 1 0 0,-1 1 0 0 0,1 0-1 0 0,0 0 1 0 0,0-1-1 0 0,0 1 1 0 0,0 0 0 0 0,0 0-1 0 0,0 0 1 0 0,0 0-1 0 0,0 0 1 0 0,0 0 0 0 0,0 0-1 0 0,0 0 1 0 0,1 1-1 0 0,-1-1 1 0 0,0 0-1 0 0,1 1 1 0 0,-1-1 0 0 0,0 1-1 0 0,1-1 1 0 0,1 1-1 0 0,0 0 82 0 0,0 0 0 0 0,1 0 0 0 0,-1 1 0 0 0,0-1 0 0 0,1 1 0 0 0,-1 0 0 0 0,0 0-1 0 0,0 0 1 0 0,4 2 0 0 0,30 11 298 0 0,1-2-1 0 0,0-2 0 0 0,0-1 1 0 0,46 4-1 0 0,252 48 319 0 0,-218-36-491 0 0,-16-2-84 0 0,62 11 10 0 0,34-5 96 0 0,-165-21-289 0 0,60 22-1 0 0,-62-19-61 0 0,1-1 0 0 0,38 7 0 0 0,1-6 49 0 0,1-4 0 0 0,0-3 0 0 0,109-9 0 0 0,4 0-7 0 0,-93 10-51 0 0,82 1 16 0 0,41-8-40 0 0,-143 2 0 0 0,-25-3 27 0 0,0-2 0 0 0,0-2 0 0 0,74-22 0 0 0,-34 8-7 0 0,-65 17-13 0 0,-5 0 15 0 0,0 0 1 0 0,19-7 0 0 0,-32 10-18 0 0,1-1 0 0 0,-1 0 0 0 0,0 0 0 0 0,0-1 0 0 0,0 1 0 0 0,0-1-1 0 0,0 0 1 0 0,0 0 0 0 0,-1 0 0 0 0,0-1 0 0 0,1 1 0 0 0,4-8 0 0 0,74-134 265 0 0,-70 119-219 0 0,-2 1 0 0 0,0-2 0 0 0,-2 1 0 0 0,5-29 0 0 0,-13 52-51 0 0,10-44 32 0 0,2-62 0 0 0,-8 71 12 0 0,9-43-1 0 0,-7 48-2 0 0,-1 1 1 0 0,0-41-1 0 0,-4 3 0 0 0,-3-139 35 0 0,-1 180-62 0 0,-1 0 1 0 0,-1 0-1 0 0,-2 0 0 0 0,-1 1 0 0 0,-1 0 0 0 0,-1 0 1 0 0,-1 1-1 0 0,-20-33 0 0 0,14 33 16 0 0,-1 2 0 0 0,-1 0 1 0 0,-44-42-1 0 0,30 32-15 0 0,-6-10 12 0 0,-45-67-1 0 0,79 105-22 0 0,0 1-1 0 0,0 0 1 0 0,-1 0-1 0 0,0 0 1 0 0,0 1-1 0 0,-1 0 1 0 0,1 0-1 0 0,-1 1 1 0 0,0 0-1 0 0,0 0 1 0 0,-1 0-1 0 0,-14-4 1 0 0,13 5-2 0 0,-1 1 1 0 0,0 0 0 0 0,0 0-1 0 0,0 1 1 0 0,0 0 0 0 0,0 1-1 0 0,0 0 1 0 0,0 1 0 0 0,0 0-1 0 0,-10 2 1 0 0,-83 27-3 0 0,24-5 0 0 0,-119 33 0 0 0,114-37 0 0 0,-198 42 0 0 0,178-47 69 0 0,-122 4 1 0 0,155-18-23 0 0,-181 11-41 0 0,201-10 15 0 0,1-3 1 0 0,-52-5-1 0 0,-99-21 43 0 0,184 23-48 0 0,-1-2 1 0 0,1 1-1 0 0,-33-15 0 0 0,-44-30-15 0 0,58 29-2 0 0,-53-21 0 0 0,37 22 1 0 0,-3-3 0 0 0,-109-26 0 0 0,-83-13 0 0 0,239 59 89 0 0,-1 1-1 0 0,1 1 0 0 0,-1 0 1 0 0,1 0-1 0 0,-1 0 0 0 0,0 1 1 0 0,1 0-1 0 0,-1 1 1 0 0,1 0-1 0 0,0 0 0 0 0,-12 5 1 0 0,-4 5-432 0 0,0 0 0 0 0,-29 20 0 0 0,45-26 339 0 0,1-1 0 0 0,0 1 0 0 0,1 1 0 0 0,0-1-1 0 0,0 1 1 0 0,0 0 0 0 0,1 0 0 0 0,0 1 0 0 0,0 0 0 0 0,0 0-1 0 0,1 0 1 0 0,1 0 0 0 0,-5 14 0 0 0,-1 11-2 0 0,1 1 0 0 0,-5 40-1 0 0,10-55 12 0 0,-21 152-5 0 0,10-85-21 0 0,5 0-1 0 0,1 144 1 0 0,14-123 21 0 0,-1-63 0 0 0,-3 0 0 0 0,-2 0 0 0 0,-8 70 0 0 0,-17 6 0 0 0,-4 27 0 0 0,5 48 0 0 0,20-179 60 0 0,3-23 7 0 0,0 0 1 0 0,0 1-1 0 0,-1-1 0 0 0,0 1 1 0 0,-4-7-1 0 0,6 12-87 0 0,0 0-1 0 0,-1 1 1 0 0,1-1-1 0 0,0 0 1 0 0,-1 0-1 0 0,1 1 1 0 0,-1-1-1 0 0,1 0 1 0 0,-1 1-1 0 0,1-1 1 0 0,-1 1-1 0 0,1-1 1 0 0,-1 1-1 0 0,0-1 1 0 0,1 1-1 0 0,-1-1 1 0 0,0 1-1 0 0,1-1 1 0 0,-1 1-1 0 0,0 0 1 0 0,1-1-1 0 0,-1 1 1 0 0,0 0-1 0 0,0 0 1 0 0,0 0-1 0 0,1 0 1 0 0,-1 0-1 0 0,0-1 1 0 0,0 1-1 0 0,0 0 1 0 0,1 1-1 0 0,-1-1 1 0 0,0 0-1 0 0,0 0 1 0 0,0 0-1 0 0,1 0 1 0 0,-1 1-1 0 0,0-1 1 0 0,0 0-1 0 0,1 1 1 0 0,-1-1-1 0 0,0 0 1 0 0,1 1-1 0 0,-1-1 1 0 0,0 1-1 0 0,1-1 1 0 0,-1 1-1 0 0,1 0 1 0 0,-1-1-1 0 0,1 1 1 0 0,-1 0-1 0 0,-4 4-289 0 0,1 0-1 0 0,0 0 1 0 0,1 0 0 0 0,-1 1-1 0 0,-2 5 1 0 0,-5 13-1298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43.334"/>
    </inkml:context>
    <inkml:brush xml:id="br0">
      <inkml:brushProperty name="width" value="0.1" units="cm"/>
      <inkml:brushProperty name="height" value="0.1" units="cm"/>
      <inkml:brushProperty name="color" value="#F4F91B"/>
    </inkml:brush>
  </inkml:definitions>
  <inkml:trace contextRef="#ctx0" brushRef="#br0">2678 53 455 0 0,'-9'-10'469'0'0,"-8"-7"6066"0"0,14 16-6221 0 0,0 0-1 0 0,-1 0 1 0 0,1 0-1 0 0,-1 0 0 0 0,1 1 1 0 0,-1-1-1 0 0,1 1 0 0 0,-1 0 1 0 0,1 0-1 0 0,-1 0 1 0 0,0 1-1 0 0,1-1 0 0 0,-5 2 1 0 0,-16 0 462 0 0,-172-14 1379 0 0,24 0-1505 0 0,138 11-471 0 0,1 2 0 0 0,-1 2 0 0 0,-37 7-1 0 0,-71 24 446 0 0,-150 58 0 0 0,247-78-450 0 0,-1-2 0 0 0,-86 12 0 0 0,-96-9 424 0 0,-234-11 32 0 0,300-5-554 0 0,-74 2-182 0 0,198 3-437 0 0,0 1-1 0 0,1 1 1 0 0,0 3-1 0 0,-37 12 1 0 0,8 1-860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06.221"/>
    </inkml:context>
    <inkml:brush xml:id="br0">
      <inkml:brushProperty name="width" value="0.1" units="cm"/>
      <inkml:brushProperty name="height" value="0.1" units="cm"/>
      <inkml:brushProperty name="color" value="#F4F91B"/>
    </inkml:brush>
  </inkml:definitions>
  <inkml:trace contextRef="#ctx0" brushRef="#br0">5257 46 919 0 0,'11'-23'369'0'0,"-10"22"-106"0"0,-1 0 0 0 0,1 0 0 0 0,-1 0 0 0 0,0 0 0 0 0,1 0 0 0 0,-1 0 0 0 0,0 0 0 0 0,0-1 0 0 0,0 1 0 0 0,0 0 0 0 0,0 0 0 0 0,0 0 0 0 0,0 0 0 0 0,0 0 0 0 0,-1 0 0 0 0,1-1 0 0 0,-1 0 0 0 0,0 1-215 0 0,0 1 0 0 0,0 0 0 0 0,0 0-1 0 0,1 0 1 0 0,-1 0 0 0 0,0 0 0 0 0,0 0 0 0 0,0 0 0 0 0,0 0 0 0 0,0 0-1 0 0,0 1 1 0 0,0-1 0 0 0,0 0 0 0 0,0 0 0 0 0,0 1 0 0 0,1-1-1 0 0,-3 1 1 0 0,-22 11 196 0 0,19-9-176 0 0,-11 3 197 0 0,-1 0-1 0 0,1-1 0 0 0,-32 4 0 0 0,32-6 124 0 0,-1 0 0 0 0,0 1 0 0 0,-30 12-1 0 0,31-10-254 0 0,0-1 0 0 0,0 0-1 0 0,0-1 1 0 0,0-2 0 0 0,-1 1-1 0 0,1-2 1 0 0,-21-1 0 0 0,-11 2 97 0 0,14-1-105 0 0,-43-5-1 0 0,-32 0 139 0 0,-115-1 41 0 0,221 4-304 0 0,-68 0 298 0 0,-138 17-1 0 0,117-6-177 0 0,-188 3 381 0 0,197-9-241 0 0,-84 14 0 0 0,130-13-236 0 0,-41 9 52 0 0,59-8-31 0 0,0-2 0 0 0,-1-1 0 0 0,1-1 1 0 0,-1 0-1 0 0,0-2 0 0 0,-32-3 0 0 0,20-4 247 0 0,1-1 0 0 0,-38-16 0 0 0,35 11 10 0 0,-48-11 0 0 0,69 21-290 0 0,-23-5 53 0 0,1 1 1 0 0,-72-3-1 0 0,39 10-58 0 0,5-1 12 0 0,-1 2 0 0 0,-78 12 0 0 0,-102 21-19 0 0,70-21 0 0 0,68 1 0 0 0,-9 0 0 0 0,-181-13 0 0 0,146-2 0 0 0,131 2 0 0 0,-26 4 0 0 0,-9 1 0 0 0,34-4 0 0 0,0-2 0 0 0,-1-1 0 0 0,1 0 0 0 0,0-2 0 0 0,0 0 0 0 0,-28-9 0 0 0,22 5 13 0 0,-39-4 0 0 0,-10-3 25 0 0,-19-8-38 0 0,-184-17 0 0 0,222 35-83 0 0,15 0 105 0 0,-68 2-1 0 0,95 3-65 0 0,0 1-1 0 0,1 0 1 0 0,0 1-1 0 0,-1 1 1 0 0,1 0 0 0 0,1 1-1 0 0,-1 0 1 0 0,-20 12-1 0 0,-6 7-391 0 0,-1 5-32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5.942"/>
    </inkml:context>
    <inkml:brush xml:id="br0">
      <inkml:brushProperty name="width" value="0.1" units="cm"/>
      <inkml:brushProperty name="height" value="0.1" units="cm"/>
      <inkml:brushProperty name="color" value="#E71224"/>
    </inkml:brush>
  </inkml:definitions>
  <inkml:trace contextRef="#ctx0" brushRef="#br0">4 17 7831 0 0,'-3'-14'10814'0'0,"9"15"-10417"0"0,0-1 0 0 0,0 0 0 0 0,0 0 1 0 0,6-2-1 0 0,13 1-33 0 0,214 10 371 0 0,-234-9-756 0 0,-1 1 1 0 0,0 0-1 0 0,0 0 0 0 0,0 0 1 0 0,0 0-1 0 0,0 0 0 0 0,6 4 1 0 0,-9-5-106 0 0,0 1 0 0 0,-1-1 1 0 0,1 1-1 0 0,0 0 1 0 0,0-1-1 0 0,-1 1 1 0 0,1 0-1 0 0,0-1 1 0 0,-1 1-1 0 0,1 0 1 0 0,0 0-1 0 0,-1 0 0 0 0,1 0 1 0 0,-1 0-1 0 0,1 1 1 0 0,-1-1-230 0 0,0 0 0 0 0,0 0 1 0 0,0 0-1 0 0,0 0 0 0 0,0 0 0 0 0,0 0 0 0 0,0 0 1 0 0,0 0-1 0 0,0 0 0 0 0,0 0 0 0 0,-1 0 1 0 0,1 0-1 0 0,-1 0 0 0 0,1 0 0 0 0,0 0 1 0 0,-1 0-1 0 0,0 1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08.722"/>
    </inkml:context>
    <inkml:brush xml:id="br0">
      <inkml:brushProperty name="width" value="0.1" units="cm"/>
      <inkml:brushProperty name="height" value="0.1" units="cm"/>
      <inkml:brushProperty name="color" value="#F4F91B"/>
    </inkml:brush>
  </inkml:definitions>
  <inkml:trace contextRef="#ctx0" brushRef="#br0">2756 92 2759 0 0,'3'-4'368'0'0,"-3"3"-244"0"0,1 0 0 0 0,-1 0 0 0 0,1 0 0 0 0,-1 0 0 0 0,1 0-1 0 0,0 0 1 0 0,-1 0 0 0 0,1 0 0 0 0,0 0 0 0 0,0 0 0 0 0,0 1 0 0 0,0-1 0 0 0,0 0-1 0 0,0 1 1 0 0,0-1 0 0 0,0 0 0 0 0,0 1 0 0 0,1-1 0 0 0,-1 1-105 0 0,0 0 1 0 0,-1 0 0 0 0,1 0 0 0 0,-1 0 0 0 0,1 0-1 0 0,-1 0 1 0 0,1-1 0 0 0,-1 1 0 0 0,1 0-1 0 0,-1 0 1 0 0,1 0 0 0 0,-1-1 0 0 0,1 1-1 0 0,-1 0 1 0 0,1-1 0 0 0,-1 1 0 0 0,1 0-1 0 0,-1-1 1 0 0,0 1 0 0 0,1 0 0 0 0,-1-1-1 0 0,0 1 1 0 0,1-1 0 0 0,-1 1 0 0 0,0-1-1 0 0,1 1 1 0 0,-1-1 0 0 0,0 1 0 0 0,0-1-1 0 0,0 1 1 0 0,0-1 0 0 0,1 1 0 0 0,-1-1-1 0 0,0 1 1 0 0,0-1 0 0 0,0 0 0 0 0,0 1-1 0 0,0-1 1 0 0,0 0 37 0 0,0 0-1 0 0,0 0 1 0 0,-1-1 0 0 0,1 1-1 0 0,0 0 1 0 0,0 0-1 0 0,-1 0 1 0 0,1 0 0 0 0,-1 1-1 0 0,1-1 1 0 0,0 0-1 0 0,-1 0 1 0 0,0 0 0 0 0,1 0-1 0 0,-1 0 1 0 0,0 0 0 0 0,1 1-1 0 0,-1-1 1 0 0,-1-1-1 0 0,-5-2 365 0 0,-21-10 958 0 0,26 13-1337 0 0,0 1 1 0 0,1-1-1 0 0,-1 1 0 0 0,0 0 0 0 0,0 0 0 0 0,0 0 0 0 0,0 0 0 0 0,0 0 1 0 0,1 0-1 0 0,-1 0 0 0 0,0 1 0 0 0,0-1 0 0 0,0 1 0 0 0,-3 0 0 0 0,1 0 4 0 0,0-1-1 0 0,0 0 1 0 0,0 0-1 0 0,-1 0 1 0 0,1-1-1 0 0,0 0 0 0 0,0 1 1 0 0,0-1-1 0 0,-6-3 1 0 0,-6 0 141 0 0,-12-1 125 0 0,0 2 0 0 0,-1 1 1 0 0,-31 1-1 0 0,-87 12 361 0 0,71-4-501 0 0,67-7-136 0 0,0 0-1 0 0,0-1 1 0 0,-15-2 0 0 0,18 2-20 0 0,-1-1 0 0 0,1 2 0 0 0,-1-1 0 0 0,0 1 1 0 0,1 0-1 0 0,-1 0 0 0 0,-10 3 0 0 0,-23 5 58 0 0,0-2-1 0 0,-1-1 0 0 0,-67-2 1 0 0,-24 5 195 0 0,-24 11 77 0 0,84-9-279 0 0,11-1-3 0 0,-67 6-53 0 0,-27 1 275 0 0,50-3-167 0 0,55-11-2 0 0,-54-4 0 0 0,61 0 56 0 0,0 1 0 0 0,-46 7 1 0 0,-72 6 32 0 0,118-9-160 0 0,-1-3 0 0 0,1-1 0 0 0,-1-3-1 0 0,1-1 1 0 0,-66-17 0 0 0,82 16-115 0 0,1 2 0 0 0,0 1 0 0 0,-1 0 0 0 0,1 2 0 0 0,-1 1 1 0 0,0 2-1 0 0,1 0 0 0 0,-30 7 0 0 0,10 0-346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09.610"/>
    </inkml:context>
    <inkml:brush xml:id="br0">
      <inkml:brushProperty name="width" value="0.1" units="cm"/>
      <inkml:brushProperty name="height" value="0.1" units="cm"/>
      <inkml:brushProperty name="color" value="#F4F91B"/>
    </inkml:brush>
  </inkml:definitions>
  <inkml:trace contextRef="#ctx0" brushRef="#br0">1620 103 1839 0 0,'-2'0'252'0'0,"-10"-8"4193"0"0,-1 0-3634 0 0,-18 0 248 0 0,5 2-362 0 0,19 5-518 0 0,0 0 1 0 0,0 0-1 0 0,0 1 0 0 0,0 0 0 0 0,0 0 0 0 0,0 1 0 0 0,-13 2 0 0 0,-6 0 136 0 0,-78 13 395 0 0,71-10-503 0 0,-1-1 1 0 0,-41 1-1 0 0,-5-8 247 0 0,1-3-1 0 0,-99-21 0 0 0,-241-29 483 0 0,335 47-934 0 0,-70-5 178 0 0,126 13-553 0 0,1 1 1 0 0,-1 1 0 0 0,-43 8-1 0 0,25 1-4375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1.702"/>
    </inkml:context>
    <inkml:brush xml:id="br0">
      <inkml:brushProperty name="width" value="0.1" units="cm"/>
      <inkml:brushProperty name="height" value="0.1" units="cm"/>
      <inkml:brushProperty name="color" value="#F4F91B"/>
    </inkml:brush>
  </inkml:definitions>
  <inkml:trace contextRef="#ctx0" brushRef="#br0">2808 126 3567 0 0,'-3'-2'209'0'0,"-1"0"-1"0"0,0 0 0 0 0,0 1 1 0 0,0 0-1 0 0,-8-2 0 0 0,-9-3 1005 0 0,-218-60 3988 0 0,181 56-4446 0 0,-1 2-1 0 0,-85 1 0 0 0,95 6-458 0 0,-50 5 113 0 0,52 0-342 0 0,-17 0-33 0 0,18 0 1 0 0,1-2 1 0 0,-55-5 0 0 0,45-1-2 0 0,37 4-6 0 0,0-1 0 0 0,-27-5 0 0 0,-7 0-16 0 0,31 4-14 0 0,1-2 25 0 0,-10 1 18 0 0,-16-2-41 0 0,28 5 0 0 0,4-1 0 0 0,0 2 0 0 0,-26 3 0 0 0,35-4 0 0 0,-1 1 0 0 0,1-1 0 0 0,-1 0 0 0 0,-9-1 0 0 0,-15-1 0 0 0,-4 6 0 0 0,-53 13 0 0 0,51-9 0 0 0,-46 4 0 0 0,-146 7 0 0 0,13-9 128 0 0,154-7-32 0 0,-71-5 0 0 0,44-7-32 0 0,67 8-37 0 0,-39-7 0 0 0,42 4-8 0 0,-1 2-1 0 0,1 0 1 0 0,-31 1-1 0 0,26 4-357 0 0,-1 0-1 0 0,1 2 1 0 0,1 1-1 0 0,-1 1 1 0 0,-29 13-1 0 0,19-5-4415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2.995"/>
    </inkml:context>
    <inkml:brush xml:id="br0">
      <inkml:brushProperty name="width" value="0.1" units="cm"/>
      <inkml:brushProperty name="height" value="0.1" units="cm"/>
      <inkml:brushProperty name="color" value="#F4F91B"/>
    </inkml:brush>
  </inkml:definitions>
  <inkml:trace contextRef="#ctx0" brushRef="#br0">2167 65 455 0 0,'-1'0'96'0'0,"1"0"0"0"0,-1 1 0 0 0,0-1-1 0 0,0 1 1 0 0,1-1 0 0 0,-1 0-1 0 0,0 0 1 0 0,0 1 0 0 0,0-1-1 0 0,1 0 1 0 0,-1 0 0 0 0,0 0 0 0 0,0 0-1 0 0,0 0 1 0 0,1 0 0 0 0,-1 0-1 0 0,0 0 1 0 0,0 0 0 0 0,0-1-1 0 0,1 1 1 0 0,-1 0 0 0 0,0 0 0 0 0,0-1-1 0 0,1 1 1 0 0,-2-1 0 0 0,-24-14 2479 0 0,8 4-1156 0 0,7 7-1088 0 0,0 1 0 0 0,0 1 0 0 0,0 0 0 0 0,-1 0 0 0 0,-19 0 0 0 0,-61 7 598 0 0,35-1-407 0 0,-13 0-29 0 0,27-1-212 0 0,0-1 0 0 0,-49-5 0 0 0,34-2 222 0 0,-75 4 1 0 0,-57 13 287 0 0,55-2-341 0 0,85-8-155 0 0,-96-11 0 0 0,-47-22 253 0 0,155 24-505 0 0,0 2 0 0 0,-1 2 0 0 0,0 2 1 0 0,0 1-1 0 0,0 2 0 0 0,-63 11 0 0 0,2 4-215 0 0,-43 7-445 0 0,49-1-3727 0 0,53-11-83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3.992"/>
    </inkml:context>
    <inkml:brush xml:id="br0">
      <inkml:brushProperty name="width" value="0.1" units="cm"/>
      <inkml:brushProperty name="height" value="0.1" units="cm"/>
      <inkml:brushProperty name="color" value="#F4F91B"/>
    </inkml:brush>
  </inkml:definitions>
  <inkml:trace contextRef="#ctx0" brushRef="#br0">2603 29 2183 0 0,'-2'0'7'0'0,"0"0"0"0"0,1 0-1 0 0,-1 0 1 0 0,0 0-1 0 0,1 0 1 0 0,-1 0-1 0 0,0 0 1 0 0,1 1-1 0 0,-1-1 1 0 0,0 1-1 0 0,1-1 1 0 0,-4 2-1 0 0,-22 12 118 0 0,18-9-109 0 0,2-1 209 0 0,0 0 0 0 0,-1-1 0 0 0,1 0 0 0 0,-1 0 0 0 0,0 0 0 0 0,1-1 0 0 0,-1-1 0 0 0,-1 1 0 0 0,1-1 0 0 0,0-1 0 0 0,0 1 0 0 0,0-1 0 0 0,0-1 0 0 0,0 0 0 0 0,-1 0 0 0 0,-10-3 0 0 0,-23-5 1680 0 0,-44-3-1 0 0,64 10-1671 0 0,-234-12 957 0 0,164 12-1043 0 0,-133-9 124 0 0,-75-2 208 0 0,69 7-140 0 0,-287 4 40 0 0,200 29-326 0 0,303-25-52 0 0,-25 3-291 0 0,-1 1 0 0 0,1 3 1 0 0,1 1-1 0 0,-52 21 0 0 0,50-15-337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4.940"/>
    </inkml:context>
    <inkml:brush xml:id="br0">
      <inkml:brushProperty name="width" value="0.1" units="cm"/>
      <inkml:brushProperty name="height" value="0.1" units="cm"/>
      <inkml:brushProperty name="color" value="#F4F91B"/>
    </inkml:brush>
  </inkml:definitions>
  <inkml:trace contextRef="#ctx0" brushRef="#br0">1940 66 4287 0 0,'-2'-2'105'0'0,"-1"-1"0"0"0,0 1 0 0 0,0 0-1 0 0,0 1 1 0 0,0-1 0 0 0,0 0 0 0 0,-1 1-1 0 0,1 0 1 0 0,0 0 0 0 0,-1 0-1 0 0,1 0 1 0 0,-1 0 0 0 0,-6 0 0 0 0,-4 0 299 0 0,-1 1 1 0 0,-16 2-1 0 0,8 0-268 0 0,-68 7 811 0 0,-25 0 386 0 0,-125-15-189 0 0,-279-42 0 0 0,459 42-996 0 0,-92 1 0 0 0,-62 15-79 0 0,129-4-55 0 0,-105 13-125 0 0,111-3-3213 0 0,28-2-380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5.974"/>
    </inkml:context>
    <inkml:brush xml:id="br0">
      <inkml:brushProperty name="width" value="0.1" units="cm"/>
      <inkml:brushProperty name="height" value="0.1" units="cm"/>
      <inkml:brushProperty name="color" value="#F4F91B"/>
    </inkml:brush>
  </inkml:definitions>
  <inkml:trace contextRef="#ctx0" brushRef="#br0">1514 166 2879 0 0,'-3'-2'32'0'0,"-1"0"-1"0"0,1 0 1 0 0,-1 1-1 0 0,1-1 1 0 0,-1 1-1 0 0,1 0 0 0 0,-1 0 1 0 0,0 0-1 0 0,1 0 1 0 0,-1 0-1 0 0,0 1 0 0 0,-7 0 1 0 0,-15-3 71 0 0,-58-23 2030 0 0,58 17-1085 0 0,1 1 1 0 0,-30-5 0 0 0,-151-20 1048 0 0,-281-21-925 0 0,382 50-1587 0 0,0 4-1 0 0,-175 23 1 0 0,219-13-3447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6.652"/>
    </inkml:context>
    <inkml:brush xml:id="br0">
      <inkml:brushProperty name="width" value="0.1" units="cm"/>
      <inkml:brushProperty name="height" value="0.1" units="cm"/>
      <inkml:brushProperty name="color" value="#F4F91B"/>
    </inkml:brush>
  </inkml:definitions>
  <inkml:trace contextRef="#ctx0" brushRef="#br0">1759 26 3023 0 0,'-111'-10'2004'0'0,"-132"4"0"0"0,58 15-367 0 0,-127 0 325 0 0,66-22-1089 0 0,-110-2 383 0 0,109 23-4925 0 0,189-3-246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8.053"/>
    </inkml:context>
    <inkml:brush xml:id="br0">
      <inkml:brushProperty name="width" value="0.1" units="cm"/>
      <inkml:brushProperty name="height" value="0.1" units="cm"/>
      <inkml:brushProperty name="color" value="#F4F91B"/>
    </inkml:brush>
  </inkml:definitions>
  <inkml:trace contextRef="#ctx0" brushRef="#br0">1633 90 919 0 0,'-59'-23'3781'0'0,"20"8"71"0"0,12 6-4054 0 0,-2 3 666 0 0,0 1 0 0 0,-48-3 0 0 0,-62 7-82 0 0,48 1-211 0 0,-176-12 419 0 0,111 2-237 0 0,-163 12 0 0 0,4 32-634 0 0,229-19 50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3.654"/>
    </inkml:context>
    <inkml:brush xml:id="br0">
      <inkml:brushProperty name="width" value="0.1" units="cm"/>
      <inkml:brushProperty name="height" value="0.1" units="cm"/>
      <inkml:brushProperty name="color" value="#F4F91B"/>
    </inkml:brush>
  </inkml:definitions>
  <inkml:trace contextRef="#ctx0" brushRef="#br0">2410 129 1839 0 0,'0'0'18'0'0,"-1"0"0"0"0,1 0 0 0 0,0 0 0 0 0,0 0-1 0 0,0 0 1 0 0,0 0 0 0 0,0 0 0 0 0,-1 0 0 0 0,1 0-1 0 0,0-1 1 0 0,0 1 0 0 0,0 0 0 0 0,0 0 0 0 0,0 0-1 0 0,0 0 1 0 0,0 0 0 0 0,0 0 0 0 0,-1 0-1 0 0,1-1 1 0 0,0 1 0 0 0,0 0 0 0 0,0 0 0 0 0,0 0-1 0 0,0 0 1 0 0,0 0 0 0 0,0-1 0 0 0,0 1 0 0 0,0 0-1 0 0,0 0 1 0 0,0 0 0 0 0,0 0 0 0 0,0-1-1 0 0,0 1 1 0 0,0 0 0 0 0,0 0 0 0 0,0 0 0 0 0,0 0-1 0 0,0 0 1 0 0,0-1 0 0 0,0 1 0 0 0,0 0 0 0 0,1 0-1 0 0,-1 0 1 0 0,0 0 0 0 0,0 0 0 0 0,0 0 0 0 0,0-1-1 0 0,0 1 1 0 0,0 0 0 0 0,0 0 0 0 0,0 0-1 0 0,1 0 1 0 0,-1 0 0 0 0,0 0 0 0 0,0 0 0 0 0,0 0-1 0 0,0 0 1 0 0,0 0 0 0 0,1-1 0 0 0,-1 1 0 0 0,0 0-1 0 0,0 0 1 0 0,0 0 0 0 0,0 0 0 0 0,-12-8 321 0 0,-25-2-59 0 0,21 5 548 0 0,1 1 0 0 0,-1 1 0 0 0,0 0-1 0 0,-26-1 1 0 0,-289 21 2713 0 0,273-10-3153 0 0,22-2-78 0 0,-43 1 0 0 0,-165-27 1023 0 0,68 3-458 0 0,93 13-619 0 0,-357-38 1216 0 0,366 30-1299 0 0,0 3 0 0 0,-1 3 0 0 0,-94 4 0 0 0,131 5-377 0 0,0 2 1 0 0,1 1-1 0 0,0 2 1 0 0,0 2-1 0 0,1 1 1 0 0,0 1-1 0 0,0 3 1 0 0,-46 24-1 0 0,42-16-1400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6.646"/>
    </inkml:context>
    <inkml:brush xml:id="br0">
      <inkml:brushProperty name="width" value="0.1" units="cm"/>
      <inkml:brushProperty name="height" value="0.1" units="cm"/>
      <inkml:brushProperty name="color" value="#E71224"/>
    </inkml:brush>
  </inkml:definitions>
  <inkml:trace contextRef="#ctx0" brushRef="#br0">78 662 7831 0 0,'-48'-5'832'0'0,"46"6"-460"0"0,0 0 0 0 0,0 0-1 0 0,0-1 1 0 0,0 2 0 0 0,0-1-1 0 0,0 0 1 0 0,1 0 0 0 0,-1 0-1 0 0,0 1 1 0 0,1-1 0 0 0,-1 1 0 0 0,1 0-1 0 0,0-1 1 0 0,-1 1 0 0 0,1 0-1 0 0,-1 2 1 0 0,2-3-311 0 0,0 0 0 0 0,0-1-1 0 0,0 1 1 0 0,0 0 0 0 0,1 0 0 0 0,-1-1-1 0 0,0 1 1 0 0,1 0 0 0 0,-1 0 0 0 0,0-1 0 0 0,1 1-1 0 0,-1-1 1 0 0,1 1 0 0 0,-1 0 0 0 0,1-1 0 0 0,-1 1-1 0 0,1-1 1 0 0,-1 1 0 0 0,1-1 0 0 0,0 1 0 0 0,-1-1-1 0 0,1 1 1 0 0,0-1 0 0 0,-1 0 0 0 0,1 1 0 0 0,0-1-1 0 0,1 0 1 0 0,21 8 699 0 0,-23-7-726 0 0,25 4 1737 0 0,50 5 0 0 0,-47-7-662 0 0,40 9 0 0 0,-35-3-1005 0 0,-1 2-1 0 0,34 16 1 0 0,-11 0-7703 0 0,-39-20 728 0 0</inkml:trace>
  <inkml:trace contextRef="#ctx0" brushRef="#br0" timeOffset="1">1455 97 1375 0 0,'-16'2'-22'0'0,"12"11"1602"0"0,3-7 13 0 0,-11 45 7870 0 0,-5 36-7193 0 0,-17 221-1435 0 0,9-141 657 0 0,21-150-1355 0 0,1-2 289 0 0,1 0-1 0 0,-2 18 1 0 0,4-30-457 0 0,0 0-1 0 0,0 0 0 0 0,0-1 0 0 0,0 1 1 0 0,1 0-1 0 0,-1 0 0 0 0,1 0 0 0 0,-1 0 0 0 0,1-1 1 0 0,0 1-1 0 0,0 0 0 0 0,1-1 0 0 0,-1 1 1 0 0,0-1-1 0 0,1 1 0 0 0,-1-1 0 0 0,5 5 1 0 0</inkml:trace>
  <inkml:trace contextRef="#ctx0" brushRef="#br0" timeOffset="2">2063 0 5527 0 0,'-3'1'186'0'0,"0"-1"0"0"0,1 1 0 0 0,-1 0 0 0 0,0 0 0 0 0,1 0 0 0 0,-1 1 0 0 0,1-1 0 0 0,-1 1 0 0 0,1-1 0 0 0,0 1-1 0 0,0 0 1 0 0,0 0 0 0 0,-1-1 0 0 0,2 2 0 0 0,-5 3 0 0 0,1 3 2175 0 0,-1 0 0 0 0,-8 20 0 0 0,2-4-1912 0 0,-21 39 120 0 0,4 2 0 0 0,2 1-1 0 0,3 1 1 0 0,-25 122 0 0 0,40-150-403 0 0,0 5 258 0 0,-6 56 0 0 0,14-87-340 0 0,1-1 1 0 0,0 1 0 0 0,1-1 0 0 0,0 1 0 0 0,1-1 0 0 0,0 1 0 0 0,2-1-1 0 0,7 21 1 0 0,-11-33-134 0 0,0 0 0 0 0,0 0 0 0 0,0 0 0 0 0,1 0 0 0 0,-1-1 0 0 0,0 1 0 0 0,1 0 0 0 0,-1 0 0 0 0,1-1 0 0 0,-1 1 0 0 0,1 0 0 0 0,-1 0 0 0 0,1-1 0 0 0,0 1-1 0 0,-1-1 1 0 0,1 1 0 0 0,0-1 0 0 0,-1 1 0 0 0,1-1 0 0 0,0 1 0 0 0,0-1 0 0 0,-1 0 0 0 0,1 1 0 0 0,0-1 0 0 0,0 0 0 0 0,0 1 0 0 0,1-1 0 0 0,3-3-778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4.630"/>
    </inkml:context>
    <inkml:brush xml:id="br0">
      <inkml:brushProperty name="width" value="0.1" units="cm"/>
      <inkml:brushProperty name="height" value="0.1" units="cm"/>
      <inkml:brushProperty name="color" value="#F4F91B"/>
    </inkml:brush>
  </inkml:definitions>
  <inkml:trace contextRef="#ctx0" brushRef="#br0">1614 157 455 0 0,'0'-1'148'0'0,"1"0"-1"0"0,-1 0 0 0 0,0-1 0 0 0,0 1 0 0 0,0 0 0 0 0,0-1 0 0 0,0 1 0 0 0,0 0 1 0 0,-1-1-1 0 0,1 1 0 0 0,0 0 0 0 0,-1 0 0 0 0,1-1 0 0 0,0 1 0 0 0,-1 0 0 0 0,0 0 1 0 0,0-2-1 0 0,-13-19 5508 0 0,10 19-5431 0 0,-1 0-1 0 0,1 0 1 0 0,0 0-1 0 0,-1 0 1 0 0,1 0-1 0 0,-1 1 1 0 0,0 0-1 0 0,0 0 0 0 0,0 0 1 0 0,0 1-1 0 0,0 0 1 0 0,-10-2-1 0 0,-17-5 358 0 0,8 2-89 0 0,-1 1 1 0 0,1 1 0 0 0,-33-2-1 0 0,20 3-98 0 0,-198-18 1012 0 0,174 16-1148 0 0,-219-9 296 0 0,111 7-466 0 0,-195 6-118 0 0,322 6-1200 0 0,-79 20 0 0 0,67-11-100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5.774"/>
    </inkml:context>
    <inkml:brush xml:id="br0">
      <inkml:brushProperty name="width" value="0.1" units="cm"/>
      <inkml:brushProperty name="height" value="0.1" units="cm"/>
      <inkml:brushProperty name="color" value="#F4F91B"/>
    </inkml:brush>
  </inkml:definitions>
  <inkml:trace contextRef="#ctx0" brushRef="#br0">2297 243 3223 0 0,'1'-14'257'0'0,"-1"10"-142"0"0,0 0 1 0 0,0 0 0 0 0,0-1 0 0 0,0 1 0 0 0,0 0 0 0 0,-1 0-1 0 0,0-1 1 0 0,-2-6 0 0 0,-8 3 3887 0 0,-16-1-4231 0 0,22 7 578 0 0,-44-12 605 0 0,0 2 0 0 0,-1 3-1 0 0,-1 1 1 0 0,1 3 0 0 0,-80 2-1 0 0,-184 3 329 0 0,152-1-558 0 0,94 1-516 0 0,-433-16 676 0 0,126-39-599 0 0,233 32-311 0 0,78 14-941 0 0,-1 3 0 0 0,-66 2 1 0 0,83 6-437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6.920"/>
    </inkml:context>
    <inkml:brush xml:id="br0">
      <inkml:brushProperty name="width" value="0.1" units="cm"/>
      <inkml:brushProperty name="height" value="0.1" units="cm"/>
      <inkml:brushProperty name="color" value="#F4F91B"/>
    </inkml:brush>
  </inkml:definitions>
  <inkml:trace contextRef="#ctx0" brushRef="#br0">3426 57 3679 0 0,'-2'-2'135'0'0,"0"0"-1"0"0,0 0 0 0 0,0 0 0 0 0,0 0 0 0 0,0 0 0 0 0,0 0 0 0 0,-1 1 0 0 0,1-1 0 0 0,-1 1 0 0 0,1-1 0 0 0,-1 1 0 0 0,0 0 0 0 0,1 0 0 0 0,-1 0 0 0 0,0 1 0 0 0,0-1 1 0 0,1 1-1 0 0,-1-1 0 0 0,-5 1 0 0 0,-7 2 669 0 0,-29 0 0 0 0,15-1-523 0 0,5-1 189 0 0,1-1-1 0 0,-1-1 0 0 0,1-1 1 0 0,-29-8-1 0 0,-40-5 1048 0 0,28 13-979 0 0,-68 5-1 0 0,25 1-131 0 0,-370 16 1392 0 0,455-18-1734 0 0,-275 6 471 0 0,106-4-256 0 0,-400-4 268 0 0,-183 8-337 0 0,482 27-1392 0 0,193-15 483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8.903"/>
    </inkml:context>
    <inkml:brush xml:id="br0">
      <inkml:brushProperty name="width" value="0.1" units="cm"/>
      <inkml:brushProperty name="height" value="0.1" units="cm"/>
      <inkml:brushProperty name="color" value="#F4F91B"/>
    </inkml:brush>
  </inkml:definitions>
  <inkml:trace contextRef="#ctx0" brushRef="#br0">2250 70 3167 0 0,'-20'-1'1849'0'0,"-28"-5"0"0"0,31 3-1106 0 0,-1 1 1 0 0,-31 1-1 0 0,-95 2 1087 0 0,36 0-756 0 0,-150-10 532 0 0,157 3-1132 0 0,-158-13 506 0 0,-12-1-248 0 0,174 15-574 0 0,0 5-1 0 0,-136 17 0 0 0,145-2-680 0 0,1 3 0 0 0,1 5-1 0 0,-123 48 1 0 0,149-47-992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4:19.943"/>
    </inkml:context>
    <inkml:brush xml:id="br0">
      <inkml:brushProperty name="width" value="0.1" units="cm"/>
      <inkml:brushProperty name="height" value="0.1" units="cm"/>
      <inkml:brushProperty name="color" value="#F4F91B"/>
    </inkml:brush>
  </inkml:definitions>
  <inkml:trace contextRef="#ctx0" brushRef="#br0">2909 279 3967 0 0,'-125'-71'3381'0'0,"73"44"-1160"0"0,30 16-1859 0 0,0 1 0 0 0,-1 1 0 0 0,-1 1 1 0 0,1 1-1 0 0,-32-5 0 0 0,-127-9-237 0 0,110 15 183 0 0,-193-26 586 0 0,-51-4 196 0 0,-313 8-268 0 0,494 30-765 0 0,-350 18-61 0 0,173 16-731 0 0,246-27 345 0 0,-35 4-176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45.161"/>
    </inkml:context>
    <inkml:brush xml:id="br0">
      <inkml:brushProperty name="width" value="0.1" units="cm"/>
      <inkml:brushProperty name="height" value="0.1" units="cm"/>
      <inkml:brushProperty name="color" value="#F4F91B"/>
    </inkml:brush>
  </inkml:definitions>
  <inkml:trace contextRef="#ctx0" brushRef="#br0">2365 135 1839 0 0,'-29'-2'1354'0'0,"1"-1"0"0"0,0-2-1 0 0,-38-9 1 0 0,-2-2-111 0 0,0 6 103 0 0,-125-4 1 0 0,-68 18 967 0 0,152 0-1707 0 0,-228-20 1058 0 0,113 0-910 0 0,-232-23 120 0 0,427 36-827 0 0,0 0 20 0 0,0 2 1 0 0,-1 1-1 0 0,1 1 1 0 0,-1 2-1 0 0,-43 9 1 0 0,34-2-952 0 0,0 1 0 0 0,1 3 0 0 0,-54 26 0 0 0,51-21-4419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46.175"/>
    </inkml:context>
    <inkml:brush xml:id="br0">
      <inkml:brushProperty name="width" value="0.1" units="cm"/>
      <inkml:brushProperty name="height" value="0.1" units="cm"/>
      <inkml:brushProperty name="color" value="#F4F91B"/>
    </inkml:brush>
  </inkml:definitions>
  <inkml:trace contextRef="#ctx0" brushRef="#br0">2068 171 2759 0 0,'-8'-7'1008'0'0,"-1"0"0"0"0,0 1-1 0 0,-1 0 1 0 0,-17-9-1 0 0,1 1-477 0 0,-1 0 171 0 0,0 1 0 0 0,0 1-1 0 0,-1 2 1 0 0,-1 0-1 0 0,0 2 1 0 0,-47-6-1 0 0,-182-7 1578 0 0,249 21-2228 0 0,-250-3 1219 0 0,-75-3-152 0 0,239 2-1125 0 0,1 4 1 0 0,-1 4 0 0 0,1 4 0 0 0,-170 37 0 0 0,88-5-2339 0 0,118-30 470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48.463"/>
    </inkml:context>
    <inkml:brush xml:id="br0">
      <inkml:brushProperty name="width" value="0.1" units="cm"/>
      <inkml:brushProperty name="height" value="0.1" units="cm"/>
      <inkml:brushProperty name="color" value="#F4F91B"/>
    </inkml:brush>
  </inkml:definitions>
  <inkml:trace contextRef="#ctx0" brushRef="#br0">1791 87 3567 0 0,'2'-3'177'0'0,"-1"0"0"0"0,1 0 0 0 0,0 0-1 0 0,-1-1 1 0 0,0 1 0 0 0,0 0 0 0 0,0 0-1 0 0,0-1 1 0 0,0 1 0 0 0,-1-1 0 0 0,1 1-1 0 0,-1-1 1 0 0,0 1 0 0 0,0-1 0 0 0,-1 1-1 0 0,1-1 1 0 0,-1 1 0 0 0,1 0 0 0 0,-1-1-1 0 0,0 1 1 0 0,0 0 0 0 0,-3-5 0 0 0,4 7-110 0 0,-1 1 0 0 0,0-1 0 0 0,1 1 1 0 0,-1-1-1 0 0,0 1 0 0 0,1 0 0 0 0,-1-1 1 0 0,0 1-1 0 0,0 0 0 0 0,1-1 0 0 0,-1 1 0 0 0,0 0 1 0 0,0 0-1 0 0,0 0 0 0 0,0 0 0 0 0,1 0 1 0 0,-1 0-1 0 0,0 0 0 0 0,0 0 0 0 0,0 0 1 0 0,1 0-1 0 0,-1 0 0 0 0,0 1 0 0 0,0-1 1 0 0,1 0-1 0 0,-1 1 0 0 0,0-1 0 0 0,0 0 0 0 0,1 1 1 0 0,-1-1-1 0 0,-1 1 0 0 0,-25 16 530 0 0,26-17-531 0 0,-16 11 252 0 0,0 0 0 0 0,-1-2 1 0 0,0 0-1 0 0,-1-1 0 0 0,1-1 0 0 0,-1-1 0 0 0,-1 0 0 0 0,-33 5 0 0 0,-245 7 1528 0 0,-1-25-704 0 0,-13-31-378 0 0,177 16-656 0 0,-89-5 172 0 0,-1 19-2968 0 0,175 10 1349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50.228"/>
    </inkml:context>
    <inkml:brush xml:id="br0">
      <inkml:brushProperty name="width" value="0.1" units="cm"/>
      <inkml:brushProperty name="height" value="0.1" units="cm"/>
      <inkml:brushProperty name="color" value="#F4F91B"/>
    </inkml:brush>
  </inkml:definitions>
  <inkml:trace contextRef="#ctx0" brushRef="#br0">2007 165 5551 0 0,'-7'-6'269'0'0,"-1"1"0"0"0,0 0 0 0 0,0 0 0 0 0,0 1 0 0 0,-1 0 0 0 0,1 1 0 0 0,-1 0 0 0 0,-17-4 0 0 0,-13-5 174 0 0,-56-34 1442 0 0,9 5 222 0 0,73 36-1841 0 0,0 1 1 0 0,0 0 0 0 0,0 1 0 0 0,0 0-1 0 0,-17 0 1 0 0,-40 2 226 0 0,-124 14-1 0 0,87-3-239 0 0,-51 6 304 0 0,69-5 74 0 0,-98-1 1 0 0,44-14-196 0 0,-73-1-32 0 0,147 7-458 0 0,-76 11 1 0 0,-23 12-1738 0 0,113-21 47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51.533"/>
    </inkml:context>
    <inkml:brush xml:id="br0">
      <inkml:brushProperty name="width" value="0.1" units="cm"/>
      <inkml:brushProperty name="height" value="0.1" units="cm"/>
      <inkml:brushProperty name="color" value="#F4F91B"/>
    </inkml:brush>
  </inkml:definitions>
  <inkml:trace contextRef="#ctx0" brushRef="#br0">2329 59 1375 0 0,'-39'11'176'0'0,"26"-6"343"0"0,0-1-1 0 0,-1-1 1 0 0,1 0-1 0 0,-15 0 0 0 0,-31-2 1106 0 0,0-3-1 0 0,-97-15 0 0 0,73 8-763 0 0,-1 3 1 0 0,0 4 0 0 0,-96 10-1 0 0,91-3-574 0 0,0-3 0 0 0,0-4 0 0 0,-93-15 0 0 0,-551-32 525 0 0,495 58-1711 0 0,155 0-187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7.505"/>
    </inkml:context>
    <inkml:brush xml:id="br0">
      <inkml:brushProperty name="width" value="0.1" units="cm"/>
      <inkml:brushProperty name="height" value="0.1" units="cm"/>
      <inkml:brushProperty name="color" value="#E71224"/>
    </inkml:brush>
  </inkml:definitions>
  <inkml:trace contextRef="#ctx0" brushRef="#br0">5 216 14279 0 0,'-4'-7'1307'0'0,"9"9"-354"0"0,16 5 1213 0 0,37-2-1677 0 0,0-3 0 0 0,0-2 0 0 0,0-2 0 0 0,60-11 0 0 0,230-57 255 0 0,-215 41-343 0 0,51-14 103 0 0,70-14-2050 0 0,-195 47-6068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9:52.652"/>
    </inkml:context>
    <inkml:brush xml:id="br0">
      <inkml:brushProperty name="width" value="0.1" units="cm"/>
      <inkml:brushProperty name="height" value="0.1" units="cm"/>
      <inkml:brushProperty name="color" value="#F4F91B"/>
    </inkml:brush>
  </inkml:definitions>
  <inkml:trace contextRef="#ctx0" brushRef="#br0">1946 85 4111 0 0,'-22'-3'302'0'0,"-1"1"0"0"0,-40 1-1 0 0,-2 0 290 0 0,-274-44 5612 0 0,250 31-5538 0 0,-1 4 0 0 0,0 4 0 0 0,0 4 0 0 0,-94 10 0 0 0,-62-4-299 0 0,-62 6-216 0 0,67 27-1437 0 0,232-36 1213 0 0,-78 14-713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4:46.668"/>
    </inkml:context>
    <inkml:brush xml:id="br0">
      <inkml:brushProperty name="width" value="0.1" units="cm"/>
      <inkml:brushProperty name="height" value="0.1" units="cm"/>
      <inkml:brushProperty name="color" value="#F4F91B"/>
    </inkml:brush>
  </inkml:definitions>
  <inkml:trace contextRef="#ctx0" brushRef="#br0">21 0 455 0 0,'-2'2'0'0'0,"0"0"0"0"0,0 0 0 0 0,0 0 0 0 0,-1 1 488 0 0,1 1 56 0 0,0-2 16 0 0,0 0 0 0 0,0 0-560 0 0,0-1-192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4:48.245"/>
    </inkml:context>
    <inkml:brush xml:id="br0">
      <inkml:brushProperty name="width" value="0.1" units="cm"/>
      <inkml:brushProperty name="height" value="0.1" units="cm"/>
      <inkml:brushProperty name="color" value="#F4F91B"/>
    </inkml:brush>
  </inkml:definitions>
  <inkml:trace contextRef="#ctx0" brushRef="#br0">322 1699 3367 0 0,'-4'0'283'0'0,"1"0"-1"0"0,-1 0 1 0 0,1 0 0 0 0,-1-1-1 0 0,1 1 1 0 0,0-1-1 0 0,-1 0 1 0 0,-5-2-1 0 0,6 2 2 0 0,0 0-1 0 0,0 0 0 0 0,-1 0 1 0 0,1 0-1 0 0,0 1 0 0 0,-1 0 1 0 0,-4-1-1 0 0,7 2-179 0 0,0-1 1 0 0,-1 0-1 0 0,1 1 0 0 0,0-1 0 0 0,-1 1 1 0 0,1-1-1 0 0,0 1 0 0 0,0 0 0 0 0,-1-1 1 0 0,1 1-1 0 0,0 0 0 0 0,0 0 1 0 0,0 0-1 0 0,0 0 0 0 0,0 0 0 0 0,0 0 1 0 0,0 0-1 0 0,0 0 0 0 0,1 1 1 0 0,-1-1-1 0 0,0 0 0 0 0,0 2 0 0 0,-2 2 266 0 0,3-4-226 0 0,-1 0 0 0 0,0 0 0 0 0,1 0 0 0 0,-1 0 0 0 0,1 1 0 0 0,0-1 0 0 0,-1 0 0 0 0,1 0 0 0 0,0 0 0 0 0,0 0 0 0 0,0 2 0 0 0,-1-1-20 0 0,1-1 0 0 0,0 0 1 0 0,0 0-1 0 0,0 1 0 0 0,1-1 1 0 0,-1 0-1 0 0,0 1 0 0 0,0-1 1 0 0,1 0-1 0 0,-1 0 0 0 0,0 0 1 0 0,1 1-1 0 0,0-1 0 0 0,-1 0 0 0 0,1 0 1 0 0,0 0-1 0 0,-1 0 0 0 0,2 1 1 0 0,-1-1-71 0 0,0-1 1 0 0,0 1 0 0 0,1-1 0 0 0,-1 0-1 0 0,0 1 1 0 0,0-1 0 0 0,0 0-1 0 0,1 0 1 0 0,-1 0 0 0 0,0 0-1 0 0,0 0 1 0 0,1 0 0 0 0,-1 0-1 0 0,0 0 1 0 0,0 0 0 0 0,1-1-1 0 0,-1 1 1 0 0,0-1 0 0 0,0 1 0 0 0,0-1-1 0 0,2 0 1 0 0,4-1 89 0 0,0 0 0 0 0,0 1-1 0 0,-1 0 1 0 0,1 0 0 0 0,0 1 0 0 0,0 0 0 0 0,0 0-1 0 0,0 0 1 0 0,0 1 0 0 0,7 2 0 0 0,29 1-63 0 0,-2-5 216 0 0,120 4 582 0 0,-137-2-798 0 0,26-4 0 0 0,-33 2-20 0 0,1 0 0 0 0,0 1 0 0 0,26 3 0 0 0,-19 0-8 0 0,1-2-1 0 0,30-1 1 0 0,-31 0 2 0 0,1 0-1 0 0,29 5 1 0 0,-17-1 11 0 0,70 0 0 0 0,-85-5-60 0 0,10 0 61 0 0,-1-3 1 0 0,45-9-1 0 0,-5 0 161 0 0,-54 11-152 0 0,-7 0-28 0 0,0 1 0 0 0,16-6 0 0 0,-23 6-40 0 0,0 0 0 0 0,-1-1 0 0 0,1 0 0 0 0,-1 1 0 0 0,0-1 1 0 0,1-1-1 0 0,-1 1 0 0 0,0 0 0 0 0,0-1 0 0 0,5-5 0 0 0,37-43 370 0 0,-19 24-67 0 0,29-42 0 0 0,-33 38-243 0 0,3-5-6 0 0,41-75 0 0 0,-62 101-51 0 0,-1 0-1 0 0,0 0 1 0 0,0 0 0 0 0,-1-1-1 0 0,0 1 1 0 0,0-1 0 0 0,-1-10-1 0 0,-4-77 206 0 0,-1 24-27 0 0,2-3-81 0 0,2-52 40 0 0,1 104-144 0 0,2-2 10 0 0,-2-1 0 0 0,-1 1 1 0 0,-1 0-1 0 0,-7-38 0 0 0,-21-53 103 0 0,8 31-74 0 0,16 58 5 0 0,-14-42 0 0 0,9 48-22 0 0,-1 1-1 0 0,-1 0 1 0 0,-1 1 0 0 0,-21-28-1 0 0,6 9-25 0 0,11 17 0 0 0,-36-42 0 0 0,41 55 0 0 0,0 1 0 0 0,0 1 0 0 0,-1 0 0 0 0,0 0 0 0 0,-1 1 0 0 0,-23-8 0 0 0,21 9 0 0 0,1 1 0 0 0,-1 1 0 0 0,0 1 0 0 0,-22-3 0 0 0,-68 2 0 0 0,66 3 0 0 0,-54-7 0 0 0,-100-13 0 0 0,74 13 0 0 0,100 7 0 0 0,-81-1 0 0 0,88 3 0 0 0,0 1 0 0 0,1-1 0 0 0,-1 2 0 0 0,1 0 0 0 0,0 1 0 0 0,-12 5 0 0 0,-94 48 0 0 0,102-47 0 0 0,-1 1 0 0 0,2 0 0 0 0,0 1 0 0 0,-25 24 0 0 0,27-21-6 0 0,1 1-1 0 0,1 0 1 0 0,0 1 0 0 0,-15 33-1 0 0,-23 77-25 0 0,36-88 32 0 0,-12 79 0 0 0,5 43 0 0 0,14-108 0 0 0,-1-5 37 0 0,-15 48 0 0 0,12-57-1 0 0,2 0 0 0 0,-4 46-1 0 0,12-61-13 0 0,0 1 0 0 0,2 0-1 0 0,1-1 1 0 0,1 1-1 0 0,1-1 1 0 0,16 46-1 0 0,35 126 55 0 0,-26-63-3773 0 0,-21-91-3518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4:50.224"/>
    </inkml:context>
    <inkml:brush xml:id="br0">
      <inkml:brushProperty name="width" value="0.1" units="cm"/>
      <inkml:brushProperty name="height" value="0.1" units="cm"/>
      <inkml:brushProperty name="color" value="#F4F91B"/>
    </inkml:brush>
  </inkml:definitions>
  <inkml:trace contextRef="#ctx0" brushRef="#br0">1434 1425 3223 0 0,'0'-3'497'0'0,"0"0"-1"0"0,0 0 0 0 0,0 0 0 0 0,1 1 0 0 0,-1-1 1 0 0,1 0-1 0 0,0 0 0 0 0,0 1 0 0 0,0-1 1 0 0,2-5-1 0 0,-2 7-217 0 0,-1 0 0 0 0,1 1 0 0 0,0-1 0 0 0,0 0 0 0 0,0 0 0 0 0,-1 0 0 0 0,1 1 0 0 0,0-1 0 0 0,0 0 0 0 0,0 1 0 0 0,0-1 0 0 0,0 1 1 0 0,0-1-1 0 0,0 1 0 0 0,2-1 0 0 0,14 1-407 0 0,-11 1 317 0 0,0 0 0 0 0,0 0 0 0 0,0-1 0 0 0,0 0 0 0 0,0 0 0 0 0,0 0 0 0 0,0-1 0 0 0,0 1 0 0 0,0-2 0 0 0,0 1 0 0 0,0-1 0 0 0,-1 0-1 0 0,1 0 1 0 0,0 0 0 0 0,-1-1 0 0 0,9-5 0 0 0,17-10 227 0 0,-20 12-318 0 0,0 0 0 0 0,0-1 0 0 0,16-14 0 0 0,-27 21-96 0 0,87-87 439 0 0,-77 75-350 0 0,0-1 1 0 0,-1 0-1 0 0,0-1 1 0 0,-1 0 0 0 0,10-24-1 0 0,-3 2 269 0 0,-3-1 0 0 0,12-59 0 0 0,-20 73-227 0 0,-1 0 0 0 0,-1 0 0 0 0,-1 0 0 0 0,-1 0 0 0 0,-5-38 0 0 0,-34-144 202 0 0,31 174-239 0 0,-2-1 1 0 0,0 1 0 0 0,-3 1-1 0 0,-20-39 1 0 0,18 47-49 0 0,0 1 0 0 0,-2 0 0 0 0,0 1 0 0 0,-2 1 0 0 0,0 1 0 0 0,-24-18 0 0 0,-12-16 20 0 0,41 37-53 0 0,0 1 0 0 0,-2 0 0 0 0,-29-20 0 0 0,30 26-15 0 0,-1 0 0 0 0,0 0 0 0 0,0 2 0 0 0,-1 0 0 0 0,-21-4 0 0 0,-89-12 0 0 0,78 16 0 0 0,27 3 0 0 0,-1 1 0 0 0,1 2 0 0 0,-1 0 0 0 0,-37 6 0 0 0,-88 26 0 0 0,-173 64 0 0 0,284-84 0 0 0,2 1 86 0 0,1 1 0 0 0,-59 33 0 0 0,-57 49 116 0 0,120-76-186 0 0,4-1 77 0 0,0 2 0 0 0,1 1 0 0 0,-23 28 0 0 0,41-42-67 0 0,1 0-1 0 0,0 0 1 0 0,0 1 0 0 0,1 0-1 0 0,0 0 1 0 0,0 0-1 0 0,1 0 1 0 0,1 1 0 0 0,0 0-1 0 0,0-1 1 0 0,0 1 0 0 0,1 0-1 0 0,0 16 1 0 0,0 9 43 0 0,2 0 0 0 0,8 56 0 0 0,-3-34-43 0 0,-3-37-8 0 0,0 1 0 0 0,1-1-1 0 0,1 0 1 0 0,1 0 0 0 0,1 0 0 0 0,0-1 0 0 0,2 0-1 0 0,0 0 1 0 0,1 0 0 0 0,1-1 0 0 0,13 17-1 0 0,-4-9 51 0 0,2-1 0 0 0,43 41-1 0 0,68 60 61 0 0,-112-110-108 0 0,1-1 0 0 0,1-1 0 0 0,1 0-1 0 0,40 17 1 0 0,6 3 9 0 0,-10-3 14 0 0,2-3-1 0 0,90 28 1 0 0,-126-49-22 0 0,1 0 0 0 0,0-2 0 0 0,0-1 0 0 0,0-1 0 0 0,1-1 0 0 0,30-2 0 0 0,-44-1 3 0 0,1-1 1 0 0,-1 0 0 0 0,0-1-1 0 0,0-1 1 0 0,0 0 0 0 0,0 0-1 0 0,-1-1 1 0 0,14-8-1 0 0,-7 1 42 0 0,-1 0 0 0 0,0-1 0 0 0,-1 0 0 0 0,18-19-1 0 0,-10 8 75 0 0,-2 0-1 0 0,-1-2 0 0 0,-1 0 0 0 0,-1-2 0 0 0,-1 0 0 0 0,-2-1 0 0 0,0-1 0 0 0,-2 0 0 0 0,12-38 0 0 0,-13 23 146 0 0,11-63-1 0 0,-21 83-216 0 0,-1-1 0 0 0,-1 0-1 0 0,-1 0 1 0 0,-3-26 0 0 0,1 44-57 0 0,0 1 0 0 0,0 0 1 0 0,-1 0-1 0 0,1 0 0 0 0,-6-13 0 0 0,6 19-12 0 0,0-1 0 0 0,0 0 0 0 0,0 1-1 0 0,0-1 1 0 0,0 0 0 0 0,0 1 0 0 0,-1-1-1 0 0,1 1 1 0 0,0 0 0 0 0,-1-1 0 0 0,1 1-1 0 0,-1 0 1 0 0,1 0 0 0 0,-1 0-1 0 0,0 0 1 0 0,0 0 0 0 0,1 0 0 0 0,-1 0-1 0 0,0 1 1 0 0,0-1 0 0 0,0 1 0 0 0,0-1-1 0 0,0 1 1 0 0,0 0 0 0 0,1 0 0 0 0,-5 0-1 0 0,-1 0-243 0 0,1 2 0 0 0,-1-1 1 0 0,1 0-1 0 0,-1 1 0 0 0,1 1 0 0 0,0-1 0 0 0,-1 1 0 0 0,-9 5 0 0 0,-23 20-6297 0 0,7 1-1093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4:52.335"/>
    </inkml:context>
    <inkml:brush xml:id="br0">
      <inkml:brushProperty name="width" value="0.1" units="cm"/>
      <inkml:brushProperty name="height" value="0.1" units="cm"/>
      <inkml:brushProperty name="color" value="#F4F91B"/>
    </inkml:brush>
  </inkml:definitions>
  <inkml:trace contextRef="#ctx0" brushRef="#br0">1447 388 5815 0 0,'64'-60'755'0'0,"-55"46"-51"0"0,-1 1-1 0 0,0-1 1 0 0,-1 0 0 0 0,-1 0-1 0 0,0-1 1 0 0,-1 0 0 0 0,4-18-1 0 0,-7 23-400 0 0,0 1 0 0 0,0-1 0 0 0,0 1-1 0 0,-2-1 1 0 0,1 1 0 0 0,-2-19 0 0 0,1 24-215 0 0,-1 0 0 0 0,0 0 0 0 0,0 0 0 0 0,0 0 0 0 0,0 1 0 0 0,-1-1 0 0 0,1 0 0 0 0,-1 0 0 0 0,0 1 0 0 0,0-1 0 0 0,0 1 0 0 0,-1 0 0 0 0,1 0 0 0 0,-1 0 0 0 0,0 0 0 0 0,0 0 0 0 0,0 0 0 0 0,-6-4 0 0 0,-3 1-34 0 0,1 0 1 0 0,-1 1-1 0 0,0 0 0 0 0,-1 1 0 0 0,1 0 0 0 0,-1 1 0 0 0,0 0 0 0 0,1 1 1 0 0,-19 0-1 0 0,6 1-11 0 0,1 1 0 0 0,-1 2 0 0 0,-48 8 0 0 0,30 1 33 0 0,-56 23 0 0 0,53-18-40 0 0,-202 93 181 0 0,12-5 51 0 0,193-86-150 0 0,1 1-1 0 0,1 2 1 0 0,1 1 0 0 0,0 3-1 0 0,2 1 1 0 0,1 1 0 0 0,-44 44-1 0 0,63-53-9 0 0,1 2 0 0 0,0 0 0 0 0,2 0 0 0 0,0 2 0 0 0,1 0 0 0 0,1 0 0 0 0,2 1 0 0 0,0 1 0 0 0,-10 31 0 0 0,6-7 53 0 0,2 1 0 0 0,2 0 0 0 0,-8 96 0 0 0,17-106-53 0 0,2 0-1 0 0,1-1 1 0 0,2 1 0 0 0,2-1 0 0 0,16 63 0 0 0,-6-51-86 0 0,2-1 0 0 0,29 60 1 0 0,-30-79-13 0 0,0-1 0 0 0,2 0 0 0 0,2-1 0 0 0,33 38 0 0 0,-40-53 20 0 0,1 0 0 0 0,0-1 0 0 0,1-1 0 0 0,0 0 1 0 0,1-1-1 0 0,26 12 0 0 0,109 38 331 0 0,-55-24-237 0 0,-78-29-93 0 0,281 125 328 0 0,-250-102-344 0 0,-37-22-18 0 0,0 0 0 0 0,1-1 0 0 0,17 7-1 0 0,-26-12 12 0 0,1-1 0 0 0,0 1 0 0 0,-1-1 0 0 0,1 0 0 0 0,0-1 0 0 0,0 1 0 0 0,0-1 0 0 0,0 0-1 0 0,0 0 1 0 0,-1-1 0 0 0,1 1 0 0 0,0-1 0 0 0,8-2 0 0 0,1-2 70 0 0,-1-1 0 0 0,0 0 1 0 0,0-1-1 0 0,12-8 0 0 0,46-37 393 0 0,-18 8-96 0 0,-2-3-1 0 0,86-102 0 0 0,-116 122-306 0 0,-1-1 1 0 0,-2-1-1 0 0,-1-1 1 0 0,-1 0-1 0 0,-2-1 0 0 0,-1 0 1 0 0,-1-2-1 0 0,-2 1 0 0 0,-1-1 1 0 0,4-35-1 0 0,-10 42-26 0 0,-1 0 0 0 0,-1-1 0 0 0,-2 1 0 0 0,0-1 0 0 0,-2 1 0 0 0,-10-44 0 0 0,0 22 59 0 0,-2 0 0 0 0,-34-72 0 0 0,34 90-57 0 0,-2 1 0 0 0,0 1 0 0 0,-42-52-1 0 0,-78-62 145 0 0,119 125-130 0 0,-1 2-1 0 0,0 0 1 0 0,-1 1-1 0 0,0 1 1 0 0,-1 1-1 0 0,-1 0 1 0 0,0 2-1 0 0,-30-10 1 0 0,37 16-323 0 0,0 0-1 0 0,0 1 1 0 0,0 1 0 0 0,-1 1 0 0 0,-29 0-1 0 0,32 2-646 0 0,0 0 0 0 0,0 1 0 0 0,0 1 0 0 0,0 0 0 0 0,0 1 0 0 0,0 0 0 0 0,-17 10 0 0 0,-15 12-6558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19.691"/>
    </inkml:context>
    <inkml:brush xml:id="br0">
      <inkml:brushProperty name="width" value="0.1" units="cm"/>
      <inkml:brushProperty name="height" value="0.1" units="cm"/>
      <inkml:brushProperty name="color" value="#F4F91B"/>
    </inkml:brush>
  </inkml:definitions>
  <inkml:trace contextRef="#ctx0" brushRef="#br0">1886 1 2527 0 0,'0'0'33'0'0,"0"1"0"0"0,-1 0 0 0 0,1 0 0 0 0,-1 0 0 0 0,1 0-1 0 0,-1-1 1 0 0,1 1 0 0 0,-1 0 0 0 0,1-1 0 0 0,-1 1 0 0 0,0 0-1 0 0,1-1 1 0 0,-1 1 0 0 0,0-1 0 0 0,0 1 0 0 0,0-1 0 0 0,1 1-1 0 0,-1-1 1 0 0,0 0 0 0 0,0 1 0 0 0,0-1 0 0 0,0 0 0 0 0,0 0-1 0 0,0 0 1 0 0,0 0 0 0 0,-1 1 0 0 0,-31 3 1463 0 0,29-4-1304 0 0,-298 9 4265 0 0,144-7-3617 0 0,9 1 284 0 0,-183-20 0 0 0,225 7-683 0 0,-199 9-1 0 0,-106 43-2067 0 0,349-35-2683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21.042"/>
    </inkml:context>
    <inkml:brush xml:id="br0">
      <inkml:brushProperty name="width" value="0.1" units="cm"/>
      <inkml:brushProperty name="height" value="0.1" units="cm"/>
      <inkml:brushProperty name="color" value="#F4F91B"/>
    </inkml:brush>
  </inkml:definitions>
  <inkml:trace contextRef="#ctx0" brushRef="#br0">3080 230 4231 0 0,'-7'-3'598'0'0,"2"2"284"0"0,2 1-685 0 0,-1 0-1 0 0,0 0 1 0 0,0-1-1 0 0,0 1 1 0 0,1-1-1 0 0,-8-2 1 0 0,-11-2 459 0 0,-243-3 2386 0 0,10 0-1940 0 0,-49-39 209 0 0,23 3-302 0 0,40 16-396 0 0,-284-20-138 0 0,281 31-449 0 0,14 1 20 0 0,-1 18-128 0 0,-15 18-1453 0 0,164-13-1352 0 0,-26 3-1785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0:22.574"/>
    </inkml:context>
    <inkml:brush xml:id="br0">
      <inkml:brushProperty name="width" value="0.1" units="cm"/>
      <inkml:brushProperty name="height" value="0.1" units="cm"/>
      <inkml:brushProperty name="color" value="#F4F91B"/>
    </inkml:brush>
  </inkml:definitions>
  <inkml:trace contextRef="#ctx0" brushRef="#br0">2293 111 1839 0 0,'-9'-2'559'0'0,"1"0"0"0"0,-1 1 0 0 0,-17-1-1 0 0,-6-1 263 0 0,-42-9 647 0 0,-138-18 1819 0 0,-391 2-541 0 0,78 6-2041 0 0,413 15-865 0 0,0 6 1 0 0,0 4-1 0 0,0 6 1 0 0,-151 30-1 0 0,179-21-888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7:18.547"/>
    </inkml:context>
    <inkml:brush xml:id="br0">
      <inkml:brushProperty name="width" value="0.1" units="cm"/>
      <inkml:brushProperty name="height" value="0.1" units="cm"/>
      <inkml:brushProperty name="color" value="#F4F91B"/>
    </inkml:brush>
  </inkml:definitions>
  <inkml:trace contextRef="#ctx0" brushRef="#br0">1417 1508 455 0 0,'3'-13'2829'0'0,"-3"12"-2615"0"0,1 0-1 0 0,-1-1 1 0 0,0 1 0 0 0,0-1-1 0 0,1 1 1 0 0,-1 0-1 0 0,0-1 1 0 0,0 1 0 0 0,0-1-1 0 0,0 1 1 0 0,-1-3-1 0 0,1 2 172 0 0,-7-19 1421 0 0,1 16-1258 0 0,5 5-535 0 0,1 0 1 0 0,-1 0 0 0 0,1 1-1 0 0,0-1 1 0 0,-1 0-1 0 0,1 0 1 0 0,-1 1 0 0 0,1-1-1 0 0,0 0 1 0 0,-1 1-1 0 0,1-1 1 0 0,0 0 0 0 0,-1 1-1 0 0,1-1 1 0 0,0 1-1 0 0,-1-1 1 0 0,1 0 0 0 0,0 1-1 0 0,0-1 1 0 0,-1 2-1 0 0,0 0 23 0 0,-1 0 0 0 0,1 0 0 0 0,-1 0 0 0 0,0 0 0 0 0,0-1-1 0 0,0 1 1 0 0,0 0 0 0 0,0-1 0 0 0,-1 0 0 0 0,1 1 0 0 0,0-1-1 0 0,-1 0 1 0 0,1 0 0 0 0,0 0 0 0 0,-1 0 0 0 0,-2 0-1 0 0,-20 10 348 0 0,21-9-294 0 0,0 0-1 0 0,0 0 0 0 0,-1 0 1 0 0,1 0-1 0 0,-1-1 0 0 0,1 1 1 0 0,-1-1-1 0 0,0 0 0 0 0,-6 0 1 0 0,-46-1 956 0 0,24-2-263 0 0,24 2-680 0 0,0-2 0 0 0,0 1-1 0 0,0-1 1 0 0,-10-3 0 0 0,-11-3 168 0 0,-2-2 105 0 0,27 8-316 0 0,1 0-1 0 0,-1 1 0 0 0,1-1 0 0 0,-1 1 1 0 0,0 0-1 0 0,0 0 0 0 0,0 1 1 0 0,0 0-1 0 0,-7 0 0 0 0,-109 9 492 0 0,90-10-248 0 0,5 1 40 0 0,-48 4-1 0 0,20 4 112 0 0,-89 1-1 0 0,115-9-303 0 0,7 1 52 0 0,0-1 0 0 0,0-1-1 0 0,-40-8 1 0 0,35 4 15 0 0,-34-3 0 0 0,37 6-108 0 0,0-1-1 0 0,-29-9 1 0 0,15 3 78 0 0,27 7-137 0 0,0 0 1 0 0,-1-1-1 0 0,1-1 1 0 0,0 1-1 0 0,-11-7 1 0 0,17 8-22 0 0,0 0 0 0 0,0 1 1 0 0,0-1-1 0 0,0 1 1 0 0,0 0-1 0 0,0 1 1 0 0,-1-1-1 0 0,1 1 1 0 0,0-1-1 0 0,0 1 0 0 0,0 0 1 0 0,-1 1-1 0 0,1-1 1 0 0,-5 2-1 0 0,-12 0-28 0 0,19-2 0 0 0,-1 0 0 0 0,0 0 0 0 0,0 0 0 0 0,0 1 0 0 0,0-1 0 0 0,0 1 0 0 0,-4 1 0 0 0,6-1 0 0 0,1 0 0 0 0,0 0 0 0 0,-1 0 0 0 0,1 0 0 0 0,0 0 0 0 0,0 0 0 0 0,0 0 0 0 0,-1 0 0 0 0,1 0 0 0 0,0 0 0 0 0,0 0 0 0 0,0 0 0 0 0,1 0 0 0 0,-1 0 0 0 0,0 2 0 0 0,0-3 0 0 0,1 2 0 0 0,1 0 0 0 0,-1 0 0 0 0,0 0 0 0 0,1 0 0 0 0,-1 0 0 0 0,1-1 0 0 0,-1 1 0 0 0,1-1 0 0 0,0 1 0 0 0,-1-1 0 0 0,1 0 0 0 0,4 2 0 0 0,7 6 0 0 0,-5-1 40 0 0,-7-8-33 0 0,0 1 0 0 0,-1 0 1 0 0,1 0-1 0 0,0-1 0 0 0,0 1 0 0 0,0 0 1 0 0,0-1-1 0 0,0 1 0 0 0,0-1 0 0 0,0 1 1 0 0,0-1-1 0 0,0 0 0 0 0,0 1 0 0 0,0-1 1 0 0,0 0-1 0 0,0 0 0 0 0,0 1 0 0 0,0-1 1 0 0,0 0-1 0 0,2 0 0 0 0,68 6 250 0 0,-40-3-231 0 0,-8-1 3 0 0,0-1 1 0 0,0-1-1 0 0,27-3 0 0 0,13-2 41 0 0,0 4-1 0 0,84 7 0 0 0,0 9-69 0 0,-122-12 2 0 0,3 1 15 0 0,0-1 0 0 0,51-1 1 0 0,-5-7 128 0 0,117-4 198 0 0,-164 8-339 0 0,-16 0 30 0 0,0 1 1 0 0,1 0-1 0 0,-1 1 0 0 0,21 4 1 0 0,61 30 38 0 0,-86-34-61 0 0,-1 0-1 0 0,0 0 1 0 0,1-1 0 0 0,10 1-1 0 0,-14-1-11 0 0,-2 0 23 0 0,-1 0 0 0 0,1 0 0 0 0,0-1 0 0 0,-1 1 0 0 0,1 0 1 0 0,0 0-1 0 0,-1 0 0 0 0,1 0 0 0 0,0-1 0 0 0,-1 1 0 0 0,1 0 0 0 0,-1-1 0 0 0,1 1 0 0 0,0 0 0 0 0,-1-1 0 0 0,1 1 0 0 0,-1-1 0 0 0,1 0 0 0 0,0 1 127 0 0,14 6-151 0 0,-12-5 0 0 0,1 1 0 0 0,-1 0 0 0 0,1-1 0 0 0,-1 1 0 0 0,8 1 0 0 0,13-1 0 0 0,-23-3 3 0 0,0 1 0 0 0,-1 0 0 0 0,1 0-1 0 0,0 0 1 0 0,-1 0 0 0 0,1-1 0 0 0,0 1 0 0 0,0 0 0 0 0,-1-1-1 0 0,1 1 1 0 0,0-1 0 0 0,-1 1 0 0 0,1 0 0 0 0,-1-1 0 0 0,1 1-1 0 0,-1-1 1 0 0,2 0 0 0 0,-2 0-1 0 0,0 1 1 0 0,0-1-1 0 0,1 1 0 0 0,-1-1 0 0 0,1 1 1 0 0,-1 0-1 0 0,0-1 0 0 0,1 1 1 0 0,-1 0-1 0 0,1-1 0 0 0,-1 1 0 0 0,1 0 1 0 0,-1 0-1 0 0,1-1 0 0 0,-1 1 0 0 0,1 0 1 0 0,-1 0-1 0 0,1 0 0 0 0,0 0 0 0 0,-1 0 1 0 0,1-1-1 0 0,-1 1 0 0 0,1 0 1 0 0,-1 1-1 0 0,1-1 0 0 0,-1 0 0 0 0,1 0 1 0 0,0 0-1 0 0,-1 0 0 0 0,1 0 0 0 0,-1 0 1 0 0,1 1-1 0 0,0-1 0 0 0,2 0-2 0 0,-2-1 25 0 0,-1 1-17 0 0,0-1 1 0 0,0 1 0 0 0,0 0-1 0 0,0-1 1 0 0,-1 1-1 0 0,1 0 1 0 0,0-1 0 0 0,0 1-1 0 0,0 0 1 0 0,0-1-1 0 0,0 1 1 0 0,0 0 0 0 0,-1 0-1 0 0,1-1 1 0 0,0 1-1 0 0,0 0 1 0 0,0-1-1 0 0,-1 1 1 0 0,1 0 0 0 0,0 0-1 0 0,0 0 1 0 0,-1-1-1 0 0,1 1 1 0 0,0 0 0 0 0,0 0-1 0 0,-1 0 1 0 0,1-1-1 0 0,0 1 1 0 0,-1 0 0 0 0,1 0-1 0 0,0 0 1 0 0,-1 0-1 0 0,1 0 1 0 0,-1 0-1 0 0,0-2 20 0 0,1 0-1 0 0,0 0 0 0 0,-1 1 0 0 0,1-1 0 0 0,0 0 0 0 0,0 0 0 0 0,0 0 0 0 0,0 0 0 0 0,0 1 0 0 0,1-1 0 0 0,-1 0 0 0 0,1-2 0 0 0,-1-20 179 0 0,-1 0 50 0 0,2 0 1 0 0,0 0 0 0 0,9-44-1 0 0,-7 50-191 0 0,-1 0-1 0 0,0 0 0 0 0,-2 0 1 0 0,0 0-1 0 0,-3-29 0 0 0,0 28-1 0 0,2 1-1 0 0,1-1 1 0 0,0 0 0 0 0,5-33-1 0 0,-3 37-30 0 0,0 0 0 0 0,-1 1 0 0 0,-1-1 0 0 0,-2-15 0 0 0,1 13 5 0 0,1 1 1 0 0,2-30-1 0 0,0 36-34 0 0,0-5 17 0 0,1 0 1 0 0,7-24-1 0 0,-5 21 26 0 0,0-1 0 0 0,-2 0 0 0 0,0 0 0 0 0,0-36 0 0 0,2-13 56 0 0,15-36 46 0 0,-20 102-148 0 0,1-1 0 0 0,-1 1 0 0 0,-1-1 0 0 0,1 1 0 0 0,0-1 0 0 0,-1 1 0 0 0,-1-5 0 0 0,2 5 0 0 0,-1 0 0 0 0,1 0 0 0 0,-1 0 0 0 0,1-1 0 0 0,0 1 0 0 0,-1 0 0 0 0,1-1 0 0 0,0 1 0 0 0,1-4 0 0 0,1-4 9 0 0,0-1-1 0 0,-1 1 0 0 0,0-1 1 0 0,0 1-1 0 0,-1-1 1 0 0,-1 1-1 0 0,0-1 1 0 0,-4-17-1 0 0,1 10 22 0 0,0-1 1 0 0,-12-30-1 0 0,12 40-33 0 0,-1 0 0 0 0,0 1-1 0 0,0-1 1 0 0,-1 1 0 0 0,1 0-1 0 0,-15-14 1 0 0,13 15 3 0 0,0 0 0 0 0,0 1 0 0 0,-1 0 0 0 0,1 1 0 0 0,-15-9 0 0 0,15 12 0 0 0,1-1 0 0 0,-1 1 0 0 0,1 0 0 0 0,-1 0 0 0 0,0 1 0 0 0,1 0 0 0 0,-1 0 0 0 0,-12 0 0 0 0,-60-2 0 0 0,-121-22 0 0 0,104 11 0 0 0,-147-30 64 0 0,234 42-64 0 0,-115-21 0 0 0,92 17 0 0 0,-47-4 0 0 0,-23-3 0 0 0,8-3 0 0 0,50 10 0 0 0,39 6 0 0 0,0-1 0 0 0,-1 2 0 0 0,1-1 0 0 0,0 0 0 0 0,0 1 0 0 0,0 0 0 0 0,0 0 0 0 0,0 1 0 0 0,0 0 0 0 0,0-1 0 0 0,0 1 0 0 0,1 1 0 0 0,-7 3 0 0 0,4-2 0 0 0,1 1 0 0 0,0-1 0 0 0,0 1 0 0 0,0 0 0 0 0,1 1 0 0 0,-1-1 0 0 0,1 1 0 0 0,-7 11 0 0 0,7-9-2 0 0,1 1 1 0 0,1-1-1 0 0,-1 1 1 0 0,2 0-1 0 0,-1 0 0 0 0,1 1 1 0 0,0-1-1 0 0,1 0 0 0 0,0 1 1 0 0,0-1-1 0 0,1 1 0 0 0,2 10 1 0 0,2 14-11 0 0,1 0 1 0 0,11 34-1 0 0,1 8 4 0 0,-14-62 8 0 0,9 50-18 0 0,-2 1 1 0 0,1 114-1 0 0,-42 100 8 0 0,19-200 9 0 0,2-13 1 0 0,-8 64 0 0 0,17-123 8 0 0,0-1 0 0 0,0 0 0 0 0,-1 1 0 0 0,0-1 1 0 0,0 0-1 0 0,0 0 0 0 0,-1 0 0 0 0,-5 8 0 0 0,-3 3-1164 0 0,-18 21 1 0 0,2-3-5167 0 0,5-4-886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1:50.411"/>
    </inkml:context>
    <inkml:brush xml:id="br0">
      <inkml:brushProperty name="width" value="0.1" units="cm"/>
      <inkml:brushProperty name="height" value="0.1" units="cm"/>
      <inkml:brushProperty name="color" value="#E71224"/>
    </inkml:brush>
  </inkml:definitions>
  <inkml:trace contextRef="#ctx0" brushRef="#br0">1008 361 455 0 0,'-18'-16'-363'0'0,"7"15"4813"0"0,11 1-4390 0 0,2 5 78 0 0,-1 0 0 0 0,1 0 0 0 0,-1 0 0 0 0,0 0 0 0 0,0 0 0 0 0,-1 1 0 0 0,1-1 0 0 0,-1 0 0 0 0,0 0 0 0 0,-1 0 0 0 0,1 1 0 0 0,-1-1 0 0 0,0 0 0 0 0,-1 0 0 0 0,1 0 0 0 0,-1 0 0 0 0,0 0-1 0 0,0 0 1 0 0,0-1 0 0 0,-5 8 0 0 0,-1-3 64 0 0,0 1 0 0 0,-1-1 0 0 0,0-1 0 0 0,0 0 0 0 0,-1 0 0 0 0,0 0-1 0 0,0-2 1 0 0,-17 9 0 0 0,8-4 250 0 0,-23 18 1 0 0,-181 122 1678 0 0,213-145-2073 0 0,1-1 7 0 0,5-2-4 0 0,0 0 1 0 0,0 0-1 0 0,-1 0 0 0 0,0-1 0 0 0,1 0 0 0 0,-1 0 1 0 0,0 0-1 0 0,0-1 0 0 0,-5 1 0 0 0,10-2-47 0 0,0 0-1 0 0,-1-1 1 0 0,1 1 0 0 0,0-1-1 0 0,0 1 1 0 0,0-1-1 0 0,0 1 1 0 0,0-1-1 0 0,-1 1 1 0 0,1-1 0 0 0,0 1-1 0 0,0-1 1 0 0,0 1-1 0 0,0-1 1 0 0,0 1-1 0 0,1-1 1 0 0,-1 1-1 0 0,0-1 1 0 0,0 1 0 0 0,0-1-1 0 0,0 1 1 0 0,1-1-1 0 0,-1 1 1 0 0,0-1-1 0 0,0 1 1 0 0,1 0 0 0 0,-1-1-1 0 0,8-18 30 0 0,-7 18-20 0 0,17-38 148 0 0,-8 20-86 0 0,-1 0-1 0 0,9-29 0 0 0,-17 44-78 0 0,36-141 204 0 0,-32 120-183 0 0,-1 0-1 0 0,-2-1 1 0 0,-1-47-1 0 0,-3 45-26 0 0,-1 0 0 0 0,-1 0 0 0 0,-16-50 0 0 0,17 67 0 0 0,-1 0 0 0 0,0 1 0 0 0,-1-1 0 0 0,0 1 0 0 0,0 0 0 0 0,-1 1 0 0 0,-1-1 0 0 0,0 1 0 0 0,0 0 0 0 0,-1 1 0 0 0,1 0 0 0 0,-14-10 0 0 0,20 17 6 0 0,0 0-1 0 0,-1 0 0 0 0,1 0 0 0 0,0 0 0 0 0,-1 0 1 0 0,1 0-1 0 0,-1 1 0 0 0,1-1 0 0 0,-1 1 1 0 0,1-1-1 0 0,-1 1 0 0 0,1-1 0 0 0,-1 1 0 0 0,0 0 1 0 0,1 0-1 0 0,-1 0 0 0 0,1 0 0 0 0,-1 0 1 0 0,0 0-1 0 0,1 0 0 0 0,-1 0 0 0 0,1 1 1 0 0,-1-1-1 0 0,-2 1 0 0 0,3 1 10 0 0,-1-1 0 0 0,1 0 0 0 0,-1 1 0 0 0,1-1 0 0 0,-1 1 0 0 0,1-1 0 0 0,0 1 0 0 0,0 0 0 0 0,0-1 0 0 0,0 1 0 0 0,0 0 0 0 0,0 0 0 0 0,0 0 0 0 0,0 0 0 0 0,1 0 0 0 0,-1 0 0 0 0,1 0 0 0 0,-1 3 0 0 0,-1 9 1 0 0,1 1 0 0 0,1 0 0 0 0,0 0 0 0 0,1 0 0 0 0,0 0 0 0 0,5 19 0 0 0,0-6 11 0 0,2-1 0 0 0,14 37-1 0 0,-6-31-4 0 0,1-1-1 0 0,41 57 0 0 0,-30-49-2 0 0,-14-18-4 0 0,35 54 85 0 0,-43-64-86 0 0,0 0-1 0 0,0 1 0 0 0,-1 0 0 0 0,5 18 0 0 0,-9-24 47 0 0,0 0 0 0 0,0 0 0 0 0,0 1 0 0 0,-1-1 0 0 0,-1 8 0 0 0,1-12-27 0 0,-1 1-1 0 0,1-1 1 0 0,-1 0 0 0 0,0 1-1 0 0,0-1 1 0 0,0 0 0 0 0,0 1-1 0 0,0-1 1 0 0,-1 0-1 0 0,1 0 1 0 0,-1 0 0 0 0,-4 5-1 0 0,5-7 3 0 0,0 0-1 0 0,-1-1 1 0 0,1 1-1 0 0,0 0 1 0 0,0-1-1 0 0,-1 1 0 0 0,1-1 1 0 0,0 1-1 0 0,-1-1 1 0 0,1 0-1 0 0,0 0 1 0 0,-1 1-1 0 0,1-1 1 0 0,-1 0-1 0 0,1 0 1 0 0,-3-1-1 0 0,-25-4 256 0 0,23 4-246 0 0,-62-17 158 0 0,44 11-158 0 0,0 1 0 0 0,0 1 1 0 0,-41-3-1 0 0,5 8-17 0 0,-119 17-1 0 0,161-15-55 0 0,-1 1 0 0 0,1 1 0 0 0,0 1 0 0 0,-30 12 0 0 0,44-16 23 0 0,0 1 0 0 0,0 0-1 0 0,0 0 1 0 0,0 1 0 0 0,1-1 0 0 0,-1 1-1 0 0,1 0 1 0 0,0 0 0 0 0,0 0 0 0 0,0 0-1 0 0,0 0 1 0 0,0 1 0 0 0,1-1-1 0 0,-1 1 1 0 0,1 0 0 0 0,0 0 0 0 0,0 0-1 0 0,0 0 1 0 0,1 0 0 0 0,-1 0 0 0 0,1 0-1 0 0,0 1 1 0 0,0-1 0 0 0,1 0 0 0 0,-1 8-1 0 0,1-11 7 0 0,0 1-1 0 0,0-1 1 0 0,0 0-1 0 0,0 0 1 0 0,0 1-1 0 0,0-1 0 0 0,1 0 1 0 0,-1 1-1 0 0,0-1 1 0 0,1 0-1 0 0,-1 0 1 0 0,1 1-1 0 0,-1-1 1 0 0,1 0-1 0 0,-1 0 1 0 0,1 0-1 0 0,0 0 0 0 0,0 0 1 0 0,0 0-1 0 0,-1 0 1 0 0,1 0-1 0 0,0 0 1 0 0,1 1-1 0 0,1-2 1 0 0,-1 1 0 0 0,0 0 0 0 0,0 0 1 0 0,1-1-1 0 0,-1 1 0 0 0,0-1 0 0 0,1 0 0 0 0,-1 0 0 0 0,1 0 0 0 0,-1 0 0 0 0,0 0 0 0 0,3-1 0 0 0,21-3 107 0 0,0-1 0 0 0,0-1 0 0 0,-1-1 0 0 0,0-2 0 0 0,37-17 0 0 0,113-72 385 0 0,-106 57-390 0 0,100-66 9 0 0,38-21 70 0 0,-199 123-178 0 0,35-18 32 0 0,-37 21-17 0 0,-25 15-10 0 0,-64 40-20 0 0,-275 192-112 0 0,296-193 124 0 0,-57 62 0 0 0,87-78-476 0 0,2 2 0 0 0,2 1 0 0 0,-30 53 0 0 0,22-33-5484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9.144"/>
    </inkml:context>
    <inkml:brush xml:id="br0">
      <inkml:brushProperty name="width" value="0.1" units="cm"/>
      <inkml:brushProperty name="height" value="0.1" units="cm"/>
      <inkml:brushProperty name="color" value="#E71224"/>
    </inkml:brush>
  </inkml:definitions>
  <inkml:trace contextRef="#ctx0" brushRef="#br0">0 241 11055 0 0,'1'-3'211'0'0,"0"0"-1"0"0,1 0 1 0 0,-1 0-1 0 0,1 0 1 0 0,-1 0-1 0 0,1 0 1 0 0,0 1-1 0 0,0-1 1 0 0,0 1-1 0 0,0-1 1 0 0,0 1-1 0 0,1 0 1 0 0,-1 0-1 0 0,1 0 1 0 0,-1 0-1 0 0,1 0 0 0 0,0 0 1 0 0,3-1-1 0 0,3 0 549 0 0,1 0 0 0 0,-1 1-1 0 0,1 0 1 0 0,0 0-1 0 0,10 0 1 0 0,213-32 83 0 0,-183 23-824 0 0,0-3 1 0 0,77-30-1 0 0,-118 40-127 0 0,0-1 1 0 0,0 0-1 0 0,-1 0 0 0 0,1-1 0 0 0,10-9 1 0 0,16-21-5597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2:00.284"/>
    </inkml:context>
    <inkml:brush xml:id="br0">
      <inkml:brushProperty name="width" value="0.1" units="cm"/>
      <inkml:brushProperty name="height" value="0.1" units="cm"/>
      <inkml:brushProperty name="color" value="#E71224"/>
    </inkml:brush>
  </inkml:definitions>
  <inkml:trace contextRef="#ctx0" brushRef="#br0">831 99 919 0 0,'-6'-2'179'0'0,"1"-1"0"0"0,-1 1-1 0 0,1-1 1 0 0,0 0-1 0 0,0 0 1 0 0,0-1-1 0 0,1 0 1 0 0,-1 0-1 0 0,-4-5 1 0 0,7 6-57 0 0,-1 0 0 0 0,1 0 0 0 0,0-1 0 0 0,0 1 0 0 0,0-1 0 0 0,1 0 0 0 0,-1 0 0 0 0,1 1 0 0 0,0-1 0 0 0,0 0 0 0 0,0 0 0 0 0,0 0 0 0 0,1 0 0 0 0,0-6 0 0 0,5 18 1477 0 0,1 9-998 0 0,-3 0-506 0 0,-1 1 0 0 0,-1 0 0 0 0,0-1 0 0 0,-1 1 0 0 0,-1 0 0 0 0,0 0 0 0 0,-2-1 0 0 0,0 1 0 0 0,-1-1 0 0 0,0 0 0 0 0,-2 0 0 0 0,0 0 0 0 0,-1-1 0 0 0,0 0 0 0 0,-14 21 0 0 0,-2-5 224 0 0,-1 0 0 0 0,-2-2 0 0 0,-54 50 0 0 0,-17 20 365 0 0,40-33 628 0 0,57-84-864 0 0,5-22-170 0 0,1-4-90 0 0,-2 0 1 0 0,-2-49-1 0 0,-2 79-183 0 0,-11-122 163 0 0,8 119-148 0 0,0 0-1 0 0,-1 0 1 0 0,0 0-1 0 0,-1 0 0 0 0,-1 1 1 0 0,-10-18-1 0 0,12 26-32 0 0,-1 0 0 0 0,0-1 0 0 0,-1 2 1 0 0,-11-12-1 0 0,16 16 9 0 0,-1 1 1 0 0,1-1 0 0 0,-1 1 0 0 0,1-1-1 0 0,-1 1 1 0 0,0 0 0 0 0,1 0 0 0 0,-1 0-1 0 0,0 0 1 0 0,0 0 0 0 0,0 0 0 0 0,0 0-1 0 0,0 1 1 0 0,0-1 0 0 0,0 0 0 0 0,0 1-1 0 0,0 0 1 0 0,0 0 0 0 0,0 0 0 0 0,0 0-1 0 0,0 0 1 0 0,0 0 0 0 0,0 0-1 0 0,0 0 1 0 0,-3 1 0 0 0,5 0-1 0 0,0-1 1 0 0,-1 0-1 0 0,1 1 0 0 0,0-1 1 0 0,-1 1-1 0 0,1-1 1 0 0,0 0-1 0 0,-1 1 0 0 0,1-1 1 0 0,0 1-1 0 0,0-1 0 0 0,0 1 1 0 0,0-1-1 0 0,-1 1 0 0 0,1-1 1 0 0,0 1-1 0 0,0-1 1 0 0,0 1-1 0 0,0-1 0 0 0,0 1 1 0 0,0-1-1 0 0,0 1 0 0 0,0-1 1 0 0,0 1-1 0 0,0-1 1 0 0,1 1-1 0 0,-1-1 0 0 0,0 1 1 0 0,0-1-1 0 0,0 1 0 0 0,1-1 1 0 0,-1 1-1 0 0,0-1 0 0 0,0 0 1 0 0,1 1-1 0 0,-1-1 1 0 0,1 1-1 0 0,12 16-63 0 0,27 19 33 0 0,2-2 1 0 0,70 44 0 0 0,-63-46 69 0 0,101 62 154 0 0,-121-77-90 0 0,-29-17-100 0 0,8 5 136 0 0,0 0 0 0 0,15 5 0 0 0,-37-22 847 0 0,-2 5-860 0 0,-1 1 0 0 0,0 1 0 0 0,-31-6 1 0 0,11 3-77 0 0,-46-11 13 0 0,0 3 1 0 0,-152-9-1 0 0,207 24-88 0 0,-50 0-22 0 0,69 2 39 0 0,-1 0-1 0 0,0 0 1 0 0,0 1-1 0 0,1 0 1 0 0,-17 6 0 0 0,25-7 9 0 0,0-1 0 0 0,0 1 0 0 0,-1-1 0 0 0,1 0 0 0 0,0 1 0 0 0,0 0 0 0 0,0-1 0 0 0,-1 1 0 0 0,1 0 0 0 0,0 0 0 0 0,0-1 0 0 0,0 1 0 0 0,0 0 0 0 0,1 0 0 0 0,-1 0 0 0 0,0 0 0 0 0,0 0 0 0 0,0 1 0 0 0,1-1 0 0 0,-1 0 0 0 0,1 0 0 0 0,-1 0 1 0 0,1 1-1 0 0,-1-1 0 0 0,1 0 0 0 0,0 0 0 0 0,-1 1 0 0 0,1-1 0 0 0,0 0 0 0 0,0 1 0 0 0,0-1 0 0 0,0 0 0 0 0,0 2 0 0 0,1-1 0 0 0,0-1 0 0 0,0 1 0 0 0,0-1 0 0 0,0 1 0 0 0,0-1 0 0 0,0 0 0 0 0,0 1 0 0 0,0-1 0 0 0,0 0 0 0 0,1 0 0 0 0,-1 0 1 0 0,0 0-1 0 0,1 0 0 0 0,-1 0 0 0 0,1 0 0 0 0,-1 0 0 0 0,1-1 0 0 0,-1 1 0 0 0,1-1 0 0 0,0 1 0 0 0,-1-1 0 0 0,1 1 0 0 0,0-1 0 0 0,-1 0 0 0 0,3 0 0 0 0,7 0 8 0 0,-1-1 0 0 0,0 0 0 0 0,1 0 0 0 0,-1-1 0 0 0,0-1-1 0 0,12-4 1 0 0,17-4 37 0 0,295-78 347 0 0,-257 67-381 0 0,-58 17 25 0 0,1-2 0 0 0,21-10 0 0 0,-36 14-21 0 0,1 1 0 0 0,-1-1 0 0 0,0-1 0 0 0,0 1 0 0 0,0-1 0 0 0,0 0 0 0 0,-1 0 0 0 0,0 0 0 0 0,1-1-1 0 0,-1 1 1 0 0,5-10 0 0 0,-8 13-12 0 0,-1 0 1 0 0,1 1-1 0 0,0-1 0 0 0,-1 0 0 0 0,1 0 1 0 0,-1 0-1 0 0,0 0 0 0 0,1 0 0 0 0,-1 0 1 0 0,0 0-1 0 0,0 0 0 0 0,1 0 0 0 0,-1 0 0 0 0,0 0 1 0 0,0 0-1 0 0,0 0 0 0 0,0 0 0 0 0,0 0 1 0 0,0 0-1 0 0,-1 0 0 0 0,1 0 0 0 0,0 0 1 0 0,0 0-1 0 0,-1 0 0 0 0,0-2 0 0 0,0 2 2 0 0,0 1 0 0 0,0-1 0 0 0,0 0-1 0 0,0 0 1 0 0,-1 1 0 0 0,1-1 0 0 0,0 1-1 0 0,0-1 1 0 0,-1 1 0 0 0,1 0 0 0 0,0-1-1 0 0,0 1 1 0 0,-1 0 0 0 0,1 0 0 0 0,0 0-1 0 0,-3 0 1 0 0,-5 0 9 0 0,0 1 1 0 0,1 0-1 0 0,-1 1 0 0 0,-13 4 0 0 0,8-1-25 0 0,0 1-1 0 0,1 1 1 0 0,0 0-1 0 0,0 1 1 0 0,1 1-1 0 0,0-1 0 0 0,0 2 1 0 0,1 0-1 0 0,1 0 1 0 0,-1 1-1 0 0,2 0 1 0 0,-15 22-1 0 0,3 0-30 0 0,1 1 0 0 0,2 0 0 0 0,-22 61 0 0 0,12-14 43 0 0,-17 37 34 0 0,27-69-453 0 0,11-18 144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2:18.417"/>
    </inkml:context>
    <inkml:brush xml:id="br0">
      <inkml:brushProperty name="width" value="0.1" units="cm"/>
      <inkml:brushProperty name="height" value="0.1" units="cm"/>
      <inkml:brushProperty name="color" value="#E71224"/>
    </inkml:brush>
  </inkml:definitions>
  <inkml:trace contextRef="#ctx0" brushRef="#br0">882 192 1375 0 0,'1'-4'92'0'0,"0"-4"287"0"0,1 0 0 0 0,-1 0-1 0 0,2-1 1 0 0,-1 1 0 0 0,5-8-1 0 0,-7 15-349 0 0,1 0 0 0 0,-1 0 0 0 0,1 0-1 0 0,0 0 1 0 0,0 0 0 0 0,-1 0-1 0 0,1 0 1 0 0,0 0 0 0 0,0 0-1 0 0,0 1 1 0 0,0-1 0 0 0,0 0 0 0 0,0 1-1 0 0,0-1 1 0 0,0 0 0 0 0,0 1-1 0 0,1 0 1 0 0,-1-1 0 0 0,0 1-1 0 0,0 0 1 0 0,0-1 0 0 0,0 1 0 0 0,1 0-1 0 0,-1 0 1 0 0,0 0 0 0 0,0 0-1 0 0,0 0 1 0 0,1 0 0 0 0,-1 0-1 0 0,0 1 1 0 0,0-1 0 0 0,0 0 0 0 0,1 1-1 0 0,-1-1 1 0 0,0 1 0 0 0,0-1-1 0 0,0 1 1 0 0,0 0 0 0 0,0-1-1 0 0,0 1 1 0 0,0 0 0 0 0,0 0 0 0 0,0-1-1 0 0,-1 1 1 0 0,1 0 0 0 0,0 0-1 0 0,0 0 1 0 0,-1 0 0 0 0,1 0 0 0 0,0 0-1 0 0,-1 0 1 0 0,1 0 0 0 0,-1 1-1 0 0,0-1 1 0 0,1 0 0 0 0,-1 2-1 0 0,2 3 121 0 0,-1 1 0 0 0,0 0-1 0 0,-1 0 1 0 0,0-1-1 0 0,0 1 1 0 0,0 0-1 0 0,-1 0 1 0 0,-1 7 0 0 0,-17 56 758 0 0,12-47-616 0 0,0 0-65 0 0,-2 0 0 0 0,-1-1-1 0 0,0 0 1 0 0,-2-1-1 0 0,0 0 1 0 0,-16 19 0 0 0,1-5 111 0 0,-1-2 0 0 0,-49 43 0 0 0,49-49-137 0 0,8-8 72 0 0,-1 0 0 0 0,-38 26 0 0 0,57-44-222 0 0,1 0 1 0 0,-1 0-1 0 0,0 0 1 0 0,0 0-1 0 0,0-1 1 0 0,1 1-1 0 0,-1 0 1 0 0,0-1-1 0 0,0 1 0 0 0,0-1 1 0 0,-3 0-1 0 0,4 0-26 0 0,0 0 0 0 0,1 0 0 0 0,-1 0 0 0 0,0-1-1 0 0,1 1 1 0 0,-1 0 0 0 0,1-1 0 0 0,-1 1 0 0 0,0 0-1 0 0,1-1 1 0 0,-1 1 0 0 0,1-1 0 0 0,0 1 0 0 0,-1-1 0 0 0,1 1-1 0 0,-1-1 1 0 0,1 1 0 0 0,0-1 0 0 0,-1 0 0 0 0,1 1-1 0 0,0-1 1 0 0,-1 1 0 0 0,1-1 0 0 0,0 0 0 0 0,0 1-1 0 0,0-1 1 0 0,0 0 0 0 0,0 1 0 0 0,-1-1 0 0 0,1 0 0 0 0,0 1-1 0 0,1-1 1 0 0,-1 0 0 0 0,0 1 0 0 0,0-2 0 0 0,2-26 275 0 0,1 1 0 0 0,1 0 0 0 0,2 0 1 0 0,9-30-1 0 0,10-53-153 0 0,-17 61-109 0 0,2-13 78 0 0,2-95 0 0 0,-12 142-87 0 0,-3-109 101 0 0,3 115-129 0 0,0 6 0 0 0,0 1 0 0 0,0 0 0 0 0,0 0 0 0 0,0 0 0 0 0,0 0 0 0 0,-1 0 0 0 0,1 0 0 0 0,-2-3 0 0 0,5 52-226 0 0,42 173 2 0 0,-16-94 202 0 0,-28-121 22 0 0,11 58 0 0 0,4-1 0 0 0,23 64 0 0 0,-35-115 18 0 0,0 1 0 0 0,3 20 0 0 0,-7-32-14 0 0,0 1 0 0 0,0-1 0 0 0,1 0 0 0 0,-1 0 0 0 0,0 0 0 0 0,0 1 0 0 0,0-1 0 0 0,0 0 0 0 0,0 0 1 0 0,0 1-1 0 0,0-1 0 0 0,0 0 0 0 0,0 1 0 0 0,0-1 0 0 0,0 0 0 0 0,0 0 0 0 0,0 1 0 0 0,0-1 0 0 0,0 0 1 0 0,0 0-1 0 0,0 1 0 0 0,0-1 0 0 0,0 0 0 0 0,0 0 0 0 0,0 1 0 0 0,0-1 0 0 0,0 0 0 0 0,0 0 0 0 0,-1 1 1 0 0,1-1-1 0 0,0 0 0 0 0,0 0 0 0 0,0 0 0 0 0,0 1 0 0 0,-1-1 0 0 0,1 0 0 0 0,0 0 0 0 0,0 0 0 0 0,-1 0 1 0 0,1 1-1 0 0,-1-2 9 0 0,1 1 0 0 0,-1-1 1 0 0,1 1-1 0 0,0-1 0 0 0,-1 1 1 0 0,1-1-1 0 0,0 1 0 0 0,-1-1 1 0 0,1 1-1 0 0,0-1 0 0 0,-1 1 1 0 0,1-1-1 0 0,0 0 0 0 0,0 1 1 0 0,0-1-1 0 0,0 1 0 0 0,0-1 1 0 0,0 0-1 0 0,-3-10 19 0 0,1 1 0 0 0,-1 0 1 0 0,-1 0-1 0 0,0 1 0 0 0,0-1 1 0 0,-1 1-1 0 0,0 0 0 0 0,-1 0 0 0 0,-11-14 1 0 0,8 12 7 0 0,-1 0 0 0 0,0 1 1 0 0,-1 0-1 0 0,0 0 0 0 0,0 1 1 0 0,-19-11-1 0 0,21 16-38 0 0,0 0-1 0 0,-1 0 1 0 0,1 1-1 0 0,-1 0 1 0 0,1 0-1 0 0,-1 1 1 0 0,0 1-1 0 0,0 0 1 0 0,0 0-1 0 0,0 1 1 0 0,0 0-1 0 0,0 1 1 0 0,0 0-1 0 0,0 0 1 0 0,0 1-1 0 0,-13 5 1 0 0,-14 5 9 0 0,1 2 1 0 0,-66 37 0 0 0,52-25-9 0 0,-140 76-67 0 0,187-100 56 0 0,0 0-1 0 0,0 0 0 0 0,0 0 1 0 0,0 0-1 0 0,0 1 0 0 0,1 0 1 0 0,-1-1-1 0 0,1 1 0 0 0,-4 6 1 0 0,6-8 5 0 0,-1 0-1 0 0,1-1 1 0 0,0 1 0 0 0,0 0 0 0 0,-1 0 0 0 0,1-1 0 0 0,0 1 0 0 0,0 0 0 0 0,0 0 0 0 0,0-1 0 0 0,0 1 0 0 0,0 0 0 0 0,0 0 0 0 0,0-1 0 0 0,0 1 0 0 0,0 0 0 0 0,0 0 0 0 0,1-1 0 0 0,-1 1 0 0 0,0 1 0 0 0,1-1 0 0 0,0 0 1 0 0,0-1 0 0 0,-1 1 0 0 0,1 0 0 0 0,0 0 0 0 0,0-1 0 0 0,0 1-1 0 0,0 0 1 0 0,0-1 0 0 0,0 1 0 0 0,0-1 0 0 0,0 1 0 0 0,0-1 0 0 0,0 0-1 0 0,1 1 1 0 0,-1-1 0 0 0,2 0 0 0 0,4 1 13 0 0,1 0 0 0 0,0-1 0 0 0,0 0 0 0 0,-1 0 0 0 0,1-1 0 0 0,0 0 0 0 0,0 0 0 0 0,-1-1 0 0 0,9-3 0 0 0,67-28 154 0 0,-64 24-155 0 0,215-110 82 0 0,-116 57-45 0 0,-83 44-6 0 0,0-1 0 0 0,-1-2 0 0 0,-2-1-1 0 0,0-2 1 0 0,30-29 0 0 0,-57 48-37 0 0,-1 0 0 0 0,0 0 0 0 0,0-1-1 0 0,0 0 1 0 0,0 1 0 0 0,4-14 0 0 0,-6 16 3 0 0,-1-1 0 0 0,1 0 0 0 0,-1 0 0 0 0,0 0 0 0 0,0 0 0 0 0,-1 0 0 0 0,0 0 0 0 0,1 0 0 0 0,-1 0 0 0 0,0-1 0 0 0,-1 1 0 0 0,-1-7 0 0 0,2 10-8 0 0,0 1 1 0 0,0-1 0 0 0,0 1 0 0 0,0-1 0 0 0,0 1 0 0 0,-1-1 0 0 0,1 1-1 0 0,0 0 1 0 0,0-1 0 0 0,-1 1 0 0 0,1-1 0 0 0,0 1 0 0 0,-1-1 0 0 0,1 1 0 0 0,0 0-1 0 0,-1-1 1 0 0,1 1 0 0 0,0 0 0 0 0,-1 0 0 0 0,1-1 0 0 0,-1 1 0 0 0,1 0-1 0 0,-1 0 1 0 0,1-1 0 0 0,-1 1 0 0 0,1 0 0 0 0,-1 0 0 0 0,1 0 0 0 0,-1 0-1 0 0,1 0 1 0 0,-1 0 0 0 0,-1 0-3 0 0,1 0-1 0 0,-1 1 1 0 0,1-1-1 0 0,-1 0 1 0 0,1 1-1 0 0,-1 0 1 0 0,1-1 0 0 0,-1 1-1 0 0,1 0 1 0 0,-2 1-1 0 0,-1 1-9 0 0,1-1-1 0 0,0 1 0 0 0,0 0 0 0 0,0 0 1 0 0,0 0-1 0 0,0 0 0 0 0,-3 6 1 0 0,-11 32-31 0 0,8-18 7 0 0,-15 26 0 0 0,-25 32 16 0 0,-3-2 0 0 0,-64 74-1 0 0,83-112 42 0 0,-64 70 99 0 0,88-100-80 0 0,-8 9-2 0 0,16-19-35 0 0,1-1 1 0 0,-1 1-1 0 0,1-1 0 0 0,-1 1 0 0 0,1-1 0 0 0,-1 1 0 0 0,0-1 0 0 0,1 0 0 0 0,-1 1 0 0 0,0-1 0 0 0,1 0 0 0 0,-1 1 0 0 0,0-1 0 0 0,1 0 0 0 0,-1 0 0 0 0,0 0 0 0 0,0 0 0 0 0,1 1 0 0 0,-1-1 0 0 0,0 0 0 0 0,0 0 0 0 0,1 0 0 0 0,-1-1 0 0 0,0 1 0 0 0,-1 0 0 0 0,1-1 11 0 0,1 0-1 0 0,-1 0 1 0 0,0 0 0 0 0,0 0-1 0 0,0 0 1 0 0,1 0-1 0 0,-1 0 1 0 0,0 0-1 0 0,1 0 1 0 0,-1 0 0 0 0,1-1-1 0 0,-1 1 1 0 0,1 0-1 0 0,0 0 1 0 0,-1-1 0 0 0,1-2-1 0 0,-3-25 94 0 0,3 23-91 0 0,-1-13-46 0 0,0 0 1 0 0,-2 1 0 0 0,0-1-1 0 0,-1 1 1 0 0,-1 0-1 0 0,-1 0 1 0 0,0 0 0 0 0,-1 1-1 0 0,-1 0 1 0 0,-14-23-1 0 0,-9-4-506 0 0,-18-28-90 0 0,45 59 555 0 0,4 9 9 0 0,4 8-23 0 0,26 34-105 0 0,35 34 0 0 0,12 16 112 0 0,-57-63 362 0 0,0 0 1 0 0,2-2 0 0 0,1 0 0 0 0,37 29-1 0 0,-54-49-212 0 0,-1 1 1 0 0,0 0-1 0 0,0 0 0 0 0,8 10 0 0 0,-11-12-50 0 0,-1 1 1 0 0,1 0-1 0 0,-1-1 0 0 0,1 1 0 0 0,-1 0 1 0 0,0 0-1 0 0,0 0 0 0 0,0 0 0 0 0,0 0 1 0 0,-1 0-1 0 0,1 0 0 0 0,-1 5 0 0 0,0 7-268 0 0,-1 0-1 0 0,0 0 1 0 0,-6 24-1 0 0,6-38 238 0 0,-7 40-1150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2:50.647"/>
    </inkml:context>
    <inkml:brush xml:id="br0">
      <inkml:brushProperty name="width" value="0.1" units="cm"/>
      <inkml:brushProperty name="height" value="0.1" units="cm"/>
      <inkml:brushProperty name="color" value="#E71224"/>
    </inkml:brush>
  </inkml:definitions>
  <inkml:trace contextRef="#ctx0" brushRef="#br0">896 313 455 0 0,'0'0'44'0'0,"0"-1"-1"0"0,1 1 0 0 0,-1 0 0 0 0,0 0 1 0 0,0-1-1 0 0,0 1 0 0 0,1 0 0 0 0,-1-1 1 0 0,0 1-1 0 0,0 0 0 0 0,1 0 0 0 0,-1 0 1 0 0,0-1-1 0 0,1 1 0 0 0,-1 0 0 0 0,0 0 0 0 0,1 0 1 0 0,-1 0-1 0 0,0-1 0 0 0,1 1 0 0 0,-1 0 1 0 0,0 0-1 0 0,1 0 0 0 0,-1 0 0 0 0,0 0 1 0 0,1 0-1 0 0,-1 0 0 0 0,0 0 0 0 0,1 0 0 0 0,-1 0 1 0 0,0 0-1 0 0,1 0 0 0 0,-1 0 0 0 0,0 0 1 0 0,1 1-1 0 0,-1-1 0 0 0,0 0 0 0 0,1 0 1 0 0,-1 0-1 0 0,0 0 0 0 0,1 1 0 0 0,-1-1 1 0 0,0 0-1 0 0,0 0 0 0 0,1 1 0 0 0,-1-1 0 0 0,7 21 1989 0 0,-7-17-2013 0 0,0 0 0 0 0,0 1 0 0 0,0-1 0 0 0,0 0 0 0 0,-1 0 0 0 0,1 1 0 0 0,-1-1 0 0 0,0 0 0 0 0,-1 0 0 0 0,1 0 0 0 0,-1 0 0 0 0,-3 6-1 0 0,0 1 91 0 0,-2-1-1 0 0,0 1 1 0 0,-8 10-1 0 0,0-6 275 0 0,1-1 0 0 0,-2 0 0 0 0,0-1 1 0 0,-21 14-1 0 0,-27 20 925 0 0,-4 10-368 0 0,-80 73 174 0 0,126-107-1064 0 0,12-11 26 0 0,-1-1-1 0 0,-15 12 1 0 0,26-23-66 0 0,0 0-1 0 0,0 0 1 0 0,0 0 0 0 0,0 0-1 0 0,-1 1 1 0 0,1-1 0 0 0,0 0-1 0 0,0 0 1 0 0,0 0 0 0 0,0 0-1 0 0,-1 0 1 0 0,1 0 0 0 0,0 0-1 0 0,0 0 1 0 0,0 0 0 0 0,0 0-1 0 0,-1 0 1 0 0,1 0 0 0 0,0 0-1 0 0,0 0 1 0 0,0 0 0 0 0,-1 0-1 0 0,1 0 1 0 0,0 0 0 0 0,0 0-1 0 0,0 0 1 0 0,0 0 0 0 0,-1 0-1 0 0,1 0 1 0 0,0 0 0 0 0,0 0-1 0 0,0 0 1 0 0,0-1 0 0 0,0 1-1 0 0,-1 0 1 0 0,1 0-1 0 0,0 0 1 0 0,0 0 0 0 0,0 0-1 0 0,0 0 1 0 0,0-1 0 0 0,0 1-1 0 0,-1 0 1 0 0,-2-12 476 0 0,2-17 345 0 0,1 26-736 0 0,2-13 40 0 0,0 0 0 0 0,1 0 0 0 0,0 1 0 0 0,1-1-1 0 0,1 1 1 0 0,7-15 0 0 0,5-18-63 0 0,-7 16-50 0 0,-2 1 0 0 0,-2-1-1 0 0,5-46 1 0 0,-10 60-10 0 0,-1 0 0 0 0,-1 0-1 0 0,0 0 1 0 0,-1 0 0 0 0,-1 0 0 0 0,-1 1 0 0 0,-10-30 0 0 0,-7-1-8 0 0,-1 1 0 0 0,-36-53 1 0 0,35 61 6 0 0,6 16 110 0 0,6 13 4 0 0,10 10-119 0 0,1-1 1 0 0,0 1 0 0 0,0 0 0 0 0,-1 0 0 0 0,1 0 0 0 0,0 0-1 0 0,-1 0 1 0 0,1-1 0 0 0,0 1 0 0 0,-1 0 0 0 0,1 0-1 0 0,0 0 1 0 0,-1 0 0 0 0,1 0 0 0 0,0 0 0 0 0,-1 0 0 0 0,1 0-1 0 0,0 0 1 0 0,-1 0 0 0 0,1 0 0 0 0,0 1 0 0 0,-1-1 0 0 0,1 0-1 0 0,0 0 1 0 0,-1 0 0 0 0,1 0 0 0 0,0 0 0 0 0,0 1-1 0 0,-1-1 1 0 0,0 2-3 0 0,1-1 0 0 0,-1 1 1 0 0,1 0-1 0 0,0 0 0 0 0,-1-1 0 0 0,1 1 0 0 0,0 0 0 0 0,0 0 0 0 0,0 0 0 0 0,0-1 0 0 0,0 1 0 0 0,1 0 0 0 0,-1 0 0 0 0,1-1 0 0 0,-1 1 1 0 0,1 0-1 0 0,0 1 0 0 0,1 3 2 0 0,9 30-44 0 0,2-1-1 0 0,32 62 1 0 0,-19-45 17 0 0,4 10 21 0 0,2 5 0 0 0,33 95 0 0 0,-53-125 46 0 0,25 52 0 0 0,-31-76-31 0 0,1 0-1 0 0,1 0 1 0 0,0-1-1 0 0,1 0 1 0 0,0 0-1 0 0,0-1 1 0 0,13 10-1 0 0,-21-20 0 0 0,0 0-1 0 0,-1-1 1 0 0,1 1-1 0 0,0-1 1 0 0,0 1-1 0 0,0-1 1 0 0,0 1-1 0 0,0-1 1 0 0,0 0-1 0 0,0 1 1 0 0,0-1-1 0 0,0 0 1 0 0,0 0-1 0 0,0 0 1 0 0,0 0-1 0 0,0 0 1 0 0,0 0-1 0 0,0 0 1 0 0,0 0-1 0 0,0 0 1 0 0,0 0-1 0 0,1 0 1 0 0,-1-1-1 0 0,-1 1 1 0 0,1-1-1 0 0,0 1 1 0 0,0 0-1 0 0,0-1 1 0 0,0 0-1 0 0,0 1 1 0 0,0-1-1 0 0,0 1 1 0 0,-1-1-1 0 0,1 0 1 0 0,0 0-1 0 0,0 1 1 0 0,-1-1-1 0 0,1 0 1 0 0,0-1-1 0 0,2-2 68 0 0,0 0-1 0 0,-1 0 1 0 0,0 0-1 0 0,1 0 1 0 0,-1 0-1 0 0,0-1 1 0 0,1-6-1 0 0,13-49 168 0 0,31-161-45 0 0,-45 204-190 0 0,-2 0 1 0 0,0 0-1 0 0,-2-19 0 0 0,2 35-13 0 0,0 1-1 0 0,0-1 0 0 0,0 0 1 0 0,0 0-1 0 0,-1 0 1 0 0,1 0-1 0 0,0 1 0 0 0,0-1 1 0 0,-1 0-1 0 0,1 0 1 0 0,0 1-1 0 0,-1-1 0 0 0,1 0 1 0 0,-1 0-1 0 0,1 1 1 0 0,-1-1-1 0 0,1 0 0 0 0,-1 1 1 0 0,1-1-1 0 0,-1 1 1 0 0,0-1-1 0 0,1 1 0 0 0,-1-1 1 0 0,-1 0-1 0 0,1 1-1 0 0,0 0-1 0 0,-1-1 0 0 0,1 1 1 0 0,0 0-1 0 0,-1 0 0 0 0,1 0 1 0 0,0 0-1 0 0,-1 0 1 0 0,1 1-1 0 0,0-1 0 0 0,-1 0 1 0 0,1 1-1 0 0,-3 0 1 0 0,-4 3-18 0 0,0 0 0 0 0,0 1 0 0 0,-12 9 0 0 0,14-10 10 0 0,-82 51-71 0 0,49-31 80 0 0,0 2 1 0 0,-48 41-1 0 0,-11 21 1 0 0,-109 103 0 0 0,107-96 0 0 0,100-94 3 0 0,-1-1-1 0 0,1 1 1 0 0,-1-1 0 0 0,1 1-1 0 0,-1 0 1 0 0,0-1-1 0 0,1 1 1 0 0,-1-1 0 0 0,0 0-1 0 0,1 1 1 0 0,-1-1-1 0 0,0 0 1 0 0,0 1 0 0 0,1-1-1 0 0,-1 0 1 0 0,0 0-1 0 0,0 1 1 0 0,0-1 0 0 0,1 0-1 0 0,-1 0 1 0 0,0 0-1 0 0,0 0 1 0 0,-1 0 0 0 0,2-1 3 0 0,-1 1 1 0 0,1-1 0 0 0,-1 1 0 0 0,1-1-1 0 0,-1 1 1 0 0,1-1 0 0 0,0 0-1 0 0,-1 1 1 0 0,1-1 0 0 0,0 0 0 0 0,-1 1-1 0 0,1-1 1 0 0,0 0 0 0 0,0 1 0 0 0,-1-1-1 0 0,1 0 1 0 0,0 1 0 0 0,0-1 0 0 0,0 0-1 0 0,0 0 1 0 0,0-8 41 0 0,0 1-1 0 0,1-1 1 0 0,2-9-1 0 0,-3 17-50 0 0,5-26 15 0 0,12-103 100 0 0,-16 113-99 0 0,-1 1 0 0 0,-1-1 0 0 0,0 1 0 0 0,-1-1-1 0 0,-8-30 1 0 0,-12 2-25 0 0,22 45 9 0 0,0 0 0 0 0,0 0 0 0 0,0 0 0 0 0,0 0 0 0 0,0 0 0 0 0,0 0 0 0 0,0 0 0 0 0,0 0 0 0 0,0 1 0 0 0,0-1 0 0 0,0 0 0 0 0,0 0 0 0 0,0 0 0 0 0,0 0 0 0 0,-1 0 0 0 0,1 0 0 0 0,0 0 0 0 0,0 0 0 0 0,0 0 0 0 0,0 0 0 0 0,0 0 0 0 0,0 0 0 0 0,0 0 0 0 0,0 0 0 0 0,0 0 0 0 0,0 0 0 0 0,0 0 0 0 0,0 0 0 0 0,0 0 0 0 0,0 0 0 0 0,0 0 0 0 0,0 0 0 0 0,0 0 0 0 0,0 0 0 0 0,0 0 0 0 0,0 0 0 0 0,-1 0 0 0 0,1 0 0 0 0,0 0 0 0 0,0 0 0 0 0,0 12-49 0 0,4 15 26 0 0,2-7-2 0 0,1-1 0 0 0,0 0-1 0 0,2 0 1 0 0,14 22 0 0 0,50 63 38 0 0,-58-86-11 0 0,0 0 0 0 0,1-2-1 0 0,1 0 1 0 0,22 16 0 0 0,-32-26 7 0 0,0-1-1 0 0,1 0 1 0 0,0-1 0 0 0,0 0 0 0 0,0 0 0 0 0,0 0-1 0 0,1-1 1 0 0,-1-1 0 0 0,1 1 0 0 0,0-1 0 0 0,0-1-1 0 0,0 0 1 0 0,15 0 0 0 0,-4-3 98 0 0,0 0 0 0 0,0-2 0 0 0,0-1 0 0 0,28-9 0 0 0,-47 13-99 0 0,0 1-1 0 0,0 0 1 0 0,0 0 0 0 0,0-1-1 0 0,0 1 1 0 0,0-1 0 0 0,-1 1-1 0 0,1-1 1 0 0,0 1 0 0 0,0-1-1 0 0,0 1 1 0 0,0-1 0 0 0,-1 0-1 0 0,1 0 1 0 0,0 1 0 0 0,0-1-1 0 0,-1 0 1 0 0,1 0 0 0 0,-1 0 0 0 0,1 0-1 0 0,-1 0 1 0 0,1 1 0 0 0,-1-1-1 0 0,1 0 1 0 0,-1 0 0 0 0,1-2-1 0 0,-2 1 3 0 0,1 1 0 0 0,0-1 0 0 0,-1 1 0 0 0,1-1 0 0 0,-1 1 0 0 0,0-1 1 0 0,1 1-1 0 0,-1-1 0 0 0,0 1 0 0 0,0 0 0 0 0,0-1 0 0 0,0 1 0 0 0,0 0 0 0 0,0 0 0 0 0,-2-2 0 0 0,-5-4 21 0 0,-1 1 1 0 0,0 0-1 0 0,0 0 1 0 0,-11-5-1 0 0,13 8-28 0 0,-1 0 0 0 0,0 0 0 0 0,0 1 0 0 0,0 0 0 0 0,-1 1 0 0 0,1 0 0 0 0,0 0 0 0 0,-1 1 0 0 0,1 0 0 0 0,0 0 0 0 0,-1 1 0 0 0,-14 3 0 0 0,-8 3 0 0 0,0 2 0 0 0,-30 13 0 0 0,33-12 0 0 0,20-7 4 0 0,-9 2 51 0 0,1 1-1 0 0,0 1 1 0 0,1 0 0 0 0,-30 19 0 0 0,41-22-46 0 0,0 0 1 0 0,0 0 0 0 0,1 0 0 0 0,-1 1-1 0 0,1-1 1 0 0,0 1 0 0 0,0-1 0 0 0,0 1-1 0 0,1 0 1 0 0,-1 1 0 0 0,1-1 0 0 0,0 0-1 0 0,-1 7 1 0 0,-1 7-1350 0 0,1 1 1 0 0,-1 26-1 0 0,4-37 57 0 0,-4 35-3973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3:04.250"/>
    </inkml:context>
    <inkml:brush xml:id="br0">
      <inkml:brushProperty name="width" value="0.1" units="cm"/>
      <inkml:brushProperty name="height" value="0.1" units="cm"/>
      <inkml:brushProperty name="color" value="#E71224"/>
    </inkml:brush>
  </inkml:definitions>
  <inkml:trace contextRef="#ctx0" brushRef="#br0">991 41 455 0 0,'-13'-41'0'0'0,"26"52"3369"0"0,7 4-3498 0 0,-17-12 133 0 0,-1 0 0 0 0,0 0 0 0 0,0 0 0 0 0,1 0 0 0 0,-2 0 0 0 0,4 6 0 0 0,-5-8 17 0 0,1 1 0 0 0,-1-1 1 0 0,0 1-1 0 0,1-1 0 0 0,-1 1 0 0 0,0-1 0 0 0,0 0 0 0 0,0 1 0 0 0,0-1 0 0 0,-1 1 0 0 0,1-1 0 0 0,0 1 0 0 0,-1-1 0 0 0,1 0 0 0 0,0 1 0 0 0,-1-1 0 0 0,0 0 0 0 0,1 1 0 0 0,-1-1 0 0 0,-1 2 0 0 0,-11 13 952 0 0,0 0 0 0 0,-30 29 0 0 0,-13 12-247 0 0,18-9-612 0 0,-3-2 0 0 0,-64 57-1 0 0,48-53 76 0 0,2 2 0 0 0,2 3 0 0 0,3 2 0 0 0,-54 82-1 0 0,77-92 302 0 0,22-36-447 0 0,-1-1 0 0 0,0 1 0 0 0,0-1-1 0 0,-1-1 1 0 0,-9 11 0 0 0,16-20-37 0 0,-1 1-1 0 0,1-1 1 0 0,0 1 0 0 0,-1-1 0 0 0,1 0-1 0 0,0 1 1 0 0,-1-1 0 0 0,1 0 0 0 0,0 1-1 0 0,-1-1 1 0 0,1 0 0 0 0,-1 1 0 0 0,1-1-1 0 0,-1 0 1 0 0,1 0 0 0 0,0 0 0 0 0,-1 0-1 0 0,1 1 1 0 0,-1-1 0 0 0,1 0 0 0 0,-1 0-1 0 0,1 0 1 0 0,-1 0 0 0 0,1 0 0 0 0,-1 0-1 0 0,1 0 1 0 0,-1 0 0 0 0,1 0 0 0 0,-1 0-1 0 0,0-1 1 0 0,0 1 22 0 0,1-1 0 0 0,-1 0 0 0 0,1 0 0 0 0,-1 1 0 0 0,1-1 0 0 0,-1 0 0 0 0,1 0 0 0 0,-1 0 0 0 0,1 0 0 0 0,0 1 0 0 0,-1-1 0 0 0,1 0 0 0 0,0 0 0 0 0,0-2 0 0 0,-1-34 662 0 0,1 37-686 0 0,3-22 108 0 0,0 2 0 0 0,2-1-1 0 0,8-24 1 0 0,2-12 26 0 0,-11 41-138 0 0,11-47-15 0 0,-2 0 0 0 0,5-82-1 0 0,-17 125 13 0 0,-1 1 0 0 0,-1 0 0 0 0,0-1-1 0 0,-2 1 1 0 0,0 0 0 0 0,-1 0 0 0 0,-1 0 0 0 0,0 1-1 0 0,-2 0 1 0 0,0 0 0 0 0,-1 0 0 0 0,-11-18-1 0 0,12 25 9 0 0,-2-4 46 0 0,-1 0-1 0 0,-1 0 1 0 0,0 1-1 0 0,-21-22 1 0 0,31 36-40 0 0,1-1 0 0 0,-1 0 0 0 0,1 1 1 0 0,-1 0-1 0 0,1-1 0 0 0,-1 1 0 0 0,0-1 0 0 0,1 1 1 0 0,-1 0-1 0 0,1-1 0 0 0,-1 1 0 0 0,0 0 0 0 0,0-1 1 0 0,1 1-1 0 0,-1 0 0 0 0,0 0 0 0 0,1 0 1 0 0,-1 0-1 0 0,0 0 0 0 0,1 0 0 0 0,-2 0 0 0 0,1 0-7 0 0,1 0 0 0 0,-1 1 0 0 0,1-1 0 0 0,-1 1 0 0 0,1-1 0 0 0,0 0 0 0 0,-1 1 0 0 0,1-1 0 0 0,-1 1 0 0 0,1-1 0 0 0,0 1 0 0 0,0-1 0 0 0,-1 1 0 0 0,1-1 0 0 0,0 1 0 0 0,0-1 0 0 0,0 1 0 0 0,-1-1 0 0 0,1 1 0 0 0,0-1 0 0 0,0 1 0 0 0,0 4-6 0 0,-1-1 0 0 0,1 0 0 0 0,0 0 0 0 0,1 0 1 0 0,-1 0-1 0 0,2 7 0 0 0,1 0-11 0 0,1-1 0 0 0,0 1 1 0 0,1-1-1 0 0,0 0 0 0 0,11 17 1 0 0,40 45-84 0 0,-24-32 73 0 0,19 23 17 0 0,-24-31 5 0 0,-1 2-1 0 0,33 57 1 0 0,-38-52 81 0 0,-1 1 1 0 0,-3 1 0 0 0,19 61-1 0 0,-34-92-43 0 0,1 0-1 0 0,1 0 1 0 0,-1 0-1 0 0,2-1 1 0 0,-1 1-1 0 0,1-1 0 0 0,1 0 1 0 0,0-1-1 0 0,0 1 1 0 0,0-1-1 0 0,15 12 1 0 0,-21-19-32 0 0,1 0 1 0 0,1 0-1 0 0,-1 0 0 0 0,0-1 1 0 0,0 1-1 0 0,0 0 1 0 0,0-1-1 0 0,0 1 1 0 0,1-1-1 0 0,-1 0 0 0 0,0 1 1 0 0,0-1-1 0 0,1 0 1 0 0,-1 0-1 0 0,0 0 1 0 0,0 0-1 0 0,1 0 1 0 0,-1 0-1 0 0,0 0 0 0 0,1 0 1 0 0,-1 0-1 0 0,2-1 1 0 0,-1 0 8 0 0,0 0 1 0 0,0 0 0 0 0,0-1 0 0 0,-1 1-1 0 0,1 0 1 0 0,-1-1 0 0 0,1 1 0 0 0,-1-1-1 0 0,1 1 1 0 0,-1-1 0 0 0,0 0-1 0 0,2-3 1 0 0,0-1 12 0 0,0 0 0 0 0,-1 0-1 0 0,0 0 1 0 0,0 0 0 0 0,0-1 0 0 0,-1 1-1 0 0,0 0 1 0 0,1-9 0 0 0,-3-10-1 0 0,-1 0 0 0 0,-1 0 0 0 0,-2 1 0 0 0,0-1 0 0 0,-1 1 0 0 0,-2 0 0 0 0,0 1-1 0 0,-1 0 1 0 0,-2 0 0 0 0,-22-35 0 0 0,30 53-28 0 0,0 0-1 0 0,0 1 0 0 0,-1-1 0 0 0,0 1 0 0 0,0 0 1 0 0,0 0-1 0 0,-1 1 0 0 0,1-1 0 0 0,-1 1 1 0 0,0 0-1 0 0,0 0 0 0 0,-8-3 0 0 0,9 5 1 0 0,0-1 0 0 0,0 1 0 0 0,0 1 0 0 0,0-1 0 0 0,0 1 0 0 0,0 0 0 0 0,0 0 0 0 0,0 0 0 0 0,-1 0 0 0 0,1 1 0 0 0,0-1 0 0 0,0 1 0 0 0,0 0 0 0 0,0 0 0 0 0,0 1 0 0 0,0-1 0 0 0,-6 5 0 0 0,-12 7-30 0 0,1 2 0 0 0,-30 25 0 0 0,28-21 11 0 0,-60 60 8 0 0,54-50 14 0 0,-40 32 0 0 0,19-26-1 0 0,-65 37 0 0 0,113-71 0 0 0,-4 2 0 0 0,0 0 0 0 0,0 1 0 0 0,0 0 0 0 0,1 0 0 0 0,-10 9 0 0 0,14-11 0 0 0,0-1 0 0 0,0 0 0 0 0,0 1 0 0 0,0-1 0 0 0,0 1 0 0 0,0-1 0 0 0,1 1 0 0 0,-1 0 0 0 0,1-1 0 0 0,-1 1 0 0 0,1-1 0 0 0,-1 1 0 0 0,1 0 0 0 0,0-1 0 0 0,0 1 0 0 0,0 0 0 0 0,0-1 0 0 0,0 1 0 0 0,0 0 0 0 0,1-1 0 0 0,-1 1 0 0 0,1 0 0 0 0,-1-1 0 0 0,1 1 0 0 0,-1-1 0 0 0,1 1 0 0 0,0 0 0 0 0,0-1 0 0 0,1 3 0 0 0,3 2 4 0 0,-1 0 0 0 0,1-1 0 0 0,0 0 0 0 0,0 1 0 0 0,1-2 0 0 0,-1 1 0 0 0,1 0 0 0 0,8 4 0 0 0,4 1 14 0 0,33 14 0 0 0,-26-15 48 0 0,0-1 0 0 0,1-2 0 0 0,0 0-1 0 0,0-1 1 0 0,0-2 0 0 0,0-1 0 0 0,0-1 0 0 0,54-4-1 0 0,-67 1-19 0 0,0-1 0 0 0,1 0 0 0 0,-1-1 1 0 0,0 0-1 0 0,0-1 0 0 0,19-10 0 0 0,-10 3 108 0 0,-1-2-1 0 0,33-26 1 0 0,-29 13 51 0 0,-8 8-36 0 0,-17 19-169 0 0,0 0 0 0 0,0 0 0 0 0,0 0 0 0 0,0 0 0 0 0,0 0 0 0 0,0 0 0 0 0,0 1 0 0 0,0-1 0 0 0,0 0 0 0 0,0 0 0 0 0,0 0 0 0 0,0 0 0 0 0,0 0 1 0 0,0 0-1 0 0,0 0 0 0 0,0 0 0 0 0,0 0 0 0 0,0 0 0 0 0,0 0 0 0 0,0 0 0 0 0,0 0 0 0 0,0 0 0 0 0,0 0 0 0 0,0 0 0 0 0,0 0 0 0 0,0 0 0 0 0,0 0 0 0 0,0 0 1 0 0,0 0-1 0 0,0 0 0 0 0,0 0 0 0 0,1 0 0 0 0,-1 0 0 0 0,0 0 0 0 0,0 0 0 0 0,0 0 0 0 0,0 0 0 0 0,0 0 0 0 0,0 0 0 0 0,0 0 0 0 0,0 0 0 0 0,0 0 1 0 0,0 0-1 0 0,0 0 0 0 0,0 0 0 0 0,0 0 0 0 0,0 0 0 0 0,0 0 0 0 0,0 0 0 0 0,0 0 0 0 0,0 0 0 0 0,0 0 0 0 0,0 0 0 0 0,1 0 0 0 0,-1 0 0 0 0,0 0 0 0 0,0 0 1 0 0,0 0-1 0 0,0 0 0 0 0,0 0 0 0 0,0 0 0 0 0,0 0 0 0 0,-1 7 27 0 0,-4 10-178 0 0,-3 7-799 0 0,-4 6-354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3:17.743"/>
    </inkml:context>
    <inkml:brush xml:id="br0">
      <inkml:brushProperty name="width" value="0.1" units="cm"/>
      <inkml:brushProperty name="height" value="0.1" units="cm"/>
      <inkml:brushProperty name="color" value="#E71224"/>
    </inkml:brush>
  </inkml:definitions>
  <inkml:trace contextRef="#ctx0" brushRef="#br0">894 37 3223 0 0,'-6'-7'339'0'0,"4"5"-217"0"0,-1-1 1 0 0,1 0 0 0 0,0 1-1 0 0,-1-1 1 0 0,0 1 0 0 0,1 0-1 0 0,-1 0 1 0 0,0 0 0 0 0,0 0 0 0 0,0 0-1 0 0,-1 1 1 0 0,1-1 0 0 0,-3 0-1 0 0,-4 36 662 0 0,2-14-681 0 0,0-1 0 0 0,-1-1 0 0 0,-1 0 0 0 0,-15 20-1 0 0,-56 65 858 0 0,11-14-443 0 0,-23 61 557 0 0,37-54-497 0 0,-36 44-291 0 0,88-134-281 0 0,-19 27 217 0 0,-45 48-1 0 0,68-81-212 0 0,0 1 0 0 0,0-1 0 0 0,0 0-1 0 0,-1 1 1 0 0,1-1 0 0 0,0 0 0 0 0,0 0-1 0 0,-1 1 1 0 0,1-1 0 0 0,0 0 0 0 0,-1 0-1 0 0,1 0 1 0 0,0 1 0 0 0,-1-1 0 0 0,1 0-1 0 0,0 0 1 0 0,-1 0 0 0 0,1 0 0 0 0,0 0 0 0 0,-1 0-1 0 0,1 0 1 0 0,-1 0 0 0 0,1 0 0 0 0,0 0-1 0 0,-1 0 1 0 0,1 0 0 0 0,0 0 0 0 0,-1 0-1 0 0,1 0 1 0 0,0 0 0 0 0,-1 0 0 0 0,0 0-1 0 0,-5-12 281 0 0,3-17 61 0 0,1-55-14 0 0,-14-102 0 0 0,11 153-333 0 0,-4-23 11 0 0,3-1 0 0 0,1-97 1 0 0,9 2-469 0 0,-2 156 444 0 0,-1-1-1 0 0,1 1 0 0 0,0 0 0 0 0,1 0 1 0 0,-1-1-1 0 0,1 1 0 0 0,-1-1 0 0 0,6 5 1 0 0,6 9-32 0 0,34 57 29 0 0,-4 2-1 0 0,36 87 1 0 0,-27-55 151 0 0,18 10 57 0 0,-37-67-7 0 0,-30-44-161 0 0,0-2 1 0 0,0 1-1 0 0,1 0 1 0 0,0-1-1 0 0,0 0 1 0 0,0 0-1 0 0,6 4 1 0 0,-10-8-15 0 0,1-1 0 0 0,-1 1 0 0 0,0 0 1 0 0,0-1-1 0 0,0 1 0 0 0,1-1 0 0 0,-1 1 0 0 0,0-1 1 0 0,0 0-1 0 0,1 1 0 0 0,-1-1 0 0 0,0 0 1 0 0,1 0-1 0 0,-1 0 0 0 0,0 0 0 0 0,1 0 0 0 0,2-1 1 0 0,-3 1 10 0 0,1-1 0 0 0,-1 0 0 0 0,0 0 0 0 0,0 0 0 0 0,1 0 0 0 0,-1 0 0 0 0,0 0-1 0 0,0 0 1 0 0,0 0 0 0 0,0 0 0 0 0,0 0 0 0 0,0-1 0 0 0,0 1 0 0 0,0 0 0 0 0,-1-1 0 0 0,1 1 0 0 0,0-1 0 0 0,-1 1 0 0 0,1-3 0 0 0,3-8 99 0 0,-1 0 0 0 0,0 0 0 0 0,-1-1 1 0 0,0 1-1 0 0,-1-13 0 0 0,-2-66 101 0 0,-2 28-107 0 0,2 33-117 0 0,-2 1 0 0 0,-7-32 0 0 0,0 5 0 0 0,8 40 0 0 0,-1-1 0 0 0,-6-17 0 0 0,8 28 0 0 0,-1 1 0 0 0,-1 0 0 0 0,1 0 0 0 0,-1 0 0 0 0,1 0 0 0 0,-2 0 0 0 0,1 0 0 0 0,0 1 0 0 0,-9-9 0 0 0,11 12-5 0 0,-1 0-1 0 0,1-1 1 0 0,-1 1-1 0 0,0 0 1 0 0,0 0-1 0 0,0 0 1 0 0,0 1-1 0 0,1-1 1 0 0,-1 0-1 0 0,0 1 1 0 0,0-1-1 0 0,0 1 1 0 0,-1-1-1 0 0,1 1 1 0 0,0 0-1 0 0,-4 0 1 0 0,2 1-6 0 0,0-1 1 0 0,-1 1-1 0 0,1 0 1 0 0,0 1 0 0 0,0-1-1 0 0,-1 1 1 0 0,-5 3-1 0 0,-3 3-17 0 0,0 1 0 0 0,0 0-1 0 0,-16 16 1 0 0,-305 288-36 0 0,297-277 120 0 0,22-24 8 0 0,2 0 0 0 0,0 1-1 0 0,1 1 1 0 0,0 0 0 0 0,1 0 0 0 0,-18 31-1 0 0,28-43-52 0 0,0 1 0 0 0,0 0 0 0 0,0 0 0 0 0,1 0 0 0 0,-1 0 0 0 0,1 0-1 0 0,0 0 1 0 0,0 0 0 0 0,0 0 0 0 0,0 0 0 0 0,0 0 0 0 0,0 0 0 0 0,1 0 0 0 0,0 0-1 0 0,-1 0 1 0 0,3 3 0 0 0,-3-4-7 0 0,1 0-1 0 0,0 0 1 0 0,0-1-1 0 0,0 1 1 0 0,0 0 0 0 0,0-1-1 0 0,0 1 1 0 0,0-1-1 0 0,0 0 1 0 0,1 1-1 0 0,-1-1 1 0 0,1 0 0 0 0,-1 0-1 0 0,1 1 1 0 0,-1-1-1 0 0,1 0 1 0 0,0-1-1 0 0,-1 1 1 0 0,1 0 0 0 0,0 0-1 0 0,0-1 1 0 0,0 1-1 0 0,0-1 1 0 0,-1 0-1 0 0,1 1 1 0 0,3-1 0 0 0,119 5 236 0 0,-104-3-373 0 0,0 1 0 0 0,0 2 0 0 0,0-1-1 0 0,20 10 1 0 0,-6 0-271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3:31.773"/>
    </inkml:context>
    <inkml:brush xml:id="br0">
      <inkml:brushProperty name="width" value="0.1" units="cm"/>
      <inkml:brushProperty name="height" value="0.1" units="cm"/>
      <inkml:brushProperty name="color" value="#E71224"/>
    </inkml:brush>
  </inkml:definitions>
  <inkml:trace contextRef="#ctx0" brushRef="#br0">985 0 5551 0 0,'-7'4'1418'0'0,"21"-4"-128"0"0,-6 1-1044 0 0,1 0 0 0 0,-1 1-1 0 0,1 0 1 0 0,-1 0 0 0 0,0 1 0 0 0,0 0-1 0 0,0 0 1 0 0,0 1 0 0 0,7 5-1 0 0,-2-3-44 0 0,-1 0-1 0 0,22 7 1 0 0,-20-9-117 0 0,2-1 0 0 0,-1 0 0 0 0,0-2 0 0 0,0 0 0 0 0,20-1-1 0 0,1-2 184 0 0,40-9-1 0 0,-66 9-159 0 0,1 1 0 0 0,-1 0 0 0 0,1 1-1 0 0,0 0 1 0 0,-1 0 0 0 0,1 1 0 0 0,0 1 0 0 0,-1 0 0 0 0,0 0 0 0 0,1 1-1 0 0,-1 0 1 0 0,0 1 0 0 0,10 5 0 0 0,69 40 366 0 0,-77-42-419 0 0,-1 1 0 0 0,0 1 0 0 0,0 0 0 0 0,0 1 0 0 0,10 13 0 0 0,-13-14 38 0 0,0-1-1 0 0,0-1 1 0 0,11 9 0 0 0,5 3 156 0 0,-19-14-179 0 0,0 1 1 0 0,0-1-1 0 0,0 1 1 0 0,-1 0-1 0 0,0 0 0 0 0,0 1 1 0 0,0-1-1 0 0,-1 1 1 0 0,0 0-1 0 0,0 0 0 0 0,-1 0 1 0 0,3 12-1 0 0,-1 6 168 0 0,-1-1 1 0 0,0 37-1 0 0,-2-18-143 0 0,3 94 239 0 0,4 45-29 0 0,-1-96-251 0 0,10 262-42 0 0,-21-232 53 0 0,17 189 0 0 0,3-118 166 0 0,-15-144-138 0 0,-1 1-1 0 0,-10 57 0 0 0,-4 14 233 0 0,1 178 0 0 0,12-179-254 0 0,-28 202-1 0 0,20-242 3 0 0,8-49-42 0 0,-2-1 0 0 0,-1 1 0 0 0,-9 31 0 0 0,9-45-7 0 0,-1-1 0 0 0,0 0-1 0 0,-1 0 1 0 0,0 0 0 0 0,0-1 0 0 0,-1 0 0 0 0,-10 11 0 0 0,-3 1 42 0 0,-39 30 0 0 0,52-46-48 0 0,0 0 0 0 0,0-1 1 0 0,-1 0-1 0 0,1 0 0 0 0,-1-1 0 0 0,0 0 0 0 0,0 0 0 0 0,-10 1 0 0 0,-9 1 112 0 0,-32 2 0 0 0,-25 4-1 0 0,-2 11-32 0 0,-37 8 96 0 0,-35 5 84 0 0,-86 14-31 0 0,88-16 226 0 0,147-31-441 0 0,-79 15 795 0 0,-160 53 0 0 0,203-53-605 0 0,0-3 0 0 0,-2-1 0 0 0,-90 13 0 0 0,128-26-825 0 0,16-2-1057 0 0,16-4-3900 0 0,0 1-1393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3:34.062"/>
    </inkml:context>
    <inkml:brush xml:id="br0">
      <inkml:brushProperty name="width" value="0.1" units="cm"/>
      <inkml:brushProperty name="height" value="0.1" units="cm"/>
      <inkml:brushProperty name="color" value="#E71224"/>
    </inkml:brush>
  </inkml:definitions>
  <inkml:trace contextRef="#ctx0" brushRef="#br0">228 45 919 0 0,'-22'-11'118'0'0,"-3"-1"3366"0"0,-26-9 1706 0 0,51 21-5157 0 0,0 0-1 0 0,-1 0 1 0 0,1 0-1 0 0,0-1 1 0 0,0 1-1 0 0,0 0 1 0 0,0 0-1 0 0,0 0 1 0 0,-1 0-1 0 0,1 0 1 0 0,0 0-1 0 0,0 0 1 0 0,0 1 0 0 0,0-1-1 0 0,0 0 1 0 0,0 0-1 0 0,-1 0 1 0 0,1 0-1 0 0,0 0 1 0 0,0 0-1 0 0,0 0 1 0 0,0 0-1 0 0,0 0 1 0 0,0 0-1 0 0,0 0 1 0 0,0 0-1 0 0,-1 0 1 0 0,1 0-1 0 0,0 1 1 0 0,0-1-1 0 0,0 0 1 0 0,0 0-1 0 0,0 0 1 0 0,0 0-1 0 0,0 0 1 0 0,0 0-1 0 0,0 0 1 0 0,0 1-1 0 0,0-1 1 0 0,0 0-1 0 0,0 0 1 0 0,0 0-1 0 0,0 0 1 0 0,0 10 661 0 0,4 7-115 0 0,0-6-180 0 0,2-1-1 0 0,-1 0 0 0 0,1 0 1 0 0,13 16-1 0 0,-18-24-267 0 0,0 0 0 0 0,0 0 1 0 0,0 0-1 0 0,-1 0 0 0 0,1 0 0 0 0,0 0 0 0 0,-1 0 0 0 0,0 0 0 0 0,1 3 0 0 0,4 15 782 0 0,67 147-345 0 0,-41-101-236 0 0,57 92 0 0 0,-17-66-150 0 0,-51-69-78 0 0,-1 1 1 0 0,-1 1 0 0 0,20 37-1 0 0,80 188 636 0 0,-95-193-639 0 0,-3 1 0 0 0,20 90 0 0 0,-26-74 167 0 0,-3-1 1 0 0,3 118-1 0 0,-1 218 692 0 0,33 3-816 0 0,-32-317-118 0 0,-4 1 0 0 0,-3 107 0 0 0,-31 343 558 0 0,7-301-357 0 0,-1 55 0 0 0,-9 46 16 0 0,13-217-154 0 0,-20 147 39 0 0,22-170-128 0 0,-10 70 11 0 0,4-46 68 0 0,6-35-41 0 0,-13 28 9 0 0,10-59-30 0 0,-4 8-17 0 0,13-40 9 0 0,-2 1-1 0 0,-1-1 0 0 0,-15 32 1 0 0,2-2 10 0 0,-10 23 19 0 0,-51 99-1 0 0,67-156-37 0 0,-30 40 0 0 0,24-37 0 0 0,-3 4 23 0 0,-1-2 0 0 0,-2-1 0 0 0,-1 0 1 0 0,-2-3-1 0 0,-37 29 0 0 0,65-56-17 0 0,0 0-1 0 0,1 0 1 0 0,-1 0 0 0 0,0-1 0 0 0,0 1 0 0 0,0-1-1 0 0,0 0 1 0 0,0 0 0 0 0,-5 2 0 0 0,7-3-6 0 0,0 0 0 0 0,0 0-1 0 0,-1 0 1 0 0,1 0 0 0 0,0 0 0 0 0,0 0 0 0 0,0-1 0 0 0,0 1-1 0 0,0 0 1 0 0,0-1 0 0 0,0 1 0 0 0,0 0 0 0 0,0-1 0 0 0,0 1 0 0 0,0-1-1 0 0,0 1 1 0 0,1-1 0 0 0,-1 0 0 0 0,0 1 0 0 0,0-1 0 0 0,0 0 0 0 0,1 0-1 0 0,-1 0 1 0 0,0 1 0 0 0,1-1 0 0 0,-1 0 0 0 0,1 0 0 0 0,-1 0 0 0 0,1 0-1 0 0,-1 0 1 0 0,1-1 0 0 0,-4-9 0 0 0,1 0 0 0 0,0 0 0 0 0,1 0 0 0 0,0 0 0 0 0,1-1 0 0 0,0 1 0 0 0,1-12 0 0 0,10-82 0 0 0,-8 88 0 0 0,9-43 0 0 0,30-94 0 0 0,-39 150 0 0 0,4-16 0 0 0,2 0 0 0 0,13-27 0 0 0,-16 37 0 0 0,1 1 0 0 0,0-1 0 0 0,0 1 0 0 0,1 1 0 0 0,0-1 0 0 0,11-9 0 0 0,-12 12 0 0 0,5-3 0 0 0,-11 9 0 0 0,1 0 0 0 0,-1 0 0 0 0,0 0 0 0 0,0 0 0 0 0,0 0 0 0 0,1 0 0 0 0,-1 0 0 0 0,0 0 0 0 0,0 0 0 0 0,0 0 0 0 0,0 1 0 0 0,1-1 0 0 0,-1 0 0 0 0,0 0 0 0 0,0 0 0 0 0,0 0 0 0 0,0 0 0 0 0,0 0 0 0 0,1 0 0 0 0,-1 0 0 0 0,0 1 0 0 0,0-1 0 0 0,0 0 0 0 0,0 0 0 0 0,0 0 0 0 0,0 0 0 0 0,0 0 0 0 0,0 1 0 0 0,1-1 0 0 0,-1 0 0 0 0,0 0 0 0 0,0 0 0 0 0,0 0 0 0 0,0 1 0 0 0,0-1 0 0 0,0 0 0 0 0,0 0 0 0 0,0 0 0 0 0,0 0 0 0 0,0 1 0 0 0,0-1 0 0 0,0 0 0 0 0,0 0 0 0 0,0 0 0 0 0,0 0 0 0 0,0 1 0 0 0,-1-1 0 0 0,1 0 0 0 0,0 0 0 0 0,-1 13 0 0 0,1-10 0 0 0,-1 27-1 0 0,-2 0 1 0 0,-1 0-1 0 0,-10 40 0 0 0,-32 88 24 0 0,32-112 10 0 0,-49 118-13 0 0,38-105 7 0 0,-27 101 1 0 0,50-153-28 0 0,-9 47 0 0 0,11-51 0 0 0,-1 1 0 0 0,1-1 0 0 0,0 1 0 0 0,0 0 0 0 0,0-1 0 0 0,1 1 0 0 0,-1-1 0 0 0,1 1 0 0 0,0-1 0 0 0,0 1 0 0 0,2 6 0 0 0,-2-9 0 0 0,0 0 0 0 0,0 0 0 0 0,0 1 0 0 0,1-1 0 0 0,-1 0 1 0 0,0 0-1 0 0,0-1 0 0 0,1 1 0 0 0,-1 0 0 0 0,0 0 0 0 0,1 0 0 0 0,-1-1 0 0 0,1 1 0 0 0,-1-1 0 0 0,1 1 0 0 0,-1-1 0 0 0,1 0 0 0 0,-1 0 0 0 0,1 1 0 0 0,2-1 0 0 0,36-4 39 0 0,-27 2-15 0 0,36-6 71 0 0,90-27 0 0 0,-46 9 91 0 0,196-60 74 0 0,-284 84-260 0 0,-1 1-9 0 0,0 0 1 0 0,0 0-1 0 0,0 0 0 0 0,0-1 0 0 0,-1 0 1 0 0,1 0-1 0 0,-1 0 0 0 0,5-3 0 0 0,-7 3-332 0 0,-1-1 0 0 0,0 1 0 0 0,0 0 0 0 0,0-1 0 0 0,0 1 0 0 0,0 0 0 0 0,0 0 0 0 0,-1-4 0 0 0,-3-9-6016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3:35.226"/>
    </inkml:context>
    <inkml:brush xml:id="br0">
      <inkml:brushProperty name="width" value="0.1" units="cm"/>
      <inkml:brushProperty name="height" value="0.1" units="cm"/>
      <inkml:brushProperty name="color" value="#E71224"/>
    </inkml:brush>
  </inkml:definitions>
  <inkml:trace contextRef="#ctx0" brushRef="#br0">396 30 919 0 0,'-16'-10'-89'0'0,"-10"-6"8041"0"0,26 16-7914 0 0,0-1 1 0 0,0 1-1 0 0,1 0 0 0 0,-1 0 1 0 0,0 0-1 0 0,0-1 0 0 0,0 1 1 0 0,0 0-1 0 0,0 0 0 0 0,0 0 1 0 0,0 0-1 0 0,1-1 0 0 0,-1 1 0 0 0,0 0 1 0 0,0 0-1 0 0,0 0 0 0 0,0 0 1 0 0,1 0-1 0 0,-1 0 0 0 0,0-1 1 0 0,0 1-1 0 0,0 0 0 0 0,1 0 1 0 0,-1 0-1 0 0,0 0 0 0 0,0 0 1 0 0,0 0-1 0 0,1 0 0 0 0,-1 0 1 0 0,0 0-1 0 0,0 0 0 0 0,0 0 1 0 0,1 0-1 0 0,-1 0 0 0 0,0 0 0 0 0,0 0 1 0 0,1 0-1 0 0,-1 0 0 0 0,0 0 1 0 0,0 1-1 0 0,0-1 0 0 0,0 0 1 0 0,1 0-1 0 0,11 1 613 0 0,83 11 2630 0 0,97 11-986 0 0,-1 7-1351 0 0,-147-19-529 0 0,-1 2 0 0 0,45 19 0 0 0,-24-8-150 0 0,-24-9-206 0 0,-1 1 1 0 0,-1 3 0 0 0,0 1-1 0 0,-1 2 1 0 0,-2 1 0 0 0,0 2-1 0 0,32 30 1 0 0,-50-37 15 0 0,0 0 1 0 0,-1 1-1 0 0,-1 1 1 0 0,20 33-1 0 0,-11-10 215 0 0,24 62 0 0 0,-35-71-185 0 0,-2 1-1 0 0,-1 1 1 0 0,9 66-1 0 0,-4 112 44 0 0,-10-70-146 0 0,1 162 266 0 0,-13-193-174 0 0,-32 162 0 0 0,-2-85 117 0 0,-21 143 133 0 0,10-39-243 0 0,39-236-85 0 0,-73 269 165 0 0,76-292-97 0 0,1 0-1 0 0,-6 54 0 0 0,5 72 83 0 0,8-72-134 0 0,-3 0-1 0 0,-19 92 0 0 0,-54 97 203 0 0,73-264-221 0 0,0-1-1 0 0,0 1 0 0 0,-1-1 0 0 0,-1-1 1 0 0,0 1-1 0 0,-1-1 0 0 0,0 0 0 0 0,-1-1 0 0 0,0 0 1 0 0,-1 0-1 0 0,-11 9 0 0 0,-1-3 56 0 0,-1-1 0 0 0,0-1 0 0 0,-2-1 0 0 0,1-1 0 0 0,-1-1 0 0 0,-51 16 0 0 0,-167 27 736 0 0,103-27-556 0 0,-248 46 845 0 0,259-51-2339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7:46.020"/>
    </inkml:context>
    <inkml:brush xml:id="br0">
      <inkml:brushProperty name="width" value="0.1" units="cm"/>
      <inkml:brushProperty name="height" value="0.1" units="cm"/>
      <inkml:brushProperty name="color" value="#E71224"/>
    </inkml:brush>
  </inkml:definitions>
  <inkml:trace contextRef="#ctx0" brushRef="#br0">2100 110 1839 0 0,'3'-7'250'0'0,"0"0"1"0"0,-1 1-1 0 0,1-1 0 0 0,1-11 0 0 0,-3 15-105 0 0,-1 0 0 0 0,0-1 0 0 0,1 1 1 0 0,-1 0-1 0 0,0-1 0 0 0,-1 1 0 0 0,1 0 1 0 0,0-1-1 0 0,-1 1 0 0 0,0 0 1 0 0,0 0-1 0 0,-1-4 0 0 0,1 6-41 0 0,0 1 0 0 0,0-1 0 0 0,0 0 0 0 0,0 1 0 0 0,0-1 1 0 0,0 1-1 0 0,0 0 0 0 0,0-1 0 0 0,0 1 0 0 0,0 0 0 0 0,0-1 0 0 0,0 1 0 0 0,0 0 0 0 0,0 0 0 0 0,0 0 0 0 0,-2 0 0 0 0,-19 1 772 0 0,-121 7 1684 0 0,104-10-2258 0 0,26 1-148 0 0,0 0-1 0 0,-22 2 1 0 0,-138 26 798 0 0,-17 2 84 0 0,155-26-806 0 0,0-1 1 0 0,0-2-1 0 0,-49-6 0 0 0,-1-8 296 0 0,-18-3-44 0 0,-149-11-412 0 0,206 23-60 0 0,-99-5-10 0 0,-8 20 28 0 0,95-4-10 0 0,-67-3 0 0 0,91-5-18 0 0,-59 0 0 0 0,78 3 0 0 0,1 0 0 0 0,-1 0 0 0 0,1 2 0 0 0,-18 5 0 0 0,22-5-826 0 0,-1 2-1 0 0,1 0 0 0 0,0 0 1 0 0,-18 12-1 0 0,6-1-3840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7:53.720"/>
    </inkml:context>
    <inkml:brush xml:id="br0">
      <inkml:brushProperty name="width" value="0.1" units="cm"/>
      <inkml:brushProperty name="height" value="0.1" units="cm"/>
      <inkml:brushProperty name="color" value="#E71224"/>
    </inkml:brush>
  </inkml:definitions>
  <inkml:trace contextRef="#ctx0" brushRef="#br0">2133 99 1839 0 0,'-7'-4'210'0'0,"-10"-2"3772"0"0,13 7-3751 0 0,0-1-1 0 0,0 0 0 0 0,-1 0 0 0 0,1 0 0 0 0,0 0 0 0 0,0-1 0 0 0,-4-1 1 0 0,-23-1 287 0 0,-57 5 345 0 0,-10 3-313 0 0,16-1-155 0 0,-30 0 341 0 0,-145-12 0 0 0,86-1-128 0 0,-186 25 320 0 0,319-12-832 0 0,1-2 0 0 0,-1-2 0 0 0,0-2 0 0 0,1-1 0 0 0,0-2 0 0 0,0-2 0 0 0,-37-11 0 0 0,-1-2 259 0 0,-133-20 0 0 0,197 39-359 0 0,-15-3 42 0 0,-46 0 1 0 0,63 5-50 0 0,1-1 0 0 0,-1 1 0 0 0,0 1 0 0 0,1 0 0 0 0,-1 0 0 0 0,1 0 0 0 0,-1 1 0 0 0,1 0 1 0 0,-10 6-1 0 0,-16 11-1213 0 0,15-7-3602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3:33.441"/>
    </inkml:context>
    <inkml:brush xml:id="br0">
      <inkml:brushProperty name="width" value="0.1" units="cm"/>
      <inkml:brushProperty name="height" value="0.1" units="cm"/>
      <inkml:brushProperty name="color" value="#66CC00"/>
    </inkml:brush>
  </inkml:definitions>
  <inkml:trace contextRef="#ctx0" brushRef="#br0">63 216 5063 0 0,'1'-1'87'0'0,"-1"0"0"0"0,1 1 1 0 0,-1-1-1 0 0,1 0 0 0 0,0 0 0 0 0,0 0 0 0 0,-1 0 0 0 0,1 0 0 0 0,0 1 0 0 0,0-1 0 0 0,0 0 0 0 0,0 1 0 0 0,0-1 0 0 0,0 0 0 0 0,0 1 0 0 0,0 0 0 0 0,0-1 0 0 0,0 1 0 0 0,0-1 0 0 0,0 1 0 0 0,0 0 0 0 0,2 0 0 0 0,-1-1-56 0 0,1 0 0 0 0,0 1 0 0 0,0-1 1 0 0,0 1-1 0 0,0 0 0 0 0,-1 0 0 0 0,1 0 0 0 0,0 0 0 0 0,0 0 0 0 0,3 1 0 0 0,-2 5 2321 0 0,-4-4-2166 0 0,1-1 0 0 0,-1 0-1 0 0,1 0 1 0 0,-1 0 0 0 0,1 1-1 0 0,0-1 1 0 0,-1 0 0 0 0,1 0 0 0 0,0 0-1 0 0,0 0 1 0 0,0 0 0 0 0,0 0 0 0 0,1 0-1 0 0,-1 0-168 0 0,0 0 0 0 0,0-1 1 0 0,1 1-1 0 0,-1-1 0 0 0,0 1 0 0 0,0-1 0 0 0,1 0 0 0 0,-1 1 0 0 0,0-1 0 0 0,1 0 0 0 0,-1 0 0 0 0,0 0 0 0 0,1 0 1 0 0,-1 0-1 0 0,0 0 0 0 0,1 0 0 0 0,-1-1 0 0 0,0 1 0 0 0,1 0 0 0 0,-1-1 0 0 0,0 1 0 0 0,0-1 0 0 0,0 0 0 0 0,1 1 1 0 0,-1-1-1 0 0,0 0 0 0 0,0 1 0 0 0,0-1 0 0 0,0 0 0 0 0,0 0 0 0 0,1-1 0 0 0,-1 1-9 0 0,0-1 1 0 0,0 1-1 0 0,0-1 0 0 0,0 1 1 0 0,0-1-1 0 0,0 1 0 0 0,-1-1 1 0 0,1 1-1 0 0,0-1 0 0 0,-1 0 1 0 0,0 1-1 0 0,1-1 0 0 0,-1 0 1 0 0,0 0-1 0 0,0 1 0 0 0,0-1 1 0 0,0 0-1 0 0,0 0 0 0 0,0 1 1 0 0,0-1-1 0 0,0 0 0 0 0,-1 0 1 0 0,0-2-1 0 0,-3-4 56 0 0,1 0-1 0 0,-1 1 1 0 0,0-1-1 0 0,-1 1 1 0 0,0 0 0 0 0,0 1-1 0 0,0-1 1 0 0,-8-5 0 0 0,12 10-35 0 0,-1 1 1 0 0,0 0-1 0 0,1-1 1 0 0,-1 1 0 0 0,0 0-1 0 0,0 0 1 0 0,0 0 0 0 0,0 0-1 0 0,0 1 1 0 0,0-1 0 0 0,0 0-1 0 0,0 1 1 0 0,0 0 0 0 0,0-1-1 0 0,0 1 1 0 0,0 0-1 0 0,0 0 1 0 0,-1 0 0 0 0,1 0-1 0 0,0 0 1 0 0,0 1 0 0 0,0-1-1 0 0,0 1 1 0 0,0-1 0 0 0,0 1-1 0 0,0 0 1 0 0,0 0-1 0 0,0 0 1 0 0,0 0 0 0 0,1 0-1 0 0,-1 0 1 0 0,0 1 0 0 0,0-1-1 0 0,1 0 1 0 0,-1 1 0 0 0,-1 2-1 0 0,2-3-3 0 0,-1 0 0 0 0,1 0-1 0 0,1 0 1 0 0,-1 0-1 0 0,0 0 1 0 0,0 0 0 0 0,0 0-1 0 0,0 1 1 0 0,1-1-1 0 0,-1 0 1 0 0,1 0 0 0 0,-1 1-1 0 0,1-1 1 0 0,-1 0 0 0 0,1 1-1 0 0,0-1 1 0 0,0 0-1 0 0,-1 1 1 0 0,1-1 0 0 0,0 1-1 0 0,0-1 1 0 0,1 3 0 0 0,0-3 41 0 0,-1 1 1 0 0,1 0-1 0 0,0-1 1 0 0,0 1 0 0 0,0-1-1 0 0,0 0 1 0 0,0 1 0 0 0,0-1-1 0 0,0 0 1 0 0,0 1 0 0 0,1-1-1 0 0,-1 0 1 0 0,1 0-1 0 0,-1 0 1 0 0,1 0 0 0 0,-1-1-1 0 0,2 2 1 0 0,3 1 40 0 0,-1-1 1 0 0,1 0 0 0 0,0 0-1 0 0,9 1 1 0 0,-13-2-82 0 0,1-1 1 0 0,-1 1 0 0 0,0-1 0 0 0,0 0-1 0 0,1 0 1 0 0,-1 0 0 0 0,0 0-1 0 0,1-1 1 0 0,-1 1 0 0 0,0-1 0 0 0,1 1-1 0 0,-1-1 1 0 0,0 0 0 0 0,4-2 0 0 0,-5 2-22 0 0,0 0 0 0 0,-1 0-1 0 0,1 0 1 0 0,0 0 0 0 0,-1 0 0 0 0,1 0 0 0 0,-1 0 0 0 0,1 0 0 0 0,-1 0 0 0 0,1 0 0 0 0,-1 0 0 0 0,0 0 0 0 0,0-1 0 0 0,0 1 0 0 0,1 0 0 0 0,-1 0 0 0 0,0 0 0 0 0,-1 0 0 0 0,1-1 0 0 0,0 1 0 0 0,0 0 0 0 0,0 0 0 0 0,-1 0 0 0 0,1 0 0 0 0,0-1 0 0 0,-1 1 0 0 0,1 0 0 0 0,-1 0 0 0 0,0-1 0 0 0,-2-4 26 0 0,1 1 0 0 0,-2-1-1 0 0,1 1 1 0 0,-4-6 0 0 0,1 5-32 0 0,0-1 0 0 0,0 1 0 0 0,-9-7 0 0 0,12 11 0 0 0,1 0 0 0 0,-1 0 0 0 0,0 0 0 0 0,1 1 0 0 0,-1-1 0 0 0,0 1 0 0 0,0 0 0 0 0,0 0 0 0 0,0 0 0 0 0,0 0 0 0 0,0 0 0 0 0,-4 0 0 0 0,6 1 0 0 0,0 0 0 0 0,0 0 0 0 0,0 0 0 0 0,0 0 0 0 0,0 1 0 0 0,0-1 0 0 0,0 0 0 0 0,0 0 0 0 0,0 1 0 0 0,0-1 0 0 0,0 0 0 0 0,1 1 0 0 0,-1-1 0 0 0,0 1 0 0 0,0-1 0 0 0,0 1 0 0 0,1-1 0 0 0,-1 1 0 0 0,0 0 0 0 0,1-1 0 0 0,-1 1 0 0 0,0 0 0 0 0,1 0 0 0 0,-1-1 0 0 0,1 1 0 0 0,-1 0 0 0 0,1 0 0 0 0,-1 0 0 0 0,1 0 0 0 0,0 0 0 0 0,0 0 0 0 0,-1-1 0 0 0,1 1 0 0 0,0 0 0 0 0,0 0 0 0 0,0 2 0 0 0,0-1 0 0 0,0 1 0 0 0,0 0 0 0 0,0 0 0 0 0,1-1 0 0 0,-1 1 0 0 0,1 0 0 0 0,0-1 0 0 0,-1 1 0 0 0,1 0 0 0 0,0-1 0 0 0,2 4 0 0 0,1-1 19 0 0,-1 0-1 0 0,1 0 1 0 0,0 0-1 0 0,0-1 1 0 0,0 0-1 0 0,10 8 1 0 0,-12-11-11 0 0,-1 1-1 0 0,1-1 1 0 0,0 0-1 0 0,0 0 1 0 0,0 0 0 0 0,0 0-1 0 0,0-1 1 0 0,0 1 0 0 0,0-1-1 0 0,0 1 1 0 0,0-1 0 0 0,0 1-1 0 0,0-1 1 0 0,0 0 0 0 0,0 0-1 0 0,0 0 1 0 0,0 0 0 0 0,0-1-1 0 0,0 1 1 0 0,0-1 0 0 0,0 1-1 0 0,0-1 1 0 0,4-1 0 0 0,-2 1 41 0 0,-1-1 0 0 0,1 1 0 0 0,-1-1 0 0 0,0 0 0 0 0,1 0 0 0 0,-1-1 0 0 0,0 1 0 0 0,0-1 1 0 0,0 1-1 0 0,-1-1 0 0 0,1 0 0 0 0,0 0 0 0 0,-1 0 0 0 0,0 0 0 0 0,0 0 0 0 0,0-1 0 0 0,3-6 1 0 0,-4 8-28 0 0,0-1 1 0 0,0 0 0 0 0,-1 0 0 0 0,1 0 0 0 0,-1 0 0 0 0,1 1-1 0 0,-1-1 1 0 0,0 0 0 0 0,0 0 0 0 0,0 0 0 0 0,0 0 0 0 0,-1 0 0 0 0,1 0-1 0 0,-1 1 1 0 0,0-1 0 0 0,1 0 0 0 0,-1 0 0 0 0,-1 1 0 0 0,1-1-1 0 0,0 0 1 0 0,-1 1 0 0 0,1-1 0 0 0,-1 1 0 0 0,0 0 0 0 0,1 0 0 0 0,-1-1-1 0 0,-1 1 1 0 0,-1-2 0 0 0,0 1 66 0 0,0 0 0 0 0,0 1 1 0 0,0-1-1 0 0,0 1 0 0 0,-1 0 0 0 0,1 0 0 0 0,-1 0 1 0 0,1 1-1 0 0,-1-1 0 0 0,1 1 0 0 0,-1 0 0 0 0,0 1 0 0 0,0-1 1 0 0,1 1-1 0 0,-1 0 0 0 0,-6 0 0 0 0,7 1-41 0 0,0-1 0 0 0,1 1 1 0 0,-1-1-1 0 0,1 1 0 0 0,-1 0 0 0 0,1 0 0 0 0,-1 1 0 0 0,1-1 0 0 0,0 1 1 0 0,0 0-1 0 0,0-1 0 0 0,0 1 0 0 0,0 1 0 0 0,0-1 0 0 0,0 0 0 0 0,0 1 1 0 0,-2 3-1 0 0,2-2-1068 0 0,1 0 1 0 0,0 0 0 0 0,0-1 0 0 0,0 1-1 0 0,-2 7 1 0 0,-2 10-5852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39.757"/>
    </inkml:context>
    <inkml:brush xml:id="br0">
      <inkml:brushProperty name="width" value="0.1" units="cm"/>
      <inkml:brushProperty name="height" value="0.1" units="cm"/>
      <inkml:brushProperty name="color" value="#E71224"/>
    </inkml:brush>
  </inkml:definitions>
  <inkml:trace contextRef="#ctx0" brushRef="#br0">49 80 6911 0 0,'-49'3'8362'0'0,"71"2"-6466"0"0,5-5-1080 0 0,-1 0 0 0 0,1-2 0 0 0,26-5 0 0 0,77-21 1020 0 0,-79 16-1148 0 0,98-12 1 0 0,-87 18-716 0 0,6-1-3009 0 0,-51 5 1516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8:11.365"/>
    </inkml:context>
    <inkml:brush xml:id="br0">
      <inkml:brushProperty name="width" value="0.1" units="cm"/>
      <inkml:brushProperty name="height" value="0.1" units="cm"/>
      <inkml:brushProperty name="color" value="#E71224"/>
    </inkml:brush>
  </inkml:definitions>
  <inkml:trace contextRef="#ctx0" brushRef="#br0">1280 362 455 0 0,'0'-2'126'0'0,"0"0"0"0"0,0 0-1 0 0,-1 1 1 0 0,1-1-1 0 0,0 0 1 0 0,-1 0-1 0 0,0 1 1 0 0,1-1-1 0 0,-1 0 1 0 0,0 1-1 0 0,0-1 1 0 0,0 1-1 0 0,0-1 1 0 0,0 1-1 0 0,0-1 1 0 0,0 1-1 0 0,0 0 1 0 0,-1-1-1 0 0,1 1 1 0 0,0 0 0 0 0,-1 0-1 0 0,-2-1 1 0 0,-3-2 304 0 0,-1 0 1 0 0,1 1-1 0 0,-15-5 0 0 0,-6-2 425 0 0,-28-10 528 0 0,53 19-1290 0 0,-1-1 0 0 0,1 1 0 0 0,-1 0 0 0 0,0 0 0 0 0,1 0 0 0 0,-7 0 0 0 0,-9-2 252 0 0,-41-9 531 0 0,10 3-175 0 0,36 7-541 0 0,0 0 0 0 0,0 0-1 0 0,-21 2 1 0 0,-6-1 21 0 0,13 0 24 0 0,-53 7 0 0 0,54-3-64 0 0,0-2 0 0 0,-33-1-1 0 0,0-2 58 0 0,-72 6-1 0 0,17 8-57 0 0,65-5-18 0 0,-53 0 0 0 0,95-7-78 0 0,-1 0 1 0 0,0 0-1 0 0,0-1 0 0 0,1 0 1 0 0,-1 0-1 0 0,0-1 0 0 0,1-1 0 0 0,-1 1 1 0 0,1-1-1 0 0,0 0 0 0 0,0-1 1 0 0,-10-6-1 0 0,1 2 82 0 0,13 6-99 0 0,0 1-1 0 0,0-1 0 0 0,1 0 0 0 0,-1 0 1 0 0,-3-3-1 0 0,7 4-25 0 0,-1 1 0 0 0,1 0 0 0 0,-1-1 0 0 0,1 1 0 0 0,-1-1 0 0 0,1 0 0 0 0,0 1 0 0 0,-1-1 0 0 0,1 1 0 0 0,0-1 0 0 0,-1 1 0 0 0,1-1 0 0 0,0 0 0 0 0,0 1 0 0 0,0-1 0 0 0,-1 0 0 0 0,1 1 0 0 0,0-1 0 0 0,0 0 0 0 0,0 1 0 0 0,0-1 0 0 0,0 0 0 0 0,0 1 0 0 0,0-1 0 0 0,1 0 0 0 0,-1 1 0 0 0,0-1 0 0 0,0 1 0 0 0,0-1 0 0 0,1 0 0 0 0,-1 1 0 0 0,0-1 0 0 0,1 1 0 0 0,-1-1 0 0 0,1 0 0 0 0,0 0 5 0 0,0 0 1 0 0,0 0-1 0 0,0 0 0 0 0,0 1 1 0 0,0-1-1 0 0,0 0 0 0 0,0 1 1 0 0,0-1-1 0 0,0 1 0 0 0,1 0 1 0 0,-1-1-1 0 0,0 1 0 0 0,0 0 1 0 0,0-1-1 0 0,2 1 0 0 0,24-2 136 0 0,-15 2-108 0 0,67-4-7 0 0,11 0 21 0 0,-27-5 28 0 0,27-4 73 0 0,114-2-1 0 0,38-3 12 0 0,-115 6-66 0 0,-117 11-92 0 0,182-6 6 0 0,-158 9-8 0 0,-1-2 0 0 0,0-1 0 0 0,0-2 0 0 0,62-13 0 0 0,-91 15 3 0 0,25-8 101 0 0,-28 9-98 0 0,1-1 0 0 0,0 0 0 0 0,-1 0 0 0 0,1 1 0 0 0,-1-1 1 0 0,1 0-1 0 0,-1 0 0 0 0,1-1 0 0 0,-1 1 0 0 0,0 0 0 0 0,1 0 0 0 0,-1-1 0 0 0,1-1 0 0 0,-2 2-2 0 0,0 0 0 0 0,0 0-1 0 0,0 0 1 0 0,0 0 0 0 0,0 0 0 0 0,0-1-1 0 0,0 1 1 0 0,0 0 0 0 0,-1 0 0 0 0,1 0-1 0 0,-1 0 1 0 0,1 0 0 0 0,0 0-1 0 0,-1 0 1 0 0,0 0 0 0 0,1 0 0 0 0,-1 1-1 0 0,1-1 1 0 0,-1 0 0 0 0,0 0-1 0 0,-1-1 1 0 0,-18-17 95 0 0,19 18-98 0 0,-1-1 8 0 0,-1 0 0 0 0,0 0 1 0 0,-1 0-1 0 0,1 0 1 0 0,0 0-1 0 0,-1 1 1 0 0,1-1-1 0 0,-1 1 0 0 0,1 0 1 0 0,-1 0-1 0 0,1 1 1 0 0,-1-1-1 0 0,0 1 1 0 0,0-1-1 0 0,-4 1 0 0 0,2 1-35 0 0,0-1 0 0 0,0 1-1 0 0,0 1 1 0 0,0-1 0 0 0,0 1-1 0 0,1 0 1 0 0,-1 0-1 0 0,-10 6 1 0 0,-4 5-109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8:14.502"/>
    </inkml:context>
    <inkml:brush xml:id="br0">
      <inkml:brushProperty name="width" value="0.1" units="cm"/>
      <inkml:brushProperty name="height" value="0.1" units="cm"/>
      <inkml:brushProperty name="color" value="#66CC00"/>
    </inkml:brush>
  </inkml:definitions>
  <inkml:trace contextRef="#ctx0" brushRef="#br0">1527 276 1839 0 0,'-9'-1'145'0'0,"1"0"0"0"0,-1 0 0 0 0,1 1 0 0 0,-1 0 0 0 0,0 0 0 0 0,-16 4 0 0 0,17-3-29 0 0,-1 0 1 0 0,1 0 0 0 0,-1 0-1 0 0,1-1 1 0 0,-1 0 0 0 0,1-1-1 0 0,-1 0 1 0 0,-8-2-1 0 0,-36-13 199 0 0,1-1 844 0 0,0 3-1 0 0,-94-13 1 0 0,52 14-884 0 0,56 6-140 0 0,-42-1 0 0 0,-34-5 298 0 0,18 2-34 0 0,-12 6-68 0 0,-99-11-19 0 0,183 11-249 0 0,-1-1 0 0 0,-41-16 0 0 0,-6-2 409 0 0,69 23-406 0 0,0 0 0 0 0,0 0 0 0 0,1 0 0 0 0,-1-1 0 0 0,0 1 0 0 0,-3-3-1 0 0,6 4-54 0 0,0 0 0 0 0,0 0 0 0 0,-1 0 0 0 0,1-1 0 0 0,0 1 0 0 0,0 0 0 0 0,0 0 0 0 0,0 0 0 0 0,-1 0-1 0 0,1-1 1 0 0,0 1 0 0 0,0 0 0 0 0,0 0 0 0 0,0 0 0 0 0,0 0 0 0 0,0-1 0 0 0,0 1 0 0 0,0 0 0 0 0,-1 0 0 0 0,1 0-1 0 0,0-1 1 0 0,0 1 0 0 0,0 0 0 0 0,0 0 0 0 0,0-1 0 0 0,0 1 0 0 0,0 0 0 0 0,0 0 0 0 0,0 0 0 0 0,0-1 0 0 0,0 1-1 0 0,1 0 1 0 0,11-5 144 0 0,481-43 608 0 0,-339 46-646 0 0,-123 2-79 0 0,40 6 0 0 0,5 0 25 0 0,177 13 121 0 0,-122-8-123 0 0,-55-1-29 0 0,134 36-1 0 0,-185-40-30 0 0,-13-4 12 0 0,-9-2-7 0 0,0 1 0 0 0,0-1-1 0 0,0 1 1 0 0,0 0 0 0 0,0 0-1 0 0,0 0 1 0 0,0 0 0 0 0,3 2-1 0 0,-6-3-4 0 0,0 0-1 0 0,0 0 1 0 0,0 1-1 0 0,0-1 0 0 0,0 0 1 0 0,0 0-1 0 0,0 1 1 0 0,0-1-1 0 0,0 0 0 0 0,0 0 1 0 0,0 1-1 0 0,0-1 1 0 0,0 0-1 0 0,0 0 0 0 0,0 1 1 0 0,0-1-1 0 0,0 0 1 0 0,0 0-1 0 0,-1 1 1 0 0,1-1-1 0 0,0 0 0 0 0,0 0 1 0 0,0 0-1 0 0,0 1 1 0 0,0-1-1 0 0,-1 0 0 0 0,1 0 1 0 0,0 0-1 0 0,0 0 1 0 0,0 1-1 0 0,0-1 0 0 0,-1 0 1 0 0,1 0-1 0 0,0 0 1 0 0,0 0-1 0 0,-1 0 0 0 0,1 0 1 0 0,0 0-1 0 0,0 1 1 0 0,0-1-1 0 0,-1 0 1 0 0,1 0-1 0 0,0 0 0 0 0,0 0 1 0 0,-1 0-1 0 0,1 0 1 0 0,0 0-1 0 0,0 0 0 0 0,-1 0 1 0 0,-19 4 38 0 0,15-3-24 0 0,-8 2 6 0 0,0-1-1 0 0,0-1 1 0 0,-1 0 0 0 0,1-1 0 0 0,-24-2-1 0 0,-4 0 27 0 0,-344-3 166 0 0,-269-2-96 0 0,422 17-117 0 0,30 0 0 0 0,196-10 0 0 0,0 0 0 0 0,0-1 0 0 0,0 1 0 0 0,-7-3 0 0 0,20 4 0 0 0,-1 0 0 0 0,1 0 0 0 0,14-2 0 0 0,6 1 0 0 0,162-4 0 0 0,-103 0 0 0 0,19 1 23 0 0,251-3 144 0 0,-286 6-29 0 0,-1-3 1 0 0,0-3 0 0 0,98-21-1 0 0,-159 24-86 0 0,1 2 0 0 0,-1-1 0 0 0,1 1 0 0 0,-1 1 0 0 0,1-1 0 0 0,0 2 0 0 0,10 0 0 0 0,-18-1-50 0 0,-1 0 0 0 0,1 0 0 0 0,-1 1 0 0 0,1-1 0 0 0,0 0 0 0 0,-1 0 0 0 0,1 0 0 0 0,-1 1 0 0 0,1-1 1 0 0,-1 0-1 0 0,1 0 0 0 0,-1 1 0 0 0,0-1 0 0 0,1 0 0 0 0,-1 1 0 0 0,1-1 0 0 0,-1 1 0 0 0,0-1 0 0 0,1 0 0 0 0,-1 1 0 0 0,0-1 0 0 0,1 1 0 0 0,-1-1 0 0 0,0 1 0 0 0,0-1 0 0 0,1 1 0 0 0,-1-1 0 0 0,0 1 0 0 0,0-1 0 0 0,0 1 0 0 0,0 0 0 0 0,0-1 0 0 0,0 1 0 0 0,0-1 0 0 0,0 1 0 0 0,0-1 0 0 0,0 1 0 0 0,0-1 0 0 0,0 1 0 0 0,0-1 0 0 0,-1 2 0 0 0,0 1-184 0 0,0-1-1 0 0,0 1 0 0 0,-1 0 1 0 0,1-1-1 0 0,-1 0 1 0 0,-3 4-1 0 0,-5 7-4592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8:26.445"/>
    </inkml:context>
    <inkml:brush xml:id="br0">
      <inkml:brushProperty name="width" value="0.1" units="cm"/>
      <inkml:brushProperty name="height" value="0.1" units="cm"/>
      <inkml:brushProperty name="color" value="#66CC00"/>
    </inkml:brush>
  </inkml:definitions>
  <inkml:trace contextRef="#ctx0" brushRef="#br0">147 152 2327 0 0,'-31'-5'148'0'0,"-7"-3"570"0"0,35 7-501 0 0,-6-2 265 0 0,0 0-1 0 0,0 0 0 0 0,-13-8 0 0 0,20 10-329 0 0,1-1-1 0 0,-1 1 0 0 0,0 0 0 0 0,1 0 1 0 0,-1-1-1 0 0,0 1 0 0 0,1-1 1 0 0,0 1-1 0 0,-1-1 0 0 0,1 0 0 0 0,0 1 1 0 0,0-1-1 0 0,0 0 0 0 0,0 0 0 0 0,0 0 1 0 0,0 0-1 0 0,1 0 0 0 0,-1 0 1 0 0,0 0-1 0 0,1 0 0 0 0,-1-4 0 0 0,2 5-103 0 0,1 0-1 0 0,-1 0 1 0 0,0 0-1 0 0,0 1 0 0 0,1-1 1 0 0,-1 1-1 0 0,0-1 1 0 0,1 1-1 0 0,-1-1 1 0 0,0 1-1 0 0,3-1 0 0 0,-1 1 42 0 0,8-3 83 0 0,0 1 0 0 0,0 1 0 0 0,1 0 0 0 0,-1 1 1 0 0,0 0-1 0 0,22 3 0 0 0,66 12 551 0 0,-14-10 176 0 0,153-10 1 0 0,-200 3-661 0 0,232-24 481 0 0,-201 26-503 0 0,92 10-1 0 0,-114-5-238 0 0,18-3 122 0 0,74-6 0 0 0,-83 2-1 0 0,151-1 315 0 0,-160 5-394 0 0,-1 2 0 0 0,66 15 0 0 0,-66-11-20 0 0,74 5 0 0 0,-63-13-2 0 0,-39 0 20 0 0,0 0 1 0 0,27 3 0 0 0,-35-2-18 0 0,1-1 1 0 0,0 0 0 0 0,0-1-1 0 0,-1 0 1 0 0,15-4 0 0 0,8 0-2 0 0,-21 4 0 0 0,19-3 0 0 0,-1 1 0 0 0,39 2 0 0 0,-65 1 0 0 0,-1 0 0 0 0,0 1 0 0 0,0-1 0 0 0,0 1 0 0 0,0-1 0 0 0,0 1 0 0 0,0 0 0 0 0,0 0 0 0 0,-1 0 0 0 0,1 0 0 0 0,0 1 0 0 0,4 2 0 0 0,-9-3 31 0 0,1 0-1 0 0,-1 0 1 0 0,0-1-1 0 0,0 1 1 0 0,0-1 0 0 0,0 1-1 0 0,0-1 1 0 0,0 0-1 0 0,0 1 1 0 0,-3-2-1 0 0,-71-1 38 0 0,-35 0 67 0 0,-53 7-86 0 0,-89 5 19 0 0,182-4-36 0 0,-129-8 0 0 0,76-12-32 0 0,58 11 1 0 0,-85-2 62 0 0,13 9-63 0 0,-101-4 0 0 0,177-4 0 0 0,-72 4 0 0 0,95 4 0 0 0,0 2 0 0 0,0 1 0 0 0,-46 15 0 0 0,82-21-4 0 0,0 0-1 0 0,0 0 1 0 0,1 0-1 0 0,-1 1 1 0 0,0-1-1 0 0,1 1 1 0 0,-4 2-1 0 0,5-3 4 0 0,1-1 0 0 0,-1 0 0 0 0,1 1 0 0 0,0-1-1 0 0,-1 0 1 0 0,1 1 0 0 0,0-1 0 0 0,0 1 0 0 0,-1-1-1 0 0,1 0 1 0 0,0 1 0 0 0,0-1 0 0 0,0 1 0 0 0,-1-1 0 0 0,1 1-1 0 0,0-1 1 0 0,0 1 0 0 0,0-1 0 0 0,0 1 0 0 0,0 0 0 0 0,0 0 0 0 0,1 0 0 0 0,-1-1 1 0 0,0 1-1 0 0,1 0 1 0 0,-1-1-1 0 0,0 1 0 0 0,1-1 1 0 0,-1 1-1 0 0,1-1 1 0 0,-1 1-1 0 0,1-1 0 0 0,0 1 1 0 0,-1-1-1 0 0,1 1 1 0 0,-1-1-1 0 0,1 1 0 0 0,0-1 1 0 0,1 1-1 0 0,4 1 1 0 0,0 0 0 0 0,0 0 0 0 0,0 0 0 0 0,0 0 0 0 0,0-1 0 0 0,0 0 0 0 0,10 0 0 0 0,49-3 0 0 0,-21 0 0 0 0,134-11 0 0 0,-69 3 0 0 0,108-6 0 0 0,-100-1 16 0 0,-73 10 3 0 0,51-3 0 0 0,408 11 55 0 0,-357-3-74 0 0,-66 5 0 0 0,-39 2 0 0 0,-35-4 0 0 0,1 1 0 0 0,0-1 0 0 0,0-1 0 0 0,0 1 0 0 0,0-1 0 0 0,0-1 0 0 0,8 0 0 0 0,10-3 64 0 0,-25 3-64 0 0,0 1 0 0 0,0 0 0 0 0,0 0 0 0 0,0 0 0 0 0,0 0 1 0 0,0-1-1 0 0,0 1 0 0 0,0 0 0 0 0,-1 0 0 0 0,1 0 0 0 0,0 0 0 0 0,0-1 0 0 0,0 1 0 0 0,0 0 0 0 0,0 0 0 0 0,-1 0 0 0 0,1 0 0 0 0,0 0 0 0 0,0 0 0 0 0,0 0 0 0 0,0 0 0 0 0,-1-1 0 0 0,1 1 0 0 0,0 0 0 0 0,0 0 0 0 0,0 0 0 0 0,-1 0 0 0 0,1 0 1 0 0,0 0-1 0 0,0 0 0 0 0,0 0 0 0 0,-1 0 0 0 0,1 0 0 0 0,0 0 0 0 0,0 0 0 0 0,-1 1 0 0 0,0-2 9 0 0,-23 0 63 0 0,-1-2 0 0 0,-33-8-1 0 0,22 4-33 0 0,-87-16 50 0 0,-286-41 464 0 0,379 63-627 0 0,-1 0 0 0 0,1 2 0 0 0,-43 7 1 0 0,-88 29-444 0 0,111-24-909 0 0,-5 0-3953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8:27.401"/>
    </inkml:context>
    <inkml:brush xml:id="br0">
      <inkml:brushProperty name="width" value="0.1" units="cm"/>
      <inkml:brushProperty name="height" value="0.1" units="cm"/>
      <inkml:brushProperty name="color" value="#66CC00"/>
    </inkml:brush>
  </inkml:definitions>
  <inkml:trace contextRef="#ctx0" brushRef="#br0">1660 86 919 0 0,'-11'0'798'0'0,"-1"-2"-1"0"0,0 1 1 0 0,-13-5-1 0 0,13 3-213 0 0,0 1 1 0 0,1 0-1 0 0,-16 0 0 0 0,-149 9-63 0 0,102-3 331 0 0,-145 7 956 0 0,202-12-1747 0 0,1 0 0 0 0,-1 0 0 0 0,-24-7 0 0 0,-15-1 91 0 0,-97-16 670 0 0,95 13-253 0 0,-75-5 0 0 0,44 11-253 0 0,-133-4 172 0 0,177 11-570 0 0,0 1 0 0 0,-85 17 0 0 0,83-8-276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8:48.540"/>
    </inkml:context>
    <inkml:brush xml:id="br0">
      <inkml:brushProperty name="width" value="0.1" units="cm"/>
      <inkml:brushProperty name="height" value="0.1" units="cm"/>
      <inkml:brushProperty name="color" value="#66CC00"/>
    </inkml:brush>
  </inkml:definitions>
  <inkml:trace contextRef="#ctx0" brushRef="#br0">4695 719 4031 0 0,'-8'11'2096'0'0,"6"-7"-491"0"0,9-10-1458 0 0,-7 6-92 0 0,0 0 0 0 0,0-1 0 0 0,1 1 0 0 0,-1 0 0 0 0,0 0 0 0 0,0 0 0 0 0,1 0-1 0 0,-1 0 1 0 0,0 0 0 0 0,1 0 0 0 0,-1 0 0 0 0,0 0 0 0 0,0 0 0 0 0,1 0 0 0 0,-1 0 0 0 0,0 0-1 0 0,1 0 1 0 0,-1 0 0 0 0,0 0 0 0 0,0 1 0 0 0,1-1 0 0 0,-1 0 0 0 0,0 0 0 0 0,0 0 0 0 0,1 0-1 0 0,-1 0 1 0 0,0 1 0 0 0,0-1 0 0 0,1 0 0 0 0,-1 0 0 0 0,0 0 0 0 0,0 1 0 0 0,0-1-1 0 0,0 0 1 0 0,1 0 0 0 0,-1 1 0 0 0,0-1 0 0 0,0 0 0 0 0,0 1 0 0 0,0-1 0 0 0,0 0 0 0 0,0 0-1 0 0,0 1 1 0 0,0-1 0 0 0,0 0 0 0 0,0 1 0 0 0,0-1 0 0 0,0 0 0 0 0,0 0 0 0 0,0 1 0 0 0,0-1-1 0 0,0 0 1 0 0,0 1 0 0 0,0-1 0 0 0,0 0 0 0 0,0 0 0 0 0,0 1 0 0 0,0-1 0 0 0,0 0-1 0 0,-1 0 1 0 0,1 1 0 0 0,0-1 0 0 0,0 0 0 0 0,0 0 0 0 0,-1 1 0 0 0,1-1 0 0 0,-8 17 1410 0 0,8-16-1424 0 0,0-1 1 0 0,0 0 0 0 0,-1 1-1 0 0,1-1 1 0 0,0 1 0 0 0,0-1-1 0 0,0 0 1 0 0,0 1 0 0 0,0-1-1 0 0,0 1 1 0 0,-1-1-1 0 0,1 1 1 0 0,0-1 0 0 0,0 0-1 0 0,0 1 1 0 0,0-1 0 0 0,0 1-1 0 0,1-1 1 0 0,-1 1 0 0 0,0-1-1 0 0,0 0 1 0 0,0 1 0 0 0,0-1-1 0 0,0 1 1 0 0,1-1-1 0 0,-1 0 1 0 0,0 1 0 0 0,0-1-1 0 0,0 0 1 0 0,1 1 0 0 0,-1-1-1 0 0,0 0 1 0 0,1 1 0 0 0,0-1-1 0 0,0 0 43 0 0,0 0 0 0 0,0-1 0 0 0,0 1 0 0 0,0-1 0 0 0,0 1 0 0 0,0-1 0 0 0,-1 1-1 0 0,1-1 1 0 0,0 0 0 0 0,0 1 0 0 0,0-1 0 0 0,0-1 0 0 0,0 1 75 0 0,0 0 1 0 0,0 0-1 0 0,0 0 1 0 0,0 0-1 0 0,0 0 1 0 0,0 0-1 0 0,1 0 0 0 0,-1 1 1 0 0,0-1-1 0 0,0 0 1 0 0,1 1-1 0 0,-1-1 0 0 0,3 0 1 0 0,-3 1-43 0 0,1 0 0 0 0,-1 0 0 0 0,0-1 0 0 0,1 1 0 0 0,-1 0 0 0 0,0-1 0 0 0,1 1 0 0 0,-1-1 0 0 0,0 0 0 0 0,0 1 0 0 0,1-1 0 0 0,-1 0-1 0 0,0 0 1 0 0,0 0 0 0 0,0 1 0 0 0,0-1 0 0 0,0 0 0 0 0,0 0 0 0 0,0-1 0 0 0,-1 1 0 0 0,2-2 0 0 0,4-7 1633 0 0,-5 8-1515 0 0,0 0 1 0 0,0 0 0 0 0,0 0-1 0 0,0 0 1 0 0,0 0-1 0 0,0-1 1 0 0,-1 1-1 0 0,1 0 1 0 0,-1-1-1 0 0,0 1 1 0 0,1-4-1 0 0,-1 3-140 0 0,-1 0 1 0 0,1 0-1 0 0,-1 0 0 0 0,1 0 1 0 0,-1 0-1 0 0,0 0 0 0 0,0 0 1 0 0,0 0-1 0 0,-1 0 0 0 0,1 1 0 0 0,-1-1 1 0 0,1 1-1 0 0,-1-1 0 0 0,0 1 1 0 0,0-1-1 0 0,0 1 0 0 0,0 0 1 0 0,0 0-1 0 0,-1 0 0 0 0,1 0 0 0 0,0 1 1 0 0,-4-3-1 0 0,4 2-71 0 0,0 0 0 0 0,1 0 0 0 0,-1-1 1 0 0,1 1-1 0 0,0-1 0 0 0,-1 1 0 0 0,1-1 0 0 0,0 0 0 0 0,0 1 0 0 0,1-1 0 0 0,-1 0 1 0 0,1 0-1 0 0,-1 1 0 0 0,1-1 0 0 0,0-5 0 0 0,-4-16 166 0 0,1 18-142 0 0,0 0 0 0 0,0 1 0 0 0,0-1-1 0 0,0 1 1 0 0,-1 0 0 0 0,0 0 0 0 0,0 0 0 0 0,0 1-1 0 0,-1-1 1 0 0,0 1 0 0 0,1 0 0 0 0,-2 0 0 0 0,-5-3-1 0 0,3 1 4 0 0,0-1-1 0 0,1 1 0 0 0,0-1 0 0 0,-12-16 1 0 0,-6-6 56 0 0,18 22-76 0 0,-112-107 265 0 0,109 106-269 0 0,-1 0-1 0 0,0 0 1 0 0,0 1 0 0 0,0 0 0 0 0,-1 1-1 0 0,0 0 1 0 0,0 1 0 0 0,0 0 0 0 0,-1 1-1 0 0,0 0 1 0 0,-22-3 0 0 0,-26-5 84 0 0,40 7-98 0 0,-33-12-2 0 0,-61-1 168 0 0,-106-19-52 0 0,65 17-46 0 0,105 16-44 0 0,-70-15 0 0 0,-33-14-5 0 0,114 27-16 0 0,-78-3 0 0 0,6 13 3 0 0,58-1 4 0 0,-88-6-1 0 0,108-1-25 0 0,-151-18 70 0 0,108 14-46 0 0,-1 3 1 0 0,-126 10-1 0 0,63-9-21 0 0,2 0 0 0 0,35 12 0 0 0,-227 56 1 0 0,204-35 51 0 0,-12 9-40 0 0,111-30-13 0 0,-127 47 1 0 0,60-20 0 0 0,36-15 16 0 0,1 2 0 0 0,1 3 0 0 0,-65 39 0 0 0,57-24-16 0 0,30-21 0 0 0,2 2 0 0 0,0 2 0 0 0,-52 46 0 0 0,38-21 0 0 0,-44 42 0 0 0,83-82 0 0 0,-1 0 0 0 0,0 0 0 0 0,-1-1 0 0 0,0 0 0 0 0,0 0 0 0 0,0-1 0 0 0,-19 7 0 0 0,29-13 0 0 0,0 0 0 0 0,-1 1 0 0 0,1-1 0 0 0,-1 0 0 0 0,1 0 0 0 0,0 0 0 0 0,-1-1 0 0 0,1 1 0 0 0,0 0 0 0 0,-1 0 0 0 0,1 0 0 0 0,0 0 0 0 0,-1 0 0 0 0,1 0 0 0 0,0 0 0 0 0,-1-1 0 0 0,1 1 0 0 0,0 0 0 0 0,-1 0 0 0 0,1 0 0 0 0,0-1 0 0 0,0 1 0 0 0,-1 0 0 0 0,1 0 0 0 0,0-1 0 0 0,0 1 0 0 0,0 0 0 0 0,-1-1 0 0 0,1 1 0 0 0,0 0 0 0 0,0-1 0 0 0,0 1 0 0 0,0 0 0 0 0,0-1 0 0 0,-1 1 0 0 0,1 0 0 0 0,0-1 0 0 0,0 1 0 0 0,0 0 0 0 0,0-1 0 0 0,0 1 0 0 0,0 0 0 0 0,0-1 0 0 0,0 1 0 0 0,1-1 0 0 0,-1-17 0 0 0,1 17 0 0 0,6-37 0 0 0,2 0 0 0 0,23-62 0 0 0,-27 85 0 0 0,34-82 0 0 0,-37 91 0 0 0,0-1 0 0 0,0 1 0 0 0,1 0 0 0 0,0-1 0 0 0,1 1 0 0 0,4-7 0 0 0,-5 9 0 0 0,-1 1 0 0 0,1-1 0 0 0,-1 0 0 0 0,0 0 0 0 0,3-8 0 0 0,0-2 0 0 0,43-119 0 0 0,-45 120 0 0 0,0 0 0 0 0,-1-1 0 0 0,0-22 0 0 0,-2 35 0 0 0,0 1 0 0 0,0-1 0 0 0,0 1 0 0 0,0-1 0 0 0,0 1 0 0 0,0-1 0 0 0,0 0 0 0 0,0 1 0 0 0,0-1 0 0 0,0 1 0 0 0,-1-1 0 0 0,1 1 0 0 0,0-1 0 0 0,0 1 0 0 0,0-1 0 0 0,-1 1 0 0 0,1-1 0 0 0,0 1 0 0 0,-1-1 0 0 0,1 1 0 0 0,-1 0 0 0 0,1 0 0 0 0,0 0 0 0 0,-1 0 0 0 0,1 1 0 0 0,0-1 0 0 0,-1 0 0 0 0,1 0 0 0 0,0 0 0 0 0,0 0 0 0 0,-1 1 0 0 0,1-1 0 0 0,0 0 0 0 0,0 0 0 0 0,-1 0 0 0 0,1 1 0 0 0,0-1 0 0 0,0 0 0 0 0,0 0 0 0 0,0 1 0 0 0,-1-1 0 0 0,1 0 0 0 0,0 1 0 0 0,0-1 0 0 0,0 0 0 0 0,0 0 0 0 0,0 1 0 0 0,0-1 0 0 0,0 0 0 0 0,0 1 0 0 0,-18 50-21 0 0,11-29 0 0 0,-19 39-1 0 0,-123 256 22 0 0,116-240 0 0 0,-77 131 0 0 0,94-182-32 0 0,-18 24 0 0 0,28-43 32 0 0,1 1 0 0 0,1-1 0 0 0,0 1 0 0 0,0 0 0 0 0,-5 13 0 0 0,9-20-1 0 0,0 0 0 0 0,0 0-1 0 0,0 0 1 0 0,-1 0 0 0 0,1 0 0 0 0,0-1-1 0 0,0 1 1 0 0,0 0 0 0 0,0 0 0 0 0,1 0-1 0 0,-1 0 1 0 0,0-1 0 0 0,0 1 0 0 0,0 0-1 0 0,1 0 1 0 0,-1 0 0 0 0,0 0 0 0 0,1-1-1 0 0,-1 1 1 0 0,1 0 0 0 0,-1-1 0 0 0,1 2-1 0 0,1 0-1 0 0,0-1 0 0 0,-1 1-1 0 0,1 0 1 0 0,0-1 0 0 0,0 1 0 0 0,0-1-1 0 0,5 2 1 0 0,2 1 0 0 0,0-1 0 0 0,18 5 0 0 0,7-3 3 0 0,0-1 0 0 0,0-1 0 0 0,58-4 0 0 0,19 1 0 0 0,-74 0 0 0 0,-1 0 0 0 0,1-3 0 0 0,66-12 0 0 0,-102 14-10 0 0,0 1 0 0 0,-1 0 0 0 0,1 0 0 0 0,-1 0 0 0 0,1-1-1 0 0,-1 1 1 0 0,1 0 0 0 0,-1-1 0 0 0,1 1 0 0 0,-1-1 0 0 0,1 1 0 0 0,-1 0 0 0 0,1-1 0 0 0,-1 1-1 0 0,1-1 1 0 0,-1 1 0 0 0,0-1 0 0 0,1 1 0 0 0,-1-1 0 0 0,0 0 0 0 0,0 1 0 0 0,1-1 0 0 0,-1 1 0 0 0,0-1-1 0 0,0 0 1 0 0,0 1 0 0 0,0-1 0 0 0,0 0 0 0 0,0-22-1674 0 0,-1 14 136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58:54.252"/>
    </inkml:context>
    <inkml:brush xml:id="br0">
      <inkml:brushProperty name="width" value="0.1" units="cm"/>
      <inkml:brushProperty name="height" value="0.1" units="cm"/>
      <inkml:brushProperty name="color" value="#E71224"/>
    </inkml:brush>
  </inkml:definitions>
  <inkml:trace contextRef="#ctx0" brushRef="#br0">5629 1464 5095 0 0,'-1'0'372'0'0,"1"0"-318"0"0,0-1 0 0 0,-1 0 0 0 0,1 0 0 0 0,0 0 0 0 0,0 0 0 0 0,0 1 0 0 0,0-1 0 0 0,0 0 0 0 0,0 0 0 0 0,0 0 0 0 0,0 0 0 0 0,0 0-1 0 0,1 1 1 0 0,-1-1 0 0 0,0 0 0 0 0,0 0 0 0 0,1 0 0 0 0,-1 1 0 0 0,0-1 0 0 0,1 0 0 0 0,-1 0 0 0 0,1 1 0 0 0,-1-1 0 0 0,1 0 0 0 0,-1 1-1 0 0,2-2 1 0 0,5-6 2728 0 0,-2 2-2407 0 0,-4 5-350 0 0,0 1-1 0 0,0 0 0 0 0,0 0 0 0 0,-1 0 1 0 0,1 0-1 0 0,0 0 0 0 0,0 0 1 0 0,0 0-1 0 0,0 0 0 0 0,0 0 0 0 0,0 0 1 0 0,-1 1-1 0 0,1-1 0 0 0,1 1 1 0 0,6-1 35 0 0,-7-1-53 0 0,-1 1 0 0 0,0 0 0 0 0,1 0-1 0 0,-1 0 1 0 0,0 0 0 0 0,1 0 0 0 0,-1 0 0 0 0,1 0 0 0 0,-1 0 0 0 0,0 0 0 0 0,1 0-1 0 0,-1 0 1 0 0,0 0 0 0 0,1 0 0 0 0,-1 0 0 0 0,0 0 0 0 0,1 0 0 0 0,-1 0 0 0 0,0 0 0 0 0,1 0-1 0 0,-1 1 1 0 0,0-1 0 0 0,1 0 0 0 0,-1 0 0 0 0,0 0 0 0 0,1 1 0 0 0,-1-1 0 0 0,0 0-1 0 0,1 1 1 0 0,19 1-348 0 0,-2-2-3526 0 0,-20 2 4062 0 0,-1 0 0 0 0,1 1 0 0 0,0 0 0 0 0,-1-1-1 0 0,1 1 1 0 0,1 0 0 0 0,-1 0 0 0 0,-2 5 0 0 0,4-7-167 0 0,0-1 1 0 0,0 0 0 0 0,0 1-1 0 0,0-1 1 0 0,1 0 0 0 0,-1 1-1 0 0,0-1 1 0 0,0 0 0 0 0,1 0-1 0 0,-1 1 1 0 0,0-1-1 0 0,1 0 1 0 0,-1 0 0 0 0,0 1-1 0 0,0-1 1 0 0,1 0 0 0 0,-1 0-1 0 0,0 0 1 0 0,1 0 0 0 0,-1 0-1 0 0,0 0 1 0 0,1 1 0 0 0,-1-1-1 0 0,1 0 1 0 0,-1 0-1 0 0,0 0 1 0 0,1 0 0 0 0,-1 0-1 0 0,0 0 1 0 0,1 0 0 0 0,-1-1-1 0 0,0 1 1 0 0,1 0 0 0 0,-1 0-1 0 0,1 0 1 0 0,13-8 1928 0 0,-4 2 815 0 0,-6-20 913 0 0,-3 20-3377 0 0,1 1 1 0 0,0 0-1 0 0,1 0 0 0 0,-1 0 1 0 0,1 0-1 0 0,4-6 0 0 0,-4 9-182 0 0,-1-1 0 0 0,0 0 0 0 0,0 0 0 0 0,0-1 0 0 0,0 1 0 0 0,-1 0 0 0 0,1-1 0 0 0,-1 1 0 0 0,0-1 0 0 0,0 1 0 0 0,0-1 0 0 0,0 0 0 0 0,-1 1 0 0 0,1-1 0 0 0,-1 0 0 0 0,0-6 0 0 0,-1 9-66 0 0,1 0 0 0 0,-1 0 1 0 0,1 0-1 0 0,-1 0 0 0 0,1 0 1 0 0,-1 0-1 0 0,0 0 0 0 0,1 0 1 0 0,-1 0-1 0 0,0 0 0 0 0,0 1 1 0 0,1-1-1 0 0,-1 0 0 0 0,0 0 0 0 0,0 1 1 0 0,0-1-1 0 0,-2-1 0 0 0,-22-6 718 0 0,22 7-671 0 0,0 0 1 0 0,0 0-1 0 0,0 0 0 0 0,0 0 1 0 0,1 0-1 0 0,-1 0 0 0 0,0-1 1 0 0,-3-2-1 0 0,-21-26 675 0 0,14 16-423 0 0,-21-19 1 0 0,29 28-280 0 0,0-1-1 0 0,0 0 0 0 0,1 0 0 0 0,0-1 0 0 0,0 1 0 0 0,0-1 0 0 0,-2-8 0 0 0,-10-16 102 0 0,-66-92 253 0 0,-45-81-39 0 0,121 195-376 0 0,-1 1 1 0 0,0-1-1 0 0,-15-12 0 0 0,12 13 1 0 0,1-1-1 0 0,-9-11 1 0 0,-1-4 8 0 0,-2 1 0 0 0,0 0-1 0 0,-2 2 1 0 0,-29-22 0 0 0,-32-30 153 0 0,-19-13 0 0 0,27 32-79 0 0,-87-45-1 0 0,126 80-44 0 0,0 1 0 0 0,-1 2-1 0 0,-1 1 1 0 0,-52-12 0 0 0,-11 2 3 0 0,-164-34 140 0 0,182 42-147 0 0,-21-2 22 0 0,-212-8 0 0 0,236 20 1 0 0,-98-3 18 0 0,-2 17-83 0 0,54 4 72 0 0,-57 4-28 0 0,107-11-24 0 0,-87 16 0 0 0,136-14-28 0 0,-22 3 28 0 0,-87 28-1 0 0,93-23-30 0 0,0-3 0 0 0,-58 9 0 0 0,39-9 0 0 0,30-5 2 0 0,-31 5 18 0 0,2 3 1 0 0,-122 44 0 0 0,130-35-21 0 0,-81 38 0 0 0,-68 38 0 0 0,106-54 0 0 0,-155 85 0 0 0,202-105 0 0 0,2 1 0 0 0,-53 40 0 0 0,-10 12 0 0 0,64-48 0 0 0,3 2 0 0 0,0 1 0 0 0,-44 46 0 0 0,57-47 0 0 0,-25 29 0 0 0,-49 48 1662 0 0,67-72-1332 0 0,38-36-330 0 0,0-1 0 0 0,-1 1 0 0 0,1-1 0 0 0,0 0 0 0 0,-1 1 0 0 0,1-1 0 0 0,0 1 0 0 0,-1-1 0 0 0,1 0 0 0 0,-1 1 0 0 0,1-1 0 0 0,-1 0 0 0 0,1 0 0 0 0,-1 1 0 0 0,1-1 0 0 0,-1 0 0 0 0,1 0 0 0 0,-1 0 0 0 0,1 0 0 0 0,-1 0 0 0 0,1 0 0 0 0,-1 0 0 0 0,1 1 0 0 0,-1-1 0 0 0,1-1 0 0 0,-1 1 0 0 0,1 0 0 0 0,-1 0 0 0 0,0 0 0 0 0,1-1 0 0 0,-1 1 0 0 0,0-1 0 0 0,1 0 0 0 0,-1 1 0 0 0,1-1 0 0 0,0 0 0 0 0,-1 1 0 0 0,1-1 0 0 0,0 0 0 0 0,-1 0 0 0 0,1 1 0 0 0,0-1 0 0 0,0 0 0 0 0,-1 0 0 0 0,1-1 0 0 0,0-31 0 0 0,13-40 0 0 0,-4 21 0 0 0,4-26-1080 0 0,33-115 0 0 0,-43 183 1078 0 0,20-72-60 0 0,-23 82 61 0 0,0-1 0 0 0,0 1 0 0 0,1 0 0 0 0,-1-1 0 0 0,0 1 0 0 0,0 0 0 0 0,0-1 0 0 0,0 1 0 0 0,0 0 0 0 0,0-1 0 0 0,0 1 0 0 0,0 0 0 0 0,0-1 0 0 0,0 1 0 0 0,0 0 0 0 0,0-1 0 0 0,-1 1 0 0 0,1 0 0 0 0,0-1 0 0 0,0 1 0 0 0,0 0 0 0 0,0 0 0 0 0,0-1 0 0 0,-1 1 0 0 0,1 0 1 0 0,0-1-1 0 0,0 1 0 0 0,-1 0 0 0 0,1 0 0 0 0,0 0 0 0 0,0-1 0 0 0,-1 1 0 0 0,1 0 0 0 0,0 0 0 0 0,-1-1 0 0 0,-13 3-79 0 0,-12 12-50 0 0,7 1 103 0 0,1 1 0 0 0,1 0 1 0 0,0 2-1 0 0,1 0 0 0 0,1 1 1 0 0,1 0-1 0 0,1 1 0 0 0,0 1 1 0 0,-18 42-1 0 0,-24 82-22 0 0,32-77 34 0 0,-12 11 15 0 0,16-39 0 0 0,5-11 0 0 0,9-20 0 0 0,0-1 0 0 0,1 1 0 0 0,0 0 0 0 0,1 1 0 0 0,0-1 0 0 0,-3 15 0 0 0,6-23 0 0 0,0 1 0 0 0,0-1 0 0 0,0 1 0 0 0,0-1 0 0 0,0 1 0 0 0,0-1 0 0 0,1 1 0 0 0,-1-1 0 0 0,0 1 0 0 0,1-1 0 0 0,-1 1 0 0 0,1-1 0 0 0,-1 0 0 0 0,1 1 0 0 0,0-1 0 0 0,-1 0 0 0 0,1 1 0 0 0,0-1 0 0 0,0 0 0 0 0,0 0 0 0 0,0 0 0 0 0,0 0 0 0 0,0 0 0 0 0,1 0 0 0 0,-1 0 0 0 0,0 0 0 0 0,0 0 0 0 0,1-1 0 0 0,-1 1 0 0 0,0 0 0 0 0,1-1 0 0 0,2 1 0 0 0,0 0 0 0 0,0 0 0 0 0,0 0 0 0 0,0-1 0 0 0,0 1 0 0 0,1-1 0 0 0,-1 0 0 0 0,0-1 0 0 0,0 1 0 0 0,0-1 0 0 0,6-1 0 0 0,313-96 0 0 0,-174 52 0 0 0,52-13 0 0 0,-190 57 1 0 0,-1 1 0 0 0,0 0 0 0 0,0 1-1 0 0,13 1 1 0 0,1-1-72 0 0,26 0-4861 0 0,-36 0 3211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0:32.982"/>
    </inkml:context>
    <inkml:brush xml:id="br0">
      <inkml:brushProperty name="width" value="0.1" units="cm"/>
      <inkml:brushProperty name="height" value="0.1" units="cm"/>
      <inkml:brushProperty name="color" value="#E71224"/>
    </inkml:brush>
  </inkml:definitions>
  <inkml:trace contextRef="#ctx0" brushRef="#br0">1 257 2671 0 0,'15'-5'332'0'0,"-12"4"-86"0"0,0 1 0 0 0,-1-1-1 0 0,1 0 1 0 0,0 0 0 0 0,-1-1-1 0 0,1 1 1 0 0,2-2 0 0 0,35-33 1763 0 0,-35 30-1758 0 0,1 0 0 0 0,1 0 0 0 0,-1 0 0 0 0,1 0 0 0 0,0 1 0 0 0,0 1 0 0 0,1-1 0 0 0,-1 1 0 0 0,1 0 0 0 0,0 1 0 0 0,9-3 0 0 0,36-7 110 0 0,63-10 103 0 0,-81 20 76 0 0,0 1-1 0 0,48 5 0 0 0,-48-1-414 0 0,-1-2 0 0 0,56-6-1 0 0,35-17 398 0 0,67-9 380 0 0,100 24-522 0 0,-239 8-309 0 0,89-11 120 0 0,-23 0-38 0 0,-11 11-126 0 0,165 20-1 0 0,-173-12 20 0 0,0-5 1 0 0,160-16-1 0 0,-175 10 28 0 0,109 10 0 0 0,-163-5-51 0 0,36 0 14 0 0,0-3 0 0 0,0-3 1 0 0,67-13-1 0 0,22-2 30 0 0,-123 17-51 0 0,-1 1 1 0 0,60 8 0 0 0,1 4-1 0 0,-1-4 0 0 0,1-4 0 0 0,134-13 0 0 0,-151 7-16 0 0,0 3 0 0 0,98 13 0 0 0,-95-6 0 0 0,169 2 0 0 0,250-4 192 0 0,-390-5-81 0 0,139-16 0 0 0,-185 12-47 0 0,1 3 1 0 0,-1 2 0 0 0,93 14-1 0 0,-71-3-64 0 0,147 2 0 0 0,-78-20 16 0 0,169 3 32 0 0,-37 5-13 0 0,-25-2-6 0 0,-92 17-29 0 0,-107-9 0 0 0,0-3 0 0 0,78-2 0 0 0,-11-16 159 0 0,-78 6-13 0 0,1 2 0 0 0,91 4-1 0 0,-138 1-134 0 0,0 1 0 0 0,-1-1-1 0 0,1 1 1 0 0,-1 0-1 0 0,1-1 1 0 0,-1 2 0 0 0,1-1-1 0 0,-1 0 1 0 0,0 1 0 0 0,0 0-1 0 0,1-1 1 0 0,2 4-1 0 0,-4-4-44 0 0,-1 1-1 0 0,0-1 1 0 0,0 1-1 0 0,0-1 1 0 0,0 1-1 0 0,0-1 1 0 0,0 1 0 0 0,0 0-1 0 0,-1-1 1 0 0,1 1-1 0 0,-1 0 1 0 0,1-1-1 0 0,-1 1 1 0 0,1 0-1 0 0,-1 0 1 0 0,0 0-1 0 0,0 0 1 0 0,0-1-1 0 0,0 1 1 0 0,0 0-1 0 0,0 0 1 0 0,-1 0-1 0 0,1-1 1 0 0,-1 1-1 0 0,0 3 1 0 0,-9 19-3945 0 0,-4 5-1344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11.211"/>
    </inkml:context>
    <inkml:brush xml:id="br0">
      <inkml:brushProperty name="width" value="0.1" units="cm"/>
      <inkml:brushProperty name="height" value="0.1" units="cm"/>
      <inkml:brushProperty name="color" value="#F4F91B"/>
    </inkml:brush>
  </inkml:definitions>
  <inkml:trace contextRef="#ctx0" brushRef="#br0">1 47 919 0 0,'66'-1'3607'0'0,"38"0"-1683"0"0,-36 6-1431 0 0,-33-1-203 0 0,0-2 1 0 0,1-2-1 0 0,42-5 1 0 0,-22-3 312 0 0,54-8 56 0 0,-92 15-535 0 0,-1 1 0 0 0,1 1 0 0 0,0 0 0 0 0,0 2 0 0 0,-1-1 0 0 0,1 2 0 0 0,28 10 0 0 0,-21-6-5 0 0,-1-2-1 0 0,2 0 1 0 0,-1-2-1 0 0,33 2 0 0 0,-9-3 108 0 0,15 1 8 0 0,86-6 0 0 0,-86-5-106 0 0,87-21 0 0 0,-115 19-73 0 0,0 2 1 0 0,1 2-1 0 0,0 1 1 0 0,51 2-1 0 0,9 8 0 0 0,-38-2 8 0 0,80-3 0 0 0,-2-17 95 0 0,-73 7-5 0 0,73 0 0 0 0,-58 9 31 0 0,138 17 0 0 0,71 6-62 0 0,-93-11-41 0 0,-50-1 3 0 0,105 13 13 0 0,-162-15-88 0 0,93-2-1 0 0,-73-4 50 0 0,29-5 78 0 0,-42 0-37 0 0,93 5-4 0 0,188-6 140 0 0,-130-15-187 0 0,100-4 32 0 0,-176 28-48 0 0,-2 1 0 0 0,-161-8-32 0 0,372-19 0 0 0,-23 14 50 0 0,-202 8-36 0 0,-113-2-14 0 0,-1 2 0 0 0,1 2 0 0 0,-1 2 0 0 0,59 15 0 0 0,-91-18 0 0 0,62 18 0 0 0,1-3 0 0 0,103 13 0 0 0,-74-26 0 0 0,107-9 0 0 0,-37 0 0 0 0,-146 4 8 0 0,0 0-1 0 0,0 2 1 0 0,32 7-1 0 0,-48-7-26 0 0,1 0 0 0 0,-1 1 1 0 0,1 0-1 0 0,-1 1 0 0 0,0 0 0 0 0,0 0 0 0 0,0 1 1 0 0,-1-1-1 0 0,0 2 0 0 0,0-1 0 0 0,0 1 0 0 0,8 9 1 0 0,7 13-922 0 0,-3 3-290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12.550"/>
    </inkml:context>
    <inkml:brush xml:id="br0">
      <inkml:brushProperty name="width" value="0.1" units="cm"/>
      <inkml:brushProperty name="height" value="0.1" units="cm"/>
      <inkml:brushProperty name="color" value="#F4F91B"/>
    </inkml:brush>
  </inkml:definitions>
  <inkml:trace contextRef="#ctx0" brushRef="#br0">1 119 919 0 0,'4'-5'324'0'0,"0"0"-1"0"0,1 0 0 0 0,0 1 1 0 0,0 0-1 0 0,0 0 0 0 0,0 0 0 0 0,1 0 1 0 0,-1 1-1 0 0,9-4 0 0 0,8-2 486 0 0,30-7 0 0 0,-4 0-284 0 0,-23 8-255 0 0,1 1-1 0 0,-1 1 1 0 0,1 1-1 0 0,1 2 1 0 0,-1 0 0 0 0,45 2-1 0 0,-4 5 49 0 0,94 18 0 0 0,-160-22-316 0 0,48 9 108 0 0,0-2-1 0 0,51 0 1 0 0,222-17 650 0 0,-158 4-534 0 0,37-6 39 0 0,145 0 286 0 0,-262 17-532 0 0,178 1 90 0 0,-147-11-77 0 0,222 18 0 0 0,-265-5 50 0 0,0-3 0 0 0,100-6 0 0 0,-59-10-77 0 0,75-3 144 0 0,-160 14-237 0 0,1 1-1 0 0,-1 1 1 0 0,1 2-1 0 0,44 11 1 0 0,-37-4-198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16.374"/>
    </inkml:context>
    <inkml:brush xml:id="br0">
      <inkml:brushProperty name="width" value="0.1" units="cm"/>
      <inkml:brushProperty name="height" value="0.1" units="cm"/>
      <inkml:brushProperty name="color" value="#F4F91B"/>
    </inkml:brush>
  </inkml:definitions>
  <inkml:trace contextRef="#ctx0" brushRef="#br0">1 186 919 0 0,'19'-3'-51'0'0,"1"-1"588"0"0,1 2 1 0 0,23-2 0 0 0,72 8-180 0 0,52-2 498 0 0,-81-10-57 0 0,155-34-1 0 0,-219 37-779 0 0,112-22 219 0 0,-91 20-45 0 0,1 1 0 0 0,-1 2 0 0 0,1 2 0 0 0,46 4 0 0 0,13 0 65 0 0,-71-2-175 0 0,105-11 480 0 0,58 6 206 0 0,20-10-606 0 0,-54 2-122 0 0,192-9 170 0 0,-171 11-104 0 0,-124 10-67 0 0,-32 2 74 0 0,38-5 1 0 0,-64 4-108 0 0,0 0 0 0 0,-1-1 1 0 0,1 1-1 0 0,0 0 0 0 0,-1 0 0 0 0,1 1 0 0 0,-1-1 1 0 0,1 0-1 0 0,0 0 0 0 0,-1 0 0 0 0,1 0 0 0 0,0 1 1 0 0,-1-1-1 0 0,1 0 0 0 0,-1 0 0 0 0,1 1 0 0 0,-1-1 1 0 0,1 0-1 0 0,-1 1 0 0 0,1-1 0 0 0,-1 1 0 0 0,1-1 1 0 0,-1 1-1 0 0,1-1 0 0 0,-1 1 0 0 0,0-1 0 0 0,1 1 1 0 0,-1-1-1 0 0,0 1 0 0 0,1-1 0 0 0,-1 1 0 0 0,0 0 1 0 0,0-1-1 0 0,0 1 0 0 0,1 1 0 0 0,0 25-2793 0 0,-3-15 14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0.226"/>
    </inkml:context>
    <inkml:brush xml:id="br0">
      <inkml:brushProperty name="width" value="0.1" units="cm"/>
      <inkml:brushProperty name="height" value="0.1" units="cm"/>
      <inkml:brushProperty name="color" value="#E71224"/>
    </inkml:brush>
  </inkml:definitions>
  <inkml:trace contextRef="#ctx0" brushRef="#br0">41 60 17303 0 0,'-40'-24'1850'0'0,"40"24"-1850"0"0,0-1 1 0 0,0 1 0 0 0,0 0-1 0 0,0 0 1 0 0,0 0 0 0 0,0 0 0 0 0,0 0-1 0 0,0 0 1 0 0,0 0 0 0 0,-1-1 0 0 0,1 1-1 0 0,0 0 1 0 0,0 0 0 0 0,0 0-1 0 0,0 0 1 0 0,0 0 0 0 0,0-1 0 0 0,0 1-1 0 0,0 0 1 0 0,0 0 0 0 0,0 0-1 0 0,0 0 1 0 0,0-1 0 0 0,0 1 0 0 0,0 0-1 0 0,0 0 1 0 0,0 0 0 0 0,0 0 0 0 0,0 0-1 0 0,1-1 1 0 0,-1 1 0 0 0,0 0-1 0 0,0 0 1 0 0,0 0 0 0 0,0 0 0 0 0,0 0-1 0 0,0 0 1 0 0,0 0 0 0 0,0-1 0 0 0,0 1-1 0 0,1 0 1 0 0,-1 0 0 0 0,0 0-1 0 0,0 0 1 0 0,0 0 0 0 0,0 0 0 0 0,0 0-1 0 0,1 0 1 0 0,-1 0 0 0 0,0 0-1 0 0,0 0 1 0 0,0 0 0 0 0,0 0 0 0 0,16-7 38 0 0,16-2-23 0 0,-1 3-16 0 0,0 3-1 0 0,1 0 0 0 0,-1 2 1 0 0,1 1-1 0 0,-1 2 1 0 0,1 1-1 0 0,-1 1 1 0 0,0 2-1 0 0,0 1 0 0 0,-1 1 1 0 0,0 2-1 0 0,0 1 1 0 0,53 28-1 0 0,-67-30 17 0 0,-2 0 0 0 0,19 15-1 0 0,-30-21-22 0 0,1 0 0 0 0,-1 0 0 0 0,1 1 0 0 0,-1-1 0 0 0,0 1 0 0 0,0 0 0 0 0,-1 0 0 0 0,1-1 0 0 0,-1 2 0 0 0,0-1-1 0 0,0 0 1 0 0,0 0 0 0 0,1 8 0 0 0,-2-9-6 0 0,-2-1-1 0 0,1 1 0 0 0,0-1 1 0 0,0 0-1 0 0,-1 1 0 0 0,1-1 1 0 0,-1 0-1 0 0,0 1 0 0 0,0-1 1 0 0,0 0-1 0 0,0 0 0 0 0,0 0 1 0 0,0 0-1 0 0,-1 0 0 0 0,1 0 0 0 0,0 0 1 0 0,-1 0-1 0 0,0 0 0 0 0,-2 1 1 0 0,-5 6-8 0 0,-1-1 1 0 0,-13 9-1 0 0,19-14 20 0 0,-19 12 17 0 0,-1-1 0 0 0,-1-1 0 0 0,-46 17 0 0 0,49-24 28 0 0,19-6-41 0 0,1 1-1 0 0,-1-1 1 0 0,0 1 0 0 0,1 0-1 0 0,-1 0 1 0 0,0 0 0 0 0,1 0-1 0 0,-1 0 1 0 0,1 0 0 0 0,0 1-1 0 0,-1-1 1 0 0,1 1 0 0 0,0-1-1 0 0,0 1 1 0 0,0 0 0 0 0,0 0 0 0 0,-3 3-1 0 0,5-4-1 0 0,0-1-1 0 0,0 0 1 0 0,0 1 0 0 0,0-1-1 0 0,0 0 1 0 0,0 1-1 0 0,0-1 1 0 0,0 0 0 0 0,0 1-1 0 0,0-1 1 0 0,0 0-1 0 0,0 1 1 0 0,0-1-1 0 0,0 0 1 0 0,0 1 0 0 0,0-1-1 0 0,0 0 1 0 0,0 0-1 0 0,0 1 1 0 0,0-1 0 0 0,1 0-1 0 0,-1 1 1 0 0,0-1-1 0 0,0 0 1 0 0,0 0-1 0 0,1 1 1 0 0,-1-1 0 0 0,0 0-1 0 0,0 0 1 0 0,0 1-1 0 0,1-1 1 0 0,-1 0 0 0 0,0 0-1 0 0,1 0 1 0 0,-1 0-1 0 0,0 1 1 0 0,0-1 0 0 0,1 0-1 0 0,-1 0 1 0 0,0 0-1 0 0,1 0 1 0 0,-1 0-1 0 0,18 6 118 0 0,-14-5-50 0 0,29 9-1 0 0,-2 1 1 0 0,0 2 0 0 0,0 2-1 0 0,-1 0 1 0 0,50 36-1 0 0,-69-42-64 0 0,0 0 0 0 0,-1 1 0 0 0,0 1 0 0 0,-1 0 0 0 0,10 14 0 0 0,-2 1 92 0 0,17 36 0 0 0,-27-49-32 0 0,-1 1-1 0 0,-1-1 1 0 0,6 23-1 0 0,-10-30-1 0 0,0 0-1 0 0,0 1 0 0 0,0-1 0 0 0,-1 0 1 0 0,0 1-1 0 0,0-1 0 0 0,-1 0 1 0 0,1 0-1 0 0,-1 1 0 0 0,-4 10 1 0 0,2-8 44 0 0,-1-1 1 0 0,0 1 0 0 0,-1-1 0 0 0,0 1 0 0 0,-1-1 0 0 0,1 0 0 0 0,-1-1-1 0 0,-1 0 1 0 0,1 0 0 0 0,-1 0 0 0 0,-1-1 0 0 0,1 0 0 0 0,-1 0 0 0 0,0-1-1 0 0,0 0 1 0 0,-1 0 0 0 0,-17 6 0 0 0,1-2 82 0 0,-1-1-1 0 0,0-1 1 0 0,0-2-1 0 0,-1 0 1 0 0,-33 0-1 0 0,-268-5 949 0 0,321 0-1155 0 0,1 0-36 0 0,1-1 0 0 0,-1 1 0 0 0,1 0 0 0 0,-1 1 0 0 0,1-1 0 0 0,-1 1 0 0 0,-7 2 0 0 0,13-3-10 0 0,0 0-1 0 0,-1 0 0 0 0,1 0 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25.516"/>
    </inkml:context>
    <inkml:brush xml:id="br0">
      <inkml:brushProperty name="width" value="0.1" units="cm"/>
      <inkml:brushProperty name="height" value="0.1" units="cm"/>
      <inkml:brushProperty name="color" value="#F4F91B"/>
    </inkml:brush>
  </inkml:definitions>
  <inkml:trace contextRef="#ctx0" brushRef="#br0">0 172 919 0 0,'85'-7'1016'0'0,"-63"6"-712"0"0,-1 0 0 0 0,0-2 0 0 0,33-7 0 0 0,-21-1 692 0 0,38-19-1 0 0,-42 17-206 0 0,54-17-1 0 0,-33 19-485 0 0,77-6 0 0 0,-111 15-274 0 0,94-15 29 0 0,-79 10-18 0 0,1 2 1 0 0,0 1-1 0 0,0 1 0 0 0,53 3 0 0 0,168 16 42 0 0,-105-7-19 0 0,-79-3-62 0 0,334 3 62 0 0,-361-9-62 0 0,-13 0-1 0 0,318 13 0 0 0,-292-7 0 0 0,0-2 0 0 0,62-3 0 0 0,-8-3 0 0 0,145 15 0 0 0,-126-3 0 0 0,-57-5 11 0 0,51 3 32 0 0,151-4 31 0 0,-126 4-46 0 0,58 2 16 0 0,115-19-44 0 0,-189 3 0 0 0,-90 6 0 0 0,0 1 0 0 0,0 2 0 0 0,-1 2 0 0 0,1 2 0 0 0,42 12 0 0 0,-28-7 0 0 0,1-2 0 0 0,60 3 0 0 0,-79-10 0 0 0,49 2 0 0 0,19 3 0 0 0,-8 4 28 0 0,185 20 72 0 0,-236-32-84 0 0,0-1 0 0 0,-1-3 0 0 0,72-13 0 0 0,-75 10 8 0 0,32-6 96 0 0,-1-2 110 0 0,104-8-1 0 0,-153 22-313 0 0,0 1 1 0 0,-1 1-1 0 0,0 1 0 0 0,1 0 0 0 0,-1 2 1 0 0,0 1-1 0 0,0 1 0 0 0,-1 1 0 0 0,37 16 1 0 0,-39-14-2803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27.126"/>
    </inkml:context>
    <inkml:brush xml:id="br0">
      <inkml:brushProperty name="width" value="0.1" units="cm"/>
      <inkml:brushProperty name="height" value="0.1" units="cm"/>
      <inkml:brushProperty name="color" value="#F4F91B"/>
    </inkml:brush>
  </inkml:definitions>
  <inkml:trace contextRef="#ctx0" brushRef="#br0">1 133 863 0 0,'49'-2'194'0'0,"16"0"587"0"0,103 22 133 0 0,6 1-45 0 0,-125-19-468 0 0,0-2 0 0 0,67-10-1 0 0,-1-7 120 0 0,228-5 0 0 0,-259 20-391 0 0,113-16-1 0 0,-142 11-86 0 0,171-14 75 0 0,-28 7-2 0 0,18-1 58 0 0,-183 10-139 0 0,326-30 180 0 0,-42 30 20 0 0,-243 5-158 0 0,333 11 166 0 0,-74 4-36 0 0,-233-21-88 0 0,23-1-36 0 0,-1 5-18 0 0,114 3 74 0 0,-66 4-70 0 0,1 0 0 0 0,-24 12-68 0 0,-69-7 0 0 0,22 8 0 0 0,-2 1 0 0 0,155-7 0 0 0,-213-10 0 0 0,58 10 0 0 0,1 1 0 0 0,40 1 0 0 0,-38-1 0 0 0,46 2 0 0 0,-80-16 0 0 0,91-14 0 0 0,-67 5 0 0 0,204 1 0 0 0,-271 9 0 0 0,294-17 64 0 0,-93 11-64 0 0,-174 7 0 0 0,112 1 0 0 0,-11-2 0 0 0,-144 0-7 0 0,0 1 0 0 0,0 0 0 0 0,10 4 0 0 0,1 0-133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33.739"/>
    </inkml:context>
    <inkml:brush xml:id="br0">
      <inkml:brushProperty name="width" value="0.1" units="cm"/>
      <inkml:brushProperty name="height" value="0.1" units="cm"/>
      <inkml:brushProperty name="color" value="#F4F91B"/>
    </inkml:brush>
  </inkml:definitions>
  <inkml:trace contextRef="#ctx0" brushRef="#br0">0 2 3079 0 0,'17'-1'276'0'0,"6"0"272"0"0,-19 2-522 0 0,0 1 0 0 0,0-1 0 0 0,0 0 0 0 0,0 1 0 0 0,0 0-1 0 0,0 0 1 0 0,-1 0 0 0 0,1 1 0 0 0,-1-1 0 0 0,0 1 0 0 0,1 0-1 0 0,2 4 1 0 0,24 16 766 0 0,16-4-64 0 0,-32-13-614 0 0,0 0-1 0 0,0 0 0 0 0,0-2 0 0 0,1 0 0 0 0,19 3 0 0 0,-18-3-56 0 0,21 2 173 0 0,0-1-1 0 0,67-1 0 0 0,34-11 142 0 0,-124 6-350 0 0,-4 0-3 0 0,69-5 280 0 0,133 6 0 0 0,147 33 128 0 0,-214-25-298 0 0,2 9 158 0 0,-87-11-162 0 0,56 8 64 0 0,94 7-75 0 0,-177-19-8 0 0,4-1 54 0 0,50-5-1 0 0,-22 0-59 0 0,61-7 80 0 0,-74 6-171 0 0,-32 3 27 0 0,7-1 4 0 0,34 0 0 0 0,8 4 87 0 0,92-13-1 0 0,67-22 108 0 0,-97 14-137 0 0,187-4 0 0 0,-144 13-96 0 0,29-9 24 0 0,-122 9-4 0 0,134 0 0 0 0,-7 18 44 0 0,-38-14 8 0 0,-24-1-16 0 0,-56 9-56 0 0,123 17 0 0 0,-132-10 22 0 0,0-2-1 0 0,145-11 0 0 0,-105 3-1 0 0,123 15-1 0 0,29 0 6 0 0,-20-9 29 0 0,52 9 31 0 0,-231-14-32 0 0,118-17 0 0 0,45-2 22 0 0,-11 29-11 0 0,-116-4 17 0 0,143-11-1 0 0,-129 0-49 0 0,93 10 4 0 0,-140 0-16 0 0,-70-4-16 0 0,155 1 15 0 0,-101-3 4 0 0,308-2 73 0 0,-333 7-95 0 0,63 14 0 0 0,-75-11 0 0 0,26 11 0 0 0,-35-11 0 0 0,1 0 0 0 0,-1-2 0 0 0,1 0 0 0 0,0 0 0 0 0,17 0 0 0 0,107 10 68 0 0,-71-6-72 0 0,86 15 4 0 0,-49-7 0 0 0,-59-11 13 0 0,0-2 0 0 0,51-4 0 0 0,95-15 53 0 0,-52 3-43 0 0,194 19-23 0 0,-304-5 0 0 0,8-1 11 0 0,1-2-1 0 0,-1-2 1 0 0,-1-2-1 0 0,42-11 1 0 0,4 0 0 0 0,-28 7 5 0 0,0 3 0 0 0,0 1 0 0 0,93 5 0 0 0,-77 7-16 0 0,-13-1 0 0 0,70-3 0 0 0,-37-7 0 0 0,138-6 0 0 0,2 19 0 0 0,-170-3 9 0 0,71-4 1 0 0,63-14 22 0 0,-33 2-19 0 0,224 3-13 0 0,-251 2 64 0 0,2 0 0 0 0,246 27 75 0 0,-299-14-72 0 0,-33-4-32 0 0,1 2-1 0 0,79 19 1 0 0,-123-22-92 0 0,0 1 1 0 0,1 0 0 0 0,-1 0 0 0 0,0 1-1 0 0,-1 1 1 0 0,1-1 0 0 0,-1 1 0 0 0,0 1-1 0 0,0 0 1 0 0,0 0 0 0 0,-1 0 0 0 0,0 1-1 0 0,0 0 1 0 0,0 0 0 0 0,5 9 0 0 0,2 10-946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6:35.149"/>
    </inkml:context>
    <inkml:brush xml:id="br0">
      <inkml:brushProperty name="width" value="0.1" units="cm"/>
      <inkml:brushProperty name="height" value="0.1" units="cm"/>
      <inkml:brushProperty name="color" value="#F4F91B"/>
    </inkml:brush>
  </inkml:definitions>
  <inkml:trace contextRef="#ctx0" brushRef="#br0">29 120 1375 0 0,'-25'-39'136'0'0,"24"38"-35"0"0,1-1 0 0 0,-1 1-1 0 0,1-1 1 0 0,-1 1-1 0 0,1-1 1 0 0,0 1-1 0 0,0-1 1 0 0,0 1-1 0 0,0-1 1 0 0,0 1 0 0 0,0-1-1 0 0,0 0 1 0 0,0 1-1 0 0,1-1 1 0 0,-1 1-1 0 0,1-1 1 0 0,0-1-1 0 0,0-1 284 0 0,1-1 0 0 0,-1 1-1 0 0,1-1 1 0 0,5-7-1 0 0,-5 10-339 0 0,-1 0-1 0 0,1 0 0 0 0,0 0 1 0 0,0 1-1 0 0,0-1 0 0 0,0 1 0 0 0,0-1 1 0 0,1 1-1 0 0,-1 0 0 0 0,0 0 1 0 0,1 0-1 0 0,-1 0 0 0 0,0 0 0 0 0,1 1 1 0 0,-1-1-1 0 0,1 1 0 0 0,-1 0 0 0 0,1-1 1 0 0,0 1-1 0 0,-1 0 0 0 0,1 0 1 0 0,-1 1-1 0 0,1-1 0 0 0,3 2 0 0 0,8 1 51 0 0,-1 1 0 0 0,1 0-1 0 0,18 10 1 0 0,-3-2 65 0 0,36 11 305 0 0,108 23 0 0 0,-128-41-193 0 0,-1-2-1 0 0,1-1 0 0 0,64-7 1 0 0,100-15 591 0 0,-130 14-419 0 0,93 5 1 0 0,25-2-160 0 0,25-23-140 0 0,-51 5-96 0 0,-74 16 28 0 0,125 9 0 0 0,-102 1-47 0 0,207 31 5 0 0,-25 0-4 0 0,-37-29 0 0 0,151 10 250 0 0,-89-13-206 0 0,3 12-74 0 0,-122-1 0 0 0,4-13 0 0 0,45 10 64 0 0,300 14-64 0 0,-256-22 0 0 0,103-28 64 0 0,-73 8-31 0 0,-10 1-2 0 0,-289 11-28 0 0,333-31 122 0 0,-337 33-113 0 0,123 1 77 0 0,-134 2-243 0 0,0 1 0 0 0,0 1 1 0 0,0 1-1 0 0,0 0 0 0 0,-1 1 0 0 0,28 12 0 0 0,-19-4-3814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7:34.909"/>
    </inkml:context>
    <inkml:brush xml:id="br0">
      <inkml:brushProperty name="width" value="0.1" units="cm"/>
      <inkml:brushProperty name="height" value="0.1" units="cm"/>
      <inkml:brushProperty name="color" value="#F4F91B"/>
    </inkml:brush>
  </inkml:definitions>
  <inkml:trace contextRef="#ctx0" brushRef="#br0">1 38 455 0 0,'5'-5'290'0'0,"0"1"0"0"0,1 1-1 0 0,-1-1 1 0 0,1 1-1 0 0,0 0 1 0 0,0 0 0 0 0,0 1-1 0 0,0-1 1 0 0,0 1-1 0 0,1 1 1 0 0,-1-1 0 0 0,1 1-1 0 0,-1 0 1 0 0,11 1-1 0 0,-15 0-286 0 0,0 0-1 0 0,0 1 1 0 0,0 0-1 0 0,0-1 1 0 0,0 1-1 0 0,0 0 1 0 0,0 0 0 0 0,-1 0-1 0 0,1 0 1 0 0,0 1-1 0 0,-1-1 1 0 0,1 0-1 0 0,-1 1 1 0 0,1-1-1 0 0,-1 1 1 0 0,3 2-1 0 0,-1 2-109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7:37.234"/>
    </inkml:context>
    <inkml:brush xml:id="br0">
      <inkml:brushProperty name="width" value="0.1" units="cm"/>
      <inkml:brushProperty name="height" value="0.1" units="cm"/>
      <inkml:brushProperty name="color" value="#F4F91B"/>
    </inkml:brush>
  </inkml:definitions>
  <inkml:trace contextRef="#ctx0" brushRef="#br0">1 31 4031 0 0,'0'-1'84'0'0,"-1"0"0"0"0,1 0 0 0 0,0 0 0 0 0,1 0 0 0 0,-1 0 0 0 0,0 0 0 0 0,0 0-1 0 0,0 0 1 0 0,1 0 0 0 0,-1 0 0 0 0,0 0 0 0 0,1 0 0 0 0,-1 0 0 0 0,1 0-1 0 0,-1 0 1 0 0,1 0 0 0 0,-1 0 0 0 0,1 1 0 0 0,0-1 0 0 0,1-1 0 0 0,0 0 58 0 0,1 1 0 0 0,0 0 0 0 0,-1 0 0 0 0,1 0 0 0 0,0 0 0 0 0,-1 1 0 0 0,1-1 0 0 0,3 0 0 0 0,2 1 16 0 0,0-1-1 0 0,0 1 1 0 0,0 0-1 0 0,0 1 0 0 0,0 0 1 0 0,0 0-1 0 0,-1 1 0 0 0,13 3 1 0 0,-1 0-45 0 0,66 9 397 0 0,10 8 82 0 0,-72-16-456 0 0,0-2 0 0 0,0 0 0 0 0,1-2 0 0 0,-1 0 0 0 0,1-2 0 0 0,25-3 0 0 0,71-2 393 0 0,-46 3-367 0 0,-5 1-39 0 0,76 9-1 0 0,-64 0-101 0 0,113 6 76 0 0,-123-18-86 0 0,17 1-1 0 0,24 0 80 0 0,-23-1-52 0 0,-56 4-12 0 0,165 3 76 0 0,-117 2-17 0 0,-1-4 1 0 0,143-16-1 0 0,-175 10-32 0 0,0 1 1 0 0,79 5-1 0 0,96 22-13 0 0,-129-12 5 0 0,-35-8-7 0 0,1-2 0 0 0,96-12 0 0 0,-84 5-24 0 0,-25 3 33 0 0,0 1-1 0 0,83 9 0 0 0,65 5 100 0 0,-41-5-57 0 0,18 19-15 0 0,-97-13-74 0 0,-14-2 0 0 0,166 5 125 0 0,-76-9-58 0 0,-97-5-67 0 0,-32-2 0 0 0,36 4 0 0 0,5 4 20 0 0,-33-4 2 0 0,45 10 0 0 0,6 2-22 0 0,-33-8 0 0 0,1-1 0 0 0,1-2 0 0 0,64-2 0 0 0,-29-1 0 0 0,123 0 79 0 0,59 4 34 0 0,169 5 218 0 0,-150 7-217 0 0,-270-16-111 0 0,353 3 61 0 0,-260-11-12 0 0,97 1 35 0 0,-38 10-28 0 0,254-26-1 0 0,42-5 81 0 0,268 28 50 0 0,-471 1-141 0 0,8 1 32 0 0,-104-1-48 0 0,198-23 0 0 0,-239 14 0 0 0,222 18 0 0 0,-34-10-32 0 0,-160-4 0 0 0,-50 2 0 0 0,372-15 0 0 0,409-58 64 0 0,-687 69-64 0 0,110-8 0 0 0,-186 1 0 0 0,195 5 0 0 0,120 9 0 0 0,-298-9 0 0 0,165 15 0 0 0,-243-8 0 0 0,89-10 0 0 0,-83 4 0 0 0,240-6 0 0 0,211 0 64 0 0,-210 1-64 0 0,-215 12 0 0 0,167-17 0 0 0,-140 0 0 0 0,0 4 0 0 0,2 6 0 0 0,131 10 0 0 0,-32 5 0 0 0,92 10 0 0 0,-295-18 0 0 0,49 7 0 0 0,0-2 0 0 0,91-3 0 0 0,-68-8 0 0 0,93-8 0 0 0,15 1 0 0 0,3-1 0 0 0,-35 1 0 0 0,-142 11 0 0 0,-1 1 0 0 0,1 1 0 0 0,-1 0 0 0 0,1 2 0 0 0,32 10 0 0 0,-49-13-38 0 0,-1 1 0 0 0,1 0-1 0 0,-1 0 1 0 0,0 0 0 0 0,1 0 0 0 0,-1 1-1 0 0,0-1 1 0 0,0 1 0 0 0,0 0 0 0 0,-1 1-1 0 0,1-1 1 0 0,-1 0 0 0 0,0 1-1 0 0,0 0 1 0 0,0 0 0 0 0,3 6 0 0 0,3 10-336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7:38.269"/>
    </inkml:context>
    <inkml:brush xml:id="br0">
      <inkml:brushProperty name="width" value="0.1" units="cm"/>
      <inkml:brushProperty name="height" value="0.1" units="cm"/>
      <inkml:brushProperty name="color" value="#F4F91B"/>
    </inkml:brush>
  </inkml:definitions>
  <inkml:trace contextRef="#ctx0" brushRef="#br0">292 0 919 0 0,'-10'2'-40'0'0,"0"-2"0"0"0,0 1-1 0 0,-15-2 1 0 0,-17 1 3568 0 0,29 1-3119 0 0,-4 0 41 0 0,0 1-1 0 0,1 1 1 0 0,-24 6-1 0 0,35-8-393 0 0,0 1-1 0 0,0 0 1 0 0,1 0-1 0 0,-1 0 1 0 0,1 1-1 0 0,-1 0 1 0 0,1 0 0 0 0,0 0-1 0 0,0 0 1 0 0,0 1-1 0 0,1-1 1 0 0,-1 1-1 0 0,1 0 1 0 0,0 0-1 0 0,-5 8 1 0 0,5-6-29 0 0,0 0 0 0 0,0 0 0 0 0,0 0 1 0 0,1 1-1 0 0,0-1 0 0 0,0 0 0 0 0,1 1 0 0 0,0 0 0 0 0,0-1 0 0 0,0 12 0 0 0,1-15-5 0 0,1 0 1 0 0,-1 0-1 0 0,1 0 0 0 0,-1 0 0 0 0,1-1 0 0 0,0 1 1 0 0,0 0-1 0 0,0 0 0 0 0,1-1 0 0 0,-1 1 0 0 0,1-1 1 0 0,-1 1-1 0 0,1-1 0 0 0,0 0 0 0 0,0 1 0 0 0,0-1 0 0 0,0 0 1 0 0,0 0-1 0 0,1-1 0 0 0,-1 1 0 0 0,0 0 0 0 0,1-1 1 0 0,0 1-1 0 0,-1-1 0 0 0,1 0 0 0 0,4 2 0 0 0,3 0 114 0 0,1-1 0 0 0,-1 0 0 0 0,0 0 0 0 0,1-1 0 0 0,-1 0-1 0 0,18-1 1 0 0,65-11 601 0 0,-44 5-438 0 0,-2 1-120 0 0,239-22 571 0 0,-3-4-418 0 0,-52 4-230 0 0,-167 23 71 0 0,104 6 0 0 0,109 19 211 0 0,-172-20-336 0 0,-74-2-18 0 0,-1 1 1 0 0,50 6-1 0 0,-75-5-57 0 0,-1 0 0 0 0,0 0 0 0 0,0 0 1 0 0,0 0-1 0 0,0 1 0 0 0,0 0 0 0 0,0-1 0 0 0,0 2 0 0 0,-1-1 1 0 0,1 0-1 0 0,-1 1 0 0 0,1-1 0 0 0,-1 1 0 0 0,5 5 0 0 0,-3 0-461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7:41.282"/>
    </inkml:context>
    <inkml:brush xml:id="br0">
      <inkml:brushProperty name="width" value="0.1" units="cm"/>
      <inkml:brushProperty name="height" value="0.1" units="cm"/>
      <inkml:brushProperty name="color" value="#F4F91B"/>
    </inkml:brush>
  </inkml:definitions>
  <inkml:trace contextRef="#ctx0" brushRef="#br0">1 151 2183 0 0,'0'0'5'0'0,"0"-2"43"0"0,0-1 1 0 0,1 1-1 0 0,0 0 1 0 0,-1 0-1 0 0,1 0 1 0 0,0 0 0 0 0,0 0-1 0 0,0 0 1 0 0,1 0-1 0 0,-1 1 1 0 0,0-1-1 0 0,1 0 1 0 0,-1 1-1 0 0,1-1 1 0 0,-1 1-1 0 0,1-1 1 0 0,0 1-1 0 0,0 0 1 0 0,-1-1-1 0 0,1 1 1 0 0,0 0-1 0 0,0 0 1 0 0,0 1-1 0 0,5-2 1 0 0,16-5 779 0 0,-9 2-639 0 0,1 1 0 0 0,-1 1 0 0 0,1 0 0 0 0,-1 1 0 0 0,1 1 0 0 0,20 0-1 0 0,-5 1 169 0 0,-1-2 0 0 0,1 0 0 0 0,-1-2-1 0 0,57-15 1 0 0,-50 10-10 0 0,1 1 1 0 0,55-3-1 0 0,144 10 46 0 0,-40 0-245 0 0,-68-3-15 0 0,73 8-26 0 0,178-6 350 0 0,50-13 93 0 0,-115 10-220 0 0,-164 1-135 0 0,174 20 150 0 0,-4 1-13 0 0,-179-19-20 0 0,142 19 0 0 0,120-2 37 0 0,-364-15-319 0 0,229 17 85 0 0,-80-1-33 0 0,101-22-20 0 0,-54-1-36 0 0,139-2-26 0 0,173-4 0 0 0,-262 3 27 0 0,80 3 10 0 0,-11 13-37 0 0,121 10 0 0 0,-98-15 38 0 0,-83-5-12 0 0,-222 6-26 0 0,266-1 0 0 0,73 1 64 0 0,-283-1-32 0 0,135-16 0 0 0,47 10-32 0 0,-175 7 0 0 0,121-13 25 0 0,99 2 14 0 0,17 11-39 0 0,-297-4 0 0 0,9 0 0 0 0,0 3 0 0 0,102 15 0 0 0,-84-3 0 0 0,126-2 0 0 0,69 8 0 0 0,-135-1 27 0 0,274-3 0 0 0,-142 0 172 0 0,31-2 12 0 0,-1-8-211 0 0,-47 2 32 0 0,0-21 0 0 0,17 20-32 0 0,-57 1 0 0 0,202-2 0 0 0,-253-1 0 0 0,79-18 37 0 0,-51 1-10 0 0,-4 12-27 0 0,181-8 0 0 0,-279 7 0 0 0,131 14 0 0 0,-110-4 0 0 0,108-12 0 0 0,12 1 0 0 0,-234 4-5 0 0,137 12 19 0 0,-119-8-48 0 0,0 2-1 0 0,42 13 1 0 0,-69-17-724 0 0,0 2 0 0 0,0-1 0 0 0,-1 1 0 0 0,12 8 0 0 0,6 4-3406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7:56.434"/>
    </inkml:context>
    <inkml:brush xml:id="br0">
      <inkml:brushProperty name="width" value="0.1" units="cm"/>
      <inkml:brushProperty name="height" value="0.1" units="cm"/>
      <inkml:brushProperty name="color" value="#F4F91B"/>
    </inkml:brush>
  </inkml:definitions>
  <inkml:trace contextRef="#ctx0" brushRef="#br0">0 544 2759 0 0,'2'-4'391'0'0,"0"1"-1"0"0,0-1 0 0 0,0 1 0 0 0,0 0 1 0 0,0 0-1 0 0,5-5 0 0 0,-6 7-278 0 0,0 0 0 0 0,0 1 0 0 0,0-1 0 0 0,1 0 0 0 0,-1 1 0 0 0,0-1 1 0 0,0 1-1 0 0,0-1 0 0 0,1 1 0 0 0,-1 0 0 0 0,0 0 0 0 0,0-1 0 0 0,1 1 0 0 0,-1 0 0 0 0,0 0 0 0 0,1 0 0 0 0,-1 0 0 0 0,0 1 0 0 0,0-1 0 0 0,1 0 0 0 0,-1 0 1 0 0,0 1-1 0 0,0-1 0 0 0,2 1 0 0 0,101 40 952 0 0,-84-35-974 0 0,1 0 0 0 0,-1-1 0 0 0,1-2 1 0 0,0 0-1 0 0,0-1 0 0 0,0-1 0 0 0,0-1 0 0 0,0-1 1 0 0,0-1-1 0 0,0 0 0 0 0,26-8 0 0 0,32-6 333 0 0,1 3 0 0 0,117-4-1 0 0,308-17-346 0 0,-295 27-40 0 0,-28 2-8 0 0,-105-2-12 0 0,13-1 67 0 0,140 5 0 0 0,-98 16 19 0 0,86 3-66 0 0,-68-14-16 0 0,111-3 24 0 0,-104 0-44 0 0,54-3 0 0 0,-59-8 32 0 0,282 13 0 0 0,-379 2-32 0 0,77-6 0 0 0,53-14 0 0 0,10-2 0 0 0,394-32 64 0 0,-504 44-1 0 0,145 8-1 0 0,-19 1 5 0 0,-56-14 13 0 0,40 0 32 0 0,-42 17-112 0 0,-78-1 0 0 0,111-8 0 0 0,294-24 64 0 0,-69 4-64 0 0,-213 8 0 0 0,-18 10 0 0 0,50-5 0 0 0,-98-2 12 0 0,212-16 40 0 0,78-5 12 0 0,56 10 75 0 0,-182 9-45 0 0,-110 4-60 0 0,888-51 94 0 0,-536 33-11 0 0,-210 7-96 0 0,-37 3 12 0 0,-78 16-20 0 0,21-1-16 0 0,-76-4 3 0 0,196 17 0 0 0,-119 4 0 0 0,34 3 0 0 0,-50 8 0 0 0,98 7 0 0 0,-255-28 0 0 0,353 27 0 0 0,95 13 0 0 0,-260-22 0 0 0,-23-1 0 0 0,-146-18 0 0 0,210 14 0 0 0,-22 14 0 0 0,-156-22 0 0 0,119-5 0 0 0,-27-3 0 0 0,290-2 0 0 0,-78 0 0 0 0,-158 0 0 0 0,91 6 0 0 0,-314 0 0 0 0,317 13 0 0 0,-268-19 7 0 0,255-11 50 0 0,-311 10-24 0 0,2 0 95 0 0,47 2-1 0 0,-77 1-115 0 0,1 0 0 0 0,-1 0 0 0 0,0 0 0 0 0,1 0 0 0 0,-1 1-1 0 0,1-1 1 0 0,-1 1 0 0 0,0-1 0 0 0,0 0 0 0 0,1 1 0 0 0,-1 0 0 0 0,0-1-1 0 0,0 1 1 0 0,0 0 0 0 0,0 0 0 0 0,0 0 0 0 0,0 0 0 0 0,0 0 0 0 0,0 0-1 0 0,0 0 1 0 0,2 2 0 0 0,-3-2-248 0 0,1 1-1 0 0,-1 0 1 0 0,1-1 0 0 0,-1 1-1 0 0,1 0 1 0 0,-1 0 0 0 0,0-1-1 0 0,0 1 1 0 0,0 0 0 0 0,0 0-1 0 0,0-1 1 0 0,0 1-1 0 0,-1 0 1 0 0,1 0 0 0 0,0-1-1 0 0,-2 4 1 0 0,-6 16-4103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07:57.846"/>
    </inkml:context>
    <inkml:brush xml:id="br0">
      <inkml:brushProperty name="width" value="0.1" units="cm"/>
      <inkml:brushProperty name="height" value="0.1" units="cm"/>
      <inkml:brushProperty name="color" value="#F4F91B"/>
    </inkml:brush>
  </inkml:definitions>
  <inkml:trace contextRef="#ctx0" brushRef="#br0">103 71 455 0 0,'-79'-33'243'0'0,"58"24"7404"0"0,18 6-6997 0 0,15 7-514 0 0,100 33 620 0 0,-83-31-608 0 0,0-1 0 0 0,0-2 0 0 0,0-1 0 0 0,1-1 0 0 0,-1-1 0 0 0,1-2 0 0 0,48-9 0 0 0,-5 3 106 0 0,0 2 0 0 0,0 4 0 0 0,75 7 0 0 0,214-11 29 0 0,-240-3-197 0 0,92-4 89 0 0,234 1 274 0 0,-327 7-391 0 0,109 11 57 0 0,-153-1-111 0 0,0-3 1 0 0,84-9-1 0 0,-36-6 14 0 0,0 5 0 0 0,146 10-1 0 0,40 2 21 0 0,-66-4-12 0 0,-116 5-26 0 0,267 1 0 0 0,84 18 64 0 0,-188-10-31 0 0,-11-2-2 0 0,-160-3 1 0 0,188-10 0 0 0,78 1 127 0 0,-353 1-136 0 0,52 1 88 0 0,159-16 0 0 0,1-3 132 0 0,67 15 81 0 0,-296 2-293 0 0,-1 1 1 0 0,1 0-1 0 0,-1 1 0 0 0,26 6 1 0 0,-35-6-151 0 0,1 0 1 0 0,-1 0-1 0 0,0 1 1 0 0,0 0-1 0 0,0 0 1 0 0,-1 1-1 0 0,1 0 1 0 0,-1 0-1 0 0,0 1 1 0 0,0 0-1 0 0,0 0 0 0 0,6 7 1 0 0,2 9-709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0.984"/>
    </inkml:context>
    <inkml:brush xml:id="br0">
      <inkml:brushProperty name="width" value="0.1" units="cm"/>
      <inkml:brushProperty name="height" value="0.1" units="cm"/>
      <inkml:brushProperty name="color" value="#E71224"/>
    </inkml:brush>
  </inkml:definitions>
  <inkml:trace contextRef="#ctx0" brushRef="#br0">146 656 5983 0 0,'12'-20'4929'0'0,"-8"35"906"0"0,-4 8-6005 0 0,0 0-1 0 0,-2 1 0 0 0,-1-1 1 0 0,0 0-1 0 0,-2 0 0 0 0,-10 29 1 0 0,12-44 646 0 0,-1-1 1 0 0,1 1 0 0 0,-1-1-1 0 0,-1 0 1 0 0,1 0 0 0 0,-10 10-1 0 0,-11 18 1541 0 0,8-9-972 0 0,-32 42 0 0 0,43-64-2894 0 0</inkml:trace>
  <inkml:trace contextRef="#ctx0" brushRef="#br0" timeOffset="1">680 38 9671 0 0,'-1'-4'250'0'0,"0"0"-137"0"0,-1 1 1 0 0,1-1-1 0 0,-1 0 0 0 0,1 1 1 0 0,-1-1-1 0 0,0 1 0 0 0,-3-4 0 0 0,5 6 28 0 0,-1 1-1 0 0,0 0 1 0 0,1 0 0 0 0,-1 0-1 0 0,1 0 1 0 0,-1 0-1 0 0,1 0 1 0 0,-1 0-1 0 0,1 0 1 0 0,-1 0-1 0 0,0 0 1 0 0,1 0-1 0 0,-1 0 1 0 0,1 0-1 0 0,-1 0 1 0 0,1 1 0 0 0,-1-1-1 0 0,1 0 1 0 0,-1 0-1 0 0,1 1 1 0 0,-1-1-1 0 0,1 0 1 0 0,-1 1-1 0 0,1-1 1 0 0,-1 0-1 0 0,1 1 1 0 0,0-1 0 0 0,-1 1-1 0 0,-12 13 228 0 0,8-4-191 0 0,0 0 0 0 0,1 0-1 0 0,0 0 1 0 0,1 1-1 0 0,0 0 1 0 0,-3 19 0 0 0,-3 11 482 0 0,-57 193 2840 0 0,57-184-2925 0 0,1 1 0 0 0,0 102 0 0 0,4-56-1075 0 0,4-94 109 0 0,0 1 1 0 0,0-1-1 0 0,-1 0 0 0 0,1 0 0 0 0,-1 0 0 0 0,-2 6 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2:06.982"/>
    </inkml:context>
    <inkml:brush xml:id="br0">
      <inkml:brushProperty name="width" value="0.1" units="cm"/>
      <inkml:brushProperty name="height" value="0.1" units="cm"/>
      <inkml:brushProperty name="color" value="#E71224"/>
    </inkml:brush>
  </inkml:definitions>
  <inkml:trace contextRef="#ctx0" brushRef="#br0">1094 116 5983 0 0,'-20'-77'2718'0'0,"20"83"-2337"0"0,-1 0 0 0 0,1 1 0 0 0,-1-1 0 0 0,0 0 1 0 0,-1 1-1 0 0,0-1 0 0 0,0 0 0 0 0,0 0 0 0 0,0 0 1 0 0,-6 9-1 0 0,-39 67-649 0 0,30-57 470 0 0,-2 0-1 0 0,-38 39 1 0 0,-53 38 898 0 0,89-83-830 0 0,-285 237 2619 0 0,306-256-2887 0 0,-155 115 724 0 0,154-115-729 0 0,1 1 0 0 0,-1-1 0 0 0,1 1 0 0 0,-1-1 0 0 0,1 1 0 0 0,-1-1 0 0 0,1 0 0 0 0,-1 1 0 0 0,0-1 0 0 0,1 0 0 0 0,-1 0 0 0 0,0 1 0 0 0,1-1 0 0 0,-1 0 1 0 0,1 0-1 0 0,-1 0 0 0 0,0 0 0 0 0,1 0 0 0 0,-1 0 0 0 0,0 0 0 0 0,1 0 0 0 0,-1 0 0 0 0,0 0 0 0 0,1 0 0 0 0,-1 0 0 0 0,0 0 0 0 0,1-1 0 0 0,-1 1 0 0 0,0 0 0 0 0,0-1 0 0 0,0 0-25 0 0,0 0 0 0 0,1 0-1 0 0,-1 0 1 0 0,1-1 0 0 0,0 1-1 0 0,-1 0 1 0 0,1 0-1 0 0,0 0 1 0 0,0-1 0 0 0,-1 1-1 0 0,1 0 1 0 0,0 0 0 0 0,0-1-1 0 0,1-1 1 0 0,0-7 474 0 0,1 0 0 0 0,6-19 0 0 0,77-207-3 0 0,-62 165-398 0 0,32-87 24 0 0,-39 121-68 0 0,1 0 0 0 0,23-38 0 0 0,-33 64-1 0 0,-1 0 0 0 0,-1 0 0 0 0,6-16 0 0 0,-9 22 0 0 0,-1 0 0 0 0,1 0 0 0 0,-1 0 0 0 0,-1 0 0 0 0,1 0 0 0 0,-1 0 0 0 0,1 0 0 0 0,-1 0 0 0 0,-1-1 0 0 0,-1-7 0 0 0,7 51-41 0 0,-3-22 17 0 0,0 1 1 0 0,1 0-1 0 0,5 19 0 0 0,15 26 24 0 0,95 297 0 0 0,-114-344 24 0 0,1 6 188 0 0,4 25-1 0 0,-8-40-176 0 0,-1-1 0 0 0,0 1 1 0 0,0 0-1 0 0,0-1 0 0 0,0 1 1 0 0,-1-1-1 0 0,0 1 0 0 0,0-1 1 0 0,-4 10-1 0 0,5-14-29 0 0,0 0 0 0 0,0 0-1 0 0,-1-1 1 0 0,1 1 0 0 0,0 0-1 0 0,-1 0 1 0 0,1-1 0 0 0,0 1-1 0 0,-1 0 1 0 0,1-1 0 0 0,-1 1-1 0 0,1 0 1 0 0,-1-1 0 0 0,0 1-1 0 0,1-1 1 0 0,-1 1 0 0 0,0-1 0 0 0,1 1-1 0 0,-1-1 1 0 0,0 0 0 0 0,1 1-1 0 0,-1-1 1 0 0,0 0 0 0 0,0 1-1 0 0,1-1 1 0 0,-1 0 0 0 0,0 0-1 0 0,0 0 1 0 0,0 0 0 0 0,1 0-1 0 0,-1 0 1 0 0,0 0 0 0 0,0 0-1 0 0,0 0 1 0 0,0 0 0 0 0,1 0 0 0 0,-1 0-1 0 0,0 0 1 0 0,0-1 0 0 0,1 1-1 0 0,-1 0 1 0 0,0-1 0 0 0,0 1-1 0 0,1-1 1 0 0,-1 1 0 0 0,0 0-1 0 0,1-1 1 0 0,-1 0 0 0 0,1 1-1 0 0,-1-1 1 0 0,0 0 0 0 0,-3-3 22 0 0,-1 0 0 0 0,1-1 0 0 0,1 0 0 0 0,-1 1 0 0 0,-4-9 0 0 0,-14-24 14 0 0,-1 1-1 0 0,-2 1 1 0 0,-1 2-1 0 0,-2 0 1 0 0,-1 2-1 0 0,-2 1 1 0 0,-43-33-1 0 0,-106-67 25 0 0,113 86-51 0 0,28 18 15 0 0,-67-34-1 0 0,104 59-28 0 0,0 0 0 0 0,1 1 0 0 0,-1-1 0 0 0,0 1 0 0 0,0-1 0 0 0,1 1 0 0 0,-1-1 0 0 0,0 1 0 0 0,0 0 0 0 0,-2 0 0 0 0,3 0-3 0 0,1 0 0 0 0,-1 0 0 0 0,0 1 0 0 0,1-1 0 0 0,-1 0 0 0 0,0 0 0 0 0,1 1 0 0 0,-1-1-1 0 0,0 0 1 0 0,1 1 0 0 0,-1-1 0 0 0,1 0 0 0 0,-1 1 0 0 0,1-1 0 0 0,-1 1 0 0 0,1-1 0 0 0,-1 1 0 0 0,1-1 0 0 0,-1 2 0 0 0,0-1-4 0 0,0 1-1 0 0,1 0 0 0 0,-1 0 1 0 0,1 0-1 0 0,-1 0 1 0 0,1 0-1 0 0,0 0 1 0 0,0 0-1 0 0,0 0 1 0 0,0 0-1 0 0,0 0 0 0 0,1 0 1 0 0,-1 0-1 0 0,0 0 1 0 0,1 0-1 0 0,0 0 1 0 0,1 3-1 0 0,4 9-8 0 0,1 0 0 0 0,0 0 0 0 0,1 0-1 0 0,0-1 1 0 0,2-1 0 0 0,-1 0 0 0 0,1 0 0 0 0,21 19-1 0 0,12 5 30 0 0,50 33 0 0 0,-72-54-18 0 0,48 36 120 0 0,-39-27 70 0 0,2-1 0 0 0,0-1 0 0 0,1-2 0 0 0,46 20 1 0 0,-60-36 223 0 0,-18-4-388 0 0,-1 0-1 0 0,1 1 1 0 0,-1-1-1 0 0,0 0 1 0 0,1 0-1 0 0,-1 0 0 0 0,1 0 1 0 0,-1 0-1 0 0,1 0 1 0 0,-1 0-1 0 0,1 0 1 0 0,-1 0-1 0 0,1 0 1 0 0,-1 0-1 0 0,1 0 0 0 0,-1 0 1 0 0,1 0-1 0 0,-1-1 1 0 0,1 1-1 0 0,-1 0 1 0 0,0 0-1 0 0,1-1 0 0 0,-1 1 1 0 0,1 0-1 0 0,-1 0 1 0 0,0-1-1 0 0,1 1 1 0 0,-1 0-1 0 0,0-1 1 0 0,1 1-1 0 0,-1-1 0 0 0,0 1 1 0 0,0 0-1 0 0,1-1 1 0 0,-1 0-1 0 0,0 0-6 0 0,0 0 0 0 0,0 1 0 0 0,-1-1-1 0 0,1 0 1 0 0,0 0 0 0 0,-1 0 0 0 0,1 1-1 0 0,-1-1 1 0 0,1 0 0 0 0,-1 0 0 0 0,1 1 0 0 0,-1-1-1 0 0,0 0 1 0 0,1 1 0 0 0,-1-1 0 0 0,0 1 0 0 0,1-1-1 0 0,-1 1 1 0 0,0-1 0 0 0,0 1 0 0 0,1-1-1 0 0,-1 1 1 0 0,0 0 0 0 0,0-1 0 0 0,0 1 0 0 0,0 0-1 0 0,0 0 1 0 0,1 0 0 0 0,-3 0 0 0 0,-26-3 65 0 0,29 3-76 0 0,-4 1-16 0 0,0-1 0 0 0,0 1 0 0 0,1 0 0 0 0,-1 0 0 0 0,1 0 0 0 0,-1 0 0 0 0,1 1 0 0 0,-1 0 0 0 0,1-1 0 0 0,0 1 0 0 0,-1 0 0 0 0,1 1 0 0 0,0-1 0 0 0,0 0 0 0 0,-3 5 0 0 0,-6 5-264 0 0,2 1 0 0 0,-12 16 0 0 0,20-26 208 0 0,-36 56-2189 0 0,18-26 178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2:35.880"/>
    </inkml:context>
    <inkml:brush xml:id="br0">
      <inkml:brushProperty name="width" value="0.1" units="cm"/>
      <inkml:brushProperty name="height" value="0.1" units="cm"/>
      <inkml:brushProperty name="color" value="#E71224"/>
    </inkml:brush>
  </inkml:definitions>
  <inkml:trace contextRef="#ctx0" brushRef="#br0">892 17 7367 0 0,'-1'-1'52'0'0,"-1"0"0"0"0,1-1-1 0 0,-1 1 1 0 0,1 0 0 0 0,-1 0 0 0 0,0 0-1 0 0,0 1 1 0 0,0-1 0 0 0,1 0-1 0 0,-1 1 1 0 0,0-1 0 0 0,0 1-1 0 0,0 0 1 0 0,-2-1 0 0 0,2 1-2 0 0,1 0-1 0 0,0 1 1 0 0,0-1 0 0 0,-1 0 0 0 0,1 1-1 0 0,0-1 1 0 0,0 1 0 0 0,0-1 0 0 0,0 1-1 0 0,-1 0 1 0 0,1 0 0 0 0,0-1 0 0 0,0 1 0 0 0,0 0-1 0 0,1 0 1 0 0,-1 0 0 0 0,0 0 0 0 0,0 0-1 0 0,0 0 1 0 0,1 0 0 0 0,-1 0 0 0 0,0 2-1 0 0,-44 65 770 0 0,3-5-718 0 0,37-55-108 0 0,-18 35 159 0 0,-3-2-1 0 0,-55 70 0 0 0,43-69 430 0 0,2 2 0 0 0,3 1 0 0 0,1 2 0 0 0,-39 77 0 0 0,44-64-348 0 0,2 1 0 0 0,-19 79 0 0 0,39-126-135 0 0,6-23 212 0 0,5-24 179 0 0,25-78 33 0 0,-5 24-437 0 0,-19 51-57 0 0,0-1-1 0 0,-3 1 1 0 0,-1-1 0 0 0,-1 0-1 0 0,-3 0 1 0 0,0 0 0 0 0,-3 1 0 0 0,-15-70-1 0 0,15 91-5 0 0,-34-125 151 0 0,32 122-102 0 0,-1 1-1 0 0,-1 1 1 0 0,0-1 0 0 0,-2 1 0 0 0,-20-28 0 0 0,30 44-62 0 0,-1-1 0 0 0,1 0 0 0 0,-1 0 0 0 0,0 0 1 0 0,1 0-1 0 0,-1 0 0 0 0,0 1 0 0 0,0-1 0 0 0,0 0 0 0 0,1 1 0 0 0,-1-1 0 0 0,0 1 0 0 0,0-1 0 0 0,0 1 0 0 0,0-1 0 0 0,0 1 0 0 0,-2-1 0 0 0,3 1-5 0 0,-1 1 0 0 0,1-1 0 0 0,0 0 0 0 0,-1 0 0 0 0,1 1 0 0 0,0-1 0 0 0,-1 0 0 0 0,1 0 0 0 0,0 1 0 0 0,-1-1 0 0 0,1 1 0 0 0,0-1 0 0 0,0 0 0 0 0,0 1-1 0 0,-1-1 1 0 0,1 0 0 0 0,0 1 0 0 0,0-1 0 0 0,0 1 0 0 0,0-1 0 0 0,0 1 0 0 0,0-1 0 0 0,-1 0 0 0 0,1 1 0 0 0,0-1 0 0 0,0 1 0 0 0,1 0 0 0 0,-1 6 3 0 0,0 1 1 0 0,0 0 0 0 0,3 9-1 0 0,8 25-44 0 0,1-1 1 0 0,2-1-1 0 0,2 0 0 0 0,24 43 0 0 0,-18-41 77 0 0,2-2 0 0 0,2 0 0 0 0,54 62 0 0 0,-20-35 53 0 0,72 59 0 0 0,-95-93 32 0 0,28 24 428 0 0,-93-99 1479 0 0,22 34-1960 0 0,-11-14-13 0 0,-1 1 1 0 0,0 1-1 0 0,-25-20 1 0 0,14 17-67 0 0,-1 1 0 0 0,-1 1 0 0 0,-1 2 0 0 0,-59-26 0 0 0,72 37-2 0 0,0 1 0 0 0,0 2 0 0 0,0 0 0 0 0,-1 1 0 0 0,1 0 0 0 0,-1 2 0 0 0,0 0 0 0 0,0 2 0 0 0,0 0 0 0 0,-31 5 0 0 0,40-4-6 0 0,0 2 0 0 0,1 0 0 0 0,-1 0 0 0 0,1 1 0 0 0,0 0 0 0 0,0 1 0 0 0,0 0 0 0 0,1 1 0 0 0,0-1 0 0 0,0 2 0 0 0,0 0 0 0 0,1 0 0 0 0,0 0 0 0 0,0 1 0 0 0,1 0 0 0 0,0 0 0 0 0,0 1 0 0 0,1 0 0 0 0,-8 14 0 0 0,13-21 13 0 0,0 0-1 0 0,0 0 1 0 0,1 0-1 0 0,-1 0 1 0 0,1-1-1 0 0,-1 1 0 0 0,1 0 1 0 0,-1 0-1 0 0,1 0 1 0 0,0 0-1 0 0,0 0 1 0 0,0 0-1 0 0,0 0 1 0 0,0 0-1 0 0,1 0 1 0 0,-1 0-1 0 0,1 0 1 0 0,-1 0-1 0 0,1 0 0 0 0,1 3 1 0 0,0-3-5 0 0,-1 0 1 0 0,1 1-1 0 0,0-1 0 0 0,0 0 0 0 0,0-1 1 0 0,0 1-1 0 0,0 0 0 0 0,1-1 1 0 0,-1 1-1 0 0,1-1 0 0 0,-1 1 1 0 0,1-1-1 0 0,2 1 0 0 0,7 1-14 0 0,-1 0-1 0 0,1 0 1 0 0,0-1-1 0 0,0-1 1 0 0,20 0-1 0 0,330-23 398 0 0,-323 17-256 0 0,-2-1-1 0 0,1-2 1 0 0,-1-1-1 0 0,55-22 1 0 0,-161 89 114 0 0,12-10-730 0 0,-69 76 1 0 0,58-43-4895 0 0,29-27-733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3:00.566"/>
    </inkml:context>
    <inkml:brush xml:id="br0">
      <inkml:brushProperty name="width" value="0.1" units="cm"/>
      <inkml:brushProperty name="height" value="0.1" units="cm"/>
      <inkml:brushProperty name="color" value="#E71224"/>
    </inkml:brush>
  </inkml:definitions>
  <inkml:trace contextRef="#ctx0" brushRef="#br0">740 229 3679 0 0,'-2'-5'114'0'0,"1"0"-1"0"0,1 0 0 0 0,-1 0 0 0 0,1-1 0 0 0,0-4 0 0 0,0 6 118 0 0,5 26 2098 0 0,-4-12-2202 0 0,-1 0-1 0 0,0-1 0 0 0,0 1 1 0 0,-1-1-1 0 0,-1 1 1 0 0,1-1-1 0 0,-2 1 1 0 0,1-1-1 0 0,-1 0 1 0 0,0 0-1 0 0,-1 0 1 0 0,0 0-1 0 0,-1-1 1 0 0,0 1-1 0 0,0-1 1 0 0,-1 0-1 0 0,1-1 1 0 0,-2 0-1 0 0,1 1 1 0 0,-14 10-1 0 0,-107 84 2611 0 0,-124 114-550 0 0,187-157-2046 0 0,-76 56 1 0 0,93-74-68 0 0,45-41-52 0 0,2-6 27 0 0,2-5 52 0 0,11-17 22 0 0,-2-1-1 0 0,0 0 1 0 0,-3 0 0 0 0,0-1-1 0 0,-2-1 1 0 0,4-46-1 0 0,-6-189 23 0 0,-5 231-125 0 0,1 21-9 0 0,-1-41 24 0 0,-1 1 1 0 0,-19-96-1 0 0,18 138-26 0 0,0 0 0 0 0,-8-15 0 0 0,10 23 3 0 0,0 1 1 0 0,-1 0-1 0 0,0 0 0 0 0,0 0 0 0 0,1 0 0 0 0,-2 0 0 0 0,1 1 1 0 0,0-1-1 0 0,-1 1 0 0 0,1-1 0 0 0,-1 1 0 0 0,0 0 0 0 0,-3-2 1 0 0,6 3-10 0 0,-1 1 0 0 0,1 0 0 0 0,-1-1 1 0 0,1 1-1 0 0,-1 0 0 0 0,0 0 0 0 0,1-1 1 0 0,-1 1-1 0 0,0 0 0 0 0,1 0 0 0 0,-1 0 1 0 0,1 0-1 0 0,-1 0 0 0 0,0 0 0 0 0,1 0 1 0 0,-1 0-1 0 0,0 0 0 0 0,1 0 0 0 0,-1 0 1 0 0,1 1-1 0 0,-1-1 0 0 0,0 0 0 0 0,1 0 1 0 0,-1 1-1 0 0,1-1 0 0 0,-1 0 0 0 0,0 1 0 0 0,0 0 10 0 0,0 0-1 0 0,0 1 0 0 0,0-1 0 0 0,1 0 0 0 0,-1 0 1 0 0,0 1-1 0 0,1-1 0 0 0,-1 0 0 0 0,1 0 0 0 0,-1 1 1 0 0,1-1-1 0 0,0 2 0 0 0,-1 4 31 0 0,0-1 1 0 0,1 1-1 0 0,0-1 1 0 0,2 11-1 0 0,1-3-43 0 0,0 0 0 0 0,2 1 0 0 0,-1-1 0 0 0,9 14 0 0 0,29 54 0 0 0,-38-75 0 0 0,109 165-57 0 0,-84-131 50 0 0,38 47 4 0 0,19 27 37 0 0,-74-96 7 0 0,-1 0 0 0 0,0 1 0 0 0,-2 0 0 0 0,10 29 0 0 0,-17-42 32 0 0,0 0-1 0 0,-1 0 1 0 0,2 13-1 0 0,-3-18-42 0 0,0-1 0 0 0,0 1 0 0 0,0 0 0 0 0,0-1-1 0 0,-1 1 1 0 0,1 0 0 0 0,0-1 0 0 0,-1 1-1 0 0,-1 2 1 0 0,2-3-14 0 0,0 0 0 0 0,-1-1 0 0 0,1 1 0 0 0,-1-1 0 0 0,1 1 0 0 0,-1-1 0 0 0,1 1 0 0 0,-1-1 0 0 0,1 1 0 0 0,-1-1 0 0 0,1 0 0 0 0,-1 1 0 0 0,1-1 0 0 0,-1 0 0 0 0,0 1 0 0 0,1-1 0 0 0,-1 0 0 0 0,0 0 0 0 0,1 0 0 0 0,-1 1 0 0 0,0-1 0 0 0,1 0 0 0 0,-1 0 0 0 0,-1 0 0 0 0,1-1 5 0 0,-1 1 0 0 0,0-1 0 0 0,0 0-1 0 0,0 1 1 0 0,1-1 0 0 0,-1 0 0 0 0,0 0 0 0 0,1 0-1 0 0,-1 0 1 0 0,1-1 0 0 0,-1 1 0 0 0,1 0-1 0 0,-2-3 1 0 0,-17-19 136 0 0,13 12-118 0 0,0-1 1 0 0,1 0-1 0 0,0 0 0 0 0,-4-14 0 0 0,-10-20 40 0 0,-12-15-18 0 0,-4-5-49 0 0,-41-109 0 0 0,58 132-12 0 0,18 40 0 0 0,0 0 0 0 0,-1 0 0 0 0,0 1 0 0 0,1-1 0 0 0,-1 1 0 0 0,0-1 0 0 0,0 1 0 0 0,-1 0 0 0 0,1 0 0 0 0,0 0 0 0 0,-1 0 0 0 0,-4-3 0 0 0,6 4-3 0 0,0 1 0 0 0,0 0 0 0 0,0 0 0 0 0,0 0 0 0 0,0 0 0 0 0,0 0 0 0 0,0 0 0 0 0,0 0 0 0 0,0 0 0 0 0,0 0 0 0 0,0 1 0 0 0,0-1 0 0 0,0 0 0 0 0,0 0 0 0 0,0 1 0 0 0,0-1 0 0 0,0 1 0 0 0,0-1 0 0 0,0 1 0 0 0,1-1-1 0 0,-1 1 1 0 0,0 0 0 0 0,0-1 0 0 0,1 1 0 0 0,-1 0 0 0 0,0-1 0 0 0,1 1 0 0 0,-1 0 0 0 0,1 0 0 0 0,-1 0 0 0 0,1 0 0 0 0,-1 0 0 0 0,1 0 0 0 0,-1-1 0 0 0,1 3 0 0 0,-3 5-16 0 0,0 0 1 0 0,1 1-1 0 0,-2 9 1 0 0,2-9-16 0 0,-22 89-90 0 0,-17 75 77 0 0,37-154 35 0 0,2 0 0 0 0,-1 0 0 0 0,2 1 0 0 0,1 22 1 0 0,1-37 7 0 0,-1 1 1 0 0,1 0-1 0 0,0 0 1 0 0,0 0 0 0 0,0-1-1 0 0,1 1 1 0 0,0 0-1 0 0,0-1 1 0 0,0 0 0 0 0,1 1-1 0 0,0-1 1 0 0,0 0 0 0 0,0 0-1 0 0,0-1 1 0 0,1 1-1 0 0,0-1 1 0 0,0 1 0 0 0,5 3-1 0 0,-3-5 7 0 0,0 0-1 0 0,0 0 1 0 0,0 0-1 0 0,0-1 1 0 0,0 0-1 0 0,0-1 1 0 0,0 1-1 0 0,1-1 1 0 0,10 1-1 0 0,3-1 94 0 0,37-3-1 0 0,1-6 220 0 0,0-2 0 0 0,71-22 1 0 0,-114 25-280 0 0,2 1 36 0 0,-39 12-29 0 0,0 2 1 0 0,1 0 0 0 0,-37 20-1 0 0,53-26-33 0 0,-23 13-308 0 0,0 2 1 0 0,1 0-1 0 0,0 2 1 0 0,2 1-1 0 0,0 1 1 0 0,1 1-1 0 0,2 1 1 0 0,-32 42-1 0 0,21-21-5886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13:41.771"/>
    </inkml:context>
    <inkml:brush xml:id="br0">
      <inkml:brushProperty name="width" value="0.1" units="cm"/>
      <inkml:brushProperty name="height" value="0.1" units="cm"/>
      <inkml:brushProperty name="color" value="#E71224"/>
    </inkml:brush>
  </inkml:definitions>
  <inkml:trace contextRef="#ctx0" brushRef="#br0">833 85 6911 0 0,'-2'-2'76'0'0,"0"1"0"0"0,1 0 0 0 0,-1-1 0 0 0,0 1 0 0 0,0 0 0 0 0,0 0 0 0 0,0 0 0 0 0,0 0 0 0 0,-1 0 0 0 0,1 1 0 0 0,-4-2 0 0 0,5 2 66 0 0,-1 0-1 0 0,1 1 1 0 0,-1-1-1 0 0,1 0 0 0 0,-1 1 1 0 0,1-1-1 0 0,-1 0 1 0 0,1 1-1 0 0,0 0 0 0 0,-1-1 1 0 0,1 1-1 0 0,0 0 1 0 0,-1 0-1 0 0,1 0 0 0 0,0 0 1 0 0,0 0-1 0 0,0 0 1 0 0,-2 1-1 0 0,-37 43 450 0 0,-48 67-1 0 0,52-63-565 0 0,-59 62 0 0 0,-37 10 547 0 0,105-99 64 0 0,-2-1 1 0 0,-1-1 0 0 0,-33 16-1 0 0,68-40-532 0 0,-1 0-1 0 0,0 0 0 0 0,0-1 0 0 0,0 0 1 0 0,0 1-1 0 0,-1-1 0 0 0,6-10 0 0 0,26-50-237 0 0,-10 8 45 0 0,30-103 0 0 0,-26 69 91 0 0,25-59-2 0 0,-51 141 0 0 0,-1 6 0 0 0,-1 1 0 0 0,1-1 0 0 0,-1 0 0 0 0,0 0 0 0 0,0 0 0 0 0,-1 1 0 0 0,1-1 0 0 0,-1 0 0 0 0,1 0 0 0 0,-1 0 0 0 0,0 0 0 0 0,0-6 0 0 0,-1 9 0 0 0,1 0-1 0 0,0 0 0 0 0,0 0 1 0 0,0 0-1 0 0,0 0 0 0 0,-1 0 0 0 0,1 0 1 0 0,0 0-1 0 0,0 0 0 0 0,0 0 1 0 0,-1 0-1 0 0,1 0 0 0 0,0 0 1 0 0,0 0-1 0 0,0 0 0 0 0,0 0 1 0 0,-1 1-1 0 0,1-1 0 0 0,0 0 1 0 0,0 0-1 0 0,0 0 0 0 0,0 0 1 0 0,0 0-1 0 0,-1 0 0 0 0,1 1 0 0 0,0-1 1 0 0,0 0-1 0 0,0 0 0 0 0,0 0 1 0 0,0 0-1 0 0,0 0 0 0 0,0 1 1 0 0,0-1-1 0 0,-1 0 0 0 0,1 0 1 0 0,0 0-1 0 0,0 1 0 0 0,0-1 1 0 0,0 0-1 0 0,0 0 0 0 0,0 0 1 0 0,0 0-1 0 0,0 1 0 0 0,0-1 1 0 0,0 0-1 0 0,0 0 0 0 0,1 1 0 0 0,-5 11-37 0 0,3-12 37 0 0,-17 56 12 0 0,9-30 16 0 0,1 0 1 0 0,1 0 0 0 0,-4 29 0 0 0,7-10 73 0 0,1 0 0 0 0,3 1 0 0 0,1-1-1 0 0,2 0 1 0 0,3 0 0 0 0,1 0 0 0 0,2 0 0 0 0,2-1 0 0 0,2-1 0 0 0,29 65 0 0 0,-35-94-51 0 0,-4-9-33 0 0,-1-1-1 0 0,1 0 1 0 0,-1 1 0 0 0,-1-1 0 0 0,1 1-1 0 0,0 0 1 0 0,-1 0 0 0 0,0-1 0 0 0,0 1-1 0 0,-1 0 1 0 0,1 8 0 0 0,-1-12-12 0 0,0-1 0 0 0,-1 1 0 0 0,1-1 0 0 0,0 0 0 0 0,0 1 0 0 0,0-1 0 0 0,-1 0 0 0 0,1 1 0 0 0,0-1 0 0 0,0 0 0 0 0,-1 1 0 0 0,1-1 0 0 0,0 0 0 0 0,-1 1 0 0 0,1-1 0 0 0,0 0 0 0 0,-1 0 1 0 0,1 0-1 0 0,0 1 0 0 0,-1-1 0 0 0,1 0 0 0 0,-1 0 0 0 0,1 0 0 0 0,0 0 0 0 0,-1 0 0 0 0,1 0 0 0 0,-1 0 0 0 0,1 0 0 0 0,-1 0 0 0 0,1 0 0 0 0,0 0 0 0 0,-1 0 0 0 0,1 0 0 0 0,-1 0 0 0 0,1 0 0 0 0,-1 0 0 0 0,1 0 0 0 0,0 0 0 0 0,-1 0 0 0 0,1-1 0 0 0,0 1 0 0 0,-1 0 0 0 0,0-1 0 0 0,-17-9 195 0 0,0-5-110 0 0,1 0-1 0 0,1-1 1 0 0,0 0-1 0 0,1-1 1 0 0,-15-23-1 0 0,-56-101-380 0 0,73 117 181 0 0,-18-31-244 0 0,-3 1-1 0 0,-73-90 0 0 0,94 130 272 0 0,-21-18 0 0 0,31 29 92 0 0,0 1 0 0 0,-1-1 0 0 0,1 0 0 0 0,-1 1 0 0 0,1 0 0 0 0,-1 0 0 0 0,0 0 0 0 0,0 0 0 0 0,0 1 0 0 0,-1 0 0 0 0,1 0 0 0 0,-8-2 0 0 0,12 4-7 0 0,-1-1 0 0 0,0 0 0 0 0,0 0 0 0 0,1 1 0 0 0,-1-1 0 0 0,0 1 1 0 0,1-1-1 0 0,-1 0 0 0 0,1 1 0 0 0,-1-1 0 0 0,1 1 0 0 0,-1-1 0 0 0,1 1 0 0 0,-1 0 0 0 0,1-1 0 0 0,-1 1 1 0 0,1 0-1 0 0,-1-1 0 0 0,1 1 0 0 0,0 0 0 0 0,-1-1 0 0 0,1 1 0 0 0,0 0 0 0 0,0-1 0 0 0,0 1 0 0 0,0 0 0 0 0,0 0 1 0 0,-1-1-1 0 0,1 1 0 0 0,0 0 0 0 0,0 0 0 0 0,1-1 0 0 0,-1 1 0 0 0,0 1 0 0 0,4 34 72 0 0,-3-29-68 0 0,2 11 59 0 0,0-1 0 0 0,2 0-1 0 0,0-1 1 0 0,1 1 0 0 0,0-1 0 0 0,2 0-1 0 0,0-1 1 0 0,0 1 0 0 0,1-2 0 0 0,20 25-1 0 0,-17-25 22 0 0,1 0-1 0 0,0-1 1 0 0,1 0 0 0 0,1-1-1 0 0,-1 0 1 0 0,2-2-1 0 0,0 0 1 0 0,0 0 0 0 0,33 12-1 0 0,-42-19 50 0 0,1 0 1 0 0,0-1-1 0 0,-1 0 0 0 0,1-1 0 0 0,0 0 0 0 0,0 0 0 0 0,0 0 0 0 0,0-1 1 0 0,0-1-1 0 0,0 1 0 0 0,0-1 0 0 0,0-1 0 0 0,-1 1 0 0 0,1-1 1 0 0,0 0-1 0 0,-1-1 0 0 0,1 0 0 0 0,10-6 0 0 0,-18 9-128 0 0,1-1 0 0 0,-1 1 0 0 0,1-1 0 0 0,-1 1 0 0 0,1 0 0 0 0,-1 0 0 0 0,1-1-1 0 0,0 1 1 0 0,-1 0 0 0 0,1 0 0 0 0,-1 0 0 0 0,1-1 0 0 0,-1 1 0 0 0,1 0 0 0 0,0 0 0 0 0,-1 0 0 0 0,1 0 0 0 0,0 0-1 0 0,-1 0 1 0 0,1 0 0 0 0,-1 1 0 0 0,1-1 0 0 0,0 0 0 0 0,-1 0 0 0 0,1 0 0 0 0,-1 1 0 0 0,1-1 0 0 0,-1 0 0 0 0,1 0-1 0 0,-1 1 1 0 0,1-1 0 0 0,-1 1 0 0 0,1-1 0 0 0,-1 0 0 0 0,1 1 0 0 0,-1-1 0 0 0,0 1 0 0 0,1-1 0 0 0,-1 1 0 0 0,0-1-1 0 0,1 1 1 0 0,-1-1 0 0 0,0 1 0 0 0,0-1 0 0 0,1 2 0 0 0,0 3-181 0 0,0 0-1 0 0,0-1 1 0 0,0 1 0 0 0,0 9-1 0 0,-1-8-208 0 0,2 27-1096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1:27.006"/>
    </inkml:context>
    <inkml:brush xml:id="br0">
      <inkml:brushProperty name="width" value="0.1" units="cm"/>
      <inkml:brushProperty name="height" value="0.1" units="cm"/>
      <inkml:brushProperty name="color" value="#F4F91B"/>
    </inkml:brush>
  </inkml:definitions>
  <inkml:trace contextRef="#ctx0" brushRef="#br0">847 194 6767 0 0,'-2'-16'128'0'0,"0"4"-8"0"0,1-1 0 0 0,0 0 0 0 0,1 1 0 0 0,2-19 0 0 0,-1 28-9 0 0,0 0-1 0 0,0 0 0 0 0,1 0 0 0 0,-1 0 1 0 0,1 0-1 0 0,0 0 0 0 0,3-4 0 0 0,4-7 260 0 0,-8 13-363 0 0,2-6 21 0 0,1 0 0 0 0,0 1 0 0 0,0-1 0 0 0,0 1 0 0 0,1 0 0 0 0,7-7 0 0 0,-7 12 121 0 0,-5 8 0 0 0,-6 9 90 0 0,-78 148 944 0 0,-48 82-294 0 0,66-133-664 0 0,6 2 0 0 0,-62 164 0 0 0,68-153 92 0 0,48-112-273 0 0,6-12 9 0 0,2-8 85 0 0,16-43 279 0 0,-2 0 1 0 0,-2-1-1 0 0,12-91 0 0 0,-22 105-396 0 0,-1 1-1 0 0,-2 0 0 0 0,-1-1 0 0 0,-2 1 1 0 0,-1-1-1 0 0,-2 1 0 0 0,-1 0 0 0 0,-2 1 1 0 0,-17-46-1 0 0,-17-23 201 0 0,46 107-221 0 0,20 31 0 0 0,27 84-50 0 0,9 21-66 0 0,-46-113 103 0 0,2 0 0 0 0,0-1 0 0 0,20 24 0 0 0,0-10 48 0 0,46 42 1 0 0,23 23 51 0 0,-91-89-79 0 0,-2 0-1 0 0,0 1 0 0 0,0 0 1 0 0,-2 1-1 0 0,10 21 0 0 0,-17-30 17 0 0,1-1-1 0 0,-2 1 0 0 0,0 0 1 0 0,0 0-1 0 0,0 0 0 0 0,-1 0 1 0 0,0 0-1 0 0,-1 14 0 0 0,0-21-17 0 0,0 0 0 0 0,0 0 0 0 0,-1 0 0 0 0,1 0 0 0 0,0 0-1 0 0,-1 1 1 0 0,0-1 0 0 0,1 0 0 0 0,-1 0 0 0 0,0 0 0 0 0,0 0 0 0 0,0-1-1 0 0,0 1 1 0 0,0 0 0 0 0,-1 0 0 0 0,1-1 0 0 0,0 1 0 0 0,-1 0 0 0 0,1-1-1 0 0,-1 0 1 0 0,0 1 0 0 0,1-1 0 0 0,-1 0 0 0 0,0 0 0 0 0,0 0 0 0 0,0 0-1 0 0,0 0 1 0 0,0 0 0 0 0,0 0 0 0 0,0-1 0 0 0,0 1 0 0 0,0-1 0 0 0,0 0-1 0 0,0 1 1 0 0,0-1 0 0 0,-1 0 0 0 0,1 0 0 0 0,0 0 0 0 0,0-1 0 0 0,0 1-1 0 0,-3-1 1 0 0,-2-1 24 0 0,0 1-1 0 0,0-2 1 0 0,0 1 0 0 0,0-1-1 0 0,1 0 1 0 0,-1 0-1 0 0,1-1 1 0 0,0 0-1 0 0,0 0 1 0 0,-11-10 0 0 0,-4-6 56 0 0,-27-32 0 0 0,28 28-40 0 0,-275-319-30 0 0,283 327-29 0 0,-2 1-1 0 0,1 0 0 0 0,-2 1 1 0 0,-24-19-1 0 0,32 28 9 0 0,-1 0 0 0 0,0 1 0 0 0,0 0-1 0 0,0 0 1 0 0,-1 1 0 0 0,1 0 0 0 0,-1 0-1 0 0,0 1 1 0 0,0 0 0 0 0,1 0 0 0 0,-2 1-1 0 0,-11 0 1 0 0,14 1-5 0 0,0 0-1 0 0,0 1 1 0 0,1 0-1 0 0,-1 0 1 0 0,0 1 0 0 0,1-1-1 0 0,-1 1 1 0 0,1 1-1 0 0,0-1 1 0 0,0 1-1 0 0,0 0 1 0 0,0 1-1 0 0,0-1 1 0 0,0 1-1 0 0,1 0 1 0 0,0 1 0 0 0,0-1-1 0 0,0 1 1 0 0,1 0-1 0 0,-1 0 1 0 0,1 1-1 0 0,0-1 1 0 0,1 1-1 0 0,-5 9 1 0 0,3-6 3 0 0,2 1 1 0 0,-1-1-1 0 0,1 1 1 0 0,1 0-1 0 0,-1 0 1 0 0,2 0-1 0 0,0 0 0 0 0,0 1 1 0 0,0-1-1 0 0,2 0 1 0 0,-1 0-1 0 0,3 13 1 0 0,-3-19 4 0 0,1 0 0 0 0,0 0 0 0 0,0-1 0 0 0,0 1 0 0 0,1 0 0 0 0,-1 0 0 0 0,1-1 0 0 0,0 1 0 0 0,0-1 0 0 0,0 0 0 0 0,0 1 0 0 0,1-1 0 0 0,-1 0 0 0 0,1 0 0 0 0,0-1 0 0 0,0 1 0 0 0,0 0 0 0 0,0-1 0 0 0,0 0 0 0 0,1 0 0 0 0,-1 0 0 0 0,1 0 0 0 0,-1 0 0 0 0,1-1 0 0 0,0 1 0 0 0,-1-1 0 0 0,1 0 0 0 0,0-1 0 0 0,0 1 0 0 0,0 0 0 0 0,0-1 0 0 0,0 0 0 0 0,0 0 0 0 0,4-1 0 0 0,6 0 80 0 0,0-1-1 0 0,0-1 1 0 0,0-1-1 0 0,-1 1 0 0 0,0-2 1 0 0,21-9-1 0 0,-6-1 240 0 0,48-32 0 0 0,102-96 700 0 0,-47 33-603 0 0,-128 108-400 0 0,-1 0 0 0 0,1 1 0 0 0,-1-1-1 0 0,1 1 1 0 0,0-1 0 0 0,-1 1 0 0 0,5-1 0 0 0,-7 2-24 0 0,0-1 0 0 0,1 1 1 0 0,-1 0-1 0 0,1 0 0 0 0,-1 0 0 0 0,1 0 0 0 0,-1 0 1 0 0,0 0-1 0 0,1 0 0 0 0,-1 0 0 0 0,1 1 1 0 0,-1-1-1 0 0,1 0 0 0 0,-1 0 0 0 0,0 0 0 0 0,1 0 1 0 0,-1 0-1 0 0,0 1 0 0 0,1-1 0 0 0,-1 0 0 0 0,1 0 1 0 0,-1 1-1 0 0,1 0-48 0 0,-1-1 0 0 0,1 1 0 0 0,-1 0 0 0 0,0 0 0 0 0,1 0 0 0 0,-1-1 0 0 0,0 1 0 0 0,0 0 0 0 0,0 0 0 0 0,1 0 0 0 0,-1 0 0 0 0,0 0 0 0 0,0-1 1 0 0,0 1-1 0 0,-1 2 0 0 0,-2 14-4060 0 0,-6 6-1370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1:43.316"/>
    </inkml:context>
    <inkml:brush xml:id="br0">
      <inkml:brushProperty name="width" value="0.1" units="cm"/>
      <inkml:brushProperty name="height" value="0.1" units="cm"/>
      <inkml:brushProperty name="color" value="#F4F91B"/>
    </inkml:brush>
  </inkml:definitions>
  <inkml:trace contextRef="#ctx0" brushRef="#br0">1 13 2671 0 0,'18'0'75'0'0,"18"0"839"0"0,0 1 0 0 0,58 9-1 0 0,-69-6-700 0 0,1-2-1 0 0,-1-1 0 0 0,30-2 0 0 0,23 1 739 0 0,-42 1-567 0 0,1 3 0 0 0,53 11 0 0 0,-61-9-278 0 0,1-1-1 0 0,0-2 0 0 0,-1 0 0 0 0,1-2 0 0 0,0-2 0 0 0,50-6 0 0 0,-45 5 142 0 0,-1 1 0 0 0,39 4 0 0 0,-41-1-150 0 0,51 5 89 0 0,35 0-23 0 0,-7-8-110 0 0,-40 2-25 0 0,-20 1 22 0 0,66-7 0 0 0,-70 1-50 0 0,73 5 0 0 0,15 0 0 0 0,-112-2 2 0 0,23-3 19 0 0,0 3 0 0 0,56 5-1 0 0,-79-2-20 0 0,41-3 0 0 0,-19-1 0 0 0,0-3 0 0 0,-34 5 18 0 0,0-2 0 0 0,0 1 0 0 0,0-2 0 0 0,0 1 1 0 0,14-6-1 0 0,1 0 76 0 0,29-16 302 0 0,-44 21-361 0 0,-2 0 22 0 0,0 1 1 0 0,0 0-1 0 0,0 0 0 0 0,18-1 0 0 0,-29 5-64 0 0,0-1 0 0 0,1 1 0 0 0,-1 0 0 0 0,1-1 0 0 0,0 1 0 0 0,-1 0-1 0 0,1 0 1 0 0,-1 3 0 0 0,-3 3-99 0 0,-4 4-172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1:48"/>
    </inkml:context>
    <inkml:brush xml:id="br0">
      <inkml:brushProperty name="width" value="0.1" units="cm"/>
      <inkml:brushProperty name="height" value="0.1" units="cm"/>
      <inkml:brushProperty name="color" value="#F4F91B"/>
    </inkml:brush>
  </inkml:definitions>
  <inkml:trace contextRef="#ctx0" brushRef="#br0">0 0 1983 0 0,'41'2'529'0'0,"-1"2"0"0"0,42 10 0 0 0,-36-6-298 0 0,57 3-1 0 0,116-10 600 0 0,14 0-393 0 0,-89-1-151 0 0,-54-2-60 0 0,-83 2-198 0 0,1 0 0 0 0,-1 0 0 0 0,1-1 0 0 0,-1 0-1 0 0,0 0 1 0 0,1-1 0 0 0,-1 0 0 0 0,0 0 0 0 0,0 0 0 0 0,9-6 0 0 0,6-10 110 0 0,-20 18-138 0 0,-1 0 5 0 0,-1 0-1 0 0,1 1 0 0 0,0-1 0 0 0,-1 0 1 0 0,1 0-1 0 0,-1 1 0 0 0,1-1 0 0 0,-1 1 1 0 0,1-1-1 0 0,-1 0 0 0 0,1 1 0 0 0,-1-1 1 0 0,1 1-1 0 0,-1-1 0 0 0,0 1 0 0 0,1-1 1 0 0,-1 1-1 0 0,0-1 0 0 0,1 1 0 0 0,-1 0 0 0 0,0-1 1 0 0,0 1-1 0 0,5 14-1811 0 0,-5-7-148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1:50.408"/>
    </inkml:context>
    <inkml:brush xml:id="br0">
      <inkml:brushProperty name="width" value="0.1" units="cm"/>
      <inkml:brushProperty name="height" value="0.1" units="cm"/>
      <inkml:brushProperty name="color" value="#F4F91B"/>
    </inkml:brush>
  </inkml:definitions>
  <inkml:trace contextRef="#ctx0" brushRef="#br0">948 406 4143 0 0,'-39'-61'1404'0'0,"26"96"576"0"0,4-14-1961 0 0,-1 0 0 0 0,-1-1 0 0 0,-1 0-1 0 0,0 0 1 0 0,-26 29 0 0 0,8-16 60 0 0,-67 58 0 0 0,-112 74 1154 0 0,199-155-1194 0 0,1 0-1 0 0,0 1 0 0 0,0-1 0 0 0,2 2 0 0 0,-10 16 0 0 0,0 0-11 0 0,12-21-14 0 0,0 1 0 0 0,0 0 0 0 0,1 1 0 0 0,1-1 0 0 0,-1 1-1 0 0,1-1 1 0 0,1 1 0 0 0,0 0 0 0 0,0 0 0 0 0,-1 12 0 0 0,7-23 49 0 0,1 1 0 0 0,-1-1 0 0 0,0 1 0 0 0,-1-1 0 0 0,1-1 0 0 0,4-1 0 0 0,-2-3 7 0 0,0 0-1 0 0,0 1 1 0 0,0-2-1 0 0,-1 1 0 0 0,0-1 1 0 0,-1 0-1 0 0,0 0 1 0 0,6-14-1 0 0,1-2 34 0 0,12-22 21 0 0,-1-1 0 0 0,18-62 0 0 0,-30 69-99 0 0,-1-2 0 0 0,-3 1-1 0 0,-1-1 1 0 0,-1-53 0 0 0,-18-168-30 0 0,13 246 6 0 0,-1-19 0 0 0,1 19 0 0 0,0 0 0 0 0,-1 1 0 0 0,0-1 0 0 0,-1 1 0 0 0,-9-24 0 0 0,12 39 0 0 0,0 1 0 0 0,0-1-1 0 0,0 0 1 0 0,0 1 0 0 0,-1-1-1 0 0,1 1 1 0 0,0-1-1 0 0,-1 1 1 0 0,1-1 0 0 0,0 0-1 0 0,-1 1 1 0 0,1-1 0 0 0,0 1-1 0 0,-1 0 1 0 0,1-1 0 0 0,-1 1-1 0 0,1-1 1 0 0,-1 1 0 0 0,1 0-1 0 0,-1-1 1 0 0,0 1 0 0 0,1 0-1 0 0,-1-1 1 0 0,1 1-1 0 0,-1 0 1 0 0,0 0 0 0 0,0 0-1 0 0,0 0 0 0 0,0 0-1 0 0,0 0 1 0 0,0 1 0 0 0,0-1-1 0 0,0 1 1 0 0,1-1-1 0 0,-1 1 1 0 0,0-1-1 0 0,0 1 1 0 0,0-1-1 0 0,1 1 1 0 0,-1 0-1 0 0,0-1 1 0 0,1 1-1 0 0,-2 1 1 0 0,-2 4-9 0 0,1-1 0 0 0,-1 1 0 0 0,1 0 1 0 0,-3 7-1 0 0,3-2 1 0 0,0 0 1 0 0,0 1 0 0 0,1-1 0 0 0,1 1-1 0 0,0-1 1 0 0,0 1 0 0 0,1 0 0 0 0,1-1-1 0 0,0 1 1 0 0,2 11 0 0 0,6 18-36 0 0,19 56-1 0 0,-23-80 43 0 0,21 72 57 0 0,20 58 168 0 0,-34-117-172 0 0,0-1-1 0 0,32 52 1 0 0,-36-69-22 0 0,-1 0 16 0 0,12 22 0 0 0,-17-31-21 0 0,-1 0 0 0 0,0 1 0 0 0,0-1 0 0 0,0 0 0 0 0,0 0 0 0 0,-1 1 0 0 0,1-1 0 0 0,-1 0 0 0 0,0 0 0 0 0,0 1 0 0 0,0-1-1 0 0,0 0 1 0 0,-1 4 0 0 0,1-7-15 0 0,0 0 1 0 0,0 0-1 0 0,0 1 0 0 0,0-1 0 0 0,0 0 0 0 0,0 0 0 0 0,0 0 1 0 0,0 0-1 0 0,0 0 0 0 0,0 0 0 0 0,0 0 0 0 0,0 0 0 0 0,0 1 1 0 0,0-1-1 0 0,0 0 0 0 0,0 0 0 0 0,0 0 0 0 0,0 0 0 0 0,-1 0 1 0 0,1 0-1 0 0,0 0 0 0 0,0 0 0 0 0,0 0 0 0 0,0 0 0 0 0,0 0 1 0 0,0 1-1 0 0,0-1 0 0 0,0 0 0 0 0,0 0 0 0 0,0 0 0 0 0,0 0 1 0 0,0 0-1 0 0,0 0 0 0 0,-1 0 0 0 0,1 0 0 0 0,0 0 0 0 0,0 0 1 0 0,0 0-1 0 0,0 0 0 0 0,0 0 0 0 0,0 0 0 0 0,0 0 0 0 0,0 0 0 0 0,-1 0 1 0 0,1 0-1 0 0,0 0 0 0 0,0 0 0 0 0,0 0 0 0 0,0 0 0 0 0,0 0 1 0 0,0 0-1 0 0,0 0 0 0 0,0 0 0 0 0,0 0 0 0 0,-1 0 0 0 0,1 0 1 0 0,0 0-1 0 0,0 0 0 0 0,-5-8 452 0 0,-1-11 228 0 0,1 6-644 0 0,0 1 1 0 0,-1 0-1 0 0,0 0 0 0 0,0 0 1 0 0,-15-18-1 0 0,5 5 10 0 0,-3-3-32 0 0,-1 2 0 0 0,-1 1 0 0 0,-1 0 0 0 0,-2 2 0 0 0,-43-35 0 0 0,58 51-23 0 0,-1 0 0 0 0,0 1 0 0 0,0 0 0 0 0,-1 0 0 0 0,1 1 0 0 0,-1 1 0 0 0,-1 0 0 0 0,1 0 0 0 0,0 1 0 0 0,-1 1 0 0 0,1 0 0 0 0,-1 1 0 0 0,0 0 0 0 0,0 0 0 0 0,1 1 0 0 0,-1 1 0 0 0,0 0 0 0 0,0 0 0 0 0,1 2 0 0 0,-1-1 0 0 0,-12 5 0 0 0,12-2-8 0 0,-14 4-14 0 0,-41 21 1 0 0,60-27 15 0 0,1 1 1 0 0,-1 0-1 0 0,1 1 1 0 0,0-1-1 0 0,0 1 1 0 0,0 0-1 0 0,1 1 1 0 0,0 0-1 0 0,0-1 1 0 0,0 1-1 0 0,-3 7 1 0 0,6-10 0 0 0,1 1 0 0 0,0-1 1 0 0,0 0-1 0 0,0 0 0 0 0,0 0 0 0 0,1 1 1 0 0,-1-1-1 0 0,1 0 0 0 0,0 0 0 0 0,0 1 1 0 0,0-1-1 0 0,0 0 0 0 0,1 1 0 0 0,-1-1 1 0 0,1 0-1 0 0,0 0 0 0 0,0 1 0 0 0,0-1 1 0 0,0 0-1 0 0,1 0 0 0 0,-1 0 0 0 0,4 4 1 0 0,-3-3-3 0 0,1 0 1 0 0,0 0 0 0 0,1 0 0 0 0,-1 0 0 0 0,1 0-1 0 0,0-1 1 0 0,-1 0 0 0 0,2 0 0 0 0,-1 0-1 0 0,0 0 1 0 0,0 0 0 0 0,1-1 0 0 0,0 0 0 0 0,4 2-1 0 0,3 0-1 0 0,0-2 0 0 0,-1 1 0 0 0,1-1 0 0 0,0-1 0 0 0,0 0 0 0 0,0-1 0 0 0,24-2 0 0 0,240-46 231 0 0,-4 0-6 0 0,-255 45-197 0 0,22-3 7 0 0,1 2 0 0 0,-1 2 0 0 0,41 2 0 0 0,-63 4-27 0 0,-16-4 0 0 0,0 0 0 0 0,-1 0 0 0 0,1 0 0 0 0,0 0 0 0 0,-1 1 0 0 0,1-1 0 0 0,0 0 0 0 0,-1 0 0 0 0,1 1 0 0 0,-1-1 0 0 0,1 1 0 0 0,-1-1 0 0 0,1 0 0 0 0,-1 1 0 0 0,1-1 0 0 0,-1 1 0 0 0,1-1 0 0 0,-1 1 0 0 0,0-1 0 0 0,1 1 0 0 0,-1 0 0 0 0,1 0 0 0 0,-2 0 0 0 0,0 0 0 0 0,0 0 0 0 0,0 0 0 0 0,-1-1 0 0 0,1 1 0 0 0,0 0 0 0 0,0-1 0 0 0,-1 1 0 0 0,1 0 0 0 0,0-1 0 0 0,0 0 0 0 0,-3 1 0 0 0,-2 1 0 0 0,-21 10 18 0 0,-1-2-1 0 0,-41 9 0 0 0,-60 6 0 0 0,61-13-11 0 0,17-3 72 0 0,1 2 0 0 0,-93 34 1 0 0,100-26-41 0 0,-75 44 1 0 0,100-52-30 0 0,0 2-1 0 0,1 0 1 0 0,1 1 0 0 0,0 0 0 0 0,1 1 0 0 0,-19 24-1 0 0,27-28-146 0 0,0 0 0 0 0,1 0 0 0 0,0 1 0 0 0,1-1 0 0 0,0 1 0 0 0,-6 22 0 0 0,4-3-4696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02.909"/>
    </inkml:context>
    <inkml:brush xml:id="br0">
      <inkml:brushProperty name="width" value="0.1" units="cm"/>
      <inkml:brushProperty name="height" value="0.1" units="cm"/>
      <inkml:brushProperty name="color" value="#F4F91B"/>
    </inkml:brush>
  </inkml:definitions>
  <inkml:trace contextRef="#ctx0" brushRef="#br0">1 61 655 0 0,'79'5'168'0'0,"-40"-1"8"0"0,52-4 438 0 0,-43-1-84 0 0,-26 0-247 0 0,0-1 0 0 0,31-8 0 0 0,-7 2-150 0 0,32 0 1 0 0,104-3 550 0 0,-105 0-260 0 0,50 11-31 0 0,-49 2-303 0 0,64-11-41 0 0,-69 3 19 0 0,-56 6-24 0 0,0 1-1 0 0,27 4 1 0 0,19 0-39 0 0,-56-5 6 0 0,227 5 42 0 0,-159-3-53 0 0,81-9 0 0 0,-103 3 0 0 0,30-5 0 0 0,-64 7 0 0 0,0 2 0 0 0,1 0 0 0 0,32 4 0 0 0,-27-1 20 0 0,1-1 0 0 0,32-3 0 0 0,-19 1-8 0 0,118 8-12 0 0,-74-2 0 0 0,-42-7 0 0 0,-30 0 0 0 0,1 1 0 0 0,16 1 0 0 0,-8 0 0 0 0,-1-1 0 0 0,21-2 0 0 0,7 0 0 0 0,114-5 0 0 0,39 15 0 0 0,-85-2 0 0 0,-91-4 0 0 0,25 5 0 0 0,-4 0 0 0 0,30 0 0 0 0,139-7 0 0 0,-124 1 0 0 0,135 17 0 0 0,-10 13 0 0 0,-170-27 44 0 0,-1-2 0 0 0,0-2 0 0 0,70-9 0 0 0,4 6 294 0 0,-84 3-292 0 0,119 9 29 0 0,-71-4-14 0 0,-42-2-42 0 0,1-1 0 0 0,45-5-1 0 0,20-10-18 0 0,124-7 0 0 0,-100 28 66 0 0,-100-5-60 0 0,96 10-6 0 0,-72-10 0 0 0,1-2 0 0 0,0-3 0 0 0,56-8 0 0 0,-57 9 0 0 0,-44 2 0 0 0,0-1 0 0 0,1 0 0 0 0,-1 0 0 0 0,1-2 0 0 0,16-3 0 0 0,-18 4 0 0 0,0 0 0 0 0,0 0 0 0 0,-1 1 0 0 0,1 0 0 0 0,0 0 0 0 0,11 3 0 0 0,7-1 0 0 0,145 14 0 0 0,-94-11 0 0 0,0-4 0 0 0,0-3 0 0 0,88-15 0 0 0,-40 10 36 0 0,-17 2-8 0 0,-70 2-28 0 0,75 6 0 0 0,17 0 0 0 0,93-23 0 0 0,-52 9 0 0 0,-108 9 0 0 0,78 2 0 0 0,-90 0 0 0 0,-38 1 0 0 0,1-1 0 0 0,24-3 0 0 0,-25 1 0 0 0,1 1 0 0 0,0 1 0 0 0,14 2 0 0 0,-15-1 0 0 0,0-1 0 0 0,0 0 0 0 0,24-4 0 0 0,36-7 0 0 0,1 3 0 0 0,99 1 0 0 0,109 29 0 0 0,-251-18 0 0 0,-14-3 0 0 0,0-1 0 0 0,0-1 0 0 0,33-5 0 0 0,-27 3 0 0 0,29-1 0 0 0,14 4 0 0 0,79 11 0 0 0,-135-10 0 0 0,-1-1 0 0 0,0 0 0 0 0,1 0 0 0 0,12-4 0 0 0,-13 3 0 0 0,0 0 0 0 0,0 0 0 0 0,1 0 0 0 0,15 3 0 0 0,-6 1 0 0 0,-10-2-2 0 0,1 0 0 0 0,-1 1 1 0 0,0 0-1 0 0,0 1 0 0 0,12 5 1 0 0,-8-1-62 0 0,0-3-48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05.582"/>
    </inkml:context>
    <inkml:brush xml:id="br0">
      <inkml:brushProperty name="width" value="0.1" units="cm"/>
      <inkml:brushProperty name="height" value="0.1" units="cm"/>
      <inkml:brushProperty name="color" value="#F4F91B"/>
    </inkml:brush>
  </inkml:definitions>
  <inkml:trace contextRef="#ctx0" brushRef="#br0">1 80 919 0 0,'6'2'144'0'0,"0"-1"-1"0"0,0-1 1 0 0,0 1-1 0 0,0-1 1 0 0,1 0-1 0 0,9-2 0 0 0,30-2 582 0 0,47-5 43 0 0,127 3-1 0 0,-86 2-263 0 0,-89 1-448 0 0,15-4 0 0 0,-36 4-16 0 0,30-1 0 0 0,4-1 2 0 0,-40 3-17 0 0,0 1 1 0 0,19 1-1 0 0,2 2 16 0 0,136 14 304 0 0,-174-15-345 0 0,143 16 271 0 0,-117-15-200 0 0,-1-2 0 0 0,1 0 0 0 0,38-7 0 0 0,177-42 569 0 0,-209 43-603 0 0,1 2 1 0 0,-1 1-1 0 0,1 1 0 0 0,0 3 1 0 0,35 3-1 0 0,-40-1 6 0 0,-9-1-41 0 0,-1 0 0 0 0,1-1 0 0 0,-1-1 0 0 0,23-4 0 0 0,42-3-2 0 0,-70 6 0 0 0,1 0 0 0 0,-1 1 0 0 0,1 0 0 0 0,-1 1 0 0 0,0 1 0 0 0,19 5 0 0 0,-13-4 0 0 0,1 1 0 0 0,24-1 0 0 0,-31-3-12 0 0,-3 1 27 0 0,0-2 0 0 0,-1 1 1 0 0,1-1-1 0 0,12-3 0 0 0,-22 4-7 0 0,0 0 0 0 0,-1-1-1 0 0,1 1 1 0 0,0 0 0 0 0,0 0 0 0 0,0 0-1 0 0,0 0 1 0 0,-1 0 0 0 0,1 1-1 0 0,0-1 1 0 0,0 0 0 0 0,-1 0-1 0 0,1 1 1 0 0,0-1 0 0 0,0 0-1 0 0,-1 1 1 0 0,1-1 0 0 0,0 0-1 0 0,0 1 1 0 0,-1-1 0 0 0,1 1 0 0 0,-1-1-1 0 0,1 1 1 0 0,0 0 0 0 0,-1-1-1 0 0,1 2 1 0 0,1 0-263 0 0,-1 0-1 0 0,0 0 1 0 0,0 0 0 0 0,0 1 0 0 0,0-1-1 0 0,0 0 1 0 0,1 5 0 0 0,0 2-1919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1.482"/>
    </inkml:context>
    <inkml:brush xml:id="br0">
      <inkml:brushProperty name="width" value="0.1" units="cm"/>
      <inkml:brushProperty name="height" value="0.1" units="cm"/>
      <inkml:brushProperty name="color" value="#E71224"/>
    </inkml:brush>
  </inkml:definitions>
  <inkml:trace contextRef="#ctx0" brushRef="#br0">253 6 9871 0 0,'-4'-2'62'0'0,"1"1"0"0"0,-1 1 0 0 0,0-1-1 0 0,1 0 1 0 0,-1 1 0 0 0,0 0 0 0 0,1 0 0 0 0,-1 0-1 0 0,0 0 1 0 0,0 1 0 0 0,1-1 0 0 0,-1 1-1 0 0,0 0 1 0 0,1 0 0 0 0,-1 0 0 0 0,1 1-1 0 0,-6 2 1 0 0,-5 4-60 0 0,0 0-1 0 0,-22 18 0 0 0,34-24 53 0 0,-8 6 332 0 0,1 0 0 0 0,0 1 0 0 0,0 1 0 0 0,1-1 0 0 0,0 2 1 0 0,1-1-1 0 0,0 1 0 0 0,1 0 0 0 0,0 0 0 0 0,1 0 0 0 0,-5 14 1 0 0,5-9 182 0 0,1-1 0 0 0,0 1 0 0 0,1-1 1 0 0,0 1-1 0 0,2 0 0 0 0,0 0 0 0 0,0 0 1 0 0,3 22-1 0 0,-1-35-517 0 0,-1 0 0 0 0,1 1 0 0 0,-1-1 0 0 0,1 0 0 0 0,0 0 0 0 0,0 0 0 0 0,0 0 0 0 0,1 0 0 0 0,-1 0-1 0 0,1-1 1 0 0,-1 1 0 0 0,1 0 0 0 0,0-1 0 0 0,0 1 0 0 0,0-1 0 0 0,1 1 0 0 0,-1-1 0 0 0,0 0 0 0 0,1 0 0 0 0,-1 0 0 0 0,1-1 0 0 0,0 1 0 0 0,3 1 0 0 0,-1-1 19 0 0,-1-1 0 0 0,1 0 0 0 0,0 0 0 0 0,0 0 0 0 0,0 0 0 0 0,0-1 0 0 0,-1 0 1 0 0,1 0-1 0 0,0 0 0 0 0,0 0 0 0 0,0-1 0 0 0,0 0 0 0 0,0 0 0 0 0,6-3 0 0 0,11-3 300 0 0,-17 4-312 0 0,0 1-1 0 0,0 0 0 0 0,1 0 0 0 0,-1 1 1 0 0,1-1-1 0 0,-1 1 0 0 0,1 1 0 0 0,-1-1 1 0 0,1 1-1 0 0,0 0 0 0 0,-1 0 0 0 0,1 1 1 0 0,7 0-1 0 0,-5 0 78 0 0,1 0-1 0 0,-1-1 1 0 0,1 0 0 0 0,-1-1 0 0 0,0 0-1 0 0,1-1 1 0 0,13-3 0 0 0,-9 2-57 0 0,0 0-135 0 0,-1-1-1 0 0,0 0 1 0 0,-1-1-1 0 0,16-9 1 0 0,-15 8-733 0 0,-8-1-1588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08.184"/>
    </inkml:context>
    <inkml:brush xml:id="br0">
      <inkml:brushProperty name="width" value="0.1" units="cm"/>
      <inkml:brushProperty name="height" value="0.1" units="cm"/>
      <inkml:brushProperty name="color" value="#F4F91B"/>
    </inkml:brush>
  </inkml:definitions>
  <inkml:trace contextRef="#ctx0" brushRef="#br0">0 21 1783 0 0,'2'-2'30'0'0,"-1"1"-1"0"0,1-1 0 0 0,-1 1 0 0 0,1-1 1 0 0,0 1-1 0 0,0 0 0 0 0,-1 0 0 0 0,1 0 1 0 0,0 0-1 0 0,0 0 0 0 0,0 0 0 0 0,0 0 1 0 0,0 1-1 0 0,0-1 0 0 0,0 1 0 0 0,4-1 0 0 0,40-1 654 0 0,-29 2-575 0 0,186 3 946 0 0,-129-1-1009 0 0,40 3-10 0 0,149-1 47 0 0,-230-8-69 0 0,13-2 20 0 0,-43 6-32 0 0,0 0 1 0 0,1 0-1 0 0,-1 1 1 0 0,0-1 0 0 0,0 1-1 0 0,0-1 1 0 0,0 1-1 0 0,0 0 1 0 0,0 0-1 0 0,-1 0 1 0 0,6 3-1 0 0,-9-4 9 0 0,-1 0-3 0 0,1 0-1 0 0,0-1 1 0 0,-1 1-1 0 0,1 0 1 0 0,-1 0 0 0 0,1 0-1 0 0,0 0 1 0 0,-1 0 0 0 0,1 0-1 0 0,-1 1 1 0 0,1-1-1 0 0,0 0 1 0 0,-1 1 0 0 0,1-1-1 0 0,0 1 1 0 0,0-1-1 0 0,-1 1 1 0 0,1 0 0 0 0,0-1-1 0 0,0 1 1 0 0,0 0-1 0 0,0 0 1 0 0,0 0 0 0 0,0 0-1 0 0,0 0 1 0 0,-2 2-1 0 0,1 3-66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08.767"/>
    </inkml:context>
    <inkml:brush xml:id="br0">
      <inkml:brushProperty name="width" value="0.1" units="cm"/>
      <inkml:brushProperty name="height" value="0.1" units="cm"/>
      <inkml:brushProperty name="color" value="#F4F91B"/>
    </inkml:brush>
  </inkml:definitions>
  <inkml:trace contextRef="#ctx0" brushRef="#br0">1 31 919 0 0,'147'-18'4304'0'0,"73"5"-3025"0"0,88 25-518 0 0,-295-12-753 0 0,147 22 91 0 0,-91-10-388 0 0,-41-7-1414 0 0,-1 1-604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09.909"/>
    </inkml:context>
    <inkml:brush xml:id="br0">
      <inkml:brushProperty name="width" value="0.1" units="cm"/>
      <inkml:brushProperty name="height" value="0.1" units="cm"/>
      <inkml:brushProperty name="color" value="#F4F91B"/>
    </inkml:brush>
  </inkml:definitions>
  <inkml:trace contextRef="#ctx0" brushRef="#br0">0 4 719 0 0,'9'3'60'0'0,"0"-1"-1"0"0,0 0 0 0 0,0-1 0 0 0,0 1 0 0 0,1-2 0 0 0,-1 1 0 0 0,0-1 0 0 0,12-2 0 0 0,-13 2 33 0 0,80-7 570 0 0,-52 3-355 0 0,0 2 1 0 0,62 4-1 0 0,-45 0-233 0 0,-38-3-51 0 0,1 2 1 0 0,19 2-1 0 0,43 3 0 0 0,30 2 913 0 0,-79-7-612 0 0,79 3 1087 0 0,-81-3-1095 0 0,-19-2-269 0 0,-1 2 0 0 0,0-1 0 0 0,0 1 0 0 0,0 0-1 0 0,7 2 1 0 0,-10-2-42 0 0,0 0 0 0 0,-1 1 0 0 0,1-1 0 0 0,0 1 0 0 0,-1 0 0 0 0,0 0 0 0 0,1 0 0 0 0,5 5 0 0 0,0 0-101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12.323"/>
    </inkml:context>
    <inkml:brush xml:id="br0">
      <inkml:brushProperty name="width" value="0.1" units="cm"/>
      <inkml:brushProperty name="height" value="0.1" units="cm"/>
      <inkml:brushProperty name="color" value="#F4F91B"/>
    </inkml:brush>
  </inkml:definitions>
  <inkml:trace contextRef="#ctx0" brushRef="#br0">953 180 1375 0 0,'2'-31'190'0'0,"0"2"223"0"0,1 1-1 0 0,7-29 0 0 0,6 25 1592 0 0,-14 29-1930 0 0,-2 8-6 0 0,-2 9-1 0 0,-16 29 29 0 0,-2-1-1 0 0,-1-2 0 0 0,-3 0 0 0 0,-1-1 0 0 0,-47 57 0 0 0,16-30-42 0 0,-62 65 11 0 0,-309 232 296 0 0,412-353-249 0 0,9-6 115 0 0,18-11-75 0 0,-6 3-94 0 0,-1 0 1 0 0,1-1-1 0 0,-1 0 0 0 0,0 0 0 0 0,-1 0 0 0 0,1-1 0 0 0,-1 0 0 0 0,6-9 0 0 0,-2 1 107 0 0,-1-1-1 0 0,9-25 0 0 0,-9 17 49 0 0,-1-1 0 0 0,-1 0-1 0 0,-1 0 1 0 0,1-38 0 0 0,-6-101 14 0 0,-1 124-195 0 0,1 7-24 0 0,-5-94 50 0 0,2 107-57 0 0,11 48-47 0 0,2 0 0 0 0,0-1 0 0 0,22 44 0 0 0,52 84-251 0 0,-36-73 232 0 0,64 108 66 0 0,-74-131 0 0 0,-15-29-4 0 0,-20-29 8 0 0,0 0 1 0 0,-1 0-1 0 0,1 0 1 0 0,0-1-1 0 0,0 1 0 0 0,0-1 1 0 0,0 1-1 0 0,0-1 1 0 0,1 0-1 0 0,-1 0 1 0 0,0 0-1 0 0,4 1 1 0 0,-6-2-2 0 0,1 0 0 0 0,-1 0-1 0 0,0 0 1 0 0,1 0 0 0 0,-1 0 0 0 0,1 0 0 0 0,-1 0 0 0 0,1 0 0 0 0,-1-1 0 0 0,1 1 0 0 0,-1 0 0 0 0,1 0-1 0 0,-1-1 1 0 0,0 1 0 0 0,1 0 0 0 0,-1 0 0 0 0,1-1 0 0 0,-1 1 0 0 0,0 0 0 0 0,1-1 0 0 0,-1 1 0 0 0,0 0 0 0 0,0-1-1 0 0,1 1 1 0 0,-1-1 0 0 0,0 1 0 0 0,0-1 0 0 0,1 1 0 0 0,-1-1 0 0 0,0 1 0 0 0,0 0 0 0 0,0-1 0 0 0,0 1 0 0 0,0-1-1 0 0,0 1 1 0 0,0-1 0 0 0,0 1 0 0 0,0-1 0 0 0,0 1 0 0 0,0-2 0 0 0,-2-19 195 0 0,-4-8-84 0 0,-1 0 0 0 0,-1 0-1 0 0,-2 1 1 0 0,0 0 0 0 0,-2 1 0 0 0,-1 1-1 0 0,-2 0 1 0 0,-34-48 0 0 0,10 24-47 0 0,9 13-36 0 0,-25-42-1 0 0,42 56-13 0 0,0 1 16 0 0,0 0 0 0 0,-2 1 0 0 0,0 1-1 0 0,-25-27 1 0 0,37 45-33 0 0,0-1 0 0 0,0 1 0 0 0,-1-1 0 0 0,1 1 0 0 0,0 0 0 0 0,-1 1 0 0 0,1-1 0 0 0,-1 0 0 0 0,0 1 0 0 0,0 0 0 0 0,1 0 0 0 0,-1 0 0 0 0,0 0 0 0 0,-7 0 0 0 0,5 1 0 0 0,-1 1 0 0 0,1-1 0 0 0,0 1 0 0 0,0 1 0 0 0,0-1 0 0 0,0 1 0 0 0,0 0 0 0 0,-9 4 0 0 0,0 2 0 0 0,1 0 0 0 0,0 2 0 0 0,1-1 0 0 0,0 1 0 0 0,0 1 0 0 0,-13 15 0 0 0,9-8-16 0 0,-19 27-1 0 0,31-38 11 0 0,1 1 0 0 0,-1 0 0 0 0,1-1-1 0 0,0 1 1 0 0,1 0 0 0 0,0 1 0 0 0,-3 10 0 0 0,5-17 4 0 0,1 1 1 0 0,-1-1-1 0 0,1 0 1 0 0,-1 1-1 0 0,1-1 1 0 0,0 1-1 0 0,0-1 1 0 0,0 0-1 0 0,0 1 1 0 0,1-1-1 0 0,-1 1 1 0 0,1-1-1 0 0,-1 0 1 0 0,1 1-1 0 0,0-1 1 0 0,0 0-1 0 0,0 1 1 0 0,0-1-1 0 0,0 0 1 0 0,0 0-1 0 0,1 0 1 0 0,-1 0-1 0 0,1 0 1 0 0,-1 0 0 0 0,1-1-1 0 0,0 1 1 0 0,0 0-1 0 0,0-1 1 0 0,0 0-1 0 0,0 1 1 0 0,0-1-1 0 0,0 0 1 0 0,0 0-1 0 0,0 0 1 0 0,1 0-1 0 0,-1 0 1 0 0,0-1-1 0 0,5 2 1 0 0,3-1 1 0 0,1 0 1 0 0,-1 0-1 0 0,1-1 1 0 0,0 0 0 0 0,-1 0-1 0 0,1-2 1 0 0,16-3-1 0 0,-7 0 18 0 0,1 0-1 0 0,-1-2 0 0 0,0-1 0 0 0,-1 0 0 0 0,0-2 0 0 0,0 0 1 0 0,22-16-1 0 0,178-119 285 0 0,-21 37-216 0 0,-73 42-44 0 0,-125 66-46 0 0,1-1 0 0 0,0 0-1 0 0,0 1 1 0 0,0-1-1 0 0,0 1 1 0 0,0 0 0 0 0,0-1-1 0 0,0 1 1 0 0,0 0-1 0 0,0 0 1 0 0,0-1 0 0 0,0 1-1 0 0,0 0 1 0 0,2 0-1 0 0,-3 0 1 0 0,0 1-1 0 0,0-1 0 0 0,0 0 1 0 0,1 0-1 0 0,-1 0 1 0 0,0 0-1 0 0,0 1 0 0 0,0-1 1 0 0,1 0-1 0 0,-1 0 0 0 0,0 1 1 0 0,0-1-1 0 0,0 0 1 0 0,0 0-1 0 0,0 1 0 0 0,1-1 1 0 0,-1 0-1 0 0,0 0 1 0 0,0 1-1 0 0,0-1 0 0 0,0 0 1 0 0,0 0-1 0 0,0 1 0 0 0,0-1 1 0 0,0 0-1 0 0,0 1 1 0 0,0-1-1 0 0,0 0 0 0 0,0 0 1 0 0,0 1-1 0 0,0-1 0 0 0,-1 0 1 0 0,-12 31-287 0 0,11-26 272 0 0,-39 63-157 0 0,7-12 143 0 0,-9 15-59 0 0,0 15 35 0 0,-61 139-18 0 0,92-193 140 0 0,1 0 0 0 0,2 0 0 0 0,1 1 0 0 0,2 0 1 0 0,-3 45-1 0 0,9-54-199 0 0,2 0 0 0 0,0 0 0 0 0,11 46 0 0 0,-8-51-3240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17.146"/>
    </inkml:context>
    <inkml:brush xml:id="br0">
      <inkml:brushProperty name="width" value="0.1" units="cm"/>
      <inkml:brushProperty name="height" value="0.1" units="cm"/>
      <inkml:brushProperty name="color" value="#F4F91B"/>
    </inkml:brush>
  </inkml:definitions>
  <inkml:trace contextRef="#ctx0" brushRef="#br0">0 22 2879 0 0,'99'-2'512'0'0,"493"26"1576"0"0,-542-21-1896 0 0,-1-2 0 0 0,1-3 0 0 0,0-2 0 0 0,95-19 0 0 0,-69 13-128 0 0,-70 7-60 0 0,10-3 206 0 0,-15 8-189 0 0,-1 0 22 0 0,0-1-22 0 0,0 0 22 0 0,0 0 31 0 0,1-1-53 0 0,0 0 0 0 0,0 1-1 0 0,1-1 1 0 0,-1 0-1 0 0,0 1 1 0 0,0-1-1 0 0,0 1 1 0 0,0 0 0 0 0,0-1-1 0 0,0 1 1 0 0,0 0-1 0 0,0-1 1 0 0,1 2-1 0 0,2 3-505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18.276"/>
    </inkml:context>
    <inkml:brush xml:id="br0">
      <inkml:brushProperty name="width" value="0.1" units="cm"/>
      <inkml:brushProperty name="height" value="0.1" units="cm"/>
      <inkml:brushProperty name="color" value="#F4F91B"/>
    </inkml:brush>
  </inkml:definitions>
  <inkml:trace contextRef="#ctx0" brushRef="#br0">1 15 1375 0 0,'8'2'71'0'0,"0"-1"-1"0"0,0 0 0 0 0,1 0 0 0 0,-1-1 0 0 0,10 0 0 0 0,12 0 91 0 0,471-1 741 0 0,-290-5-716 0 0,25 0 3 0 0,210-1 451 0 0,-424 7-593 0 0,41 6 0 0 0,-55-5-45 0 0,0 1 0 0 0,0 0 0 0 0,0 0 0 0 0,0 0 0 0 0,-1 1 0 0 0,1 1 0 0 0,-1-1 0 0 0,9 7 0 0 0,-10-6-109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24.959"/>
    </inkml:context>
    <inkml:brush xml:id="br0">
      <inkml:brushProperty name="width" value="0.1" units="cm"/>
      <inkml:brushProperty name="height" value="0.1" units="cm"/>
      <inkml:brushProperty name="color" value="#F4F91B"/>
    </inkml:brush>
  </inkml:definitions>
  <inkml:trace contextRef="#ctx0" brushRef="#br0">0 73 455 0 0,'36'-11'2272'0'0,"-29"9"-2164"0"0,0-1-1 0 0,1 1 0 0 0,0 0 0 0 0,-1 1 1 0 0,1 0-1 0 0,0 0 0 0 0,0 1 0 0 0,12 0 0 0 0,15-1 136 0 0,27 5-179 0 0,-5 1-64 0 0,-19-3 66 0 0,-1-2-1 0 0,67-8 0 0 0,-15 0 14 0 0,26 5-22 0 0,-71 4-18 0 0,1-2-1 0 0,-1-3 0 0 0,47-8 1 0 0,35-7 390 0 0,-101 17-398 0 0,0 0 1 0 0,0 1-1 0 0,45 5 0 0 0,117 14-31 0 0,-162-13 0 0 0,1 1 0 0 0,-1 1 0 0 0,30 13 0 0 0,23 6 0 0 0,-35-16 0 0 0,-1-3 0 0 0,1-1 0 0 0,54-1 0 0 0,-83-4 0 0 0,114 11 59 0 0,-25 0 0 0 0,-88-11-60 0 0,225 11 479 0 0,-157-12-395 0 0,137-2 39 0 0,-137-1-100 0 0,0 4-1 0 0,122 17 0 0 0,-174-15-21 0 0,62-1 0 0 0,-54-3 0 0 0,81 1 0 0 0,187 2 0 0 0,-262 1 0 0 0,56 0 0 0 0,-42-4 0 0 0,-27 1 0 0 0,44-5 0 0 0,119-22 54 0 0,-139 22-49 0 0,92 6 0 0 0,-5 16-5 0 0,-45-3 0 0 0,117-3 0 0 0,-123-8 0 0 0,37-2 0 0 0,60 2 93 0 0,28-1 22 0 0,-98-16-82 0 0,0 1-2 0 0,219 13-31 0 0,-246 3 0 0 0,82-5 0 0 0,-43-1 0 0 0,265 33 0 0 0,-370-27 0 0 0,45 2 0 0 0,1-4 0 0 0,77-8 0 0 0,27-1 0 0 0,11 14 36 0 0,-2 1 29 0 0,-131-8-47 0 0,78-11-1 0 0,75-1-17 0 0,-159 11 0 0 0,117 8 25 0 0,-109-2-12 0 0,0-3 0 0 0,57-5 0 0 0,-113 4-13 0 0,237-22 0 0 0,-174 19 0 0 0,112 10 0 0 0,-28 2 3 0 0,175-11 0 0 0,-275 1 2 0 0,26 2 79 0 0,103 15 0 0 0,-103-7-9 0 0,100-1-1 0 0,-123-9-67 0 0,226-1 104 0 0,-221 2-100 0 0,40 3-12 0 0,-48 2 5 0 0,166 6 64 0 0,-51-18-68 0 0,173-1 0 0 0,-197 18 0 0 0,60 0 0 0 0,-13-21 23 0 0,97 0 18 0 0,-209 10-27 0 0,-41-1 6 0 0,39 5 0 0 0,-51-2-16 0 0,0-1 0 0 0,29-4 0 0 0,-2 1-6 0 0,12 1 2 0 0,134-1 0 0 0,-104 5 0 0 0,60 5 0 0 0,-99-4 0 0 0,81-4 0 0 0,52-16 0 0 0,-95 8 0 0 0,-42 4-321 0 0,0 3 0 0 0,1 2-1 0 0,-1 2 1 0 0,0 2 0 0 0,73 15-1 0 0,-89-11-1894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26.232"/>
    </inkml:context>
    <inkml:brush xml:id="br0">
      <inkml:brushProperty name="width" value="0.1" units="cm"/>
      <inkml:brushProperty name="height" value="0.1" units="cm"/>
      <inkml:brushProperty name="color" value="#F4F91B"/>
    </inkml:brush>
  </inkml:definitions>
  <inkml:trace contextRef="#ctx0" brushRef="#br0">1 19 1439 0 0,'296'-17'298'0'0,"-251"15"-156"0"0,145 9 675 0 0,-34 1-266 0 0,-70-4-503 0 0,1 4 0 0 0,138 30 0 0 0,-91-18 91 0 0,-23-5 10 0 0,-84-12 9 0 0,0-1 0 0 0,0-1-1 0 0,49-6 1 0 0,10 1 75 0 0,11 3-190 0 0,0 6 0 0 0,102 16-1 0 0,-111-10 33 0 0,0-3 0 0 0,99-6 0 0 0,-144-2-68 0 0,-19 0-7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2:27.863"/>
    </inkml:context>
    <inkml:brush xml:id="br0">
      <inkml:brushProperty name="width" value="0.1" units="cm"/>
      <inkml:brushProperty name="height" value="0.1" units="cm"/>
      <inkml:brushProperty name="color" value="#F4F91B"/>
    </inkml:brush>
  </inkml:definitions>
  <inkml:trace contextRef="#ctx0" brushRef="#br0">0 75 919 0 0,'1'-3'20'0'0,"0"0"165"0"0,-1 0 0 0 0,1 0 0 0 0,0 0 0 0 0,0 0 0 0 0,1 0 0 0 0,-1 0 0 0 0,3-4 0 0 0,-3 6-138 0 0,0 0-1 0 0,0 1 0 0 0,-1-1 0 0 0,1 0 0 0 0,0 1 0 0 0,0-1 0 0 0,0 1 1 0 0,0-1-1 0 0,0 1 0 0 0,0-1 0 0 0,0 1 0 0 0,0 0 0 0 0,0-1 0 0 0,0 1 1 0 0,0 0-1 0 0,1 0 0 0 0,-1 0 0 0 0,0 0 0 0 0,0 0 0 0 0,0 0 0 0 0,0 0 1 0 0,0 0-1 0 0,0 0 0 0 0,0 1 0 0 0,0-1 0 0 0,0 0 0 0 0,2 1 0 0 0,27 10-46 0 0,41 20 0 0 0,-23-9 0 0 0,-40-19 0 0 0,-1-1 0 0 0,0-1 0 0 0,0 1 0 0 0,1-1 0 0 0,-1-1 0 0 0,10 1 0 0 0,17 1 0 0 0,-15-1 0 0 0,0 0 0 0 0,0-1 0 0 0,25-4 0 0 0,0 1 0 0 0,-11 0 26 0 0,1-2 0 0 0,53-15 0 0 0,28-5 24 0 0,-88 20-50 0 0,-19 3 0 0 0,-1 0 0 0 0,0 1 0 0 0,14-1 0 0 0,-13 1 0 0 0,-1 0 0 0 0,1 0 0 0 0,-1 0 0 0 0,1-1 0 0 0,8-4 0 0 0,-8 4 0 0 0,1-1 0 0 0,-1 1 0 0 0,17-2 0 0 0,172 7 0 0 0,-139 2 0 0 0,32 2 0 0 0,-71-8 0 0 0,28-5 0 0 0,-32 3 0 0 0,0 1 0 0 0,1 1 0 0 0,20 1 0 0 0,57 1 32 0 0,0 0 0 0 0,-14 0 265 0 0,-42-2-163 0 0,9-1 359 0 0,-28 1-274 0 0,-1 0 0 0 0,24 3 1 0 0,-2 0-41 0 0,-29-2-146 0 0,1 0 0 0 0,16 4 0 0 0,-21-4-25 0 0,-1 1-1 0 0,1-1 0 0 0,0 0 0 0 0,0-1 0 0 0,0 1 0 0 0,6-3 0 0 0,17 0 19 0 0,63-6 38 0 0,25 0 0 0 0,-33 6-44 0 0,-42 1 6 0 0,73 6 0 0 0,12 6 129 0 0,-40 1 69 0 0,-60-7-133 0 0,52 0-1 0 0,-31 1-53 0 0,-23-1 65 0 0,-20-3-99 0 0,0-1 0 0 0,-1 1 0 0 0,1 1 0 0 0,0-1 0 0 0,-1 1 0 0 0,1-1 0 0 0,-1 1 0 0 0,1 1 0 0 0,-1-1 0 0 0,0 1 0 0 0,0-1 0 0 0,0 1 0 0 0,0 0 0 0 0,-1 0 0 0 0,1 1 0 0 0,-1-1 0 0 0,0 1 0 0 0,3 4 0 0 0,2 5-103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23:36.273"/>
    </inkml:context>
    <inkml:brush xml:id="br0">
      <inkml:brushProperty name="width" value="0.1" units="cm"/>
      <inkml:brushProperty name="height" value="0.1" units="cm"/>
      <inkml:brushProperty name="color" value="#F4F91B"/>
    </inkml:brush>
  </inkml:definitions>
  <inkml:trace contextRef="#ctx0" brushRef="#br0">146 44 1983 0 0,'-21'-10'599'0'0,"11"8"-343"0"0,6 1 16 0 0,0 1-1 0 0,0-1 1 0 0,-1 1 0 0 0,1-1-1 0 0,0 1 1 0 0,-6 1-1 0 0,5-1-33 0 0,0 1 0 0 0,0-1-1 0 0,0 1 1 0 0,0 0-1 0 0,0 1 1 0 0,0-1 0 0 0,0 1-1 0 0,0 0 1 0 0,1 0-1 0 0,-1 0 1 0 0,1 1 0 0 0,-1-1-1 0 0,1 1 1 0 0,-6 6-1 0 0,8-5 1742 0 0,14 2-1131 0 0,1-1-559 0 0,0-1 0 0 0,22 3-1 0 0,18 5 267 0 0,-25-6-429 0 0,6 3 4 0 0,-27-7-118 0 0,0 0 0 0 0,0-1-1 0 0,1 0 1 0 0,-1 0-1 0 0,1 0 1 0 0,-1-1 0 0 0,0 0-1 0 0,1 0 1 0 0,-1-1 0 0 0,9-2-1 0 0,-15 3-11 0 0,4 0 12 0 0,-1 0 0 0 0,1 0-1 0 0,0 1 1 0 0,-1-1 0 0 0,0 1-1 0 0,8 3 1 0 0,15 1 34 0 0,-19-4-8 0 0,0-1-1 0 0,0-1 0 0 0,0 1 1 0 0,0-1-1 0 0,0 0 0 0 0,14-5 1 0 0,45-20 463 0 0,-46 16-341 0 0,28-7 0 0 0,-27 10-92 0 0,-12 3-20 0 0,1 1 1 0 0,-1 1-1 0 0,21-3 0 0 0,-8 4 18 0 0,38 5 0 0 0,-51-3-62 0 0,9-1 18 0 0,1-1-1 0 0,30-4 0 0 0,-24 1-21 0 0,32-9 0 0 0,-53 11 0 0 0,0 0 0 0 0,0 1 0 0 0,0 0 0 0 0,1-1 0 0 0,-1 1 0 0 0,0 1 0 0 0,1-1 0 0 0,-1 1 0 0 0,1 0 0 0 0,-1 1 0 0 0,1-1 0 0 0,-1 1 0 0 0,11 2 0 0 0,-6 0 0 0 0,0-1 0 0 0,0-1 0 0 0,0 0 0 0 0,0 0 0 0 0,18-1 0 0 0,-13 0 0 0 0,0-1 14 0 0,-1-1 0 0 0,1 0-1 0 0,16-5 1 0 0,29-4-5 0 0,27 11-9 0 0,-70 1-5 0 0,-11-1 19 0 0,1 0 0 0 0,-1 0-1 0 0,1 0 1 0 0,10-3 0 0 0,-9 2-14 0 0,0-1 0 0 0,1 1 0 0 0,-1 0 0 0 0,1 1 0 0 0,-1 0 0 0 0,0 0 0 0 0,1 1 0 0 0,-1 0 0 0 0,0 1 0 0 0,12 3 0 0 0,-10-3-1 0 0,0 0 1 0 0,1 0-1 0 0,-1-1 0 0 0,0 0 0 0 0,0-1 0 0 0,11 0 1 0 0,60-12 69 0 0,-76 12-69 0 0,-1 0 0 0 0,0 0 0 0 0,1 0 0 0 0,-1 1 0 0 0,0-1 0 0 0,0 1 0 0 0,7 2 0 0 0,12 2 0 0 0,41 7 0 0 0,-51-6 0 0 0,-11-5 0 0 0,-1-1 0 0 0,0 1 0 0 0,1 0 0 0 0,-1-1 0 0 0,0 1 0 0 0,1-1 0 0 0,-1 1 0 0 0,1-1 0 0 0,-1 0 0 0 0,1 1 0 0 0,1-1 0 0 0,47-4 0 0 0,-38 2 0 0 0,0 1 0 0 0,0 0 0 0 0,23 2 0 0 0,-17-1 0 0 0,1 0 0 0 0,0-1 0 0 0,-1 0 0 0 0,1-2 0 0 0,-1 0 0 0 0,24-8 0 0 0,-29 7 0 0 0,-11 3 0 0 0,0 0 0 0 0,-1 1 0 0 0,1-1 0 0 0,0 0 0 0 0,-1 1 0 0 0,1 0 0 0 0,0-1 0 0 0,0 1 0 0 0,0 0 0 0 0,-1 0 0 0 0,1 0 0 0 0,0 0 0 0 0,0 0 0 0 0,0 0 0 0 0,-1 0 0 0 0,1 1 0 0 0,0-1 0 0 0,0 1 0 0 0,-1-1 0 0 0,1 1 0 0 0,0 0 0 0 0,-1 0 0 0 0,1 0 0 0 0,0 0 0 0 0,-1 0 0 0 0,0 0 0 0 0,1 0 0 0 0,1 2 0 0 0,4 5 27 0 0,2 3-99 0 0,-7-11 261 0 0,-3-6 307 0 0,0 3-358 0 0,-1 1 0 0 0,1 0 0 0 0,0 0 0 0 0,-1-1 1 0 0,1 1-1 0 0,-1 0 0 0 0,-2-2 0 0 0,3 3-160 0 0,1 1 1 0 0,0 0 0 0 0,-1-1 0 0 0,1 1-1 0 0,0-1 1 0 0,-1 1 0 0 0,1 0 0 0 0,0 0 0 0 0,-1-1-1 0 0,1 1 1 0 0,-1 0 0 0 0,1 0 0 0 0,0-1-1 0 0,-1 1 1 0 0,1 0 0 0 0,-1 0 0 0 0,1 0-1 0 0,-1 0 1 0 0,1 0 0 0 0,-1 0 0 0 0,1 0-1 0 0,-1 0 1 0 0,1 0 0 0 0,-1 0 0 0 0,1 0-1 0 0,0 0 1 0 0,-1 0 0 0 0,1 0 0 0 0,-1 0-1 0 0,1 0 1 0 0,-1 0 0 0 0,1 1 0 0 0,-1-1-1 0 0,1 0 1 0 0,0 0 0 0 0,-1 0 0 0 0,1 1 0 0 0,-1-1-1 0 0,1 0 1 0 0,0 1 0 0 0,-1-1 0 0 0,1 0-1 0 0,0 1 1 0 0,-1-1 0 0 0,1 0 0 0 0,0 1-1 0 0,0-1 1 0 0,0 1 0 0 0,-1-1 0 0 0,1 1-1 0 0,0-1 1 0 0,0 1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1.962"/>
    </inkml:context>
    <inkml:brush xml:id="br0">
      <inkml:brushProperty name="width" value="0.1" units="cm"/>
      <inkml:brushProperty name="height" value="0.1" units="cm"/>
      <inkml:brushProperty name="color" value="#E71224"/>
    </inkml:brush>
  </inkml:definitions>
  <inkml:trace contextRef="#ctx0" brushRef="#br0">282 0 8287 0 0,'-3'1'146'0'0,"1"0"0"0"0,0 1 0 0 0,0-1 0 0 0,-1 1-1 0 0,1-1 1 0 0,0 1 0 0 0,0-1 0 0 0,1 1 0 0 0,-3 2-1 0 0,-1 3 1444 0 0,0 1 0 0 0,0-1-1 0 0,-4 10 1 0 0,-3 5 146 0 0,-16 27-1000 0 0,2 2 0 0 0,3 1 0 0 0,-21 65 0 0 0,-32 170 1082 0 0,66-239-954 0 0,-4 50 0 0 0,13-76-859 0 0,0 0 0 0 0,1 0-1 0 0,2 1 1 0 0,5 33-1 0 0,-6-52-352 0 0,8 24-518 0 0,-9-27 424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18.770"/>
    </inkml:context>
    <inkml:brush xml:id="br0">
      <inkml:brushProperty name="width" value="0.1" units="cm"/>
      <inkml:brushProperty name="height" value="0.1" units="cm"/>
      <inkml:brushProperty name="color" value="#F4F91B"/>
    </inkml:brush>
  </inkml:definitions>
  <inkml:trace contextRef="#ctx0" brushRef="#br0">0 109 455 0 0,'7'-5'514'0'0,"1"-1"-1"0"0,-1 2 0 0 0,1-1 0 0 0,0 1 0 0 0,1 0 0 0 0,-1 1 0 0 0,0 0 0 0 0,1 0 0 0 0,12-2 0 0 0,32-12 1148 0 0,-40 12-1417 0 0,0 1 0 0 0,0 1 0 0 0,1 0 0 0 0,-1 1 0 0 0,1 1 0 0 0,-1 0 0 0 0,20 1 0 0 0,-15 0 30 0 0,0-1-1 0 0,0-1 1 0 0,23-4 0 0 0,0-2 431 0 0,52-4 1 0 0,-89 12-702 0 0,8-1 29 0 0,1 1 0 0 0,-1 0 0 0 0,1 1 0 0 0,-1 0 0 0 0,1 1 0 0 0,-1 0 0 0 0,1 1 0 0 0,-1 1 0 0 0,22 9 0 0 0,0 0 72 0 0,52 12-1 0 0,19 6 87 0 0,-85-24-74 0 0,1-1-1 0 0,0 0 0 0 0,0-2 0 0 0,0-1 0 0 0,43 2 1 0 0,107-15 696 0 0,-120 5-729 0 0,-31 4-68 0 0,76-10 85 0 0,-70 2-73 0 0,-22 7-21 0 0,1 0 1 0 0,0 0-1 0 0,0 1 0 0 0,7-2 0 0 0,53-10-7 0 0,-43 9 0 0 0,-19 3 0 0 0,0 0 0 0 0,0 0 0 0 0,1 1 0 0 0,-1-1 0 0 0,0 1 0 0 0,0 0 0 0 0,1 0 0 0 0,-1 0 0 0 0,0 0 0 0 0,1 1 0 0 0,-1-1 0 0 0,0 1 0 0 0,0 0 0 0 0,6 2 0 0 0,-4 0 7 0 0,-1-1 1 0 0,1 0-1 0 0,0 0 0 0 0,-1 0 0 0 0,1 0 0 0 0,0-1 0 0 0,0 0 0 0 0,0 0 0 0 0,0 0 0 0 0,0 0 1 0 0,0-1-1 0 0,0 0 0 0 0,0 0 0 0 0,0 0 0 0 0,0-1 0 0 0,1 0 0 0 0,5-2 0 0 0,6 0-7 0 0,0 0 0 0 0,0 2 0 0 0,1 0 0 0 0,-1 0 0 0 0,34 5 0 0 0,142 7 0 0 0,-133-5 2 0 0,-39-2 7 0 0,-1-2-1 0 0,0-1 1 0 0,1 0 0 0 0,-1-1-1 0 0,28-4 1 0 0,11-8 9 0 0,1 3 1 0 0,1 3 0 0 0,98 3-1 0 0,-136 6-18 0 0,1 1 0 0 0,-1 1 0 0 0,-1 1 0 0 0,1 1 0 0 0,23 11 0 0 0,-9-4 0 0 0,-21-9 0 0 0,-1-2 0 0 0,1 0 0 0 0,18 2 0 0 0,13 2 0 0 0,44 15 0 0 0,24 6 0 0 0,-60-23 0 0 0,-1-2 0 0 0,97-8 0 0 0,-99 2 0 0 0,106 9 0 0 0,-34 0 0 0 0,-75-5 0 0 0,49-2 0 0 0,-84 0 0 0 0,398-14 0 0 0,-375 17 0 0 0,-1-3 0 0 0,0 0 0 0 0,0-2 0 0 0,38-9 0 0 0,-37 5 0 0 0,0 2 0 0 0,0 1 0 0 0,61 2 0 0 0,110 19 0 0 0,-175-15 19 0 0,63-3 0 0 0,3-1 7 0 0,213 4-15 0 0,-124 4 114 0 0,-122-3-122 0 0,69 15 61 0 0,-16-1-11 0 0,-43-14 16 0 0,-1-4-1 0 0,109-15 1 0 0,-174 15-62 0 0,18-3 136 0 0,48 1 0 0 0,-69 3-125 0 0,0 1 0 0 0,0-1 1 0 0,0 1-1 0 0,0 1 0 0 0,-1-1 0 0 0,1 1 1 0 0,0 0-1 0 0,-1 1 0 0 0,0-1 0 0 0,1 1 1 0 0,-1 1-1 0 0,8 5 0 0 0,-11-7-79 0 0,0 1 0 0 0,-1 0-1 0 0,1-1 1 0 0,-1 1 0 0 0,0 0-1 0 0,0 0 1 0 0,0 0 0 0 0,0 0-1 0 0,-1 1 1 0 0,1-1 0 0 0,-1 0-1 0 0,0 1 1 0 0,1 5 0 0 0,0 6-425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20.887"/>
    </inkml:context>
    <inkml:brush xml:id="br0">
      <inkml:brushProperty name="width" value="0.1" units="cm"/>
      <inkml:brushProperty name="height" value="0.1" units="cm"/>
      <inkml:brushProperty name="color" value="#F4F91B"/>
    </inkml:brush>
  </inkml:definitions>
  <inkml:trace contextRef="#ctx0" brushRef="#br0">0 41 3423 0 0,'74'-6'1616'0'0,"133"-8"300"0"0,123-7-464 0 0,-250 23-1026 0 0,139 18 0 0 0,-71-3-216 0 0,200-9 392 0 0,-71-12-329 0 0,218-9 334 0 0,-228 11-425 0 0,-59 3-74 0 0,-108-2-78 0 0,86 16 3 0 0,-107-6-12 0 0,28-5 2 0 0,-65-3 3 0 0,54 7-1 0 0,11 4-25 0 0,0-4 0 0 0,155-10 0 0 0,-261 2 1 0 0,102-4 36 0 0,135 12 0 0 0,-105-2 28 0 0,-3-1-161 0 0,-97 1-3112 0 0,-18-2-332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24.800"/>
    </inkml:context>
    <inkml:brush xml:id="br0">
      <inkml:brushProperty name="width" value="0.1" units="cm"/>
      <inkml:brushProperty name="height" value="0.1" units="cm"/>
      <inkml:brushProperty name="color" value="#F4F91B"/>
    </inkml:brush>
  </inkml:definitions>
  <inkml:trace contextRef="#ctx0" brushRef="#br0">1 56 455 0 0,'0'-1'103'0'0,"0"1"-1"0"0,0-1 0 0 0,0 1 1 0 0,0 0-1 0 0,0-1 0 0 0,0 1 1 0 0,0 0-1 0 0,0-1 0 0 0,1 1 1 0 0,-1-1-1 0 0,0 1 0 0 0,0 0 1 0 0,0-1-1 0 0,1 1 0 0 0,-1 0 1 0 0,0 0-1 0 0,1-1 0 0 0,-1 1 1 0 0,0 0-1 0 0,0-1 0 0 0,1 1 1 0 0,-1 0-1 0 0,0 0 0 0 0,1 0 0 0 0,-1 0 1 0 0,1-1-1 0 0,-1 1 0 0 0,0 0 1 0 0,2 0-1 0 0,17-1 1209 0 0,23 8-696 0 0,-39-6-493 0 0,54 11 171 0 0,-50-11-189 0 0,0 0 1 0 0,0 0-1 0 0,0-1 1 0 0,8-1-1 0 0,11 1 203 0 0,6 2 57 0 0,-21-2-240 0 0,1 0-1 0 0,0 1 1 0 0,-1 1-1 0 0,15 3 1 0 0,15 7 33 0 0,1-2 0 0 0,1-3 0 0 0,-1 0 0 0 0,76 0 0 0 0,-44-4 307 0 0,22 1-132 0 0,66-5 129 0 0,-79 2-319 0 0,243-9 436 0 0,-114 2-578 0 0,-173 5 39 0 0,47-9-1 0 0,-47 4 14 0 0,47 0 1 0 0,62 7 151 0 0,-11 2-109 0 0,155-18 0 0 0,-85-4-95 0 0,-97 10 0 0 0,174-1 0 0 0,24-2 0 0 0,100-18 0 0 0,-355 31 0 0 0,70 10 0 0 0,-77-5 0 0 0,1-3 0 0 0,60-2 0 0 0,104-11 0 0 0,-151 8 0 0 0,5 2 0 0 0,-1 3 0 0 0,65 13 0 0 0,-96-12 0 0 0,62 5 0 0 0,29 4 0 0 0,-72-7 0 0 0,1-3 0 0 0,96-5 0 0 0,-117 1 0 0 0,174-13 64 0 0,-166 12-64 0 0,273 2 0 0 0,-60 0 0 0 0,-110-4 0 0 0,340 12 0 0 0,-350-3 0 0 0,184 0 0 0 0,-81-18 0 0 0,-186 11 0 0 0,163 3 0 0 0,52 17 0 0 0,-88-11 0 0 0,4 0 0 0 0,51 25 0 0 0,-117-13 0 0 0,-58-14 0 0 0,-1-2 0 0 0,85-7 0 0 0,22 0 0 0 0,51 17 0 0 0,122 0 0 0 0,38-7 0 0 0,-277-1 0 0 0,118 6 0 0 0,-150-11 0 0 0,85-11 0 0 0,-26 5 0 0 0,-72 5 0 0 0,0 2 29 0 0,86 12 0 0 0,-90-7-23 0 0,-48-6-5 0 0,10 1-125 0 0,0 0 0 0 0,0 1 1 0 0,0 0-1 0 0,-1 1 1 0 0,15 5-1 0 0,-14-3-3583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29.172"/>
    </inkml:context>
    <inkml:brush xml:id="br0">
      <inkml:brushProperty name="width" value="0.1" units="cm"/>
      <inkml:brushProperty name="height" value="0.1" units="cm"/>
      <inkml:brushProperty name="color" value="#F4F91B"/>
    </inkml:brush>
  </inkml:definitions>
  <inkml:trace contextRef="#ctx0" brushRef="#br0">1 85 1375 0 0,'58'2'1536'0'0,"-28"-1"-880"0"0,43-3 0 0 0,-44 0-262 0 0,-1 0 0 0 0,42 4 0 0 0,57 0 0 0 0,-65-3 46 0 0,13 1-88 0 0,-6 2-40 0 0,100-12 0 0 0,135-36 656 0 0,-248 40-849 0 0,0 3-1 0 0,84 6 0 0 0,48-4 309 0 0,-169 1-390 0 0,0 1 0 0 0,30 5 0 0 0,8 1 36 0 0,23-6-12 0 0,-43-1-22 0 0,37 4-1 0 0,77 10 154 0 0,-109-9-169 0 0,0-2 1 0 0,44-2-1 0 0,84-12 85 0 0,-80 4-86 0 0,127-10 53 0 0,-175 15-31 0 0,118 0 147 0 0,-65 4-61 0 0,170-18 0 0 0,-120 4-116 0 0,-94 11-14 0 0,100 12 0 0 0,-23 0 0 0 0,-93-10 51 0 0,104 2 202 0 0,-60-4-93 0 0,-45 2-16 0 0,0-1 0 0 0,52-8 0 0 0,-74 5-123 0 0,-3 1 31 0 0,1 0-1 0 0,0 1 0 0 0,0 0 1 0 0,0 0-1 0 0,0 1 1 0 0,0 0-1 0 0,17 3 0 0 0,-17 0-154 0 0,0 1 0 0 0,0 0 0 0 0,0 0 0 0 0,-1 1 0 0 0,0 0 0 0 0,0 1 0 0 0,0 0-1 0 0,-1 0 1 0 0,15 15 0 0 0,-18-17 45 0 0,10 9-525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30.299"/>
    </inkml:context>
    <inkml:brush xml:id="br0">
      <inkml:brushProperty name="width" value="0.1" units="cm"/>
      <inkml:brushProperty name="height" value="0.1" units="cm"/>
      <inkml:brushProperty name="color" value="#F4F91B"/>
    </inkml:brush>
  </inkml:definitions>
  <inkml:trace contextRef="#ctx0" brushRef="#br0">0 20 455 0 0,'18'3'2259'0'0,"-9"-5"-1715"0"0,0 0-1 0 0,0 0 1 0 0,-1-1-1 0 0,15-6 0 0 0,-20 8-478 0 0,0 0 0 0 0,1 0 0 0 0,-1 1 0 0 0,0-1 0 0 0,0 1 0 0 0,1 0 0 0 0,-1 0 0 0 0,0 0 0 0 0,0 0 0 0 0,1 1 0 0 0,-1-1 0 0 0,0 1-1 0 0,0 0 1 0 0,0 0 0 0 0,1 0 0 0 0,2 2 0 0 0,-1-1-43 0 0,-4-2 13 0 0,1 1 1 0 0,-1 0 0 0 0,1 0-1 0 0,-1 0 1 0 0,1 0 0 0 0,-1 0-1 0 0,0 0 1 0 0,1 1-1 0 0,1 1 1 0 0,-3-2-119 0 0,1-1 0 0 0,-1 1 0 0 0,1-1 0 0 0,-1 1-1 0 0,1 0 1 0 0,-1-1 0 0 0,0 1 0 0 0,1 0 0 0 0,-1 0 0 0 0,0-1 0 0 0,1 1 0 0 0,-1 0-1 0 0,0 0 1 0 0,0 0 0 0 0,0-1 0 0 0,0 1 0 0 0,0 0 0 0 0,0 0 0 0 0,0 0 0 0 0,0-1-1 0 0,0 1 1 0 0,0 0 0 0 0,0 1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31.898"/>
    </inkml:context>
    <inkml:brush xml:id="br0">
      <inkml:brushProperty name="width" value="0.1" units="cm"/>
      <inkml:brushProperty name="height" value="0.1" units="cm"/>
      <inkml:brushProperty name="color" value="#F4F91B"/>
    </inkml:brush>
  </inkml:definitions>
  <inkml:trace contextRef="#ctx0" brushRef="#br0">0 78 3167 0 0,'30'5'74'0'0,"-1"-1"0"0"0,1-2-1 0 0,0 0 1 0 0,35-4-1 0 0,-55 0 68 0 0,0 1-1 0 0,1-2 0 0 0,11-3 0 0 0,23-6 451 0 0,-14 9-148 0 0,1 2-1 0 0,54 5 0 0 0,-1 0-358 0 0,-12-6 107 0 0,54 2 967 0 0,-19 15-678 0 0,-80-10-361 0 0,1 0 1 0 0,0-2-1 0 0,43-1 1 0 0,193-30 698 0 0,-190 20-754 0 0,80 1 0 0 0,-4 16-19 0 0,-64-2-26 0 0,58-7 49 0 0,-62-1 0 0 0,-15 1 23 0 0,86 13 0 0 0,-103-9 26 0 0,0-2 0 0 0,87-7 0 0 0,-89 2 40 0 0,72-12 17 0 0,-79 9-126 0 0,43-5 43 0 0,93-2 0 0 0,-35 23 4 0 0,-48-1-52 0 0,-54-9-24 0 0,0-2 0 0 0,77-14 0 0 0,-38 4 7 0 0,-21 5 78 0 0,-6-1 32 0 0,1 2 0 0 0,103 3 0 0 0,-57 13-78 0 0,38 3-63 0 0,-21-17 4 0 0,-1 0 13 0 0,147 19 41 0 0,-161-5-53 0 0,51 4 0 0 0,18-12 0 0 0,121 9 0 0 0,-197-2 22 0 0,0-4-1 0 0,131-10 0 0 0,-128 2 1 0 0,1 4-1 0 0,173 25 0 0 0,-173-20-21 0 0,-50-5 0 0 0,7-2 0 0 0,-38 0 0 0 0,27 1 0 0 0,-8 2 0 0 0,51-5 0 0 0,-7-1 0 0 0,-60 4-286 0 0,-8-1 487 0 0,1 2-1 0 0,16 1 1 0 0,-26-1-526 0 0,1 0-1 0 0,-1 0 0 0 0,1 0 0 0 0,-1 1 0 0 0,0-1 0 0 0,1 1 1 0 0,-1 0-1 0 0,0 1 0 0 0,0-1 0 0 0,5 5 0 0 0,4 3-3270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34.626"/>
    </inkml:context>
    <inkml:brush xml:id="br0">
      <inkml:brushProperty name="width" value="0.1" units="cm"/>
      <inkml:brushProperty name="height" value="0.1" units="cm"/>
      <inkml:brushProperty name="color" value="#F4F91B"/>
    </inkml:brush>
  </inkml:definitions>
  <inkml:trace contextRef="#ctx0" brushRef="#br0">0 18 2071 0 0,'0'-6'88'0'0,"2"0"24"0"0,0 5-112 0 0,3-3 0 0 0,-1 4 0 0 0,0 0 0 0 0,-2 2 0 0 0,1 0 0 0 0,5-1 0 0 0,1 3 0 0 0,4 4 0 0 0,4-1 0 0 0,3 0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38.078"/>
    </inkml:context>
    <inkml:brush xml:id="br0">
      <inkml:brushProperty name="width" value="0.1" units="cm"/>
      <inkml:brushProperty name="height" value="0.1" units="cm"/>
      <inkml:brushProperty name="color" value="#F4F91B"/>
    </inkml:brush>
  </inkml:definitions>
  <inkml:trace contextRef="#ctx0" brushRef="#br0">0 3 1351 0 0,'4'0'0'0'0,"5"-2"0"0"0,0 2 72 0 0,1 4-8 0 0,-3-3-64 0 0,-1-1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48.925"/>
    </inkml:context>
    <inkml:brush xml:id="br0">
      <inkml:brushProperty name="width" value="0.1" units="cm"/>
      <inkml:brushProperty name="height" value="0.1" units="cm"/>
      <inkml:brushProperty name="color" value="#F4F91B"/>
    </inkml:brush>
  </inkml:definitions>
  <inkml:trace contextRef="#ctx0" brushRef="#br0">1 1 919 0 0,'1'9'1648'0'0,"3"-6"-1576"0"0,-1 0 0 0 0,0-1 0 0 0,1 1 0 0 0,-1-1 0 0 0,1 0 0 0 0,0 0 0 0 0,-1 0 0 0 0,1 0 0 0 0,0-1 0 0 0,0 0 0 0 0,0 0 0 0 0,1 0 0 0 0,-1 0 0 0 0,5 0 0 0 0,6 0 642 0 0,1-1-1 0 0,25-4 1 0 0,7 1-359 0 0,165 1 293 0 0,-16-10-178 0 0,-130 10-260 0 0,57 3 156 0 0,-66 1-329 0 0,85-7 0 0 0,-136 4-37 0 0,21-1 0 0 0,0 2 0 0 0,0 0 0 0 0,0 2 0 0 0,32 5 0 0 0,-27-2 16 0 0,0-2 0 0 0,1-1 0 0 0,59-6 0 0 0,113 4-16 0 0,-179-1 0 0 0,0 0 0 0 0,42-8 0 0 0,-38 4 0 0 0,47-1 0 0 0,-18 8 0 0 0,61 12 0 0 0,32 2 0 0 0,-93-11 0 0 0,86 19 0 0 0,-63-9 0 0 0,191 18 0 0 0,-220-32 219 0 0,0-2 0 0 0,61-10-1 0 0,-113 11-218 0 0,0 0 0 0 0,0 0 0 0 0,-1 1-1 0 0,1-1 1 0 0,0 0 0 0 0,0 1-1 0 0,0-1 1 0 0,-1 1 0 0 0,1 0 0 0 0,0-1-1 0 0,-1 1 1 0 0,1 0 0 0 0,-1 0-1 0 0,1 0 1 0 0,-1 0 0 0 0,1 0 0 0 0,-1 0-1 0 0,0 1 1 0 0,1-1 0 0 0,-1 0-1 0 0,0 1 1 0 0,0-1 0 0 0,0 1 0 0 0,0-1-1 0 0,0 1 1 0 0,0-1 0 0 0,-1 1-1 0 0,1 0 1 0 0,0 0 0 0 0,-1-1 0 0 0,1 1-1 0 0,-1 2 1 0 0,4 5-151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54.232"/>
    </inkml:context>
    <inkml:brush xml:id="br0">
      <inkml:brushProperty name="width" value="0.1" units="cm"/>
      <inkml:brushProperty name="height" value="0.1" units="cm"/>
      <inkml:brushProperty name="color" value="#F4F91B"/>
    </inkml:brush>
  </inkml:definitions>
  <inkml:trace contextRef="#ctx0" brushRef="#br0">2 70 1839 0 0,'0'-14'1931'0'0,"-1"11"-1530"0"0,1 0 0 0 0,0-1 1 0 0,0 1-1 0 0,0-1 0 0 0,1 1 0 0 0,-1 0 1 0 0,2-6-1 0 0,-1 8-366 0 0,-1 0 1 0 0,1 0 0 0 0,-1 1-1 0 0,1-1 1 0 0,0 0 0 0 0,-1 0-1 0 0,1 1 1 0 0,0-1-1 0 0,0 1 1 0 0,0-1 0 0 0,-1 0-1 0 0,1 1 1 0 0,0 0-1 0 0,0-1 1 0 0,0 1 0 0 0,0-1-1 0 0,0 1 1 0 0,0 0-1 0 0,0 0 1 0 0,0 0 0 0 0,0-1-1 0 0,0 1 1 0 0,0 0-1 0 0,0 0 1 0 0,0 0 0 0 0,-1 1-1 0 0,1-1 1 0 0,0 0 0 0 0,0 0-1 0 0,0 0 1 0 0,1 1-1 0 0,76 9 384 0 0,-68-9-402 0 0,0 0 0 0 0,0-1 0 0 0,0 0 0 0 0,-1-1 0 0 0,1 0 0 0 0,0 0 0 0 0,10-3 0 0 0,19-3 219 0 0,-18 5-101 0 0,16-3 49 0 0,0 2 1 0 0,0 2 0 0 0,68 5-1 0 0,-60 3-191 0 0,23 4 52 0 0,1-3 0 0 0,94-2 0 0 0,39-7 166 0 0,-106 2-150 0 0,168-3 67 0 0,-90 17-47 0 0,-112-8-34 0 0,-12-2-25 0 0,1-1-1 0 0,92-7 0 0 0,-102-2-13 0 0,1 3 0 0 0,-1 1 0 0 0,0 2 0 0 0,0 2 0 0 0,43 8 0 0 0,-63-6-8 0 0,91 13 0 0 0,22-15 64 0 0,-68-14 336 0 0,-52 11-378 0 0,0-1-1 0 0,0 0 0 0 0,0-1 1 0 0,0 0-1 0 0,18-7 0 0 0,-21 7-21 0 0,-1-1 0 0 0,1 1 0 0 0,11 0 0 0 0,10-2 0 0 0,4-1 16 0 0,1 2 0 0 0,42 2 0 0 0,66 6-16 0 0,-78-1 0 0 0,127-10 0 0 0,-155 1 0 0 0,-3 1 0 0 0,39-1 0 0 0,-74 5 0 0 0,-1 0 0 0 0,0 0 0 0 0,0 0 0 0 0,0 0 0 0 0,0 0 0 0 0,0 0 0 0 0,1 0 0 0 0,-1 0 0 0 0,0 0 0 0 0,0 0 0 0 0,0 0 0 0 0,0 1 0 0 0,0-1 0 0 0,1 0 0 0 0,-1 0 0 0 0,0 0 0 0 0,0 0 0 0 0,0 0 0 0 0,0 0 0 0 0,0 1 0 0 0,0-1 0 0 0,0 0 0 0 0,0 0 0 0 0,0 0 0 0 0,0 0 0 0 0,0 0 0 0 0,0 1 0 0 0,0-1 0 0 0,1 0 0 0 0,-1 0 0 0 0,0 0 0 0 0,0 0 0 0 0,0 1 0 0 0,0-1 0 0 0,-1 0 0 0 0,1 0 0 0 0,0 0 0 0 0,0 0 0 0 0,0 1 0 0 0,0-1 0 0 0,0 0 0 0 0,0 0 0 0 0,0 0 0 0 0,0 0 0 0 0,0 0 0 0 0,0 1 0 0 0,0-1 0 0 0,0 0 0 0 0,-1 0 0 0 0,1 0 0 0 0,0 0 0 0 0,0 0 0 0 0,0 0 0 0 0,0 0 0 0 0,0 1 0 0 0,0-1 0 0 0,-1 0 0 0 0,1 0 0 0 0,0 0 0 0 0,0 0 0 0 0,0 0 0 0 0,-1 0 0 0 0,-6 0 7 0 0,-3 1 28 0 0,10 0-34 0 0,-1-1 0 0 0,1 1 1 0 0,-1 0-1 0 0,1-1 1 0 0,0 1-1 0 0,0 0 1 0 0,-1 0-1 0 0,1 0 0 0 0,0-1 1 0 0,0 1-1 0 0,0 0 1 0 0,0 0-1 0 0,0 0 0 0 0,0-1 1 0 0,0 3-1 0 0,-2 12-3109 0 0,2-6-400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2.553"/>
    </inkml:context>
    <inkml:brush xml:id="br0">
      <inkml:brushProperty name="width" value="0.1" units="cm"/>
      <inkml:brushProperty name="height" value="0.1" units="cm"/>
      <inkml:brushProperty name="color" value="#E71224"/>
    </inkml:brush>
  </inkml:definitions>
  <inkml:trace contextRef="#ctx0" brushRef="#br0">95 0 5063 0 0,'-3'0'252'0'0,"0"0"0"0"0,0 0-1 0 0,0 1 1 0 0,0-1-1 0 0,0 1 1 0 0,1 0-1 0 0,-1 0 1 0 0,0 0-1 0 0,0 0 1 0 0,1 0-1 0 0,-1 1 1 0 0,0-1-1 0 0,1 1 1 0 0,-1-1 0 0 0,1 1-1 0 0,0 0 1 0 0,0 0-1 0 0,0 0 1 0 0,0 1-1 0 0,0-1 1 0 0,0 0-1 0 0,0 1 1 0 0,1-1-1 0 0,-1 1 1 0 0,1-1 0 0 0,0 1-1 0 0,-1 0 1 0 0,1 0-1 0 0,0-1 1 0 0,0 6-1 0 0,-2 6 343 0 0,1 0 0 0 0,0 0-1 0 0,1 0 1 0 0,1 26 0 0 0,4 67 1534 0 0,0 222 793 0 0,-7-258-2642 0 0,-15 158 61 0 0,13-206-835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0:56.250"/>
    </inkml:context>
    <inkml:brush xml:id="br0">
      <inkml:brushProperty name="width" value="0.1" units="cm"/>
      <inkml:brushProperty name="height" value="0.1" units="cm"/>
      <inkml:brushProperty name="color" value="#F4F91B"/>
    </inkml:brush>
  </inkml:definitions>
  <inkml:trace contextRef="#ctx0" brushRef="#br0">1 61 455 0 0,'2'5'-21'0'0,"-2"-4"178"0"0,0-1-1 0 0,1 1 1 0 0,-1 0-1 0 0,0-1 1 0 0,0 1-1 0 0,1-1 1 0 0,-1 1-1 0 0,0 0 1 0 0,1-1-1 0 0,-1 1 1 0 0,1-1-1 0 0,-1 1 1 0 0,1-1-1 0 0,-1 1 1 0 0,1-1-1 0 0,-1 0 1 0 0,1 1-1 0 0,3 2-9 0 0,0-1-1 0 0,0 0 1 0 0,0-1-1 0 0,0 1 0 0 0,0-1 1 0 0,0 0-1 0 0,0 0 1 0 0,0 0-1 0 0,1 0 0 0 0,-1-1 1 0 0,0 1-1 0 0,1-1 1 0 0,-1 0-1 0 0,6-1 0 0 0,8-2 495 0 0,-1 0-1 0 0,24-8 0 0 0,-22 5-253 0 0,33-5 0 0 0,95 7-88 0 0,-55 3-285 0 0,-53 1 26 0 0,34-4 256 0 0,-55 3-142 0 0,0 1 0 0 0,0 0 0 0 0,30 5 0 0 0,0 0-82 0 0,216 1 118 0 0,-188-6-131 0 0,137-2 95 0 0,-172 0-102 0 0,-9 1-46 0 0,49-7 0 0 0,249-29 174 0 0,-311 35-179 0 0,199-2-1 0 0,-58 3 0 0 0,419 5 0 0 0,-541-2 44 0 0,-12 0 48 0 0,0-1 0 0 0,0-1 0 0 0,1-1 0 0 0,30-6 0 0 0,15 0 612 0 0,-69 7-760 0 0,-1 0 0 0 0,1 0 0 0 0,-1 1-1 0 0,1-1 1 0 0,-1 0 0 0 0,1 1 0 0 0,-1 0 0 0 0,1-1-1 0 0,-1 1 1 0 0,1 0 0 0 0,-1 0 0 0 0,0 1 0 0 0,0-1-1 0 0,0 0 1 0 0,1 1 0 0 0,-1-1 0 0 0,0 1 0 0 0,2 2-1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01.658"/>
    </inkml:context>
    <inkml:brush xml:id="br0">
      <inkml:brushProperty name="width" value="0.1" units="cm"/>
      <inkml:brushProperty name="height" value="0.1" units="cm"/>
      <inkml:brushProperty name="color" value="#F4F91B"/>
    </inkml:brush>
  </inkml:definitions>
  <inkml:trace contextRef="#ctx0" brushRef="#br0">0 96 2303 0 0,'0'-5'534'0'0,"0"0"-1"0"0,0 0 1 0 0,1 0-1 0 0,0 0 0 0 0,0 0 1 0 0,1-6-1 0 0,-1 9-430 0 0,0-1 0 0 0,1 1 0 0 0,-1 0 0 0 0,1-1 0 0 0,-1 1 0 0 0,1 0 0 0 0,0 0 0 0 0,0 0 0 0 0,0 0 0 0 0,0 0 0 0 0,0 0 0 0 0,0 1 0 0 0,3-2 0 0 0,-1 0-9 0 0,0 1 1 0 0,0 0-1 0 0,0 0 0 0 0,1 0 0 0 0,-1 1 0 0 0,0-1 0 0 0,1 1 0 0 0,-1 0 0 0 0,1 1 0 0 0,0-1 0 0 0,-1 1 0 0 0,9 0 0 0 0,4 2 60 0 0,-1 0 0 0 0,22 6 1 0 0,-24-4-39 0 0,1-1 1 0 0,-1 0 0 0 0,19 0-1 0 0,59-3 692 0 0,-75 0-699 0 0,0 0 1 0 0,0 2-1 0 0,22 3 0 0 0,-23-2-45 0 0,0 0 0 0 0,0-2 0 0 0,30 0 1 0 0,-27-2 24 0 0,0 1 1 0 0,0 0-1 0 0,0 2 1 0 0,22 4 0 0 0,-30-5-73 0 0,1 0-1 0 0,0-1 1 0 0,-1-1 0 0 0,13-1 0 0 0,2-1 27 0 0,76-7-35 0 0,-60 5 13 0 0,1 1 0 0 0,55 2-1 0 0,116 10 107 0 0,-20-23 35 0 0,-60 3-70 0 0,-79 8-76 0 0,51-2 30 0 0,-82 6-47 0 0,6-1 0 0 0,0 2 0 0 0,52 8 0 0 0,-56-5 28 0 0,32 1 0 0 0,-33-4-20 0 0,47 5 11 0 0,56 2 26 0 0,-94-6-68 0 0,-25-1 16 0 0,0 0-1 0 0,0-1 0 0 0,0 0 0 0 0,0-1 0 0 0,0 0 1 0 0,9-2-1 0 0,56-12 136 0 0,-74 15-126 0 0,1 0 0 0 0,-1 0 0 0 0,0 0 0 0 0,0-1 0 0 0,0 1 0 0 0,0 0 0 0 0,0 0 0 0 0,1 0 0 0 0,-1 0 0 0 0,0 0 0 0 0,0 0 0 0 0,0 0 0 0 0,1 0 0 0 0,-1 0 0 0 0,0 0 0 0 0,0 0 0 0 0,0 0 0 0 0,1 0 0 0 0,-1 0 0 0 0,0 0 0 0 0,0 0 0 0 0,0 0 0 0 0,1 0 0 0 0,-1 0 0 0 0,0 0 1 0 0,0 0-1 0 0,0 0 0 0 0,0 0 0 0 0,1 0 0 0 0,-1 0 0 0 0,0 0 0 0 0,0 1 0 0 0,0-1 0 0 0,0 0 0 0 0,1 0 0 0 0,-1 0 0 0 0,0 0 0 0 0,0 0 0 0 0,0 1 0 0 0,0-1 0 0 0,0 0 0 0 0,0 0 0 0 0,1 0 0 0 0,-1 0 0 0 0,0 1 0 0 0,0-1 0 0 0,0 0 0 0 0,0 0 0 0 0,0 0 0 0 0,0 1 0 0 0,0-1 0 0 0,0 0 0 0 0,0 0 0 0 0,0 0 0 0 0,0 0 0 0 0,0 1 0 0 0,0-1 0 0 0,0 0 0 0 0,0 0 0 0 0,0 0 0 0 0,0 1 0 0 0,0-1 0 0 0,0 0 0 0 0,0 0 0 0 0,-1 1 0 0 0,-7 13-410 0 0,5-10-264 0 0,-4 11-3448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03.797"/>
    </inkml:context>
    <inkml:brush xml:id="br0">
      <inkml:brushProperty name="width" value="0.1" units="cm"/>
      <inkml:brushProperty name="height" value="0.1" units="cm"/>
      <inkml:brushProperty name="color" value="#F4F91B"/>
    </inkml:brush>
  </inkml:definitions>
  <inkml:trace contextRef="#ctx0" brushRef="#br0">15 99 3823 0 0,'-12'-2'265'0'0,"9"0"1064"0"0,35-12 380 0 0,21-1-788 0 0,-50 15-879 0 0,0 0-1 0 0,1 0 0 0 0,-1 0 1 0 0,0 0-1 0 0,-1 1 0 0 0,1-1 1 0 0,6 3-1 0 0,10 0 50 0 0,34 2 66 0 0,77 3-50 0 0,89-2 436 0 0,-184-5-484 0 0,-28 0-45 0 0,26 0 61 0 0,0 0 1 0 0,-1-2-1 0 0,47-8 0 0 0,10-9 55 0 0,178-30 455 0 0,-223 44-492 0 0,72 5 0 0 0,-9 0-13 0 0,13 4-16 0 0,39-16 12 0 0,0 0 24 0 0,-133 12-65 0 0,0 1 0 0 0,1 1 0 0 0,35 9 0 0 0,73 28 35 0 0,-61-17-61 0 0,-55-18 2 0 0,0-1 0 0 0,0-2 0 0 0,20 1-1 0 0,14 2 0 0 0,54 1-10 0 0,-70-5 0 0 0,39 5 0 0 0,9 14 28 0 0,-58-13-10 0 0,51 7 0 0 0,-8-6 23 0 0,-30-2 17 0 0,-1-2 0 0 0,1-2 0 0 0,43-4-1 0 0,38-3 167 0 0,29-5-26 0 0,-137 9-148 0 0,1-1 0 0 0,0 2 0 0 0,-1-1 0 0 0,16 3 0 0 0,-22-1-196 0 0,0 0 0 0 0,0 1 1 0 0,1 0-1 0 0,-1 0 0 0 0,0 1 0 0 0,-1-1 0 0 0,1 2 0 0 0,0-1 1 0 0,7 6-1 0 0,-2 0-3724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08.705"/>
    </inkml:context>
    <inkml:brush xml:id="br0">
      <inkml:brushProperty name="width" value="0.1" units="cm"/>
      <inkml:brushProperty name="height" value="0.1" units="cm"/>
      <inkml:brushProperty name="color" value="#F4F91B"/>
    </inkml:brush>
  </inkml:definitions>
  <inkml:trace contextRef="#ctx0" brushRef="#br0">1 55 2183 0 0,'16'6'189'0'0,"0"0"-1"0"0,0-2 0 0 0,1 0 0 0 0,-1-1 0 0 0,1 0 0 0 0,0-1 0 0 0,20-1 0 0 0,9 2 187 0 0,-21-3-144 0 0,0 0 0 0 0,0-2 0 0 0,0-1 0 0 0,43-10 0 0 0,-11 1 36 0 0,66-6-90 0 0,152-4 0 0 0,-166 20-173 0 0,155-11 478 0 0,-240 11-347 0 0,40 2 1 0 0,-22 1 67 0 0,-35 0-152 0 0,0 0-1 0 0,1 0 1 0 0,-1 0-1 0 0,0 1 1 0 0,-1 0-1 0 0,1 0 1 0 0,12 6-1 0 0,44 27 337 0 0,-46-24-300 0 0,-13-9-32 0 0,0 1 0 0 0,0-1 0 0 0,0 0 0 0 0,1-1 1 0 0,4 3-1 0 0,-8-4-25 0 0,1 0 0 0 0,-1 0-1 0 0,0 1 1 0 0,1-1 0 0 0,-1 0 0 0 0,0 0 0 0 0,0 0 0 0 0,1-1 0 0 0,-1 1 0 0 0,0 0 0 0 0,1 0 0 0 0,-1-1-1 0 0,0 1 1 0 0,0-1 0 0 0,1 1 0 0 0,-1-1 0 0 0,0 1 0 0 0,0-1 0 0 0,0 0 0 0 0,0 0 0 0 0,0 1-1 0 0,2-3 1 0 0,-3 3-15 0 0,1-1 0 0 0,-1 0-1 0 0,0 1 1 0 0,1 0 0 0 0,-1-1-1 0 0,1 1 1 0 0,-1-1 0 0 0,1 1-1 0 0,-1-1 1 0 0,1 1 0 0 0,0 0-1 0 0,-1-1 1 0 0,1 1 0 0 0,-1 0-1 0 0,1 0 1 0 0,0-1 0 0 0,-1 1-1 0 0,1 0 1 0 0,0 0 0 0 0,-1 0-1 0 0,1 0 1 0 0,0 0 0 0 0,-1 0-1 0 0,1 0 1 0 0,0 0 0 0 0,-1 0-1 0 0,1 0 1 0 0,0 0 0 0 0,-1 0-1 0 0,1 1 1 0 0,-1-1 0 0 0,1 0-1 0 0,0 0 1 0 0,-1 1 0 0 0,1-1-1 0 0,-1 0 1 0 0,1 1 0 0 0,-1-1-1 0 0,1 1 1 0 0,-1-1 0 0 0,1 1-1 0 0,-1-1 1 0 0,1 1 0 0 0,-1-1-1 0 0,1 1 1 0 0,7 5-2 0 0,15 16-1037 0 0,-13-15-2000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16.472"/>
    </inkml:context>
    <inkml:brush xml:id="br0">
      <inkml:brushProperty name="width" value="0.1" units="cm"/>
      <inkml:brushProperty name="height" value="0.1" units="cm"/>
      <inkml:brushProperty name="color" value="#F4F91B"/>
    </inkml:brush>
  </inkml:definitions>
  <inkml:trace contextRef="#ctx0" brushRef="#br0">45 88 1295 0 0,'-11'1'57'0'0,"7"-1"-13"0"0,0 1 0 0 0,-1-1-1 0 0,1 0 1 0 0,0-1 0 0 0,0 1-1 0 0,-4-1 1 0 0,8 0-1 0 0,0 0-1 0 0,0 0 1 0 0,0 0 0 0 0,0 0-1 0 0,0 0 1 0 0,0 1 0 0 0,0-1-1 0 0,1 0 1 0 0,-1 0 0 0 0,0 0-1 0 0,0 0 1 0 0,1 1 0 0 0,-1-1-1 0 0,1 0 1 0 0,-1 0 0 0 0,1 1-1 0 0,-1-1 1 0 0,1 0 0 0 0,-1 1-1 0 0,2-2 1 0 0,15-17 578 0 0,-9 13-470 0 0,1 0-1 0 0,-1 1 1 0 0,1 0-1 0 0,0 0 0 0 0,1 1 1 0 0,-1 1-1 0 0,1-1 1 0 0,-1 1-1 0 0,21-3 0 0 0,-13 5-140 0 0,-9 0 6 0 0,1 0 0 0 0,0 0 0 0 0,0 1-1 0 0,0 0 1 0 0,0 1 0 0 0,0 0 0 0 0,12 3-1 0 0,96 32 223 0 0,-57-20 158 0 0,79 13-1 0 0,-132-28-376 0 0,128 13 207 0 0,-20-2 199 0 0,8-4-150 0 0,-77-7-209 0 0,21 2 82 0 0,0-3 0 0 0,0-3 0 0 0,84-15 0 0 0,-102 9 146 0 0,0 2 0 0 0,61-1 0 0 0,-91 8-159 0 0,-7 0-36 0 0,0 0 0 0 0,0 0 0 0 0,0-1 0 0 0,14-4 0 0 0,-13 3 89 0 0,1 0-1 0 0,-1 1 0 0 0,22 0 0 0 0,-28 1-64 0 0,-6 0-116 0 0,-1 1 0 0 0,1-1 0 0 0,0 0 0 0 0,0 0 0 0 0,0 0 0 0 0,-1 0 0 0 0,1 1 0 0 0,0-1 0 0 0,0 0 0 0 0,-1 1 0 0 0,1-1 0 0 0,0 0 0 0 0,0 1 0 0 0,-1-1 0 0 0,1 1 0 0 0,0-1 0 0 0,-1 1 0 0 0,1-1 0 0 0,-1 1 0 0 0,1 0 0 0 0,-1-1 0 0 0,1 1 0 0 0,-1 0 0 0 0,1-1 0 0 0,-1 1 0 0 0,0 0 0 0 0,1 0 0 0 0,-1-1 0 0 0,0 1 0 0 0,0 0 0 0 0,1 0 0 0 0,-1 0 0 0 0,0-1 0 0 0,0 1 0 0 0,0 0 0 0 0,0 0 0 0 0,0 1 0 0 0,1 6-130 0 0,3 7-918 0 0,0-8-2197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33.913"/>
    </inkml:context>
    <inkml:brush xml:id="br0">
      <inkml:brushProperty name="width" value="0.1" units="cm"/>
      <inkml:brushProperty name="height" value="0.1" units="cm"/>
      <inkml:brushProperty name="color" value="#F4F91B"/>
    </inkml:brush>
  </inkml:definitions>
  <inkml:trace contextRef="#ctx0" brushRef="#br0">0 0 455 0 0,'36'8'737'0'0,"-1"-2"0"0"0,1-1 0 0 0,0-2 0 0 0,54-2 0 0 0,15 2 184 0 0,111-6 192 0 0,-144-2-741 0 0,93 8 1 0 0,-103 3-330 0 0,-30-1 9 0 0,0-2 1 0 0,51-2-1 0 0,-79-2-35 0 0,0 1 0 0 0,0 0 0 0 0,0 0 0 0 0,-1 0 0 0 0,1 1 0 0 0,0 0 0 0 0,5 1 0 0 0,-8-2-13 0 0,0 0-1 0 0,0 1 1 0 0,0-1-1 0 0,0 1 1 0 0,-1-1-1 0 0,1 1 1 0 0,0-1-1 0 0,-1 1 1 0 0,1-1-1 0 0,0 1 1 0 0,-1 0-1 0 0,1-1 1 0 0,0 1-1 0 0,-1 0 1 0 0,1-1-1 0 0,-1 1 1 0 0,0 0-1 0 0,1 0 1 0 0,-1 0-1 0 0,0 0 1 0 0,1-1-1 0 0,-1 1 1 0 0,0 0-1 0 0,0 0 1 0 0,1 0-1 0 0,-1 0 1 0 0,0 0-1 0 0,0 0 1 0 0,0-1-1 0 0,0 1 0 0 0,-1 0 1 0 0,1 0-1 0 0,0 0 1 0 0,0 0-1 0 0,0 0 1 0 0,-1 0-1 0 0,1-1 1 0 0,-1 3-1 0 0,-3 6-44 0 0,3-7-72 0 0,1-1 0 0 0,-1 1 0 0 0,0-1 0 0 0,1 0 0 0 0,0 1 0 0 0,-1-1 0 0 0,1 1 0 0 0,0-1 0 0 0,-1 1 0 0 0,1-1 0 0 0,0 1 0 0 0,0 0 0 0 0,0-1 0 0 0,1 1 0 0 0,-1-1 0 0 0,1 3 0 0 0,1 3-2213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42.707"/>
    </inkml:context>
    <inkml:brush xml:id="br0">
      <inkml:brushProperty name="width" value="0.1" units="cm"/>
      <inkml:brushProperty name="height" value="0.1" units="cm"/>
      <inkml:brushProperty name="color" value="#F4F91B"/>
    </inkml:brush>
  </inkml:definitions>
  <inkml:trace contextRef="#ctx0" brushRef="#br0">355 2753 455 0 0,'0'0'51'0'0,"0"0"0"0"0,0 1-1 0 0,-1-1 1 0 0,1 0 0 0 0,0 0-1 0 0,0 0 1 0 0,0 0 0 0 0,0 1-1 0 0,0-1 1 0 0,0 0 0 0 0,0 0-1 0 0,0 0 1 0 0,0 1 0 0 0,0-1-1 0 0,0 0 1 0 0,0 0 0 0 0,0 0-1 0 0,0 1 1 0 0,0-1-1 0 0,1 0 1 0 0,-1 0 0 0 0,0 0-1 0 0,0 0 1 0 0,0 1 0 0 0,0-1-1 0 0,0 0 1 0 0,0 0 0 0 0,0 0-1 0 0,1 0 1 0 0,-1 0 0 0 0,0 1-1 0 0,0-1 1 0 0,0 0 0 0 0,0 0-1 0 0,0 0 1 0 0,1 0 0 0 0,-1 0-1 0 0,0 0 1 0 0,0 0-1 0 0,0 0 1 0 0,1 0 0 0 0,-1 1-1 0 0,0-1 1 0 0,0 0 0 0 0,0 0-1 0 0,0 0 1 0 0,1 0 0 0 0,-1 0-1 0 0,0 0 1 0 0,0 0 0 0 0,0 0-1 0 0,1 0 1 0 0,-1-1 0 0 0,0 1-1 0 0,0 0 1 0 0,0 0-1 0 0,1 0 1 0 0,-1 0 0 0 0,0 0-1 0 0,0 0 1 0 0,0 0 0 0 0,0 0-1 0 0,1 0 1 0 0,-1-1 0 0 0,0 1-1 0 0,0 0 1 0 0,0 0 0 0 0,0 0-1 0 0,0-1 1 0 0,13-11 4785 0 0,-11 9-5546 0 0,14-14 1709 0 0,18-16 794 0 0,10-5 395 0 0,-30 24-1264 0 0,1 1 0 0 0,23-15 0 0 0,-19 16-540 0 0,0-1 0 0 0,-1-1 0 0 0,-1-1 0 0 0,0 0 0 0 0,-1-1 0 0 0,-1-1 0 0 0,0 0 0 0 0,-2-1 0 0 0,0-1 0 0 0,18-33 0 0 0,27-75 608 0 0,-37 77-569 0 0,41-71 1 0 0,-47 96-289 0 0,-1 0 0 0 0,-1-1 0 0 0,-1 0 0 0 0,-1-1 0 0 0,-2 0 0 0 0,-1-1 0 0 0,0 0 0 0 0,-3 0 0 0 0,4-35 0 0 0,-9 17 157 0 0,-10-79 0 0 0,3 57-118 0 0,-5-231 132 0 0,13 277-294 0 0,2-30 103 0 0,-3 1-1 0 0,-10-92 0 0 0,1 88-93 0 0,-14-102 86 0 0,10 67-109 0 0,4 30 15 0 0,4 34 4 0 0,0-1 0 0 0,-2 1 1 0 0,-13-33-1 0 0,-38-72 91 0 0,44 105-43 0 0,-1 0 0 0 0,-1 0 0 0 0,-1 2-1 0 0,-27-30 1 0 0,29 39-3 0 0,-1 0 0 0 0,0 2 1 0 0,-1 0-1 0 0,0 0 0 0 0,-1 2 0 0 0,-1 0 0 0 0,-36-15 0 0 0,6 7 77 0 0,0 3-1 0 0,-56-12 0 0 0,68 22-299 0 0,0 1-1 0 0,0 2 0 0 0,0 1 1 0 0,0 2-1 0 0,-56 7 1 0 0,75-6-1450 0 0,4-2-473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1:45.026"/>
    </inkml:context>
    <inkml:brush xml:id="br0">
      <inkml:brushProperty name="width" value="0.1" units="cm"/>
      <inkml:brushProperty name="height" value="0.1" units="cm"/>
      <inkml:brushProperty name="color" value="#F4F91B"/>
    </inkml:brush>
  </inkml:definitions>
  <inkml:trace contextRef="#ctx0" brushRef="#br0">748 90 919 0 0,'0'-1'316'0'0,"1"0"-1"0"0,-1 0 0 0 0,0-1 1 0 0,0 1-1 0 0,1 0 0 0 0,-1 0 1 0 0,1-1-1 0 0,-1 1 0 0 0,1 0 1 0 0,-1 0-1 0 0,1 0 0 0 0,0 0 1 0 0,-1 0-1 0 0,3-2 0 0 0,15-13 697 0 0,-16 14-1014 0 0,1 1-1 0 0,-1-1 0 0 0,0 1 1 0 0,0-1-1 0 0,0 0 1 0 0,0 0-1 0 0,-1 0 0 0 0,1 0 1 0 0,0 0-1 0 0,-1 0 0 0 0,1 0 1 0 0,-1-1-1 0 0,0 1 1 0 0,0 0-1 0 0,0-1 0 0 0,0 1 1 0 0,0-1-1 0 0,0-3 0 0 0,-1 6 59 0 0,0 0 0 0 0,0-1-1 0 0,1 1 1 0 0,-1-1-1 0 0,0 1 1 0 0,0-1-1 0 0,0 1 1 0 0,0-1 0 0 0,-1 1-1 0 0,1 0 1 0 0,0-1-1 0 0,0 1 1 0 0,0-1 0 0 0,0 1-1 0 0,0-1 1 0 0,0 1-1 0 0,-1 0 1 0 0,1-1-1 0 0,0 1 1 0 0,0 0 0 0 0,-1-1-1 0 0,1 1 1 0 0,0 0-1 0 0,-1-1 1 0 0,1 1 0 0 0,0 0-1 0 0,-1-1 1 0 0,1 1-1 0 0,0 0 1 0 0,-1 0 0 0 0,0-1-1 0 0,0 1 68 0 0,0 0 0 0 0,0 0 1 0 0,0 0-1 0 0,0 1 0 0 0,1-1 0 0 0,-1 0 0 0 0,0 0 0 0 0,0 1 0 0 0,0-1 1 0 0,0 1-1 0 0,0-1 0 0 0,1 1 0 0 0,-1-1 0 0 0,-1 1 0 0 0,-1 2 148 0 0,-1 0 0 0 0,1 0 0 0 0,0 0 0 0 0,0 1 0 0 0,-4 4 0 0 0,0 4-40 0 0,1-2-1 0 0,-1 1 0 0 0,-13 14 0 0 0,16-21-161 0 0,0 0-1 0 0,0-1 0 0 0,0 1 1 0 0,-1-1-1 0 0,0 1 1 0 0,1-1-1 0 0,-1-1 0 0 0,0 1 1 0 0,0-1-1 0 0,-7 3 1 0 0,-62 16 1377 0 0,-7 1-257 0 0,60-15-1127 0 0,5-3-30 0 0,-1 1 212 0 0,-25 11-1 0 0,37-14-161 0 0,1 1 0 0 0,-1-1 0 0 0,1 1 1 0 0,0 0-1 0 0,-1 0 0 0 0,1 1 0 0 0,1-1 1 0 0,-1 1-1 0 0,-6 7 0 0 0,3 0-50 0 0,0 1 0 0 0,1-1 0 0 0,0 1 0 0 0,1 0 0 0 0,1 0 0 0 0,-1 0 0 0 0,2 1 0 0 0,-4 24 0 0 0,-13 45-32 0 0,3-14 0 0 0,-33 190 600 0 0,8-97-179 0 0,25-100-188 0 0,-14 41 245 0 0,-19 78 50 0 0,28-16-351 0 0,10-55-139 0 0,-19 313 314 0 0,21-210-149 0 0,8-185-153 0 0,-10 276 341 0 0,13-245-332 0 0,3 0 0 0 0,2 0 1 0 0,17 68-1 0 0,61 262 212 0 0,-58-293-135 0 0,3 17 53 0 0,21 86 259 0 0,-7-79-99 0 0,-14-42 93 0 0,18 82-1 0 0,-41-136-438 0 0,-3-10-59 0 0,1 0-1 0 0,-2 0 0 0 0,0 1 1 0 0,-1-1-1 0 0,0 1 0 0 0,-2 22 1 0 0,-10 20-2648 0 0,2-20 1081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31.186"/>
    </inkml:context>
    <inkml:brush xml:id="br0">
      <inkml:brushProperty name="width" value="0.1" units="cm"/>
      <inkml:brushProperty name="height" value="0.1" units="cm"/>
      <inkml:brushProperty name="color" value="#F4F91B"/>
    </inkml:brush>
  </inkml:definitions>
  <inkml:trace contextRef="#ctx0" brushRef="#br0">2132 18 919 0 0,'-4'-2'303'0'0,"1"0"-1"0"0,-1 0 0 0 0,0 0 0 0 0,0 0 0 0 0,0 0 1 0 0,0 1-1 0 0,0 0 0 0 0,0 0 0 0 0,-1 0 0 0 0,1 0 1 0 0,0 1-1 0 0,-1-1 0 0 0,1 1 0 0 0,0 0 0 0 0,-1 0 1 0 0,1 1-1 0 0,0 0 0 0 0,-1-1 0 0 0,-5 3 0 0 0,-13 5 375 0 0,10-3-328 0 0,-1 0-1 0 0,-12 7 1 0 0,16-7-223 0 0,0 0-1 0 0,0 0 1 0 0,0-1 0 0 0,-1-1 0 0 0,1 0-1 0 0,-1 0 1 0 0,0-1 0 0 0,0 0 0 0 0,-21 0-1 0 0,-9-4 516 0 0,21 1-330 0 0,-26 2 1 0 0,2 2-24 0 0,-76-6 0 0 0,87 2-65 0 0,1 1 0 0 0,-47 7 0 0 0,-64 17 144 0 0,-19 3-74 0 0,133-24-185 0 0,0-1 0 0 0,0-2 0 0 0,-47-5-1 0 0,14-1 221 0 0,-93 4-1 0 0,36 2 66 0 0,-39-16 37 0 0,103 8-348 0 0,-67-1 1 0 0,88 9-116 0 0,1 1 1 0 0,0 2-1 0 0,0 1 0 0 0,0 1 1 0 0,-52 16-1 0 0,50-8-118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32.234"/>
    </inkml:context>
    <inkml:brush xml:id="br0">
      <inkml:brushProperty name="width" value="0.1" units="cm"/>
      <inkml:brushProperty name="height" value="0.1" units="cm"/>
      <inkml:brushProperty name="color" value="#F4F91B"/>
    </inkml:brush>
  </inkml:definitions>
  <inkml:trace contextRef="#ctx0" brushRef="#br0">2292 95 1727 0 0,'0'-1'121'0'0,"-1"0"0"0"0,1-1 0 0 0,0 1 0 0 0,0 0 0 0 0,0 0 0 0 0,-1 0-1 0 0,1 0 1 0 0,0 0 0 0 0,-1 0 0 0 0,1 0 0 0 0,-1 0 0 0 0,1 0 0 0 0,-1 0-1 0 0,0 1 1 0 0,1-1 0 0 0,-1 0 0 0 0,0 0 0 0 0,0 0 0 0 0,1 1 0 0 0,-1-1-1 0 0,0 0 1 0 0,0 1 0 0 0,0-1 0 0 0,0 1 0 0 0,0-1 0 0 0,0 1 0 0 0,0-1-1 0 0,0 1 1 0 0,0 0 0 0 0,0 0 0 0 0,0-1 0 0 0,0 1 0 0 0,0 0 0 0 0,0 0-1 0 0,0 0 1 0 0,-1 0 0 0 0,1 0 0 0 0,0 0 0 0 0,0 0 0 0 0,0 1 0 0 0,0-1-1 0 0,0 0 1 0 0,0 1 0 0 0,-1-1 0 0 0,-27 7 505 0 0,-41 3 0 0 0,58-8-442 0 0,-134 16 1557 0 0,94-10-1314 0 0,0-3 0 0 0,-95-2-1 0 0,11-8 373 0 0,-67-5-414 0 0,-20 2 139 0 0,165 9-497 0 0,-56-2 6 0 0,-99-17 392 0 0,-96-9 400 0 0,262 20-504 0 0,-46-13 1 0 0,60 12-275 0 0,1 0 0 0 0,-1 3 0 0 0,0 1 0 0 0,-37-1 0 0 0,54 6-153 0 0,1 0-1 0 0,-1 2 1 0 0,-23 5-1 0 0,3 4-3753 0 0,8 2-966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3.280"/>
    </inkml:context>
    <inkml:brush xml:id="br0">
      <inkml:brushProperty name="width" value="0.1" units="cm"/>
      <inkml:brushProperty name="height" value="0.1" units="cm"/>
      <inkml:brushProperty name="color" value="#E71224"/>
    </inkml:brush>
  </inkml:definitions>
  <inkml:trace contextRef="#ctx0" brushRef="#br0">271 99 7831 0 0,'-44'31'1949'0'0,"1"3"0"0"0,1 1 0 0 0,3 2-1 0 0,-37 43 1 0 0,73-76-1809 0 0,0-1-101 0 0,1-1 0 0 0,0 1 0 0 0,0 0 0 0 0,0 0-1 0 0,0 0 1 0 0,0 0 0 0 0,0 0 0 0 0,1 0 0 0 0,-1 0 0 0 0,1 1 0 0 0,0-1 0 0 0,-1 4 0 0 0,3-6-39 0 0,-1-1 0 0 0,0 0 1 0 0,0 1-1 0 0,0-1 0 0 0,0 0 1 0 0,1 1-1 0 0,-1-1 0 0 0,0 0 1 0 0,0 1-1 0 0,1-1 0 0 0,-1 0 1 0 0,0 1-1 0 0,1-1 1 0 0,-1 0-1 0 0,0 0 0 0 0,1 1 1 0 0,-1-1-1 0 0,0 0 0 0 0,1 0 1 0 0,-1 0-1 0 0,1 1 0 0 0,-1-1 1 0 0,0 0-1 0 0,1 0 0 0 0,-1 0 1 0 0,1 0-1 0 0,-1 0 1 0 0,0 0-1 0 0,1 0 0 0 0,-1 0 1 0 0,1 0-1 0 0,-1 0 0 0 0,1 0 1 0 0,-1 0-1 0 0,0 0 0 0 0,1-1 1 0 0,19-2-3 0 0,-17 3 1 0 0,25-7 18 0 0,51-21 1 0 0,-49 17-4 0 0,37-10 1 0 0,-27 10 8 0 0,-14 4-39 0 0,0 2 0 0 0,32-4 0 0 0,-50 8 40 0 0,0 1 0 0 0,1 0 1 0 0,-1 0-1 0 0,0 1 0 0 0,1 0 1 0 0,-1 0-1 0 0,0 1 0 0 0,0 1 1 0 0,0-1-1 0 0,0 1 1 0 0,9 5-1 0 0,-12-5 37 0 0,-1 0 1 0 0,0 0 0 0 0,0 1-1 0 0,0 0 1 0 0,0-1-1 0 0,-1 1 1 0 0,0 1-1 0 0,0-1 1 0 0,0 0 0 0 0,0 1-1 0 0,0 0 1 0 0,-1-1-1 0 0,0 1 1 0 0,0 0-1 0 0,1 6 1 0 0,3 8 209 0 0,-2 0-1 0 0,5 33 1 0 0,-8-40-114 0 0,0 0 0 0 0,-1 0 0 0 0,0-1-1 0 0,-1 1 1 0 0,0 0 0 0 0,-1 0 0 0 0,0 0 0 0 0,-1-1-1 0 0,0 0 1 0 0,-1 1 0 0 0,0-1 0 0 0,-1 0 0 0 0,0-1-1 0 0,-1 1 1 0 0,0-1 0 0 0,-1 0 0 0 0,0-1 0 0 0,0 1-1 0 0,-1-1 1 0 0,0-1 0 0 0,-1 1 0 0 0,0-2 0 0 0,0 1-1 0 0,-13 7 1 0 0,13-9-45 0 0,-74 43 568 0 0,74-45-669 0 0,0 1-1 0 0,-1-1 0 0 0,1-1 1 0 0,-1 0-1 0 0,0-1 0 0 0,0 1 0 0 0,-13 0 1 0 0,21-3-157 0 0,-1 0 1 0 0,0 0 0 0 0,1 0-1 0 0,-1 0 1 0 0,0 0 0 0 0,1-1-1 0 0,-1 1 1 0 0,0-1 0 0 0,1 0-1 0 0,-1 1 1 0 0,1-1 0 0 0,-1 0-1 0 0,1-1 1 0 0,-1 1 0 0 0,1 0-1 0 0,0-1 1 0 0,0 1 0 0 0,0-1-1 0 0,-3-2 1 0 0,-10-15-1447 0 0</inkml:trace>
  <inkml:trace contextRef="#ctx0" brushRef="#br0" timeOffset="1">141 21 21335 0 0,'-7'-10'661'0'0,"2"2"743"0"0,20 5-1232 0 0,67 9-1442 0 0,-53-3-28 0 0,45-1 0 0 0,-20-7 330 0 0,-35 3 716 0 0,0 0-1 0 0,0 1 1 0 0,0 1 0 0 0,0 1-1 0 0,0 0 1 0 0,26 6-1 0 0,26 14-1024 0 0,-44-14-4346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32.969"/>
    </inkml:context>
    <inkml:brush xml:id="br0">
      <inkml:brushProperty name="width" value="0.1" units="cm"/>
      <inkml:brushProperty name="height" value="0.1" units="cm"/>
      <inkml:brushProperty name="color" value="#F4F91B"/>
    </inkml:brush>
  </inkml:definitions>
  <inkml:trace contextRef="#ctx0" brushRef="#br0">1196 22 3423 0 0,'-1'-1'26'0'0,"0"0"-1"0"0,0 0 1 0 0,0 0-1 0 0,-1 1 0 0 0,1-1 1 0 0,-1 0-1 0 0,1 0 0 0 0,0 1 1 0 0,-1-1-1 0 0,1 1 1 0 0,-1-1-1 0 0,0 1 0 0 0,1-1 1 0 0,-1 1-1 0 0,1 0 0 0 0,-1 0 1 0 0,1 0-1 0 0,-1 0 0 0 0,-3 0 1 0 0,-7-1 88 0 0,-11-3 1087 0 0,-30-2 0 0 0,34 5-716 0 0,1 1 0 0 0,0 1 0 0 0,-29 6-1 0 0,-18 0-3 0 0,-32 4 282 0 0,-9 0 272 0 0,-50-11-537 0 0,-53 3 679 0 0,176 0-1045 0 0,1 1 0 0 0,-1 2 0 0 0,1 1-1 0 0,-44 15 1 0 0,-13 15-3688 0 0,43-15-496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45.865"/>
    </inkml:context>
    <inkml:brush xml:id="br0">
      <inkml:brushProperty name="width" value="0.1" units="cm"/>
      <inkml:brushProperty name="height" value="0.1" units="cm"/>
      <inkml:brushProperty name="color" value="#E71224"/>
    </inkml:brush>
  </inkml:definitions>
  <inkml:trace contextRef="#ctx0" brushRef="#br0">23 132 5983 0 0,'0'-4'50'0'0,"0"3"-1"0"0,-1-1 0 0 0,1 1-1 0 0,0-1 1 0 0,0 1 0 0 0,0-1-1 0 0,1 0 1 0 0,-1 1 0 0 0,0-1-1 0 0,1 1 1 0 0,-1-1 0 0 0,1 1-1 0 0,0-3 1 0 0,-1 2 150 0 0,-1 0 0 0 0,0 1 0 0 0,0-1 0 0 0,1 0 1 0 0,-1 1-1 0 0,0-1 0 0 0,-1 1 0 0 0,1-1 0 0 0,0 1 0 0 0,0-1 0 0 0,-3-1 0 0 0,-7-5 3157 0 0,11 8-3324 0 0,4 0 573 0 0,9-3 146 0 0,-10 3-596 0 0,1-1-1 0 0,0 1 0 0 0,0 0 1 0 0,0 0-1 0 0,0 0 0 0 0,0 1 1 0 0,-1-1-1 0 0,1 1 0 0 0,0 0 1 0 0,0 0-1 0 0,-1 1 0 0 0,1-1 1 0 0,5 4-1 0 0,21 5 357 0 0,-3-8 32 0 0,-1 0-1 0 0,0-2 0 0 0,43-5 1 0 0,-52 3-353 0 0,1 0-38 0 0,-1-2 1 0 0,0 0-1 0 0,19-7 0 0 0,10-3 130 0 0,-8 5 18 0 0,163-34 323 0 0,-185 41-560 0 0,0 0 1 0 0,0 1 0 0 0,1 1 0 0 0,-1 1 0 0 0,0 0-1 0 0,19 4 1 0 0,52 8 260 0 0,-37-7-105 0 0,-24-2-175 0 0,10 1 151 0 0,0 0 0 0 0,67-2 0 0 0,-41-8-55 0 0,-18 1 139 0 0,65 3 1 0 0,161 12 218 0 0,-234-10-395 0 0,51-7 0 0 0,5 1 99 0 0,-10 4 1 0 0,89-12 0 0 0,-130 10-114 0 0,1 2 1 0 0,0 2-1 0 0,54 8 0 0 0,-11-1-9 0 0,-52-7-65 0 0,-6 1 23 0 0,1 0-1 0 0,38 9 1 0 0,-25-2 29 0 0,1-2 1 0 0,0-1-1 0 0,59-1 0 0 0,-69-6 72 0 0,-1-1-1 0 0,1-2 0 0 0,-1-1 0 0 0,51-16 0 0 0,-25 11-85 0 0,-19 4 82 0 0,-15 5-33 0 0,-20 1-82 0 0,1 0-1 0 0,0 0 1 0 0,0 0 0 0 0,-1-1-1 0 0,7-1 1 0 0,-8 2-16 0 0,1-2 113 0 0,-8 2 21 0 0,1 0-122 0 0,-3 1-7 0 0,-1 0 1 0 0,0 0 0 0 0,1 1-1 0 0,-1-1 1 0 0,1 2-1 0 0,0-1 1 0 0,-12 7 0 0 0,-46 27-1104 0 0,63-35 1040 0 0,-38 25-1221 0 0,-6 6-62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50.845"/>
    </inkml:context>
    <inkml:brush xml:id="br0">
      <inkml:brushProperty name="width" value="0.1" units="cm"/>
      <inkml:brushProperty name="height" value="0.1" units="cm"/>
      <inkml:brushProperty name="color" value="#66CC00"/>
    </inkml:brush>
  </inkml:definitions>
  <inkml:trace contextRef="#ctx0" brushRef="#br0">243 1524 1839 0 0,'0'0'97'0'0,"-1"-1"0"0"0,1 1 0 0 0,0-1-1 0 0,0 1 1 0 0,-1-1 0 0 0,1 0 0 0 0,-1 1-1 0 0,1-1 1 0 0,0 1 0 0 0,-1 0 0 0 0,1-1-1 0 0,-1 1 1 0 0,1-1 0 0 0,-1 1 0 0 0,1 0-1 0 0,-1-1 1 0 0,0 1 0 0 0,1 0 0 0 0,-1 0-1 0 0,1-1 1 0 0,-1 1 0 0 0,0 0-1 0 0,1 0 1 0 0,-1 0 0 0 0,0 0 0 0 0,1 0-1 0 0,-1 0 1 0 0,1 0 0 0 0,-1 0 0 0 0,0 0-1 0 0,1 0 1 0 0,-1 0 0 0 0,0 0 0 0 0,1 0-1 0 0,-1 1 1 0 0,1-1 0 0 0,-1 0 0 0 0,0 0-1 0 0,1 1 1 0 0,-1-1 0 0 0,1 0-1 0 0,-1 1 1 0 0,1-1 0 0 0,-1 0 0 0 0,1 1-1 0 0,-1-1 1 0 0,1 1 0 0 0,0-1 0 0 0,-1 1-1 0 0,0 0 1 0 0,0 1 195 0 0,-1 0 0 0 0,0 0 1 0 0,1 0-1 0 0,0-1 0 0 0,-1 2 0 0 0,1-1 0 0 0,0 0 0 0 0,0 0 1 0 0,0 0-1 0 0,0 1 0 0 0,1-1 0 0 0,-1 0 0 0 0,0 3 0 0 0,2-3 4 0 0,-1-1-1 0 0,1 1 1 0 0,0-1-1 0 0,-1 1 1 0 0,1-1-1 0 0,0 1 1 0 0,0-1-1 0 0,0 0 0 0 0,0 1 1 0 0,0-1-1 0 0,0 0 1 0 0,1 0-1 0 0,-1 0 1 0 0,0 0-1 0 0,1 0 1 0 0,-1 0-1 0 0,0 0 1 0 0,1 0-1 0 0,-1-1 0 0 0,1 1 1 0 0,-1-1-1 0 0,1 1 1 0 0,0-1-1 0 0,1 1 1 0 0,45 11-182 0 0,-45-12-200 0 0,19 3 661 0 0,1-1 0 0 0,23-1 1 0 0,11 1 107 0 0,-40 0-432 0 0,33 8 1 0 0,-38-6-188 0 0,1-1 1 0 0,0-1 0 0 0,-1 0-1 0 0,1-1 1 0 0,15 0 0 0 0,103-18 629 0 0,-85 10-428 0 0,78-4 0 0 0,-79 11-159 0 0,-8-1-76 0 0,1 2 0 0 0,49 7 0 0 0,-49-4 16 0 0,1-1 0 0 0,77-6 0 0 0,-103 3-30 0 0,145-8 217 0 0,-110 3-158 0 0,0 3-1 0 0,0 2 0 0 0,86 10 1 0 0,-61 3 137 0 0,136 4 0 0 0,-205-17-211 0 0,272-9 527 0 0,-206 2-414 0 0,0 4-1 0 0,133 9 1 0 0,-161-1-51 0 0,0-1 0 0 0,76-5 0 0 0,-59-5-63 0 0,118-7 9 0 0,-106 11 68 0 0,-36 0-61 0 0,-1 2-1 0 0,39 4 1 0 0,19 12 8 0 0,-58-8-15 0 0,1-3-1 0 0,56 3 0 0 0,-54-8 23 0 0,42-5 0 0 0,-9-5-24 0 0,-7 0 26 0 0,90-2-1 0 0,-138 12-5 0 0,104 5-3 0 0,-70 0-9 0 0,88-4 0 0 0,48-16 16 0 0,-92 5-32 0 0,198-11 0 0 0,-217 17 36 0 0,128-22 0 0 0,31-4 20 0 0,-154 27-56 0 0,110 10 0 0 0,162 3 0 0 0,-255-10 0 0 0,77 8 47 0 0,-99-3-30 0 0,-66-5-17 0 0,176 8 0 0 0,-133-9 0 0 0,82-10 0 0 0,-99 6 0 0 0,121-23 55 0 0,-130 22-53 0 0,1-1 0 0 0,-1-1 1 0 0,44-22-1 0 0,-56 24 1 0 0,9-6 49 0 0,35-23-1 0 0,-50 29-41 0 0,0 1-1 0 0,-1-1 1 0 0,0 0-1 0 0,0 0 1 0 0,0-1 0 0 0,-1 0-1 0 0,0 0 1 0 0,7-14-1 0 0,-2 1-6 0 0,5-10 42 0 0,19-51 0 0 0,-30 70-35 0 0,-1 0 0 0 0,-1 0 0 0 0,0-1 0 0 0,-1 1-1 0 0,0-1 1 0 0,0 0 0 0 0,-1 1 0 0 0,-2-17-1 0 0,-5-2 22 0 0,0 0-1 0 0,-2 1 0 0 0,-1 1 0 0 0,-22-46 0 0 0,16 41 9 0 0,2-1-1 0 0,-15-57 1 0 0,16 23-28 0 0,-8-30 22 0 0,16 83-29 0 0,0 0 0 0 0,-1 0 0 0 0,0 0 0 0 0,-10-17 0 0 0,-2 3-4 0 0,0 0 0 0 0,-35-41 0 0 0,36 50 0 0 0,14 15 0 0 0,-1-1 0 0 0,-1 1 0 0 0,1 0 0 0 0,-9-6 0 0 0,2 2 0 0 0,-2 1 0 0 0,0 0 0 0 0,0 0 0 0 0,0 2 0 0 0,-1-1 0 0 0,1 2 0 0 0,-2 0 0 0 0,1 0 0 0 0,0 1 0 0 0,-29-3 0 0 0,-237-21-53 0 0,155 14 42 0 0,-156-9 11 0 0,190 23 0 0 0,-26 2 0 0 0,-151-19 0 0 0,137 5 0 0 0,-169 6 0 0 0,205 7 0 0 0,-71-10 0 0 0,18-1 0 0 0,-3 0 0 0 0,84 9 0 0 0,-298-9 0 0 0,330 8 0 0 0,-279 0 0 0 0,181 7 32 0 0,-227-19 0 0 0,278 6-32 0 0,-109 3 0 0 0,66 9 0 0 0,-1-5 0 0 0,-142-21 0 0 0,159 13-1 0 0,-111 3 1 0 0,67 4 12 0 0,7-4 46 0 0,-83-2-63 0 0,31 14 5 0 0,-60-1 0 0 0,224-6 0 0 0,-138-8 0 0 0,143 7 0 0 0,-39 3 0 0 0,17 0 0 0 0,-214 15 0 0 0,96-4 0 0 0,157-11 0 0 0,-91 8 0 0 0,89-7 0 0 0,1 1 0 0 0,0 1 0 0 0,0 0 0 0 0,0 0 0 0 0,-20 12 0 0 0,10-5-31 0 0,19-10-85 0 0,0 1 0 0 0,0-1 0 0 0,0 1 0 0 0,0 0 0 0 0,0 1-1 0 0,0-1 1 0 0,1 1 0 0 0,-1 0 0 0 0,1 0 0 0 0,0 0 0 0 0,-4 3 0 0 0,-8 9-554 0 0,13-13 736 0 0,-1-1 0 0 0,1 1 0 0 0,0 0 1 0 0,0 0-1 0 0,0 1 0 0 0,-2 2 0 0 0,-1 3 12 0 0,1 0 0 0 0,1 0 0 0 0,-1 0-1 0 0,1 1 1 0 0,1-1 0 0 0,-3 10 0 0 0,-5 57 625 0 0,1-3-360 0 0,-33 144-343 0 0,37-180-8 0 0,2-1 0 0 0,1 1 0 0 0,6 64 0 0 0,3-42-8 0 0,22 87 0 0 0,8-24 16 0 0,3 7 0 0 0,-32-94 0 0 0,-4-13 0 0 0,1 0 0 0 0,1-1 0 0 0,15 36 0 0 0,-13-41 2 0 0,-1-1 6 0 0,0 0-1 0 0,-1 0 1 0 0,0 1 0 0 0,6 26-1 0 0,-12-37-176 0 0,0 1 0 0 0,0-1 0 0 0,-1 0 0 0 0,0 0 0 0 0,0 1 0 0 0,0-1 0 0 0,0 0 0 0 0,-1 0-1 0 0,1 0 1 0 0,-1 0 0 0 0,0-1 0 0 0,0 1 0 0 0,0 0 0 0 0,-5 5 0 0 0,2-2-213 0 0,0 0-1 0 0,1 0 1 0 0,-3 9 0 0 0,0 5-641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55.144"/>
    </inkml:context>
    <inkml:brush xml:id="br0">
      <inkml:brushProperty name="width" value="0.1" units="cm"/>
      <inkml:brushProperty name="height" value="0.1" units="cm"/>
      <inkml:brushProperty name="color" value="#66CC00"/>
    </inkml:brush>
  </inkml:definitions>
  <inkml:trace contextRef="#ctx0" brushRef="#br0">28 2119 2303 0 0,'0'3'492'0'0,"-1"1"0"0"0,0-1 0 0 0,0 1 0 0 0,0-1 0 0 0,-1 1 0 0 0,1-1 0 0 0,-1 0 0 0 0,0 0 0 0 0,0 0-1 0 0,0 0 1 0 0,0 0 0 0 0,0 0 0 0 0,-4 3 0 0 0,3-30 2885 0 0,9-19-1191 0 0,22-123 988 0 0,45-80-1102 0 0,-19 73-1104 0 0,-8 19 8 0 0,126-279 0 0 0,-92 258-521 0 0,93-178 290 0 0,-110 246-540 0 0,90-117 1 0 0,-134 194-121 0 0,-15 23-181 0 0,1 0 0 0 0,-1 0-1 0 0,10-10 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35:55.738"/>
    </inkml:context>
    <inkml:brush xml:id="br0">
      <inkml:brushProperty name="width" value="0.1" units="cm"/>
      <inkml:brushProperty name="height" value="0.1" units="cm"/>
      <inkml:brushProperty name="color" value="#66CC00"/>
    </inkml:brush>
  </inkml:definitions>
  <inkml:trace contextRef="#ctx0" brushRef="#br0">37 1 1375 0 0,'0'8'823'0'0,"-1"0"0"0"0,0 0-1 0 0,-1 0 1 0 0,0 0-1 0 0,0 0 1 0 0,-1 0-1 0 0,0-1 1 0 0,0 1-1 0 0,-1-1 1 0 0,-4 8-1 0 0,6-13-648 0 0,1 0 0 0 0,1 0 0 0 0,-1 0 1 0 0,0 0-1 0 0,0 0 0 0 0,1 0 0 0 0,-1 0 0 0 0,1 0 0 0 0,0 0 0 0 0,0 0 0 0 0,-1 1 0 0 0,1-1 0 0 0,1 0 0 0 0,-1 0 0 0 0,0 0 0 0 0,0 0 0 0 0,1 0 0 0 0,-1 1 0 0 0,1-1 0 0 0,0 0 0 0 0,1 2 0 0 0,2 3 241 0 0,0 0-1 0 0,1 0 1 0 0,0 0-1 0 0,8 8 1 0 0,-8-9-120 0 0,0 0 0 0 0,0 0 0 0 0,-1 0-1 0 0,5 8 1 0 0,-1 4 36 0 0,-2 0-1 0 0,0 0 0 0 0,-1 0 0 0 0,0 1 1 0 0,-2-1-1 0 0,3 37 0 0 0,-5-4 131 0 0,-2 0 1 0 0,-11 66-1 0 0,2-14 171 0 0,9-97-572 0 0,0 16 146 0 0,0 26 0 0 0,1-43-183 0 0,1 0-1 0 0,-1 0 1 0 0,1-1 0 0 0,0 1-1 0 0,0 0 1 0 0,0-1 0 0 0,1 1-1 0 0,0-1 1 0 0,0 1 0 0 0,0-1-1 0 0,5 8 1 0 0,-6-11-17 0 0,0 0 1 0 0,0-1-1 0 0,0 1 0 0 0,0 0 1 0 0,1-1-1 0 0,-1 1 0 0 0,0-1 0 0 0,0 1 1 0 0,1-1-1 0 0,-1 1 0 0 0,0-1 0 0 0,1 0 1 0 0,-1 0-1 0 0,0 0 0 0 0,1 0 1 0 0,-1 0-1 0 0,0 0 0 0 0,1 0 0 0 0,-1 0 1 0 0,0 0-1 0 0,1 0 0 0 0,-1-1 1 0 0,0 1-1 0 0,2-2 0 0 0,34-14 165 0 0,-31 13-163 0 0,119-72 122 0 0,-32 17 4 0 0,-88 55-118 0 0,197-105 603 0 0,-153 84-516 0 0,1 3 0 0 0,63-17 0 0 0,-105 36-319 0 0,-1 0-1 0 0,1-1 1 0 0,-1 0-1 0 0,0 0 1 0 0,0-1-1 0 0,0 1 1 0 0,0-2 0 0 0,-1 1-1 0 0,1-1 1 0 0,-1 0-1 0 0,0 0 1 0 0,-1 0-1 0 0,1-1 1 0 0,6-9 0 0 0,1-6-1802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26.627"/>
    </inkml:context>
    <inkml:brush xml:id="br0">
      <inkml:brushProperty name="width" value="0.1" units="cm"/>
      <inkml:brushProperty name="height" value="0.1" units="cm"/>
      <inkml:brushProperty name="color" value="#66CC00"/>
    </inkml:brush>
  </inkml:definitions>
  <inkml:trace contextRef="#ctx0" brushRef="#br0">7 0 455 0 0,'-1'0'0'0'0,"-1"0"0"0"0,0 0 600 0 0,0 2-288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29.331"/>
    </inkml:context>
    <inkml:brush xml:id="br0">
      <inkml:brushProperty name="width" value="0.1" units="cm"/>
      <inkml:brushProperty name="height" value="0.1" units="cm"/>
      <inkml:brushProperty name="color" value="#66CC00"/>
    </inkml:brush>
  </inkml:definitions>
  <inkml:trace contextRef="#ctx0" brushRef="#br0">1 54 1983 0 0,'3'2'21'0'0,"0"0"0"0"0,0-1 0 0 0,0 0-1 0 0,1 0 1 0 0,-1 0 0 0 0,0 0 0 0 0,1 0-1 0 0,-1-1 1 0 0,6 1 0 0 0,35-2 453 0 0,-22 1-100 0 0,112-9 1605 0 0,-39 1-830 0 0,180-1 267 0 0,-170 8-1056 0 0,-48 1-227 0 0,102-12 1 0 0,-83 1 302 0 0,137-1 0 0 0,-38 20-348 0 0,-109-5-60 0 0,120-9 1 0 0,22-1-33 0 0,-167 10 4 0 0,9-1 0 0 0,52-3 0 0 0,-79 1 1 0 0,46 4 0 0 0,-31 0 51 0 0,72 5-40 0 0,143 6-14 0 0,119 5 2 0 0,-223-9 0 0 0,-62-9 0 0 0,109-12 0 0 0,-145 6 0 0 0,111 0 43 0 0,-59 2-22 0 0,112-2-21 0 0,-18 11 7 0 0,-184-6-3 0 0,-12-1-3 0 0,14 1 61 0 0,28 6 0 0 0,-39-7-50 0 0,0 1 0 0 0,0 0-1 0 0,-1 1 1 0 0,1-1 0 0 0,0 1-1 0 0,-1 0 1 0 0,1 0 0 0 0,-1 0 0 0 0,0 0-1 0 0,1 0 1 0 0,-1 1 0 0 0,4 4-1 0 0,0 7-121 0 0,-6-8-28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31.998"/>
    </inkml:context>
    <inkml:brush xml:id="br0">
      <inkml:brushProperty name="width" value="0.1" units="cm"/>
      <inkml:brushProperty name="height" value="0.1" units="cm"/>
      <inkml:brushProperty name="color" value="#66CC00"/>
    </inkml:brush>
  </inkml:definitions>
  <inkml:trace contextRef="#ctx0" brushRef="#br0">0 164 919 0 0,'122'-76'675'0'0,"-96"62"422"0"0,1 2 1 0 0,54-19-1 0 0,-71 28-997 0 0,16-5 216 0 0,51-9 0 0 0,-70 16-331 0 0,0 0 0 0 0,0 1-1 0 0,0 0 1 0 0,0 0 0 0 0,1 0-1 0 0,-1 1 1 0 0,0 0 0 0 0,0 0 0 0 0,0 1-1 0 0,-1 0 1 0 0,1 0 0 0 0,12 6-1 0 0,-9 0-1296 0 0,0 1-460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32.514"/>
    </inkml:context>
    <inkml:brush xml:id="br0">
      <inkml:brushProperty name="width" value="0.1" units="cm"/>
      <inkml:brushProperty name="height" value="0.1" units="cm"/>
      <inkml:brushProperty name="color" value="#66CC00"/>
    </inkml:brush>
  </inkml:definitions>
  <inkml:trace contextRef="#ctx0" brushRef="#br0">0 59 2303 0 0,'17'-22'200'0'0,"-4"7"-200"0"0,-2 4 0 0 0,-1 4 0 0 0,-5 5 216 0 0,1 2 0 0 0,1 0 0 0 0,6-2 0 0 0,7 2-128 0 0,6 2-24 0 0,4 2-64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33.700"/>
    </inkml:context>
    <inkml:brush xml:id="br0">
      <inkml:brushProperty name="width" value="0.1" units="cm"/>
      <inkml:brushProperty name="height" value="0.1" units="cm"/>
      <inkml:brushProperty name="color" value="#66CC00"/>
    </inkml:brush>
  </inkml:definitions>
  <inkml:trace contextRef="#ctx0" brushRef="#br0">1 7 2183 0 0,'7'-1'96'0'0,"-3"-1"24"0"0,0 0-120 0 0,1 0 0 0 0,1 2 0 0 0,-6 2 0 0 0,4 0 0 0 0,3-2 64 0 0,6 0-64 0 0,2 2 0 0 0,3-2-104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43.822"/>
    </inkml:context>
    <inkml:brush xml:id="br0">
      <inkml:brushProperty name="width" value="0.1" units="cm"/>
      <inkml:brushProperty name="height" value="0.1" units="cm"/>
      <inkml:brushProperty name="color" value="#E71224"/>
    </inkml:brush>
  </inkml:definitions>
  <inkml:trace contextRef="#ctx0" brushRef="#br0">330 206 15055 0 0,'-3'-13'379'0'0,"0"0"0"0"0,-2-16 0 0 0,3 15 138 0 0,0 1 0 0 0,-5-14 0 0 0,6 22-438 0 0,-1 0-1 0 0,0 1 1 0 0,0-1-1 0 0,-1 1 0 0 0,1-1 1 0 0,-1 1-1 0 0,0 0 0 0 0,0 0 1 0 0,-5-4-1 0 0,3 2 36 0 0,-1 1 1 0 0,0 1-1 0 0,0-1 0 0 0,0 1 0 0 0,0 0 0 0 0,-1 0 0 0 0,0 1 1 0 0,0 0-1 0 0,-11-4 0 0 0,14 6-62 0 0,1 0 0 0 0,0 0 0 0 0,0 1 0 0 0,-1-1 0 0 0,1 1 0 0 0,0 0 0 0 0,0 0 0 0 0,-1 0 0 0 0,1 1 0 0 0,0-1 0 0 0,-1 1 0 0 0,1 0 0 0 0,0-1 0 0 0,0 1 0 0 0,0 1 0 0 0,0-1 0 0 0,0 0 0 0 0,0 1 0 0 0,0 0 0 0 0,0-1 0 0 0,1 1 0 0 0,-1 0 0 0 0,0 1 0 0 0,-3 3 0 0 0,-3 5 28 0 0,0 1 1 0 0,1 1-1 0 0,0 0 1 0 0,-8 18-1 0 0,-21 58 201 0 0,34-81-278 0 0,-4 11-3 0 0,1 0 0 0 0,0 0 0 0 0,2 0 0 0 0,0 1 0 0 0,1 0 0 0 0,0 31 0 0 0,3-44 0 0 0,0 1 0 0 0,0-1 0 0 0,1 1 0 0 0,0-1 0 0 0,1 1 0 0 0,0-1 0 0 0,0 0 0 0 0,0 0 0 0 0,1 0 0 0 0,0 0 0 0 0,1 0 0 0 0,-1 0 0 0 0,1-1 0 0 0,1 0 0 0 0,-1 0 0 0 0,1 0 0 0 0,0 0 0 0 0,0-1 0 0 0,1 0 0 0 0,7 6 0 0 0,-4-5 26 0 0,0 0 0 0 0,0 0 0 0 0,1-1-1 0 0,-1-1 1 0 0,1 0 0 0 0,0 0 0 0 0,1-1 0 0 0,-1 0 0 0 0,1-1-1 0 0,-1 0 1 0 0,1 0 0 0 0,0-1 0 0 0,-1-1 0 0 0,1 0-1 0 0,0 0 1 0 0,0-1 0 0 0,-1 0 0 0 0,1-1 0 0 0,-1-1 0 0 0,1 1-1 0 0,12-7 1 0 0,-3 1-36 0 0,-1-2-1 0 0,0-1 1 0 0,-1 0 0 0 0,0-2-1 0 0,29-25 1 0 0,-25 16-248 0 0,-1 0 1 0 0,-1-1 0 0 0,27-39-1 0 0,-42 53 187 0 0,0 1-1 0 0,0-2 1 0 0,-1 1-1 0 0,0 0 1 0 0,-1-1 0 0 0,0 0-1 0 0,0 0 1 0 0,1-12-1 0 0,-3 15 11 0 0,-1 0-1 0 0,1 1 1 0 0,-1-1-1 0 0,0 0 1 0 0,-1 0-1 0 0,0 1 1 0 0,0-1-1 0 0,0 0 1 0 0,-1 1-1 0 0,0-1 1 0 0,0 1-1 0 0,-1-1 1 0 0,-4-6-1 0 0,7 11 43 0 0,-1 1-1 0 0,1 0 1 0 0,-1 0 0 0 0,1 0-1 0 0,-1 0 1 0 0,0 0 0 0 0,1 1-1 0 0,-1-1 1 0 0,0 0 0 0 0,0 0-1 0 0,0 0 1 0 0,0 1-1 0 0,0-1 1 0 0,0 0 0 0 0,0 1-1 0 0,0-1 1 0 0,0 1 0 0 0,0-1-1 0 0,0 1 1 0 0,0 0-1 0 0,-2-1 1 0 0,2 1 8 0 0,0 0-1 0 0,0 1 1 0 0,0-1-1 0 0,0 0 1 0 0,0 1-1 0 0,0-1 1 0 0,0 0-1 0 0,0 1 1 0 0,0-1-1 0 0,0 1 1 0 0,0 0 0 0 0,0-1-1 0 0,1 1 1 0 0,-1 0-1 0 0,0 0 1 0 0,0-1-1 0 0,1 1 1 0 0,-2 1-1 0 0,-2 5 15 0 0,0 0 0 0 0,0 0 0 0 0,1 0 0 0 0,-5 13 0 0 0,-2 13 308 0 0,2 0 0 0 0,0 1 0 0 0,-4 68 0 0 0,8 107 765 0 0,4-108 414 0 0,0-87-1446 0 0,2 296 1988 0 0,3-234-1532 0 0,2 1 0 0 0,20 77-1 0 0,-27-154-499 0 0,7 33-564 0 0,13 34 0 0 0,-17-59 188 0 0,0 0 0 0 0,1 1 1 0 0,0-2-1 0 0,0 1 0 0 0,1 0 1 0 0,0-1-1 0 0,0 0 0 0 0,1 0 1 0 0,9 9-1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34.539"/>
    </inkml:context>
    <inkml:brush xml:id="br0">
      <inkml:brushProperty name="width" value="0.1" units="cm"/>
      <inkml:brushProperty name="height" value="0.1" units="cm"/>
      <inkml:brushProperty name="color" value="#66CC00"/>
    </inkml:brush>
  </inkml:definitions>
  <inkml:trace contextRef="#ctx0" brushRef="#br0">0 223 1839 0 0,'21'-5'698'0'0,"0"0"-1"0"0,0 2 0 0 0,0 1 1 0 0,26 0-1 0 0,-20 1-465 0 0,40-2 14 0 0,-19 2 181 0 0,76-12 0 0 0,-88 9-153 0 0,0 1 0 0 0,0 2 0 0 0,0 1 0 0 0,49 8 0 0 0,-23-3-103 0 0,-28-2-146 0 0,8 1 119 0 0,-1-2 0 0 0,0-2-1 0 0,61-7 1 0 0,26-10 380 0 0,0 5-1 0 0,157 5 1 0 0,-28-2-310 0 0,0-20 51 0 0,-148 15-227 0 0,379-39 101 0 0,25 34 42 0 0,-493 19-181 0 0,332-8 42 0 0,-123 1-20 0 0,-77 6-2 0 0,115-5 24 0 0,-178 1-55 0 0,200-2 86 0 0,-105 7-75 0 0,42 1 0 0 0,206 40 64 0 0,-325-33-49 0 0,135-6-1 0 0,-52-3 11 0 0,-182 2-22 0 0,53 0 65 0 0,75 12-1 0 0,-64-5-30 0 0,78 1 0 0 0,32 2 17 0 0,54 25-13 0 0,-71-9-18 0 0,-101-21 69 0 0,1-3 0 0 0,89-7 0 0 0,45 1 112 0 0,-63 12 104 0 0,42 1-65 0 0,-126-9-118 0 0,76-10-1 0 0,-33-4 67 0 0,186-17 626 0 0,139-22-230 0 0,-409 50-566 0 0,264-30 337 0 0,-237 31-628 0 0,-1 2 0 0 0,1 1 0 0 0,-1 2 0 0 0,0 1 0 0 0,50 15 0 0 0,-49-9-4596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36.758"/>
    </inkml:context>
    <inkml:brush xml:id="br0">
      <inkml:brushProperty name="width" value="0.1" units="cm"/>
      <inkml:brushProperty name="height" value="0.1" units="cm"/>
      <inkml:brushProperty name="color" value="#66CC00"/>
    </inkml:brush>
  </inkml:definitions>
  <inkml:trace contextRef="#ctx0" brushRef="#br0">25 146 2615 0 0,'-11'18'513'0'0,"9"-16"-355"0"0,1 0 0 0 0,-1 0 0 0 0,1 0 0 0 0,0 0 0 0 0,0 0-1 0 0,0 0 1 0 0,0 1 0 0 0,0-1 0 0 0,0 0 0 0 0,0 4 288 0 0,22-12 2197 0 0,-19 5-2546 0 0,1 0 1 0 0,0 0-1 0 0,0 1 0 0 0,0-1 0 0 0,-1 0 0 0 0,5 1 1 0 0,20 0 270 0 0,-14 1-263 0 0,0-1 0 0 0,1 0 0 0 0,-1-1 0 0 0,0-1 0 0 0,24-5 0 0 0,6-6 377 0 0,0 2 0 0 0,50-5-1 0 0,88-3 177 0 0,-173 18-597 0 0,5 0 25 0 0,-1 1-1 0 0,18 1 0 0 0,101 3 241 0 0,-105-2-220 0 0,-13-2-64 0 0,0 2 1 0 0,-1-1 0 0 0,1 1 0 0 0,21 7 0 0 0,-16-2-34 0 0,0-1 0 0 0,1-1 1 0 0,-1-1-1 0 0,1-1 0 0 0,0 0 1 0 0,0-2-1 0 0,30 0 0 0 0,148-1 154 0 0,-84 1-80 0 0,-75-1-89 0 0,108-3 49 0 0,-119 1-34 0 0,-1-1 0 0 0,1-2 1 0 0,37-11-1 0 0,180-46 183 0 0,-205 56-120 0 0,72-1 0 0 0,-37 4-24 0 0,124-17-48 0 0,-72-2 132 0 0,-126 22-130 0 0,72-11 143 0 0,-66 10-136 0 0,0 1 0 0 0,0-1 0 0 0,1 2 0 0 0,-1-1 0 0 0,0 1 0 0 0,0 0 0 0 0,0 0 0 0 0,0 0-1 0 0,10 5 1 0 0,-15-6-30 0 0,0 1-1 0 0,-1-1 0 0 0,1 1 1 0 0,0 0-1 0 0,0-1 0 0 0,0 1 1 0 0,-1 0-1 0 0,1 0 0 0 0,0 0 1 0 0,-1-1-1 0 0,1 1 0 0 0,-1 0 1 0 0,1 0-1 0 0,-1 0 0 0 0,1 0 1 0 0,-1 0-1 0 0,1 0 0 0 0,-1 0 1 0 0,0 0-1 0 0,0 0 0 0 0,0 0 1 0 0,1 0-1 0 0,-1 0 0 0 0,0 0 0 0 0,0 0 1 0 0,0 0-1 0 0,-1 2 0 0 0,-2 10-3513 0 0,-3 0-571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39.654"/>
    </inkml:context>
    <inkml:brush xml:id="br0">
      <inkml:brushProperty name="width" value="0.1" units="cm"/>
      <inkml:brushProperty name="height" value="0.1" units="cm"/>
      <inkml:brushProperty name="color" value="#66CC00"/>
    </inkml:brush>
  </inkml:definitions>
  <inkml:trace contextRef="#ctx0" brushRef="#br0">1 30 455 0 0,'2'-7'0'0'0,"-1"-1"0"0"0,3 3 0 0 0,0 1 0 0 0,0 0 424 0 0,-1 2 48 0 0,1 2 8 0 0,-2 2 0 0 0,0 2-384 0 0,-2 0-96 0 0,2-1 0 0 0,-1 3 0 0 0,3 1-104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40.431"/>
    </inkml:context>
    <inkml:brush xml:id="br0">
      <inkml:brushProperty name="width" value="0.1" units="cm"/>
      <inkml:brushProperty name="height" value="0.1" units="cm"/>
      <inkml:brushProperty name="color" value="#66CC00"/>
    </inkml:brush>
  </inkml:definitions>
  <inkml:trace contextRef="#ctx0" brushRef="#br0">0 0 1351 0 0,'0'0'136'0'0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41.217"/>
    </inkml:context>
    <inkml:brush xml:id="br0">
      <inkml:brushProperty name="width" value="0.1" units="cm"/>
      <inkml:brushProperty name="height" value="0.1" units="cm"/>
      <inkml:brushProperty name="color" value="#66CC00"/>
    </inkml:brush>
  </inkml:definitions>
  <inkml:trace contextRef="#ctx0" brushRef="#br0">0 74 2471 0 0,'2'-4'49'0'0,"-1"-1"-1"0"0,1 1 1 0 0,0 0-1 0 0,0-1 0 0 0,1 1 1 0 0,-1 0-1 0 0,1 1 0 0 0,0-1 1 0 0,0 0-1 0 0,0 1 0 0 0,1 0 1 0 0,-1-1-1 0 0,1 1 1 0 0,0 1-1 0 0,0-1 0 0 0,0 0 1 0 0,0 1-1 0 0,0 0 0 0 0,0 0 1 0 0,0 0-1 0 0,9-2 0 0 0,10 6-1054 0 0,-18 0-92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41.814"/>
    </inkml:context>
    <inkml:brush xml:id="br0">
      <inkml:brushProperty name="width" value="0.1" units="cm"/>
      <inkml:brushProperty name="height" value="0.1" units="cm"/>
      <inkml:brushProperty name="color" value="#66CC00"/>
    </inkml:brush>
  </inkml:definitions>
  <inkml:trace contextRef="#ctx0" brushRef="#br0">0 0 431 0 0,'2'4'0'0'0,"-2"-2"0"0"0,-2-1 0 0 0,2 1 0 0 0,0 0 0 0 0,0 2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42.810"/>
    </inkml:context>
    <inkml:brush xml:id="br0">
      <inkml:brushProperty name="width" value="0.1" units="cm"/>
      <inkml:brushProperty name="height" value="0.1" units="cm"/>
      <inkml:brushProperty name="color" value="#66CC00"/>
    </inkml:brush>
  </inkml:definitions>
  <inkml:trace contextRef="#ctx0" brushRef="#br0">10 35 1375 0 0,'-5'-15'-171'0'0,"0"1"2313"0"0,7 12-1202 0 0,4 5-659 0 0,-2-1-224 0 0,-1 0-1 0 0,0-1 1 0 0,1 1-1 0 0,-1-1 1 0 0,1 0-1 0 0,0 0 1 0 0,-1-1-1 0 0,1 1 1 0 0,0-1-1 0 0,-1 1 1 0 0,7-2-1 0 0,46-5 1248 0 0,-40 3-1122 0 0,29-2 151 0 0,0 3 0 0 0,58 3 0 0 0,-1-2-162 0 0,50 1 162 0 0,-111-2-234 0 0,0 2-1 0 0,1 1 1 0 0,-1 3 0 0 0,51 10-1 0 0,-22 4-78 0 0,7 2 42 0 0,118 16 0 0 0,-165-33 33 0 0,50-1-1 0 0,-67-3-11 0 0,1-1 0 0 0,-1 0-1 0 0,0 0 1 0 0,0-1 0 0 0,0-1 0 0 0,14-6-1 0 0,-15 5 37 0 0,-9 4-56 0 0,1 0 0 0 0,-1 0 0 0 0,0 0 0 0 0,0-1 0 0 0,0 0 0 0 0,0 1 0 0 0,0-1 0 0 0,0 0 0 0 0,0-1-1 0 0,-1 1 1 0 0,1 0 0 0 0,-1-1 0 0 0,3-2 0 0 0,-2 0-8 0 0,-3 4-32 0 0,1-1-1 0 0,0 1 0 0 0,0 0 1 0 0,-1 0-1 0 0,1 0 0 0 0,0 0 1 0 0,0 0-1 0 0,0 0 0 0 0,0 0 1 0 0,0 0-1 0 0,2-1 0 0 0,-2 2-35 0 0,0 0 0 0 0,-1 0 0 0 0,1 0 0 0 0,0 0 0 0 0,0 1 0 0 0,-1-1 0 0 0,1 0 0 0 0,0 0 0 0 0,0 1-1 0 0,-1-1 1 0 0,1 1 0 0 0,0-1 0 0 0,-1 0 0 0 0,1 1 0 0 0,-1-1 0 0 0,1 1 0 0 0,0-1 0 0 0,-1 1 0 0 0,1 0 0 0 0,-1-1-1 0 0,1 1 1 0 0,-1 0 0 0 0,0-1 0 0 0,1 1 0 0 0,-1 1 0 0 0,5 5-871 0 0,-1 2-2647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43.595"/>
    </inkml:context>
    <inkml:brush xml:id="br0">
      <inkml:brushProperty name="width" value="0.1" units="cm"/>
      <inkml:brushProperty name="height" value="0.1" units="cm"/>
      <inkml:brushProperty name="color" value="#66CC00"/>
    </inkml:brush>
  </inkml:definitions>
  <inkml:trace contextRef="#ctx0" brushRef="#br0">10 26 3567 0 0,'-3'-13'352'0'0,"4"13"-301"0"0,-6-9 1482 0 0,3 6-1132 0 0,4 6 110 0 0,2 1-503 0 0,-1 0-1 0 0,1-1 0 0 0,-1 0 0 0 0,1 1 0 0 0,0-1 0 0 0,0 0 0 0 0,0-1 0 0 0,1 1 0 0 0,-1-1 0 0 0,1 0 1 0 0,6 3-1 0 0,8 0-11 0 0,32 7 0 0 0,6 1 17 0 0,-36-7-1 0 0,0-1-1 0 0,0-1 1 0 0,0-1 0 0 0,33 1 0 0 0,89-8-22 0 0,-108 3 14 0 0,483-5 178 0 0,-207-3-19 0 0,-230 5-141 0 0,321-20 658 0 0,-344 20-519 0 0,41-2 156 0 0,157 8 1 0 0,38 15 150 0 0,-281-17-351 0 0,8 0 128 0 0,0 0 1 0 0,1 2 0 0 0,33 6 0 0 0,-51-8-231 0 0,0 1 0 0 0,0-1-1 0 0,1 0 1 0 0,-1 0 0 0 0,0 0 0 0 0,0 0-1 0 0,0-1 1 0 0,1 1 0 0 0,-1-1 0 0 0,0 0-1 0 0,0-1 1 0 0,7-2 0 0 0,-11 4-20 0 0,0 0-1 0 0,1 0 1 0 0,-1 0 0 0 0,0 0-1 0 0,0 0 1 0 0,1 0 0 0 0,-1 0-1 0 0,0 0 1 0 0,0 0 0 0 0,0 0-1 0 0,1 0 1 0 0,-1 0 0 0 0,0 0-1 0 0,0 0 1 0 0,1 0 0 0 0,-1 1-1 0 0,0-1 1 0 0,0 0 0 0 0,0 0-1 0 0,0 0 1 0 0,1 0 0 0 0,-1 0-1 0 0,0 1 1 0 0,0-1 0 0 0,0 0 0 0 0,0 0-1 0 0,1 0 1 0 0,-1 1 0 0 0,0-1-1 0 0,0 0 1 0 0,0 0 0 0 0,0 0-1 0 0,0 1 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2:44.386"/>
    </inkml:context>
    <inkml:brush xml:id="br0">
      <inkml:brushProperty name="width" value="0.1" units="cm"/>
      <inkml:brushProperty name="height" value="0.1" units="cm"/>
      <inkml:brushProperty name="color" value="#66CC00"/>
    </inkml:brush>
  </inkml:definitions>
  <inkml:trace contextRef="#ctx0" brushRef="#br0">7 21 3679 0 0,'-2'-5'133'0'0,"-2"-10"94"0"0,7 15 38 0 0,0 0-1 0 0,1 0 1 0 0,-1 0-1 0 0,1 0 1 0 0,4 1-1 0 0,44 7-259 0 0,1-3 1 0 0,101-4-1 0 0,-6 0-8 0 0,39 12 3 0 0,206 2 0 0 0,132-11 576 0 0,-323 1-263 0 0,186 16 60 0 0,72 31-213 0 0,-212-23-149 0 0,132 10-12 0 0,39-32 65 0 0,145-21 53 0 0,-285 1-26 0 0,30-15 669 0 0,23-1 360 0 0,-129 30-648 0 0,-53 1-272 0 0,-147-2-213 0 0,1-1 0 0 0,0 1-1 0 0,-1 0 1 0 0,1 1-1 0 0,0-1 1 0 0,-1 0 0 0 0,1 1-1 0 0,0 0 1 0 0,-1 0-1 0 0,1 0 1 0 0,-1 1-1 0 0,1-1 1 0 0,-1 1 0 0 0,0-1-1 0 0,1 1 1 0 0,-1 0-1 0 0,5 5 1 0 0,-2 2-170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7:17.528"/>
    </inkml:context>
    <inkml:brush xml:id="br0">
      <inkml:brushProperty name="width" value="0.1" units="cm"/>
      <inkml:brushProperty name="height" value="0.1" units="cm"/>
      <inkml:brushProperty name="color" value="#F4F91B"/>
    </inkml:brush>
  </inkml:definitions>
  <inkml:trace contextRef="#ctx0" brushRef="#br0">4 51 2303 0 0,'0'-42'1067'0'0,"-2"38"-46"0"0,1 3-1021 0 0,1 2 0 0 0,0 1 0 0 0,0-1 79 0 0,0-1 0 0 0,0 1 0 0 0,0-1 0 0 0,0 1 0 0 0,1 0 0 0 0,-1-1 0 0 0,0 1 0 0 0,0-1 0 0 0,1 1 0 0 0,-1-1 0 0 0,0 1 0 0 0,1-1 0 0 0,-1 1 0 0 0,0-1 0 0 0,1 1 0 0 0,-1-1 0 0 0,1 1 0 0 0,-1-1 0 0 0,0 0 0 0 0,1 1 0 0 0,-1-1 0 0 0,1 0 0 0 0,-1 1 0 0 0,1-1 0 0 0,0 0 0 0 0,-1 0 0 0 0,1 0 0 0 0,-1 1 0 0 0,2-1 0 0 0,8 3 161 0 0,96 41 269 0 0,-101-41-494 0 0,13 2 171 0 0,1-1 0 0 0,-1-1 1 0 0,1 0-1 0 0,0-1 1 0 0,21-1-1 0 0,3 1-96 0 0,10-1-60 0 0,-1-2-1 0 0,72-12 1 0 0,13 0 19 0 0,-55 8-73 0 0,180-1 582 0 0,-217 7-506 0 0,0-3 1 0 0,1-2 0 0 0,70-15-1 0 0,48-9 12 0 0,-148 27-64 0 0,1 1 0 0 0,-1 0 0 0 0,0 2 0 0 0,0 0 0 0 0,16 3 0 0 0,31 4 0 0 0,62 8 0 0 0,-107-14 0 0 0,216 57 0 0 0,-206-51 0 0 0,28 10 0 0 0,-37-12 0 0 0,1 0 0 0 0,-1-1 0 0 0,1-1 0 0 0,32 3 0 0 0,86 8 0 0 0,-64-6 0 0 0,-69-10 0 0 0,34 6 0 0 0,-1-2 0 0 0,1-2 0 0 0,-1-2 0 0 0,43-5 0 0 0,2-1 0 0 0,-46 3 0 0 0,-23 3-60 0 0,0 0-1 0 0,-1 1 0 0 0,1 1 0 0 0,22 5 0 0 0,-23-4-307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5:19.526"/>
    </inkml:context>
    <inkml:brush xml:id="br0">
      <inkml:brushProperty name="width" value="0.1" units="cm"/>
      <inkml:brushProperty name="height" value="0.1" units="cm"/>
      <inkml:brushProperty name="color" value="#66CC00"/>
    </inkml:brush>
  </inkml:definitions>
  <inkml:trace contextRef="#ctx0" brushRef="#br0">1 833 1375 0 0,'42'-40'64'0'0,"1"-9"8"0"0,1-4-72 0 0,3-11 0 0 0,-6 9 0 0 0,-14 14 0 0 0,-8 15 512 0 0,-4 6 96 0 0,7-8 8 0 0,15-24 8 0 0,19-28-496 0 0,14-22-128 0 0,8-9 0 0 0,0 0-1592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7:19.172"/>
    </inkml:context>
    <inkml:brush xml:id="br0">
      <inkml:brushProperty name="width" value="0.1" units="cm"/>
      <inkml:brushProperty name="height" value="0.1" units="cm"/>
      <inkml:brushProperty name="color" value="#F4F91B"/>
    </inkml:brush>
  </inkml:definitions>
  <inkml:trace contextRef="#ctx0" brushRef="#br0">0 150 2415 0 0,'29'1'1124'0'0,"55"11"-1"0"0,9 1-394 0 0,36-12-228 0 0,4 1 430 0 0,55-5 36 0 0,-9-1-699 0 0,-142 6-230 0 0,-1-1 1 0 0,1-2-1 0 0,0-2 1 0 0,39-7-1 0 0,146-25 298 0 0,14 3 96 0 0,40-18-67 0 0,4 19-365 0 0,-8 19 0 0 0,-198 13 0 0 0,123 19 0 0 0,-84 3 0 0 0,30 4 0 0 0,-49-8 0 0 0,-7-1 0 0 0,-81-17 0 0 0,17 3 0 0 0,0-1 0 0 0,0-1 0 0 0,44-3 0 0 0,73-23 64 0 0,-128 23-60 0 0,130-11 46 0 0,-123 12-23 0 0,-1 0 0 0 0,30 6 0 0 0,-41-5-28 0 0,-1 1 1 0 0,0 0-1 0 0,0 0 1 0 0,0 0-1 0 0,0 1 0 0 0,0 0 1 0 0,0 0-1 0 0,-1 1 1 0 0,1 0-1 0 0,7 7 0 0 0,6 8-509 0 0,-9-9-28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7:28.810"/>
    </inkml:context>
    <inkml:brush xml:id="br0">
      <inkml:brushProperty name="width" value="0.1" units="cm"/>
      <inkml:brushProperty name="height" value="0.1" units="cm"/>
      <inkml:brushProperty name="color" value="#F4F91B"/>
    </inkml:brush>
  </inkml:definitions>
  <inkml:trace contextRef="#ctx0" brushRef="#br0">0 192 1375 0 0,'1'-2'142'0'0,"0"1"-1"0"0,-1 0 1 0 0,1 0-1 0 0,0 0 1 0 0,0 0-1 0 0,0 0 1 0 0,0 0-1 0 0,0 0 1 0 0,1 1-1 0 0,-1-1 1 0 0,0 0-1 0 0,0 1 1 0 0,0-1-1 0 0,1 0 0 0 0,-1 1 1 0 0,0 0-1 0 0,1-1 1 0 0,-1 1-1 0 0,0 0 1 0 0,1-1-1 0 0,1 1 1 0 0,37 1 811 0 0,-9 1-731 0 0,-19-3-144 0 0,0 0 0 0 0,1 2 0 0 0,-1-1 0 0 0,14 4-1 0 0,11 0 33 0 0,4 0-53 0 0,16 1 75 0 0,-21-4 0 0 0,33-2 168 0 0,160-10 271 0 0,12-13-518 0 0,-127 18-53 0 0,14-2 0 0 0,-92 4 29 0 0,83-15 60 0 0,41-16 119 0 0,-73 22-203 0 0,130-4 0 0 0,-110 14 19 0 0,-32 2 28 0 0,132-19 0 0 0,-120 6-52 0 0,119-5 0 0 0,-130 20 0 0 0,110 15 0 0 0,-97-6 0 0 0,123 1-2 0 0,-48-5 15 0 0,-148-5-5 0 0,74 6 115 0 0,169-9-1 0 0,-228-2-107 0 0,-17 1-3 0 0,0 2 1 0 0,0 0-1 0 0,15 1 0 0 0,-27 0-43 0 0,0 0-1 0 0,0 0 0 0 0,1 1 0 0 0,-1-1 0 0 0,0 1 0 0 0,0 0 1 0 0,0-1-1 0 0,0 1 0 0 0,0 0 0 0 0,0 0 0 0 0,-1 0 1 0 0,1 1-1 0 0,0-1 0 0 0,0 0 0 0 0,-1 1 0 0 0,1-1 0 0 0,-1 1 1 0 0,1-1-1 0 0,-1 1 0 0 0,0 0 0 0 0,2 2 0 0 0,-1 4-2668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7:34.169"/>
    </inkml:context>
    <inkml:brush xml:id="br0">
      <inkml:brushProperty name="width" value="0.1" units="cm"/>
      <inkml:brushProperty name="height" value="0.1" units="cm"/>
      <inkml:brushProperty name="color" value="#F4F91B"/>
    </inkml:brush>
  </inkml:definitions>
  <inkml:trace contextRef="#ctx0" brushRef="#br0">1 40 1495 0 0,'2'0'10'0'0,"1"1"0"0"0,0-1 0 0 0,0 0 0 0 0,0 0 0 0 0,-1 0 0 0 0,1 0 0 0 0,0 0 0 0 0,0 0 0 0 0,-1-1 0 0 0,5 0 0 0 0,8-2 46 0 0,215-5 1076 0 0,-71 5-800 0 0,-7-10-137 0 0,-95 6-9 0 0,0 3-1 0 0,114 6 1 0 0,-93 7-70 0 0,4 1-32 0 0,0-3-1 0 0,101-4 0 0 0,-169-4-65 0 0,203-9 399 0 0,-146 10-224 0 0,76 9-1 0 0,-64 2-145 0 0,-17-1-6 0 0,120 1-1 0 0,84-7-40 0 0,-120 2 0 0 0,65 6 0 0 0,-130-8 0 0 0,0-4 0 0 0,1-3 0 0 0,86-16 0 0 0,-100 9 4 0 0,0 3 0 0 0,77 3 0 0 0,-114 8 44 0 0,-23-2-108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7:45.018"/>
    </inkml:context>
    <inkml:brush xml:id="br0">
      <inkml:brushProperty name="width" value="0.1" units="cm"/>
      <inkml:brushProperty name="height" value="0.1" units="cm"/>
      <inkml:brushProperty name="color" value="#F4F91B"/>
    </inkml:brush>
  </inkml:definitions>
  <inkml:trace contextRef="#ctx0" brushRef="#br0">1 92 943 0 0,'3'2'8'0'0,"1"-1"1"0"0,-1 0-1 0 0,1 1 0 0 0,-1-2 0 0 0,1 1 0 0 0,-1 0 0 0 0,1-1 0 0 0,-1 1 0 0 0,8-1 0 0 0,-3 0-1 0 0,16 1 354 0 0,-1-1-1 0 0,39-6 0 0 0,-11 1 167 0 0,-15 1-284 0 0,-20 2-41 0 0,0 0 0 0 0,28 2-1 0 0,-28 0-24 0 0,-1-1 0 0 0,1-1-1 0 0,-1 0 1 0 0,0-1-1 0 0,1-1 1 0 0,14-6-1 0 0,-9 4-126 0 0,183-35 393 0 0,-145 32-137 0 0,-33 6-201 0 0,0 2 1 0 0,1 0-1 0 0,29 5 0 0 0,228 17 39 0 0,-106-17 15 0 0,-155-4-126 0 0,440 22 307 0 0,-384-18-307 0 0,85-7 0 0 0,-94 0-36 0 0,137 11 0 0 0,-23 21 3 0 0,-107-15 0 0 0,100 1 25 0 0,-56-6 68 0 0,-94-6-391 0 0,-1 2 0 0 0,0 0 0 0 0,0 2 1 0 0,0 1-1 0 0,31 14 0 0 0,-39-13-1841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7:50.114"/>
    </inkml:context>
    <inkml:brush xml:id="br0">
      <inkml:brushProperty name="width" value="0.1" units="cm"/>
      <inkml:brushProperty name="height" value="0.1" units="cm"/>
      <inkml:brushProperty name="color" value="#F4F91B"/>
    </inkml:brush>
  </inkml:definitions>
  <inkml:trace contextRef="#ctx0" brushRef="#br0">0 1 2671 0 0,'2'3'126'0'0,"0"-1"0"0"0,1 1 0 0 0,-1-1-1 0 0,1 1 1 0 0,-1-1 0 0 0,1 0 0 0 0,0 0-1 0 0,-1 0 1 0 0,1 0 0 0 0,0-1 0 0 0,1 1-1 0 0,-1-1 1 0 0,0 0 0 0 0,0 0 0 0 0,5 1 0 0 0,5 2-57 0 0,0-1 1 0 0,21 1 0 0 0,-13-3 57 0 0,-1-1 0 0 0,0-2 0 0 0,32-5-1 0 0,-31 4 95 0 0,1 0 0 0 0,39 1 0 0 0,44 2 9 0 0,33-2-49 0 0,100 2 88 0 0,-144-2-113 0 0,-67 0-95 0 0,0 1 0 0 0,1 2 0 0 0,29 3 0 0 0,140 36-61 0 0,-36-8 0 0 0,-120-24 6 0 0,-16-2 4 0 0,0-1 0 0 0,0-2-1 0 0,0-1 1 0 0,0 0 0 0 0,30-3-1 0 0,60-8-9 0 0,0 6 0 0 0,149 15 0 0 0,-133 2 0 0 0,116 5 0 0 0,235-10 0 0 0,-454-9-3 0 0,-3-1-20 0 0,-1 2 1 0 0,1 0 0 0 0,29 6-1 0 0,-43-4-60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8:06.044"/>
    </inkml:context>
    <inkml:brush xml:id="br0">
      <inkml:brushProperty name="width" value="0.1" units="cm"/>
      <inkml:brushProperty name="height" value="0.1" units="cm"/>
      <inkml:brushProperty name="color" value="#F4F91B"/>
    </inkml:brush>
  </inkml:definitions>
  <inkml:trace contextRef="#ctx0" brushRef="#br0">1938 0 3079 0 0,'-1'4'152'0'0,"2"0"8"0"0,0-1-104 0 0,-1 1 1 0 0,1 0-1 0 0,-1 0 0 0 0,0-1 0 0 0,0 1 0 0 0,0 0 0 0 0,0 0 0 0 0,-1-1 0 0 0,1 1 0 0 0,-3 5 0 0 0,0 19 247 0 0,3-6-96 0 0,2 0-1 0 0,1-1 1 0 0,0 1-1 0 0,9 26 0 0 0,11 56 144 0 0,-19-82-267 0 0,0 0 1 0 0,-1 0-1 0 0,-1 0 1 0 0,-1 0-1 0 0,-1 0 1 0 0,-1 0-1 0 0,-1 0 0 0 0,-1 0 1 0 0,-7 29-1 0 0,5-32 44 0 0,2 0 0 0 0,0 0 0 0 0,2 0 0 0 0,0 35 0 0 0,1-32-113 0 0,0 0 0 0 0,-2 1 0 0 0,-4 22 0 0 0,2-24 81 0 0,2 0 0 0 0,-1 29 0 0 0,-1 15 92 0 0,4-62-167 0 0,0 1 1 0 0,0 0-1 0 0,0 0 1 0 0,0 0-1 0 0,1-1 0 0 0,-1 1 1 0 0,1 0-1 0 0,0 0 0 0 0,0-1 1 0 0,1 1-1 0 0,-1-1 1 0 0,1 1-1 0 0,2 3 0 0 0,-1 1-4 0 0,0 0 0 0 0,-1 1 0 0 0,0-1-1 0 0,0 1 1 0 0,0 10 0 0 0,4 17 25 0 0,1-9-14 0 0,-3-7 24 0 0,9 24-1 0 0,2 17-50 0 0,-10-31 41 0 0,-3-9-18 0 0,-1-15-23 0 0,-1 0 0 0 0,0 0 0 0 0,0 0 0 0 0,0 0 0 0 0,-3 10-1 0 0,0 13 13 0 0,-2 56 37 0 0,2-63-45 0 0,0 90-4 0 0,-3-56 0 0 0,-5 62 0 0 0,10-98 12 0 0,-1 1 0 0 0,-2-1 0 0 0,0 0-1 0 0,-13 37 1 0 0,8-27 32 0 0,-6 32 0 0 0,11-38-31 0 0,1 1 1 0 0,0 0-1 0 0,2 39 0 0 0,2-38 2 0 0,-4 34-1 0 0,1-37-2 0 0,1 0 0 0 0,2 30-1 0 0,1-29 2 0 0,-2 0 0 0 0,-1 0 0 0 0,0 0 0 0 0,-9 38-1 0 0,-1 34 42 0 0,6-38-44 0 0,3-32-10 0 0,-19 155 11 0 0,-14-3 42 0 0,29-153-53 0 0,-24 152 0 0 0,25-119 0 0 0,4 90 0 0 0,5-19 0 0 0,-10-50 43 0 0,1-29-22 0 0,-16 95 69 0 0,3-41-36 0 0,14-56-54 0 0,1 1 0 0 0,8 81 0 0 0,23 97 0 0 0,-20-173 0 0 0,-3 1 29 0 0,-3 85-1 0 0,-2-88-21 0 0,-7 378 389 0 0,13-308-332 0 0,-2-73-39 0 0,-3 71 0 0 0,-2 19 57 0 0,1-14-26 0 0,-2 160 194 0 0,3-161-180 0 0,-1-56-70 0 0,-11 271 376 0 0,8-228-98 0 0,1-87-260 0 0,2 0 1 0 0,3 35-1 0 0,1 10 1 0 0,16 259-19 0 0,-15-293 0 0 0,1 0 0 0 0,22 66 0 0 0,-22-77 0 0 0,0 0 0 0 0,2 30 0 0 0,-3-18 0 0 0,20 121 0 0 0,-7-77 54 0 0,-4 2-1 0 0,6 119 0 0 0,-15 38 203 0 0,-6-130-222 0 0,0-6-4 0 0,4-32-30 0 0,9 103 0 0 0,35 41 0 0 0,-44-202 0 0 0,16 61 0 0 0,9 80 0 0 0,-11 117 0 0 0,-6-61 0 0 0,-4-95 54 0 0,-24 408 20 0 0,10-437-74 0 0,-10 177 0 0 0,5 41 0 0 0,3-174 0 0 0,-35 174 0 0 0,30-223 0 0 0,-8 78 0 0 0,11-70 0 0 0,-29 115 0 0 0,20-138 32 0 0,-48 108 0 0 0,33-94 12 0 0,7-16 67 0 0,-49 85 1 0 0,-53 35 426 0 0,35-56-319 0 0,69-90-117 0 0,-40 77-1 0 0,42-70 21 0 0,-43 63 1 0 0,63-103-112 0 0,-44 83 168 0 0,35-63-116 0 0,0 0 1 0 0,-28 37-1 0 0,17-35-9 0 0,-1-1 1 0 0,-2-2-1 0 0,0-1 0 0 0,-42 28 0 0 0,-26 21 61 0 0,-106 72 425 0 0,146-108-374 0 0,-113 71 335 0 0,-66 45 310 0 0,177-112-684 0 0,-105 79-1007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48:07.512"/>
    </inkml:context>
    <inkml:brush xml:id="br0">
      <inkml:brushProperty name="width" value="0.1" units="cm"/>
      <inkml:brushProperty name="height" value="0.1" units="cm"/>
      <inkml:brushProperty name="color" value="#F4F91B"/>
    </inkml:brush>
  </inkml:definitions>
  <inkml:trace contextRef="#ctx0" brushRef="#br0">916 1154 1351 0 0,'7'-9'191'0'0,"-7"9"-158"0"0,1-1 0 0 0,-1 1 0 0 0,1-1 0 0 0,-1 1 1 0 0,1-1-1 0 0,-1 1 0 0 0,0-1 0 0 0,1 1 0 0 0,-1-1 0 0 0,1 1 0 0 0,-1-1 0 0 0,0 1 0 0 0,0-1 0 0 0,1 1 1 0 0,-1-1-1 0 0,0 0 0 0 0,0 1 0 0 0,0-1 0 0 0,0 0 0 0 0,0 1 0 0 0,0-1 0 0 0,1 0 0 0 0,-2 1 0 0 0,1-1 0 0 0,0 1 1 0 0,0-1-1 0 0,0 0 0 0 0,0 1 0 0 0,0-1 0 0 0,0 0 0 0 0,-1 1 0 0 0,1-1 0 0 0,0 1 0 0 0,0-1 0 0 0,-1 1 1 0 0,1-1-1 0 0,-1 0 0 0 0,0 0 0 0 0,-12-14 1393 0 0,-29-25 0 0 0,26 26-721 0 0,-20-23 0 0 0,29 27-533 0 0,1 0 0 0 0,0 0 0 0 0,0-1 0 0 0,1 0 0 0 0,-4-11 0 0 0,-8-18 292 0 0,0-1 17 0 0,14 31-377 0 0,-1 0 0 0 0,0 0 0 0 0,0 1 0 0 0,-12-18-1 0 0,-8-21 233 0 0,10 28-208 0 0,1-2 0 0 0,1 1 0 0 0,1-2 0 0 0,-15-42 0 0 0,16 39-24 0 0,0 2 1 0 0,-1-1-1 0 0,-1 1 0 0 0,-2 1 0 0 0,-22-30 0 0 0,23 33 37 0 0,-21-34 151 0 0,-14-22 58 0 0,39 67-316 0 0,0 0 0 0 0,0 0 0 0 0,-1 1 0 0 0,0 1-1 0 0,-1-1 1 0 0,0 2 0 0 0,0-1 0 0 0,-13-5 0 0 0,1 0 29 0 0,-59-28 59 0 0,51 26-8 0 0,1-2-1 0 0,1 0 1 0 0,-39-30-1 0 0,11-4-103 0 0,55 49-279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0:20.627"/>
    </inkml:context>
    <inkml:brush xml:id="br0">
      <inkml:brushProperty name="width" value="0.1" units="cm"/>
      <inkml:brushProperty name="height" value="0.1" units="cm"/>
      <inkml:brushProperty name="color" value="#F4F91B"/>
    </inkml:brush>
  </inkml:definitions>
  <inkml:trace contextRef="#ctx0" brushRef="#br0">1 22 3423 0 0,'0'0'76'0'0,"0"-7"2796"0"0,7 11-2701 0 0,1 0 0 0 0,1-1 0 0 0,-1 0-1 0 0,0-1 1 0 0,1 0 0 0 0,-1 0 0 0 0,1-1 0 0 0,-1 0-1 0 0,1 0 1 0 0,0-1 0 0 0,-1 0 0 0 0,14-2-1 0 0,-5 0 4 0 0,0 1 0 0 0,1 1 0 0 0,-1 1-1 0 0,22 3 1 0 0,-1 0-95 0 0,54 3 149 0 0,-30 3 141 0 0,-49-7-315 0 0,0 0 0 0 0,0-1 0 0 0,1 0 0 0 0,-1-2 0 0 0,0 1 0 0 0,14-2 0 0 0,64-12 134 0 0,-1 4 1 0 0,141 4-1 0 0,-190 6-165 0 0,48-7-1 0 0,-17 0-3 0 0,95 4 59 0 0,12-1 26 0 0,-85-2-63 0 0,186-3 120 0 0,-160 10-161 0 0,39 3 0 0 0,100-5 320 0 0,-157-10-252 0 0,25 0 46 0 0,81 26-36 0 0,-52-1-82 0 0,-109-14 65 0 0,0-3-1 0 0,80-13 1 0 0,-96 11-36 0 0,0 2 0 0 0,0 1 1 0 0,-1 1-1 0 0,1 2 0 0 0,0 1 1 0 0,-1 1-1 0 0,56 16 0 0 0,-49-12-25 0 0,0-2 0 0 0,47 1 0 0 0,25 4 0 0 0,124 22 0 0 0,-71-8 0 0 0,107 11 0 0 0,-168-30 136 0 0,104-8 0 0 0,-3-3 104 0 0,-25 10-165 0 0,-37 1-22 0 0,261-38 139 0 0,-391 30-192 0 0,280-12 92 0 0,-134 10-56 0 0,-11 5 6 0 0,-51 1-20 0 0,86 14-22 0 0,-122-9 0 0 0,-17-2 0 0 0,40 4 0 0 0,-41-7 0 0 0,47 0 0 0 0,-24-1 0 0 0,0 2 0 0 0,1 2 0 0 0,-1 4 0 0 0,73 19 0 0 0,145 22 0 0 0,-18-41 0 0 0,-119-8 0 0 0,157 17 118 0 0,-252-14-26 0 0,0-2 1 0 0,82-8-1 0 0,-62-3 7 0 0,42-4 71 0 0,-107 13-203 0 0,0 0 0 0 0,0 0-1 0 0,0 1 1 0 0,0-1-1 0 0,-1 1 1 0 0,1 0 0 0 0,0 0-1 0 0,0 0 1 0 0,-1 0-1 0 0,1 1 1 0 0,-1-1 0 0 0,1 1-1 0 0,-1 0 1 0 0,0 0 0 0 0,1 0-1 0 0,-1 1 1 0 0,0-1-1 0 0,-1 1 1 0 0,1-1 0 0 0,0 1-1 0 0,-1 0 1 0 0,1 0 0 0 0,-1 1-1 0 0,0-1 1 0 0,0 0-1 0 0,3 7 1 0 0,2 10-1018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0:26.540"/>
    </inkml:context>
    <inkml:brush xml:id="br0">
      <inkml:brushProperty name="width" value="0.1" units="cm"/>
      <inkml:brushProperty name="height" value="0.1" units="cm"/>
      <inkml:brushProperty name="color" value="#F4F91B"/>
    </inkml:brush>
  </inkml:definitions>
  <inkml:trace contextRef="#ctx0" brushRef="#br0">38 11 919 0 0,'-15'2'-122'0'0,"2"0"3620"0"0,13-2-3455 0 0,-1 0-1 0 0,1-1 0 0 0,0 1 0 0 0,-1 0 0 0 0,1 0 0 0 0,-1 0 0 0 0,1 0 0 0 0,0 0 0 0 0,-1 0 0 0 0,1 1 1 0 0,-1-1-1 0 0,1 0 0 0 0,0 0 0 0 0,-1 0 0 0 0,1 0 0 0 0,0 0 0 0 0,-1 1 0 0 0,1-1 0 0 0,-1 0 0 0 0,1 0 1 0 0,0 0-1 0 0,-1 1 0 0 0,1-1 0 0 0,5 6 674 0 0,16 4-243 0 0,0-6-393 0 0,0-1 0 0 0,0-1 0 0 0,0-1 0 0 0,0-1 0 0 0,0 0 0 0 0,29-6 0 0 0,12-1 207 0 0,0 3-1 0 0,102 5 0 0 0,-97-3-228 0 0,-45 1-60 0 0,35 1-1 0 0,38 1 2 0 0,-24-2 13 0 0,232 23 417 0 0,-231-14-423 0 0,75-3 0 0 0,144 10 382 0 0,-241-11-356 0 0,0-2 0 0 0,-1-2 0 0 0,77-9 0 0 0,39-10 40 0 0,-100 16-50 0 0,98 8-1 0 0,-22 0 0 0 0,-76-8 13 0 0,123-22 0 0 0,-133 16-38 0 0,-27 7 17 0 0,0 1-1 0 0,0 1 0 0 0,0 1 0 0 0,36 7 0 0 0,-32-4-9 0 0,142 10-31 0 0,-145-14 117 0 0,1-1 0 0 0,0-1 0 0 0,53-11 0 0 0,36-11 482 0 0,-111 22-560 0 0,0 1-1 0 0,0 0 1 0 0,0 0 0 0 0,0 1-1 0 0,0 0 1 0 0,0 0 0 0 0,0 1-1 0 0,0 0 1 0 0,0 1 0 0 0,11 2-1 0 0,1 11-410 0 0,-14-8-64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0:35.104"/>
    </inkml:context>
    <inkml:brush xml:id="br0">
      <inkml:brushProperty name="width" value="0.1" units="cm"/>
      <inkml:brushProperty name="height" value="0.1" units="cm"/>
      <inkml:brushProperty name="color" value="#F4F91B"/>
    </inkml:brush>
  </inkml:definitions>
  <inkml:trace contextRef="#ctx0" brushRef="#br0">13 1 1927 0 0,'0'0'84'0'0,"-11"24"408"0"0,11-23-458 0 0,0-1-1 0 0,-1 1 0 0 0,1 0 0 0 0,0 0 0 0 0,0-1 0 0 0,0 1 0 0 0,0 0 0 0 0,0 0 0 0 0,0-1 0 0 0,0 1 1 0 0,0 0-1 0 0,0 0 0 0 0,1-1 0 0 0,-1 1 0 0 0,0 0 0 0 0,0-1 0 0 0,1 1 0 0 0,-1 0 0 0 0,0 0 0 0 0,1-1 1 0 0,-1 1-1 0 0,1-1 0 0 0,-1 1 0 0 0,1 0 0 0 0,-1-1 0 0 0,1 1 0 0 0,-1-1 0 0 0,1 1 0 0 0,0-1 1 0 0,-1 0-1 0 0,1 1 0 0 0,0-1 0 0 0,-1 0 0 0 0,1 1 0 0 0,0-1 0 0 0,0 1 0 0 0,3-1 228 0 0,1 1-1 0 0,-1-1 1 0 0,0 1-1 0 0,1-1 0 0 0,6-1 1 0 0,11 1 63 0 0,55 15 223 0 0,14-1-298 0 0,-84-13-218 0 0,-1-1-1 0 0,1 1 0 0 0,0-1 1 0 0,6-1-1 0 0,14 0 149 0 0,28 4 193 0 0,-24-2-77 0 0,58 8-1 0 0,-67-5-163 0 0,-1-2-1 0 0,32-1 1 0 0,-30-1-38 0 0,0 1 1 0 0,25 4-1 0 0,-38-4-55 0 0,0 0-1 0 0,0-1 1 0 0,0 0 0 0 0,-1-1-1 0 0,18-4 1 0 0,14 0 51 0 0,103-9 7 0 0,7-1-75 0 0,-96 15-15 0 0,1 2 0 0 0,75 14 0 0 0,-84-10 40 0 0,31 2-46 0 0,145-5 0 0 0,-65 1 0 0 0,-111-2 0 0 0,-28 0 0 0 0,35 7 0 0 0,-4 0 0 0 0,24 2 0 0 0,-29-4 0 0 0,1-2 0 0 0,70 0 0 0 0,69-24 0 0 0,-180 19-4 0 0,-1-1-1 0 0,1 1 0 0 0,-1 1 1 0 0,1-1-1 0 0,-1 0 0 0 0,1 1 1 0 0,-1 0-1 0 0,1 0 0 0 0,4 2 1 0 0,2 2-134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5:22.542"/>
    </inkml:context>
    <inkml:brush xml:id="br0">
      <inkml:brushProperty name="width" value="0.1" units="cm"/>
      <inkml:brushProperty name="height" value="0.1" units="cm"/>
      <inkml:brushProperty name="color" value="#66CC00"/>
    </inkml:brush>
  </inkml:definitions>
  <inkml:trace contextRef="#ctx0" brushRef="#br0">1850 0 4431 0 0,'-15'13'3680'0'0,"13"-10"-3669"0"0,-1 1-1 0 0,0-1 1 0 0,0 0-1 0 0,0-1 1 0 0,0 1 0 0 0,0 0-1 0 0,0-1 1 0 0,-1 0-1 0 0,-5 3 1 0 0,-38 14 292 0 0,7-3 506 0 0,-47 35 126 0 0,-3 1 48 0 0,83-49-880 0 0,-12 6 203 0 0,-1 1 1 0 0,1 1-1 0 0,1 0 1 0 0,-31 26-1 0 0,39-25-251 0 0,0 1 0 0 0,1 0 0 0 0,0 0 0 0 0,1 1 0 0 0,-9 22 0 0 0,8-18 42 0 0,0-1 45 0 0,0-1 0 0 0,-17 23 0 0 0,-14 5 64 0 0,27-30-93 0 0,-1 1-1 0 0,-13 19 1 0 0,15-15-85 0 0,-1 0 0 0 0,-1-1-1 0 0,-1 0 1 0 0,-19 16 0 0 0,-69 57 89 0 0,77-68-42 0 0,-45 52 1 0 0,48-48 3 0 0,-47 41 1 0 0,-20-3 338 0 0,77-56-305 0 0,1 1-1 0 0,0 1 1 0 0,0-1 0 0 0,1 2-1 0 0,1 0 1 0 0,0 0-1 0 0,0 1 1 0 0,-15 28 0 0 0,16-24-98 0 0,1 0-1 0 0,0 1 1 0 0,2 1 0 0 0,-7 25 0 0 0,10-32 40 0 0,-1 1 1 0 0,-1-1-1 0 0,-5 13 0 0 0,-3 5 51 0 0,8-18 17 0 0,0 0 0 0 0,-14 22 0 0 0,9-15-43 0 0,0 1 1 0 0,-9 26-1 0 0,-12 25-41 0 0,-47 77 25 0 0,46-94-64 0 0,-11 12 0 0 0,33-51 0 0 0,-15 15 0 0 0,18-21 0 0 0,-1 0 0 0 0,-8 15 0 0 0,4-4 0 0 0,3-7 0 0 0,2 0 0 0 0,0 1 0 0 0,0-1 0 0 0,-6 22 0 0 0,11-25 0 0 0,0-1 0 0 0,1 1 0 0 0,0-1 0 0 0,0 1 0 0 0,1 0 0 0 0,0-1 0 0 0,1 1 0 0 0,0 0 0 0 0,3 10 0 0 0,4 10 0 0 0,18 44 0 0 0,-16-51 0 0 0,-2 0 0 0 0,-1 1 0 0 0,6 33 0 0 0,-10-34 0 0 0,6 32 0 0 0,-9-49 1 0 0,0 0-1 0 0,0 0 1 0 0,0 0-1 0 0,-1 0 1 0 0,0 0 0 0 0,0 0-1 0 0,-1 0 1 0 0,-3 10-1 0 0,0 1 49 0 0,-49 141-39 0 0,37-120-53 0 0,-40 65 0 0 0,-8 18-1152 0 0,51-90-2757 0 0,-1-1-1311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0:56.602"/>
    </inkml:context>
    <inkml:brush xml:id="br0">
      <inkml:brushProperty name="width" value="0.1" units="cm"/>
      <inkml:brushProperty name="height" value="0.1" units="cm"/>
      <inkml:brushProperty name="color" value="#F4F91B"/>
    </inkml:brush>
  </inkml:definitions>
  <inkml:trace contextRef="#ctx0" brushRef="#br0">3 10 919 0 0,'-3'-9'1592'0'0,"4"24"-40"0"0,2 3-1420 0 0,-3-14-44 0 0,1-1 0 0 0,-1 1-1 0 0,1-1 1 0 0,0 1 0 0 0,3 6-1 0 0,-4-9-68 0 0,1 0 0 0 0,0 0-1 0 0,0 0 1 0 0,-1 0-1 0 0,1 0 1 0 0,0 0 0 0 0,0 0-1 0 0,0 0 1 0 0,0-1 0 0 0,0 1-1 0 0,0 0 1 0 0,1 0 0 0 0,-1-1-1 0 0,0 1 1 0 0,0-1 0 0 0,0 1-1 0 0,1-1 1 0 0,-1 0-1 0 0,0 1 1 0 0,2-1 0 0 0,24 3 311 0 0,-1-2 0 0 0,1 0 0 0 0,32-5 0 0 0,-36 3-260 0 0,125-14 400 0 0,-114 12-371 0 0,-1-1 1 0 0,50-13-1 0 0,-44 9-36 0 0,1 1 1 0 0,67-3-1 0 0,95 1-53 0 0,-148 9-10 0 0,69 9 0 0 0,-59-3 0 0 0,-29-2 0 0 0,-12-2 0 0 0,42 0 0 0 0,-31-2 0 0 0,0 2 0 0 0,0 1 0 0 0,39 9 0 0 0,-42-7 0 0 0,87 11 0 0 0,-76-9 0 0 0,57 16 0 0 0,-56-10 13 0 0,0-2 0 0 0,1-2 0 0 0,0-2 0 0 0,83 3-1 0 0,-99-12 40 0 0,0 0 0 0 0,38-10-1 0 0,36-3 66 0 0,5 5-93 0 0,46-2 16 0 0,-153 12-40 0 0,44-1 0 0 0,-1 2 0 0 0,0 2 0 0 0,62 12 0 0 0,-82-10 0 0 0,47 1 0 0 0,-43-6 0 0 0,33-4 0 0 0,-33 2 0 0 0,35 1 0 0 0,14 6 0 0 0,147 1 0 0 0,-16 2 0 0 0,-114-1 0 0 0,-11-1 0 0 0,-26-1 0 0 0,0-3 0 0 0,99-8 0 0 0,-137 3 13 0 0,0-1 0 0 0,17-7-1 0 0,20-4 14 0 0,-42 14 22 0 0,0 0 0 0 0,0 0-1 0 0,0 1 1 0 0,0 1 0 0 0,0 0-1 0 0,0 1 1 0 0,13 3 0 0 0,-16-2-85 0 0,0 0 1 0 0,0 1-1 0 0,-1 1 1 0 0,18 10-1 0 0,-15-7-82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1:04.808"/>
    </inkml:context>
    <inkml:brush xml:id="br0">
      <inkml:brushProperty name="width" value="0.1" units="cm"/>
      <inkml:brushProperty name="height" value="0.1" units="cm"/>
      <inkml:brushProperty name="color" value="#F4F91B"/>
    </inkml:brush>
  </inkml:definitions>
  <inkml:trace contextRef="#ctx0" brushRef="#br0">2 49 1495 0 0,'0'0'19'0'0,"0"0"0"0"0,0 0-1 0 0,0 0 1 0 0,0 0 0 0 0,0 0-1 0 0,0 0 1 0 0,0 0-1 0 0,0 0 1 0 0,0 0 0 0 0,-1 0-1 0 0,1 0 1 0 0,0 0-1 0 0,0 0 1 0 0,0 0 0 0 0,0 0-1 0 0,0 0 1 0 0,0 0-1 0 0,0 0 1 0 0,0 0 0 0 0,0 0 204 0 0,-1 0-205 0 0,1-1 1 0 0,0 1 0 0 0,0 0-11 0 0,0 1 0 0 0,0-1 0 0 0,0 0 0 0 0,0 0 1 0 0,0 0-1 0 0,0 0 0 0 0,0 0 0 0 0,0 0 0 0 0,1 0 1 0 0,-1 1-1 0 0,0-1 0 0 0,0 0 0 0 0,0 0 0 0 0,0 0 0 0 0,0 0 1 0 0,0 0-1 0 0,0 0 0 0 0,0 0 0 0 0,0 0 0 0 0,0 0 1 0 0,0 1-1 0 0,0-1 0 0 0,0 0 0 0 0,1 0 0 0 0,-1 0 0 0 0,0 0 1 0 0,0 0-1 0 0,0 0 0 0 0,0 0 0 0 0,0 0 0 0 0,0 0 1 0 0,0 0-1 0 0,0 0 0 0 0,1 0 0 0 0,-1 0 0 0 0,0 0 0 0 0,0 0 1 0 0,0 0-1 0 0,0 0 0 0 0,0 0 0 0 0,0 0 0 0 0,0 0 1 0 0,1 0-1 0 0,-1 0 0 0 0,0 0 0 0 0,0 0 0 0 0,0 0 0 0 0,0 0 1 0 0,0 0-1 0 0,0 0 0 0 0,0 0 0 0 0,0 0 0 0 0,1-1 1 0 0,-1 1-1 0 0,0 0 0 0 0,0 0 0 0 0,0 0 0 0 0,0 0 0 0 0,0 0 1 0 0,0 0-1 0 0,0 0 0 0 0,0 0 0 0 0,0 0 0 0 0,0 0 1 0 0,0-1-1 0 0,0 1 0 0 0,0 0 0 0 0,0 0 0 0 0,0 0 0 0 0,21-3 567 0 0,-9 2-468 0 0,13-4 95 0 0,-13 3-66 0 0,0 0 1 0 0,18 0 0 0 0,21 3 224 0 0,58 8 0 0 0,-93-7-312 0 0,1 0-1 0 0,0-1 0 0 0,0 0 1 0 0,0-2-1 0 0,0 0 0 0 0,0-1 1 0 0,18-4-1 0 0,3-4 177 0 0,0 3 0 0 0,53-5 0 0 0,-24 7-155 0 0,-30 1-72 0 0,58 2 0 0 0,-34 3-1 0 0,-45-2 14 0 0,1 1 0 0 0,-1 1 0 0 0,1 0 1 0 0,0 1-1 0 0,-1 1 0 0 0,19 5 0 0 0,72 22 168 0 0,-94-27-173 0 0,0 0 0 0 0,1-1 0 0 0,-1 0 0 0 0,27-1 0 0 0,53-10 26 0 0,-11 1-20 0 0,-68 8-12 0 0,194-3 0 0 0,-171 4 0 0 0,1 3 0 0 0,-1 1 0 0 0,73 20 0 0 0,-100-22 0 0 0,13 5 0 0 0,-1-1 0 0 0,1-1 0 0 0,42 6 0 0 0,-34-10 0 0 0,13 2 0 0 0,67-3 0 0 0,-80-2 24 0 0,-15 0 4 0 0,0 0 0 0 0,0 0 0 0 0,23-6 0 0 0,-29 3 71 0 0,0-1 0 0 0,0 1 0 0 0,-1-2 0 0 0,16-10 0 0 0,-18 12-78 0 0,-7 3-7 0 0,1 0 0 0 0,0 1 0 0 0,0-1-1 0 0,0 1 1 0 0,0-1 0 0 0,0 1-1 0 0,0 0 1 0 0,0-1 0 0 0,0 1 0 0 0,0 0-1 0 0,0 0 1 0 0,0-1 0 0 0,0 1-1 0 0,0 0 1 0 0,0 0 0 0 0,0 0 0 0 0,0 0-1 0 0,0 0 1 0 0,1 1 0 0 0,17 11-2098 0 0,-14-8-87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1:45.805"/>
    </inkml:context>
    <inkml:brush xml:id="br0">
      <inkml:brushProperty name="width" value="0.1" units="cm"/>
      <inkml:brushProperty name="height" value="0.1" units="cm"/>
      <inkml:brushProperty name="color" value="#F4F91B"/>
    </inkml:brush>
  </inkml:definitions>
  <inkml:trace contextRef="#ctx0" brushRef="#br0">72 10 863 0 0,'-7'0'232'0'0,"-1"0"0"0"0,1-1 0 0 0,-1 1 0 0 0,1-1 0 0 0,-15-4 0 0 0,9 2 2686 0 0,16 4-2892 0 0,0 0 0 0 0,0-1 1 0 0,0 1-1 0 0,0-1 0 0 0,0 0 1 0 0,0 1-1 0 0,1-2 0 0 0,4 1 0 0 0,12 0 156 0 0,87 8 245 0 0,-30-4-118 0 0,-50-4-236 0 0,29 4 1 0 0,5 2 11 0 0,-34-4 4 0 0,45 10 1 0 0,-35-4 30 0 0,50 3-1 0 0,-86-11-117 0 0,39-3 74 0 0,33 2 130 0 0,-65 1-170 0 0,1 0 1 0 0,-1-1-1 0 0,1 0 0 0 0,12-3 1 0 0,-11 2 9 0 0,0 0 0 0 0,17-1 0 0 0,89 1 231 0 0,-34-2 36 0 0,-50 1-235 0 0,48 3 0 0 0,-48-1-60 0 0,-25 1-12 0 0,0 0 1 0 0,0 0 0 0 0,-1 0-1 0 0,1 0 1 0 0,0 1 0 0 0,8 2-1 0 0,-8-1 8 0 0,0 0 0 0 0,-1-1 0 0 0,12 0 0 0 0,17 5-6 0 0,11 1-8 0 0,-12-3 0 0 0,-21-2 0 0 0,1-1 0 0 0,0-1 0 0 0,0 0 0 0 0,-1 0 0 0 0,21-4 0 0 0,-29 3 0 0 0,1 1 0 0 0,-1 1 0 0 0,1-1 0 0 0,0 1 0 0 0,9 2 0 0 0,12 2 0 0 0,6-2 0 0 0,0 3 0 0 0,48 13 0 0 0,-24-3 0 0 0,-14-3 0 0 0,1-2 0 0 0,70 9 0 0 0,-99-19 7 0 0,8 2 36 0 0,1-2 0 0 0,32-2 0 0 0,-34-1-43 0 0,0 2 0 0 0,1 1 0 0 0,38 5 0 0 0,-56-5 10 0 0,1-1-1 0 0,-1 0 0 0 0,0 0 0 0 0,1-1 0 0 0,9-1 1 0 0,-11 1-3 0 0,0 0 0 0 0,0 0 0 0 0,1 1 1 0 0,-1-1-1 0 0,0 1 0 0 0,0 0 1 0 0,1 1-1 0 0,-1-1 0 0 0,7 2 0 0 0,-10-1-1 0 0,0-1 0 0 0,0 0 0 0 0,0 1 0 0 0,0-1 0 0 0,0 0 0 0 0,0 0 0 0 0,0 0 0 0 0,-1 1 0 0 0,1-1 0 0 0,0 0 0 0 0,0 0 0 0 0,0 0 0 0 0,0-1 0 0 0,0 1 0 0 0,0 0 0 0 0,0 0 0 0 0,0 0 0 0 0,0-1 0 0 0,0 1 0 0 0,-1 0 0 0 0,1-1 0 0 0,0 1 0 0 0,0-1 0 0 0,0 1 0 0 0,-1-1 0 0 0,1 0 0 0 0,0 1 0 0 0,0-1 0 0 0,-1 1 0 0 0,1-1 0 0 0,0-1 0 0 0,10-10 184 0 0,-11 12-188 0 0,0 0 1 0 0,0-1-1 0 0,0 1 1 0 0,0-1 0 0 0,0 1-1 0 0,0-1 1 0 0,1 1-1 0 0,-1 0 1 0 0,0-1 0 0 0,0 1-1 0 0,0-1 1 0 0,1 1-1 0 0,-1 0 1 0 0,0-1-1 0 0,0 1 1 0 0,1 0 0 0 0,-1 0-1 0 0,0-1 1 0 0,1 1-1 0 0,-1 0 1 0 0,1-1 0 0 0,-1 1-1 0 0,0 0 1 0 0,1 0-1 0 0,-1 0 1 0 0,1 0-1 0 0,-1-1 1 0 0,0 1 0 0 0,1 0-1 0 0,-1 0 1 0 0,1 0-1 0 0,-1 0 1 0 0,1 0 0 0 0,-1 0-1 0 0,0 0 1 0 0,1 0-1 0 0,-1 0 1 0 0,1 0-1 0 0,-1 0 1 0 0,1 0 0 0 0,-1 1-1 0 0,0-1 1 0 0,1 0-1 0 0,-1 0 1 0 0,1 0 0 0 0,-1 0-1 0 0,1 1 1 0 0,11 16-19 0 0,-10-13-64 0 0,3 3-26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1:51.568"/>
    </inkml:context>
    <inkml:brush xml:id="br0">
      <inkml:brushProperty name="width" value="0.1" units="cm"/>
      <inkml:brushProperty name="height" value="0.1" units="cm"/>
      <inkml:brushProperty name="color" value="#F4F91B"/>
    </inkml:brush>
  </inkml:definitions>
  <inkml:trace contextRef="#ctx0" brushRef="#br0">0 84 455 0 0,'53'-7'0'0'0,"-41"6"221"0"0,0 1 0 0 0,0 0 0 0 0,13 2 0 0 0,2 0-131 0 0,-8-2-68 0 0,333-1 1758 0 0,-223 0-1257 0 0,-54-6-397 0 0,-28 2 44 0 0,0 2 1 0 0,78 5-1 0 0,38 24-34 0 0,-149-22-104 0 0,-14-4-31 0 0,0 0 0 0 0,0 0-1 0 0,1 0 1 0 0,-1 0 0 0 0,0 0-1 0 0,0 0 1 0 0,1 0 0 0 0,-1 0-1 0 0,0 0 1 0 0,0 1-1 0 0,1-1 1 0 0,-1 0 0 0 0,0 0-1 0 0,0 0 1 0 0,0 0 0 0 0,1 0-1 0 0,-1 0 1 0 0,0 1 0 0 0,0-1-1 0 0,0 0 1 0 0,0 0 0 0 0,1 0-1 0 0,-1 1 1 0 0,0-1-1 0 0,0 0 1 0 0,0 0 0 0 0,0 0-1 0 0,0 1 1 0 0,0-1 0 0 0,0 0-1 0 0,1 0 1 0 0,-1 1 0 0 0,0-1-1 0 0,0 0 1 0 0,0 0-1 0 0,0 1 1 0 0,0-1 0 0 0,0 0-1 0 0,0 0 1 0 0,0 1 0 0 0,0-1-1 0 0,0 0 1 0 0,-1 0 0 0 0,1 0-1 0 0,0 1 1 0 0,0-1 0 0 0,0 0-1 0 0,0 0 1 0 0,0 1-1 0 0,-1 0 5 0 0,-1-1 0 0 0,1 1-1 0 0,0 0 1 0 0,0-1 0 0 0,0 1-1 0 0,-1-1 1 0 0,1 1 0 0 0,0-1-1 0 0,0 0 1 0 0,-1 0 0 0 0,1 1-1 0 0,0-1 1 0 0,-1 0 0 0 0,1 0-1 0 0,0 0 1 0 0,-1 0 0 0 0,1-1-1 0 0,-3 1 1 0 0,-27-9 38 0 0,22 6-35 0 0,-37-11 24 0 0,-1 2-1 0 0,0 2 0 0 0,0 2 1 0 0,-1 2-1 0 0,-51 0 0 0 0,-52 14-31 0 0,80-3 0 0 0,18-1 0 0 0,26-1 0 0 0,0-1 0 0 0,0-1 0 0 0,0-1 0 0 0,-38-6 0 0 0,61 4 8 0 0,4 1 11 0 0,12 0 38 0 0,17-1 27 0 0,286-9-73 0 0,-203 2 46 0 0,82-4-7 0 0,-78 15 11 0 0,103-3 35 0 0,-138-3-72 0 0,76-6 5 0 0,-144 7 147 0 0,-14 1-50 0 0,-8 1-57 0 0,-3 2-362 0 0,1-1 0 0 0,-1 2 1 0 0,1-1-1 0 0,-22 7 0 0 0,20-3-1558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3:51:55.411"/>
    </inkml:context>
    <inkml:brush xml:id="br0">
      <inkml:brushProperty name="width" value="0.1" units="cm"/>
      <inkml:brushProperty name="height" value="0.1" units="cm"/>
      <inkml:brushProperty name="color" value="#F4F91B"/>
    </inkml:brush>
  </inkml:definitions>
  <inkml:trace contextRef="#ctx0" brushRef="#br0">1 103 919 0 0,'0'-1'61'0'0,"0"0"-1"0"0,0 1 1 0 0,0-1-1 0 0,0 0 1 0 0,0 1-1 0 0,0-1 1 0 0,0 0-1 0 0,0 1 0 0 0,0-1 1 0 0,0 0-1 0 0,0 1 1 0 0,0-1-1 0 0,1 0 1 0 0,-1 1-1 0 0,0-1 0 0 0,0 1 1 0 0,1-1-1 0 0,-1 0 1 0 0,0 1-1 0 0,1-1 1 0 0,-1 1-1 0 0,1-1 0 0 0,-1 1 1 0 0,1-1-1 0 0,-1 1 1 0 0,1-1-1 0 0,-1 1 1 0 0,1 0-1 0 0,-1-1 1 0 0,1 1-1 0 0,-1 0 0 0 0,1-1 1 0 0,0 1-1 0 0,-1 0 1 0 0,1 0-1 0 0,0-1 1 0 0,-1 1-1 0 0,1 0 0 0 0,0 0 1 0 0,-1 0-1 0 0,1 0 1 0 0,0 0-1 0 0,-1 0 1 0 0,1 0-1 0 0,0 0 0 0 0,-1 0 1 0 0,1 1-1 0 0,0-1 1 0 0,-1 0-1 0 0,1 0 1 0 0,0 1-1 0 0,13 3 80 0 0,1 0 0 0 0,-1-1 1 0 0,0 0-1 0 0,1-1 0 0 0,0-1 0 0 0,-1-1 0 0 0,21-1 0 0 0,35-2 663 0 0,-39 3-571 0 0,48-8 0 0 0,33-4-124 0 0,1 0-23 0 0,198-25 209 0 0,-220 29-264 0 0,-18-1-17 0 0,-28 3 48 0 0,-1 2 1 0 0,62 3 0 0 0,59 7-14 0 0,25 3-22 0 0,-31 1-26 0 0,25 8 0 0 0,-119-8 2 0 0,77 15 60 0 0,-105-13-1 0 0,3 2-58 0 0,2-5-3 0 0,45 8 0 0 0,0-14 0 0 0,-65-3 0 0 0,0 0 0 0 0,0 1 0 0 0,24 6 0 0 0,-35-6 32 0 0,-1 0-1 0 0,1-1 1 0 0,0 0-1 0 0,0-1 0 0 0,-1 0 1 0 0,1 0-1 0 0,0-2 0 0 0,-1 1 1 0 0,18-7-1 0 0,-11 4 25 0 0,-1 0-1 0 0,33-3 0 0 0,266-6 73 0 0,-260 12-128 0 0,119 0 0 0 0,259-1 0 0 0,-207-4 0 0 0,36 7 70 0 0,-232 1-68 0 0,12 1-2 0 0,89-2 0 0 0,17-8-1 0 0,117-10 130 0 0,-95 19-138 0 0,-67 2 136 0 0,-71-3-53 0 0,-30 1-65 0 0,-1-1 0 0 0,0 0 0 0 0,0 1 0 0 0,1 0 0 0 0,-1-1 0 0 0,0 1 0 0 0,0 0 0 0 0,0-1 0 0 0,0 1 0 0 0,0 0 0 0 0,0 0 0 0 0,0 0 0 0 0,0 0 0 0 0,0 0 0 0 0,0 0 0 0 0,-1 0 0 0 0,1 0 0 0 0,0 0 0 0 0,0 2 0 0 0,4 3 19 0 0,9 11-122 0 0,-7-6 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3:51.244"/>
    </inkml:context>
    <inkml:brush xml:id="br0">
      <inkml:brushProperty name="width" value="0.1" units="cm"/>
      <inkml:brushProperty name="height" value="0.1" units="cm"/>
      <inkml:brushProperty name="color" value="#66CC00"/>
    </inkml:brush>
  </inkml:definitions>
  <inkml:trace contextRef="#ctx0" brushRef="#br0">83 1326 2879 0 0,'-2'-1'66'0'0,"0"1"0"0"0,0 0 0 0 0,0-1 0 0 0,0 1 0 0 0,0 0 0 0 0,0 0 0 0 0,0 0 0 0 0,0 1 0 0 0,0-1 0 0 0,0 0 0 0 0,0 1 0 0 0,0-1 0 0 0,0 1 0 0 0,0 0 0 0 0,1 0 0 0 0,-1-1 0 0 0,0 1 0 0 0,0 0 0 0 0,1 1 0 0 0,-1-1 0 0 0,0 0 0 0 0,1 0 0 0 0,0 1-1 0 0,-3 2 1 0 0,-2 2 320 0 0,1 1-1 0 0,0-1 0 0 0,1 1 0 0 0,-8 14 0 0 0,12-20-346 0 0,-1 1-1 0 0,1-1 1 0 0,-1 1 0 0 0,1 0-1 0 0,0-1 1 0 0,0 1 0 0 0,0-1-1 0 0,0 1 1 0 0,0-1 0 0 0,0 1-1 0 0,0 0 1 0 0,0-1 0 0 0,0 1-1 0 0,1-1 1 0 0,-1 1 0 0 0,1-1-1 0 0,-1 1 1 0 0,1-1 0 0 0,0 1-1 0 0,-1-1 1 0 0,1 0 0 0 0,2 3-1 0 0,1-1 317 0 0,0-1 0 0 0,0 1-1 0 0,1-1 1 0 0,-1 0 0 0 0,1 0-1 0 0,-1-1 1 0 0,1 1 0 0 0,8 1-1 0 0,-6-5-290 0 0,0 1 0 0 0,0-1-1 0 0,0 0 1 0 0,0-1-1 0 0,0 0 1 0 0,-1 0 0 0 0,1 0-1 0 0,8-8 1 0 0,0 3 195 0 0,-2 1-24 0 0,1 2-1 0 0,-1-1 0 0 0,17-3 0 0 0,-1 0-203 0 0,-14 3 152 0 0,0-1-1 0 0,0-1 1 0 0,-1 0-1 0 0,0-2 1 0 0,0 1-1 0 0,16-17 1 0 0,22-13 345 0 0,42-28-43 0 0,-9 11-234 0 0,-71 46-220 0 0,-2-1 0 0 0,1-1 0 0 0,15-20 0 0 0,5-5 207 0 0,-22 28-128 0 0,0 0 0 0 0,1 1 0 0 0,0 0 0 0 0,0 1 0 0 0,0 1 0 0 0,27-11 0 0 0,27-14 56 0 0,-45 20-166 0 0,10-6 11 0 0,-22 11 2 0 0,0 0-1 0 0,1 1 1 0 0,-1 0-1 0 0,1 1 1 0 0,16-5 0 0 0,-13 5 1 0 0,-1-1-1 0 0,22-11 1 0 0,7-6 5 0 0,-24 13 9 0 0,30-21 0 0 0,-12 5 85 0 0,33-26 2025 0 0,-54 38-1851 0 0,9-9-630 0 0,2 0 0 0 0,0 2-1 0 0,43-26 1 0 0,-34 25 410 0 0,52-41 1 0 0,-39 26-75 0 0,37-30 135 0 0,-79 62-117 0 0,0 0-1 0 0,1 1 0 0 0,0 0 1 0 0,0 0-1 0 0,0 0 1 0 0,0 1-1 0 0,12-4 1 0 0,-11 4 1 0 0,-1 0 0 0 0,0 0 0 0 0,0 0 1 0 0,0-1-1 0 0,0 0 0 0 0,0-1 0 0 0,9-6 1 0 0,33-29 12 0 0,20-20 24 0 0,11-12-49 0 0,-72 65 3 0 0,0 0 0 0 0,1 1 0 0 0,10-7 0 0 0,-11 8 6 0 0,0 0-1 0 0,-1-1 1 0 0,1 0 0 0 0,-1 0 0 0 0,6-7-1 0 0,-10 10-6 0 0,0 0 1 0 0,0 0-1 0 0,0 1 0 0 0,1-1 1 0 0,-1 0-1 0 0,0 1 0 0 0,1 0 0 0 0,-1 0 1 0 0,1-1-1 0 0,-1 2 0 0 0,4-2 0 0 0,13-7 89 0 0,-14 6-89 0 0,0-1 0 0 0,0 1 0 0 0,0-1 0 0 0,5-6 1 0 0,-6 7-4 0 0,33-23 65 0 0,-32 29-68 0 0,-4-2 11 0 0,-4-3 44 0 0,4 2-47 0 0,-1 0-1 0 0,0 0-3 0 0,0 0 1 0 0,-1 0-1 0 0,1 0 0 0 0,0 0 0 0 0,0 0 0 0 0,0-1 0 0 0,-1 1 0 0 0,1 0 0 0 0,0 0 0 0 0,0 0 0 0 0,0 0 0 0 0,-1 0 0 0 0,1 0 0 0 0,0 0 0 0 0,0 0 0 0 0,0 0 1 0 0,-1 0-1 0 0,1 0 0 0 0,0 0 0 0 0,0 0 0 0 0,0 0 0 0 0,-1 0 0 0 0,1 0 0 0 0,0 0 0 0 0,0 0 0 0 0,0 0 0 0 0,-1 0 0 0 0,1 0 0 0 0,0 0 0 0 0,0 0 0 0 0,0 1 0 0 0,-1-1 1 0 0,1 0-1 0 0,0 0 0 0 0,0 0 0 0 0,0 0 0 0 0,0 0 0 0 0,0 1 0 0 0,-1-1 0 0 0,1 0 0 0 0,0 0 0 0 0,0 1 0 0 0,-2 1 0 0 0,0 0 0 0 0,0 0 0 0 0,0 0 0 0 0,0 0 0 0 0,0 0 0 0 0,-1-1 0 0 0,1 1 0 0 0,0-1 0 0 0,-1 1 0 0 0,-5 1 0 0 0,-12 9 0 0 0,16-10 0 0 0,-1 1 0 0 0,1-1 0 0 0,-1 0 0 0 0,0 0 0 0 0,0 0 0 0 0,0-1 0 0 0,0 0 0 0 0,-9 2 0 0 0,-14 3 0 0 0,17-2 5 0 0,0-1 0 0 0,-1 0 0 0 0,-20 2 0 0 0,27-4 2 0 0,1-1 1 0 0,-1 0 0 0 0,1 0 0 0 0,-1-1-1 0 0,1 0 1 0 0,0 1 0 0 0,-1-1 0 0 0,1 0-1 0 0,0-1 1 0 0,0 1 0 0 0,0-1 0 0 0,0 0-1 0 0,-5-3 1 0 0,2 1-8 0 0,0-1 0 0 0,0 0 0 0 0,1 0 0 0 0,0-1 0 0 0,0 0 0 0 0,0 0 0 0 0,-7-11 0 0 0,10 14 0 0 0,1-1 0 0 0,0 1 0 0 0,-1 0 0 0 0,0 0 0 0 0,0 0 0 0 0,0 0 0 0 0,0 0 0 0 0,0 1 0 0 0,-1 0 0 0 0,1-1 0 0 0,-1 1 0 0 0,0 0 0 0 0,1 1 0 0 0,-1-1 0 0 0,-6-1 0 0 0,7 2 0 0 0,-1 1 0 0 0,1-1 0 0 0,-1 1 0 0 0,1 0 0 0 0,-1 0 0 0 0,0 1 0 0 0,1-1 0 0 0,-1 1 0 0 0,1-1 0 0 0,-1 1 0 0 0,1 0 0 0 0,-1 1 0 0 0,1-1 0 0 0,0 1 0 0 0,-1-1 0 0 0,1 1 0 0 0,-5 4 0 0 0,0-1-4 0 0,-16 13-32 0 0,23-18 35 0 0,0 1 0 0 0,0 0 0 0 0,0-1 0 0 0,1 1 0 0 0,-1 0 0 0 0,0-1 0 0 0,1 1 0 0 0,-1 0 0 0 0,1 0 0 0 0,-1 0 0 0 0,1 0 0 0 0,-1-1 0 0 0,1 1 0 0 0,0 0 0 0 0,-1 0 0 0 0,1 0 0 0 0,0 0 0 0 0,0 0 0 0 0,0 0 0 0 0,0 0 0 0 0,-1 0 0 0 0,1 0 0 0 0,1 1 0 0 0,-1 0 1 0 0,1-1 0 0 0,0 0 0 0 0,-1 0 0 0 0,1 0 0 0 0,0-1-1 0 0,0 1 1 0 0,0 0 0 0 0,0 0 0 0 0,0 0 0 0 0,0-1 0 0 0,0 1 0 0 0,0 0 0 0 0,0-1-1 0 0,0 1 1 0 0,0-1 0 0 0,0 1 0 0 0,1-1 0 0 0,-1 0 0 0 0,2 1 0 0 0,27 4-48 0 0,-23-4 26 0 0,9 1 22 0 0,1-1 0 0 0,-1 0 0 0 0,0-1 0 0 0,0-1 0 0 0,0-1 0 0 0,0 0 0 0 0,0-1 0 0 0,22-7 0 0 0,-1-2-9 0 0,-8 3 46 0 0,54-11-1 0 0,-66 17-23 0 0,1 1 0 0 0,0 1 0 0 0,0 1-1 0 0,29 3 1 0 0,-26 3-13 0 0,-20-5 0 0 0,-1-1 0 0 0,1 0 0 0 0,0 1 0 0 0,0-1 0 0 0,-1 0 0 0 0,1 1 0 0 0,-1-1 0 0 0,1 1 0 0 0,0-1 0 0 0,-1 1 0 0 0,1 0 0 0 0,-1-1 0 0 0,1 1 0 0 0,-1-1 0 0 0,0 1 0 0 0,1 0 0 0 0,-1-1 0 0 0,0 1 0 0 0,1 0 0 0 0,-1 0 0 0 0,0-1 0 0 0,0 1 0 0 0,1 1 0 0 0,-1-1 2 0 0,1-1-1 0 0,-1 1 1 0 0,1 0-1 0 0,-1-1 1 0 0,1 1-1 0 0,-1 0 1 0 0,1-1-1 0 0,-1 1 1 0 0,1-1-1 0 0,-1 1 1 0 0,1-1-1 0 0,0 0 1 0 0,0 1-1 0 0,-1-1 1 0 0,1 1 0 0 0,0-1-1 0 0,0 0 1 0 0,7 5 22 0 0,-7-5-23 0 0,-1 0-1 0 0,0 0 0 0 0,0 1 0 0 0,0-1 1 0 0,0 0-1 0 0,0 0 0 0 0,0 0 0 0 0,0 0 0 0 0,0 0 1 0 0,0 0-1 0 0,0 0 0 0 0,0 0 0 0 0,0 1 0 0 0,0-1 1 0 0,0 0-1 0 0,0 0 0 0 0,0 0 0 0 0,0 0 1 0 0,0 0-1 0 0,0 0 0 0 0,0 1 0 0 0,0-1 0 0 0,0 0 1 0 0,0 0-1 0 0,0 0 0 0 0,0 0 0 0 0,0 0 1 0 0,0 0-1 0 0,0 0 0 0 0,0 0 0 0 0,0 1 0 0 0,0-1 1 0 0,0 0-1 0 0,0 0 0 0 0,0 0 0 0 0,0 0 1 0 0,0 0-1 0 0,0 0 0 0 0,-1 0 0 0 0,1 0 0 0 0,0 0 1 0 0,0 1-1 0 0,0-1 0 0 0,0 0 0 0 0,0 0 0 0 0,0 0 1 0 0,0 0-1 0 0,0 0 0 0 0,-1 0 0 0 0,1 0 1 0 0,0 0-1 0 0,0 0 0 0 0,0 0 0 0 0,-25 27 0 0 0,-63 61 0 0 0,49-53 209 0 0,-41 48-1 0 0,13-11 31 0 0,34-41 72 0 0,20-20-179 0 0,1 1 1 0 0,0 0-1 0 0,1 1 0 0 0,-13 18 0 0 0,23-30-164 0 0,1 0 0 0 0,-1-1 0 0 0,0 1 0 0 0,1 0 0 0 0,0 0 0 0 0,-1 0 0 0 0,1 0-1 0 0,-1 0 1 0 0,1-1 0 0 0,0 1 0 0 0,0 0 0 0 0,0 0 0 0 0,-1 0 0 0 0,1 0 0 0 0,0 0 0 0 0,0 0 0 0 0,0 0 0 0 0,0 0-1 0 0,1 0 1 0 0,-1 0 0 0 0,0 0 0 0 0,0 0 0 0 0,0 0 0 0 0,1 0 0 0 0,-1-1 0 0 0,1 1 0 0 0,-1 0 0 0 0,1 0 0 0 0,-1 0-1 0 0,1 0 1 0 0,-1-1 0 0 0,1 1 0 0 0,-1 0 0 0 0,1-1 0 0 0,0 1 0 0 0,0 0 0 0 0,-1-1 0 0 0,1 1 0 0 0,0-1-1 0 0,0 1 1 0 0,0-1 0 0 0,0 1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5:28.880"/>
    </inkml:context>
    <inkml:brush xml:id="br0">
      <inkml:brushProperty name="width" value="0.1" units="cm"/>
      <inkml:brushProperty name="height" value="0.1" units="cm"/>
      <inkml:brushProperty name="color" value="#66CC00"/>
    </inkml:brush>
  </inkml:definitions>
  <inkml:trace contextRef="#ctx0" brushRef="#br0">1 229 1375 0 0,'6'-5'254'0'0,"1"1"-1"0"0,-1 0 0 0 0,1 0 1 0 0,0 0-1 0 0,0 1 0 0 0,0 0 0 0 0,0 1 1 0 0,1-1-1 0 0,-1 1 0 0 0,9-1 1 0 0,8-3-97 0 0,-1-4 265 0 0,-19 8-332 0 0,-1 1-1 0 0,1-1 0 0 0,0 1 0 0 0,0-1 1 0 0,-1 1-1 0 0,1 0 0 0 0,5 0 0 0 0,5 4-53 0 0,-10-1-11 0 0,-7-1-14 0 0,2-1 82 0 0,1 1-1 0 0,-1-1 1 0 0,1 0-1 0 0,0 0 0 0 0,-1 0 1 0 0,1 1-1 0 0,-1-1 0 0 0,1 0 1 0 0,0 0-1 0 0,-1 1 1 0 0,1-1-1 0 0,0 0 0 0 0,-1 1 1 0 0,1-1-1 0 0,0 0 0 0 0,-1 1 1 0 0,1-1-1 0 0,0 0 1 0 0,0 1-1 0 0,0-1 0 0 0,-1 1 1 0 0,2 3 1251 0 0,8-5-985 0 0,6 0-111 0 0,-15 1-244 0 0,1 0 0 0 0,-1 0-1 0 0,0 0 1 0 0,1 0 0 0 0,-1 0 0 0 0,0 0-1 0 0,1 0 1 0 0,-1 0 0 0 0,0 0-1 0 0,1 1 1 0 0,-1-1 0 0 0,0 0-1 0 0,0 0 1 0 0,1 0 0 0 0,-1 0-1 0 0,0 0 1 0 0,0 1 0 0 0,1-1 0 0 0,-1 0-1 0 0,0 0 1 0 0,0 1 0 0 0,1-1-1 0 0,-1 0 1 0 0,0 0 0 0 0,0 1-1 0 0,0-1 1 0 0,0 0 0 0 0,1 0-1 0 0,-1 1 1 0 0,0-1 0 0 0,0 0 0 0 0,0 1-1 0 0,0-1 1 0 0,0 0 0 0 0,0 1-1 0 0,0-1 1 0 0,0 0 0 0 0,0 0-1 0 0,0 1 1 0 0,0-1 0 0 0,0 0-1 0 0,0 1 1 0 0,0-1 0 0 0,0 0 0 0 0,0 1-1 0 0,0-1 1 0 0,-1 0 0 0 0,1 0-1 0 0,0 1 1 0 0,0-1 0 0 0,0 1-1 0 0,-1-1 36 0 0,1 0 0 0 0,-1 1 0 0 0,1-1 0 0 0,0 0-1 0 0,-1 0 1 0 0,1 1 0 0 0,-1-1 0 0 0,1 0 0 0 0,-1 0-1 0 0,1 0 1 0 0,0 0 0 0 0,-1 0 0 0 0,1 1 0 0 0,-1-1-1 0 0,1 0 1 0 0,-1 0 0 0 0,1 0 0 0 0,-1 0 0 0 0,0-1-1 0 0,-3 1 514 0 0,5 0-264 0 0,-3 0-233 0 0,2 0-45 0 0,-1 1 0 0 0,0-1 0 0 0,1 0 0 0 0,-1 1 0 0 0,0-1 0 0 0,1 0 0 0 0,-1 0 0 0 0,0 0 0 0 0,0 1 1 0 0,1-1-1 0 0,-1 0 0 0 0,0 0 0 0 0,1 0 0 0 0,-1 0 0 0 0,0 0 0 0 0,0-1 0 0 0,1 1 0 0 0,-1 0 0 0 0,-1-1 0 0 0,-1 0 45 0 0,1 0 1 0 0,-1 0-1 0 0,1 0 0 0 0,-1 0 0 0 0,1 0 0 0 0,-1 1 0 0 0,0-1 0 0 0,-4 0 0 0 0,-19 6 308 0 0,26-5-362 0 0,0 0 0 0 0,0 0-1 0 0,0 0 1 0 0,0 0 0 0 0,-1 1 0 0 0,1-1 0 0 0,0 0 0 0 0,0 0-1 0 0,0 0 1 0 0,-1 0 0 0 0,1 0 0 0 0,0 0 0 0 0,0 0-1 0 0,0 0 1 0 0,-1 0 0 0 0,1 0 0 0 0,0 0 0 0 0,0 0 0 0 0,0 0-1 0 0,-1 0 1 0 0,1 0 0 0 0,0 0 0 0 0,0 0 0 0 0,-1 0-1 0 0,1 0 1 0 0,0 0 0 0 0,0 0 0 0 0,0 0 0 0 0,-1 0 0 0 0,1 0-1 0 0,0-1 1 0 0,0 1 0 0 0,0 0 0 0 0,0 0 0 0 0,-1 0-1 0 0,0-8 323 0 0,1 8-303 0 0,1-1 1 0 0,-1 1 0 0 0,0 0-1 0 0,0-1 1 0 0,0 1-1 0 0,0 0 1 0 0,0-1 0 0 0,0 1-1 0 0,0 0 1 0 0,0-1-1 0 0,0 1 1 0 0,0 0-1 0 0,0-1 1 0 0,0 1 0 0 0,0 0-1 0 0,0-1 1 0 0,-1 1-1 0 0,1 0 1 0 0,0-1-1 0 0,0 1 1 0 0,0 0 0 0 0,0-1-1 0 0,-1 1 1 0 0,1 0-1 0 0,0 0 1 0 0,0-1 0 0 0,0 1-1 0 0,-1 0 1 0 0,1 0-1 0 0,0-1 1 0 0,-1 1-1 0 0,1 0 1 0 0,0 0 0 0 0,0 0-1 0 0,-1-1 1 0 0,0 1-1 0 0,-12 0 96 0 0,10-1-103 0 0,0 1 0 0 0,0 0 0 0 0,-1 0 1 0 0,1 0-1 0 0,0 1 0 0 0,0-1 0 0 0,0 1 0 0 0,0-1 0 0 0,-1 1 0 0 0,-4 3 0 0 0,5-3 52 0 0,2-1-32 0 0,0 1 0 0 0,0-1 1 0 0,0 0-1 0 0,0 1 1 0 0,1-1-1 0 0,-1 0 0 0 0,0 1 1 0 0,0-1-1 0 0,0 1 0 0 0,1 0 1 0 0,-1-1-1 0 0,0 1 0 0 0,1 0 1 0 0,-1-1-1 0 0,1 1 1 0 0,-1 0-1 0 0,0-1 0 0 0,1 1 1 0 0,0 0-1 0 0,-1 0 0 0 0,1 0 1 0 0,-1 0-1 0 0,1-1 1 0 0,-1 3-1 0 0,1 1 996 0 0,7-4-285 0 0,3 11-530 0 0,-9-9-145 0 0,-1-2-55 0 0,0 0 0 0 0,0 1 0 0 0,0-1 0 0 0,0 0 1 0 0,1 0-1 0 0,-1 1 0 0 0,0-1 0 0 0,0 0 0 0 0,0 1 0 0 0,1-1 0 0 0,-1 0 1 0 0,0 0-1 0 0,0 1 0 0 0,1-1 0 0 0,-1 0 0 0 0,0 0 0 0 0,0 0 0 0 0,1 0 1 0 0,-1 1-1 0 0,0-1 0 0 0,1 0 0 0 0,-1 0 0 0 0,0 0 0 0 0,1 0 0 0 0,-1 0 1 0 0,0 0-1 0 0,0 0 0 0 0,1 0 0 0 0,-1 0 0 0 0,0 0 0 0 0,1 0 0 0 0,-1 0 1 0 0,0 0-1 0 0,1 0 0 0 0,15-2 302 0 0,-12 1-155 0 0,10 2 154 0 0,-12 0-246 0 0,-1-1-1 0 0,1 0 1 0 0,0 0-1 0 0,-1 0 1 0 0,1 0-1 0 0,0 0 1 0 0,-1 0-1 0 0,1-1 1 0 0,-1 1-1 0 0,1-1 1 0 0,-1 1-1 0 0,1-1 1 0 0,1 0 0 0 0,1-1 41 0 0,0 1 1 0 0,0-1 0 0 0,0 1 0 0 0,1 0 0 0 0,-1 0 0 0 0,0 0-1 0 0,6 1 1 0 0,9-4 139 0 0,-16 3-228 0 0,-1 0 1 0 0,1 0 0 0 0,-1 1-1 0 0,1-1 1 0 0,-1 1 0 0 0,1 0-1 0 0,-1 0 1 0 0,5 0 0 0 0,21 4 77 0 0,-17-3-57 0 0,-1 0 1 0 0,1 1 0 0 0,11 4-1 0 0,-14-4-27 0 0,0 0 0 0 0,0-1 0 0 0,0 0 1 0 0,0 0-1 0 0,0 0 0 0 0,9-2 0 0 0,52-6 174 0 0,-25 2-21 0 0,-31 4-94 0 0,-6 0-24 0 0,0 0 0 0 0,1 1 0 0 0,-1 0 0 0 0,0 0 0 0 0,0 0 0 0 0,0 1 0 0 0,13 3 0 0 0,66 23 114 0 0,36-3 35 0 0,19 5-72 0 0,-127-26-123 0 0,1-1-1 0 0,0-1 1 0 0,-1 0 0 0 0,1-1-1 0 0,-1-1 1 0 0,26-4-1 0 0,-19 3 35 0 0,1 0 0 0 0,23 1-1 0 0,-22 1 3 0 0,-1-1-1 0 0,1-1 0 0 0,29-7 1 0 0,17-1 68 0 0,106 2 22 0 0,-74 5-81 0 0,-44-1-38 0 0,-32 1 1 0 0,1 1 0 0 0,-1 2 0 0 0,50 5 0 0 0,-54-2-13 0 0,34-1 0 0 0,-12-1 0 0 0,228 5 77 0 0,-223-7-90 0 0,54 5 20 0 0,44-2 50 0 0,-92-7-57 0 0,-28 3 41 0 0,39 0 1 0 0,117 2 18 0 0,33 2-3 0 0,-152 7-57 0 0,-39-5 0 0 0,-1-1 0 0 0,39-1 0 0 0,10-3 21 0 0,46-4 22 0 0,-59-2 0 0 0,1 3-1 0 0,63 2 1 0 0,50 10 21 0 0,-4 3-11 0 0,-140-11-31 0 0,1-2-1 0 0,36-5 1 0 0,-37 2-19 0 0,0 2 1 0 0,36 1-1 0 0,-4 1 26 0 0,-42 0-17 0 0,0 0-1 0 0,21 3 1 0 0,7 1-13 0 0,53-2 0 0 0,2-1 67 0 0,-42 5-66 0 0,-35-2 0 0 0,0-2 0 0 0,40-1 0 0 0,-63-1-2 0 0,96-11 68 0 0,32-4-66 0 0,-57 10 0 0 0,-54 4 0 0 0,32 3 0 0 0,-34 0 0 0 0,0-1 0 0 0,23-3 0 0 0,2-1 0 0 0,1 1 0 0 0,0 2 0 0 0,71 8 0 0 0,-112-6 0 0 0,12 1 0 0 0,0-1 0 0 0,1 0 0 0 0,20-2 0 0 0,-14-1 0 0 0,29 3 0 0 0,-28 0 0 0 0,25-1 0 0 0,166-13 67 0 0,-174 11-70 0 0,107 4 3 0 0,-88 0 0 0 0,62-4 0 0 0,41-11 0 0 0,-59 5 0 0 0,-60 5 0 0 0,73 3 0 0 0,-47 1 0 0 0,103-9 0 0 0,-115 6 0 0 0,-38 3 0 0 0,34-5 0 0 0,-24 1 0 0 0,34 1 0 0 0,-1 0 0 0 0,8 3 0 0 0,-50 0 0 0 0,1 0 0 0 0,33-4 0 0 0,-36 2 0 0 0,1 0 0 0 0,33 4 0 0 0,-36-2 0 0 0,63 2 0 0 0,45 5 0 0 0,-108-7 0 0 0,0 0 0 0 0,0-1 0 0 0,16-3 0 0 0,-13 2 0 0 0,32 1 0 0 0,110 9 0 0 0,-140-9 11 0 0,-1 0 0 0 0,33-5 0 0 0,-38 3-6 0 0,1 0-1 0 0,-1 1 1 0 0,1 0-1 0 0,-1 2 0 0 0,1-1 1 0 0,18 5-1 0 0,-20-3-3 0 0,1 0 0 0 0,0 0 0 0 0,0-1-1 0 0,23-2 1 0 0,-6 0 59 0 0,-25-2-60 0 0,-5 3 0 0 0,-1 0 0 0 0,1 0 0 0 0,-1-1 0 0 0,0 1 0 0 0,1 0 0 0 0,-1 0 0 0 0,1-1 0 0 0,-1 1 0 0 0,0 0 0 0 0,1 0 0 0 0,-1 0 0 0 0,1 0 0 0 0,-1 0 0 0 0,1 0 0 0 0,-1 0 0 0 0,1 0 0 0 0,-1 0 0 0 0,1 0 0 0 0,-1 0 0 0 0,0 0 0 0 0,1 0 0 0 0,0 0 0 0 0,35 1 0 0 0,-30 1 0 0 0,9 3 0 0 0,-6 1 0 0 0,1-1 0 0 0,18 6 0 0 0,-14-6 0 0 0,-10-3 0 0 0,1-1 0 0 0,-1 0 0 0 0,1 0 0 0 0,-1 0 0 0 0,1 0 0 0 0,0-1 0 0 0,6 0 0 0 0,26 6 0 0 0,-32-6 0 0 0,-5 0 0 0 0,1 1 0 0 0,-1-1 0 0 0,1 0 0 0 0,-1 0 0 0 0,1 0 0 0 0,-1 0 0 0 0,1 0 0 0 0,0 0 0 0 0,-1 0 0 0 0,1 0 0 0 0,-1 0 0 0 0,1 0 0 0 0,-1 0 0 0 0,1 0 0 0 0,-1 0 0 0 0,1-1 0 0 0,-1 1 0 0 0,1 0 0 0 0,-1 0 0 0 0,1 0 0 0 0,-1-1 0 0 0,1 1 0 0 0,-1 0 0 0 0,1-1 0 0 0,-1 1 0 0 0,1 0 0 0 0,-1-1 0 0 0,0 1 0 0 0,1-1 0 0 0,-1 1 0 0 0,0-1 0 0 0,1 1 0 0 0,-1-1 0 0 0,0 1 0 0 0,0-1 0 0 0,1 1 0 0 0,-1-1 0 0 0,0 1 0 0 0,0-1 0 0 0,0 1 0 0 0,0-1 0 0 0,0 1 0 0 0,0-1 0 0 0,0 0 0 0 0,0 1 0 0 0,0-1 0 0 0,0 1 0 0 0,0-2 0 0 0,0 4 0 0 0,0-2 0 0 0,0 0 0 0 0,0 1 0 0 0,0-1 0 0 0,0 1 0 0 0,0-1 0 0 0,0 0 0 0 0,0 1 0 0 0,0-1 0 0 0,0 1 0 0 0,0-1 0 0 0,0 1 0 0 0,0-1 0 0 0,0 0 0 0 0,0 1 0 0 0,0-1 0 0 0,1 0 0 0 0,-1 1 0 0 0,0-1 0 0 0,0 0 0 0 0,1 1 0 0 0,-1-1 0 0 0,0 0 0 0 0,0 1 0 0 0,1-1 0 0 0,-1 1 0 0 0,-18-2 0 0 0,-43-12 0 0 0,51 10 6 0 0,0 0 1 0 0,0-1-1 0 0,1 0 0 0 0,-1-1 0 0 0,-10-6 1 0 0,8 4 1 0 0,0 0 1 0 0,-19-6 0 0 0,-32-13-9 0 0,59 25 0 0 0,-1-1 0 0 0,1 1 0 0 0,0-1 0 0 0,0 0 0 0 0,0 0 0 0 0,0-1 0 0 0,0 1 0 0 0,1-1 0 0 0,-1 0 0 0 0,1 0 0 0 0,0 0 0 0 0,0 0 0 0 0,0-1 0 0 0,0 1 0 0 0,0-1 0 0 0,-2-5 0 0 0,2 3 0 0 0,0 1 0 0 0,0 0 0 0 0,-1 0 0 0 0,1 0 0 0 0,-1 0 0 0 0,0 0 0 0 0,-1 1 0 0 0,1 0 0 0 0,-1 0 0 0 0,1 0 0 0 0,-11-6 0 0 0,6 6 0 0 0,-1-1 0 0 0,0 1 0 0 0,0 1 0 0 0,0 0 0 0 0,-20-3 0 0 0,24 5 0 0 0,-1 0 0 0 0,1 1 0 0 0,-1 0 0 0 0,1 0 0 0 0,0 0 0 0 0,-1 1 0 0 0,1 0 0 0 0,0 1 0 0 0,-8 1 0 0 0,9-1 0 0 0,-1-2 0 0 0,3 1 0 0 0,7 4 0 0 0,0-3 0 0 0,0 0 0 0 0,1-1 0 0 0,-1 1 0 0 0,1-1 0 0 0,-1 1 0 0 0,7 0 0 0 0,7 2 0 0 0,0 2-10 0 0,-1 2 0 0 0,0 0-1 0 0,23 15 1 0 0,-20-12-5 0 0,35 16-1 0 0,-20-13 16 0 0,0-2 0 0 0,1-2 0 0 0,49 8 0 0 0,-14-9 0 0 0,44 7 0 0 0,-111-16 0 0 0,1 2 0 0 0,0-1 0 0 0,0 0 0 0 0,-1 1 0 0 0,1 0 0 0 0,-1 0 0 0 0,0 1 0 0 0,1-1 0 0 0,-1 1 0 0 0,0 0 0 0 0,4 4 0 0 0,-7-6 0 0 0,0 0 0 0 0,1 1 0 0 0,-1-1 0 0 0,0 1 0 0 0,0-1 0 0 0,0 1 0 0 0,0 0 0 0 0,-1-1 0 0 0,1 1 0 0 0,0 0 0 0 0,-1 0 0 0 0,1 0 0 0 0,-1-1 0 0 0,0 1 0 0 0,1 0 0 0 0,-1 0 0 0 0,0 0 0 0 0,0 0 0 0 0,0 0 0 0 0,-1-1 0 0 0,1 1 0 0 0,0 0 0 0 0,-1 0 0 0 0,1 0 0 0 0,-1 0 0 0 0,1-1 0 0 0,-1 1 0 0 0,0 0 0 0 0,0-1 0 0 0,0 1 0 0 0,-1 2 0 0 0,-2 1 0 0 0,0 1 0 0 0,0-1 0 0 0,-1 0 0 0 0,0 0 0 0 0,1-1 0 0 0,-2 0 0 0 0,1 0 0 0 0,0 0 0 0 0,-1 0 0 0 0,0-1 0 0 0,1 0 0 0 0,-9 3 0 0 0,3-1 0 0 0,-1-2 0 0 0,1 1 0 0 0,-1-2 0 0 0,0 1 0 0 0,-22 0 0 0 0,-136 13 286 0 0,162-16-271 0 0,-4 2 6 0 0,1 0 0 0 0,0 1 0 0 0,0 0 0 0 0,0 1 0 0 0,0 0-1 0 0,0 1 1 0 0,1 0 0 0 0,0 0 0 0 0,0 1 0 0 0,0 1 0 0 0,-10 9-1 0 0,2-1-984 0 0,-20 23-1 0 0,-13 21-5935 0 0,25-27 186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5:30.322"/>
    </inkml:context>
    <inkml:brush xml:id="br0">
      <inkml:brushProperty name="width" value="0.1" units="cm"/>
      <inkml:brushProperty name="height" value="0.1" units="cm"/>
      <inkml:brushProperty name="color" value="#66CC00"/>
    </inkml:brush>
  </inkml:definitions>
  <inkml:trace contextRef="#ctx0" brushRef="#br0">340 306 2303 0 0,'-2'-1'201'0'0,"1"-1"0"0"0,-1 0-1 0 0,1 0 1 0 0,0 0 0 0 0,0 1-1 0 0,0-1 1 0 0,0 0 0 0 0,0 0-1 0 0,0 0 1 0 0,0-1 0 0 0,1 1-1 0 0,-1 0 1 0 0,1 0 0 0 0,-1 0-1 0 0,1 0 1 0 0,0-1 0 0 0,0 1-1 0 0,0 0 1 0 0,0 0-1 0 0,0-1 1 0 0,1 1 0 0 0,-1 0-1 0 0,2-3 1 0 0,0-5 205 0 0,0 0-1 0 0,1 1 1 0 0,1-1 0 0 0,4-10-1 0 0,-6 17-211 0 0,-1 1-1 0 0,1-1 0 0 0,0 1 1 0 0,-1 0-1 0 0,1-1 0 0 0,0 1 0 0 0,0 0 1 0 0,0 0-1 0 0,1 0 0 0 0,-1 0 1 0 0,0 1-1 0 0,1-1 0 0 0,-1 1 1 0 0,1-1-1 0 0,0 1 0 0 0,-1 0 0 0 0,1 0 1 0 0,0 0-1 0 0,3-1 0 0 0,5 1 63 0 0,1-1-1 0 0,-1 2 0 0 0,21 0 1 0 0,-22 1-243 0 0,-1-1 1 0 0,1 0 0 0 0,0-1-1 0 0,0 0 1 0 0,11-3 0 0 0,5-6 171 0 0,0-1 1 0 0,0-2 0 0 0,35-23 0 0 0,-36 21 127 0 0,1 0 0 0 0,0 2-1 0 0,30-11 1 0 0,-30 14-190 0 0,-18 8-7 0 0,-25 9-29 0 0,-20 9 569 0 0,0 2 0 0 0,1 1 1 0 0,-43 32-1 0 0,43-25-951 0 0,-2-2-1 0 0,0-1 1 0 0,-2-3 0 0 0,-79 31 0 0 0,77-35 487 0 0,18-6-44 0 0,-37 10 0 0 0,53-18-124 0 0,-1-1 0 0 0,0 1-1 0 0,0-2 1 0 0,0 1 0 0 0,-1-1-1 0 0,1 0 1 0 0,0-1 0 0 0,-9-2-1 0 0,10 3-3 0 0,0 0 0 0 0,0 0 1 0 0,0 1-1 0 0,1 0 0 0 0,-1 0 0 0 0,0 1 0 0 0,0 0 0 0 0,1 0 0 0 0,-1 1 0 0 0,-7 3 0 0 0,-18 6 31 0 0,32-12-46 0 0,0 0 1 0 0,0 0-1 0 0,1 1 0 0 0,-1-1 0 0 0,0 0 1 0 0,1 0-1 0 0,-1 1 0 0 0,0-1 1 0 0,1 0-1 0 0,-1 1 0 0 0,0-1 0 0 0,1 1 1 0 0,-1-1-1 0 0,1 1 0 0 0,-1-1 0 0 0,0 1 1 0 0,1-1-1 0 0,-1 1 0 0 0,1-1 0 0 0,0 1 1 0 0,-1 0-1 0 0,1-1 0 0 0,0 1 0 0 0,-1 0 1 0 0,1-1-1 0 0,0 1 0 0 0,0 0 0 0 0,-1 0 1 0 0,1-1-1 0 0,0 1 0 0 0,0 0 0 0 0,0 0 1 0 0,0-1-1 0 0,0 1 0 0 0,0 0 0 0 0,0 0 1 0 0,0-1-1 0 0,0 1 0 0 0,1 0 0 0 0,-1-1 1 0 0,0 1-1 0 0,0 0 0 0 0,1 0 0 0 0,-1-1 1 0 0,0 1-1 0 0,1 0 0 0 0,-1-1 0 0 0,1 1 1 0 0,-1-1-1 0 0,1 1 0 0 0,0 0 0 0 0,5 7 98 0 0,0-1-1 0 0,0 0 0 0 0,12 9 1 0 0,-9-7-42 0 0,38 38 135 0 0,60 46 0 0 0,-64-56-22 0 0,13 11 30 0 0,-50-44-154 0 0,0-1 0 0 0,0 1-1 0 0,0-1 1 0 0,0 0 0 0 0,0 0-1 0 0,1-1 1 0 0,-1 0 0 0 0,9 2 0 0 0,-4-2 77 0 0,-9-1-60 0 0,0-1 0 0 0,0 1 0 0 0,0-1 0 0 0,0 1 0 0 0,0-1 0 0 0,0 0 0 0 0,0 0 0 0 0,0 0 0 0 0,1 0-1 0 0,-1-1 1 0 0,0 1 0 0 0,0 0 0 0 0,0-1 0 0 0,0 0 0 0 0,3-1 0 0 0,-5 2-61 0 0,0 0 0 0 0,0 0 1 0 0,1 0-1 0 0,-1 0 0 0 0,0 0 0 0 0,0 0 0 0 0,0 0 0 0 0,0 0 1 0 0,1 0-1 0 0,-1 0 0 0 0,0 1 0 0 0,0-1 0 0 0,0 0 0 0 0,1 0 1 0 0,-1 0-1 0 0,0 0 0 0 0,0 0 0 0 0,0 0 0 0 0,0 0 0 0 0,1 0 1 0 0,-1 0-1 0 0,0 1 0 0 0,0-1 0 0 0,0 0 0 0 0,0 0 0 0 0,0 0 0 0 0,1 0 1 0 0,-1 0-1 0 0,0 1 0 0 0,0-1 0 0 0,0 0 0 0 0,0 0 0 0 0,0 0 1 0 0,0 1-1 0 0,0-1 0 0 0,0 0 0 0 0,0 0 0 0 0,0 0 0 0 0,0 0 1 0 0,0 1-1 0 0,0-1 0 0 0,0 0 0 0 0,0 0 0 0 0,0 0 0 0 0,0 1 1 0 0,0-1-1 0 0,0 0 0 0 0,0 12-272 0 0,-4 0-909 0 0,-1 5-392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5:35.566"/>
    </inkml:context>
    <inkml:brush xml:id="br0">
      <inkml:brushProperty name="width" value="0.1" units="cm"/>
      <inkml:brushProperty name="height" value="0.1" units="cm"/>
      <inkml:brushProperty name="color" value="#E71224"/>
    </inkml:brush>
  </inkml:definitions>
  <inkml:trace contextRef="#ctx0" brushRef="#br0">255 7664 4631 0 0,'7'35'2248'0'0,"-7"-34"-2182"0"0,0 0 0 0 0,0 0 0 0 0,0 0 1 0 0,0-1-1 0 0,0 1 0 0 0,0 0 0 0 0,0 0 0 0 0,0 0 0 0 0,0-1 0 0 0,1 1 0 0 0,-1 0 0 0 0,0 0 0 0 0,0 0 0 0 0,1-1 0 0 0,-1 1 0 0 0,0 0 0 0 0,1-1 0 0 0,-1 1 0 0 0,1 0 0 0 0,-1-1 0 0 0,1 1 0 0 0,-1 0 0 0 0,1-1 0 0 0,0 1 0 0 0,-1-1 0 0 0,1 1 0 0 0,0-1 0 0 0,-1 1 0 0 0,1-1 0 0 0,0 0 0 0 0,-1 1 0 0 0,1-1 0 0 0,0 0 0 0 0,0 0 0 0 0,0 1 0 0 0,-1-1 0 0 0,1 0 1 0 0,0 0-1 0 0,0 0 0 0 0,0 0 0 0 0,-1 0 0 0 0,1 0 0 0 0,1 0 0 0 0,17 20 1978 0 0,-9-8-1443 0 0,1-1 356 0 0,-11-11-929 0 0,1 0 1 0 0,-1 0 0 0 0,1 0 0 0 0,-1 0 0 0 0,1 0-1 0 0,-1 0 1 0 0,1-1 0 0 0,-1 1 0 0 0,1 0 0 0 0,0 0-1 0 0,-1 0 1 0 0,1-1 0 0 0,-1 1 0 0 0,0 0 0 0 0,1 0-1 0 0,-1-1 1 0 0,1 1 0 0 0,-1-1 0 0 0,1 1 0 0 0,-1 0-1 0 0,0-1 1 0 0,1 1 0 0 0,-1-1 0 0 0,0 1 0 0 0,1-1-1 0 0,-1 1 1 0 0,0-1 0 0 0,0 1 0 0 0,0-1-1 0 0,1 0 1 0 0,8-16 645 0 0,-8 14-573 0 0,0 0 1 0 0,1 0-1 0 0,-1 0 1 0 0,1 0-1 0 0,0 0 1 0 0,0 0-1 0 0,0 0 1 0 0,0 1-1 0 0,0-1 1 0 0,1 1-1 0 0,-1-1 1 0 0,1 1-1 0 0,3-3 1 0 0,-4 4-67 0 0,-1 0-1 0 0,0 0 1 0 0,1 0 0 0 0,-1-1-1 0 0,0 1 1 0 0,0 0 0 0 0,0-1-1 0 0,0 1 1 0 0,0-1 0 0 0,0 0-1 0 0,0 1 1 0 0,0-1-1 0 0,-1 0 1 0 0,1 1 0 0 0,-1-1-1 0 0,1 0 1 0 0,-1 0 0 0 0,0 1-1 0 0,1-1 1 0 0,-1-2 0 0 0,-1-38 549 0 0,-27-180 1169 0 0,21 145-1507 0 0,-19-339 671 0 0,32 209-664 0 0,-5 183-173 0 0,-1-46 168 0 0,-3 0 0 0 0,-14-76 0 0 0,11 82 103 0 0,4-81 0 0 0,2 93-277 0 0,6-189 238 0 0,2 53-154 0 0,1 0 103 0 0,-13-87 187 0 0,-5 25-237 0 0,3 140-36 0 0,-1 38-17 0 0,-27-119-1 0 0,18 112-67 0 0,-7-82 0 0 0,13 44-37 0 0,-5-92 34 0 0,19 8-59 0 0,-1-35 8 0 0,-27 79 196 0 0,15 110-96 0 0,-6-80 0 0 0,16-274-72 0 0,3 331-48 0 0,7-79 32 0 0,-2 38-10 0 0,-7 63-8 0 0,3 0 0 0 0,10-48 0 0 0,-3 35 18 0 0,6-111-1 0 0,-9 56-14 0 0,-7 71-22 0 0,-2 0-1 0 0,-2-1 1 0 0,-10-62 0 0 0,10 93 10 0 0,-24-109 11 0 0,0-9 64 0 0,23 82-96 0 0,3-1 0 0 0,2 1 0 0 0,10-67 0 0 0,-10 103 0 0 0,2-43 0 0 0,-3-66 0 0 0,0-17 0 0 0,23-76 0 0 0,-13 79 0 0 0,-2 65 0 0 0,0-83 0 0 0,-12 81 0 0 0,0 46 0 0 0,4-58 0 0 0,-2 72 0 0 0,1 13 0 0 0,-1 1 0 0 0,1-1 0 0 0,0 0 0 0 0,0 0 0 0 0,0 1 0 0 0,0-1 0 0 0,0 0 0 0 0,0 1 0 0 0,1-1 0 0 0,-1 0 0 0 0,1-1 0 0 0,0 3-3 0 0,0 1 0 0 0,-1 0-1 0 0,1 0 1 0 0,0 0 0 0 0,-1-1-1 0 0,1 1 1 0 0,0 0 0 0 0,-1 0 0 0 0,1 0-1 0 0,-1 0 1 0 0,0 0 0 0 0,1 0 0 0 0,-1 0-1 0 0,0 0 1 0 0,1 0 0 0 0,-1 0-1 0 0,0 0 1 0 0,0 0 0 0 0,0 1 0 0 0,0-1-1 0 0,0 1 1 0 0,-37 87 3 0 0,33-80 0 0 0,-1 0 0 0 0,0 0 0 0 0,0 0 0 0 0,-1 0 0 0 0,-12 14 0 0 0,-10 13 0 0 0,-29 53 0 0 0,26-43 0 0 0,20-30 0 0 0,-14 26 0 0 0,22-33 0 0 0,2-7 0 0 0,1 0 0 0 0,-1 0 0 0 0,0 0 0 0 0,0 0 0 0 0,1 0 0 0 0,-1-1 0 0 0,0 1 0 0 0,-1 0 0 0 0,1 0 0 0 0,0-1 0 0 0,0 1 0 0 0,-1-1 0 0 0,1 1 0 0 0,-1-1 0 0 0,1 1 0 0 0,-1-1 0 0 0,-2 1 0 0 0,3-2 0 0 0,0-1 0 0 0,0 0 0 0 0,0 0 0 0 0,1 0 0 0 0,-1-1 0 0 0,1 1 0 0 0,-1 0 0 0 0,1 0 0 0 0,-1-1 0 0 0,1 1 0 0 0,0 0 0 0 0,-1-1 0 0 0,1 1 0 0 0,0 0 0 0 0,0-1 0 0 0,0 1 0 0 0,0-1 0 0 0,0 1 0 0 0,1 0 0 0 0,0-3 0 0 0,8-26 0 0 0,-8 27 0 0 0,72-149 0 0 0,-5 15 0 0 0,-56 103 0 0 0,-9 24 0 0 0,0 0 0 0 0,1 1 0 0 0,0-1 0 0 0,1 1 0 0 0,0 0 0 0 0,7-10 0 0 0,4-6 0 0 0,5-5 0 0 0,-21 30 0 0 0,1 0-1 0 0,-1-1 1 0 0,0 1 0 0 0,1 0-1 0 0,-1 0 1 0 0,1 0-1 0 0,-1 0 1 0 0,0 0 0 0 0,1 0-1 0 0,-1 0 1 0 0,0 0 0 0 0,1 0-1 0 0,-1 0 1 0 0,0 0-1 0 0,1 0 1 0 0,-1 0 0 0 0,1 0-1 0 0,-1 0 1 0 0,0 0 0 0 0,1 1-1 0 0,-1-1 1 0 0,0 0-1 0 0,1 0 1 0 0,-1 0 0 0 0,0 0-1 0 0,0 1 1 0 0,1-1 0 0 0,-1 0-1 0 0,0 0 1 0 0,0 1-1 0 0,1-1 1 0 0,-1 0 0 0 0,0 1-1 0 0,0-1 1 0 0,1 0-1 0 0,-1 0 1 0 0,0 1 0 0 0,0-1-1 0 0,0 0 1 0 0,0 1 0 0 0,0-1-1 0 0,0 1 1 0 0,1-1-1 0 0,7 20-49 0 0,-7-17 53 0 0,36 66-18 0 0,-25-50-1 0 0,-2 0 0 0 0,15 38-1 0 0,78 223 17 0 0,-93-253 0 0 0,-2 0 0 0 0,6 34 0 0 0,-11-50 20 0 0,-1-3-6 0 0,-1 0 0 0 0,1-1 1 0 0,-1 1-1 0 0,-1 0 0 0 0,1 0 0 0 0,-1 0 0 0 0,-1 0 0 0 0,0 8 0 0 0,1-15-7 0 0,0-1-1 0 0,0 0 1 0 0,0 1 0 0 0,0-1 0 0 0,0 1 0 0 0,-1-1-1 0 0,1 0 1 0 0,0 1 0 0 0,0-1 0 0 0,0 1 0 0 0,0-1 0 0 0,0 0-1 0 0,-1 1 1 0 0,1-1 0 0 0,0 0 0 0 0,0 1 0 0 0,-1-1-1 0 0,1 0 1 0 0,0 1 0 0 0,0-1 0 0 0,-1 0 0 0 0,1 0 0 0 0,0 1-1 0 0,-1-1 1 0 0,1 0 0 0 0,0 0 0 0 0,-1 0 0 0 0,1 0-1 0 0,0 1 1 0 0,-1-1 0 0 0,0 0 0 0 0,-5-11-330 0 0,-1-21-1756 0 0,5 14 804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5:36.719"/>
    </inkml:context>
    <inkml:brush xml:id="br0">
      <inkml:brushProperty name="width" value="0.1" units="cm"/>
      <inkml:brushProperty name="height" value="0.1" units="cm"/>
      <inkml:brushProperty name="color" value="#E71224"/>
    </inkml:brush>
  </inkml:definitions>
  <inkml:trace contextRef="#ctx0" brushRef="#br0">14 139 8807 0 0,'-13'1'785'0'0,"13"-1"-778"0"0,0 0 1 0 0,0 0-1 0 0,0 1 0 0 0,0-1 0 0 0,-1 0 1 0 0,1 0-1 0 0,0 0 0 0 0,0 0 0 0 0,0 0 1 0 0,0 0-1 0 0,0 0 0 0 0,0 0 0 0 0,0 0 1 0 0,0 0-1 0 0,0 1 0 0 0,0-1 1 0 0,0 0-1 0 0,0 0 0 0 0,0 0 0 0 0,0 0 1 0 0,0 0-1 0 0,0 0 0 0 0,0 0 0 0 0,0 0 1 0 0,1 0-1 0 0,-1 0 0 0 0,0 1 1 0 0,0-1-1 0 0,0 0 0 0 0,0 0 0 0 0,0 0 1 0 0,0 0-1 0 0,0 0 0 0 0,0 0 0 0 0,0 0 1 0 0,0 0-1 0 0,0 0 0 0 0,0 0 0 0 0,0 0 1 0 0,0 0-1 0 0,1 0 0 0 0,-1 0 1 0 0,0 0-1 0 0,0 0 0 0 0,0 1 0 0 0,0-1 1 0 0,0 0-1 0 0,0 0 0 0 0,0 0 0 0 0,0 0 1 0 0,0 0-1 0 0,0 0 0 0 0,1 0 1 0 0,-1 0-1 0 0,0-1 0 0 0,25 10 271 0 0,-13-5-65 0 0,-6-2-28 0 0,1 0 0 0 0,-1 0 0 0 0,1 1 0 0 0,-1 0-1 0 0,0 1 1 0 0,-1-1 0 0 0,1 1 0 0 0,0 1 0 0 0,-1-1 0 0 0,0 0 0 0 0,0 1 0 0 0,-1 0 0 0 0,1 1-1 0 0,3 5 1 0 0,12 21 657 0 0,-2 0 0 0 0,-2 1 0 0 0,23 64 0 0 0,33 92 1094 0 0,-69-181-1873 0 0,19 34 276 0 0,-21-39-302 0 0,1-1-1 0 0,0 1 0 0 0,0-1 1 0 0,0 0-1 0 0,0 1 0 0 0,0-1 1 0 0,0 0-1 0 0,0 0 0 0 0,0-1 1 0 0,1 1-1 0 0,-1 0 0 0 0,1-1 1 0 0,3 2-1 0 0,-4-3-18 0 0,-1 0 0 0 0,1 0 0 0 0,0 1 0 0 0,0-1 1 0 0,0-1-1 0 0,0 1 0 0 0,0 0 0 0 0,0 0 0 0 0,0-1 0 0 0,0 1 1 0 0,0-1-1 0 0,-1 1 0 0 0,1-1 0 0 0,0 0 0 0 0,0 0 0 0 0,-1 0 0 0 0,1 0 1 0 0,0 0-1 0 0,-1 0 0 0 0,1 0 0 0 0,-1-1 0 0 0,0 1 0 0 0,1-1 1 0 0,-1 1-1 0 0,0-1 0 0 0,0 1 0 0 0,2-3 0 0 0,3-5 54 0 0,0 0-1 0 0,-1-1 1 0 0,6-13 0 0 0,7-26 361 0 0,16-61 1 0 0,-20 61-19 0 0,24-59 0 0 0,-26 84-150 0 0,2 0 0 0 0,1 1 0 0 0,0 1 0 0 0,2 0 0 0 0,32-32 0 0 0,8-11 422 0 0,-50 57-622 0 0,0 1 0 0 0,0-1 0 0 0,10-7 0 0 0,-14 13-71 0 0,0 0 1 0 0,0 0-1 0 0,0 0 1 0 0,0 0 0 0 0,1 0-1 0 0,-1 1 1 0 0,0-1-1 0 0,1 1 1 0 0,-1 0 0 0 0,1 0-1 0 0,-1 1 1 0 0,6-2-1 0 0,-2 6-1516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8:06.689"/>
    </inkml:context>
    <inkml:brush xml:id="br0">
      <inkml:brushProperty name="width" value="0.1" units="cm"/>
      <inkml:brushProperty name="height" value="0.1" units="cm"/>
      <inkml:brushProperty name="color" value="#66CC00"/>
    </inkml:brush>
  </inkml:definitions>
  <inkml:trace contextRef="#ctx0" brushRef="#br0">0 6 455 0 0,'2'0'0'0'0,"0"-2"0"0"0,0 1 0 0 0,7-1 3144 0 0,-9 4-2920 0 0,0-1-112 0 0,0 1-24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8:11.028"/>
    </inkml:context>
    <inkml:brush xml:id="br0">
      <inkml:brushProperty name="width" value="0.1" units="cm"/>
      <inkml:brushProperty name="height" value="0.1" units="cm"/>
      <inkml:brushProperty name="color" value="#66CC00"/>
    </inkml:brush>
  </inkml:definitions>
  <inkml:trace contextRef="#ctx0" brushRef="#br0">13891 0 455 0 0,'12'8'1018'0'0,"-7"-5"-30"0"0,-7-4-606 0 0,1 1-285 0 0,0 0 0 0 0,1 1 0 0 0,-1-1 0 0 0,0 0 0 0 0,0 0 0 0 0,1 1 0 0 0,-1-1 0 0 0,0 0-1 0 0,1 1 1 0 0,-1-1 0 0 0,0 1 0 0 0,1-1 0 0 0,-1 1 0 0 0,1-1 0 0 0,-1 1 0 0 0,1 0 0 0 0,-1-1-1 0 0,1 1 1 0 0,-1 1 0 0 0,-10 14 817 0 0,4-5-685 0 0,5-8-81 0 0,0 0 0 0 0,0 0 0 0 0,0 0 0 0 0,0 1 0 0 0,1-1 1 0 0,-1 0-1 0 0,1 1 0 0 0,0-1 0 0 0,0 1 0 0 0,0 4 0 0 0,1-8-99 0 0,0 0 0 0 0,0 1 0 0 0,0-1 0 0 0,0 1 1 0 0,0-1-1 0 0,0 0 0 0 0,0 1 0 0 0,0-1 0 0 0,0 1 1 0 0,0-1-1 0 0,0 0 0 0 0,0 1 0 0 0,0-1 0 0 0,1 1 1 0 0,-1-1-1 0 0,0 0 0 0 0,0 1 0 0 0,1-1 0 0 0,-1 0 0 0 0,0 1 1 0 0,0-1-1 0 0,1 0 0 0 0,-1 0 0 0 0,0 1 0 0 0,1-1 1 0 0,-1 0-1 0 0,0 0 0 0 0,1 1 0 0 0,-1-1 0 0 0,0 0 0 0 0,1 0 1 0 0,0 0-1 0 0,0-2 705 0 0,-8-5 59 0 0,1 4-653 0 0,-1 0 0 0 0,0 0 0 0 0,0 1 0 0 0,-1 0-1 0 0,-8-2 1 0 0,4 1 177 0 0,4 1-234 0 0,-1 1-1 0 0,0 0 1 0 0,0 0-1 0 0,1 0 0 0 0,-1 1 1 0 0,0 1-1 0 0,0-1 1 0 0,0 2-1 0 0,-15 3 0 0 0,-34 6 37 0 0,-155 41 576 0 0,198-49-682 0 0,0 1 1 0 0,1 0 0 0 0,-1 1 0 0 0,1 0 0 0 0,-25 15-1 0 0,29-16-3 0 0,1 0 0 0 0,-2 0-1 0 0,1-1 1 0 0,0 0 0 0 0,-1-1-1 0 0,-17 2 1 0 0,13-2 15 0 0,-1 1-1 0 0,-15 5 1 0 0,21-6-22 0 0,1 0 0 0 0,0 0 0 0 0,-1 0 0 0 0,0-1 0 0 0,-18-1 0 0 0,17 0 8 0 0,1 0-12 0 0,0-1 0 0 0,-1 2-1 0 0,1 0 1 0 0,0 0 0 0 0,-1 1 0 0 0,1 0 0 0 0,-19 7 0 0 0,22-7-7 0 0,1 0 1 0 0,-1-1 0 0 0,0 0 0 0 0,0 0 0 0 0,0 0 0 0 0,0-1-1 0 0,0 0 1 0 0,-13-1 0 0 0,13 0 0 0 0,-1 0-1 0 0,0 1 0 0 0,0 0 1 0 0,0 1-1 0 0,0 0 1 0 0,-14 3-1 0 0,-34 13-12 0 0,32-10 0 0 0,0 0 0 0 0,0 2 0 0 0,-28 14 0 0 0,42-18 8 0 0,-1 0 0 0 0,1 0 0 0 0,-1-1 0 0 0,0-1 0 0 0,0 0 0 0 0,0 0 0 0 0,-17 1 0 0 0,-33 9 3 0 0,12-4 72 0 0,38-6-58 0 0,-1-1-1 0 0,0 0 1 0 0,-15 0-1 0 0,13-2 19 0 0,0 0 0 0 0,0 1-1 0 0,1 1 1 0 0,-1 0 0 0 0,1 1-1 0 0,-1 0 1 0 0,1 1 0 0 0,-25 11-1 0 0,20-7-10 0 0,-1 0 0 0 0,0-1 0 0 0,0-1 0 0 0,-1 0 0 0 0,-33 4 0 0 0,43-8-23 0 0,0 0-1 0 0,1 1 0 0 0,-1 1 1 0 0,1-1-1 0 0,0 2 0 0 0,0-1 0 0 0,-12 10 1 0 0,-24 10-12 0 0,37-20 17 0 0,-1-1 1 0 0,0 1-1 0 0,0-2 0 0 0,0 1 0 0 0,0-1 1 0 0,0 0-1 0 0,0-1 0 0 0,-16 0 0 0 0,12 0-2 0 0,1 1-1 0 0,-1-1 1 0 0,0 2 0 0 0,-20 6-1 0 0,13-3-5 0 0,-37 6-6 0 0,36-6 0 0 0,0 0 0 0 0,0-2 0 0 0,-35 2 0 0 0,-115 14 479 0 0,-2 10-126 0 0,60-14-246 0 0,36-6-11 0 0,-155 12 157 0 0,78-5-113 0 0,45 12 90 0 0,57-14-160 0 0,36-11-69 0 0,-18 6 15 0 0,0-2 0 0 0,0-1 0 0 0,-45 3-1 0 0,-34-3 113 0 0,-126 23 0 0 0,98-12-32 0 0,70-10-10 0 0,-35 0-28 0 0,-38 6 76 0 0,127-11-124 0 0,0 0 1 0 0,0 2 0 0 0,1 0-1 0 0,0 1 1 0 0,0 0 0 0 0,-19 11-1 0 0,22-10-2 0 0,-1-1 0 0 0,-1-1-1 0 0,1 0 1 0 0,-1-1 0 0 0,-22 3-1 0 0,-22 7 11 0 0,-65 16-18 0 0,87-20 30 0 0,-1-2-1 0 0,0-1 0 0 0,-46 1 1 0 0,-29 7 113 0 0,61-6-84 0 0,-169 32 77 0 0,71-13-136 0 0,-12 9 31 0 0,97-21 44 0 0,-127 16 1 0 0,166-30-70 0 0,-48 3 38 0 0,0 3 0 0 0,-92 22 0 0 0,144-25-40 0 0,-5 2 16 0 0,-1 1 0 0 0,-50 22 0 0 0,68-26-15 0 0,0 0 1 0 0,0-1-1 0 0,0 0 0 0 0,-20 3 0 0 0,-45 2 30 0 0,55-7-32 0 0,-137 4 65 0 0,39-2-72 0 0,49 3 43 0 0,0 3 0 0 0,-130 35 1 0 0,174-39-37 0 0,1-1 0 0 0,-49 1 1 0 0,28-3-4 0 0,-107-1 0 0 0,109 3 13 0 0,0 1 0 0 0,0 3 0 0 0,1 2-1 0 0,-43 15 1 0 0,-23 3-13 0 0,19-6 0 0 0,69-17 0 0 0,-27 3 0 0 0,-18 5 0 0 0,-94 22 0 0 0,66-16 0 0 0,-146 27 64 0 0,57-7-64 0 0,31-10 0 0 0,88-18 0 0 0,2 2 0 0 0,-77 26 0 0 0,33-6 0 0 0,17-6 0 0 0,4 0 0 0 0,-72 28 0 0 0,129-45 0 0 0,-1 0 0 0 0,-48 9 0 0 0,-60 3 0 0 0,92-14 13 0 0,1 2 0 0 0,-1 2 0 0 0,2 2-1 0 0,-50 23 1 0 0,-219 67-13 0 0,121-50 0 0 0,23-16 0 0 0,47-13 0 0 0,-14 3 0 0 0,100-21-1 0 0,0-1-1 0 0,-49 2 1 0 0,-10 1 59 0 0,-93 30 18 0 0,136-26-67 0 0,-157 44 108 0 0,202-55-117 0 0,-22 7 0 0 0,-1-1 0 0 0,-1-1 0 0 0,1-1 0 0 0,-34 3 0 0 0,27-6 0 0 0,1 1 0 0 0,0 2 0 0 0,0 1 0 0 0,-48 18 0 0 0,-134 71 0 0 0,125-52 0 0 0,73-37 14 0 0,-1-1-1 0 0,1 0 1 0 0,-30 4 0 0 0,14-3-5 0 0,-47 13 14 0 0,-39 8 18 0 0,109-27-37 0 0,1 0-1 0 0,-1-1 0 0 0,1 0 1 0 0,-14-2-1 0 0,14 1 6 0 0,-1 0 1 0 0,1 1-1 0 0,-1 0 1 0 0,-13 2-1 0 0,-121 33-9 0 0,78-16 0 0 0,40-11 0 0 0,-42 7 0 0 0,33-15 0 0 0,13-1 0 0 0,14 2 0 0 0,0 0 0 0 0,-1 1 0 0 0,1 0 0 0 0,1 0 0 0 0,-1 1 0 0 0,0 0 0 0 0,-12 7 0 0 0,9-5 0 0 0,1 0 0 0 0,-1-1 0 0 0,-19 4 0 0 0,1-2 0 0 0,20-4 0 0 0,0 1 0 0 0,-1-2 0 0 0,1 0 0 0 0,0 0 0 0 0,-1 0 0 0 0,1-2 0 0 0,0 1 0 0 0,-20-4 0 0 0,-16-14 0 0 0,11 4 0 0 0,31 13 2 0 0,0 0 0 0 0,0 0 1 0 0,0 0-1 0 0,0 0 0 0 0,0 0 0 0 0,0 1 0 0 0,-6 0 0 0 0,8 0 1 0 0,1 0-1 0 0,-1 1 1 0 0,0-1 0 0 0,0 1-1 0 0,0-1 1 0 0,0 1-1 0 0,0 0 1 0 0,1 0 0 0 0,-1 0-1 0 0,0 0 1 0 0,1 0 0 0 0,-1 0-1 0 0,1 1 1 0 0,-1-1-1 0 0,1 0 1 0 0,0 1 0 0 0,-2 1-1 0 0,-7 12-318 0 0,0 0 0 0 0,1 0 0 0 0,0 1-1 0 0,1 0 1 0 0,1 0 0 0 0,-8 28 0 0 0,4-9-1463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8:21.581"/>
    </inkml:context>
    <inkml:brush xml:id="br0">
      <inkml:brushProperty name="width" value="0.1" units="cm"/>
      <inkml:brushProperty name="height" value="0.1" units="cm"/>
      <inkml:brushProperty name="color" value="#66CC00"/>
    </inkml:brush>
  </inkml:definitions>
  <inkml:trace contextRef="#ctx0" brushRef="#br0">13314 2187 4687 0 0,'-1'-1'316'0'0,"0"0"0"0"0,0 0-1 0 0,-1 0 1 0 0,1 0 0 0 0,0 0-1 0 0,0-1 1 0 0,0 1 0 0 0,1 0-1 0 0,-1-1 1 0 0,0 1 0 0 0,0-1-1 0 0,1 1 1 0 0,-1-1 0 0 0,1 1-1 0 0,-1-1 1 0 0,0-1 0 0 0,-4-10 1205 0 0,4 12-1332 0 0,0 0 0 0 0,0 0-1 0 0,0-1 1 0 0,0 1 0 0 0,0 1-1 0 0,-1-1 1 0 0,1 0 0 0 0,0 0 0 0 0,0 0-1 0 0,-3-1 1 0 0,2 2-34 0 0,1-1 0 0 0,-1 1 0 0 0,1-1 0 0 0,0 0 0 0 0,-1 0-1 0 0,1 0 1 0 0,0 0 0 0 0,0 0 0 0 0,0 0 0 0 0,-1 0 0 0 0,0-2 0 0 0,1 2-119 0 0,0 0-1 0 0,-1 0 1 0 0,0 0-1 0 0,1 0 1 0 0,-1 0 0 0 0,0 0-1 0 0,1 1 1 0 0,-1-1 0 0 0,0 0-1 0 0,0 1 1 0 0,0-1-1 0 0,0 1 1 0 0,1 0 0 0 0,-1 0-1 0 0,0 0 1 0 0,0 0 0 0 0,0 0-1 0 0,-3 0 1 0 0,2 0 44 0 0,0 0 1 0 0,0 0-1 0 0,0 0 0 0 0,1 0 1 0 0,-1-1-1 0 0,0 1 1 0 0,-4-2-1 0 0,4-1 55 0 0,-1 1 1 0 0,0-1-1 0 0,1 0 0 0 0,-1 0 1 0 0,1 0-1 0 0,0 0 0 0 0,0-1 1 0 0,0 1-1 0 0,-3-7 1 0 0,-12-13 407 0 0,13 18-381 0 0,-1 1-1 0 0,-1-1 0 0 0,-12-6 0 0 0,13 7 12 0 0,-1 0 0 0 0,1 0-1 0 0,-11-10 1 0 0,14 11-129 0 0,1 0 0 0 0,0 0 1 0 0,1 0-1 0 0,-1 0 0 0 0,0 0 0 0 0,1 0 0 0 0,0-1 0 0 0,-1 1 1 0 0,1 0-1 0 0,1-1 0 0 0,-1 1 0 0 0,0-1 0 0 0,1 1 0 0 0,0-1 0 0 0,0 0 1 0 0,0-3-1 0 0,0 3-32 0 0,0 0 0 0 0,0 0 0 0 0,0 0 0 0 0,0 0 0 0 0,-1 0 0 0 0,0 1 0 0 0,0-1 0 0 0,0 0 0 0 0,0 0 0 0 0,-1 1 0 0 0,1-1 0 0 0,-1 1 0 0 0,0-1 0 0 0,-3-4 0 0 0,-5-1 197 0 0,0-1 0 0 0,0 2-1 0 0,-22-15 1 0 0,22 17-143 0 0,1 0-1 0 0,0-1 1 0 0,0 0 0 0 0,1 0-1 0 0,0-1 1 0 0,0 0-1 0 0,-6-9 1 0 0,9 10-61 0 0,0 0 0 0 0,0 1-1 0 0,-1 0 1 0 0,0 0 0 0 0,0 0 0 0 0,-1 0 0 0 0,1 1 0 0 0,-1 1-1 0 0,0-1 1 0 0,-11-4 0 0 0,15 7 8 0 0,0 0 1 0 0,1 1-1 0 0,-1-1 0 0 0,0 0 1 0 0,1-1-1 0 0,-1 1 0 0 0,1 0 1 0 0,-1-1-1 0 0,1 1 0 0 0,0-1 0 0 0,-3-5 1 0 0,3 3-1 0 0,0 0 0 0 0,0 0 0 0 0,0-1 0 0 0,1 1 0 0 0,0 0 0 0 0,-1-8 0 0 0,1 9-9 0 0,0 1 0 0 0,0 0 0 0 0,0 0 1 0 0,0 0-1 0 0,-1 0 0 0 0,0 0 0 0 0,1 1 0 0 0,-1-1 0 0 0,0 0 1 0 0,0 1-1 0 0,-1-1 0 0 0,1 1 0 0 0,0 0 0 0 0,-1-1 0 0 0,0 1 1 0 0,-2-1-1 0 0,-9-7 22 0 0,-28-12 1 0 0,37 19-23 0 0,-96-47 166 0 0,85 43-122 0 0,-26-10 0 0 0,-10-3 166 0 0,-22-13 339 0 0,-20-10-145 0 0,11-12-271 0 0,58 37-65 0 0,-47-27-1 0 0,-133-55 53 0 0,187 91-124 0 0,-31-22 0 0 0,32 19 0 0 0,1 2 0 0 0,-20-9 0 0 0,29 16 0 0 0,0-1 0 0 0,0 1 0 0 0,1-1 0 0 0,-1-1 0 0 0,1 1 0 0 0,0-1 0 0 0,0 0 0 0 0,1 0 0 0 0,-1-1 0 0 0,1 0 0 0 0,-8-11 0 0 0,8 10 0 0 0,0 0 0 0 0,-1 0 0 0 0,0 0 0 0 0,0 1 0 0 0,-1 0 0 0 0,1 1 0 0 0,-15-10 0 0 0,-56-27 0 0 0,61 34 0 0 0,-13-10 18 0 0,25 15-14 0 0,0 0 0 0 0,0 0 0 0 0,-1 1 1 0 0,1-1-1 0 0,-1 1 0 0 0,1 0 0 0 0,-1 0 0 0 0,0 1 1 0 0,1-1-1 0 0,-11-1 0 0 0,-3 1 20 0 0,0-1 0 0 0,0-1 0 0 0,1 0 0 0 0,-1-2 0 0 0,-21-9 0 0 0,-2-1-12 0 0,23 9 1 0 0,0-1 0 0 0,0 0 0 0 0,-32-21 0 0 0,19 10-13 0 0,23 15 0 0 0,0 0 0 0 0,1-1 0 0 0,0 0 0 0 0,-8-8 0 0 0,7 7 8 0 0,0 0 0 0 0,0 0 0 0 0,-1 1 0 0 0,1 0 0 0 0,-1 0 0 0 0,-18-6 0 0 0,-15-8 0 0 0,-13-13-8 0 0,40 25 3 0 0,0 0 0 0 0,-26-8 0 0 0,39 14-1 0 0,-12-4 32 0 0,0-1 0 0 0,-13-8 0 0 0,18 8-30 0 0,-1 1 0 0 0,1 1-1 0 0,-1-1 1 0 0,0 2 0 0 0,0-1-1 0 0,-11-1 1 0 0,-122-21 230 0 0,113 18-124 0 0,-57-25-1 0 0,28 10 56 0 0,21 9-98 0 0,-58-23 5 0 0,75 29-56 0 0,-33-9 0 0 0,33 11 0 0 0,-32-13 0 0 0,43 16-16 0 0,1 0 0 0 0,-1 0 0 0 0,-13-2 0 0 0,-7-1 0 0 0,11 2 0 0 0,14 3 0 0 0,1 0 0 0 0,0 0 0 0 0,-1 0 0 0 0,1 0 0 0 0,-5-3 0 0 0,0 0 5 0 0,0 1 1 0 0,0 0-1 0 0,0 0 0 0 0,0 1 1 0 0,-17-2-1 0 0,-48 0 27 0 0,14 8-32 0 0,42-2 0 0 0,1-1 0 0 0,-1 0 0 0 0,-25-3 0 0 0,-72-19 64 0 0,50 10-64 0 0,-85-2 0 0 0,138 11 0 0 0,0-1 0 0 0,-17-6 0 0 0,27 9 0 0 0,-4-2 0 0 0,1 0 0 0 0,-1 1 0 0 0,0 0 0 0 0,1 0 0 0 0,-1 1 0 0 0,0-1 0 0 0,0 1 0 0 0,1 0 0 0 0,-9 2 0 0 0,7-2 0 0 0,-1-1 0 0 0,1 0 0 0 0,-1 0 0 0 0,1-1 0 0 0,-1 0 0 0 0,1 0 0 0 0,0-1 0 0 0,0 0 0 0 0,-9-4 0 0 0,-1-1 0 0 0,1 2 0 0 0,-6-3 0 0 0,-1 0 0 0 0,0 2 0 0 0,-28-6 0 0 0,-45-10 64 0 0,67 16-64 0 0,-25-4 0 0 0,-60 4 0 0 0,23 1 64 0 0,0 1-11 0 0,49 2 27 0 0,0-1 0 0 0,1-2 0 0 0,-79-23 0 0 0,93 22-65 0 0,-1 1 0 0 0,0 1 0 0 0,0 1 0 0 0,-33 1 0 0 0,-26-3 10 0 0,57 4-5 0 0,-54 0-1 0 0,-60 17 45 0 0,103-13-43 0 0,1-2 1 0 0,-47-5-1 0 0,-79-3-21 0 0,-67 19 64 0 0,111 7-64 0 0,44-2 43 0 0,30-5-22 0 0,34-9-21 0 0,-62 11 0 0 0,-44-8 35 0 0,13-1-6 0 0,22 0-29 0 0,51-4 0 0 0,-1 2 0 0 0,-58 10 0 0 0,42-2 0 0 0,27-7 0 0 0,-25 9 0 0 0,1 3 10 0 0,-95 24 44 0 0,104-31-54 0 0,18-3 0 0 0,-41 4 0 0 0,37-6 0 0 0,1 1 0 0 0,-1 1 0 0 0,-32 11 0 0 0,-7 2 0 0 0,51-15 0 0 0,-42 10 0 0 0,-73 27 0 0 0,65-10 0 0 0,46-21 0 0 0,-1-1 0 0 0,0 0 0 0 0,-34 9 0 0 0,-102 25 0 0 0,43-13 0 0 0,-57 32 0 0 0,64-21 0 0 0,59-22 0 0 0,-60 35 0 0 0,97-49 0 0 0,-29 13 0 0 0,-1-1 0 0 0,0-1 0 0 0,-1-3 0 0 0,-50 10 0 0 0,58-13 0 0 0,1 0 0 0 0,-39 20 0 0 0,4-2 0 0 0,27-11 0 0 0,-44 26 0 0 0,25-12 0 0 0,42-22 0 0 0,1 1 0 0 0,-16 13 0 0 0,17-12 0 0 0,0-1 0 0 0,-18 10 0 0 0,16-11 0 0 0,-22 16 0 0 0,24-14 0 0 0,-24 13 0 0 0,-14 4 0 0 0,31-15 0 0 0,0-1 0 0 0,-35 13 0 0 0,-50 14 0 0 0,-22 7 0 0 0,85-29 0 0 0,-54 27 0 0 0,28-11 0 0 0,52-24-9 0 0,1 1 0 0 0,0 0 0 0 0,-19 16 0 0 0,17-12-5 0 0,-31 18 0 0 0,-36 17 14 0 0,-26 13 0 0 0,65-37-51 0 0,-78 57 0 0 0,44-27 17 0 0,40-24 34 0 0,29-21 0 0 0,-1-1 0 0 0,-21 12 0 0 0,7-4-13 0 0,-1 1 1 0 0,-41 36-1 0 0,-22 16-13 0 0,-83 30 26 0 0,122-69 0 0 0,-30 22 0 0 0,54-34 0 0 0,-33 16 0 0 0,4-2 0 0 0,28-16 0 0 0,13-9 0 0 0,1 1 0 0 0,0 1 0 0 0,-16 14 0 0 0,-129 133 0 0 0,130-126 0 0 0,-58 47 0 0 0,8-6 0 0 0,29-25 0 0 0,21-20 0 0 0,-56 50 0 0 0,-13 22 0 0 0,42-47-26 0 0,36-34 7 0 0,-31 34 0 0 0,-70 77 19 0 0,117-125 0 0 0,-160 173 0 0 0,137-145 0 0 0,6-8 0 0 0,-19 29 0 0 0,21-27 0 0 0,-28 31 0 0 0,1-3 0 0 0,30-33-11 0 0,1 1 1 0 0,0 0-1 0 0,2 1 0 0 0,0 0 1 0 0,-17 48-1 0 0,21-47 11 0 0,-2 0 0 0 0,-16 28 0 0 0,9-18 0 0 0,-31 58 0 0 0,-32 69 0 0 0,41-75 3 0 0,-13 35-17 0 0,34-75-44 0 0,-41 74-1 0 0,-27 19 59 0 0,77-125 29 0 0,0-1 0 0 0,-18 18-1 0 0,16-18-148 0 0,-18 24-1 0 0,25-31-786 0 0,1 0 1 0 0,0 1-1 0 0,1-1 1 0 0,-1 1-1 0 0,1 0 0 0 0,0 0 1 0 0,0-1-1 0 0,-1 11 1 0 0,1 13-6948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0:28.344"/>
    </inkml:context>
    <inkml:brush xml:id="br0">
      <inkml:brushProperty name="width" value="0.1" units="cm"/>
      <inkml:brushProperty name="height" value="0.1" units="cm"/>
      <inkml:brushProperty name="color" value="#66CC00"/>
    </inkml:brush>
  </inkml:definitions>
  <inkml:trace contextRef="#ctx0" brushRef="#br0">1144 220 5095 0 0,'-1'-2'24'0'0,"1"-2"101"0"0,0 0 0 0 0,-1 0 0 0 0,0 0 0 0 0,0 1 0 0 0,0-1 0 0 0,0 0 0 0 0,-1 1 0 0 0,1-1 0 0 0,-1 1 0 0 0,0-1 0 0 0,0 1-1 0 0,-4-5 1 0 0,5 7-55 0 0,0 0 0 0 0,0 0 0 0 0,0 0-1 0 0,-1 0 1 0 0,1 0 0 0 0,0 0 0 0 0,-1 0-1 0 0,1 0 1 0 0,-1 0 0 0 0,1 1 0 0 0,-1-1-1 0 0,1 1 1 0 0,-1-1 0 0 0,0 1 0 0 0,1-1 0 0 0,-1 1-1 0 0,-1 0 1 0 0,0 0 50 0 0,1 1 0 0 0,-1-1 0 0 0,1 1 1 0 0,0-1-1 0 0,-1 1 0 0 0,1 0 0 0 0,0 0 0 0 0,0 0 0 0 0,0 0 0 0 0,0 1 0 0 0,0-1 1 0 0,-3 3-1 0 0,-61 56 1256 0 0,28-24-1026 0 0,-30 27 229 0 0,-116 97 274 0 0,77-75-719 0 0,-8 7 164 0 0,93-77 14 0 0,-1 0 0 0 0,0-2 0 0 0,-38 16 0 0 0,53-26-109 0 0,-1 0 0 0 0,1 0 0 0 0,-12 1 0 0 0,18-4-126 0 0,0 1-1 0 0,0-1 1 0 0,-1 0-1 0 0,1 0 0 0 0,0 0 1 0 0,0 0-1 0 0,-1 0 1 0 0,1 0-1 0 0,0 0 1 0 0,0-1-1 0 0,-1 1 0 0 0,1-1 1 0 0,0 0-1 0 0,0 0 1 0 0,0 0-1 0 0,0 0 0 0 0,0 0 1 0 0,-3-2-1 0 0,5 2-59 0 0,-1 0 0 0 0,1 0 0 0 0,0 0 0 0 0,-1 0 0 0 0,1 0 0 0 0,0 0 0 0 0,-1 0 0 0 0,1 0 0 0 0,0 0 0 0 0,0 0 0 0 0,0-1-1 0 0,0 1 1 0 0,0 0 0 0 0,0 0 0 0 0,1 0 0 0 0,-1 0 0 0 0,0 0 0 0 0,0 0 0 0 0,1 0 0 0 0,-1-1 0 0 0,1 1 0 0 0,-1 0 0 0 0,1 0 0 0 0,-1 1 0 0 0,2-3-1 0 0,18-25 44 0 0,8-9 115 0 0,-2-1 0 0 0,-2-2-1 0 0,-1 0 1 0 0,-2-1 0 0 0,21-60-1 0 0,-38 90-165 0 0,0 0 0 0 0,-2 0-1 0 0,1-1 1 0 0,-1 1 0 0 0,-1-1 0 0 0,0 0-1 0 0,-1 1 1 0 0,0-1 0 0 0,-1 0 0 0 0,0 1-1 0 0,0-1 1 0 0,-2 1 0 0 0,1-1 0 0 0,-1 1-1 0 0,-10-21 1 0 0,-32-109-9 0 0,45 141 0 0 0,0 0 0 0 0,0 0 0 0 0,0 0 0 0 0,0 0 0 0 0,0 0 0 0 0,0 1 0 0 0,0-1 0 0 0,0 0 0 0 0,0 0 0 0 0,0 0 0 0 0,0 0 0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0,0 0 0 0 0,0 0 0 0 0,0 0 0 0 0,0 0 0 0 0,0-1 0 0 0,-2 17 0 0 0,3 21 0 0 0,1-15-9 0 0,2 1 0 0 0,0-1 0 0 0,2 1 0 0 0,0-1 0 0 0,1-1-1 0 0,16 33 1 0 0,45 67 9 0 0,10 20 0 0 0,-75-135 13 0 0,-1-1 0 0 0,-1 0-1 0 0,1 0 1 0 0,0 1 0 0 0,0 9 0 0 0,-2-12 6 0 0,1-1 1 0 0,-1 0 0 0 0,0 0-1 0 0,0 0 1 0 0,-1 0 0 0 0,1 0 0 0 0,0 0-1 0 0,-1 0 1 0 0,1 0 0 0 0,-1 0-1 0 0,0 0 1 0 0,1 0 0 0 0,-1 0-1 0 0,0 0 1 0 0,0 0 0 0 0,-1 0-1 0 0,1-1 1 0 0,-2 3 0 0 0,3-3 1 0 0,-1-1 0 0 0,0 1 0 0 0,0-1 0 0 0,0 0 0 0 0,1 1 0 0 0,-1-1 0 0 0,0 0 0 0 0,0 0 0 0 0,0 1 0 0 0,0-1 0 0 0,0 0 1 0 0,0 0-1 0 0,1 0 0 0 0,-1 0 0 0 0,0 0 0 0 0,0 0 0 0 0,0 0 0 0 0,0 0 0 0 0,0 0 0 0 0,0-1 0 0 0,0 1 0 0 0,1 0 0 0 0,-1-1 0 0 0,0 1 0 0 0,0 0 0 0 0,0-1 0 0 0,1 1 0 0 0,-1-1 0 0 0,0 1 0 0 0,0-1 1 0 0,1 0-1 0 0,-1 1 0 0 0,1-1 0 0 0,-1 0 0 0 0,0 0 0 0 0,-23-27 207 0 0,23 26-211 0 0,-6-10 3 0 0,0 0 0 0 0,1 0 0 0 0,0 0 0 0 0,1-1 0 0 0,0 0 0 0 0,-3-16 0 0 0,-13-85 164 0 0,15 71-162 0 0,-12-172 35 0 0,15 159-50 0 0,2 42-7 0 0,0 10 0 0 0,1-1 0 0 0,0 1 0 0 0,-1 0 0 0 0,2 0 0 0 0,-1 0 0 0 0,0-1 0 0 0,2-5 0 0 0,-2 10-1 0 0,0-1 0 0 0,1 1 1 0 0,-1 0-1 0 0,0 0 0 0 0,1-1 0 0 0,-1 1 0 0 0,0 0 0 0 0,0 0 1 0 0,1 0-1 0 0,-1-1 0 0 0,0 1 0 0 0,1 0 0 0 0,-1 0 0 0 0,0 0 0 0 0,1 0 1 0 0,-1 0-1 0 0,0 0 0 0 0,1 0 0 0 0,-1 0 0 0 0,1 0 0 0 0,-1 0 0 0 0,0 0 1 0 0,1 0-1 0 0,-1 0 0 0 0,0 0 0 0 0,1 0 0 0 0,-1 0 0 0 0,0 0 0 0 0,1 0 1 0 0,-1 0-1 0 0,0 1 0 0 0,1-1 0 0 0,-1 0 0 0 0,0 0 0 0 0,1 0 0 0 0,-1 0 1 0 0,0 1-1 0 0,0-1 0 0 0,1 0 0 0 0,-1 0 0 0 0,0 1 0 0 0,1 0 1 0 0,11 10-57 0 0,80 88-140 0 0,-6-6 191 0 0,-79-84 8 0 0,3 2-11 0 0,-1 0 0 0 0,0 1 0 0 0,-1 0 0 0 0,-1 0 0 0 0,8 15 0 0 0,-14-24 9 0 0,0 0 0 0 0,1 1 0 0 0,-1-1 0 0 0,-1 1 0 0 0,1-1 0 0 0,0 1 0 0 0,-1-1 0 0 0,0 1 0 0 0,0-1-1 0 0,0 1 1 0 0,0 0 0 0 0,-1-1 0 0 0,1 1 0 0 0,-1-1 0 0 0,0 1 0 0 0,0-1 0 0 0,0 1 0 0 0,0-1 0 0 0,-1 0 0 0 0,1 0 0 0 0,-1 1 0 0 0,0-1 0 0 0,0 0 0 0 0,0 0 0 0 0,0-1 0 0 0,-3 4 0 0 0,-14 11 17 0 0,-1-1-1 0 0,0 0 1 0 0,0-2 0 0 0,-2 0 0 0 0,0-1-1 0 0,-24 9 1 0 0,25-13-17 0 0,0 0 1 0 0,-1-2-1 0 0,0-1 0 0 0,-1 0 0 0 0,1-2 1 0 0,-35 3-1 0 0,-140-7 54 0 0,88-3-46 0 0,106 3-9 0 0,1 0-1 0 0,0 0 1 0 0,0 0-1 0 0,0 0 1 0 0,-1 1 0 0 0,1-1-1 0 0,0 1 1 0 0,0-1-1 0 0,0 1 1 0 0,0 0-1 0 0,0 0 1 0 0,0 0-1 0 0,0 0 1 0 0,-3 2 0 0 0,4-2-3 0 0,1 0 0 0 0,-1 0 1 0 0,1 0-1 0 0,-1 0 0 0 0,1 0 1 0 0,-1 0-1 0 0,1 0 0 0 0,0 0 1 0 0,-1 0-1 0 0,1 0 0 0 0,0 0 1 0 0,0 0-1 0 0,0 0 0 0 0,0 0 1 0 0,0 0-1 0 0,0 0 0 0 0,0 0 1 0 0,0 0-1 0 0,0 0 0 0 0,0 0 1 0 0,0 1-1 0 0,1-1 0 0 0,-1 0 1 0 0,1 0-1 0 0,-1 0 0 0 0,1 0 1 0 0,-1-1-1 0 0,1 1 1 0 0,-1 0-1 0 0,1 0 0 0 0,0 1 1 0 0,4 4-11 0 0,-1-1 1 0 0,1 0 0 0 0,-1 0 0 0 0,1 0-1 0 0,1-1 1 0 0,-1 0 0 0 0,1 0 0 0 0,-1 0 0 0 0,1 0-1 0 0,0-1 1 0 0,1 0 0 0 0,9 3 0 0 0,5 1 10 0 0,0 0-1 0 0,35 4 1 0 0,-31-7 28 0 0,0-2 0 0 0,1 0 0 0 0,-1-2-1 0 0,1-1 1 0 0,28-5 0 0 0,-16 0 63 0 0,-1-3 0 0 0,62-21-1 0 0,-75 21-68 0 0,0 1-1 0 0,26-3 0 0 0,-40 9-13 0 0,0 0-1 0 0,1 2 1 0 0,-1-1 0 0 0,0 1-1 0 0,0 1 1 0 0,1 0 0 0 0,16 3-1 0 0,-27-4-4 0 0,0 0 0 0 0,0 1 0 0 0,0-1 0 0 0,0 0 0 0 0,0 0 0 0 0,0 0 0 0 0,0 0 0 0 0,0 0 0 0 0,0 0 0 0 0,0 0 0 0 0,0 0 0 0 0,0 0 0 0 0,0 0 0 0 0,-1 0 0 0 0,1 0 0 0 0,0 0 0 0 0,0 0 0 0 0,0 1 0 0 0,0-1 0 0 0,0 0 0 0 0,0 0 0 0 0,0 0 0 0 0,0 0 0 0 0,0 0 0 0 0,0 0 0 0 0,1 0 0 0 0,-1 0 0 0 0,0 0 0 0 0,0 0 0 0 0,0 0 0 0 0,0 0 0 0 0,0 0 0 0 0,0 1 0 0 0,0-1 0 0 0,0 0 0 0 0,0 0 0 0 0,0 0 0 0 0,0 0 0 0 0,0 0 0 0 0,0 0 0 0 0,0 0 0 0 0,0 0 0 0 0,0 0 0 0 0,0 0 0 0 0,0 0 0 0 0,0 0 0 0 0,0 0 0 0 0,1 0 0 0 0,-1 0 0 0 0,0 0 0 0 0,0 0 0 0 0,0 0 0 0 0,0 0 0 0 0,0 0 0 0 0,0 0 0 0 0,0 0 0 0 0,0 0 0 0 0,0 0 0 0 0,0 0 0 0 0,0 0 0 0 0,0 0 0 0 0,0 0 0 0 0,1 0 0 0 0,-1 0 0 0 0,-9 3 0 0 0,-11 1 0 0 0,-10-3 8 0 0,23-1-2 0 0,0 0 0 0 0,0 0-1 0 0,0 1 1 0 0,0 0 0 0 0,-8 2 0 0 0,13-2-5 0 0,-1 0 0 0 0,1 0 0 0 0,0 0 0 0 0,0 0 0 0 0,0 1 0 0 0,0-1 1 0 0,0 1-1 0 0,0-1 0 0 0,0 1 0 0 0,0 0 0 0 0,1 0 0 0 0,-1 0 0 0 0,1 0 1 0 0,-1 0-1 0 0,1 0 0 0 0,0 0 0 0 0,0 0 0 0 0,-2 5 0 0 0,-6 16-1 0 0,2 1-1 0 0,1 0 0 0 0,-4 25 1 0 0,-4 76-4 0 0,2-21 2 0 0,11-99-13 0 0,0 0 0 0 0,0 0 0 0 0,-1 0 0 0 0,0 0 0 0 0,0-1 0 0 0,0 1 0 0 0,0-1 0 0 0,-1 1 0 0 0,-5 6 0 0 0,-3 3-240 0 0,-20 17-1 0 0,-3 4-479 0 0,14-11-917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0:36.576"/>
    </inkml:context>
    <inkml:brush xml:id="br0">
      <inkml:brushProperty name="width" value="0.1" units="cm"/>
      <inkml:brushProperty name="height" value="0.1" units="cm"/>
      <inkml:brushProperty name="color" value="#66CC00"/>
    </inkml:brush>
  </inkml:definitions>
  <inkml:trace contextRef="#ctx0" brushRef="#br0">1282 266 1375 0 0,'2'-4'55'0'0,"1"-1"0"0"0,-1 1 0 0 0,0-1 0 0 0,-1 0 0 0 0,1 0 0 0 0,1-8 0 0 0,-1-17 3607 0 0,-3 18-2584 0 0,-3 19 10 0 0,-5 11-653 0 0,-10 6 186 0 0,-37 35-1 0 0,41-44-397 0 0,-26 25 249 0 0,-1-2 0 0 0,-2-2 0 0 0,-88 55 0 0 0,55-46-93 0 0,-103 65 594 0 0,159-95-741 0 0,1 0-1 0 0,-23 22 1 0 0,47-44-82 0 0,0 1-1 0 0,-1-2 1 0 0,0 1-1 0 0,4-15 1 0 0,11-46 39 0 0,-8 13-145 0 0,-2 0-1 0 0,-3-1 1 0 0,-2 0-1 0 0,-3 0 0 0 0,-2 0 1 0 0,-11-69-1 0 0,-4-31-43 0 0,21 183-118 0 0,1-1 0 0 0,2 1 0 0 0,13 35 0 0 0,21 16 153 0 0,2-1 0 0 0,72 95-1 0 0,-73-110 101 0 0,47 91 0 0 0,-46-50-27 0 0,-31-69 91 0 0,30 58 0 0 0,-33-77 245 0 0,-16-26 232 0 0,-10-18-479 0 0,1-1 0 0 0,2-1 0 0 0,-11-34 1 0 0,1 4-104 0 0,6 16-51 0 0,7 15-37 0 0,-19-35 0 0 0,26 57-6 0 0,-1 0 0 0 0,0 1 0 0 0,0-1-1 0 0,-1 1 1 0 0,0 0 0 0 0,0 0 0 0 0,0 1 0 0 0,-1 0-1 0 0,-8-5 1 0 0,9 7-5 0 0,-1 1 0 0 0,0-1 0 0 0,0 2-1 0 0,0-1 1 0 0,-1 1 0 0 0,1 0 0 0 0,0 0-1 0 0,-1 1 1 0 0,1 0 0 0 0,-1 1 0 0 0,0 0-1 0 0,-7 0 1 0 0,0 1-6 0 0,0 1 0 0 0,0 0-1 0 0,0 1 1 0 0,0 1 0 0 0,-15 5-1 0 0,0 4-3 0 0,0 1 1 0 0,1 1-1 0 0,0 1 0 0 0,-47 37 0 0 0,-95 96-119 0 0,18-14 70 0 0,129-119 64 0 0,0 0 0 0 0,-1-1 0 0 0,-43 18 0 0 0,61-26 23 0 0,7-7-20 0 0,1 0-1 0 0,-1 0 1 0 0,0 0-1 0 0,0 0 0 0 0,0 0 1 0 0,0 0-1 0 0,0-1 1 0 0,0 1-1 0 0,0 0 0 0 0,0 0 1 0 0,1 0-1 0 0,-1 0 0 0 0,0 0 1 0 0,0 0-1 0 0,0 0 1 0 0,0 0-1 0 0,0 0 0 0 0,0 0 1 0 0,1 0-1 0 0,-1 0 1 0 0,0 0-1 0 0,0 0 0 0 0,0 0 1 0 0,0 0-1 0 0,0 0 0 0 0,0 0 1 0 0,0 0-1 0 0,1 0 1 0 0,-1 1-1 0 0,0-1 0 0 0,0 0 1 0 0,0 0-1 0 0,0 0 1 0 0,0 0-1 0 0,0 0 0 0 0,0 0 1 0 0,0 0-1 0 0,0 0 1 0 0,0 0-1 0 0,1 0 0 0 0,-1 0 1 0 0,0 1-1 0 0,0-1 0 0 0,0 0 1 0 0,0 0-1 0 0,0 0 1 0 0,0 0-1 0 0,0 0 0 0 0,0 0 1 0 0,0 0-1 0 0,0 1 1 0 0,0-1-1 0 0,0 0 0 0 0,0 0 1 0 0,0 0-1 0 0,0 0 1 0 0,0 0-1 0 0,0 0 0 0 0,0 0 1 0 0,0 1-1 0 0,0-1 0 0 0,0 0 1 0 0,0 0-1 0 0,0 0 1 0 0,0 0-1 0 0,0 0 0 0 0,0 0 1 0 0,-1 1-1 0 0,26-9 244 0 0,-1-2 1 0 0,40-20-1 0 0,43-32 381 0 0,-95 54-557 0 0,58-43 234 0 0,-51 35-211 0 0,43-26 1 0 0,-59 40-86 0 0,0 1 1 0 0,0-1-1 0 0,0 1 1 0 0,0 0-1 0 0,0 0 0 0 0,0 0 1 0 0,1 0-1 0 0,-1 0 1 0 0,4 0-1 0 0,-6 1-7 0 0,-1 0-1 0 0,1 0 1 0 0,0 1 0 0 0,-1-1 0 0 0,1 0-1 0 0,0 0 1 0 0,-1 0 0 0 0,1 0 0 0 0,0 1-1 0 0,-1-1 1 0 0,1 0 0 0 0,-1 1 0 0 0,1-1-1 0 0,0 0 1 0 0,-1 1 0 0 0,1-1 0 0 0,-1 1-1 0 0,1 0 1 0 0,0 0-7 0 0,0 1 1 0 0,-1-1-1 0 0,1 0 0 0 0,-1 0 1 0 0,1 1-1 0 0,-1-1 0 0 0,1 0 0 0 0,-1 1 1 0 0,0-1-1 0 0,0 0 0 0 0,0 1 1 0 0,0 2-1 0 0,-1 7-159 0 0,0 0 0 0 0,-1 0 0 0 0,-1 0-1 0 0,0 0 1 0 0,0-1 0 0 0,-1 1 0 0 0,-9 17 0 0 0,11-25 69 0 0,-23 49-1322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0:49.121"/>
    </inkml:context>
    <inkml:brush xml:id="br0">
      <inkml:brushProperty name="width" value="0.1" units="cm"/>
      <inkml:brushProperty name="height" value="0.1" units="cm"/>
      <inkml:brushProperty name="color" value="#66CC00"/>
    </inkml:brush>
  </inkml:definitions>
  <inkml:trace contextRef="#ctx0" brushRef="#br0">1079 181 1839 0 0,'7'-31'150'0'0,"-4"21"309"0"0,-1 0 0 0 0,0 0 0 0 0,0-15 0 0 0,-2 22-244 0 0,0 1 1 0 0,0 0-1 0 0,0 0 1 0 0,-1 0-1 0 0,1 0 1 0 0,-1 0-1 0 0,1-1 1 0 0,-1 1-1 0 0,0 0 1 0 0,0 0-1 0 0,0 0 1 0 0,0 1-1 0 0,0-1 1 0 0,-2-2-1 0 0,3 4-185 0 0,-1-1 0 0 0,1 1 0 0 0,0 0 1 0 0,-1-1-1 0 0,1 1 0 0 0,-1 0 0 0 0,1-1 0 0 0,0 1 0 0 0,-1 0 0 0 0,1 0 0 0 0,-1 0 0 0 0,1-1 0 0 0,-1 1 0 0 0,1 0 1 0 0,-1 0-1 0 0,1 0 0 0 0,-1 0 0 0 0,1 0 0 0 0,-1 0 0 0 0,1 0 0 0 0,-1 0 0 0 0,1 0 0 0 0,-1 0 0 0 0,0 0 0 0 0,0 1 12 0 0,0-1 0 0 0,0 1 0 0 0,0 0 0 0 0,0 0 0 0 0,0-1 0 0 0,0 1 0 0 0,0 0 0 0 0,1 0 0 0 0,-1 0 0 0 0,0 0 0 0 0,0 0 0 0 0,1 0 0 0 0,-1 0 0 0 0,0 2 0 0 0,-8 16 98 0 0,1 1 0 0 0,2 0 0 0 0,0 1 0 0 0,1-1 0 0 0,-4 36 0 0 0,-10 38-116 0 0,11-63-11 0 0,-1-1 0 0 0,-15 32 0 0 0,20-53 13 0 0,-1 0 1 0 0,0 0-1 0 0,-1-1 0 0 0,1 1 1 0 0,-2-1-1 0 0,1-1 0 0 0,-1 1 0 0 0,0-1 1 0 0,-1 0-1 0 0,-14 10 0 0 0,-64 31 799 0 0,40-23-407 0 0,45-24-408 0 0,0-1 0 0 0,0 1-1 0 0,0 0 1 0 0,-1-1 0 0 0,1 1 0 0 0,0-1-1 0 0,0 1 1 0 0,-1-1 0 0 0,1 0 0 0 0,0 1-1 0 0,-1-1 1 0 0,1 0 0 0 0,0 0 0 0 0,-3 0-1 0 0,4 0-2 0 0,-1-1 0 0 0,1 1 0 0 0,0 0 0 0 0,-1 0 0 0 0,1-1 0 0 0,0 1 0 0 0,-1 0 0 0 0,1 0-1 0 0,0-1 1 0 0,0 1 0 0 0,-1 0 0 0 0,1-1 0 0 0,0 1 0 0 0,0 0 0 0 0,-1-1 0 0 0,1 1 0 0 0,0-1 0 0 0,0 1-1 0 0,0 0 1 0 0,0-1 0 0 0,0 1 0 0 0,-1-1 0 0 0,1 1 0 0 0,0 0 0 0 0,0-1 0 0 0,0 1 0 0 0,0-1 0 0 0,0 1-1 0 0,1-1 1 0 0,-1-5 59 0 0,2-1 1 0 0,-1 1-1 0 0,1 0 0 0 0,4-10 0 0 0,-2 4-54 0 0,-1-1 4 0 0,-1 1 1 0 0,0-1-1 0 0,0-1 0 0 0,-1 1 1 0 0,-1 0-1 0 0,-1 0 0 0 0,-1-17 1 0 0,-2 5 21 0 0,-1-1 0 0 0,-14-42 0 0 0,7 34-38 0 0,-1 0 0 0 0,-30-52 0 0 0,34 72 0 0 0,0-1 0 0 0,-1 1 0 0 0,-1 1 0 0 0,0 0 0 0 0,-1 0 0 0 0,-1 1 0 0 0,-21-17 0 0 0,24 23 0 0 0,1 0 0 0 0,-1 0 0 0 0,0 0 0 0 0,-12-3 0 0 0,18 7 0 0 0,-1 1 0 0 0,1-1 0 0 0,0 1 0 0 0,0 0 0 0 0,-1 1 0 0 0,1-1 0 0 0,-1 1 0 0 0,1 0 0 0 0,0 0 0 0 0,-1 0 0 0 0,1 1 0 0 0,-1-1 0 0 0,-6 3 0 0 0,9-2-2 0 0,1-1-1 0 0,-1 1 1 0 0,0 0 0 0 0,1 0-1 0 0,-1 0 1 0 0,1 0-1 0 0,-1 0 1 0 0,1 0-1 0 0,-1 0 1 0 0,1 0 0 0 0,0 1-1 0 0,-1-1 1 0 0,1 0-1 0 0,0 1 1 0 0,0-1-1 0 0,0 1 1 0 0,-1 3 0 0 0,0-2-8 0 0,1 0 0 0 0,1 1 1 0 0,-1-1-1 0 0,0 0 0 0 0,1 1 1 0 0,0-1-1 0 0,-1 1 1 0 0,1-1-1 0 0,1 5 0 0 0,0 0-7 0 0,0 0-1 0 0,1 0 1 0 0,0 0-1 0 0,1-1 1 0 0,-1 1-1 0 0,1-1 1 0 0,7 12-1 0 0,2-1 28 0 0,0 0 1 0 0,1-1-1 0 0,0-1 0 0 0,1 0 0 0 0,1-1 0 0 0,1 0 0 0 0,0-1 0 0 0,1-1 1 0 0,1-1-1 0 0,0-1 0 0 0,0 0 0 0 0,1-1 0 0 0,0-1 0 0 0,30 10 0 0 0,-15-7 77 0 0,-2 2 0 0 0,1 1 0 0 0,-2 1 0 0 0,0 2 0 0 0,-1 1-1 0 0,51 43 1 0 0,-66-48-71 0 0,-1 1 0 0 0,0 1 0 0 0,19 29 0 0 0,-28-33 22 0 0,-4-12-36 0 0,-1 0-1 0 0,0 0 1 0 0,0 0 0 0 0,-1 0 0 0 0,1 1 0 0 0,0-1 0 0 0,0 0 0 0 0,0 0 0 0 0,0 0 0 0 0,0 0 0 0 0,0 0 0 0 0,0 0 0 0 0,0 0-1 0 0,0 0 1 0 0,0 1 0 0 0,0-1 0 0 0,0 0 0 0 0,0 0 0 0 0,0 0 0 0 0,0 0 0 0 0,0 0 0 0 0,0 0 0 0 0,0 0 0 0 0,-1 0 0 0 0,1 0-1 0 0,0 0 1 0 0,0 0 0 0 0,0 0 0 0 0,0 0 0 0 0,0 0 0 0 0,0 1 0 0 0,0-1 0 0 0,0 0 0 0 0,-1 0 0 0 0,1 0 0 0 0,0 0 0 0 0,0 0-1 0 0,0 0 1 0 0,0 0 0 0 0,0 0 0 0 0,0 0 0 0 0,0 0 0 0 0,0 0 0 0 0,-1 0 0 0 0,1 0 0 0 0,0-1 0 0 0,0 1 0 0 0,-21-9 226 0 0,9 3-138 0 0,-48-17 38 0 0,2-3 0 0 0,-62-38-1 0 0,64 34-115 0 0,47 25-14 0 0,0 1 1 0 0,-1 0-1 0 0,0 0 0 0 0,0 1 0 0 0,0 1 1 0 0,0-1-1 0 0,0 2 0 0 0,-1-1 0 0 0,1 1 1 0 0,0 1-1 0 0,-1 0 0 0 0,1 0 0 0 0,-1 1 1 0 0,1 1-1 0 0,0 0 0 0 0,0 0 1 0 0,0 1-1 0 0,0 0 0 0 0,-17 8 0 0 0,-23 12-71 0 0,-87 54-1 0 0,-39 44-96 0 0,172-118 167 0 0,-8 5-9 0 0,0 2-1 0 0,1 0 0 0 0,-1 0 0 0 0,-17 23 0 0 0,26-29 10 0 0,0 0 0 0 0,0 0-1 0 0,0 0 1 0 0,1 1-1 0 0,-1-1 1 0 0,1 1 0 0 0,0-1-1 0 0,1 1 1 0 0,-1 0 0 0 0,1 0-1 0 0,0 0 1 0 0,0 0 0 0 0,1 0-1 0 0,-1 0 1 0 0,1 0-1 0 0,0 0 1 0 0,0 0 0 0 0,2 8-1 0 0,-1-12 5 0 0,-1 1 0 0 0,0-1 0 0 0,1 0-1 0 0,-1 0 1 0 0,0 0 0 0 0,1 0-1 0 0,-1 0 1 0 0,1 0 0 0 0,0-1 0 0 0,-1 1-1 0 0,1 0 1 0 0,0 0 0 0 0,0 0 0 0 0,-1 0-1 0 0,1-1 1 0 0,0 1 0 0 0,0 0-1 0 0,0-1 1 0 0,0 1 0 0 0,0-1 0 0 0,0 1-1 0 0,1 0 1 0 0,1-1 3 0 0,-1 1 0 0 0,0-1 0 0 0,1 0 0 0 0,-1 1 0 0 0,1-1 0 0 0,-1 0 0 0 0,1-1 0 0 0,-1 1 0 0 0,5-1 0 0 0,4-2 19 0 0,0-1-1 0 0,-1 0 1 0 0,15-7-1 0 0,-23 11-19 0 0,37-21 169 0 0,-1-1 1 0 0,0-1-1 0 0,44-38 0 0 0,91-99 221 0 0,-19 0-145 0 0,-135 140-234 0 0,9-12 5 0 0,3 1-1 0 0,54-43 1 0 0,-65 63-9 0 0,-20 11-10 0 0,0 0 0 0 0,0 0 0 0 0,0 0 0 0 0,0 0 0 0 0,1 0 0 0 0,-1 0 0 0 0,0 0 0 0 0,0 0 0 0 0,0 0 0 0 0,0 0 0 0 0,0 0 0 0 0,0 0 0 0 0,1 0 0 0 0,-1 0 0 0 0,0 0 0 0 0,0 0 0 0 0,0 1 0 0 0,0-1 0 0 0,0 0 0 0 0,0 0 0 0 0,0 0 0 0 0,1 0 0 0 0,-1 0 0 0 0,0 0 0 0 0,0 0 0 0 0,0 0 0 0 0,0 0 0 0 0,0 0 0 0 0,0 1 0 0 0,0-1 0 0 0,0 0 0 0 0,0 0 0 0 0,0 0 0 0 0,0 0 0 0 0,0 0 0 0 0,0 0 0 0 0,1 0 0 0 0,-1 1 0 0 0,0-1 0 0 0,0 0 0 0 0,0 0 0 0 0,0 0 0 0 0,0 0 0 0 0,0 0 0 0 0,0 0 0 0 0,0 1 0 0 0,0-1 0 0 0,0 0 0 0 0,-1 0 0 0 0,1 0 0 0 0,0 0 0 0 0,0 0 0 0 0,0 0 0 0 0,0 1 0 0 0,0-1 0 0 0,0 0 0 0 0,0 0 0 0 0,0 0 0 0 0,0 0 0 0 0,0 0 0 0 0,0 0 0 0 0,0 0 0 0 0,-1 0 0 0 0,1 0 0 0 0,0 1 0 0 0,0-1 0 0 0,-4 7-11 0 0,4-7 10 0 0,-22 28-35 0 0,0 0-1 0 0,-51 45 1 0 0,34-35 21 0 0,-35 34 15 0 0,23-24 0 0 0,-88 108 0 0 0,104-105-527 0 0,-48 93 0 0 0,61-100-651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3:52.385"/>
    </inkml:context>
    <inkml:brush xml:id="br0">
      <inkml:brushProperty name="width" value="0.1" units="cm"/>
      <inkml:brushProperty name="height" value="0.1" units="cm"/>
      <inkml:brushProperty name="color" value="#66CC00"/>
    </inkml:brush>
  </inkml:definitions>
  <inkml:trace contextRef="#ctx0" brushRef="#br0">1 352 3679 0 0,'33'-15'4534'0'0,"-30"15"-4491"0"0,-1-1 1 0 0,0 1-1 0 0,1-1 1 0 0,-1 1-1 0 0,1 0 1 0 0,-1 0 0 0 0,0 0-1 0 0,1 1 1 0 0,-1-1-1 0 0,0 0 1 0 0,1 1-1 0 0,-1 0 1 0 0,0-1-1 0 0,1 1 1 0 0,-1 0 0 0 0,4 3-1 0 0,-4-2 86 0 0,0 0 0 0 0,0 0 0 0 0,0 0 0 0 0,0 0 0 0 0,0 1 0 0 0,-1-1 0 0 0,1 0 0 0 0,-1 1 0 0 0,1 0 0 0 0,-1-1 1 0 0,0 1-1 0 0,0 0 0 0 0,-1 0 0 0 0,2 2 0 0 0,3 21 673 0 0,-1-1 1 0 0,0 33 0 0 0,2 6 11 0 0,-6-51-505 0 0,0-13-302 0 0,0 0-1 0 0,0 0 1 0 0,0 0 0 0 0,0 0-1 0 0,0 0 1 0 0,0 0 0 0 0,0 0-1 0 0,0 0 1 0 0,0 0 0 0 0,0 0-1 0 0,0 0 1 0 0,0 0 0 0 0,-1 0-1 0 0,1 0 1 0 0,0 0 0 0 0,0 0-1 0 0,0 0 1 0 0,0 1-1 0 0,0-1 1 0 0,0 0 0 0 0,0 0-1 0 0,0 0 1 0 0,0 0 0 0 0,0 0-1 0 0,0 0 1 0 0,0 0 0 0 0,0 0-1 0 0,-1 0 1 0 0,1 0 0 0 0,0-1-1 0 0,0 1 1 0 0,0 0 0 0 0,0 0-1 0 0,0 0 1 0 0,0 0 0 0 0,0 0-1 0 0,0 0 1 0 0,0 0 0 0 0,0 0-1 0 0,0 0 1 0 0,0 0 0 0 0,0 0-1 0 0,0 0 1 0 0,0 0 0 0 0,0 0-1 0 0,-1 0 1 0 0,1 0 0 0 0,0 0-1 0 0,0 0 1 0 0,0 0-1 0 0,0 0 1 0 0,0 0 0 0 0,0-1-1 0 0,0 1 1 0 0,0 0 0 0 0,0 0-1 0 0,0 0 1 0 0,0 0 0 0 0,0 0-1 0 0,0 0 1 0 0,0 0 0 0 0,0 0-1 0 0,0 0 1 0 0,0 0 0 0 0,0 0-1 0 0,0-1 1 0 0,-10-22 837 0 0,6 12-675 0 0,-4-9 826 0 0,0 0-1 0 0,-8-42 1 0 0,11 30-1449 0 0,-3-43 0 0 0,8 53 637 0 0,0 0-1 0 0,1 0 1 0 0,4-22 0 0 0,-3 33-100 0 0,1-1 1 0 0,0 1 0 0 0,0 1-1 0 0,1-1 1 0 0,0 1 0 0 0,1-1 0 0 0,10-16-1 0 0,-7 18-33 0 0,0 0 0 0 0,1 0 0 0 0,1 0-1 0 0,-1 2 1 0 0,1-1 0 0 0,0 1 0 0 0,1 0 0 0 0,0 1 0 0 0,0 1-1 0 0,20-8 1 0 0,-18 8-2 0 0,1 1-1 0 0,-1 0 1 0 0,25-3-1 0 0,-32 6-34 0 0,1 1 1 0 0,-1 0-1 0 0,0 0 0 0 0,0 0 1 0 0,1 1-1 0 0,-1-1 0 0 0,0 2 0 0 0,0-1 1 0 0,0 1-1 0 0,11 4 0 0 0,-16-6-58 0 0,0 1 0 0 0,0 0-1 0 0,1-1 1 0 0,-1 1 0 0 0,0 0-1 0 0,-1 0 1 0 0,1 0 0 0 0,0-1-1 0 0,0 1 1 0 0,0 0 0 0 0,0 0-1 0 0,-1 0 1 0 0,1 0 0 0 0,0 1-1 0 0,-1-1 1 0 0,1 0 0 0 0,-1 0-1 0 0,0 0 1 0 0,1 0 0 0 0,-1 1-1 0 0,0-1 1 0 0,1 0 0 0 0,-1 0-1 0 0,0 1 1 0 0,0-1 0 0 0,0 0-1 0 0,0 2 1 0 0,-2 7-686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1:01.007"/>
    </inkml:context>
    <inkml:brush xml:id="br0">
      <inkml:brushProperty name="width" value="0.1" units="cm"/>
      <inkml:brushProperty name="height" value="0.1" units="cm"/>
      <inkml:brushProperty name="color" value="#66CC00"/>
    </inkml:brush>
  </inkml:definitions>
  <inkml:trace contextRef="#ctx0" brushRef="#br0">861 273 2759 0 0,'20'-51'4687'0'0,"-27"54"-4175"0"0,-8 19 15 0 0,2 0-303 0 0,-2 0 1 0 0,0-2-1 0 0,-1 0 1 0 0,-1 0-1 0 0,-33 28 0 0 0,-24 11 214 0 0,-126 129-1 0 0,191-177-420 0 0,0-1 0 0 0,1 1-1 0 0,1 0 1 0 0,-1 0 0 0 0,2 1 0 0 0,-8 18-1 0 0,27-61 51 0 0,-3 6 85 0 0,0 0 0 0 0,10-42 0 0 0,-10 10-117 0 0,-3 0 0 0 0,-2 0 0 0 0,-3-1 0 0 0,-2 1 0 0 0,-3-1 0 0 0,-12-68 0 0 0,13 114-27 0 0,-1 0 0 0 0,0 0 0 0 0,0 0 0 0 0,-1 1 0 0 0,0 0 0 0 0,-1 0 0 0 0,-12-20 0 0 0,17 31-9 0 0,-1-1-1 0 0,1 0 1 0 0,-1 1-1 0 0,1-1 1 0 0,-1 0-1 0 0,1 1 1 0 0,-1-1-1 0 0,1 0 1 0 0,-1 1-1 0 0,1-1 1 0 0,-1 1-1 0 0,0-1 1 0 0,1 1-1 0 0,-1-1 1 0 0,0 1-1 0 0,0 0 1 0 0,1-1-1 0 0,-1 1 1 0 0,0 0-1 0 0,0 0 1 0 0,0-1-1 0 0,1 1 1 0 0,-1 0-1 0 0,0 0 1 0 0,-1 0-1 0 0,1 0-3 0 0,0 1 1 0 0,0-1-1 0 0,1 1 0 0 0,-1-1 0 0 0,0 1 0 0 0,0-1 0 0 0,0 1 0 0 0,1 0 0 0 0,-1-1 1 0 0,0 1-1 0 0,1 0 0 0 0,-1 0 0 0 0,1 0 0 0 0,-1-1 0 0 0,1 1 0 0 0,-1 0 1 0 0,0 1-1 0 0,-1 4-19 0 0,0-1 0 0 0,0 1 0 0 0,0 0 1 0 0,1 0-1 0 0,-1 10 0 0 0,2-2 1 0 0,0 1-1 0 0,1 0 1 0 0,1 0 0 0 0,0 0 0 0 0,1-1-1 0 0,1 1 1 0 0,8 19 0 0 0,48 96 46 0 0,-28-66 75 0 0,3 13 0 0 0,-2-5-16 0 0,2-1 1 0 0,62 93-1 0 0,-84-147-30 0 0,-1 1-1 0 0,0 0 1 0 0,-1 1-1 0 0,-1 0 1 0 0,9 26-1 0 0,-19-44-32 0 0,1 0 0 0 0,-1 1 0 0 0,0-1 1 0 0,0 0-1 0 0,0 0 0 0 0,1 1 0 0 0,-1-1 0 0 0,0 0 0 0 0,-1 1 0 0 0,1-1 0 0 0,0 0 0 0 0,0 0 0 0 0,0 1 0 0 0,-1-1 0 0 0,1 0 0 0 0,-1 0 0 0 0,0 3 0 0 0,0-4 5 0 0,1 0-1 0 0,-1 1 1 0 0,1-1 0 0 0,-1 1-1 0 0,1-1 1 0 0,-1 0 0 0 0,1 0-1 0 0,-1 1 1 0 0,1-1-1 0 0,-1 0 1 0 0,0 0 0 0 0,1 0-1 0 0,-1 1 1 0 0,1-1 0 0 0,-1 0-1 0 0,0 0 1 0 0,1 0-1 0 0,-1 0 1 0 0,0 0 0 0 0,1 0-1 0 0,-1 0 1 0 0,1-1 0 0 0,-1 1-1 0 0,0 0 1 0 0,1 0-1 0 0,-1 0 1 0 0,1-1 0 0 0,-1 1-1 0 0,1 0 1 0 0,-1 0 0 0 0,0-1-1 0 0,1 1 1 0 0,-1-1 0 0 0,1 1-1 0 0,0 0 1 0 0,-1-1-1 0 0,1 1 1 0 0,-1-1 0 0 0,0 0-1 0 0,-16-16 303 0 0,1-1-1 0 0,0 0 0 0 0,-19-30 0 0 0,-16-18-148 0 0,35 46-150 0 0,-1 2 0 0 0,-1 0 0 0 0,0 1 0 0 0,-1 1 0 0 0,-25-16 0 0 0,24 19-30 0 0,-2 1-1 0 0,1 1 1 0 0,-2 1-1 0 0,1 1 1 0 0,-31-8-1 0 0,40 14 1 0 0,0 1 0 0 0,0 0 0 0 0,0 1-1 0 0,0 0 1 0 0,0 1 0 0 0,0 0 0 0 0,0 1-1 0 0,0 1 1 0 0,0 0 0 0 0,0 1 0 0 0,-18 5-1 0 0,21-4-13 0 0,1-1 0 0 0,-1 1 0 0 0,1 0 0 0 0,-1 1-1 0 0,1 0 1 0 0,1 1 0 0 0,-1 0 0 0 0,1 0 0 0 0,0 1 0 0 0,0 0 0 0 0,1 0-1 0 0,0 1 1 0 0,0 0 0 0 0,-7 13 0 0 0,13-21 16 0 0,0 1 0 0 0,1 0 0 0 0,-1 0 0 0 0,1 0 0 0 0,-1 0 0 0 0,1 0 0 0 0,-1 0 0 0 0,1 0 0 0 0,0 0 0 0 0,-1 0 0 0 0,1 0 0 0 0,0 0 0 0 0,0 0 0 0 0,0 0 0 0 0,0 0 0 0 0,0 0 0 0 0,0 0 0 0 0,0 0 0 0 0,0 0 0 0 0,0 0 0 0 0,0 0 0 0 0,1 0 0 0 0,-1 0 0 0 0,0 0 0 0 0,1 0 0 0 0,-1 0 0 0 0,1-1 0 0 0,-1 1 0 0 0,1 0 0 0 0,-1 0 0 0 0,1 0 1 0 0,-1 0-1 0 0,1-1 0 0 0,0 1 0 0 0,0 0 0 0 0,-1 0 0 0 0,3 0 0 0 0,-1 1-3 0 0,1-1 1 0 0,-1 0-1 0 0,1 0 1 0 0,-1 0-1 0 0,1 0 1 0 0,-1 0 0 0 0,1-1-1 0 0,0 1 1 0 0,-1-1-1 0 0,1 0 1 0 0,0 0-1 0 0,0 0 1 0 0,2 0 0 0 0,25-4-7 0 0,-1-2 1 0 0,-1-1 0 0 0,37-13 0 0 0,80-40 141 0 0,-142 58-129 0 0,128-60 96 0 0,66-28 42 0 0,-52 35-57 0 0,-140 53-72 0 0,0 0-1 0 0,0 0 0 0 0,0-1 0 0 0,-1 0 1 0 0,1 0-1 0 0,-1 0 0 0 0,1-1 0 0 0,-1 1 1 0 0,0-1-1 0 0,-1 0 0 0 0,6-6 0 0 0,-8 8-6 0 0,0 1 0 0 0,0-1 0 0 0,-1 1-1 0 0,1-1 1 0 0,0 1 0 0 0,-1-1 0 0 0,1 1-1 0 0,-1-1 1 0 0,0 0 0 0 0,1 1 0 0 0,-1-1-1 0 0,0 0 1 0 0,0 1 0 0 0,0-1 0 0 0,0 0 0 0 0,-1-2-1 0 0,1 2-2 0 0,-1 0 1 0 0,0 0-1 0 0,0 0 0 0 0,0 0 0 0 0,0 1 0 0 0,0-1 0 0 0,0 0 0 0 0,-1 1 0 0 0,1-1 0 0 0,-1 0 1 0 0,1 1-1 0 0,-1 0 0 0 0,1-1 0 0 0,-1 1 0 0 0,0 0 0 0 0,-3-2 0 0 0,0 1 0 0 0,0 0 0 0 0,-1 0 0 0 0,1 0 0 0 0,-1 0 0 0 0,0 1 0 0 0,1 0 0 0 0,-1 0 0 0 0,0 1 0 0 0,1 0 0 0 0,-1 0 0 0 0,0 0 0 0 0,0 0 0 0 0,0 1 0 0 0,1 0 0 0 0,-10 3 0 0 0,-4 2 6 0 0,0 0 0 0 0,1 2 0 0 0,-21 11 0 0 0,23-10-27 0 0,0 1 0 0 0,1 0-1 0 0,-24 22 1 0 0,-38 44-99 0 0,43-41 97 0 0,-7 6-70 0 0,-88 91 268 0 0,104-102-642 0 0,0 1 0 0 0,-34 57 0 0 0,30-37-4466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1:11.749"/>
    </inkml:context>
    <inkml:brush xml:id="br0">
      <inkml:brushProperty name="width" value="0.1" units="cm"/>
      <inkml:brushProperty name="height" value="0.1" units="cm"/>
      <inkml:brushProperty name="color" value="#66CC00"/>
    </inkml:brush>
  </inkml:definitions>
  <inkml:trace contextRef="#ctx0" brushRef="#br0">1182 3 919 0 0,'-2'0'17'0'0,"1"-1"0"0"0,-1 1-1 0 0,0-1 1 0 0,0 1-1 0 0,0 0 1 0 0,1-1-1 0 0,-1 1 1 0 0,0 0-1 0 0,0 0 1 0 0,0 1-1 0 0,0-1 1 0 0,1 0 0 0 0,-1 0-1 0 0,0 1 1 0 0,0-1-1 0 0,-1 2 1 0 0,0 0 517 0 0,1 0 0 0 0,0 0 0 0 0,0 0 0 0 0,0 0 0 0 0,0 1 0 0 0,0-1 0 0 0,0 1 0 0 0,1-1 0 0 0,-2 4 0 0 0,-25 37-186 0 0,-1-1 1 0 0,-2-1-1 0 0,-2-2 1 0 0,-66 60-1 0 0,56-63 81 0 0,-2-3-1 0 0,-51 29 1 0 0,-55 41 1057 0 0,137-92-1421 0 0,-10 7 144 0 0,2 0 0 0 0,0 2 0 0 0,0 0 1 0 0,2 2-1 0 0,-20 27 0 0 0,43-103 631 0 0,24-57 39 0 0,2-10-538 0 0,-25 97-314 0 0,-1 0 0 0 0,-1-1 0 0 0,-1-26 0 0 0,-21-153 37 0 0,18 197-59 0 0,0-17-74 0 0,2 24 69 0 0,0-1-1 0 0,0 1 0 0 0,0 0 0 0 0,0 0 0 0 0,0 0 1 0 0,0 0-1 0 0,0 0 0 0 0,0 0 0 0 0,0-1 1 0 0,0 1-1 0 0,0 0 0 0 0,0 0 0 0 0,0 0 1 0 0,0 0-1 0 0,0 0 0 0 0,0 0 0 0 0,1 0 1 0 0,-1-1-1 0 0,0 1 0 0 0,0 0 0 0 0,0 0 1 0 0,0 0-1 0 0,0 0 0 0 0,0 0 0 0 0,0 0 0 0 0,0 0 1 0 0,0 0-1 0 0,0 0 0 0 0,1 0 0 0 0,-1 0 1 0 0,0-1-1 0 0,0 1 0 0 0,0 0 0 0 0,0 0 1 0 0,0 0-1 0 0,0 0 0 0 0,1 0 0 0 0,-1 0 1 0 0,0 0-1 0 0,0 0 0 0 0,0 0 0 0 0,0 0 1 0 0,0 0-1 0 0,0 0 0 0 0,0 0 0 0 0,1 0 0 0 0,-1 0 1 0 0,0 0-1 0 0,0 0 0 0 0,0 0 0 0 0,0 1 1 0 0,0-1-1 0 0,0 0 0 0 0,0 0 0 0 0,1 0 1 0 0,-1 0-1 0 0,0 0 0 0 0,0 0 0 0 0,0 0 1 0 0,0 0-1 0 0,0 0 0 0 0,0 0 0 0 0,0 0 1 0 0,0 1-1 0 0,0-1 0 0 0,0 0 0 0 0,0 0 0 0 0,1 0 1 0 0,2 5-22 0 0,2 5-21 0 0,-1 0 0 0 0,0 0 1 0 0,3 16-1 0 0,7 17-42 0 0,1-12 42 0 0,24 37 0 0 0,-4-8 11 0 0,18 35 8 0 0,19 38-16 0 0,-52-92 51 0 0,-12-21 60 0 0,1-1 1 0 0,1 0-1 0 0,20 26 0 0 0,-30-44-55 0 0,0-1 0 0 0,0 0 0 0 0,1 0 0 0 0,-1 1 0 0 0,0-1 0 0 0,0 0 0 0 0,1 0 0 0 0,-1 0 0 0 0,0 1 0 0 0,0-1 0 0 0,1 0 0 0 0,-1 0 0 0 0,0 0 0 0 0,1 0-1 0 0,-1 0 1 0 0,0 0 0 0 0,0 0 0 0 0,1 1 0 0 0,-1-1 0 0 0,0 0 0 0 0,1 0 0 0 0,-1 0 0 0 0,0 0 0 0 0,1 0 0 0 0,-1-1 0 0 0,0 1 0 0 0,1 0 0 0 0,-1 0 0 0 0,0 0 0 0 0,1 0 0 0 0,-1 0 0 0 0,0 0-1 0 0,0 0 1 0 0,1-1 0 0 0,-1 1 0 0 0,0 0 0 0 0,0 0 0 0 0,1 0 0 0 0,-1-1 0 0 0,0 1 0 0 0,0 0 0 0 0,1 0 0 0 0,-1-1 0 0 0,0 1 0 0 0,0 0 0 0 0,0 0 0 0 0,0-1 0 0 0,1 1 0 0 0,-1 0 0 0 0,0-1 0 0 0,0 1-1 0 0,0 0 1 0 0,0 0 0 0 0,0-1 0 0 0,0 0 0 0 0,8-22 508 0 0,-7 19-501 0 0,6-21 30 0 0,-1 0-1 0 0,-2 0 1 0 0,-1-1-1 0 0,0 1 0 0 0,-2-1 1 0 0,-1 1-1 0 0,-1-1 1 0 0,-7-38-1 0 0,5 37-52 0 0,3 21 0 0 0,0 0 0 0 0,0 0 0 0 0,-1 0 0 0 0,0 0 0 0 0,0 0 0 0 0,-1 0 0 0 0,0 1 0 0 0,0-1 0 0 0,0 0 0 0 0,-1 1 0 0 0,-5-9 0 0 0,7 12-1 0 0,-1 1-1 0 0,0 0 1 0 0,1-1-1 0 0,-1 1 1 0 0,0 0-1 0 0,0 0 1 0 0,0 0-1 0 0,0 0 1 0 0,0 0-1 0 0,0 1 1 0 0,0-1-1 0 0,0 1 1 0 0,-1-1-1 0 0,1 1 1 0 0,0 0-1 0 0,0-1 1 0 0,0 1-1 0 0,-1 1 1 0 0,1-1-1 0 0,0 0 1 0 0,0 0-1 0 0,0 1 1 0 0,-3 0-1 0 0,-2 1-4 0 0,0 0 0 0 0,-1 1 0 0 0,1 0 0 0 0,0 0 0 0 0,-7 5 0 0 0,-46 31-68 0 0,2 4 0 0 0,-87 80 0 0 0,65-52 27 0 0,-45 25 6 0 0,79-64 8 0 0,2 3 1 0 0,-47 47-1 0 0,81-72 33 0 0,-17 19 0 0 0,25-27 0 0 0,1 0 0 0 0,-1 0 0 0 0,1 0 0 0 0,0 0 0 0 0,0 1 0 0 0,0-1 0 0 0,0 0 0 0 0,0 1 0 0 0,0-1 0 0 0,1 1 0 0 0,-1-1 0 0 0,0 4 0 0 0,2-5 0 0 0,-1 0 0 0 0,0 0 0 0 0,0-1 0 0 0,0 1 0 0 0,0 0 0 0 0,0-1 0 0 0,1 1 0 0 0,-1 0 0 0 0,0-1 0 0 0,1 1 0 0 0,-1 0 0 0 0,0-1 0 0 0,1 1 0 0 0,-1-1 0 0 0,1 1 0 0 0,-1-1 0 0 0,1 1 0 0 0,-1-1 0 0 0,1 1 0 0 0,0-1 0 0 0,0 1 0 0 0,20 7 0 0 0,22-4 0 0 0,-29-4 30 0 0,0-1-1 0 0,0-1 1 0 0,-1 0-1 0 0,1-1 1 0 0,-1-1-1 0 0,0 0 1 0 0,1 0-1 0 0,-2-1 1 0 0,1-1-1 0 0,-1 0 1 0 0,0-1-1 0 0,0 0 1 0 0,-1-1-1 0 0,0 0 1 0 0,0-1-1 0 0,11-12 1 0 0,79-81 259 0 0,125-165 0 0 0,-187 216-225 0 0,-39 51-65 0 0,0 0 0 0 0,0 0 0 0 0,0 1 0 0 0,0-1 0 0 0,0 0 0 0 0,0 0 0 0 0,0 0 0 0 0,0 0 0 0 0,0 0 1 0 0,0 0-1 0 0,0 0 0 0 0,0 0 0 0 0,0 0 0 0 0,0 0 0 0 0,0 0 0 0 0,0 0 0 0 0,0 1 0 0 0,0-1 0 0 0,0 0 0 0 0,0 0 0 0 0,0 0 0 0 0,1 0 0 0 0,-1 0 0 0 0,0 0 0 0 0,0 0 0 0 0,0 0 0 0 0,0 0 0 0 0,0 0 0 0 0,0 0 0 0 0,0 0 0 0 0,0 0 0 0 0,0 0 0 0 0,0 0 0 0 0,0 0 0 0 0,0 0 0 0 0,0 0 0 0 0,0 1 0 0 0,0-1 0 0 0,0 0 0 0 0,1 0 0 0 0,-1 0 0 0 0,0 0 0 0 0,0 0 0 0 0,0 0 0 0 0,0 0 0 0 0,0 0 0 0 0,0 0 0 0 0,0 0 0 0 0,0 0 1 0 0,0 0-1 0 0,0 0 0 0 0,0 0 0 0 0,0 0 0 0 0,1 0 0 0 0,-1-1 0 0 0,-3 8-57 0 0,0-2 28 0 0,1 0-1 0 0,-1-1 0 0 0,1 1 1 0 0,-3 7-1 0 0,-4 7 12 0 0,-80 174 184 0 0,67-143-32 0 0,7-9-256 0 0,2 0 0 0 0,1 1 0 0 0,-7 61 0 0 0,14-81-400 0 0,-5 31-868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33.793"/>
    </inkml:context>
    <inkml:brush xml:id="br0">
      <inkml:brushProperty name="width" value="0.1" units="cm"/>
      <inkml:brushProperty name="height" value="0.1" units="cm"/>
      <inkml:brushProperty name="color" value="#66CC00"/>
    </inkml:brush>
  </inkml:definitions>
  <inkml:trace contextRef="#ctx0" brushRef="#br0">1 17 1783 0 0,'4'-4'72'0'0,"-1"1"24"0"0,3-1-96 0 0,-2 2 0 0 0,-3 0 0 0 0,1 2 0 0 0,0 0 0 0 0,0-2 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36.381"/>
    </inkml:context>
    <inkml:brush xml:id="br0">
      <inkml:brushProperty name="width" value="0.1" units="cm"/>
      <inkml:brushProperty name="height" value="0.1" units="cm"/>
      <inkml:brushProperty name="color" value="#66CC00"/>
    </inkml:brush>
  </inkml:definitions>
  <inkml:trace contextRef="#ctx0" brushRef="#br0">18659 213 2303 0 0,'-1'-2'281'0'0,"0"0"-1"0"0,-1 1 0 0 0,1 0 0 0 0,-1-1 0 0 0,1 1 0 0 0,-1 0 0 0 0,0-1 0 0 0,1 1 0 0 0,-1 0 0 0 0,0 0 0 0 0,0 0 0 0 0,0 1 1 0 0,0-1-1 0 0,-3-1 0 0 0,-1 1-121 0 0,0 1 0 0 0,1-1 0 0 0,-1 1 1 0 0,0 0-1 0 0,1 0 0 0 0,-1 0 0 0 0,0 1 1 0 0,-6 1-1 0 0,-46 15 212 0 0,33-9-305 0 0,-8 2-135 0 0,0-2 0 0 0,0-2-1 0 0,-1 0 1 0 0,0-3 0 0 0,-68 0-1 0 0,-330-2 1542 0 0,112 11-715 0 0,223-9-506 0 0,-166 26 95 0 0,193-19-308 0 0,-55 3 210 0 0,-138-4 0 0 0,198-12-1 0 0,-69-11 0 0 0,66 5-85 0 0,-260-13 150 0 0,1 18-48 0 0,-336 8-8 0 0,440 5-76 0 0,10 0 141 0 0,156-10-220 0 0,-97-12 0 0 0,66 3 218 0 0,-131 3 0 0 0,75 5-198 0 0,81-4-28 0 0,-99-21 1 0 0,24 3 193 0 0,55 17-219 0 0,52 6-30 0 0,-53-10 0 0 0,-102-19 20 0 0,143 24-52 0 0,-99-11 5 0 0,41 2 42 0 0,46 5-53 0 0,0 2-1 0 0,-1 3 0 0 0,-74 2 1 0 0,-165 30 13 0 0,240-20 16 0 0,1-2 1 0 0,-1-2-1 0 0,-69-7 0 0 0,20 1 57 0 0,-164 14-1 0 0,66 0-64 0 0,30-2-24 0 0,-50 1 70 0 0,-110 3 208 0 0,242-3-178 0 0,-11 1-53 0 0,47-6-44 0 0,-18 0 0 0 0,15-8 35 0 0,-89-15-1 0 0,-37-3 25 0 0,-426 41 5 0 0,501-13-42 0 0,0-5-1 0 0,-150-15 0 0 0,-217-6-21 0 0,-25-4 0 0 0,347 11 0 0 0,-338-30 0 0 0,356 37 0 0 0,-176 16 0 0 0,200-4 0 0 0,-45-5 32 0 0,-222-23 0 0 0,221-5-32 0 0,102 15 0 0 0,-87-6 0 0 0,-135 23 0 0 0,166 0 0 0 0,-169-10 0 0 0,37-8 4190 0 0,139 11-8306 0 0,28 7 4080 0 0,13-1 38 0 0,0-5-2 0 0,-1-4 0 0 0,-100-18 0 0 0,34 7 3580 0 0,113 14-4177 0 0,0 0 0 0 0,0 1-1 0 0,-1 0 1 0 0,1 2 0 0 0,-19 3 0 0 0,-83 25 412 0 0,83-19 226 0 0,0-2 1 0 0,-63 8-1 0 0,13-11-41 0 0,-163 16 0 0 0,176-13 0 0 0,-30 4 0 0 0,-39 1 0 0 0,3 0 0 0 0,66-1 0 0 0,-1-3 0 0 0,0-3 0 0 0,-87-3 0 0 0,100-4-28 0 0,-79 11 0 0 0,84-6 20 0 0,-169 21 8 0 0,161-16-16 0 0,31-4-8 0 0,-63 2 0 0 0,-215 5 24 0 0,258-11 0 0 0,-89-7 0 0 0,88 1 0 0 0,-80 4 0 0 0,-42 9 0 0 0,148-7 0 0 0,-25 3 0 0 0,1-3 0 0 0,-87-7 0 0 0,-291-40 0 0 0,384 39-30 0 0,-161-14-626 0 0,183 20 520 0 0,0 0 0 0 0,0 2 0 0 0,0 0 1 0 0,1 2-1 0 0,-1 1 0 0 0,-35 11 0 0 0,16 2-819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2.418"/>
    </inkml:context>
    <inkml:brush xml:id="br0">
      <inkml:brushProperty name="width" value="0.1" units="cm"/>
      <inkml:brushProperty name="height" value="0.1" units="cm"/>
      <inkml:brushProperty name="color" value="#66CC00"/>
    </inkml:brush>
  </inkml:definitions>
  <inkml:trace contextRef="#ctx0" brushRef="#br0">7054 38 1839 0 0,'0'-2'47'0'0,"0"1"0"0"0,0-1 0 0 0,0 1 0 0 0,-1 0 0 0 0,1-1 0 0 0,-1 1 0 0 0,1-1 0 0 0,-1 1 0 0 0,1 0 0 0 0,-1 0 0 0 0,0-1 0 0 0,1 1 0 0 0,-1 0-1 0 0,0 0 1 0 0,0 0 0 0 0,0 0 0 0 0,0-1 0 0 0,0 1 0 0 0,0 1 0 0 0,0-1 0 0 0,-1 0 0 0 0,1 0 0 0 0,0 0 0 0 0,0 1 0 0 0,-1-1 0 0 0,1 0-1 0 0,0 1 1 0 0,-1 0 0 0 0,1-1 0 0 0,-3 0 0 0 0,-5 0 343 0 0,0-1 0 0 0,0 1 0 0 0,-17 1 0 0 0,11-1-775 0 0,-36 2 588 0 0,0 2 0 0 0,1 2 0 0 0,-53 13 1 0 0,-36 4 23 0 0,-24-9-43 0 0,109-8-95 0 0,1 2 1 0 0,-81 21-1 0 0,115-23-69 0 0,-31 6 203 0 0,1-1 0 0 0,-2-3 0 0 0,1-2 1 0 0,-97-3-1 0 0,-218-12 1709 0 0,281 9-1705 0 0,-117-17 0 0 0,76 4 465 0 0,31 11-376 0 0,-133 10 0 0 0,145-2-252 0 0,-280-4-19 0 0,157-5-26 0 0,102 9-19 0 0,-148 26 0 0 0,44-3 0 0 0,18-21 0 0 0,130-8 0 0 0,-1 3 0 0 0,-97 16 0 0 0,95-4 6 0 0,-136 23 40 0 0,166-33-33 0 0,0-2 0 0 0,0-1 0 0 0,0-2 0 0 0,-42-5 1 0 0,8-7 1 0 0,-70-24 0 0 0,51 13 132 0 0,59 18-45 0 0,1 2 0 0 0,-1 0 1 0 0,-49 0-1 0 0,-79 12 2 0 0,81-2-48 0 0,-463 53-56 0 0,494-55 35 0 0,0-2-1 0 0,-1-1 1 0 0,-77-10 0 0 0,-126-35 438 0 0,41 6 113 0 0,-51 15-345 0 0,212 23-351 0 0,0 1-1 0 0,1 3 1 0 0,-84 18 0 0 0,57-2-954 0 0,-5 5-3182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3.261"/>
    </inkml:context>
    <inkml:brush xml:id="br0">
      <inkml:brushProperty name="width" value="0.1" units="cm"/>
      <inkml:brushProperty name="height" value="0.1" units="cm"/>
      <inkml:brushProperty name="color" value="#66CC00"/>
    </inkml:brush>
  </inkml:definitions>
  <inkml:trace contextRef="#ctx0" brushRef="#br0">1143 28 1839 0 0,'-5'-9'121'0'0,"5"8"-93"0"0,0 1-1 0 0,0-1 1 0 0,0 1 0 0 0,0-1-1 0 0,-1 1 1 0 0,1-1 0 0 0,0 1-1 0 0,0 0 1 0 0,0-1 0 0 0,-1 1-1 0 0,1-1 1 0 0,0 1-1 0 0,0 0 1 0 0,-1-1 0 0 0,1 1-1 0 0,0 0 1 0 0,-1-1 0 0 0,1 1-1 0 0,0 0 1 0 0,-1-1 0 0 0,1 1-1 0 0,-1 0 1 0 0,0-1-1 0 0,-1 1 187 0 0,0 0-1 0 0,0 0 1 0 0,0 0-1 0 0,0 0 1 0 0,0 0-1 0 0,-1-1 1 0 0,1 1-1 0 0,0-1 1 0 0,-2-1-1 0 0,-6-1-70 0 0,-4 2-123 0 0,0 1 1 0 0,1 0 0 0 0,-1 1-1 0 0,0 0 1 0 0,1 1-1 0 0,-1 1 1 0 0,-18 5-1 0 0,-37 6-22 0 0,-217-2 874 0 0,200-13-226 0 0,0 5-1 0 0,-107 17 0 0 0,8 21-469 0 0,120-29-176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4.056"/>
    </inkml:context>
    <inkml:brush xml:id="br0">
      <inkml:brushProperty name="width" value="0.1" units="cm"/>
      <inkml:brushProperty name="height" value="0.1" units="cm"/>
      <inkml:brushProperty name="color" value="#66CC00"/>
    </inkml:brush>
  </inkml:definitions>
  <inkml:trace contextRef="#ctx0" brushRef="#br0">2916 61 5871 0 0,'4'-12'224'0'0,"-3"9"-172"0"0,0 0 0 0 0,0 0 0 0 0,0 0 0 0 0,0 1 0 0 0,1-1 0 0 0,-1 0 0 0 0,4-3 0 0 0,6-5 125 0 0,-7 7 184 0 0,-14 8-163 0 0,7-2-198 0 0,-1-1 0 0 0,0 1 0 0 0,0-1-1 0 0,0 0 1 0 0,0-1 0 0 0,0 1-1 0 0,-1-1 1 0 0,1 1 0 0 0,-7-2 0 0 0,-40-6 190 0 0,12 1 102 0 0,-130-1 386 0 0,0 7-1 0 0,-202 27 0 0 0,246-13-677 0 0,-108 11 0 0 0,-64-15-38 0 0,66-4 12 0 0,-296 37 112 0 0,375-29 92 0 0,-185 26 215 0 0,194-14-3252 0 0,96-16-355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5.235"/>
    </inkml:context>
    <inkml:brush xml:id="br0">
      <inkml:brushProperty name="width" value="0.1" units="cm"/>
      <inkml:brushProperty name="height" value="0.1" units="cm"/>
      <inkml:brushProperty name="color" value="#66CC00"/>
    </inkml:brush>
  </inkml:definitions>
  <inkml:trace contextRef="#ctx0" brushRef="#br0">1907 87 3223 0 0,'-3'-3'160'0'0,"-1"0"0"0"0,1 1-1 0 0,-1-1 1 0 0,0 1-1 0 0,1 0 1 0 0,-1 0-1 0 0,0 0 1 0 0,0 0-1 0 0,-7-1 1 0 0,-39-7 1783 0 0,30 7-2210 0 0,-184-14 585 0 0,179 15-308 0 0,-612-24 1814 0 0,507 22-1589 0 0,-1 5 0 0 0,-131 19-1 0 0,-66 13-484 0 0,252-23-44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5.834"/>
    </inkml:context>
    <inkml:brush xml:id="br0">
      <inkml:brushProperty name="width" value="0.1" units="cm"/>
      <inkml:brushProperty name="height" value="0.1" units="cm"/>
      <inkml:brushProperty name="color" value="#66CC00"/>
    </inkml:brush>
  </inkml:definitions>
  <inkml:trace contextRef="#ctx0" brushRef="#br0">2045 108 3679 0 0,'-7'-3'166'0'0,"5"2"-136"0"0,0 0-1 0 0,0 0 1 0 0,0 0-1 0 0,0 0 1 0 0,0 0-1 0 0,0 1 0 0 0,0-1 1 0 0,0 1-1 0 0,0-1 1 0 0,0 1-1 0 0,0 0 1 0 0,0 0-1 0 0,0 0 1 0 0,0 0-1 0 0,-1 0 1 0 0,1 1-1 0 0,-3 0 0 0 0,0 0 89 0 0,1 0 0 0 0,0-1 0 0 0,-1 1-1 0 0,1-1 1 0 0,-1 0 0 0 0,-4-1-1 0 0,-9 1 55 0 0,-186 30 14 0 0,146-19-312 0 0,-1-2 0 0 0,-74 2 0 0 0,14-15 931 0 0,0-5 0 0 0,1-5 0 0 0,-168-42 0 0 0,164 28 22 0 0,-142-13 0 0 0,192 35-958 0 0,-1 3 0 0 0,0 3 0 0 0,-100 13 0 0 0,103-2-3303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6.445"/>
    </inkml:context>
    <inkml:brush xml:id="br0">
      <inkml:brushProperty name="width" value="0.1" units="cm"/>
      <inkml:brushProperty name="height" value="0.1" units="cm"/>
      <inkml:brushProperty name="color" value="#66CC00"/>
    </inkml:brush>
  </inkml:definitions>
  <inkml:trace contextRef="#ctx0" brushRef="#br0">2418 107 5407 0 0,'-3'-10'142'0'0,"2"5"-92"0"0,0-1 0 0 0,0 1 0 0 0,-1 0 0 0 0,0 0 0 0 0,0 0 0 0 0,0 1 0 0 0,0-1 0 0 0,-5-6 0 0 0,3 9 154 0 0,-1-1-1 0 0,1 1 0 0 0,-1 0 0 0 0,0 1 0 0 0,0-1 0 0 0,0 1 1 0 0,1 0-1 0 0,-8-1 0 0 0,2 0 100 0 0,-7-1-212 0 0,1 1 0 0 0,-1 0-1 0 0,0 2 1 0 0,-25 1-1 0 0,-68 13-51 0 0,66-7 7 0 0,-334 14 764 0 0,341-21-666 0 0,-414-24 1412 0 0,183 4-1009 0 0,142 12-378 0 0,-130-3-107 0 0,200 11 20 0 0,0 4 0 0 0,-89 15 0 0 0,-49 27-467 0 0,89-22-3786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3:55.165"/>
    </inkml:context>
    <inkml:brush xml:id="br0">
      <inkml:brushProperty name="width" value="0.1" units="cm"/>
      <inkml:brushProperty name="height" value="0.1" units="cm"/>
      <inkml:brushProperty name="color" value="#66CC00"/>
    </inkml:brush>
  </inkml:definitions>
  <inkml:trace contextRef="#ctx0" brushRef="#br0">1827 1916 4111 0 0,'-1'-3'235'0'0,"0"0"-1"0"0,0 0 0 0 0,1 0 0 0 0,0-1 0 0 0,-1 1 0 0 0,1 0 0 0 0,0 0 1 0 0,1 0-1 0 0,-1 0 0 0 0,1-5 0 0 0,8-31 2436 0 0,-7 34-2422 0 0,0 0 1 0 0,-1 0 0 0 0,0-1 0 0 0,0 1-1 0 0,-1 0 1 0 0,0-1 0 0 0,0-7 0 0 0,0 11-184 0 0,-1 0 0 0 0,1 0 0 0 0,-1-1 0 0 0,0 1 0 0 0,1 0 0 0 0,-1 0 0 0 0,0 0 0 0 0,0 0 0 0 0,-1 0 0 0 0,1 0 0 0 0,0 0 0 0 0,-1 0 0 0 0,1 0 0 0 0,-1 0 0 0 0,1 1 0 0 0,-1-1 0 0 0,0 1 0 0 0,0-1 0 0 0,-4-1 0 0 0,2 0 170 0 0,-1 1 0 0 0,-1 0 0 0 0,1 0 0 0 0,-7-2 0 0 0,-9-2 444 0 0,19 4-622 0 0,-1-1 1 0 0,1 1 0 0 0,0 0-1 0 0,0-1 1 0 0,0 1 0 0 0,0-1-1 0 0,0 0 1 0 0,0 0 0 0 0,1 0-1 0 0,-1 0 1 0 0,1 0 0 0 0,0 0-1 0 0,-1-5 1 0 0,-5-9 209 0 0,-6-11 1756 0 0,3 8-1819 0 0,0 1 0 0 0,-12-19 0 0 0,17 33-315 0 0,1-1 0 0 0,-1 0 1 0 0,0 1-1 0 0,0 0 0 0 0,0 0 0 0 0,-1 1 0 0 0,1-1 1 0 0,-1 1-1 0 0,0 0 0 0 0,-8-3 0 0 0,-72-29 190 0 0,-38-20 187 0 0,107 47-228 0 0,-1-1 0 0 0,2-1 1 0 0,0-1-1 0 0,-28-25 0 0 0,28 21 25 0 0,-19-18 97 0 0,2-1 1 0 0,1-1-1 0 0,-39-59 0 0 0,-12-21 76 0 0,8 14-72 0 0,49 65-50 0 0,-51-58 0 0 0,-39-25 281 0 0,35 36-250 0 0,63 64-64 0 0,2-2 0 0 0,1 0 0 0 0,0-1 0 0 0,-11-26-1 0 0,13 25-61 0 0,0 0 0 0 0,-2 1 0 0 0,-32-40 0 0 0,-54-50-19 0 0,91 103 0 0 0,0 1 0 0 0,-1 0 0 0 0,0 1 0 0 0,-20-12 0 0 0,0 1 0 0 0,-50-27 0 0 0,77 44 1 0 0,0 0-1 0 0,0 0 0 0 0,0 1 1 0 0,0-1-1 0 0,-1 1 1 0 0,-6-1-1 0 0,-14-4-75 0 0,24 5 75 0 0,-1 0 0 0 0,1 0 0 0 0,0 0 0 0 0,-1 0 0 0 0,1 0 0 0 0,0 0 0 0 0,0 0 0 0 0,0 0 0 0 0,0 0 0 0 0,0 0 0 0 0,0-1 0 0 0,0 1 0 0 0,0 0 0 0 0,0-1 0 0 0,0 1 0 0 0,1-1 0 0 0,-1 1 0 0 0,1-1 0 0 0,-1 1 0 0 0,1-1 0 0 0,0 1 0 0 0,-1-1 0 0 0,1 1 0 0 0,0-1 0 0 0,0 1 0 0 0,0-1 0 0 0,0 0 0 0 0,0 1 0 0 0,1-1 0 0 0,-1 1 0 0 0,1-3 0 0 0,-1 5 3 0 0,0-1 1 0 0,0 1-1 0 0,1-1 0 0 0,-1 1 0 0 0,0-1 1 0 0,0 1-1 0 0,1 0 0 0 0,-1-1 0 0 0,0 1 0 0 0,1-1 1 0 0,-1 1-1 0 0,0-1 0 0 0,1 0 0 0 0,-1 1 0 0 0,1-1 1 0 0,-1 1-1 0 0,1-1 0 0 0,-1 0 0 0 0,1 1 1 0 0,-1-1-1 0 0,1 0 0 0 0,0 1 0 0 0,13 7-66 0 0,30 8 52 0 0,-19-7 11 0 0,37 17 0 0 0,28 26 155 0 0,-78-44-116 0 0,1-1 0 0 0,0-1 0 0 0,26 10 1 0 0,-32-14-26 0 0,0 0 1 0 0,1 0-1 0 0,-1-1 1 0 0,1 0-1 0 0,0 0 1 0 0,-1 0 0 0 0,1-1-1 0 0,15-2 1 0 0,-16 0 12 0 0,-1 0-1 0 0,0 0 1 0 0,0-1 0 0 0,1 1-1 0 0,-2-2 1 0 0,1 1 0 0 0,0 0-1 0 0,-1-1 1 0 0,10-9 0 0 0,-14 12-24 0 0,0 0 0 0 0,-1 0 1 0 0,1 0-1 0 0,-1 0 1 0 0,1 0-1 0 0,-1 0 1 0 0,0 0-1 0 0,1-1 1 0 0,-1 1-1 0 0,0 0 1 0 0,0 0-1 0 0,1 0 1 0 0,-1-1-1 0 0,0 1 1 0 0,0 0-1 0 0,-1 0 1 0 0,1 0-1 0 0,0-1 1 0 0,0 1-1 0 0,0 0 1 0 0,-1 0-1 0 0,1 0 1 0 0,-1 0-1 0 0,1 0 1 0 0,-1 0-1 0 0,1 0 1 0 0,-1-1-1 0 0,0 2 1 0 0,1-1-1 0 0,-1 0 1 0 0,0 0-1 0 0,-1-1 1 0 0,0-1 4 0 0,0 0-1 0 0,-1 1 1 0 0,1-1 0 0 0,-1 1 0 0 0,0-1 0 0 0,0 1 0 0 0,0 0 0 0 0,0 0 0 0 0,0 0 0 0 0,-3-1 0 0 0,-6 0-8 0 0,0 0 0 0 0,-23-1 0 0 0,-5-2 0 0 0,26 3-3 0 0,-9-2 37 0 0,-34-12-1 0 0,44 13-33 0 0,-1 0 0 0 0,1 1 0 0 0,-1 0 0 0 0,0 1 0 0 0,0 1 0 0 0,0 0 0 0 0,-19 2 0 0 0,11 0 0 0 0,1 2 0 0 0,0 1 0 0 0,0 0 0 0 0,-23 9 0 0 0,-30 5-64 0 0,74-17 64 0 0,-1-1-1 0 0,1 0 1 0 0,0 0-1 0 0,-1 0 1 0 0,1 0-1 0 0,0 0 1 0 0,-1 1 0 0 0,1-1-1 0 0,0 0 1 0 0,-1 0-1 0 0,1 1 1 0 0,0-1-1 0 0,0 0 1 0 0,-1 1-1 0 0,1-1 1 0 0,0 0 0 0 0,0 0-1 0 0,0 1 1 0 0,0-1-1 0 0,-1 0 1 0 0,1 1-1 0 0,0-1 1 0 0,0 1-1 0 0,0-1 1 0 0,0 0-1 0 0,0 1 1 0 0,0-1 0 0 0,0 0-1 0 0,0 1 1 0 0,0 0-1 0 0,5 14-43 0 0,13 10 22 0 0,20 6-60 0 0,-28-24 67 0 0,0 1 0 0 0,14 14-1 0 0,-1 3 68 0 0,26 38 0 0 0,-41-51 11 0 0,0 1-1 0 0,-1-1 0 0 0,0 1 0 0 0,-1 0 0 0 0,8 28 1 0 0,-12-30-225 0 0,0 1 0 0 0,-1-1 0 0 0,0 1 0 0 0,-1 0 0 0 0,-1 15 0 0 0,-2-6-1104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47.846"/>
    </inkml:context>
    <inkml:brush xml:id="br0">
      <inkml:brushProperty name="width" value="0.1" units="cm"/>
      <inkml:brushProperty name="height" value="0.1" units="cm"/>
      <inkml:brushProperty name="color" value="#66CC00"/>
    </inkml:brush>
  </inkml:definitions>
  <inkml:trace contextRef="#ctx0" brushRef="#br0">2636 171 2759 0 0,'0'-7'355'0'0,"-1"0"-1"0"0,0 1 1 0 0,0-1-1 0 0,0 0 1 0 0,-1 1-1 0 0,-5-13 1 0 0,6 15-199 0 0,0 0 1 0 0,0 0-1 0 0,0 0 1 0 0,0-1-1 0 0,1 1 1 0 0,-1 0-1 0 0,1-1 1 0 0,1-5-1 0 0,-1 5-140 0 0,1 0 0 0 0,-2 0 0 0 0,1 0 0 0 0,0 0 0 0 0,-1 0 0 0 0,-2-7 0 0 0,3 11-1 0 0,-1-1-1 0 0,0 1 1 0 0,0-1 0 0 0,1 1-1 0 0,-1 0 1 0 0,0-1 0 0 0,0 1 0 0 0,0 0-1 0 0,0 0 1 0 0,-1 0 0 0 0,1 0-1 0 0,0 0 1 0 0,0 0 0 0 0,-1 0 0 0 0,1 0-1 0 0,-1 1 1 0 0,1-1 0 0 0,0 0-1 0 0,-1 1 1 0 0,0-1 0 0 0,1 1 0 0 0,-1-1-1 0 0,1 1 1 0 0,-3 0 0 0 0,-9-1 33 0 0,1 0 1 0 0,0 1 0 0 0,-1 0 0 0 0,1 1-1 0 0,0 0 1 0 0,-21 6 0 0 0,-72 27 473 0 0,20-5-315 0 0,24-13-171 0 0,-1-3 0 0 0,0-3 0 0 0,-81 3 0 0 0,-293 24 1020 0 0,323-29-832 0 0,-177-7 0 0 0,-19-1 16 0 0,-48 6-176 0 0,260-7-352 0 0,-157 19-1 0 0,153 0-38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57.389"/>
    </inkml:context>
    <inkml:brush xml:id="br0">
      <inkml:brushProperty name="width" value="0.1" units="cm"/>
      <inkml:brushProperty name="height" value="0.1" units="cm"/>
      <inkml:brushProperty name="color" value="#66CC00"/>
    </inkml:brush>
  </inkml:definitions>
  <inkml:trace contextRef="#ctx0" brushRef="#br0">3119 37 5039 0 0,'-1'-3'87'0'0,"0"1"-1"0"0,-1 0 0 0 0,1-1 0 0 0,-1 1 1 0 0,1 0-1 0 0,-1 0 0 0 0,0 0 1 0 0,1 0-1 0 0,-1 1 0 0 0,0-1 0 0 0,0 0 1 0 0,-1 1-1 0 0,1-1 0 0 0,0 1 0 0 0,0 0 1 0 0,-1 0-1 0 0,1 0 0 0 0,-1 0 0 0 0,1 0 1 0 0,-1 0-1 0 0,1 1 0 0 0,-1-1 0 0 0,1 1 1 0 0,-1 0-1 0 0,-3 0 0 0 0,-7-1 55 0 0,0 1 1 0 0,0 1-1 0 0,-21 3 0 0 0,-19 7 122 0 0,-39 4 458 0 0,-104 20 138 0 0,80-10-707 0 0,-105 25 176 0 0,-62 11 485 0 0,133-51-338 0 0,33-4-34 0 0,23 4-172 0 0,-142 8 338 0 0,192-20-392 0 0,0-1-1 0 0,-68-15 1 0 0,-85-30 569 0 0,111 25-441 0 0,17 7-230 0 0,-1 3 0 0 0,-1 3 0 0 0,0 3 0 0 0,-100 4 0 0 0,140 5-87 0 0,0 1-1 0 0,0 2 1 0 0,0 1-1 0 0,-48 16 0 0 0,-113 56-3436 0 0,163-65 1937 0 0,-42 18-2984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57.835"/>
    </inkml:context>
    <inkml:brush xml:id="br0">
      <inkml:brushProperty name="width" value="0.1" units="cm"/>
      <inkml:brushProperty name="height" value="0.1" units="cm"/>
      <inkml:brushProperty name="color" value="#66CC00"/>
    </inkml:brush>
  </inkml:definitions>
  <inkml:trace contextRef="#ctx0" brushRef="#br0">972 99 4031 0 0,'-5'-1'392'0'0,"-1"1"-1"0"0,1-1 1 0 0,-1-1 0 0 0,1 1-1 0 0,0-1 1 0 0,-7-3-1 0 0,-17-5 788 0 0,-150-20 1581 0 0,48 10-1872 0 0,76 10-566 0 0,-1 2 0 0 0,-80 0 0 0 0,111 8-324 0 0,0 1 0 0 0,1 2 0 0 0,-1 0 0 0 0,0 2 0 0 0,1 1 0 0 0,0 1 0 0 0,-45 19 0 0 0,19-1-641 0 0,-1 1-240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59.064"/>
    </inkml:context>
    <inkml:brush xml:id="br0">
      <inkml:brushProperty name="width" value="0.1" units="cm"/>
      <inkml:brushProperty name="height" value="0.1" units="cm"/>
      <inkml:brushProperty name="color" value="#66CC00"/>
    </inkml:brush>
  </inkml:definitions>
  <inkml:trace contextRef="#ctx0" brushRef="#br0">2755 131 455 0 0,'0'-2'104'0'0,"-1"0"0"0"0,1 0-1 0 0,-1 0 1 0 0,0 0-1 0 0,0 0 1 0 0,0 0 0 0 0,0 0-1 0 0,0 0 1 0 0,0 0-1 0 0,0 0 1 0 0,-1 1 0 0 0,1-1-1 0 0,-1 0 1 0 0,1 1-1 0 0,-1-1 1 0 0,0 1 0 0 0,0 0-1 0 0,1-1 1 0 0,-1 1-1 0 0,-2-1 1 0 0,0 1 111 0 0,0 0 0 0 0,-1 0 0 0 0,1 1 0 0 0,0-1 0 0 0,0 1 0 0 0,0 0 0 0 0,-1 0 0 0 0,1 1 0 0 0,-8 1 0 0 0,-17 2-143 0 0,0 1 121 0 0,0 0-1 0 0,0-3 0 0 0,0 0 1 0 0,-1-2-1 0 0,-38-4 0 0 0,-306-33 3855 0 0,304 37-3915 0 0,0 4-1 0 0,-125 22 1 0 0,62-6-16 0 0,81-16 15 0 0,1-1 1 0 0,-1-3 0 0 0,0-2 0 0 0,-67-12-1 0 0,-136-17 608 0 0,-221-33 389 0 0,435 58-1123 0 0,-1 1 0 0 0,1 2 0 0 0,-1 1 0 0 0,1 3 0 0 0,-1 1 0 0 0,-58 12 0 0 0,-21 15-3715 0 0,57-9-338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3:59.624"/>
    </inkml:context>
    <inkml:brush xml:id="br0">
      <inkml:brushProperty name="width" value="0.1" units="cm"/>
      <inkml:brushProperty name="height" value="0.1" units="cm"/>
      <inkml:brushProperty name="color" value="#66CC00"/>
    </inkml:brush>
  </inkml:definitions>
  <inkml:trace contextRef="#ctx0" brushRef="#br0">2348 69 6335 0 0,'-4'-10'236'0'0,"-8"-16"119"0"0,11 24-332 0 0,1 1-1 0 0,-1 0 1 0 0,0 0 0 0 0,0 0 0 0 0,0 0 0 0 0,0 0 0 0 0,0 0-1 0 0,0 0 1 0 0,0 1 0 0 0,0-1 0 0 0,0 0 0 0 0,0 0-1 0 0,0 1 1 0 0,-1-1 0 0 0,1 1 0 0 0,0-1 0 0 0,0 1 0 0 0,-2-1-1 0 0,-24-2 190 0 0,1 1 0 0 0,0 1 0 0 0,0 1 0 0 0,-1 1 0 0 0,-49 10 0 0 0,25-4-200 0 0,0-1 0 0 0,-70-2 0 0 0,1 0 19 0 0,14-2 840 0 0,-158-17 0 0 0,158 7-366 0 0,13 5-223 0 0,-136 14 0 0 0,148-5-253 0 0,10-5 4 0 0,-1-3 0 0 0,-116-19 0 0 0,180 20-25 0 0,-45-6-40 0 0,0 3 0 0 0,-1 2 0 0 0,0 2 1 0 0,0 2-1 0 0,-78 15 0 0 0,62-4-856 0 0,-2-1-2919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00.205"/>
    </inkml:context>
    <inkml:brush xml:id="br0">
      <inkml:brushProperty name="width" value="0.1" units="cm"/>
      <inkml:brushProperty name="height" value="0.1" units="cm"/>
      <inkml:brushProperty name="color" value="#66CC00"/>
    </inkml:brush>
  </inkml:definitions>
  <inkml:trace contextRef="#ctx0" brushRef="#br0">1475 162 1375 0 0,'-1'-5'-415'0'0,"0"0"767"0"0,-1 0-1 0 0,1 1 1 0 0,-1-1 0 0 0,0 1 0 0 0,0-1-1 0 0,0 1 1 0 0,0 0 0 0 0,-1-1-1 0 0,0 1 1 0 0,1 1 0 0 0,-2-1 0 0 0,1 0-1 0 0,0 1 1 0 0,-1 0 0 0 0,1-1 0 0 0,-5-1-1 0 0,2 1-257 0 0,0 1-1 0 0,-1 0 0 0 0,1 0 0 0 0,-1 0 0 0 0,1 1 0 0 0,-1 0 0 0 0,0 1 0 0 0,0-1 0 0 0,0 1 1 0 0,0 0-1 0 0,0 1 0 0 0,-8 0 0 0 0,-10 2-46 0 0,0 1 0 0 0,-28 7 0 0 0,-10 1 69 0 0,26-7 131 0 0,-1-3 0 0 0,1-1-1 0 0,-75-9 1 0 0,-108-36 1337 0 0,172 33-1124 0 0,-1 3-1 0 0,0 2 1 0 0,-63-2-1 0 0,79 9-392 0 0,0 1-1 0 0,0 2 1 0 0,0 1-1 0 0,1 2 1 0 0,-61 19-1 0 0,46-8-460 0 0,-67 35-1 0 0,69-27-80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00.775"/>
    </inkml:context>
    <inkml:brush xml:id="br0">
      <inkml:brushProperty name="width" value="0.1" units="cm"/>
      <inkml:brushProperty name="height" value="0.1" units="cm"/>
      <inkml:brushProperty name="color" value="#66CC00"/>
    </inkml:brush>
  </inkml:definitions>
  <inkml:trace contextRef="#ctx0" brushRef="#br0">1319 314 1839 0 0,'-4'-1'294'0'0,"0"1"-1"0"0,0-1 0 0 0,0 0 1 0 0,0 0-1 0 0,1 0 0 0 0,-1 0 1 0 0,0-1-1 0 0,0 0 0 0 0,1 1 1 0 0,-1-1-1 0 0,-4-4 0 0 0,-39-33 705 0 0,21 17-212 0 0,-5-1-89 0 0,-1 1 0 0 0,-1 2-1 0 0,-1 1 1 0 0,-39-14 0 0 0,-150-45 1242 0 0,191 68-1853 0 0,0 2 0 0 0,0 1 0 0 0,-1 1 0 0 0,0 2 0 0 0,0 2 0 0 0,0 0 0 0 0,0 3-1 0 0,0 0 1 0 0,0 2 0 0 0,-35 9 0 0 0,-158 58-2576 0 0,175-51 1183 0 0,-47 14-2864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07.899"/>
    </inkml:context>
    <inkml:brush xml:id="br0">
      <inkml:brushProperty name="width" value="0.1" units="cm"/>
      <inkml:brushProperty name="height" value="0.1" units="cm"/>
      <inkml:brushProperty name="color" value="#66CC00"/>
    </inkml:brush>
  </inkml:definitions>
  <inkml:trace contextRef="#ctx0" brushRef="#br0">1212 135 719 0 0,'0'-1'5'0'0,"0"0"-1"0"0,-1 1 0 0 0,1-1 0 0 0,0 0 0 0 0,-1 0 0 0 0,1 0 0 0 0,0 0 1 0 0,-1 0-1 0 0,1 1 0 0 0,-1-1 0 0 0,0 0 0 0 0,1 0 0 0 0,-1 1 0 0 0,1-1 1 0 0,-1 0-1 0 0,0 1 0 0 0,0-1 0 0 0,1 1 0 0 0,-1-1 0 0 0,0 1 0 0 0,0-1 1 0 0,0 1-1 0 0,0 0 0 0 0,0-1 0 0 0,-30-9 465 0 0,15 5-55 0 0,-49-18 810 0 0,-1 3-1 0 0,-1 2 1 0 0,-1 4-1 0 0,-1 2 1 0 0,-93-3-1 0 0,130 15-989 0 0,0 1 0 0 0,0 2 1 0 0,1 2-1 0 0,-1 1 0 0 0,-39 12 0 0 0,-151 64-6 0 0,87-29-871 0 0,70-29-2931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09.132"/>
    </inkml:context>
    <inkml:brush xml:id="br0">
      <inkml:brushProperty name="width" value="0.1" units="cm"/>
      <inkml:brushProperty name="height" value="0.1" units="cm"/>
      <inkml:brushProperty name="color" value="#66CC00"/>
    </inkml:brush>
  </inkml:definitions>
  <inkml:trace contextRef="#ctx0" brushRef="#br0">1819 0 455 0 0,'-60'14'623'0'0,"-5"2"170"0"0,24-13 287 0 0,0-1-1 0 0,-66-5 1 0 0,-40 1 143 0 0,-20 18-849 0 0,45-3 110 0 0,28-7 497 0 0,-137-10-1 0 0,-94-28 329 0 0,296 29-1267 0 0,-17-3-18 0 0,0 3 0 0 0,0 1 0 0 0,0 3 0 0 0,-51 6 0 0 0,44 2-193 0 0,-2 2-14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09.533"/>
    </inkml:context>
    <inkml:brush xml:id="br0">
      <inkml:brushProperty name="width" value="0.1" units="cm"/>
      <inkml:brushProperty name="height" value="0.1" units="cm"/>
      <inkml:brushProperty name="color" value="#66CC00"/>
    </inkml:brush>
  </inkml:definitions>
  <inkml:trace contextRef="#ctx0" brushRef="#br0">1082 45 3167 0 0,'-1'-1'11'0'0,"0"0"0"0"0,0 1 0 0 0,0-1 0 0 0,0 0 0 0 0,0 0 0 0 0,0 1 0 0 0,-1-1 0 0 0,1 1 1 0 0,0-1-1 0 0,0 1 0 0 0,0-1 0 0 0,-1 1 0 0 0,1 0 0 0 0,0-1 0 0 0,-1 1 0 0 0,1 0 0 0 0,0 0 0 0 0,-1 0 0 0 0,1 0 0 0 0,0 0 0 0 0,0 1 0 0 0,-1-1 0 0 0,1 0 0 0 0,0 0 0 0 0,-1 1 0 0 0,1-1 0 0 0,0 1 0 0 0,0-1 0 0 0,0 1 0 0 0,0 0 0 0 0,-2 0 0 0 0,-10 4 18 0 0,0 0 7 0 0,1-1 0 0 0,-1 0 1 0 0,0-1-1 0 0,0-1 0 0 0,-1 0 0 0 0,1-1 1 0 0,0 0-1 0 0,-1-1 0 0 0,-23-3 0 0 0,-56-17 1319 0 0,-28-3 1257 0 0,-75 4-820 0 0,133 15-1531 0 0,-73 7-1 0 0,47 2-164 0 0,-38 3-2981 0 0,79-3-294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3:57.155"/>
    </inkml:context>
    <inkml:brush xml:id="br0">
      <inkml:brushProperty name="width" value="0.1" units="cm"/>
      <inkml:brushProperty name="height" value="0.1" units="cm"/>
      <inkml:brushProperty name="color" value="#66CC00"/>
    </inkml:brush>
  </inkml:definitions>
  <inkml:trace contextRef="#ctx0" brushRef="#br0">1983 22 2759 0 0,'-11'-21'3899'0'0,"7"28"-3865"0"0,0 0 1 0 0,0 0-1 0 0,-1 0 0 0 0,0 0 0 0 0,0-1 1 0 0,-1 0-1 0 0,1 0 0 0 0,-1 0 1 0 0,-12 8-1 0 0,-16 18 1070 0 0,-76 94 932 0 0,99-114-2032 0 0,-100 98 66 0 0,-82 33 705 0 0,147-111-605 0 0,1 3 1 0 0,2 2-1 0 0,-42 46 0 0 0,11-11 7 0 0,-37 42 408 0 0,-142 142 642 0 0,196-202-1205 0 0,-181 193 31 0 0,191-195-11 0 0,-105 90 1 0 0,19-22 0 0 0,105-85-42 0 0,24-29 21 0 0,-1 0-1 0 0,1 0 1 0 0,-1 0 0 0 0,-1-1 0 0 0,1 1 0 0 0,-1-1 0 0 0,0 0-1 0 0,0-1 1 0 0,-11 7 0 0 0,17-11-21 0 0,0 0 1 0 0,-1 0-1 0 0,1 0 0 0 0,0 0 1 0 0,0 1-1 0 0,-1-1 0 0 0,1 0 1 0 0,0 0-1 0 0,0 0 0 0 0,-1 0 1 0 0,1 0-1 0 0,0 0 0 0 0,0 0 1 0 0,-1 0-1 0 0,1 0 0 0 0,0-1 1 0 0,0 1-1 0 0,-1 0 0 0 0,1 0 1 0 0,0 0-1 0 0,0 0 0 0 0,-1 0 1 0 0,1 0-1 0 0,0 0 0 0 0,0 0 1 0 0,0-1-1 0 0,-1 1 0 0 0,1 0 1 0 0,0 0-1 0 0,0 0 0 0 0,0-1 1 0 0,0 1-1 0 0,-1 0 0 0 0,1 0 1 0 0,0 0-1 0 0,0-1 0 0 0,0 1 1 0 0,-3-15 345 0 0,6-15 615 0 0,0 20-811 0 0,0 0 0 0 0,0 1 0 0 0,1 0 0 0 0,0 0 1 0 0,10-16-1 0 0,5-13 91 0 0,100-254 70 0 0,-111 271-312 0 0,-5 14 0 0 0,0 0 0 0 0,0 0 0 0 0,-1 0 0 0 0,0 0 0 0 0,0-1 0 0 0,1-10 0 0 0,-3 17 0 0 0,0 1 0 0 0,0-1-1 0 0,0 1 1 0 0,0-1-1 0 0,0 1 1 0 0,0 0 0 0 0,0-1-1 0 0,0 1 1 0 0,0-1 0 0 0,0 1-1 0 0,0-1 1 0 0,0 1 0 0 0,-1-1-1 0 0,1 1 1 0 0,0-1 0 0 0,0 1-1 0 0,0-1 1 0 0,-1 1 0 0 0,1 0-1 0 0,0-1 1 0 0,-1 1 0 0 0,1-1-1 0 0,0 1 1 0 0,-1 0-1 0 0,1-1 1 0 0,0 1 0 0 0,-1 0-1 0 0,1 0 1 0 0,-1-1 0 0 0,1 1-1 0 0,-2 0 1 0 0,1 0-2 0 0,0 0 0 0 0,0 0 0 0 0,-1 0 0 0 0,1 0 0 0 0,0 0 1 0 0,-1 0-1 0 0,1 1 0 0 0,0-1 0 0 0,0 0 0 0 0,0 1 0 0 0,-1-1 0 0 0,0 2 0 0 0,-5 1-7 0 0,1 1 0 0 0,0 0 0 0 0,-7 7 0 0 0,3-1-1 0 0,1 0 0 0 0,1 0 0 0 0,0 1 0 0 0,1 1 0 0 0,0-1 0 0 0,0 1 0 0 0,2 0 0 0 0,-6 14 0 0 0,1-3-9 0 0,-14 24 0 0 0,10-25 20 0 0,1 1 0 0 0,1 1 0 0 0,1 0 0 0 0,1 0 0 0 0,1 1 0 0 0,2 1 0 0 0,0-1 0 0 0,2 1 0 0 0,0 0 0 0 0,0 52 0 0 0,7 45 52 0 0,-2-114-44 0 0,2 0-1 0 0,-1 0 0 0 0,4 8 1 0 0,-5-14-3 0 0,1 0 1 0 0,0 0-1 0 0,0 0 1 0 0,0 0-1 0 0,1 0 0 0 0,-1-1 1 0 0,1 1-1 0 0,-1-1 1 0 0,1 1-1 0 0,0-1 1 0 0,0 1-1 0 0,3 2 1 0 0,-3-4 34 0 0,0 0 1 0 0,1 0-1 0 0,-1 0 1 0 0,0 0-1 0 0,1 0 1 0 0,-1-1-1 0 0,1 1 1 0 0,-1-1-1 0 0,0 0 1 0 0,1 0-1 0 0,-1 1 1 0 0,1-1 0 0 0,-1-1-1 0 0,1 1 1 0 0,-1 0-1 0 0,4-2 1 0 0,5 0 140 0 0,-1-2 1 0 0,15-6-1 0 0,-5 3-45 0 0,24-11-39 0 0,-2-2 0 0 0,59-36 0 0 0,25-13 39 0 0,-123 67-136 0 0,0 1 1 0 0,0-1-1 0 0,1 1 0 0 0,-1 0 1 0 0,0 1-1 0 0,1-1 0 0 0,-1 0 1 0 0,1 1-1 0 0,-1 0 0 0 0,1 0 1 0 0,0 0-1 0 0,-1 0 0 0 0,1 0 1 0 0,4 2-1 0 0,16 9-5218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10.163"/>
    </inkml:context>
    <inkml:brush xml:id="br0">
      <inkml:brushProperty name="width" value="0.1" units="cm"/>
      <inkml:brushProperty name="height" value="0.1" units="cm"/>
      <inkml:brushProperty name="color" value="#66CC00"/>
    </inkml:brush>
  </inkml:definitions>
  <inkml:trace contextRef="#ctx0" brushRef="#br0">1883 44 1839 0 0,'-18'-14'143'0'0,"16"11"63"0"0,-1 1 1 0 0,0-1-1 0 0,0 1 0 0 0,0 0 0 0 0,0 0 1 0 0,-1 0-1 0 0,1 1 0 0 0,0-1 0 0 0,-6-1 1 0 0,-1 1 233 0 0,-1 0-1 0 0,0 0 1 0 0,0 1 0 0 0,0 1 0 0 0,-19 1 0 0 0,-56 11-668 0 0,14-1 299 0 0,-34-6 199 0 0,-185-14-1 0 0,-60 0 1739 0 0,179 22-1545 0 0,-238 49-1 0 0,217-10-3222 0 0,130-29-352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15.808"/>
    </inkml:context>
    <inkml:brush xml:id="br0">
      <inkml:brushProperty name="width" value="0.1" units="cm"/>
      <inkml:brushProperty name="height" value="0.1" units="cm"/>
      <inkml:brushProperty name="color" value="#66CC00"/>
    </inkml:brush>
  </inkml:definitions>
  <inkml:trace contextRef="#ctx0" brushRef="#br0">1467 100 919 0 0,'6'-8'230'0'0,"-8"4"-373"0"0,-14 1-195 0 0,-2 1 1399 0 0,9 1-513 0 0,0-1-1 0 0,-1 1 1 0 0,1 1 0 0 0,-1-1 0 0 0,1 2 0 0 0,-13 1 0 0 0,9-1-355 0 0,1 0 0 0 0,0-1 0 0 0,-15-1 1 0 0,-183-20 2273 0 0,-14-1-832 0 0,174 14-1381 0 0,-135-17 550 0 0,141 21-666 0 0,-1 3 0 0 0,-55 4 0 0 0,-213 44-312 0 0,266-38-332 0 0,-30 5-3534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16.659"/>
    </inkml:context>
    <inkml:brush xml:id="br0">
      <inkml:brushProperty name="width" value="0.1" units="cm"/>
      <inkml:brushProperty name="height" value="0.1" units="cm"/>
      <inkml:brushProperty name="color" value="#66CC00"/>
    </inkml:brush>
  </inkml:definitions>
  <inkml:trace contextRef="#ctx0" brushRef="#br0">1706 97 3279 0 0,'-1'-1'32'0'0,"-1"-1"-1"0"0,0 1 0 0 0,0 0 1 0 0,0 0-1 0 0,0 0 0 0 0,0 0 1 0 0,0 1-1 0 0,0-1 0 0 0,0 0 1 0 0,0 1-1 0 0,0 0 0 0 0,0-1 1 0 0,0 1-1 0 0,-3 0 0 0 0,-36 2 411 0 0,23 0-252 0 0,-87-2 1081 0 0,-114-13 0 0 0,-103-29 615 0 0,175 21-1320 0 0,74 13-305 0 0,-97 3-1 0 0,-71 15-219 0 0,120-4-427 0 0,16 2-1908 0 0,-7 8-820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18.437"/>
    </inkml:context>
    <inkml:brush xml:id="br0">
      <inkml:brushProperty name="width" value="0.1" units="cm"/>
      <inkml:brushProperty name="height" value="0.1" units="cm"/>
      <inkml:brushProperty name="color" value="#66CC00"/>
    </inkml:brush>
  </inkml:definitions>
  <inkml:trace contextRef="#ctx0" brushRef="#br0">1532 225 1839 0 0,'-9'-13'437'0'0,"0"2"-1"0"0,-1-1 0 0 0,-1 1 0 0 0,0 1 0 0 0,-1 0 1 0 0,-23-17-1 0 0,-7 3-50 0 0,0 1 0 0 0,-73-27-1 0 0,93 42-89 0 0,0 1 0 0 0,-1 2-1 0 0,0 0 1 0 0,0 1 0 0 0,-1 2-1 0 0,1 0 1 0 0,-34 2-1 0 0,-126 19 560 0 0,19-2-499 0 0,-270 35-140 0 0,281-25-372 0 0,68-17-91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18.834"/>
    </inkml:context>
    <inkml:brush xml:id="br0">
      <inkml:brushProperty name="width" value="0.1" units="cm"/>
      <inkml:brushProperty name="height" value="0.1" units="cm"/>
      <inkml:brushProperty name="color" value="#66CC00"/>
    </inkml:brush>
  </inkml:definitions>
  <inkml:trace contextRef="#ctx0" brushRef="#br0">2666 134 455 0 0,'-21'-5'1425'0'0,"-1"2"0"0"0,0 0 0 0 0,-24 0 0 0 0,-1 0-946 0 0,-128-11 575 0 0,-143-16-141 0 0,243 21-614 0 0,-460-45 1664 0 0,489 52-1821 0 0,-503-5 858 0 0,242 36-887 0 0,1 29-881 0 0,206-33-1997 0 0,4 0-925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19.450"/>
    </inkml:context>
    <inkml:brush xml:id="br0">
      <inkml:brushProperty name="width" value="0.1" units="cm"/>
      <inkml:brushProperty name="height" value="0.1" units="cm"/>
      <inkml:brushProperty name="color" value="#66CC00"/>
    </inkml:brush>
  </inkml:definitions>
  <inkml:trace contextRef="#ctx0" brushRef="#br0">2254 376 1839 0 0,'-4'-4'269'0'0,"0"1"-1"0"0,0 0 0 0 0,-1 0 1 0 0,1 0-1 0 0,-1 1 0 0 0,0 0 1 0 0,0 0-1 0 0,0 0 0 0 0,0 0 1 0 0,0 1-1 0 0,0 0 0 0 0,-10-1 0 0 0,-67-13 1208 0 0,0-3-1 0 0,-151-55 1 0 0,149 45-470 0 0,-126-24 0 0 0,40 13-237 0 0,130 28-614 0 0,-203-50 730 0 0,167 45-563 0 0,-98-7-1 0 0,-357 13-36 0 0,361 28-1334 0 0,83-2-102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2.201"/>
    </inkml:context>
    <inkml:brush xml:id="br0">
      <inkml:brushProperty name="width" value="0.1" units="cm"/>
      <inkml:brushProperty name="height" value="0.1" units="cm"/>
      <inkml:brushProperty name="color" value="#66CC00"/>
    </inkml:brush>
  </inkml:definitions>
  <inkml:trace contextRef="#ctx0" brushRef="#br0">2955 48 4431 0 0,'-32'-11'418'0'0,"0"2"-1"0"0,-1 0 1 0 0,0 3 0 0 0,-1 0-1 0 0,1 2 1 0 0,-69 1-1 0 0,-165 41-54 0 0,40-4 565 0 0,124-29-150 0 0,-114-9 0 0 0,8-2 99 0 0,-290-3 583 0 0,351 6-1197 0 0,-205 20-1 0 0,304-13-457 0 0,-201 24 718 0 0,186-17-2570 0 0,-118 35 1 0 0,94-16-1957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3.458"/>
    </inkml:context>
    <inkml:brush xml:id="br0">
      <inkml:brushProperty name="width" value="0.1" units="cm"/>
      <inkml:brushProperty name="height" value="0.1" units="cm"/>
      <inkml:brushProperty name="color" value="#66CC00"/>
    </inkml:brush>
  </inkml:definitions>
  <inkml:trace contextRef="#ctx0" brushRef="#br0">1618 183 919 0 0,'-6'-7'250'0'0,"1"0"0"0"0,-1 1-1 0 0,0 0 1 0 0,-1 0-1 0 0,0 0 1 0 0,0 1-1 0 0,0 0 1 0 0,0 1 0 0 0,-1 0-1 0 0,1 0 1 0 0,-1 0-1 0 0,-10-3 1 0 0,-13-3 854 0 0,-58-10 1 0 0,85 19-1251 0 0,-90-13 433 0 0,-143-3 1 0 0,45 6 111 0 0,149 7-278 0 0,-489-31 1007 0 0,512 35-1135 0 0,-186 3-2254 0 0,135 2-386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3.971"/>
    </inkml:context>
    <inkml:brush xml:id="br0">
      <inkml:brushProperty name="width" value="0.1" units="cm"/>
      <inkml:brushProperty name="height" value="0.1" units="cm"/>
      <inkml:brushProperty name="color" value="#66CC00"/>
    </inkml:brush>
  </inkml:definitions>
  <inkml:trace contextRef="#ctx0" brushRef="#br0">2285 122 455 0 0,'0'-1'86'0'0,"2"-16"-456"0"0,-2 16 466 0 0,0 1-1 0 0,1-1 0 0 0,-1 1 1 0 0,0 0-1 0 0,0-1 0 0 0,-1 1 1 0 0,1-1-1 0 0,0 1 0 0 0,0 0 1 0 0,0-1-1 0 0,0 1 0 0 0,0-1 1 0 0,0 1-1 0 0,0 0 0 0 0,-1-1 1 0 0,1 1-1 0 0,0 0 0 0 0,0-1 0 0 0,0 1 1 0 0,-1 0-1 0 0,1-1 0 0 0,0 1 1 0 0,0 0-1 0 0,-1 0 0 0 0,1-1 1 0 0,0 1-1 0 0,-1 0 0 0 0,1 0 1 0 0,0-1-1 0 0,-1 1 0 0 0,1 0 1 0 0,-1 0-1 0 0,1 0 0 0 0,0 0 0 0 0,-1 0 1 0 0,0-1-1 0 0,-32 1 13 0 0,-185-7-901 0 0,-474-58 5865 0 0,-398 45-4348 0 0,970 26-2843 0 0,-6 6-748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6.129"/>
    </inkml:context>
    <inkml:brush xml:id="br0">
      <inkml:brushProperty name="width" value="0.1" units="cm"/>
      <inkml:brushProperty name="height" value="0.1" units="cm"/>
      <inkml:brushProperty name="color" value="#66CC00"/>
    </inkml:brush>
  </inkml:definitions>
  <inkml:trace contextRef="#ctx0" brushRef="#br0">1677 190 455 0 0,'-23'5'300'0'0,"21"-4"-211"0"0,-1 0-1 0 0,0 0 1 0 0,0 0 0 0 0,0-1-1 0 0,0 1 1 0 0,-4 0-1 0 0,-10-2 90 0 0,1 0-1 0 0,-1-2 0 0 0,1 0 0 0 0,0 0 0 0 0,-1-1 1 0 0,2-1-1 0 0,-1-1 0 0 0,-18-9 0 0 0,15 7 416 0 0,0 2 0 0 0,0 0 0 0 0,0 1 0 0 0,-39-5 0 0 0,-82 3 8 0 0,53 5-266 0 0,-70-9 269 0 0,-179-36 0 0 0,191 23-500 0 0,-245-6-1 0 0,313 26-310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15.804"/>
    </inkml:context>
    <inkml:brush xml:id="br0">
      <inkml:brushProperty name="width" value="0.1" units="cm"/>
      <inkml:brushProperty name="height" value="0.1" units="cm"/>
      <inkml:brushProperty name="color" value="#E71224"/>
    </inkml:brush>
  </inkml:definitions>
  <inkml:trace contextRef="#ctx0" brushRef="#br0">362 703 919 0 0,'0'0'54'0'0,"0"0"-1"0"0,-1 0 0 0 0,1 0 0 0 0,-1 0 0 0 0,1 0 1 0 0,0 0-1 0 0,-1 0 0 0 0,1 0 0 0 0,0-1 0 0 0,-1 1 1 0 0,1 0-1 0 0,0 0 0 0 0,-1 0 0 0 0,1-1 0 0 0,0 1 0 0 0,0 0 1 0 0,-1 0-1 0 0,1-1 0 0 0,0 1 0 0 0,0 0 0 0 0,0 0 1 0 0,-1-1-1 0 0,1 1 0 0 0,0 0 0 0 0,0-1 0 0 0,0 1 1 0 0,0 0-1 0 0,-1-1 0 0 0,1 1 0 0 0,0-1 0 0 0,0 1 0 0 0,0 0 1 0 0,0-1-1 0 0,0 1 0 0 0,0 0 0 0 0,0-1 0 0 0,0 1 1 0 0,0 0-1 0 0,0-1 0 0 0,0 1 0 0 0,1 0 0 0 0,-1-1 1 0 0,0 1-1 0 0,0-1 0 0 0,0 1 0 0 0,1-1 0 0 0,7-21 2430 0 0,-4 14-2770 0 0,-3 4 527 0 0,0 0 0 0 0,0 0-1 0 0,0 0 1 0 0,0 0-1 0 0,-1 0 1 0 0,1-1-1 0 0,-1 1 1 0 0,-1-7-1 0 0,1 9-38 0 0,0 1-1 0 0,-1-1 1 0 0,1 0 0 0 0,-1 1-1 0 0,1-1 1 0 0,-1 1-1 0 0,0-1 1 0 0,0 1-1 0 0,1-1 1 0 0,-1 1-1 0 0,0 0 1 0 0,0-1-1 0 0,0 1 1 0 0,-1 0-1 0 0,1 0 1 0 0,0 0-1 0 0,0 0 1 0 0,-1 0-1 0 0,1 0 1 0 0,0 0 0 0 0,-1 0-1 0 0,1 0 1 0 0,-1 1-1 0 0,-2-2 1 0 0,-35-13 1229 0 0,28 10-1200 0 0,1 1 0 0 0,-1 0 0 0 0,-20-5 0 0 0,26 9-223 0 0,1-1 1 0 0,0 1 0 0 0,0 0-1 0 0,-1 0 1 0 0,1 1 0 0 0,0-1-1 0 0,0 1 1 0 0,0 0 0 0 0,-1 0 0 0 0,1 0-1 0 0,0 0 1 0 0,0 1 0 0 0,0 0-1 0 0,-4 2 1 0 0,7-3-7 0 0,-131 82 510 0 0,127-80-465 0 0,1 0-1 0 0,0 1 1 0 0,0 0-1 0 0,0-1 1 0 0,0 1-1 0 0,1 1 1 0 0,0-1 0 0 0,0 0-1 0 0,0 1 1 0 0,-3 6-1 0 0,6-8-12 0 0,-1-1 1 0 0,1 1-1 0 0,1 0 0 0 0,-1 0 0 0 0,0 0 0 0 0,1-1 0 0 0,-1 1 1 0 0,1 0-1 0 0,1 2 0 0 0,1 8 17 0 0,0 6 0 0 0,0 4 32 0 0,13 42-1 0 0,-13-57-68 0 0,0 0 0 0 0,1 0 0 0 0,0 0 0 0 0,0-1 0 0 0,1 1 0 0 0,0-1 0 0 0,0 0 0 0 0,10 10 0 0 0,-5-7-1 0 0,5 5 6 0 0,20 16 1 0 0,-30-27-8 0 0,1 0-1 0 0,-1-1 1 0 0,1 0 0 0 0,-1 0 0 0 0,1 0-1 0 0,0 0 1 0 0,0-1 0 0 0,10 2 0 0 0,-9-2 459 0 0,2 0-188 0 0,0 0-1 0 0,0-1 1 0 0,17 0-1 0 0,-23-1-350 0 0,1-1-1 0 0,0 1 1 0 0,-1-1 0 0 0,1 0 0 0 0,-1 0-1 0 0,1 0 1 0 0,-1-1 0 0 0,1 1 0 0 0,-1-1-1 0 0,0 0 1 0 0,0 0 0 0 0,5-3 0 0 0,-3 0 113 0 0,-1 1 0 0 0,0 0 1 0 0,0-1-1 0 0,-1 0 0 0 0,1 0 1 0 0,-1 0-1 0 0,0 0 0 0 0,-1 0 1 0 0,1-1-1 0 0,-1 1 0 0 0,3-11 1 0 0,1-6 138 0 0,4-36 1 0 0,-10 57-181 0 0,2-22 88 0 0,0 0-1 0 0,-2 0 1 0 0,0 0-1 0 0,-2 0 1 0 0,-1 0 0 0 0,0 0-1 0 0,-2 1 1 0 0,-1-1-1 0 0,0 1 1 0 0,-2 0-1 0 0,0 1 1 0 0,-2 0 0 0 0,-12-21-1 0 0,-208-375 106 0 0,212 381-196 0 0,10 18 0 0 0,-14-21 0 0 0,21 38-2 0 0,1 4-6 0 0,3 10-15 0 0,6 17-28 0 0,9 15 32 0 0,1-1 0 0 0,2-1 1 0 0,2-1-1 0 0,2 0 0 0 0,1-2 0 0 0,52 58 0 0 0,-54-72 19 0 0,1-2 0 0 0,2-1 0 0 0,50 34 0 0 0,-63-47 0 0 0,31 21 49 0 0,2-2 0 0 0,91 42 0 0 0,-137-70 0 0 0,1 0 1 0 0,0 0-1 0 0,0 0 1 0 0,0 0-1 0 0,0 0 1 0 0,0-1-1 0 0,0 1 1 0 0,0-1-1 0 0,0 1 1 0 0,0-1-1 0 0,0 0 1 0 0,0 0-1 0 0,0 0 1 0 0,0 0-1 0 0,0 0 1 0 0,0-1-1 0 0,0 1 1 0 0,0 0-1 0 0,0-1 1 0 0,0 0-1 0 0,0 1 1 0 0,0-1-1 0 0,0 0 1 0 0,2-1-1 0 0,-3 1-26 0 0,-1 0 0 0 0,0 0 1 0 0,1 0-1 0 0,-1 1 0 0 0,0-1 0 0 0,1 0 0 0 0,-1 0 0 0 0,0 0 0 0 0,0 0 1 0 0,0 0-1 0 0,0 1 0 0 0,0-1 0 0 0,0 0 0 0 0,0 0 0 0 0,0 0 1 0 0,0 0-1 0 0,0 0 0 0 0,0 0 0 0 0,-1 1 0 0 0,1-1 0 0 0,0 0 0 0 0,-1 0 1 0 0,1 0-1 0 0,-1 0 0 0 0,0-1 0 0 0,-12-21 237 0 0,11 21-245 0 0,1 0 1 0 0,-1 1 0 0 0,1-1 0 0 0,-1 0 0 0 0,0 1 0 0 0,0-1-1 0 0,0 1 1 0 0,-2-2 0 0 0,3 3-4 0 0,1 0 0 0 0,0 0 0 0 0,0 0 0 0 0,0-1 0 0 0,-1 1-1 0 0,1 0 1 0 0,0 0 0 0 0,0 0 0 0 0,-1 0 0 0 0,1 0 0 0 0,0 0 0 0 0,0 0 0 0 0,-1 0 0 0 0,1 0-1 0 0,0 0 1 0 0,0 0 0 0 0,-1 0 0 0 0,1 0 0 0 0,0 0 0 0 0,0 0 0 0 0,-1 0 0 0 0,1 0-1 0 0,0 0 1 0 0,0 0 0 0 0,-1 0 0 0 0,1 0 0 0 0,0 1 0 0 0,0-1 0 0 0,-1 0 0 0 0,1 0 0 0 0,0 0-1 0 0,0 0 1 0 0,0 1 0 0 0,-1-1 0 0 0,1 0 0 0 0,0 0 0 0 0,0 0 0 0 0,0 1 0 0 0,0-1-1 0 0,0 0 1 0 0,-1 0 0 0 0,1 0 0 0 0,0 1 0 0 0,0-1 0 0 0,0 0 0 0 0,0 0 0 0 0,0 1 0 0 0,0-1-1 0 0,0 0 1 0 0,0 0 0 0 0,0 1 0 0 0,0-1 0 0 0,0 0 0 0 0,0 0 0 0 0,0 1 0 0 0,0-1-1 0 0,0 0 1 0 0,0 1 0 0 0,0-1 0 0 0,0 0 0 0 0,0 0 0 0 0,1 0 0 0 0,-1 1 0 0 0,0-1 0 0 0,0 0-1 0 0,1 2 8 0 0,-1-1 0 0 0,1 0 0 0 0,-1 0-1 0 0,1 1 1 0 0,-1-1 0 0 0,1 0 0 0 0,0 0-1 0 0,0 0 1 0 0,0 0 0 0 0,-1 0 0 0 0,1 0-1 0 0,2 1 1 0 0,27 19-1912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6.687"/>
    </inkml:context>
    <inkml:brush xml:id="br0">
      <inkml:brushProperty name="width" value="0.1" units="cm"/>
      <inkml:brushProperty name="height" value="0.1" units="cm"/>
      <inkml:brushProperty name="color" value="#66CC00"/>
    </inkml:brush>
  </inkml:definitions>
  <inkml:trace contextRef="#ctx0" brushRef="#br0">1581 224 1839 0 0,'-599'-155'7323'0'0,"469"129"-6689"0"0,-141-10 0 0 0,189 31-535 0 0,0 3 0 0 0,-161 18 0 0 0,152 0-212 0 0,8 4-14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7.813"/>
    </inkml:context>
    <inkml:brush xml:id="br0">
      <inkml:brushProperty name="width" value="0.1" units="cm"/>
      <inkml:brushProperty name="height" value="0.1" units="cm"/>
      <inkml:brushProperty name="color" value="#66CC00"/>
    </inkml:brush>
  </inkml:definitions>
  <inkml:trace contextRef="#ctx0" brushRef="#br0">1851 12 919 0 0,'-4'-2'97'0'0,"0"1"-1"0"0,0 0 0 0 0,0-1 0 0 0,0 1 1 0 0,0 1-1 0 0,0-1 0 0 0,-1 1 0 0 0,1-1 1 0 0,0 1-1 0 0,-5 1 0 0 0,-46 8 725 0 0,12-1-449 0 0,-14-5 434 0 0,0-3 0 0 0,-96-13-1 0 0,96 7-394 0 0,0 2 1 0 0,-96 5-1 0 0,40 11-178 0 0,-73 7-42 0 0,131-16-137 0 0,-77-5 0 0 0,17-9-41 0 0,33 2-9 0 0,0 4-1 0 0,-101 6 1 0 0,38 6-117 0 0,69-6-81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28.275"/>
    </inkml:context>
    <inkml:brush xml:id="br0">
      <inkml:brushProperty name="width" value="0.1" units="cm"/>
      <inkml:brushProperty name="height" value="0.1" units="cm"/>
      <inkml:brushProperty name="color" value="#66CC00"/>
    </inkml:brush>
  </inkml:definitions>
  <inkml:trace contextRef="#ctx0" brushRef="#br0">2267 142 1439 0 0,'-49'4'120'0'0,"16"-4"-42"0"0,0-2 0 0 0,-64-11-1 0 0,34 3 706 0 0,-401-56 4089 0 0,92 28-3218 0 0,296 31-1476 0 0,-96-1-58 0 0,1 6 0 0 0,-200 25 0 0 0,313-17-116 0 0,-164 20-513 0 0,137-10 222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41.243"/>
    </inkml:context>
    <inkml:brush xml:id="br0">
      <inkml:brushProperty name="width" value="0.1" units="cm"/>
      <inkml:brushProperty name="height" value="0.1" units="cm"/>
      <inkml:brushProperty name="color" value="#66CC00"/>
    </inkml:brush>
  </inkml:definitions>
  <inkml:trace contextRef="#ctx0" brushRef="#br0">1718 78 4687 0 0,'-56'-19'400'0'0,"39"12"-161"0"0,0 2 0 0 0,0-1 0 0 0,0 2 0 0 0,-27-4 0 0 0,-76-3 1248 0 0,26 1-664 0 0,-168 3 0 0 0,198 13-622 0 0,-81 18-1 0 0,-61 25-13 0 0,35-7-137 0 0,-44 11 160 0 0,162-37-1698 0 0,-99 45 0 0 0,84-25-1640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42.697"/>
    </inkml:context>
    <inkml:brush xml:id="br0">
      <inkml:brushProperty name="width" value="0.1" units="cm"/>
      <inkml:brushProperty name="height" value="0.1" units="cm"/>
      <inkml:brushProperty name="color" value="#66CC00"/>
    </inkml:brush>
  </inkml:definitions>
  <inkml:trace contextRef="#ctx0" brushRef="#br0">3152 4 1375 0 0,'-17'-4'3542'0'0,"15"4"-3458"0"0,-1 1 0 0 0,1 0 0 0 0,-1-1 0 0 0,1 1 0 0 0,-1 0 1 0 0,1 0-1 0 0,-4 2 0 0 0,-17 6 75 0 0,-90-3 657 0 0,-14-9 79 0 0,-61 1-381 0 0,108 5-171 0 0,-202 15 301 0 0,-35 10-31 0 0,-80-2 58 0 0,-82 3 139 0 0,364-32-379 0 0,-138-21 0 0 0,-86-4 146 0 0,312 29-523 0 0,-1 1 1 0 0,1 2-1 0 0,-44 10 1 0 0,-74 31-2291 0 0,115-35 741 0 0,-40 14-2367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43.909"/>
    </inkml:context>
    <inkml:brush xml:id="br0">
      <inkml:brushProperty name="width" value="0.1" units="cm"/>
      <inkml:brushProperty name="height" value="0.1" units="cm"/>
      <inkml:brushProperty name="color" value="#66CC00"/>
    </inkml:brush>
  </inkml:definitions>
  <inkml:trace contextRef="#ctx0" brushRef="#br0">1627 43 919 0 0,'-232'-2'5992'0'0,"123"6"-5382"0"0,-234-5 1212 0 0,134-17-956 0 0,-123-7-148 0 0,283 25-875 0 0,-1 2 1 0 0,0 3-1 0 0,1 2 0 0 0,0 2 0 0 0,-49 15 0 0 0,41-9-3438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45.728"/>
    </inkml:context>
    <inkml:brush xml:id="br0">
      <inkml:brushProperty name="width" value="0.1" units="cm"/>
      <inkml:brushProperty name="height" value="0.1" units="cm"/>
      <inkml:brushProperty name="color" value="#66CC00"/>
    </inkml:brush>
  </inkml:definitions>
  <inkml:trace contextRef="#ctx0" brushRef="#br0">4 20 5151 0 0,'-2'-4'112'0'0,"0"-2"24"0"0,2 3 8 0 0,2-1 0 0 0,0 4-144 0 0,0 0 0 0 0,0-2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46.377"/>
    </inkml:context>
    <inkml:brush xml:id="br0">
      <inkml:brushProperty name="width" value="0.1" units="cm"/>
      <inkml:brushProperty name="height" value="0.1" units="cm"/>
      <inkml:brushProperty name="color" value="#66CC00"/>
    </inkml:brush>
  </inkml:definitions>
  <inkml:trace contextRef="#ctx0" brushRef="#br0">5168 36 4607 0 0,'-1'-2'149'0'0,"0"0"1"0"0,0 0-1 0 0,0 0 0 0 0,0 0 0 0 0,0 0 0 0 0,0 0 0 0 0,-1 0 0 0 0,1 1 0 0 0,0-1 0 0 0,-1 0 0 0 0,0 1 0 0 0,1-1 0 0 0,-1 1 0 0 0,0 0 0 0 0,0 0 0 0 0,0-1 0 0 0,0 1 0 0 0,-2-1 0 0 0,0 1 97 0 0,0 1 0 0 0,1-1 0 0 0,-1 0 0 0 0,0 1 0 0 0,0 0 0 0 0,0 0-1 0 0,0 0 1 0 0,0 0 0 0 0,-7 2 0 0 0,-6 2-161 0 0,0 1 1 0 0,0 1-1 0 0,-18 8 0 0 0,21-8-81 0 0,0-1 0 0 0,0 0 0 0 0,0 0 0 0 0,-1-2 0 0 0,-15 3 0 0 0,-4-5 183 0 0,1-1 0 0 0,-38-5-1 0 0,35 1 213 0 0,-58 3 0 0 0,9 11-335 0 0,-131 32 0 0 0,-30 4 98 0 0,200-39 20 0 0,-1-3 0 0 0,0-2 0 0 0,-89-7 0 0 0,127 3-149 0 0,-110-14 657 0 0,-126 0-1 0 0,66 25-596 0 0,-32-1 2 0 0,84-13 4 0 0,11 0 145 0 0,-120 10 0 0 0,94 15-176 0 0,88-11-23 0 0,-99 5-1 0 0,-480 3 496 0 0,564-16-378 0 0,-106-12 0 0 0,-67-24 102 0 0,-7-1 128 0 0,170 31-324 0 0,0 3 0 0 0,0 4 0 0 0,-150 22 0 0 0,186-17-326 0 0,0 2 1 0 0,0 1-1 0 0,1 3 0 0 0,1 1 0 0 0,-67 34 1 0 0,40-10-5221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50.565"/>
    </inkml:context>
    <inkml:brush xml:id="br0">
      <inkml:brushProperty name="width" value="0.1" units="cm"/>
      <inkml:brushProperty name="height" value="0.1" units="cm"/>
      <inkml:brushProperty name="color" value="#66CC00"/>
    </inkml:brush>
  </inkml:definitions>
  <inkml:trace contextRef="#ctx0" brushRef="#br0">3515 115 3623 0 0,'0'-1'18'0'0,"0"1"-1"0"0,-1-1 1 0 0,1 0-1 0 0,0 0 0 0 0,0 1 1 0 0,-1-1-1 0 0,1 0 1 0 0,0 1-1 0 0,-1-1 1 0 0,1 0-1 0 0,-1 1 0 0 0,1-1 1 0 0,-1 1-1 0 0,1-1 1 0 0,-1 1-1 0 0,1-1 0 0 0,-1 1 1 0 0,0-1-1 0 0,1 1 1 0 0,-1-1-1 0 0,0 1 0 0 0,1 0 1 0 0,-1-1-1 0 0,0 1 1 0 0,1 0-1 0 0,-1 0 0 0 0,-1-1 1 0 0,-24-4 139 0 0,22 5-115 0 0,-17-3 57 0 0,-50-9 1395 0 0,44 7-968 0 0,1 1-1 0 0,0 2 0 0 0,-29 0 1 0 0,24 1-92 0 0,-53-7 1 0 0,52 1-35 0 0,-14-2 367 0 0,-75-5-1 0 0,-140 4-110 0 0,139 1-525 0 0,-92 0 218 0 0,117 22-220 0 0,74-9-90 0 0,-1 0 1 0 0,1-2 0 0 0,-47-1 0 0 0,9-5 136 0 0,-1 3 0 0 0,-67 8 0 0 0,26 9 17 0 0,-1 0-92 0 0,19-9-91 0 0,10 1-10 0 0,-92-3 0 0 0,-172 5 89 0 0,221-3-48 0 0,81-6 154 0 0,-1-2 1 0 0,1-1 0 0 0,-42-9-1 0 0,-31-15 355 0 0,41 7 91 0 0,46 15-604 0 0,1 1 1 0 0,-1 1 0 0 0,1 1-1 0 0,-1 0 1 0 0,-28 4-1 0 0,33-2-37 0 0,0-2 0 0 0,1 0 0 0 0,-1-1 0 0 0,-20-4 0 0 0,-33-4 0 0 0,62 9-61 0 0,0 1 0 0 0,1 1 0 0 0,-1-1 0 0 0,0 2 0 0 0,0-1 0 0 0,1 1-1 0 0,-1 0 1 0 0,1 1 0 0 0,0 0 0 0 0,0 0 0 0 0,0 1 0 0 0,-13 7 0 0 0,5 2-393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51.167"/>
    </inkml:context>
    <inkml:brush xml:id="br0">
      <inkml:brushProperty name="width" value="0.1" units="cm"/>
      <inkml:brushProperty name="height" value="0.1" units="cm"/>
      <inkml:brushProperty name="color" value="#66CC00"/>
    </inkml:brush>
  </inkml:definitions>
  <inkml:trace contextRef="#ctx0" brushRef="#br0">1127 161 3223 0 0,'-20'-28'229'0'0,"6"11"-146"0"0,13 16 6 0 0,1 1 0 0 0,-1-1 0 0 0,0 1 0 0 0,0-1 0 0 0,0 1 0 0 0,0-1 0 0 0,0 1 0 0 0,0-1 0 0 0,0 1 0 0 0,0 0 0 0 0,0 0 0 0 0,0-1 0 0 0,0 1-1 0 0,0 0 1 0 0,0 0 0 0 0,-2 0 0 0 0,-21 1 2031 0 0,20 0-1906 0 0,-39 2-113 0 0,24-1-150 0 0,0 0 0 0 0,0-2 0 0 0,-1 0 0 0 0,-36-6 0 0 0,23-2 485 0 0,-41-18 0 0 0,-22-5 1165 0 0,20 15-650 0 0,-147-11 1 0 0,-80 22-1312 0 0,271 7-576 0 0,-1 2-2798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19.617"/>
    </inkml:context>
    <inkml:brush xml:id="br0">
      <inkml:brushProperty name="width" value="0.1" units="cm"/>
      <inkml:brushProperty name="height" value="0.1" units="cm"/>
      <inkml:brushProperty name="color" value="#E71224"/>
    </inkml:brush>
  </inkml:definitions>
  <inkml:trace contextRef="#ctx0" brushRef="#br0">293 3274 919 0 0,'0'-2'640'0'0,"0"-1"-1"0"0,0 1 0 0 0,1-1 1 0 0,-1 1-1 0 0,0-1 0 0 0,1 1 0 0 0,-1-1 1 0 0,1 1-1 0 0,1-3 0 0 0,6-5-1149 0 0,-8 9 610 0 0,0 1 0 0 0,1-1 0 0 0,-1 1 0 0 0,0-1 0 0 0,0 1 0 0 0,0 0 0 0 0,0-1 0 0 0,0 1 0 0 0,0-1 0 0 0,0 1 0 0 0,0-1 0 0 0,0 1 0 0 0,0-1 0 0 0,0 1 0 0 0,0-1 0 0 0,0 1 0 0 0,0 0 0 0 0,0-1 0 0 0,0 1 0 0 0,-1-1 0 0 0,1 1 0 0 0,0-1 0 0 0,0 1 0 0 0,-1 0 0 0 0,1-1 0 0 0,0 1 0 0 0,0 0 0 0 0,-1-1 0 0 0,1 1 0 0 0,0 0 0 0 0,-1-1 0 0 0,1 1 0 0 0,0 0 0 0 0,-1 0 0 0 0,1-1 0 0 0,-1 1 0 0 0,1 0 0 0 0,0 0 0 0 0,-1 0 0 0 0,1-1 0 0 0,-1 1 0 0 0,1 0 0 0 0,-1 0 0 0 0,1 0 0 0 0,-1 0 0 0 0,1 0 0 0 0,0 0 0 0 0,-1 0 0 0 0,1 0 0 0 0,-1 0 0 0 0,1 0 0 0 0,-1 0 0 0 0,1 0 0 0 0,-1 1 0 0 0,1-1 0 0 0,0 0 0 0 0,-1 0 0 0 0,1 0 0 0 0,-1 1 0 0 0,1-1 0 0 0,0 0 0 0 0,-1 1 0 0 0,0 0-29 0 0,0-1-1 0 0,0 1 1 0 0,0-1-1 0 0,0 1 1 0 0,0-1 0 0 0,0 0-1 0 0,0 1 1 0 0,0-1 0 0 0,0 0-1 0 0,0 0 1 0 0,-1 0 0 0 0,1 1-1 0 0,0-1 1 0 0,0 0-1 0 0,0 0 1 0 0,0-1 0 0 0,-2 1-1 0 0,-2 0 174 0 0,-5 3 381 0 0,9-2-609 0 0,1-1-1 0 0,-1 1 1 0 0,1-1-1 0 0,-1 0 1 0 0,1 1-1 0 0,-1-1 1 0 0,0 0 0 0 0,1 1-1 0 0,-1-1 1 0 0,0 0-1 0 0,1 0 1 0 0,-1 0-1 0 0,0 0 1 0 0,1 0 0 0 0,-1 0-1 0 0,0 0 1 0 0,1 0-1 0 0,-1 0 1 0 0,0 0-1 0 0,1 0 1 0 0,-1 0 0 0 0,0 0-1 0 0,1 0 1 0 0,-1-1-1 0 0,1 1 1 0 0,-1 0-1 0 0,-1-1 1 0 0,2 1 13 0 0,-1-1 1 0 0,0 0-1 0 0,1 1 1 0 0,-1-1-1 0 0,0 1 1 0 0,0-1-1 0 0,1 1 1 0 0,-1 0-1 0 0,0-1 1 0 0,0 1-1 0 0,0 0 1 0 0,0 0-1 0 0,1-1 1 0 0,-1 1-1 0 0,0 0 1 0 0,0 0-1 0 0,0 0 1 0 0,0 0-1 0 0,0 0 0 0 0,0 0 1 0 0,1 0-1 0 0,-1 0 1 0 0,0 1-1 0 0,0-1 1 0 0,0 0-1 0 0,0 0 1 0 0,0 1-1 0 0,1-1 1 0 0,-1 1-1 0 0,0-1 1 0 0,0 0-1 0 0,1 1 1 0 0,-1 0-1 0 0,0-1 1 0 0,1 1-1 0 0,-1-1 1 0 0,0 1-1 0 0,1 0 1 0 0,-1-1-1 0 0,1 1 0 0 0,-1 0 1 0 0,1 0-1 0 0,-1 0 1 0 0,-6 8 114 0 0,-3-4 110 0 0,5-9 308 0 0,5 4-533 0 0,0-1 1 0 0,0 0-1 0 0,0 1 0 0 0,0-1 0 0 0,0 0 1 0 0,0 1-1 0 0,0-1 0 0 0,1 0 0 0 0,-1 1 1 0 0,0-1-1 0 0,0 1 0 0 0,0-1 0 0 0,1 0 1 0 0,-1 1-1 0 0,0-1 0 0 0,1 1 0 0 0,-1-1 1 0 0,0 1-1 0 0,1-1 0 0 0,-1 1 0 0 0,1-1 1 0 0,-1 1-1 0 0,1-1 0 0 0,-1 1 0 0 0,1 0 1 0 0,-1-1-1 0 0,1 1 0 0 0,0-1 0 0 0,62-21 195 0 0,-56 18-201 0 0,-1-1 0 0 0,0 1 0 0 0,1-1 1 0 0,-2-1-1 0 0,1 1 0 0 0,5-8 0 0 0,10-8 183 0 0,3 0-27 0 0,1 1 0 0 0,39-23-1 0 0,11-5-97 0 0,-25 15 16 0 0,64-31 0 0 0,-88 51-69 0 0,-1-1 1 0 0,0-1-1 0 0,-1-1 1 0 0,0-2-1 0 0,31-30 1 0 0,11-13 180 0 0,88-63 0 0 0,-86 80-199 0 0,-45 31 1 0 0,-1 0 0 0 0,-1-2 0 0 0,33-30 0 0 0,-10 3-6 0 0,79-56 0 0 0,-30 40 51 0 0,-62 41-20 0 0,46-35 0 0 0,36-30 92 0 0,88-89 291 0 0,-163 129-335 0 0,-29 30-49 0 0,1 1 0 0 0,22-20 0 0 0,117-93 29 0 0,-125 103-42 0 0,1 1-1 0 0,35-21 0 0 0,-3 3 9 0 0,66-57-1 0 0,-79 59-24 0 0,20-17-5 0 0,63-47 64 0 0,-102 81 485 0 0,-1 0 0 0 0,24-26 1 0 0,-1 1-1431 0 0,71-60 290 0 0,15 10 591 0 0,-73 53 0 0 0,85-66 0 0 0,14-10 0 0 0,-121 89 0 0 0,-18 14 0 0 0,28-17 0 0 0,-36 25 0 0 0,13-7 0 0 0,-1-1 0 0 0,0-1 0 0 0,41-33 0 0 0,-47 33 0 0 0,0 1 0 0 0,34-19 0 0 0,15-11 0 0 0,-5 0 0 0 0,-28 20 0 0 0,34-30 0 0 0,-25 19 0 0 0,-30 26 0 0 0,-1-1 0 0 0,1-1 0 0 0,14-16 0 0 0,-16 15 0 0 0,0 0 0 0 0,26-18 0 0 0,-27 22 0 0 0,1-1 0 0 0,-1 0 0 0 0,0 0 0 0 0,-1-1 0 0 0,10-13 0 0 0,0-1 0 0 0,-14 19 2 0 0,-1 0 0 0 0,0-1-1 0 0,0 1 1 0 0,0-1 0 0 0,4-9 0 0 0,8-13 51 0 0,7-9 11 0 0,-23 37-64 0 0,0 0 0 0 0,0-1 0 0 0,0 1 0 0 0,0 0 0 0 0,-1 0 0 0 0,1 0 0 0 0,0-1 0 0 0,0 1 0 0 0,0 0 0 0 0,0 0 0 0 0,0 0 0 0 0,-1 0 0 0 0,1-1 0 0 0,0 1 0 0 0,0 0 0 0 0,0 0 0 0 0,0 0 0 0 0,-1 0 0 0 0,1 0 0 0 0,0 0 0 0 0,0 0 0 0 0,0 0 0 0 0,-1-1 0 0 0,1 1 0 0 0,0 0 0 0 0,0 0 0 0 0,-1 0 0 0 0,1 0 0 0 0,0 0 0 0 0,0 0 0 0 0,0 0 0 0 0,-1 0 0 0 0,1 0 0 0 0,0 0 0 0 0,0 1 0 0 0,-1-1 0 0 0,1 0 0 0 0,0 0 0 0 0,0 0 0 0 0,0 0 0 0 0,-1 0 0 0 0,1 0 0 0 0,0 0 0 0 0,0 0 0 0 0,-1 1 0 0 0,-10 2 0 0 0,3 0 0 0 0,0 2 0 0 0,1-1 0 0 0,0 1 0 0 0,0 0 0 0 0,0 0 0 0 0,1 1 0 0 0,-8 8 0 0 0,0-2 0 0 0,0-1 0 0 0,-30 18 0 0 0,26-18 0 0 0,-40 31 0 0 0,38-27 0 0 0,-40 24 0 0 0,-51 32 0 0 0,95-61 0 0 0,1 0 0 0 0,-28 25 0 0 0,-13 9 0 0 0,14-17 0 0 0,-254 176 0 0 0,219-143 0 0 0,-27 21 0 0 0,-143 85 0 0 0,146-102 297 0 0,-98 81 1 0 0,49-33-286 0 0,119-90-155 0 0,-149 102-321 0 0,85-72 464 0 0,11-7 0 0 0,42-18 0 0 0,-53 42 0 0 0,6 1 0 0 0,-28 25 0 0 0,-24 23 0 0 0,27-26 0 0 0,8-8 0 0 0,22-19 0 0 0,-80 72 0 0 0,114-99 0 0 0,34-27 0 0 0,1 0 0 0 0,-17 16 0 0 0,-58 51 0 0 0,-2 0 0 0 0,42-32 0 0 0,-100 69 0 0 0,77-61 0 0 0,-58 39 0 0 0,61-37 0 0 0,12-9 0 0 0,38-30 0 0 0,0 1 0 0 0,1 1 0 0 0,1 0 0 0 0,-30 43 0 0 0,25-31 0 0 0,-33 33 0 0 0,37-47 0 0 0,-24 18 0 0 0,23-20 0 0 0,-22 21 0 0 0,33-28 7 0 0,0-1 0 0 0,-20 12 1 0 0,-7 6-120 0 0,28-16-968 0 0,4-5 442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51.810"/>
    </inkml:context>
    <inkml:brush xml:id="br0">
      <inkml:brushProperty name="width" value="0.1" units="cm"/>
      <inkml:brushProperty name="height" value="0.1" units="cm"/>
      <inkml:brushProperty name="color" value="#66CC00"/>
    </inkml:brush>
  </inkml:definitions>
  <inkml:trace contextRef="#ctx0" brushRef="#br0">5589 30 1375 0 0,'-13'1'164'0'0,"0"1"-1"0"0,1 0 1 0 0,-1 1-1 0 0,1 0 0 0 0,-16 6 1 0 0,-28 8 303 0 0,42-15-323 0 0,-1 0-1 0 0,1-1 0 0 0,-1-1 1 0 0,-25-2-1 0 0,-58-14 1396 0 0,72 10-1065 0 0,-1 2 0 0 0,0 0-1 0 0,-51 0 1 0 0,38 9-26 0 0,-1 2 0 0 0,2 1 0 0 0,-43 15 0 0 0,33-9-368 0 0,-68 10-1 0 0,50-17 54 0 0,-1-3-1 0 0,-125-11 1 0 0,-71 7 1149 0 0,196 2-1192 0 0,-89-4 52 0 0,109 0-124 0 0,-8-2 244 0 0,-107-24-1 0 0,4 1 104 0 0,-296-14 561 0 0,152 44-594 0 0,110 3-94 0 0,-92-21-139 0 0,164 6-40 0 0,-139 6-1 0 0,-258 40-3 0 0,360-24-46 0 0,-116-3 63 0 0,46-3 35 0 0,1 19-40 0 0,0 26 22 0 0,55-12-984 0 0,116-27-49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53.021"/>
    </inkml:context>
    <inkml:brush xml:id="br0">
      <inkml:brushProperty name="width" value="0.1" units="cm"/>
      <inkml:brushProperty name="height" value="0.1" units="cm"/>
      <inkml:brushProperty name="color" value="#66CC00"/>
    </inkml:brush>
  </inkml:definitions>
  <inkml:trace contextRef="#ctx0" brushRef="#br0">1449 69 919 0 0,'0'-1'31'0'0,"0"1"-1"0"0,-1 0 0 0 0,1 0 0 0 0,0-1 0 0 0,0 1 0 0 0,-1 0 0 0 0,1 0 0 0 0,0 0 0 0 0,-1 0 0 0 0,1-1 0 0 0,0 1 0 0 0,0 0 0 0 0,-1 0 0 0 0,1 0 0 0 0,0 0 0 0 0,-1 0 0 0 0,1 0 0 0 0,0 0 0 0 0,-1 0 0 0 0,1 0 0 0 0,0 0 0 0 0,-1 0 0 0 0,0 0 0 0 0,1 0 81 0 0,0 0 0 0 0,-1 0 0 0 0,1 0 0 0 0,0 0 0 0 0,0 0 0 0 0,-1 0 0 0 0,1 0 0 0 0,0 0 0 0 0,-1 0 0 0 0,1 0 0 0 0,0 0 0 0 0,-1 0 0 0 0,1 0 0 0 0,0 0 0 0 0,-3-2 998 0 0,3 1-998 0 0,0 1 0 0 0,0 0 0 0 0,-1 0 0 0 0,1-1 0 0 0,0 1 0 0 0,0 0 0 0 0,0-1 0 0 0,0 1 0 0 0,0 0 0 0 0,0-1 0 0 0,0 1 0 0 0,0 0-1 0 0,-1-1 1 0 0,0-1 34 0 0,0-1-1 0 0,0 1 0 0 0,0-1 1 0 0,-1 1-1 0 0,1 0 0 0 0,-1 0 1 0 0,1 0-1 0 0,-1 0 0 0 0,0 0 1 0 0,0 0-1 0 0,0 1 0 0 0,0-1 1 0 0,0 0-1 0 0,0 1 0 0 0,-1 0 1 0 0,1-1-1 0 0,0 1 0 0 0,-1 0 0 0 0,-4-1 1 0 0,-3 0 21 0 0,1 0 0 0 0,-1 1 0 0 0,0 0 0 0 0,-11 1 0 0 0,-13-1 165 0 0,-278-13 1511 0 0,-1 22-956 0 0,313-8-886 0 0,-157 7-16 0 0,-223 38-1 0 0,290-25-1302 0 0,46-10-2809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57.794"/>
    </inkml:context>
    <inkml:brush xml:id="br0">
      <inkml:brushProperty name="width" value="0.1" units="cm"/>
      <inkml:brushProperty name="height" value="0.1" units="cm"/>
      <inkml:brushProperty name="color" value="#66CC00"/>
    </inkml:brush>
  </inkml:definitions>
  <inkml:trace contextRef="#ctx0" brushRef="#br0">2907 133 5759 0 0,'-99'-60'2627'0'0,"97"59"-2515"0"0,-26-19 1634 0 0,15 10-725 0 0,-1 1 0 0 0,-17-9 1 0 0,26 15-889 0 0,-1 1 0 0 0,1 0 0 0 0,-1 0 0 0 0,0 1 1 0 0,0-1-1 0 0,0 1 0 0 0,0 1 0 0 0,0-1 0 0 0,-9 1 0 0 0,-129 8 19 0 0,-28-9-108 0 0,67-3-24 0 0,57 5-20 0 0,-57 7 0 0 0,80-4 0 0 0,0 1 0 0 0,0 1 0 0 0,-46 19 0 0 0,42-16 0 0 0,1 0 0 0 0,-1-2 0 0 0,-1-1 0 0 0,-33 2 0 0 0,28-4 0 0 0,0 2 0 0 0,-49 14 0 0 0,40-8 0 0 0,-1-1 0 0 0,0-3 0 0 0,-1-1 0 0 0,-46 0 0 0 0,72-5 0 0 0,0 1 0 0 0,1 2 0 0 0,-28 8 0 0 0,30-7 0 0 0,-1-1 0 0 0,1-1 0 0 0,-1 0 0 0 0,-34 2 0 0 0,-266 7 772 0 0,254-9-701 0 0,-20-1-7 0 0,-105-11 0 0 0,146 5-42 0 0,-105-7 24 0 0,119 11-79 0 0,0 0 0 0 0,-1 2 0 0 0,-31 6 0 0 0,11 4-586 0 0,-5 1-245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4:59.741"/>
    </inkml:context>
    <inkml:brush xml:id="br0">
      <inkml:brushProperty name="width" value="0.1" units="cm"/>
      <inkml:brushProperty name="height" value="0.1" units="cm"/>
      <inkml:brushProperty name="color" value="#66CC00"/>
    </inkml:brush>
  </inkml:definitions>
  <inkml:trace contextRef="#ctx0" brushRef="#br0">1701 144 4575 0 0,'-13'-7'89'0'0,"7"3"-24"0"0,0 1 1 0 0,-1 0-1 0 0,1 0 0 0 0,-1 1 0 0 0,-8-2 0 0 0,-45-1 4 0 0,48 5-47 0 0,0-1 0 0 0,0 0 1 0 0,0 0-1 0 0,0-1 0 0 0,0-1 0 0 0,-18-6 0 0 0,17 3 59 0 0,-1 1-1 0 0,1 0 0 0 0,-1 1 0 0 0,0 0 1 0 0,-22-2-1 0 0,-6 4 619 0 0,-56 5 1 0 0,67-1-616 0 0,0-1 0 0 0,-1-1-1 0 0,-60-10 1 0 0,60 4 352 0 0,-1 0-1 0 0,0 2 1 0 0,1 2-1 0 0,-1 0 0 0 0,0 3 1 0 0,-46 5-1 0 0,34 0-211 0 0,0-2 0 0 0,0-2 0 0 0,0-2 0 0 0,0-2 0 0 0,-55-10 0 0 0,10-6 418 0 0,44 8-64 0 0,-58-5 1 0 0,89 14-628 0 0,0 0 0 0 0,0 2 0 0 0,0-1 0 0 0,0 2 0 0 0,0 0 0 0 0,0 1 0 0 0,0 0 0 0 0,-14 6 0 0 0,-1 3-3166 0 0,0 0-1104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01.030"/>
    </inkml:context>
    <inkml:brush xml:id="br0">
      <inkml:brushProperty name="width" value="0.1" units="cm"/>
      <inkml:brushProperty name="height" value="0.1" units="cm"/>
      <inkml:brushProperty name="color" value="#66CC00"/>
    </inkml:brush>
  </inkml:definitions>
  <inkml:trace contextRef="#ctx0" brushRef="#br0">3556 123 455 0 0,'-6'2'381'0'0,"1"-1"0"0"0,0 0 0 0 0,-1 0 0 0 0,1 0 0 0 0,-1 0 0 0 0,0-1 0 0 0,1 0 0 0 0,-1 0 0 0 0,-8-2-1 0 0,-55-14 2950 0 0,39 8-2846 0 0,-67-9 1045 0 0,-107-7 0 0 0,83 12-954 0 0,-30-8 246 0 0,-46-6 272 0 0,144 22-721 0 0,-91 4 0 0 0,-130 30-309 0 0,30-3-40 0 0,179-19-23 0 0,0 3 0 0 0,-80 24 0 0 0,94-20 0 0 0,-58 14 0 0 0,77-25 0 0 0,1-1 0 0 0,-1-2 0 0 0,-55-5 0 0 0,54 3 0 0 0,-4 0 61 0 0,-46 7 1 0 0,46-2 7 0 0,-47-2 1 0 0,-286-4 1112 0 0,86-6-1002 0 0,246 7-344 0 0,0 1 0 0 0,0 1 0 0 0,-41 8 0 0 0,-48 17-5137 0 0,84-15 930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01.727"/>
    </inkml:context>
    <inkml:brush xml:id="br0">
      <inkml:brushProperty name="width" value="0.1" units="cm"/>
      <inkml:brushProperty name="height" value="0.1" units="cm"/>
      <inkml:brushProperty name="color" value="#66CC00"/>
    </inkml:brush>
  </inkml:definitions>
  <inkml:trace contextRef="#ctx0" brushRef="#br0">1417 102 1639 0 0,'-24'13'149'0'0,"17"-9"-217"0"0,0 0 1 0 0,-1 0 0 0 0,1 0 0 0 0,-1-1 0 0 0,0-1 0 0 0,-15 4 0 0 0,12-4 122 0 0,-1-1 1 0 0,1-1-1 0 0,0 0 0 0 0,-1-1 0 0 0,1 0 0 0 0,-14-3 1 0 0,-5-4 1561 0 0,-29-12 0 0 0,-22-4 1611 0 0,-147-23-1 0 0,223 46-3196 0 0,-38-7 235 0 0,-18-3 50 0 0,0 2 0 0 0,-93-2 0 0 0,-224 17-148 0 0,289 1-1006 0 0,46-2-124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02.529"/>
    </inkml:context>
    <inkml:brush xml:id="br0">
      <inkml:brushProperty name="width" value="0.1" units="cm"/>
      <inkml:brushProperty name="height" value="0.1" units="cm"/>
      <inkml:brushProperty name="color" value="#66CC00"/>
    </inkml:brush>
  </inkml:definitions>
  <inkml:trace contextRef="#ctx0" brushRef="#br0">2573 147 4031 0 0,'-7'-2'27'0'0,"-1"-1"0"0"0,1 2-1 0 0,0-1 1 0 0,-1 1 0 0 0,0 0-1 0 0,1 1 1 0 0,-12 0 0 0 0,-57 9 211 0 0,26-2-170 0 0,28-6 283 0 0,0-1 0 0 0,-1-1-1 0 0,-31-4 1 0 0,-66-20 2250 0 0,4 2-1213 0 0,-18 2-910 0 0,-165-24-321 0 0,178 29 280 0 0,-190-2 1 0 0,-69 48 84 0 0,128-6-212 0 0,-24-16-121 0 0,78-5-1320 0 0,150-1-2941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03.317"/>
    </inkml:context>
    <inkml:brush xml:id="br0">
      <inkml:brushProperty name="width" value="0.1" units="cm"/>
      <inkml:brushProperty name="height" value="0.1" units="cm"/>
      <inkml:brushProperty name="color" value="#66CC00"/>
    </inkml:brush>
  </inkml:definitions>
  <inkml:trace contextRef="#ctx0" brushRef="#br0">1318 28 919 0 0,'-10'-4'555'0'0,"0"0"-1"0"0,1 0 1 0 0,-1 1-1 0 0,-1 1 1 0 0,1 0-1 0 0,0 0 0 0 0,0 1 1 0 0,-1 0-1 0 0,-16 2 1 0 0,-8 2-16 0 0,-54 11 0 0 0,-14 2-375 0 0,58-13 229 0 0,1-2 1 0 0,-1-2-1 0 0,-65-10 0 0 0,12-3 770 0 0,-1 4 1 0 0,-145 3-1 0 0,165 9-1098 0 0,-25 0-13 0 0,35 3-3571 0 0,34-1-513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03.879"/>
    </inkml:context>
    <inkml:brush xml:id="br0">
      <inkml:brushProperty name="width" value="0.1" units="cm"/>
      <inkml:brushProperty name="height" value="0.1" units="cm"/>
      <inkml:brushProperty name="color" value="#66CC00"/>
    </inkml:brush>
  </inkml:definitions>
  <inkml:trace contextRef="#ctx0" brushRef="#br0">2777 89 2759 0 0,'-1'-2'-29'0'0,"-2"-4"220"0"0,-1-1-1 0 0,0 1 1 0 0,-8-9-1 0 0,10 12 281 0 0,0 1 0 0 0,-1 0 0 0 0,1 0-1 0 0,-1 0 1 0 0,1 1 0 0 0,-1-1 0 0 0,0 0 0 0 0,0 1 0 0 0,0 0-1 0 0,0 0 1 0 0,-4-1 0 0 0,-21-4-282 0 0,0 2 0 0 0,0 1 0 0 0,-31 0 0 0 0,-22-2 32 0 0,-49-6 451 0 0,-250 11 0 0 0,11 27-224 0 0,299-20-345 0 0,-558 38 1274 0 0,539-45-976 0 0,-171-24 0 0 0,52 2 20 0 0,115 18-684 0 0,-107 7 1 0 0,134 2-548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05.055"/>
    </inkml:context>
    <inkml:brush xml:id="br0">
      <inkml:brushProperty name="width" value="0.1" units="cm"/>
      <inkml:brushProperty name="height" value="0.1" units="cm"/>
      <inkml:brushProperty name="color" value="#66CC00"/>
    </inkml:brush>
  </inkml:definitions>
  <inkml:trace contextRef="#ctx0" brushRef="#br0">2931 269 2303 0 0,'1'-1'111'0'0,"-1"0"0"0"0,1 0 0 0 0,-1 0-1 0 0,0-1 1 0 0,0 1 0 0 0,1 0-1 0 0,-1 0 1 0 0,0-1 0 0 0,0 1-1 0 0,0 0 1 0 0,0 0 0 0 0,0 0-1 0 0,-1-1 1 0 0,1 1 0 0 0,0 0-1 0 0,-1 0 1 0 0,1 0 0 0 0,0-1-1 0 0,-1 1 1 0 0,1 0 0 0 0,-1 0-1 0 0,-1-2 1 0 0,-1 1 286 0 0,1-1 0 0 0,-1 1-1 0 0,0 0 1 0 0,0-1 0 0 0,0 2 0 0 0,-5-4 0 0 0,-2 0-995 0 0,-155-81 3925 0 0,121 65-2572 0 0,13 5-346 0 0,-1 2 1 0 0,-1 2-1 0 0,0 1 0 0 0,-1 1 0 0 0,0 2 0 0 0,-58-6 0 0 0,-122 4 473 0 0,50 4-442 0 0,-338-3 382 0 0,277 13-546 0 0,-172 11 80 0 0,-74 47-204 0 0,398-48-578 0 0,2 3 1 0 0,-125 47-1 0 0,115-34-913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34:21.587"/>
    </inkml:context>
    <inkml:brush xml:id="br0">
      <inkml:brushProperty name="width" value="0.1" units="cm"/>
      <inkml:brushProperty name="height" value="0.1" units="cm"/>
      <inkml:brushProperty name="color" value="#E71224"/>
    </inkml:brush>
  </inkml:definitions>
  <inkml:trace contextRef="#ctx0" brushRef="#br0">0 0 18431 0 0,'2'2'896'0'0,"-2"0"-384"0"0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5:22.505"/>
    </inkml:context>
    <inkml:brush xml:id="br0">
      <inkml:brushProperty name="width" value="0.1" units="cm"/>
      <inkml:brushProperty name="height" value="0.1" units="cm"/>
      <inkml:brushProperty name="color" value="#E71224"/>
    </inkml:brush>
  </inkml:definitions>
  <inkml:trace contextRef="#ctx0" brushRef="#br0">20938 503 2759 0 0,'-4'0'276'0'0,"1"1"0"0"0,-1 0 0 0 0,1-1-1 0 0,-1 1 1 0 0,1 0 0 0 0,0 0-1 0 0,-5 3 1 0 0,4-2 143 0 0,1-1-1 0 0,-1 1 1 0 0,1-1 0 0 0,-1 0-1 0 0,0 0 1 0 0,1 0-1 0 0,-7 0 1 0 0,6-2 69 0 0,1 1 1 0 0,0-1-1 0 0,0 1 1 0 0,0-1-1 0 0,-1 0 1 0 0,1 0-1 0 0,0-1 0 0 0,0 1 1 0 0,0-1-1 0 0,0 1 1 0 0,-4-5-1 0 0,3 4-106 0 0,0-1 0 0 0,0 1 0 0 0,0 0 0 0 0,0 0 0 0 0,0 0 0 0 0,-9-2 0 0 0,1 3 132 0 0,-1 0 1 0 0,1 0 0 0 0,-1 2-1 0 0,-23 2 1 0 0,21-1-291 0 0,-1-1 0 0 0,1 0 0 0 0,-18-2 0 0 0,4-4 347 0 0,-46-13 0 0 0,56 11-291 0 0,-1 2 1 0 0,1 1-1 0 0,-1 0 1 0 0,0 2-1 0 0,0 0 1 0 0,-22 1-1 0 0,11 3-132 0 0,-202 7 600 0 0,185-11-275 0 0,-89-15 1 0 0,27 1 7 0 0,76 13-323 0 0,0-2 0 0 0,-59-17-1 0 0,66 14-57 0 0,0 1-1 0 0,0 1 0 0 0,0 1 1 0 0,-1 1-1 0 0,0 2 0 0 0,1 1 1 0 0,-51 4-1 0 0,46-2-20 0 0,1-2 0 0 0,0-1 1 0 0,0-1-1 0 0,-38-9 0 0 0,-47-6 120 0 0,-49 11 14 0 0,71 5-189 0 0,-92 1 104 0 0,66 3-47 0 0,114-2-79 0 0,-209 10 115 0 0,10-12-42 0 0,56 2 7 0 0,56-2-36 0 0,-115-5 71 0 0,51-5-117 0 0,101 6 13 0 0,-1 3 0 0 0,1 1-1 0 0,0 4 1 0 0,-70 9 0 0 0,79-7 0 0 0,0-1 0 0 0,-52-5-1 0 0,-50 1 14 0 0,-68 27-26 0 0,177-20 12 0 0,0-3 1 0 0,-48 0-1 0 0,-80-12 53 0 0,28 1-39 0 0,-22 10 1 0 0,-40-3 10 0 0,27-6-37 0 0,-149-15 0 0 0,199 8 21 0 0,-1 5 1 0 0,-133 9-1 0 0,182 3-21 0 0,-205 0 0 0 0,240-5 0 0 0,-61-1 0 0 0,-26-1 53 0 0,16-2-40 0 0,45 2-15 0 0,19 0 2 0 0,-58-14 0 0 0,65 10 0 0 0,0 2 0 0 0,-55-2 0 0 0,-53 14 0 0 0,-6 1 0 0 0,124-8 0 0 0,-1-1 0 0 0,-58-12 0 0 0,1-3 0 0 0,-1 4 0 0 0,0 4 0 0 0,-98 2 0 0 0,-109-6 0 0 0,87-5 0 0 0,68 7 0 0 0,57 7 0 0 0,-140 11 0 0 0,184-4 0 0 0,-16-1 0 0 0,0-2 0 0 0,0-3 0 0 0,-62-12 0 0 0,-6 1 0 0 0,-197 3 0 0 0,142 9 0 0 0,7-10 0 0 0,-39-1 0 0 0,-224 26 0 0 0,98-7 0 0 0,-3-1 0 0 0,148 0 0 0 0,84-3 0 0 0,-45-4 0 0 0,-1 1 0 0 0,-86 13 0 0 0,-83 2 0 0 0,-173-25 64 0 0,-267-10-64 0 0,525 19 0 0 0,-60-5 0 0 0,153-12 0 0 0,-33-1 0 0 0,46 15 12 0 0,-210-17 40 0 0,103 7-52 0 0,240 15 0 0 0,-273 3 32 0 0,4 1 0 0 0,191-7-32 0 0,-20 0 0 0 0,-167 14 0 0 0,169-1 0 0 0,0-5 0 0 0,-106-8 0 0 0,96 2 0 0 0,-164 22 0 0 0,98-5 0 0 0,9-8 0 0 0,-68 7 0 0 0,-59 4 0 0 0,106-9 0 0 0,-452 5 0 0 0,226-35 0 0 0,3-1 0 0 0,317 14 0 0 0,-35 0 0 0 0,110 7 0 0 0,-1 1 0 0 0,1 1 0 0 0,0 0 0 0 0,1 1 0 0 0,-29 10 0 0 0,10-1 1 0 0,1 2 0 0 0,-37 21 0 0 0,55-26-3 0 0,0 1 0 0 0,1 1 0 0 0,0 0 0 0 0,1 1 0 0 0,0 0 0 0 0,-16 21 0 0 0,-18 29-24 0 0,-66 117-1 0 0,87-129 14 0 0,1 2 0 0 0,3 1 1 0 0,2 0-1 0 0,-20 89 0 0 0,34-107 7 0 0,0 1-1 0 0,3-1 1 0 0,0 1-1 0 0,5 51 1 0 0,4-23-10 0 0,22 99 0 0 0,33 61-16 0 0,-48-185 24 0 0,3-1 0 0 0,1 0 0 0 0,35 56 0 0 0,-28-57 8 0 0,2-1 0 0 0,53 57 0 0 0,-65-79 0 0 0,2 0 0 0 0,0 0 0 0 0,0-2 0 0 0,1 0 0 0 0,1-1 0 0 0,0-1 0 0 0,1 0 0 0 0,19 7 0 0 0,35 8 0 0 0,0-3 0 0 0,89 14 0 0 0,-74-19 0 0 0,90 15 0 0 0,-135-27 0 0 0,1-2 0 0 0,51-2 0 0 0,70-4 32 0 0,177 21 0 0 0,117 1-32 0 0,-394-18 0 0 0,112-1 0 0 0,40 1 0 0 0,184 4 0 0 0,-201-5 0 0 0,-99 0 0 0 0,418-7 0 0 0,-288 27 0 0 0,-75-4 0 0 0,483 6 0 0 0,-587-22 0 0 0,384 15 0 0 0,47 17 0 0 0,-164-14 0 0 0,-60-2 0 0 0,193 7 0 0 0,437 32 0 0 0,-795-48 0 0 0,133 4 0 0 0,22 2 0 0 0,245-2 0 0 0,-130 1 0 0 0,-95 2 0 0 0,257 1 0 0 0,-267-17 0 0 0,81 4 0 0 0,-248 4 0 0 0,274 10 0 0 0,2-7 35 0 0,-47 1-6 0 0,188-10-29 0 0,-173-14 0 0 0,-85 0 0 0 0,262-10 0 0 0,-163 5 0 0 0,-13 2 0 0 0,127-11 0 0 0,-77 6 0 0 0,38-1 0 0 0,-141 9 0 0 0,-56 2 0 0 0,231-16 0 0 0,-355 18 0 0 0,89-7 0 0 0,-145 15 0 0 0,334-27 0 0 0,-64-2 0 0 0,-155 18 0 0 0,351-3 0 0 0,-297 14 0 0 0,42-12 0 0 0,-131 4 0 0 0,130 7 0 0 0,-206 6 0 0 0,299 29 0 0 0,-112-2 0 0 0,-25-5 0 0 0,151 7-52 0 0,-225-24 40 0 0,-122-8 12 0 0,0-1 0 0 0,0 0 0 0 0,0-1 0 0 0,0-1 0 0 0,-1-1 0 0 0,1 0 0 0 0,32-13 0 0 0,-40 12 3 0 0,0 0-1 0 0,-1 0 0 0 0,1-1 1 0 0,-1 0-1 0 0,0 0 1 0 0,-1-1-1 0 0,1 0 1 0 0,-1-1-1 0 0,-1 0 1 0 0,1 0-1 0 0,-1-1 1 0 0,7-12-1 0 0,-5 7 2 0 0,-1 0 0 0 0,-1-1 0 0 0,0 0 0 0 0,-1 0 0 0 0,-1 0 0 0 0,0-1 0 0 0,4-27 0 0 0,-7 13 7 0 0,-1 0 0 0 0,-1-1 0 0 0,-2 1 0 0 0,-7-39 0 0 0,2 10-2 0 0,-2-11-9 0 0,-4 1 0 0 0,-22-74 0 0 0,-60-129 0 0 0,1 55 22 0 0,-41-116 20 0 0,128 312-41 0 0,-6-21-8 0 0,-2 0 0 0 0,-21-41 0 0 0,35 80-23 0 0,0 0 0 0 0,-1 1 0 0 0,1-1 0 0 0,-1 1 0 0 0,1 0 0 0 0,-1-1 0 0 0,0 1 0 0 0,0 0 0 0 0,0 0 0 0 0,0 0 0 0 0,0 1 0 0 0,-1-1 0 0 0,1 0 1 0 0,-1 1-1 0 0,1-1 0 0 0,-6-1 0 0 0,6 2-117 0 0,-1 1 1 0 0,0 0-1 0 0,0 0 1 0 0,1 0-1 0 0,-1 0 1 0 0,0 0-1 0 0,0 1 1 0 0,1-1 0 0 0,-1 1-1 0 0,0 0 1 0 0,1 0-1 0 0,-1 0 1 0 0,1 0-1 0 0,-1 0 1 0 0,1 0-1 0 0,0 1 1 0 0,-1-1 0 0 0,-2 3-1 0 0,-21 17-2796 0 0,-6 4-5538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6:22.209"/>
    </inkml:context>
    <inkml:brush xml:id="br0">
      <inkml:brushProperty name="width" value="0.1" units="cm"/>
      <inkml:brushProperty name="height" value="0.1" units="cm"/>
      <inkml:brushProperty name="color" value="#E71224"/>
    </inkml:brush>
  </inkml:definitions>
  <inkml:trace contextRef="#ctx0" brushRef="#br0">1293 138 4607 0 0,'-2'-5'402'0'0,"1"3"-223"0"0,-1 0 0 0 0,1-1 0 0 0,0 1 0 0 0,0 0 0 0 0,1 0 0 0 0,-1-1 1 0 0,0 1-1 0 0,0-5 0 0 0,1 6-516 0 0,0-1 1 0 0,-1 1 0 0 0,1 0-1 0 0,-1 0 1 0 0,1 0 0 0 0,-1-1-1 0 0,0 1 1 0 0,1 0 0 0 0,-1 0-1 0 0,0 0 1 0 0,0 0 0 0 0,1 0-1 0 0,-1 0 1 0 0,0 0 0 0 0,0 0-1 0 0,-2-1 1 0 0,-22-15 1115 0 0,17 12-156 0 0,-2-2 112 0 0,7 4-467 0 0,0 0 0 0 0,-1 1 0 0 0,1-1 0 0 0,-1 1 0 0 0,0 0 0 0 0,0 0 0 0 0,0 0 0 0 0,0 1 0 0 0,0-1 0 0 0,0 1 0 0 0,0 0 1 0 0,-1 0-1 0 0,1 0 0 0 0,0 1 0 0 0,-1-1 0 0 0,-4 1 0 0 0,-90 13 617 0 0,12 0-869 0 0,-150-7 405 0 0,175-6-73 0 0,-64 2 413 0 0,43 0-421 0 0,-1-3 0 0 0,-93-13-1 0 0,-1-21 877 0 0,160 31-667 0 0,15 4-36 0 0,13 1-383 0 0,2 0-52 0 0,1-1 0 0 0,-1-1 0 0 0,25-3 1 0 0,-1-1 175 0 0,267-1 644 0 0,-1 24-696 0 0,-90-13-107 0 0,44 4 151 0 0,-153 3-123 0 0,164-2 0 0 0,81-44 101 0 0,-288 26-192 0 0,3 3-14 0 0,1 2 1 0 0,-1 3 0 0 0,76 10-1 0 0,-138-10-17 0 0,1 0 0 0 0,-1 0 0 0 0,0 0 0 0 0,1 1 0 0 0,-1-1 0 0 0,1 0 0 0 0,-1 1 0 0 0,0-1 0 0 0,0 1 0 0 0,1-1 0 0 0,0 2 0 0 0,-2-2 0 0 0,1 0 1 0 0,-1 0 0 0 0,0 1 0 0 0,0-1-1 0 0,0 0 1 0 0,0 0 0 0 0,0 0 0 0 0,0 1 0 0 0,1-1-1 0 0,-1 0 1 0 0,0 0 0 0 0,0 0 0 0 0,0 1-1 0 0,0-1 1 0 0,0 0 0 0 0,0 0 0 0 0,0 0 0 0 0,0 1-1 0 0,0-1 1 0 0,0 0 0 0 0,0 0 0 0 0,0 1 0 0 0,0-1-1 0 0,0 0 1 0 0,0 0 0 0 0,0 0 0 0 0,0 1-1 0 0,0-1 1 0 0,-1 0 0 0 0,1 0 0 0 0,0 0 0 0 0,0 1-1 0 0,0-1 1 0 0,0 0 0 0 0,0 0 0 0 0,0 0-1 0 0,-1 1 1 0 0,-1 0 2 0 0,1 1 0 0 0,-1-1 1 0 0,0 0-1 0 0,0 0 0 0 0,0 0 0 0 0,0 0 0 0 0,0 0 0 0 0,0 0 0 0 0,0 0 0 0 0,0-1 0 0 0,-5 1 0 0 0,-48 5 32 0 0,0-3 1 0 0,-72-5-1 0 0,-39 1 58 0 0,-101 2 14 0 0,207-2-99 0 0,-87-7 74 0 0,-64 1 292 0 0,142 11-77 0 0,-87 15 0 0 0,115-11-550 0 0,-1 2 1 0 0,1 2 0 0 0,-50 22-1 0 0,68-26 233 0 0,17-6 10 0 0,0 0 1 0 0,1 0-1 0 0,-1 1 0 0 0,0-1 0 0 0,-8 7 0 0 0,13-9 9 0 0,1 0 0 0 0,0 1 0 0 0,0-1 0 0 0,-1 0 0 0 0,1 0 0 0 0,0 0 0 0 0,0 0 0 0 0,0 1 0 0 0,-1-1 0 0 0,1 0 0 0 0,0 0 0 0 0,0 0 0 0 0,0 1 0 0 0,0-1 0 0 0,0 0 0 0 0,-1 0 0 0 0,1 1 0 0 0,0-1 0 0 0,0 0 0 0 0,0 0 0 0 0,0 1 0 0 0,0-1 0 0 0,0 0 0 0 0,0 0 0 0 0,0 1 0 0 0,0-1 0 0 0,0 0 0 0 0,0 0 0 0 0,0 1 0 0 0,0-1 0 0 0,0 0 0 0 0,0 0 0 0 0,0 1 0 0 0,0-1 0 0 0,0 0 0 0 0,1 1 0 0 0,9 6 0 0 0,17-1 0 0 0,20 0 116 0 0,-1-3-1 0 0,69-3 1 0 0,96-19 603 0 0,-14 2-134 0 0,158-16-119 0 0,-224 20-820 0 0,-97 9 431 0 0,44-4 211 0 0,138 2 0 0 0,-200 7-245 0 0,0 0 0 0 0,0 2 0 0 0,28 7 0 0 0,-40-9-106 0 0,1 1 0 0 0,-1-1 0 0 0,0 1-1 0 0,0 0 1 0 0,0 0 0 0 0,0 0-1 0 0,0 0 1 0 0,-1 1 0 0 0,1 0-1 0 0,-1 0 1 0 0,1 0 0 0 0,-1 0-1 0 0,0 0 1 0 0,0 1 0 0 0,-1-1-1 0 0,1 1 1 0 0,-1-1 0 0 0,4 7 0 0 0,-1 10-1195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6:23.425"/>
    </inkml:context>
    <inkml:brush xml:id="br0">
      <inkml:brushProperty name="width" value="0.1" units="cm"/>
      <inkml:brushProperty name="height" value="0.1" units="cm"/>
      <inkml:brushProperty name="color" value="#E71224"/>
    </inkml:brush>
  </inkml:definitions>
  <inkml:trace contextRef="#ctx0" brushRef="#br0">2402 7 4607 0 0,'-4'-1'154'0'0,"0"-1"-1"0"0,0 1 0 0 0,1 1 1 0 0,-1-1-1 0 0,0 0 0 0 0,0 1 1 0 0,0 0-1 0 0,0 0 0 0 0,0 0 1 0 0,-7 1-1 0 0,0 2 589 0 0,-1 0 0 0 0,-13 5 1 0 0,3 0-1003 0 0,-4 1 280 0 0,-1-1-1 0 0,0-2 1 0 0,-1 0 0 0 0,1-2 0 0 0,-1-1 0 0 0,-42-1-1 0 0,-87-22 196 0 0,105 11 318 0 0,-73-4 1 0 0,-140 28 89 0 0,-17-1-112 0 0,100-13-443 0 0,64 1-18 0 0,-70 11 224 0 0,15-1 166 0 0,106-11-353 0 0,-189 9 298 0 0,252-9-384 0 0,-19 1 75 0 0,0 0 0 0 0,0-1 0 0 0,0-1-1 0 0,1-1 1 0 0,-31-6 0 0 0,52 7-75 0 0,-10-3 242 0 0,10 2-51 0 0,7 0-30 0 0,76 6-59 0 0,-22 0-108 0 0,40 3 5 0 0,36 0 64 0 0,78-5 28 0 0,84-1 88 0 0,64 22-73 0 0,-236-10-86 0 0,76-3-1 0 0,85 11 40 0 0,4-1 149 0 0,-256-20-180 0 0,74 1 99 0 0,-167-17 449 0 0,-288-64 744 0 0,303 69-1190 0 0,-1 2-1 0 0,0 2 1 0 0,0 2-1 0 0,-65 3 0 0 0,24 6-112 0 0,-113 23 0 0 0,109-12-755 0 0,2 1-294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8:26.962"/>
    </inkml:context>
    <inkml:brush xml:id="br0">
      <inkml:brushProperty name="width" value="0.1" units="cm"/>
      <inkml:brushProperty name="height" value="0.1" units="cm"/>
      <inkml:brushProperty name="color" value="#E71224"/>
    </inkml:brush>
  </inkml:definitions>
  <inkml:trace contextRef="#ctx0" brushRef="#br0">67 113 919 0 0,'2'-1'53'0'0,"0"0"-1"0"0,-1 0 1 0 0,1 0-1 0 0,0 0 0 0 0,0 0 1 0 0,0 0-1 0 0,0 0 0 0 0,0 1 1 0 0,0-1-1 0 0,-1 1 0 0 0,2-1 1 0 0,-1 1-1 0 0,0 0 0 0 0,3 0 1 0 0,35 2 1403 0 0,-20 0-1639 0 0,69-1 622 0 0,118-14-1 0 0,-33-20 769 0 0,-35 5-847 0 0,-88 20-336 0 0,10-3 41 0 0,0 4-1 0 0,95 0 0 0 0,-140 8-64 0 0,1 2 0 0 0,0 1 0 0 0,-1 0 0 0 0,27 10 0 0 0,-19-6 0 0 0,-24-8 0 0 0,0 0 0 0 0,0 0 0 0 0,0 0 0 0 0,0 0 0 0 0,1 0 0 0 0,-1 0 0 0 0,0 0 0 0 0,0 0 0 0 0,0 0 0 0 0,0 0 0 0 0,0 0 0 0 0,1 0 0 0 0,-1 0 0 0 0,0 0 0 0 0,0 0 0 0 0,0 0 0 0 0,0 1 0 0 0,0-1 0 0 0,0 0 0 0 0,1 0 0 0 0,-1 0 0 0 0,0 0 0 0 0,0 0 0 0 0,0 0 0 0 0,0 0 0 0 0,0 0 0 0 0,0 0 0 0 0,0 1 0 0 0,1-1 0 0 0,-1 0 0 0 0,0 0 0 0 0,0 0 0 0 0,0 0 0 0 0,0 0 0 0 0,0 0 0 0 0,0 1 0 0 0,0-1 0 0 0,0 0 0 0 0,0 0 0 0 0,0 0 0 0 0,0 0 0 0 0,0 0 0 0 0,0 0 0 0 0,0 1 0 0 0,0-1 0 0 0,0 0 0 0 0,0 0 0 0 0,0 0 0 0 0,0 0 0 0 0,0 0 0 0 0,0 1 0 0 0,0-1 0 0 0,0 0 0 0 0,-10 4 0 0 0,-14 0 0 0 0,-148 10 30 0 0,-17 2 4 0 0,86-6-34 0 0,-194-5 0 0 0,169-19 0 0 0,99 9 0 0 0,-1 1 0 0 0,1 2 0 0 0,-1 1 0 0 0,-43 3 0 0 0,58 0 29 0 0,-37 4 7 0 0,49-6-31 0 0,-1 0 0 0 0,0 0 0 0 0,1-1 0 0 0,-1 1 0 0 0,1-1 0 0 0,-1 0 1 0 0,1 0-1 0 0,-1 0 0 0 0,1 0 0 0 0,-1-1 0 0 0,-3-2 0 0 0,6 4-1 0 0,1 0 1 0 0,0 0 0 0 0,-1 0 0 0 0,1 0-1 0 0,0 0 1 0 0,-1-1 0 0 0,1 1-1 0 0,0 0 1 0 0,0 0 0 0 0,-1 0 0 0 0,1-1-1 0 0,0 1 1 0 0,0 0 0 0 0,-1 0-1 0 0,1 0 1 0 0,0-1 0 0 0,0 1 0 0 0,0 0-1 0 0,-1-1 1 0 0,1 1 0 0 0,0 0-1 0 0,0 0 1 0 0,0-1 0 0 0,0 1 0 0 0,0 0-1 0 0,0-1 1 0 0,0 1 0 0 0,0 0-1 0 0,0-1 1 0 0,0 1 0 0 0,0 0 0 0 0,0-1-1 0 0,0 1 1 0 0,10-4 147 0 0,17 5-62 0 0,11 4-84 0 0,0 2 0 0 0,62 20 0 0 0,-56-14 51 0 0,67 11 0 0 0,-43-15-51 0 0,84-1 0 0 0,-50-4 14 0 0,107 19 0 0 0,14 2 4 0 0,-203-24-24 0 0,189 6 0 0 0,-179-8 0 0 0,1-1 0 0 0,0-2 0 0 0,-1-1 0 0 0,52-15 0 0 0,-76 18 0 0 0,21-8 0 0 0,-27 10 0 0 0,1 0 0 0 0,0 0 0 0 0,-1-1 0 0 0,1 1 0 0 0,0 0 0 0 0,-1-1 0 0 0,1 1 0 0 0,-1-1 0 0 0,1 1 0 0 0,0-1 0 0 0,-1 1 0 0 0,1-1 0 0 0,-1 1 0 0 0,1-1 0 0 0,-1 1 0 0 0,0-1 0 0 0,1 0 0 0 0,-1 1 0 0 0,0-1 0 0 0,1 0 0 0 0,-1 1 0 0 0,0-1 0 0 0,0 0 0 0 0,1 1 0 0 0,-1-1 0 0 0,0 0 0 0 0,0-1 0 0 0,0 1 0 0 0,-1 0 0 0 0,1 1 0 0 0,-1-1 0 0 0,1 0 0 0 0,-1 0 0 0 0,1 0 0 0 0,-1 1 0 0 0,1-1 0 0 0,-1 0 0 0 0,0 1 0 0 0,1-1 0 0 0,-1 1 0 0 0,0-1 0 0 0,0 1 0 0 0,0-1 0 0 0,1 1 0 0 0,-1-1 0 0 0,-2 0 0 0 0,-18-5 0 0 0,15 4 0 0 0,-33-7 0 0 0,-1 2 0 0 0,-1 1 0 0 0,-42 0 0 0 0,15 1 0 0 0,61 4 0 0 0,-234-17 30 0 0,162 16-7 0 0,-84 8-1 0 0,47 2 62 0 0,-117 15 56 0 0,187-15-91 0 0,9-2-47 0 0,-36 10 0 0 0,58-12-2 0 0,11-4 0 0 0,0 1 0 0 0,0 0 0 0 0,1 0 0 0 0,-1 0 0 0 0,0 0 0 0 0,0 1 0 0 0,1 0 0 0 0,-1 0 0 0 0,-3 2 0 0 0,7-4 0 0 0,0 0 0 0 0,0 0 0 0 0,0 0 0 0 0,0 0 0 0 0,0 0 0 0 0,-1 1 0 0 0,1-1 0 0 0,0 0 0 0 0,0 0 0 0 0,0 0 0 0 0,0 0 0 0 0,0 0 0 0 0,0 0 0 0 0,0 0 0 0 0,0 1 0 0 0,0-1 0 0 0,0 0 0 0 0,0 0 0 0 0,0 0 0 0 0,0 0 0 0 0,0 0 0 0 0,0 0 0 0 0,0 1 0 0 0,0-1 0 0 0,0 0 0 0 0,0 0 0 0 0,0 0 0 0 0,0 0 0 0 0,0 0 0 0 0,0 0 0 0 0,0 0 0 0 0,0 1 0 0 0,1-1 0 0 0,-1 0 0 0 0,0 0 0 0 0,0 0 0 0 0,0 0 0 0 0,0 0 0 0 0,0 0 0 0 0,0 0 0 0 0,0 0 0 0 0,0 0 0 0 0,0 0 0 0 0,1 1 0 0 0,-1-1 0 0 0,9 3 0 0 0,11 2 0 0 0,-20-5 0 0 0,110 11 66 0 0,-18-2-68 0 0,-12 2 15 0 0,0-4 0 0 0,1-4 0 0 0,-1-3 0 0 0,142-19-1 0 0,-182 13 3 0 0,-7 0 26 0 0,-1 1-1 0 0,59 0 0 0 0,-87 5-48 0 0,0 0-1 0 0,0 1 1 0 0,0-1-1 0 0,0 1 1 0 0,-1 0-1 0 0,1 0 1 0 0,0 0-1 0 0,0 1 0 0 0,-1-1 1 0 0,1 1-1 0 0,5 3 1 0 0,2 4-90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34.066"/>
    </inkml:context>
    <inkml:brush xml:id="br0">
      <inkml:brushProperty name="width" value="0.1" units="cm"/>
      <inkml:brushProperty name="height" value="0.1" units="cm"/>
      <inkml:brushProperty name="color" value="#E71224"/>
    </inkml:brush>
  </inkml:definitions>
  <inkml:trace contextRef="#ctx0" brushRef="#br0">2059 59 1207 0 0,'2'0'30'0'0,"1"0"-1"0"0,-1 0 1 0 0,0-1-1 0 0,0 1 1 0 0,1-1-1 0 0,-1 1 1 0 0,0-1-1 0 0,0 0 1 0 0,1 0-1 0 0,-1 0 1 0 0,2-1-1 0 0,-3 1 70 0 0,-1 1 0 0 0,1 0 0 0 0,-1-1 0 0 0,1 1 0 0 0,-1-1 0 0 0,1 1 0 0 0,-1-1 0 0 0,1 1 0 0 0,-1-1 0 0 0,1 0 0 0 0,-1 1 0 0 0,0-1 0 0 0,1 1 0 0 0,-1-1 0 0 0,0 0 0 0 0,0 1 0 0 0,1-1 0 0 0,-1 0 0 0 0,0 1 0 0 0,0-1 0 0 0,0 0 0 0 0,0 0 0 0 0,0 1 0 0 0,0-1 0 0 0,0 0 0 0 0,0 1 0 0 0,0-1 0 0 0,0 0 0 0 0,0 1 0 0 0,-1-1 0 0 0,1 0 0 0 0,0 1 0 0 0,0-1 0 0 0,-1 0 0 0 0,1 1 0 0 0,0-1 0 0 0,-1 0 0 0 0,0 0 0 0 0,0 0 20 0 0,1 0 0 0 0,-1 0 0 0 0,0 1 0 0 0,0-1-1 0 0,0 0 1 0 0,0 0 0 0 0,0 1 0 0 0,-1-1 0 0 0,1 1 0 0 0,0-1 0 0 0,0 1 0 0 0,0-1-1 0 0,0 1 1 0 0,-1 0 0 0 0,1-1 0 0 0,0 1 0 0 0,0 0 0 0 0,-1 0 0 0 0,1 0 0 0 0,-1 0-1 0 0,-31 4 408 0 0,17-2-315 0 0,-87 13 411 0 0,71-9-458 0 0,0-1-1 0 0,-39 1 0 0 0,26-9 412 0 0,0-1 1 0 0,-83-19-1 0 0,112 19-381 0 0,-4 1 8 0 0,1 0-1 0 0,-1 2 1 0 0,1 0-1 0 0,-29 3 1 0 0,-79 15 238 0 0,78-9-247 0 0,-57 3 0 0 0,16-13 410 0 0,-136-21 0 0 0,-63-1 461 0 0,184 25-1492 0 0,0 5-1 0 0,-165 30 1 0 0,216-24-4807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34.664"/>
    </inkml:context>
    <inkml:brush xml:id="br0">
      <inkml:brushProperty name="width" value="0.1" units="cm"/>
      <inkml:brushProperty name="height" value="0.1" units="cm"/>
      <inkml:brushProperty name="color" value="#E71224"/>
    </inkml:brush>
  </inkml:definitions>
  <inkml:trace contextRef="#ctx0" brushRef="#br0">1432 108 1839 0 0,'-35'5'3091'0'0,"31"-4"-3059"0"0,1 0 0 0 0,-1 0 0 0 0,0 0 0 0 0,0-1-1 0 0,1 1 1 0 0,-1-1 0 0 0,0 0 0 0 0,0 0 0 0 0,1-1 0 0 0,-1 1 0 0 0,0-1 0 0 0,0 0 0 0 0,1 1 0 0 0,-1-2 0 0 0,1 1 0 0 0,-1 0 0 0 0,-4-3 0 0 0,-15-14 384 0 0,12 10 168 0 0,1 0 1 0 0,-1 1-1 0 0,-15-8 0 0 0,9 8-186 0 0,0 1-1 0 0,-1 0 1 0 0,1 1-1 0 0,-1 1 1 0 0,0 1 0 0 0,-29-2-1 0 0,-113 7 553 0 0,15 0-398 0 0,-255-20 968 0 0,356 17-1671 0 0,0 2 0 0 0,1 2-1 0 0,-1 2 1 0 0,1 1 0 0 0,-82 25-1 0 0,80-17-4572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35.609"/>
    </inkml:context>
    <inkml:brush xml:id="br0">
      <inkml:brushProperty name="width" value="0.1" units="cm"/>
      <inkml:brushProperty name="height" value="0.1" units="cm"/>
      <inkml:brushProperty name="color" value="#E71224"/>
    </inkml:brush>
  </inkml:definitions>
  <inkml:trace contextRef="#ctx0" brushRef="#br0">1708 58 1207 0 0,'-5'-2'14'0'0,"0"0"0"0"0,-1 0 0 0 0,1 1-1 0 0,-1-1 1 0 0,0 1 0 0 0,0 0 0 0 0,1 1 0 0 0,-1-1-1 0 0,-7 1 1 0 0,-10-1 343 0 0,-28-3 919 0 0,-78 5-1 0 0,-53 14 1119 0 0,125-10-1747 0 0,27-2-314 0 0,-154 7 1153 0 0,-158-47 1251 0 0,90 4-1257 0 0,191 30-1389 0 0,1 2-1 0 0,0 3 1 0 0,-77 12 0 0 0,60 0-233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36.811"/>
    </inkml:context>
    <inkml:brush xml:id="br0">
      <inkml:brushProperty name="width" value="0.1" units="cm"/>
      <inkml:brushProperty name="height" value="0.1" units="cm"/>
      <inkml:brushProperty name="color" value="#E71224"/>
    </inkml:brush>
  </inkml:definitions>
  <inkml:trace contextRef="#ctx0" brushRef="#br0">2083 126 3623 0 0,'9'-13'261'0'0,"-1"2"92"0"0,-1 0 1 0 0,7-14-1 0 0,-13 21-178 0 0,1 1 1 0 0,-1-1-1 0 0,0 0 0 0 0,0 0 0 0 0,0 1 1 0 0,0-1-1 0 0,-1 0 0 0 0,1 0 1 0 0,-1 0-1 0 0,0 0 0 0 0,-1-7 0 0 0,1 10-106 0 0,-1 0 0 0 0,1 1-1 0 0,0-1 1 0 0,-1 0 0 0 0,1 0 0 0 0,-1 1-1 0 0,1-1 1 0 0,-1 0 0 0 0,0 1-1 0 0,1-1 1 0 0,-1 1 0 0 0,0-1-1 0 0,1 1 1 0 0,-1-1 0 0 0,0 1-1 0 0,0-1 1 0 0,1 1 0 0 0,-1 0 0 0 0,0-1-1 0 0,0 1 1 0 0,0 0 0 0 0,1 0-1 0 0,-1 0 1 0 0,0-1 0 0 0,0 1-1 0 0,0 0 1 0 0,0 0 0 0 0,0 0-1 0 0,1 1 1 0 0,-1-1 0 0 0,0 0 0 0 0,0 0-1 0 0,-1 1 1 0 0,-39 8 217 0 0,27-6-152 0 0,3 0-119 0 0,-24 5 133 0 0,1-1 1 0 0,-2-1-1 0 0,1-3 0 0 0,-50 0 0 0 0,58-4-34 0 0,-193-8 838 0 0,150 9-593 0 0,-80 10-1 0 0,-264 14 316 0 0,218-18-515 0 0,-272-4-192 0 0,267-11-1136 0 0,134 9 115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37.809"/>
    </inkml:context>
    <inkml:brush xml:id="br0">
      <inkml:brushProperty name="width" value="0.1" units="cm"/>
      <inkml:brushProperty name="height" value="0.1" units="cm"/>
      <inkml:brushProperty name="color" value="#E71224"/>
    </inkml:brush>
  </inkml:definitions>
  <inkml:trace contextRef="#ctx0" brushRef="#br0">2128 44 1727 0 0,'0'0'28'0'0,"0"1"0"0"0,-1 0-1 0 0,1-1 1 0 0,0 1-1 0 0,-1 0 1 0 0,1-1 0 0 0,-1 1-1 0 0,1 0 1 0 0,0-1-1 0 0,-1 1 1 0 0,0-1-1 0 0,1 1 1 0 0,-1-1 0 0 0,1 1-1 0 0,-1-1 1 0 0,0 1-1 0 0,1-1 1 0 0,-1 0-1 0 0,0 1 1 0 0,1-1 0 0 0,-1 0-1 0 0,0 1 1 0 0,0-1-1 0 0,-1 0 1 0 0,0 0 95 0 0,-1-1 0 0 0,1 1-1 0 0,-1-1 1 0 0,1 0 0 0 0,-1 0 0 0 0,1 0 0 0 0,-3-1-1 0 0,1 0-55 0 0,-29-17 1817 0 0,29 15-1663 0 0,-1 1 1 0 0,1 0 0 0 0,-1 1 0 0 0,0-1 0 0 0,0 1 0 0 0,0 0 0 0 0,0 0-1 0 0,0 0 1 0 0,0 1 0 0 0,-10-2 0 0 0,-52 2 498 0 0,1 3 0 0 0,-90 15-1 0 0,56-5-229 0 0,-126 15 540 0 0,-116 10-5 0 0,-428-36-200 0 0,594-1-1811 0 0,89 1-108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22:49:38.735"/>
    </inkml:context>
    <inkml:brush xml:id="br0">
      <inkml:brushProperty name="width" value="0.1" units="cm"/>
      <inkml:brushProperty name="height" value="0.1" units="cm"/>
      <inkml:brushProperty name="color" value="#E71224"/>
    </inkml:brush>
  </inkml:definitions>
  <inkml:trace contextRef="#ctx0" brushRef="#br0">2510 255 3967 0 0,'-33'-10'785'0'0,"1"-1"0"0"0,-34-18 0 0 0,-45-15 66 0 0,36 23-360 0 0,-2 4 1 0 0,-80-7 0 0 0,-160-2 1166 0 0,0 0-830 0 0,233 15-719 0 0,-306-23 29 0 0,311 32-149 0 0,-566 14-822 0 0,518-1 247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07114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9051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11208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58599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99437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25763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53507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62928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0415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83001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78200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72412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3030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96458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00576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707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10/11/2023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10/11/2023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91.xml"/><Relationship Id="rId13" Type="http://schemas.openxmlformats.org/officeDocument/2006/relationships/image" Target="../media/image199.png"/><Relationship Id="rId18" Type="http://schemas.openxmlformats.org/officeDocument/2006/relationships/customXml" Target="../ink/ink196.xml"/><Relationship Id="rId3" Type="http://schemas.openxmlformats.org/officeDocument/2006/relationships/image" Target="../media/image3.png"/><Relationship Id="rId21" Type="http://schemas.openxmlformats.org/officeDocument/2006/relationships/image" Target="../media/image203.png"/><Relationship Id="rId7" Type="http://schemas.openxmlformats.org/officeDocument/2006/relationships/image" Target="../media/image196.png"/><Relationship Id="rId12" Type="http://schemas.openxmlformats.org/officeDocument/2006/relationships/customXml" Target="../ink/ink193.xml"/><Relationship Id="rId17" Type="http://schemas.openxmlformats.org/officeDocument/2006/relationships/image" Target="../media/image201.png"/><Relationship Id="rId2" Type="http://schemas.openxmlformats.org/officeDocument/2006/relationships/notesSlide" Target="../notesSlides/notesSlide10.xml"/><Relationship Id="rId16" Type="http://schemas.openxmlformats.org/officeDocument/2006/relationships/customXml" Target="../ink/ink195.xml"/><Relationship Id="rId20" Type="http://schemas.openxmlformats.org/officeDocument/2006/relationships/customXml" Target="../ink/ink197.xml"/><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8.png"/><Relationship Id="rId5" Type="http://schemas.openxmlformats.org/officeDocument/2006/relationships/image" Target="../media/image195.png"/><Relationship Id="rId15" Type="http://schemas.openxmlformats.org/officeDocument/2006/relationships/image" Target="../media/image200.png"/><Relationship Id="rId10" Type="http://schemas.openxmlformats.org/officeDocument/2006/relationships/customXml" Target="../ink/ink192.xml"/><Relationship Id="rId19" Type="http://schemas.openxmlformats.org/officeDocument/2006/relationships/image" Target="../media/image202.png"/><Relationship Id="rId4" Type="http://schemas.openxmlformats.org/officeDocument/2006/relationships/customXml" Target="../ink/ink189.xml"/><Relationship Id="rId9" Type="http://schemas.openxmlformats.org/officeDocument/2006/relationships/image" Target="../media/image197.png"/><Relationship Id="rId14" Type="http://schemas.openxmlformats.org/officeDocument/2006/relationships/customXml" Target="../ink/ink194.xml"/></Relationships>
</file>

<file path=ppt/slides/_rels/slide11.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208.png"/><Relationship Id="rId18" Type="http://schemas.openxmlformats.org/officeDocument/2006/relationships/customXml" Target="../ink/ink205.xml"/><Relationship Id="rId3" Type="http://schemas.openxmlformats.org/officeDocument/2006/relationships/image" Target="../media/image3.png"/><Relationship Id="rId21" Type="http://schemas.openxmlformats.org/officeDocument/2006/relationships/image" Target="../media/image212.png"/><Relationship Id="rId7" Type="http://schemas.openxmlformats.org/officeDocument/2006/relationships/image" Target="../media/image205.png"/><Relationship Id="rId12" Type="http://schemas.openxmlformats.org/officeDocument/2006/relationships/customXml" Target="../ink/ink202.xml"/><Relationship Id="rId17" Type="http://schemas.openxmlformats.org/officeDocument/2006/relationships/image" Target="../media/image210.png"/><Relationship Id="rId2" Type="http://schemas.openxmlformats.org/officeDocument/2006/relationships/notesSlide" Target="../notesSlides/notesSlide11.xml"/><Relationship Id="rId16" Type="http://schemas.openxmlformats.org/officeDocument/2006/relationships/customXml" Target="../ink/ink204.xml"/><Relationship Id="rId20" Type="http://schemas.openxmlformats.org/officeDocument/2006/relationships/customXml" Target="../ink/ink206.xml"/><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7.png"/><Relationship Id="rId5" Type="http://schemas.openxmlformats.org/officeDocument/2006/relationships/image" Target="../media/image204.png"/><Relationship Id="rId15" Type="http://schemas.openxmlformats.org/officeDocument/2006/relationships/image" Target="../media/image209.png"/><Relationship Id="rId10" Type="http://schemas.openxmlformats.org/officeDocument/2006/relationships/customXml" Target="../ink/ink201.xml"/><Relationship Id="rId19" Type="http://schemas.openxmlformats.org/officeDocument/2006/relationships/image" Target="../media/image211.png"/><Relationship Id="rId4" Type="http://schemas.openxmlformats.org/officeDocument/2006/relationships/customXml" Target="../ink/ink198.xml"/><Relationship Id="rId9" Type="http://schemas.openxmlformats.org/officeDocument/2006/relationships/image" Target="../media/image206.png"/><Relationship Id="rId14" Type="http://schemas.openxmlformats.org/officeDocument/2006/relationships/customXml" Target="../ink/ink203.xml"/></Relationships>
</file>

<file path=ppt/slides/_rels/slide12.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7.png"/><Relationship Id="rId3" Type="http://schemas.openxmlformats.org/officeDocument/2006/relationships/image" Target="../media/image3.png"/><Relationship Id="rId7" Type="http://schemas.openxmlformats.org/officeDocument/2006/relationships/image" Target="../media/image214.png"/><Relationship Id="rId12" Type="http://schemas.openxmlformats.org/officeDocument/2006/relationships/customXml" Target="../ink/ink211.xml"/><Relationship Id="rId17" Type="http://schemas.openxmlformats.org/officeDocument/2006/relationships/image" Target="../media/image219.png"/><Relationship Id="rId2" Type="http://schemas.openxmlformats.org/officeDocument/2006/relationships/notesSlide" Target="../notesSlides/notesSlide12.xml"/><Relationship Id="rId16" Type="http://schemas.openxmlformats.org/officeDocument/2006/relationships/customXml" Target="../ink/ink213.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6.png"/><Relationship Id="rId5" Type="http://schemas.openxmlformats.org/officeDocument/2006/relationships/image" Target="../media/image213.png"/><Relationship Id="rId15" Type="http://schemas.openxmlformats.org/officeDocument/2006/relationships/image" Target="../media/image218.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15.png"/><Relationship Id="rId14" Type="http://schemas.openxmlformats.org/officeDocument/2006/relationships/customXml" Target="../ink/ink212.xml"/></Relationships>
</file>

<file path=ppt/slides/_rels/slide13.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24.png"/><Relationship Id="rId3" Type="http://schemas.openxmlformats.org/officeDocument/2006/relationships/image" Target="../media/image3.png"/><Relationship Id="rId7" Type="http://schemas.openxmlformats.org/officeDocument/2006/relationships/image" Target="../media/image221.png"/><Relationship Id="rId12" Type="http://schemas.openxmlformats.org/officeDocument/2006/relationships/customXml" Target="../ink/ink21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3.png"/><Relationship Id="rId5" Type="http://schemas.openxmlformats.org/officeDocument/2006/relationships/image" Target="../media/image220.png"/><Relationship Id="rId15" Type="http://schemas.openxmlformats.org/officeDocument/2006/relationships/image" Target="../media/image225.png"/><Relationship Id="rId10" Type="http://schemas.openxmlformats.org/officeDocument/2006/relationships/customXml" Target="../ink/ink217.xml"/><Relationship Id="rId4" Type="http://schemas.openxmlformats.org/officeDocument/2006/relationships/customXml" Target="../ink/ink214.xml"/><Relationship Id="rId9" Type="http://schemas.openxmlformats.org/officeDocument/2006/relationships/image" Target="../media/image222.png"/><Relationship Id="rId14" Type="http://schemas.openxmlformats.org/officeDocument/2006/relationships/customXml" Target="../ink/ink219.xml"/></Relationships>
</file>

<file path=ppt/slides/_rels/slide14.xml.rels><?xml version="1.0" encoding="UTF-8" standalone="yes"?>
<Relationships xmlns="http://schemas.openxmlformats.org/package/2006/relationships"><Relationship Id="rId8" Type="http://schemas.openxmlformats.org/officeDocument/2006/relationships/customXml" Target="../ink/ink222.xml"/><Relationship Id="rId3" Type="http://schemas.openxmlformats.org/officeDocument/2006/relationships/image" Target="../media/image3.png"/><Relationship Id="rId7" Type="http://schemas.openxmlformats.org/officeDocument/2006/relationships/image" Target="../media/image2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9.png"/><Relationship Id="rId5" Type="http://schemas.openxmlformats.org/officeDocument/2006/relationships/image" Target="../media/image226.png"/><Relationship Id="rId10" Type="http://schemas.openxmlformats.org/officeDocument/2006/relationships/customXml" Target="../ink/ink223.xml"/><Relationship Id="rId4" Type="http://schemas.openxmlformats.org/officeDocument/2006/relationships/customXml" Target="../ink/ink220.xml"/><Relationship Id="rId9" Type="http://schemas.openxmlformats.org/officeDocument/2006/relationships/image" Target="../media/image228.png"/></Relationships>
</file>

<file path=ppt/slides/_rels/slide15.xml.rels><?xml version="1.0" encoding="UTF-8" standalone="yes"?>
<Relationships xmlns="http://schemas.openxmlformats.org/package/2006/relationships"><Relationship Id="rId13" Type="http://schemas.openxmlformats.org/officeDocument/2006/relationships/image" Target="../media/image234.png"/><Relationship Id="rId18" Type="http://schemas.openxmlformats.org/officeDocument/2006/relationships/customXml" Target="../ink/ink231.xml"/><Relationship Id="rId26" Type="http://schemas.openxmlformats.org/officeDocument/2006/relationships/customXml" Target="../ink/ink235.xml"/><Relationship Id="rId3" Type="http://schemas.openxmlformats.org/officeDocument/2006/relationships/image" Target="../media/image3.png"/><Relationship Id="rId21" Type="http://schemas.openxmlformats.org/officeDocument/2006/relationships/image" Target="../media/image238.png"/><Relationship Id="rId34" Type="http://schemas.openxmlformats.org/officeDocument/2006/relationships/customXml" Target="../ink/ink239.xml"/><Relationship Id="rId7" Type="http://schemas.openxmlformats.org/officeDocument/2006/relationships/image" Target="../media/image231.png"/><Relationship Id="rId12" Type="http://schemas.openxmlformats.org/officeDocument/2006/relationships/customXml" Target="../ink/ink228.xml"/><Relationship Id="rId17" Type="http://schemas.openxmlformats.org/officeDocument/2006/relationships/image" Target="../media/image236.png"/><Relationship Id="rId25" Type="http://schemas.openxmlformats.org/officeDocument/2006/relationships/image" Target="../media/image240.png"/><Relationship Id="rId33" Type="http://schemas.openxmlformats.org/officeDocument/2006/relationships/image" Target="../media/image244.png"/><Relationship Id="rId2" Type="http://schemas.openxmlformats.org/officeDocument/2006/relationships/notesSlide" Target="../notesSlides/notesSlide15.xml"/><Relationship Id="rId16" Type="http://schemas.openxmlformats.org/officeDocument/2006/relationships/customXml" Target="../ink/ink230.xml"/><Relationship Id="rId20" Type="http://schemas.openxmlformats.org/officeDocument/2006/relationships/customXml" Target="../ink/ink232.xml"/><Relationship Id="rId29" Type="http://schemas.openxmlformats.org/officeDocument/2006/relationships/image" Target="../media/image242.png"/><Relationship Id="rId1" Type="http://schemas.openxmlformats.org/officeDocument/2006/relationships/slideLayout" Target="../slideLayouts/slideLayout1.xml"/><Relationship Id="rId6" Type="http://schemas.openxmlformats.org/officeDocument/2006/relationships/customXml" Target="../ink/ink225.xml"/><Relationship Id="rId11" Type="http://schemas.openxmlformats.org/officeDocument/2006/relationships/image" Target="../media/image233.png"/><Relationship Id="rId24" Type="http://schemas.openxmlformats.org/officeDocument/2006/relationships/customXml" Target="../ink/ink234.xml"/><Relationship Id="rId32" Type="http://schemas.openxmlformats.org/officeDocument/2006/relationships/customXml" Target="../ink/ink238.xml"/><Relationship Id="rId5" Type="http://schemas.openxmlformats.org/officeDocument/2006/relationships/image" Target="../media/image230.png"/><Relationship Id="rId15" Type="http://schemas.openxmlformats.org/officeDocument/2006/relationships/image" Target="../media/image235.png"/><Relationship Id="rId23" Type="http://schemas.openxmlformats.org/officeDocument/2006/relationships/image" Target="../media/image239.png"/><Relationship Id="rId28" Type="http://schemas.openxmlformats.org/officeDocument/2006/relationships/customXml" Target="../ink/ink236.xml"/><Relationship Id="rId10" Type="http://schemas.openxmlformats.org/officeDocument/2006/relationships/customXml" Target="../ink/ink227.xml"/><Relationship Id="rId19" Type="http://schemas.openxmlformats.org/officeDocument/2006/relationships/image" Target="../media/image237.png"/><Relationship Id="rId31" Type="http://schemas.openxmlformats.org/officeDocument/2006/relationships/image" Target="../media/image243.png"/><Relationship Id="rId4" Type="http://schemas.openxmlformats.org/officeDocument/2006/relationships/customXml" Target="../ink/ink224.xml"/><Relationship Id="rId9" Type="http://schemas.openxmlformats.org/officeDocument/2006/relationships/image" Target="../media/image232.png"/><Relationship Id="rId14" Type="http://schemas.openxmlformats.org/officeDocument/2006/relationships/customXml" Target="../ink/ink229.xml"/><Relationship Id="rId22" Type="http://schemas.openxmlformats.org/officeDocument/2006/relationships/customXml" Target="../ink/ink233.xml"/><Relationship Id="rId27" Type="http://schemas.openxmlformats.org/officeDocument/2006/relationships/image" Target="../media/image241.png"/><Relationship Id="rId30" Type="http://schemas.openxmlformats.org/officeDocument/2006/relationships/customXml" Target="../ink/ink237.xml"/><Relationship Id="rId35" Type="http://schemas.openxmlformats.org/officeDocument/2006/relationships/image" Target="../media/image245.png"/><Relationship Id="rId8" Type="http://schemas.openxmlformats.org/officeDocument/2006/relationships/customXml" Target="../ink/ink22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3" Type="http://schemas.openxmlformats.org/officeDocument/2006/relationships/image" Target="../media/image250.png"/><Relationship Id="rId18" Type="http://schemas.openxmlformats.org/officeDocument/2006/relationships/customXml" Target="../ink/ink247.xml"/><Relationship Id="rId26" Type="http://schemas.openxmlformats.org/officeDocument/2006/relationships/customXml" Target="../ink/ink251.xml"/><Relationship Id="rId39" Type="http://schemas.openxmlformats.org/officeDocument/2006/relationships/image" Target="../media/image263.png"/><Relationship Id="rId21" Type="http://schemas.openxmlformats.org/officeDocument/2006/relationships/image" Target="../media/image254.png"/><Relationship Id="rId34" Type="http://schemas.openxmlformats.org/officeDocument/2006/relationships/customXml" Target="../ink/ink255.xml"/><Relationship Id="rId7" Type="http://schemas.openxmlformats.org/officeDocument/2006/relationships/image" Target="../media/image247.png"/><Relationship Id="rId12" Type="http://schemas.openxmlformats.org/officeDocument/2006/relationships/customXml" Target="../ink/ink244.xml"/><Relationship Id="rId17" Type="http://schemas.openxmlformats.org/officeDocument/2006/relationships/image" Target="../media/image252.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257.xml"/><Relationship Id="rId2" Type="http://schemas.openxmlformats.org/officeDocument/2006/relationships/notesSlide" Target="../notesSlides/notesSlide17.xml"/><Relationship Id="rId16" Type="http://schemas.openxmlformats.org/officeDocument/2006/relationships/customXml" Target="../ink/ink246.xml"/><Relationship Id="rId20" Type="http://schemas.openxmlformats.org/officeDocument/2006/relationships/customXml" Target="../ink/ink248.xml"/><Relationship Id="rId29" Type="http://schemas.openxmlformats.org/officeDocument/2006/relationships/image" Target="../media/image258.png"/><Relationship Id="rId1" Type="http://schemas.openxmlformats.org/officeDocument/2006/relationships/slideLayout" Target="../slideLayouts/slideLayout1.xml"/><Relationship Id="rId6" Type="http://schemas.openxmlformats.org/officeDocument/2006/relationships/customXml" Target="../ink/ink241.xml"/><Relationship Id="rId11" Type="http://schemas.openxmlformats.org/officeDocument/2006/relationships/image" Target="../media/image249.png"/><Relationship Id="rId24" Type="http://schemas.openxmlformats.org/officeDocument/2006/relationships/customXml" Target="../ink/ink250.xml"/><Relationship Id="rId32" Type="http://schemas.openxmlformats.org/officeDocument/2006/relationships/customXml" Target="../ink/ink254.xml"/><Relationship Id="rId37" Type="http://schemas.openxmlformats.org/officeDocument/2006/relationships/image" Target="../media/image262.png"/><Relationship Id="rId5" Type="http://schemas.openxmlformats.org/officeDocument/2006/relationships/image" Target="../media/image246.png"/><Relationship Id="rId15" Type="http://schemas.openxmlformats.org/officeDocument/2006/relationships/image" Target="../media/image251.png"/><Relationship Id="rId23" Type="http://schemas.openxmlformats.org/officeDocument/2006/relationships/image" Target="../media/image255.png"/><Relationship Id="rId28" Type="http://schemas.openxmlformats.org/officeDocument/2006/relationships/customXml" Target="../ink/ink252.xml"/><Relationship Id="rId36" Type="http://schemas.openxmlformats.org/officeDocument/2006/relationships/customXml" Target="../ink/ink256.xml"/><Relationship Id="rId10" Type="http://schemas.openxmlformats.org/officeDocument/2006/relationships/customXml" Target="../ink/ink243.xml"/><Relationship Id="rId19" Type="http://schemas.openxmlformats.org/officeDocument/2006/relationships/image" Target="../media/image253.png"/><Relationship Id="rId31" Type="http://schemas.openxmlformats.org/officeDocument/2006/relationships/image" Target="../media/image259.png"/><Relationship Id="rId4" Type="http://schemas.openxmlformats.org/officeDocument/2006/relationships/customXml" Target="../ink/ink240.xml"/><Relationship Id="rId9" Type="http://schemas.openxmlformats.org/officeDocument/2006/relationships/image" Target="../media/image248.png"/><Relationship Id="rId14" Type="http://schemas.openxmlformats.org/officeDocument/2006/relationships/customXml" Target="../ink/ink245.xml"/><Relationship Id="rId22" Type="http://schemas.openxmlformats.org/officeDocument/2006/relationships/customXml" Target="../ink/ink249.xml"/><Relationship Id="rId27" Type="http://schemas.openxmlformats.org/officeDocument/2006/relationships/image" Target="../media/image257.png"/><Relationship Id="rId30" Type="http://schemas.openxmlformats.org/officeDocument/2006/relationships/customXml" Target="../ink/ink253.xml"/><Relationship Id="rId35" Type="http://schemas.openxmlformats.org/officeDocument/2006/relationships/image" Target="../media/image261.png"/><Relationship Id="rId8" Type="http://schemas.openxmlformats.org/officeDocument/2006/relationships/customXml" Target="../ink/ink242.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customXml" Target="../ink/ink260.xml"/><Relationship Id="rId13" Type="http://schemas.openxmlformats.org/officeDocument/2006/relationships/image" Target="../media/image268.png"/><Relationship Id="rId3" Type="http://schemas.openxmlformats.org/officeDocument/2006/relationships/image" Target="../media/image3.png"/><Relationship Id="rId7" Type="http://schemas.openxmlformats.org/officeDocument/2006/relationships/image" Target="../media/image265.png"/><Relationship Id="rId12" Type="http://schemas.openxmlformats.org/officeDocument/2006/relationships/customXml" Target="../ink/ink262.xml"/><Relationship Id="rId17" Type="http://schemas.openxmlformats.org/officeDocument/2006/relationships/image" Target="../media/image270.png"/><Relationship Id="rId2" Type="http://schemas.openxmlformats.org/officeDocument/2006/relationships/notesSlide" Target="../notesSlides/notesSlide18.xml"/><Relationship Id="rId16" Type="http://schemas.openxmlformats.org/officeDocument/2006/relationships/customXml" Target="../ink/ink264.xml"/><Relationship Id="rId1" Type="http://schemas.openxmlformats.org/officeDocument/2006/relationships/slideLayout" Target="../slideLayouts/slideLayout1.xml"/><Relationship Id="rId6" Type="http://schemas.openxmlformats.org/officeDocument/2006/relationships/customXml" Target="../ink/ink259.xml"/><Relationship Id="rId11" Type="http://schemas.openxmlformats.org/officeDocument/2006/relationships/image" Target="../media/image267.png"/><Relationship Id="rId5" Type="http://schemas.openxmlformats.org/officeDocument/2006/relationships/image" Target="../media/image264.png"/><Relationship Id="rId15" Type="http://schemas.openxmlformats.org/officeDocument/2006/relationships/image" Target="../media/image269.png"/><Relationship Id="rId10" Type="http://schemas.openxmlformats.org/officeDocument/2006/relationships/customXml" Target="../ink/ink261.xml"/><Relationship Id="rId4" Type="http://schemas.openxmlformats.org/officeDocument/2006/relationships/customXml" Target="../ink/ink258.xml"/><Relationship Id="rId9" Type="http://schemas.openxmlformats.org/officeDocument/2006/relationships/image" Target="../media/image266.png"/><Relationship Id="rId14" Type="http://schemas.openxmlformats.org/officeDocument/2006/relationships/customXml" Target="../ink/ink263.xml"/></Relationships>
</file>

<file path=ppt/slides/_rels/slide19.xml.rels><?xml version="1.0" encoding="UTF-8" standalone="yes"?>
<Relationships xmlns="http://schemas.openxmlformats.org/package/2006/relationships"><Relationship Id="rId8" Type="http://schemas.openxmlformats.org/officeDocument/2006/relationships/customXml" Target="../ink/ink267.xml"/><Relationship Id="rId13" Type="http://schemas.openxmlformats.org/officeDocument/2006/relationships/image" Target="../media/image275.png"/><Relationship Id="rId18" Type="http://schemas.openxmlformats.org/officeDocument/2006/relationships/customXml" Target="../ink/ink272.xml"/><Relationship Id="rId26" Type="http://schemas.openxmlformats.org/officeDocument/2006/relationships/customXml" Target="../ink/ink276.xml"/><Relationship Id="rId3" Type="http://schemas.openxmlformats.org/officeDocument/2006/relationships/image" Target="../media/image3.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69.xml"/><Relationship Id="rId17" Type="http://schemas.openxmlformats.org/officeDocument/2006/relationships/image" Target="../media/image277.png"/><Relationship Id="rId25" Type="http://schemas.openxmlformats.org/officeDocument/2006/relationships/image" Target="../media/image281.png"/><Relationship Id="rId2" Type="http://schemas.openxmlformats.org/officeDocument/2006/relationships/notesSlide" Target="../notesSlides/notesSlide19.xml"/><Relationship Id="rId16" Type="http://schemas.openxmlformats.org/officeDocument/2006/relationships/customXml" Target="../ink/ink271.xml"/><Relationship Id="rId20" Type="http://schemas.openxmlformats.org/officeDocument/2006/relationships/customXml" Target="../ink/ink273.xml"/><Relationship Id="rId29"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customXml" Target="../ink/ink266.xml"/><Relationship Id="rId11" Type="http://schemas.openxmlformats.org/officeDocument/2006/relationships/image" Target="../media/image274.png"/><Relationship Id="rId24" Type="http://schemas.openxmlformats.org/officeDocument/2006/relationships/customXml" Target="../ink/ink275.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28" Type="http://schemas.openxmlformats.org/officeDocument/2006/relationships/customXml" Target="../ink/ink277.xml"/><Relationship Id="rId10" Type="http://schemas.openxmlformats.org/officeDocument/2006/relationships/customXml" Target="../ink/ink268.xml"/><Relationship Id="rId19" Type="http://schemas.openxmlformats.org/officeDocument/2006/relationships/image" Target="../media/image278.png"/><Relationship Id="rId31" Type="http://schemas.openxmlformats.org/officeDocument/2006/relationships/image" Target="../media/image284.png"/><Relationship Id="rId4" Type="http://schemas.openxmlformats.org/officeDocument/2006/relationships/customXml" Target="../ink/ink265.xml"/><Relationship Id="rId9" Type="http://schemas.openxmlformats.org/officeDocument/2006/relationships/image" Target="../media/image273.png"/><Relationship Id="rId14" Type="http://schemas.openxmlformats.org/officeDocument/2006/relationships/customXml" Target="../ink/ink270.xml"/><Relationship Id="rId22" Type="http://schemas.openxmlformats.org/officeDocument/2006/relationships/customXml" Target="../ink/ink274.xml"/><Relationship Id="rId27" Type="http://schemas.openxmlformats.org/officeDocument/2006/relationships/image" Target="../media/image282.png"/><Relationship Id="rId30" Type="http://schemas.openxmlformats.org/officeDocument/2006/relationships/customXml" Target="../ink/ink27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81.xml"/><Relationship Id="rId13" Type="http://schemas.openxmlformats.org/officeDocument/2006/relationships/image" Target="../media/image289.png"/><Relationship Id="rId18" Type="http://schemas.openxmlformats.org/officeDocument/2006/relationships/customXml" Target="../ink/ink286.xml"/><Relationship Id="rId3" Type="http://schemas.openxmlformats.org/officeDocument/2006/relationships/image" Target="../media/image3.png"/><Relationship Id="rId7" Type="http://schemas.openxmlformats.org/officeDocument/2006/relationships/image" Target="../media/image286.png"/><Relationship Id="rId12" Type="http://schemas.openxmlformats.org/officeDocument/2006/relationships/customXml" Target="../ink/ink283.xml"/><Relationship Id="rId17" Type="http://schemas.openxmlformats.org/officeDocument/2006/relationships/image" Target="../media/image291.png"/><Relationship Id="rId2" Type="http://schemas.openxmlformats.org/officeDocument/2006/relationships/notesSlide" Target="../notesSlides/notesSlide20.xml"/><Relationship Id="rId16" Type="http://schemas.openxmlformats.org/officeDocument/2006/relationships/customXml" Target="../ink/ink285.xml"/><Relationship Id="rId1" Type="http://schemas.openxmlformats.org/officeDocument/2006/relationships/slideLayout" Target="../slideLayouts/slideLayout1.xml"/><Relationship Id="rId6" Type="http://schemas.openxmlformats.org/officeDocument/2006/relationships/customXml" Target="../ink/ink280.xml"/><Relationship Id="rId11" Type="http://schemas.openxmlformats.org/officeDocument/2006/relationships/image" Target="../media/image288.png"/><Relationship Id="rId5" Type="http://schemas.openxmlformats.org/officeDocument/2006/relationships/image" Target="../media/image285.png"/><Relationship Id="rId15" Type="http://schemas.openxmlformats.org/officeDocument/2006/relationships/image" Target="../media/image290.png"/><Relationship Id="rId10" Type="http://schemas.openxmlformats.org/officeDocument/2006/relationships/customXml" Target="../ink/ink282.xml"/><Relationship Id="rId19" Type="http://schemas.openxmlformats.org/officeDocument/2006/relationships/image" Target="../media/image292.png"/><Relationship Id="rId4" Type="http://schemas.openxmlformats.org/officeDocument/2006/relationships/customXml" Target="../ink/ink279.xml"/><Relationship Id="rId9" Type="http://schemas.openxmlformats.org/officeDocument/2006/relationships/image" Target="../media/image287.png"/><Relationship Id="rId14" Type="http://schemas.openxmlformats.org/officeDocument/2006/relationships/customXml" Target="../ink/ink284.xml"/></Relationships>
</file>

<file path=ppt/slides/_rels/slide21.xml.rels><?xml version="1.0" encoding="UTF-8" standalone="yes"?>
<Relationships xmlns="http://schemas.openxmlformats.org/package/2006/relationships"><Relationship Id="rId8" Type="http://schemas.openxmlformats.org/officeDocument/2006/relationships/customXml" Target="../ink/ink289.xml"/><Relationship Id="rId13" Type="http://schemas.openxmlformats.org/officeDocument/2006/relationships/image" Target="../media/image297.png"/><Relationship Id="rId18" Type="http://schemas.openxmlformats.org/officeDocument/2006/relationships/customXml" Target="../ink/ink294.xml"/><Relationship Id="rId3" Type="http://schemas.openxmlformats.org/officeDocument/2006/relationships/image" Target="../media/image3.png"/><Relationship Id="rId7" Type="http://schemas.openxmlformats.org/officeDocument/2006/relationships/image" Target="../media/image294.png"/><Relationship Id="rId12" Type="http://schemas.openxmlformats.org/officeDocument/2006/relationships/customXml" Target="../ink/ink291.xml"/><Relationship Id="rId17" Type="http://schemas.openxmlformats.org/officeDocument/2006/relationships/image" Target="../media/image299.png"/><Relationship Id="rId2" Type="http://schemas.openxmlformats.org/officeDocument/2006/relationships/notesSlide" Target="../notesSlides/notesSlide21.xml"/><Relationship Id="rId16" Type="http://schemas.openxmlformats.org/officeDocument/2006/relationships/customXml" Target="../ink/ink293.xml"/><Relationship Id="rId1" Type="http://schemas.openxmlformats.org/officeDocument/2006/relationships/slideLayout" Target="../slideLayouts/slideLayout1.xml"/><Relationship Id="rId6" Type="http://schemas.openxmlformats.org/officeDocument/2006/relationships/customXml" Target="../ink/ink288.xml"/><Relationship Id="rId11" Type="http://schemas.openxmlformats.org/officeDocument/2006/relationships/image" Target="../media/image296.png"/><Relationship Id="rId5" Type="http://schemas.openxmlformats.org/officeDocument/2006/relationships/image" Target="../media/image293.png"/><Relationship Id="rId15" Type="http://schemas.openxmlformats.org/officeDocument/2006/relationships/image" Target="../media/image298.png"/><Relationship Id="rId10" Type="http://schemas.openxmlformats.org/officeDocument/2006/relationships/customXml" Target="../ink/ink290.xml"/><Relationship Id="rId19" Type="http://schemas.openxmlformats.org/officeDocument/2006/relationships/image" Target="../media/image300.png"/><Relationship Id="rId4" Type="http://schemas.openxmlformats.org/officeDocument/2006/relationships/customXml" Target="../ink/ink287.xml"/><Relationship Id="rId9" Type="http://schemas.openxmlformats.org/officeDocument/2006/relationships/image" Target="../media/image295.png"/><Relationship Id="rId14" Type="http://schemas.openxmlformats.org/officeDocument/2006/relationships/customXml" Target="../ink/ink29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50" Type="http://schemas.openxmlformats.org/officeDocument/2006/relationships/customXml" Target="../ink/ink24.xml"/><Relationship Id="rId55"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3" Type="http://schemas.openxmlformats.org/officeDocument/2006/relationships/image" Target="../media/image30.png"/><Relationship Id="rId5" Type="http://schemas.openxmlformats.org/officeDocument/2006/relationships/image" Target="../media/image6.png"/><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29.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 Id="rId54" Type="http://schemas.openxmlformats.org/officeDocument/2006/relationships/customXml" Target="../ink/ink26.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4.xml"/><Relationship Id="rId31" Type="http://schemas.openxmlformats.org/officeDocument/2006/relationships/image" Target="../media/image19.png"/><Relationship Id="rId44" Type="http://schemas.openxmlformats.org/officeDocument/2006/relationships/customXml" Target="../ink/ink21.xml"/><Relationship Id="rId52" Type="http://schemas.openxmlformats.org/officeDocument/2006/relationships/customXml" Target="../ink/ink25.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32.xml"/><Relationship Id="rId18" Type="http://schemas.openxmlformats.org/officeDocument/2006/relationships/image" Target="../media/image40.png"/><Relationship Id="rId3" Type="http://schemas.openxmlformats.org/officeDocument/2006/relationships/image" Target="../media/image3.png"/><Relationship Id="rId21" Type="http://schemas.openxmlformats.org/officeDocument/2006/relationships/customXml" Target="../ink/ink36.xml"/><Relationship Id="rId7" Type="http://schemas.openxmlformats.org/officeDocument/2006/relationships/customXml" Target="../ink/ink29.xml"/><Relationship Id="rId12" Type="http://schemas.openxmlformats.org/officeDocument/2006/relationships/image" Target="../media/image37.png"/><Relationship Id="rId17" Type="http://schemas.openxmlformats.org/officeDocument/2006/relationships/customXml" Target="../ink/ink34.xml"/><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customXml" Target="../ink/ink31.xml"/><Relationship Id="rId5" Type="http://schemas.openxmlformats.org/officeDocument/2006/relationships/customXml" Target="../ink/ink28.xml"/><Relationship Id="rId15" Type="http://schemas.openxmlformats.org/officeDocument/2006/relationships/customXml" Target="../ink/ink33.xml"/><Relationship Id="rId10" Type="http://schemas.openxmlformats.org/officeDocument/2006/relationships/image" Target="../media/image36.png"/><Relationship Id="rId19" Type="http://schemas.openxmlformats.org/officeDocument/2006/relationships/customXml" Target="../ink/ink35.xml"/><Relationship Id="rId4" Type="http://schemas.openxmlformats.org/officeDocument/2006/relationships/image" Target="../media/image33.png"/><Relationship Id="rId9" Type="http://schemas.openxmlformats.org/officeDocument/2006/relationships/customXml" Target="../ink/ink30.xml"/><Relationship Id="rId14" Type="http://schemas.openxmlformats.org/officeDocument/2006/relationships/image" Target="../media/image38.png"/><Relationship Id="rId22"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customXml" Target="../ink/ink4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38.xm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customXml" Target="../ink/ink40.xml"/><Relationship Id="rId4" Type="http://schemas.openxmlformats.org/officeDocument/2006/relationships/customXml" Target="../ink/ink37.xml"/><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26" Type="http://schemas.openxmlformats.org/officeDocument/2006/relationships/customXml" Target="../ink/ink53.xml"/><Relationship Id="rId21" Type="http://schemas.openxmlformats.org/officeDocument/2006/relationships/image" Target="../media/image56.png"/><Relationship Id="rId42" Type="http://schemas.openxmlformats.org/officeDocument/2006/relationships/customXml" Target="../ink/ink61.xml"/><Relationship Id="rId47" Type="http://schemas.openxmlformats.org/officeDocument/2006/relationships/image" Target="../media/image69.png"/><Relationship Id="rId63" Type="http://schemas.openxmlformats.org/officeDocument/2006/relationships/image" Target="../media/image77.png"/><Relationship Id="rId68" Type="http://schemas.openxmlformats.org/officeDocument/2006/relationships/customXml" Target="../ink/ink74.xml"/><Relationship Id="rId84" Type="http://schemas.openxmlformats.org/officeDocument/2006/relationships/customXml" Target="../ink/ink82.xml"/><Relationship Id="rId89" Type="http://schemas.openxmlformats.org/officeDocument/2006/relationships/image" Target="../media/image90.png"/><Relationship Id="rId16" Type="http://schemas.openxmlformats.org/officeDocument/2006/relationships/customXml" Target="../ink/ink48.xml"/><Relationship Id="rId107" Type="http://schemas.openxmlformats.org/officeDocument/2006/relationships/image" Target="../media/image99.png"/><Relationship Id="rId11" Type="http://schemas.openxmlformats.org/officeDocument/2006/relationships/image" Target="../media/image51.png"/><Relationship Id="rId32" Type="http://schemas.openxmlformats.org/officeDocument/2006/relationships/customXml" Target="../ink/ink56.xml"/><Relationship Id="rId37" Type="http://schemas.openxmlformats.org/officeDocument/2006/relationships/image" Target="../media/image64.png"/><Relationship Id="rId53" Type="http://schemas.openxmlformats.org/officeDocument/2006/relationships/image" Target="../media/image72.png"/><Relationship Id="rId58" Type="http://schemas.openxmlformats.org/officeDocument/2006/relationships/customXml" Target="../ink/ink69.xml"/><Relationship Id="rId74" Type="http://schemas.openxmlformats.org/officeDocument/2006/relationships/customXml" Target="../ink/ink77.xml"/><Relationship Id="rId79" Type="http://schemas.openxmlformats.org/officeDocument/2006/relationships/image" Target="../media/image85.png"/><Relationship Id="rId102" Type="http://schemas.openxmlformats.org/officeDocument/2006/relationships/customXml" Target="../ink/ink91.xml"/><Relationship Id="rId5" Type="http://schemas.openxmlformats.org/officeDocument/2006/relationships/image" Target="../media/image48.png"/><Relationship Id="rId90" Type="http://schemas.openxmlformats.org/officeDocument/2006/relationships/customXml" Target="../ink/ink85.xml"/><Relationship Id="rId95" Type="http://schemas.openxmlformats.org/officeDocument/2006/relationships/image" Target="../media/image93.png"/><Relationship Id="rId22" Type="http://schemas.openxmlformats.org/officeDocument/2006/relationships/customXml" Target="../ink/ink51.xml"/><Relationship Id="rId27"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customXml" Target="../ink/ink64.xml"/><Relationship Id="rId64" Type="http://schemas.openxmlformats.org/officeDocument/2006/relationships/customXml" Target="../ink/ink72.xml"/><Relationship Id="rId69" Type="http://schemas.openxmlformats.org/officeDocument/2006/relationships/image" Target="../media/image80.png"/><Relationship Id="rId80" Type="http://schemas.openxmlformats.org/officeDocument/2006/relationships/customXml" Target="../ink/ink80.xml"/><Relationship Id="rId85" Type="http://schemas.openxmlformats.org/officeDocument/2006/relationships/image" Target="../media/image88.png"/><Relationship Id="rId12" Type="http://schemas.openxmlformats.org/officeDocument/2006/relationships/customXml" Target="../ink/ink46.xml"/><Relationship Id="rId17"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customXml" Target="../ink/ink59.xml"/><Relationship Id="rId59" Type="http://schemas.openxmlformats.org/officeDocument/2006/relationships/image" Target="../media/image75.png"/><Relationship Id="rId103" Type="http://schemas.openxmlformats.org/officeDocument/2006/relationships/image" Target="../media/image97.png"/><Relationship Id="rId20" Type="http://schemas.openxmlformats.org/officeDocument/2006/relationships/customXml" Target="../ink/ink50.xml"/><Relationship Id="rId41" Type="http://schemas.openxmlformats.org/officeDocument/2006/relationships/image" Target="../media/image66.png"/><Relationship Id="rId54" Type="http://schemas.openxmlformats.org/officeDocument/2006/relationships/customXml" Target="../ink/ink67.xml"/><Relationship Id="rId62" Type="http://schemas.openxmlformats.org/officeDocument/2006/relationships/customXml" Target="../ink/ink71.xml"/><Relationship Id="rId70" Type="http://schemas.openxmlformats.org/officeDocument/2006/relationships/customXml" Target="../ink/ink75.xml"/><Relationship Id="rId75" Type="http://schemas.openxmlformats.org/officeDocument/2006/relationships/image" Target="../media/image83.png"/><Relationship Id="rId83" Type="http://schemas.openxmlformats.org/officeDocument/2006/relationships/image" Target="../media/image87.png"/><Relationship Id="rId88" Type="http://schemas.openxmlformats.org/officeDocument/2006/relationships/customXml" Target="../ink/ink84.xml"/><Relationship Id="rId91" Type="http://schemas.openxmlformats.org/officeDocument/2006/relationships/image" Target="../media/image91.png"/><Relationship Id="rId96" Type="http://schemas.openxmlformats.org/officeDocument/2006/relationships/customXml" Target="../ink/ink88.xml"/><Relationship Id="rId1" Type="http://schemas.openxmlformats.org/officeDocument/2006/relationships/slideLayout" Target="../slideLayouts/slideLayout1.xml"/><Relationship Id="rId6" Type="http://schemas.openxmlformats.org/officeDocument/2006/relationships/customXml" Target="../ink/ink43.xml"/><Relationship Id="rId15" Type="http://schemas.openxmlformats.org/officeDocument/2006/relationships/image" Target="../media/image53.png"/><Relationship Id="rId23" Type="http://schemas.openxmlformats.org/officeDocument/2006/relationships/image" Target="../media/image57.png"/><Relationship Id="rId28" Type="http://schemas.openxmlformats.org/officeDocument/2006/relationships/customXml" Target="../ink/ink54.xml"/><Relationship Id="rId36" Type="http://schemas.openxmlformats.org/officeDocument/2006/relationships/customXml" Target="../ink/ink58.xml"/><Relationship Id="rId49" Type="http://schemas.openxmlformats.org/officeDocument/2006/relationships/image" Target="../media/image70.png"/><Relationship Id="rId57" Type="http://schemas.openxmlformats.org/officeDocument/2006/relationships/image" Target="../media/image74.png"/><Relationship Id="rId106" Type="http://schemas.openxmlformats.org/officeDocument/2006/relationships/customXml" Target="../ink/ink93.xml"/><Relationship Id="rId10" Type="http://schemas.openxmlformats.org/officeDocument/2006/relationships/customXml" Target="../ink/ink45.xml"/><Relationship Id="rId31" Type="http://schemas.openxmlformats.org/officeDocument/2006/relationships/image" Target="../media/image61.png"/><Relationship Id="rId44" Type="http://schemas.openxmlformats.org/officeDocument/2006/relationships/customXml" Target="../ink/ink62.xml"/><Relationship Id="rId52" Type="http://schemas.openxmlformats.org/officeDocument/2006/relationships/customXml" Target="../ink/ink66.xml"/><Relationship Id="rId60" Type="http://schemas.openxmlformats.org/officeDocument/2006/relationships/customXml" Target="../ink/ink70.xml"/><Relationship Id="rId65" Type="http://schemas.openxmlformats.org/officeDocument/2006/relationships/image" Target="../media/image78.png"/><Relationship Id="rId73" Type="http://schemas.openxmlformats.org/officeDocument/2006/relationships/image" Target="../media/image82.png"/><Relationship Id="rId78" Type="http://schemas.openxmlformats.org/officeDocument/2006/relationships/customXml" Target="../ink/ink79.xml"/><Relationship Id="rId81" Type="http://schemas.openxmlformats.org/officeDocument/2006/relationships/image" Target="../media/image86.png"/><Relationship Id="rId86" Type="http://schemas.openxmlformats.org/officeDocument/2006/relationships/customXml" Target="../ink/ink83.xml"/><Relationship Id="rId94" Type="http://schemas.openxmlformats.org/officeDocument/2006/relationships/customXml" Target="../ink/ink87.xml"/><Relationship Id="rId99" Type="http://schemas.openxmlformats.org/officeDocument/2006/relationships/image" Target="../media/image95.png"/><Relationship Id="rId101" Type="http://schemas.openxmlformats.org/officeDocument/2006/relationships/image" Target="../media/image96.png"/><Relationship Id="rId4" Type="http://schemas.openxmlformats.org/officeDocument/2006/relationships/customXml" Target="../ink/ink42.xml"/><Relationship Id="rId9" Type="http://schemas.openxmlformats.org/officeDocument/2006/relationships/image" Target="../media/image50.png"/><Relationship Id="rId13" Type="http://schemas.openxmlformats.org/officeDocument/2006/relationships/image" Target="../media/image52.png"/><Relationship Id="rId18" Type="http://schemas.openxmlformats.org/officeDocument/2006/relationships/customXml" Target="../ink/ink49.xml"/><Relationship Id="rId39" Type="http://schemas.openxmlformats.org/officeDocument/2006/relationships/image" Target="../media/image65.png"/><Relationship Id="rId34" Type="http://schemas.openxmlformats.org/officeDocument/2006/relationships/customXml" Target="../ink/ink57.xml"/><Relationship Id="rId50" Type="http://schemas.openxmlformats.org/officeDocument/2006/relationships/customXml" Target="../ink/ink65.xml"/><Relationship Id="rId55" Type="http://schemas.openxmlformats.org/officeDocument/2006/relationships/image" Target="../media/image73.png"/><Relationship Id="rId76" Type="http://schemas.openxmlformats.org/officeDocument/2006/relationships/customXml" Target="../ink/ink78.xml"/><Relationship Id="rId97" Type="http://schemas.openxmlformats.org/officeDocument/2006/relationships/image" Target="../media/image94.png"/><Relationship Id="rId104" Type="http://schemas.openxmlformats.org/officeDocument/2006/relationships/customXml" Target="../ink/ink92.xml"/><Relationship Id="rId7" Type="http://schemas.openxmlformats.org/officeDocument/2006/relationships/image" Target="../media/image49.png"/><Relationship Id="rId71" Type="http://schemas.openxmlformats.org/officeDocument/2006/relationships/image" Target="../media/image81.png"/><Relationship Id="rId92" Type="http://schemas.openxmlformats.org/officeDocument/2006/relationships/customXml" Target="../ink/ink86.xml"/><Relationship Id="rId2" Type="http://schemas.openxmlformats.org/officeDocument/2006/relationships/notesSlide" Target="../notesSlides/notesSlide7.xml"/><Relationship Id="rId29" Type="http://schemas.openxmlformats.org/officeDocument/2006/relationships/image" Target="../media/image60.png"/><Relationship Id="rId24" Type="http://schemas.openxmlformats.org/officeDocument/2006/relationships/customXml" Target="../ink/ink52.xml"/><Relationship Id="rId40" Type="http://schemas.openxmlformats.org/officeDocument/2006/relationships/customXml" Target="../ink/ink60.xml"/><Relationship Id="rId45" Type="http://schemas.openxmlformats.org/officeDocument/2006/relationships/image" Target="../media/image68.png"/><Relationship Id="rId66" Type="http://schemas.openxmlformats.org/officeDocument/2006/relationships/customXml" Target="../ink/ink73.xml"/><Relationship Id="rId87" Type="http://schemas.openxmlformats.org/officeDocument/2006/relationships/image" Target="../media/image89.png"/><Relationship Id="rId61" Type="http://schemas.openxmlformats.org/officeDocument/2006/relationships/image" Target="../media/image76.png"/><Relationship Id="rId82" Type="http://schemas.openxmlformats.org/officeDocument/2006/relationships/customXml" Target="../ink/ink81.xml"/><Relationship Id="rId19" Type="http://schemas.openxmlformats.org/officeDocument/2006/relationships/image" Target="../media/image55.png"/><Relationship Id="rId14" Type="http://schemas.openxmlformats.org/officeDocument/2006/relationships/customXml" Target="../ink/ink47.xml"/><Relationship Id="rId30" Type="http://schemas.openxmlformats.org/officeDocument/2006/relationships/customXml" Target="../ink/ink55.xml"/><Relationship Id="rId35" Type="http://schemas.openxmlformats.org/officeDocument/2006/relationships/image" Target="../media/image63.png"/><Relationship Id="rId56" Type="http://schemas.openxmlformats.org/officeDocument/2006/relationships/customXml" Target="../ink/ink68.xml"/><Relationship Id="rId77" Type="http://schemas.openxmlformats.org/officeDocument/2006/relationships/image" Target="../media/image84.png"/><Relationship Id="rId100" Type="http://schemas.openxmlformats.org/officeDocument/2006/relationships/customXml" Target="../ink/ink90.xml"/><Relationship Id="rId105" Type="http://schemas.openxmlformats.org/officeDocument/2006/relationships/image" Target="../media/image98.png"/><Relationship Id="rId8" Type="http://schemas.openxmlformats.org/officeDocument/2006/relationships/customXml" Target="../ink/ink44.xml"/><Relationship Id="rId51" Type="http://schemas.openxmlformats.org/officeDocument/2006/relationships/image" Target="../media/image71.png"/><Relationship Id="rId72" Type="http://schemas.openxmlformats.org/officeDocument/2006/relationships/customXml" Target="../ink/ink76.xml"/><Relationship Id="rId93" Type="http://schemas.openxmlformats.org/officeDocument/2006/relationships/image" Target="../media/image92.png"/><Relationship Id="rId98" Type="http://schemas.openxmlformats.org/officeDocument/2006/relationships/customXml" Target="../ink/ink89.xml"/><Relationship Id="rId3" Type="http://schemas.openxmlformats.org/officeDocument/2006/relationships/image" Target="../media/image3.png"/><Relationship Id="rId25" Type="http://schemas.openxmlformats.org/officeDocument/2006/relationships/image" Target="../media/image58.png"/><Relationship Id="rId46" Type="http://schemas.openxmlformats.org/officeDocument/2006/relationships/customXml" Target="../ink/ink63.xml"/><Relationship Id="rId67"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156.png"/><Relationship Id="rId21" Type="http://schemas.openxmlformats.org/officeDocument/2006/relationships/image" Target="../media/image108.png"/><Relationship Id="rId42" Type="http://schemas.openxmlformats.org/officeDocument/2006/relationships/customXml" Target="../ink/ink113.xml"/><Relationship Id="rId63" Type="http://schemas.openxmlformats.org/officeDocument/2006/relationships/image" Target="../media/image129.png"/><Relationship Id="rId84" Type="http://schemas.openxmlformats.org/officeDocument/2006/relationships/customXml" Target="../ink/ink134.xml"/><Relationship Id="rId138" Type="http://schemas.openxmlformats.org/officeDocument/2006/relationships/customXml" Target="../ink/ink161.xml"/><Relationship Id="rId159" Type="http://schemas.openxmlformats.org/officeDocument/2006/relationships/image" Target="../media/image177.png"/><Relationship Id="rId170" Type="http://schemas.openxmlformats.org/officeDocument/2006/relationships/customXml" Target="../ink/ink177.xml"/><Relationship Id="rId191" Type="http://schemas.openxmlformats.org/officeDocument/2006/relationships/image" Target="../media/image193.png"/><Relationship Id="rId107" Type="http://schemas.openxmlformats.org/officeDocument/2006/relationships/image" Target="../media/image151.png"/><Relationship Id="rId11" Type="http://schemas.openxmlformats.org/officeDocument/2006/relationships/image" Target="../media/image103.png"/><Relationship Id="rId32" Type="http://schemas.openxmlformats.org/officeDocument/2006/relationships/customXml" Target="../ink/ink108.xml"/><Relationship Id="rId53" Type="http://schemas.openxmlformats.org/officeDocument/2006/relationships/image" Target="../media/image124.png"/><Relationship Id="rId74" Type="http://schemas.openxmlformats.org/officeDocument/2006/relationships/customXml" Target="../ink/ink129.xml"/><Relationship Id="rId128" Type="http://schemas.openxmlformats.org/officeDocument/2006/relationships/customXml" Target="../ink/ink156.xml"/><Relationship Id="rId149" Type="http://schemas.openxmlformats.org/officeDocument/2006/relationships/image" Target="../media/image172.png"/><Relationship Id="rId5" Type="http://schemas.openxmlformats.org/officeDocument/2006/relationships/image" Target="../media/image100.png"/><Relationship Id="rId95" Type="http://schemas.openxmlformats.org/officeDocument/2006/relationships/image" Target="../media/image145.png"/><Relationship Id="rId160" Type="http://schemas.openxmlformats.org/officeDocument/2006/relationships/customXml" Target="../ink/ink172.xml"/><Relationship Id="rId181" Type="http://schemas.openxmlformats.org/officeDocument/2006/relationships/image" Target="../media/image188.png"/><Relationship Id="rId22" Type="http://schemas.openxmlformats.org/officeDocument/2006/relationships/customXml" Target="../ink/ink103.xml"/><Relationship Id="rId43" Type="http://schemas.openxmlformats.org/officeDocument/2006/relationships/image" Target="../media/image119.png"/><Relationship Id="rId64" Type="http://schemas.openxmlformats.org/officeDocument/2006/relationships/customXml" Target="../ink/ink124.xml"/><Relationship Id="rId118" Type="http://schemas.openxmlformats.org/officeDocument/2006/relationships/customXml" Target="../ink/ink151.xml"/><Relationship Id="rId139" Type="http://schemas.openxmlformats.org/officeDocument/2006/relationships/image" Target="../media/image167.png"/><Relationship Id="rId85" Type="http://schemas.openxmlformats.org/officeDocument/2006/relationships/image" Target="../media/image140.png"/><Relationship Id="rId150" Type="http://schemas.openxmlformats.org/officeDocument/2006/relationships/customXml" Target="../ink/ink167.xml"/><Relationship Id="rId171" Type="http://schemas.openxmlformats.org/officeDocument/2006/relationships/image" Target="../media/image183.png"/><Relationship Id="rId192" Type="http://schemas.openxmlformats.org/officeDocument/2006/relationships/customXml" Target="../ink/ink188.xml"/><Relationship Id="rId12" Type="http://schemas.openxmlformats.org/officeDocument/2006/relationships/customXml" Target="../ink/ink98.xml"/><Relationship Id="rId33" Type="http://schemas.openxmlformats.org/officeDocument/2006/relationships/image" Target="../media/image114.png"/><Relationship Id="rId108" Type="http://schemas.openxmlformats.org/officeDocument/2006/relationships/customXml" Target="../ink/ink146.xml"/><Relationship Id="rId129" Type="http://schemas.openxmlformats.org/officeDocument/2006/relationships/image" Target="../media/image162.png"/><Relationship Id="rId54" Type="http://schemas.openxmlformats.org/officeDocument/2006/relationships/customXml" Target="../ink/ink119.xml"/><Relationship Id="rId75" Type="http://schemas.openxmlformats.org/officeDocument/2006/relationships/image" Target="../media/image135.png"/><Relationship Id="rId96" Type="http://schemas.openxmlformats.org/officeDocument/2006/relationships/customXml" Target="../ink/ink140.xml"/><Relationship Id="rId140" Type="http://schemas.openxmlformats.org/officeDocument/2006/relationships/customXml" Target="../ink/ink162.xml"/><Relationship Id="rId161" Type="http://schemas.openxmlformats.org/officeDocument/2006/relationships/image" Target="../media/image178.png"/><Relationship Id="rId182" Type="http://schemas.openxmlformats.org/officeDocument/2006/relationships/customXml" Target="../ink/ink183.xml"/><Relationship Id="rId6" Type="http://schemas.openxmlformats.org/officeDocument/2006/relationships/customXml" Target="../ink/ink95.xml"/><Relationship Id="rId23" Type="http://schemas.openxmlformats.org/officeDocument/2006/relationships/image" Target="../media/image109.png"/><Relationship Id="rId119" Type="http://schemas.openxmlformats.org/officeDocument/2006/relationships/image" Target="../media/image157.png"/><Relationship Id="rId44" Type="http://schemas.openxmlformats.org/officeDocument/2006/relationships/customXml" Target="../ink/ink114.xml"/><Relationship Id="rId65" Type="http://schemas.openxmlformats.org/officeDocument/2006/relationships/image" Target="../media/image130.png"/><Relationship Id="rId86" Type="http://schemas.openxmlformats.org/officeDocument/2006/relationships/customXml" Target="../ink/ink135.xml"/><Relationship Id="rId130" Type="http://schemas.openxmlformats.org/officeDocument/2006/relationships/customXml" Target="../ink/ink157.xml"/><Relationship Id="rId151" Type="http://schemas.openxmlformats.org/officeDocument/2006/relationships/image" Target="../media/image173.png"/><Relationship Id="rId172" Type="http://schemas.openxmlformats.org/officeDocument/2006/relationships/customXml" Target="../ink/ink178.xml"/><Relationship Id="rId193" Type="http://schemas.openxmlformats.org/officeDocument/2006/relationships/image" Target="../media/image194.png"/><Relationship Id="rId13" Type="http://schemas.openxmlformats.org/officeDocument/2006/relationships/image" Target="../media/image104.png"/><Relationship Id="rId109" Type="http://schemas.openxmlformats.org/officeDocument/2006/relationships/image" Target="../media/image152.png"/><Relationship Id="rId34" Type="http://schemas.openxmlformats.org/officeDocument/2006/relationships/customXml" Target="../ink/ink109.xml"/><Relationship Id="rId50" Type="http://schemas.openxmlformats.org/officeDocument/2006/relationships/customXml" Target="../ink/ink117.xml"/><Relationship Id="rId55" Type="http://schemas.openxmlformats.org/officeDocument/2006/relationships/image" Target="../media/image125.png"/><Relationship Id="rId76" Type="http://schemas.openxmlformats.org/officeDocument/2006/relationships/customXml" Target="../ink/ink130.xml"/><Relationship Id="rId97" Type="http://schemas.openxmlformats.org/officeDocument/2006/relationships/image" Target="../media/image146.png"/><Relationship Id="rId104" Type="http://schemas.openxmlformats.org/officeDocument/2006/relationships/customXml" Target="../ink/ink144.xml"/><Relationship Id="rId120" Type="http://schemas.openxmlformats.org/officeDocument/2006/relationships/customXml" Target="../ink/ink152.xml"/><Relationship Id="rId125" Type="http://schemas.openxmlformats.org/officeDocument/2006/relationships/image" Target="../media/image160.png"/><Relationship Id="rId141" Type="http://schemas.openxmlformats.org/officeDocument/2006/relationships/image" Target="../media/image168.png"/><Relationship Id="rId146" Type="http://schemas.openxmlformats.org/officeDocument/2006/relationships/customXml" Target="../ink/ink165.xml"/><Relationship Id="rId167" Type="http://schemas.openxmlformats.org/officeDocument/2006/relationships/image" Target="../media/image181.png"/><Relationship Id="rId188" Type="http://schemas.openxmlformats.org/officeDocument/2006/relationships/customXml" Target="../ink/ink186.xml"/><Relationship Id="rId7" Type="http://schemas.openxmlformats.org/officeDocument/2006/relationships/image" Target="../media/image101.png"/><Relationship Id="rId71" Type="http://schemas.openxmlformats.org/officeDocument/2006/relationships/image" Target="../media/image133.png"/><Relationship Id="rId92" Type="http://schemas.openxmlformats.org/officeDocument/2006/relationships/customXml" Target="../ink/ink138.xml"/><Relationship Id="rId162" Type="http://schemas.openxmlformats.org/officeDocument/2006/relationships/customXml" Target="../ink/ink173.xml"/><Relationship Id="rId183" Type="http://schemas.openxmlformats.org/officeDocument/2006/relationships/image" Target="../media/image189.png"/><Relationship Id="rId2" Type="http://schemas.openxmlformats.org/officeDocument/2006/relationships/notesSlide" Target="../notesSlides/notesSlide9.xml"/><Relationship Id="rId29" Type="http://schemas.openxmlformats.org/officeDocument/2006/relationships/image" Target="../media/image112.png"/><Relationship Id="rId24" Type="http://schemas.openxmlformats.org/officeDocument/2006/relationships/customXml" Target="../ink/ink104.xml"/><Relationship Id="rId40" Type="http://schemas.openxmlformats.org/officeDocument/2006/relationships/customXml" Target="../ink/ink112.xml"/><Relationship Id="rId45" Type="http://schemas.openxmlformats.org/officeDocument/2006/relationships/image" Target="../media/image120.png"/><Relationship Id="rId66" Type="http://schemas.openxmlformats.org/officeDocument/2006/relationships/customXml" Target="../ink/ink125.xml"/><Relationship Id="rId87" Type="http://schemas.openxmlformats.org/officeDocument/2006/relationships/image" Target="../media/image141.png"/><Relationship Id="rId110" Type="http://schemas.openxmlformats.org/officeDocument/2006/relationships/customXml" Target="../ink/ink147.xml"/><Relationship Id="rId115" Type="http://schemas.openxmlformats.org/officeDocument/2006/relationships/image" Target="../media/image155.png"/><Relationship Id="rId131" Type="http://schemas.openxmlformats.org/officeDocument/2006/relationships/image" Target="../media/image163.png"/><Relationship Id="rId136" Type="http://schemas.openxmlformats.org/officeDocument/2006/relationships/customXml" Target="../ink/ink160.xml"/><Relationship Id="rId157" Type="http://schemas.openxmlformats.org/officeDocument/2006/relationships/image" Target="../media/image176.png"/><Relationship Id="rId178" Type="http://schemas.openxmlformats.org/officeDocument/2006/relationships/customXml" Target="../ink/ink181.xml"/><Relationship Id="rId61" Type="http://schemas.openxmlformats.org/officeDocument/2006/relationships/image" Target="../media/image128.png"/><Relationship Id="rId82" Type="http://schemas.openxmlformats.org/officeDocument/2006/relationships/customXml" Target="../ink/ink133.xml"/><Relationship Id="rId152" Type="http://schemas.openxmlformats.org/officeDocument/2006/relationships/customXml" Target="../ink/ink168.xml"/><Relationship Id="rId173" Type="http://schemas.openxmlformats.org/officeDocument/2006/relationships/image" Target="../media/image184.png"/><Relationship Id="rId19" Type="http://schemas.openxmlformats.org/officeDocument/2006/relationships/image" Target="../media/image107.png"/><Relationship Id="rId14" Type="http://schemas.openxmlformats.org/officeDocument/2006/relationships/customXml" Target="../ink/ink99.xml"/><Relationship Id="rId30" Type="http://schemas.openxmlformats.org/officeDocument/2006/relationships/customXml" Target="../ink/ink107.xml"/><Relationship Id="rId35" Type="http://schemas.openxmlformats.org/officeDocument/2006/relationships/image" Target="../media/image115.png"/><Relationship Id="rId56" Type="http://schemas.openxmlformats.org/officeDocument/2006/relationships/customXml" Target="../ink/ink120.xml"/><Relationship Id="rId77" Type="http://schemas.openxmlformats.org/officeDocument/2006/relationships/image" Target="../media/image136.png"/><Relationship Id="rId100" Type="http://schemas.openxmlformats.org/officeDocument/2006/relationships/customXml" Target="../ink/ink142.xml"/><Relationship Id="rId105" Type="http://schemas.openxmlformats.org/officeDocument/2006/relationships/image" Target="../media/image150.png"/><Relationship Id="rId126" Type="http://schemas.openxmlformats.org/officeDocument/2006/relationships/customXml" Target="../ink/ink155.xml"/><Relationship Id="rId147" Type="http://schemas.openxmlformats.org/officeDocument/2006/relationships/image" Target="../media/image171.png"/><Relationship Id="rId168" Type="http://schemas.openxmlformats.org/officeDocument/2006/relationships/customXml" Target="../ink/ink176.xml"/><Relationship Id="rId8" Type="http://schemas.openxmlformats.org/officeDocument/2006/relationships/customXml" Target="../ink/ink96.xml"/><Relationship Id="rId51" Type="http://schemas.openxmlformats.org/officeDocument/2006/relationships/image" Target="../media/image123.png"/><Relationship Id="rId72" Type="http://schemas.openxmlformats.org/officeDocument/2006/relationships/customXml" Target="../ink/ink128.xml"/><Relationship Id="rId93" Type="http://schemas.openxmlformats.org/officeDocument/2006/relationships/image" Target="../media/image144.png"/><Relationship Id="rId98" Type="http://schemas.openxmlformats.org/officeDocument/2006/relationships/customXml" Target="../ink/ink141.xml"/><Relationship Id="rId121" Type="http://schemas.openxmlformats.org/officeDocument/2006/relationships/image" Target="../media/image158.png"/><Relationship Id="rId142" Type="http://schemas.openxmlformats.org/officeDocument/2006/relationships/customXml" Target="../ink/ink163.xml"/><Relationship Id="rId163" Type="http://schemas.openxmlformats.org/officeDocument/2006/relationships/image" Target="../media/image179.png"/><Relationship Id="rId184" Type="http://schemas.openxmlformats.org/officeDocument/2006/relationships/customXml" Target="../ink/ink184.xml"/><Relationship Id="rId189" Type="http://schemas.openxmlformats.org/officeDocument/2006/relationships/image" Target="../media/image192.png"/><Relationship Id="rId3" Type="http://schemas.openxmlformats.org/officeDocument/2006/relationships/image" Target="../media/image3.png"/><Relationship Id="rId25" Type="http://schemas.openxmlformats.org/officeDocument/2006/relationships/image" Target="../media/image110.png"/><Relationship Id="rId46" Type="http://schemas.openxmlformats.org/officeDocument/2006/relationships/customXml" Target="../ink/ink115.xml"/><Relationship Id="rId67" Type="http://schemas.openxmlformats.org/officeDocument/2006/relationships/image" Target="../media/image131.png"/><Relationship Id="rId116" Type="http://schemas.openxmlformats.org/officeDocument/2006/relationships/customXml" Target="../ink/ink150.xml"/><Relationship Id="rId137" Type="http://schemas.openxmlformats.org/officeDocument/2006/relationships/image" Target="../media/image166.png"/><Relationship Id="rId158" Type="http://schemas.openxmlformats.org/officeDocument/2006/relationships/customXml" Target="../ink/ink171.xml"/><Relationship Id="rId20" Type="http://schemas.openxmlformats.org/officeDocument/2006/relationships/customXml" Target="../ink/ink102.xml"/><Relationship Id="rId41" Type="http://schemas.openxmlformats.org/officeDocument/2006/relationships/image" Target="../media/image118.png"/><Relationship Id="rId62" Type="http://schemas.openxmlformats.org/officeDocument/2006/relationships/customXml" Target="../ink/ink123.xml"/><Relationship Id="rId83" Type="http://schemas.openxmlformats.org/officeDocument/2006/relationships/image" Target="../media/image139.png"/><Relationship Id="rId88" Type="http://schemas.openxmlformats.org/officeDocument/2006/relationships/customXml" Target="../ink/ink136.xml"/><Relationship Id="rId111" Type="http://schemas.openxmlformats.org/officeDocument/2006/relationships/image" Target="../media/image153.png"/><Relationship Id="rId132" Type="http://schemas.openxmlformats.org/officeDocument/2006/relationships/customXml" Target="../ink/ink158.xml"/><Relationship Id="rId153" Type="http://schemas.openxmlformats.org/officeDocument/2006/relationships/image" Target="../media/image174.png"/><Relationship Id="rId174" Type="http://schemas.openxmlformats.org/officeDocument/2006/relationships/customXml" Target="../ink/ink179.xml"/><Relationship Id="rId179" Type="http://schemas.openxmlformats.org/officeDocument/2006/relationships/image" Target="../media/image187.png"/><Relationship Id="rId190" Type="http://schemas.openxmlformats.org/officeDocument/2006/relationships/customXml" Target="../ink/ink187.xml"/><Relationship Id="rId15" Type="http://schemas.openxmlformats.org/officeDocument/2006/relationships/image" Target="../media/image105.png"/><Relationship Id="rId36" Type="http://schemas.openxmlformats.org/officeDocument/2006/relationships/customXml" Target="../ink/ink110.xml"/><Relationship Id="rId57" Type="http://schemas.openxmlformats.org/officeDocument/2006/relationships/image" Target="../media/image126.png"/><Relationship Id="rId106" Type="http://schemas.openxmlformats.org/officeDocument/2006/relationships/customXml" Target="../ink/ink145.xml"/><Relationship Id="rId127" Type="http://schemas.openxmlformats.org/officeDocument/2006/relationships/image" Target="../media/image161.png"/><Relationship Id="rId10" Type="http://schemas.openxmlformats.org/officeDocument/2006/relationships/customXml" Target="../ink/ink97.xml"/><Relationship Id="rId31" Type="http://schemas.openxmlformats.org/officeDocument/2006/relationships/image" Target="../media/image113.png"/><Relationship Id="rId52" Type="http://schemas.openxmlformats.org/officeDocument/2006/relationships/customXml" Target="../ink/ink118.xml"/><Relationship Id="rId73" Type="http://schemas.openxmlformats.org/officeDocument/2006/relationships/image" Target="../media/image134.png"/><Relationship Id="rId78" Type="http://schemas.openxmlformats.org/officeDocument/2006/relationships/customXml" Target="../ink/ink131.xml"/><Relationship Id="rId94" Type="http://schemas.openxmlformats.org/officeDocument/2006/relationships/customXml" Target="../ink/ink139.xml"/><Relationship Id="rId99" Type="http://schemas.openxmlformats.org/officeDocument/2006/relationships/image" Target="../media/image147.png"/><Relationship Id="rId101" Type="http://schemas.openxmlformats.org/officeDocument/2006/relationships/image" Target="../media/image148.png"/><Relationship Id="rId122" Type="http://schemas.openxmlformats.org/officeDocument/2006/relationships/customXml" Target="../ink/ink153.xml"/><Relationship Id="rId143" Type="http://schemas.openxmlformats.org/officeDocument/2006/relationships/image" Target="../media/image169.png"/><Relationship Id="rId148" Type="http://schemas.openxmlformats.org/officeDocument/2006/relationships/customXml" Target="../ink/ink166.xml"/><Relationship Id="rId164" Type="http://schemas.openxmlformats.org/officeDocument/2006/relationships/customXml" Target="../ink/ink174.xml"/><Relationship Id="rId169" Type="http://schemas.openxmlformats.org/officeDocument/2006/relationships/image" Target="../media/image182.png"/><Relationship Id="rId185" Type="http://schemas.openxmlformats.org/officeDocument/2006/relationships/image" Target="../media/image190.png"/><Relationship Id="rId4" Type="http://schemas.openxmlformats.org/officeDocument/2006/relationships/customXml" Target="../ink/ink94.xml"/><Relationship Id="rId9" Type="http://schemas.openxmlformats.org/officeDocument/2006/relationships/image" Target="../media/image102.png"/><Relationship Id="rId180" Type="http://schemas.openxmlformats.org/officeDocument/2006/relationships/customXml" Target="../ink/ink182.xml"/><Relationship Id="rId26" Type="http://schemas.openxmlformats.org/officeDocument/2006/relationships/customXml" Target="../ink/ink105.xml"/><Relationship Id="rId47" Type="http://schemas.openxmlformats.org/officeDocument/2006/relationships/image" Target="../media/image121.png"/><Relationship Id="rId68" Type="http://schemas.openxmlformats.org/officeDocument/2006/relationships/customXml" Target="../ink/ink126.xml"/><Relationship Id="rId89" Type="http://schemas.openxmlformats.org/officeDocument/2006/relationships/image" Target="../media/image142.png"/><Relationship Id="rId112" Type="http://schemas.openxmlformats.org/officeDocument/2006/relationships/customXml" Target="../ink/ink148.xml"/><Relationship Id="rId133" Type="http://schemas.openxmlformats.org/officeDocument/2006/relationships/image" Target="../media/image164.png"/><Relationship Id="rId154" Type="http://schemas.openxmlformats.org/officeDocument/2006/relationships/customXml" Target="../ink/ink169.xml"/><Relationship Id="rId175" Type="http://schemas.openxmlformats.org/officeDocument/2006/relationships/image" Target="../media/image185.png"/><Relationship Id="rId16" Type="http://schemas.openxmlformats.org/officeDocument/2006/relationships/customXml" Target="../ink/ink100.xml"/><Relationship Id="rId37" Type="http://schemas.openxmlformats.org/officeDocument/2006/relationships/image" Target="../media/image116.png"/><Relationship Id="rId58" Type="http://schemas.openxmlformats.org/officeDocument/2006/relationships/customXml" Target="../ink/ink121.xml"/><Relationship Id="rId79" Type="http://schemas.openxmlformats.org/officeDocument/2006/relationships/image" Target="../media/image137.png"/><Relationship Id="rId102" Type="http://schemas.openxmlformats.org/officeDocument/2006/relationships/customXml" Target="../ink/ink143.xml"/><Relationship Id="rId123" Type="http://schemas.openxmlformats.org/officeDocument/2006/relationships/image" Target="../media/image159.png"/><Relationship Id="rId144" Type="http://schemas.openxmlformats.org/officeDocument/2006/relationships/customXml" Target="../ink/ink164.xml"/><Relationship Id="rId90" Type="http://schemas.openxmlformats.org/officeDocument/2006/relationships/customXml" Target="../ink/ink137.xml"/><Relationship Id="rId165" Type="http://schemas.openxmlformats.org/officeDocument/2006/relationships/image" Target="../media/image180.png"/><Relationship Id="rId186" Type="http://schemas.openxmlformats.org/officeDocument/2006/relationships/customXml" Target="../ink/ink185.xml"/><Relationship Id="rId27" Type="http://schemas.openxmlformats.org/officeDocument/2006/relationships/image" Target="../media/image111.png"/><Relationship Id="rId48" Type="http://schemas.openxmlformats.org/officeDocument/2006/relationships/customXml" Target="../ink/ink116.xml"/><Relationship Id="rId69" Type="http://schemas.openxmlformats.org/officeDocument/2006/relationships/image" Target="../media/image132.png"/><Relationship Id="rId113" Type="http://schemas.openxmlformats.org/officeDocument/2006/relationships/image" Target="../media/image154.png"/><Relationship Id="rId134" Type="http://schemas.openxmlformats.org/officeDocument/2006/relationships/customXml" Target="../ink/ink159.xml"/><Relationship Id="rId80" Type="http://schemas.openxmlformats.org/officeDocument/2006/relationships/customXml" Target="../ink/ink132.xml"/><Relationship Id="rId155" Type="http://schemas.openxmlformats.org/officeDocument/2006/relationships/image" Target="../media/image175.png"/><Relationship Id="rId176" Type="http://schemas.openxmlformats.org/officeDocument/2006/relationships/customXml" Target="../ink/ink180.xml"/><Relationship Id="rId17" Type="http://schemas.openxmlformats.org/officeDocument/2006/relationships/image" Target="../media/image106.png"/><Relationship Id="rId38" Type="http://schemas.openxmlformats.org/officeDocument/2006/relationships/customXml" Target="../ink/ink111.xml"/><Relationship Id="rId59" Type="http://schemas.openxmlformats.org/officeDocument/2006/relationships/image" Target="../media/image127.png"/><Relationship Id="rId103" Type="http://schemas.openxmlformats.org/officeDocument/2006/relationships/image" Target="../media/image149.png"/><Relationship Id="rId124" Type="http://schemas.openxmlformats.org/officeDocument/2006/relationships/customXml" Target="../ink/ink154.xml"/><Relationship Id="rId70" Type="http://schemas.openxmlformats.org/officeDocument/2006/relationships/customXml" Target="../ink/ink127.xml"/><Relationship Id="rId91" Type="http://schemas.openxmlformats.org/officeDocument/2006/relationships/image" Target="../media/image143.png"/><Relationship Id="rId145" Type="http://schemas.openxmlformats.org/officeDocument/2006/relationships/image" Target="../media/image170.png"/><Relationship Id="rId166" Type="http://schemas.openxmlformats.org/officeDocument/2006/relationships/customXml" Target="../ink/ink175.xml"/><Relationship Id="rId187" Type="http://schemas.openxmlformats.org/officeDocument/2006/relationships/image" Target="../media/image191.png"/><Relationship Id="rId1" Type="http://schemas.openxmlformats.org/officeDocument/2006/relationships/slideLayout" Target="../slideLayouts/slideLayout1.xml"/><Relationship Id="rId28" Type="http://schemas.openxmlformats.org/officeDocument/2006/relationships/customXml" Target="../ink/ink106.xml"/><Relationship Id="rId49" Type="http://schemas.openxmlformats.org/officeDocument/2006/relationships/image" Target="../media/image122.png"/><Relationship Id="rId114" Type="http://schemas.openxmlformats.org/officeDocument/2006/relationships/customXml" Target="../ink/ink149.xml"/><Relationship Id="rId60" Type="http://schemas.openxmlformats.org/officeDocument/2006/relationships/customXml" Target="../ink/ink122.xml"/><Relationship Id="rId81" Type="http://schemas.openxmlformats.org/officeDocument/2006/relationships/image" Target="../media/image138.png"/><Relationship Id="rId135" Type="http://schemas.openxmlformats.org/officeDocument/2006/relationships/image" Target="../media/image165.png"/><Relationship Id="rId156" Type="http://schemas.openxmlformats.org/officeDocument/2006/relationships/customXml" Target="../ink/ink170.xml"/><Relationship Id="rId177" Type="http://schemas.openxmlformats.org/officeDocument/2006/relationships/image" Target="../media/image186.png"/><Relationship Id="rId18" Type="http://schemas.openxmlformats.org/officeDocument/2006/relationships/customXml" Target="../ink/ink101.xml"/><Relationship Id="rId39"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מ:יט-כד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40:19-24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845" y="93945"/>
            <a:ext cx="8889809" cy="6124754"/>
          </a:xfrm>
          <a:prstGeom prst="rect">
            <a:avLst/>
          </a:prstGeom>
          <a:noFill/>
        </p:spPr>
        <p:txBody>
          <a:bodyPr wrap="square" rtlCol="0">
            <a:spAutoFit/>
          </a:bodyPr>
          <a:lstStyle/>
          <a:p>
            <a:pPr algn="ctr"/>
            <a:r>
              <a:rPr lang="en-US" sz="3200" b="1">
                <a:solidFill>
                  <a:srgbClr val="FFC000"/>
                </a:solidFill>
                <a:cs typeface="+mj-cs"/>
              </a:rPr>
              <a:t>References where Idolatry is Forbidden</a:t>
            </a:r>
          </a:p>
          <a:p>
            <a:pPr algn="ctr"/>
            <a:endParaRPr lang="en-US" sz="1400" b="1">
              <a:solidFill>
                <a:srgbClr val="FFC000"/>
              </a:solidFill>
              <a:cs typeface="+mj-cs"/>
            </a:endParaRPr>
          </a:p>
          <a:p>
            <a:pPr marL="285750" indent="-285750">
              <a:buFont typeface="Arial" panose="020B0604020202020204" pitchFamily="34" charset="0"/>
              <a:buChar char="•"/>
            </a:pPr>
            <a:r>
              <a:rPr lang="en-US" sz="2100" u="sng">
                <a:solidFill>
                  <a:srgbClr val="FFC000"/>
                </a:solidFill>
                <a:cs typeface="+mj-cs"/>
              </a:rPr>
              <a:t>Shemot / Exodus 20:3-6</a:t>
            </a:r>
            <a:r>
              <a:rPr lang="en-US" sz="2100">
                <a:solidFill>
                  <a:srgbClr val="FFC000"/>
                </a:solidFill>
                <a:cs typeface="+mj-cs"/>
              </a:rPr>
              <a:t>: The first and second commandments prohibit having any other gods besides the Lord and making or worshiping any idols. </a:t>
            </a:r>
          </a:p>
          <a:p>
            <a:pPr marL="285750" indent="-285750">
              <a:buFont typeface="Arial" panose="020B0604020202020204" pitchFamily="34" charset="0"/>
              <a:buChar char="•"/>
            </a:pPr>
            <a:r>
              <a:rPr lang="en-US" sz="2100" u="sng">
                <a:solidFill>
                  <a:srgbClr val="92D050"/>
                </a:solidFill>
                <a:cs typeface="+mj-cs"/>
              </a:rPr>
              <a:t>Devarim / Deuteronomy 5:7-10</a:t>
            </a:r>
            <a:r>
              <a:rPr lang="en-US" sz="2100">
                <a:solidFill>
                  <a:srgbClr val="92D050"/>
                </a:solidFill>
                <a:cs typeface="+mj-cs"/>
              </a:rPr>
              <a:t>: A repetition of the first and second commandments with a warning that idolaters will be punished for generations, but those who love God will be shown mercy. </a:t>
            </a:r>
            <a:endParaRPr lang="he-IL" sz="2100">
              <a:solidFill>
                <a:srgbClr val="92D050"/>
              </a:solidFill>
              <a:cs typeface="+mj-cs"/>
            </a:endParaRPr>
          </a:p>
          <a:p>
            <a:pPr marL="285750" indent="-285750">
              <a:buFont typeface="Arial" panose="020B0604020202020204" pitchFamily="34" charset="0"/>
              <a:buChar char="•"/>
            </a:pPr>
            <a:r>
              <a:rPr lang="en-US" sz="2100" u="sng">
                <a:solidFill>
                  <a:srgbClr val="00B0F0"/>
                </a:solidFill>
                <a:cs typeface="+mj-cs"/>
              </a:rPr>
              <a:t>Isaiah 44:9-20</a:t>
            </a:r>
            <a:r>
              <a:rPr lang="en-US" sz="2100">
                <a:solidFill>
                  <a:srgbClr val="00B0F0"/>
                </a:solidFill>
                <a:cs typeface="+mj-cs"/>
              </a:rPr>
              <a:t>: A sarcastic description of how foolish it is to make and worship idols from wood and metal, while ignoring the true God who made everything.</a:t>
            </a:r>
          </a:p>
          <a:p>
            <a:pPr marL="285750" indent="-285750">
              <a:buFont typeface="Arial" panose="020B0604020202020204" pitchFamily="34" charset="0"/>
              <a:buChar char="•"/>
            </a:pPr>
            <a:r>
              <a:rPr lang="en-US" sz="2100" u="sng">
                <a:solidFill>
                  <a:srgbClr val="FFC000"/>
                </a:solidFill>
                <a:cs typeface="+mj-cs"/>
              </a:rPr>
              <a:t>Jeremiah 10:1-16</a:t>
            </a:r>
            <a:r>
              <a:rPr lang="en-US" sz="2100">
                <a:solidFill>
                  <a:srgbClr val="FFC000"/>
                </a:solidFill>
                <a:cs typeface="+mj-cs"/>
              </a:rPr>
              <a:t>: A contrast between the living God who created the heavens and the earth and the worthless idols that are made by human hands and cannot speak, move, or do anything.</a:t>
            </a:r>
          </a:p>
          <a:p>
            <a:pPr marL="285750" indent="-285750">
              <a:buFont typeface="Arial" panose="020B0604020202020204" pitchFamily="34" charset="0"/>
              <a:buChar char="•"/>
            </a:pPr>
            <a:r>
              <a:rPr lang="en-US" sz="2100" u="sng">
                <a:solidFill>
                  <a:srgbClr val="92D050"/>
                </a:solidFill>
                <a:cs typeface="+mj-cs"/>
              </a:rPr>
              <a:t>1 Corinthians 10:14-22</a:t>
            </a:r>
            <a:r>
              <a:rPr lang="en-US" sz="2100">
                <a:solidFill>
                  <a:srgbClr val="92D050"/>
                </a:solidFill>
                <a:cs typeface="+mj-cs"/>
              </a:rPr>
              <a:t>: A warning to Believers not to participate in idolatry or eat food sacrificed to idols, because it is incompatible with the worship of the Lord God and provokes God to jealousy.</a:t>
            </a:r>
          </a:p>
          <a:p>
            <a:pPr marL="285750" indent="-285750">
              <a:buFont typeface="Arial" panose="020B0604020202020204" pitchFamily="34" charset="0"/>
              <a:buChar char="•"/>
            </a:pPr>
            <a:r>
              <a:rPr lang="en-US" sz="2100" u="sng">
                <a:solidFill>
                  <a:srgbClr val="00B0F0"/>
                </a:solidFill>
                <a:cs typeface="+mj-cs"/>
              </a:rPr>
              <a:t>1 John 5:21</a:t>
            </a:r>
            <a:r>
              <a:rPr lang="en-US" sz="2100">
                <a:solidFill>
                  <a:srgbClr val="00B0F0"/>
                </a:solidFill>
                <a:cs typeface="+mj-cs"/>
              </a:rPr>
              <a:t>: A final exhortation to Christians to keep themselves from idols and remain faithful to God. </a:t>
            </a:r>
            <a:endParaRPr lang="el-GR" sz="21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073D47D-04E5-25B7-2252-4332E56621F5}"/>
                  </a:ext>
                </a:extLst>
              </p14:cNvPr>
              <p14:cNvContentPartPr/>
              <p14:nvPr/>
            </p14:nvContentPartPr>
            <p14:xfrm>
              <a:off x="213360" y="764860"/>
              <a:ext cx="362880" cy="418680"/>
            </p14:xfrm>
          </p:contentPart>
        </mc:Choice>
        <mc:Fallback>
          <p:pic>
            <p:nvPicPr>
              <p:cNvPr id="2" name="Ink 1">
                <a:extLst>
                  <a:ext uri="{FF2B5EF4-FFF2-40B4-BE49-F238E27FC236}">
                    <a16:creationId xmlns:a16="http://schemas.microsoft.com/office/drawing/2014/main" id="{3073D47D-04E5-25B7-2252-4332E56621F5}"/>
                  </a:ext>
                </a:extLst>
              </p:cNvPr>
              <p:cNvPicPr/>
              <p:nvPr/>
            </p:nvPicPr>
            <p:blipFill>
              <a:blip r:embed="rId5"/>
              <a:stretch>
                <a:fillRect/>
              </a:stretch>
            </p:blipFill>
            <p:spPr>
              <a:xfrm>
                <a:off x="195720" y="747220"/>
                <a:ext cx="39852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CBBF9F9-CCDF-B2BE-4C47-97AE14747FE5}"/>
                  </a:ext>
                </a:extLst>
              </p14:cNvPr>
              <p14:cNvContentPartPr/>
              <p14:nvPr/>
            </p14:nvContentPartPr>
            <p14:xfrm>
              <a:off x="308040" y="1520860"/>
              <a:ext cx="299520" cy="275400"/>
            </p14:xfrm>
          </p:contentPart>
        </mc:Choice>
        <mc:Fallback>
          <p:pic>
            <p:nvPicPr>
              <p:cNvPr id="4" name="Ink 3">
                <a:extLst>
                  <a:ext uri="{FF2B5EF4-FFF2-40B4-BE49-F238E27FC236}">
                    <a16:creationId xmlns:a16="http://schemas.microsoft.com/office/drawing/2014/main" id="{7CBBF9F9-CCDF-B2BE-4C47-97AE14747FE5}"/>
                  </a:ext>
                </a:extLst>
              </p:cNvPr>
              <p:cNvPicPr/>
              <p:nvPr/>
            </p:nvPicPr>
            <p:blipFill>
              <a:blip r:embed="rId7"/>
              <a:stretch>
                <a:fillRect/>
              </a:stretch>
            </p:blipFill>
            <p:spPr>
              <a:xfrm>
                <a:off x="290040" y="1503220"/>
                <a:ext cx="3351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838D823-B419-D560-0114-FFFBC9E9E5F5}"/>
                  </a:ext>
                </a:extLst>
              </p14:cNvPr>
              <p14:cNvContentPartPr/>
              <p14:nvPr/>
            </p14:nvContentPartPr>
            <p14:xfrm>
              <a:off x="226680" y="2476300"/>
              <a:ext cx="344160" cy="374400"/>
            </p14:xfrm>
          </p:contentPart>
        </mc:Choice>
        <mc:Fallback>
          <p:pic>
            <p:nvPicPr>
              <p:cNvPr id="5" name="Ink 4">
                <a:extLst>
                  <a:ext uri="{FF2B5EF4-FFF2-40B4-BE49-F238E27FC236}">
                    <a16:creationId xmlns:a16="http://schemas.microsoft.com/office/drawing/2014/main" id="{5838D823-B419-D560-0114-FFFBC9E9E5F5}"/>
                  </a:ext>
                </a:extLst>
              </p:cNvPr>
              <p:cNvPicPr/>
              <p:nvPr/>
            </p:nvPicPr>
            <p:blipFill>
              <a:blip r:embed="rId9"/>
              <a:stretch>
                <a:fillRect/>
              </a:stretch>
            </p:blipFill>
            <p:spPr>
              <a:xfrm>
                <a:off x="209040" y="2458660"/>
                <a:ext cx="37980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18E612C-026A-B6FF-22BD-34B929ED1996}"/>
                  </a:ext>
                </a:extLst>
              </p14:cNvPr>
              <p14:cNvContentPartPr/>
              <p14:nvPr/>
            </p14:nvContentPartPr>
            <p14:xfrm>
              <a:off x="295800" y="3333460"/>
              <a:ext cx="330480" cy="414000"/>
            </p14:xfrm>
          </p:contentPart>
        </mc:Choice>
        <mc:Fallback>
          <p:pic>
            <p:nvPicPr>
              <p:cNvPr id="7" name="Ink 6">
                <a:extLst>
                  <a:ext uri="{FF2B5EF4-FFF2-40B4-BE49-F238E27FC236}">
                    <a16:creationId xmlns:a16="http://schemas.microsoft.com/office/drawing/2014/main" id="{C18E612C-026A-B6FF-22BD-34B929ED1996}"/>
                  </a:ext>
                </a:extLst>
              </p:cNvPr>
              <p:cNvPicPr/>
              <p:nvPr/>
            </p:nvPicPr>
            <p:blipFill>
              <a:blip r:embed="rId11"/>
              <a:stretch>
                <a:fillRect/>
              </a:stretch>
            </p:blipFill>
            <p:spPr>
              <a:xfrm>
                <a:off x="277800" y="3315460"/>
                <a:ext cx="36612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B951112-B384-1C90-2CCE-1D64DE193D69}"/>
                  </a:ext>
                </a:extLst>
              </p14:cNvPr>
              <p14:cNvContentPartPr/>
              <p14:nvPr/>
            </p14:nvContentPartPr>
            <p14:xfrm>
              <a:off x="255120" y="4366300"/>
              <a:ext cx="371520" cy="346680"/>
            </p14:xfrm>
          </p:contentPart>
        </mc:Choice>
        <mc:Fallback>
          <p:pic>
            <p:nvPicPr>
              <p:cNvPr id="9" name="Ink 8">
                <a:extLst>
                  <a:ext uri="{FF2B5EF4-FFF2-40B4-BE49-F238E27FC236}">
                    <a16:creationId xmlns:a16="http://schemas.microsoft.com/office/drawing/2014/main" id="{AB951112-B384-1C90-2CCE-1D64DE193D69}"/>
                  </a:ext>
                </a:extLst>
              </p:cNvPr>
              <p:cNvPicPr/>
              <p:nvPr/>
            </p:nvPicPr>
            <p:blipFill>
              <a:blip r:embed="rId13"/>
              <a:stretch>
                <a:fillRect/>
              </a:stretch>
            </p:blipFill>
            <p:spPr>
              <a:xfrm>
                <a:off x="237120" y="4348300"/>
                <a:ext cx="40716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0A1EBD4-83DB-1C6B-3B4E-370110B77EA6}"/>
                  </a:ext>
                </a:extLst>
              </p14:cNvPr>
              <p14:cNvContentPartPr/>
              <p14:nvPr/>
            </p14:nvContentPartPr>
            <p14:xfrm>
              <a:off x="273840" y="5299780"/>
              <a:ext cx="322200" cy="314280"/>
            </p14:xfrm>
          </p:contentPart>
        </mc:Choice>
        <mc:Fallback>
          <p:pic>
            <p:nvPicPr>
              <p:cNvPr id="11" name="Ink 10">
                <a:extLst>
                  <a:ext uri="{FF2B5EF4-FFF2-40B4-BE49-F238E27FC236}">
                    <a16:creationId xmlns:a16="http://schemas.microsoft.com/office/drawing/2014/main" id="{40A1EBD4-83DB-1C6B-3B4E-370110B77EA6}"/>
                  </a:ext>
                </a:extLst>
              </p:cNvPr>
              <p:cNvPicPr/>
              <p:nvPr/>
            </p:nvPicPr>
            <p:blipFill>
              <a:blip r:embed="rId15"/>
              <a:stretch>
                <a:fillRect/>
              </a:stretch>
            </p:blipFill>
            <p:spPr>
              <a:xfrm>
                <a:off x="256200" y="5281780"/>
                <a:ext cx="357840" cy="349920"/>
              </a:xfrm>
              <a:prstGeom prst="rect">
                <a:avLst/>
              </a:prstGeom>
            </p:spPr>
          </p:pic>
        </mc:Fallback>
      </mc:AlternateContent>
      <p:grpSp>
        <p:nvGrpSpPr>
          <p:cNvPr id="15" name="Group 14">
            <a:extLst>
              <a:ext uri="{FF2B5EF4-FFF2-40B4-BE49-F238E27FC236}">
                <a16:creationId xmlns:a16="http://schemas.microsoft.com/office/drawing/2014/main" id="{FBEB789A-C8A8-E26E-F0DA-E157BCAA1D04}"/>
              </a:ext>
            </a:extLst>
          </p:cNvPr>
          <p:cNvGrpSpPr/>
          <p:nvPr/>
        </p:nvGrpSpPr>
        <p:grpSpPr>
          <a:xfrm>
            <a:off x="8662200" y="696460"/>
            <a:ext cx="708120" cy="5179320"/>
            <a:chOff x="8662200" y="696460"/>
            <a:chExt cx="708120" cy="517932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B7A0536-C977-059B-9FEC-8CBCC1001560}"/>
                    </a:ext>
                  </a:extLst>
                </p14:cNvPr>
                <p14:cNvContentPartPr/>
                <p14:nvPr/>
              </p14:nvContentPartPr>
              <p14:xfrm>
                <a:off x="8662200" y="696460"/>
                <a:ext cx="675360" cy="1310400"/>
              </p14:xfrm>
            </p:contentPart>
          </mc:Choice>
          <mc:Fallback>
            <p:pic>
              <p:nvPicPr>
                <p:cNvPr id="12" name="Ink 11">
                  <a:extLst>
                    <a:ext uri="{FF2B5EF4-FFF2-40B4-BE49-F238E27FC236}">
                      <a16:creationId xmlns:a16="http://schemas.microsoft.com/office/drawing/2014/main" id="{1B7A0536-C977-059B-9FEC-8CBCC1001560}"/>
                    </a:ext>
                  </a:extLst>
                </p:cNvPr>
                <p:cNvPicPr/>
                <p:nvPr/>
              </p:nvPicPr>
              <p:blipFill>
                <a:blip r:embed="rId17"/>
                <a:stretch>
                  <a:fillRect/>
                </a:stretch>
              </p:blipFill>
              <p:spPr>
                <a:xfrm>
                  <a:off x="8644560" y="678460"/>
                  <a:ext cx="711000" cy="1346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813D88E-AED4-D0DF-4953-7BC9709D75AB}"/>
                    </a:ext>
                  </a:extLst>
                </p14:cNvPr>
                <p14:cNvContentPartPr/>
                <p14:nvPr/>
              </p14:nvContentPartPr>
              <p14:xfrm>
                <a:off x="9057120" y="1950340"/>
                <a:ext cx="313200" cy="2356560"/>
              </p14:xfrm>
            </p:contentPart>
          </mc:Choice>
          <mc:Fallback>
            <p:pic>
              <p:nvPicPr>
                <p:cNvPr id="13" name="Ink 12">
                  <a:extLst>
                    <a:ext uri="{FF2B5EF4-FFF2-40B4-BE49-F238E27FC236}">
                      <a16:creationId xmlns:a16="http://schemas.microsoft.com/office/drawing/2014/main" id="{7813D88E-AED4-D0DF-4953-7BC9709D75AB}"/>
                    </a:ext>
                  </a:extLst>
                </p:cNvPr>
                <p:cNvPicPr/>
                <p:nvPr/>
              </p:nvPicPr>
              <p:blipFill>
                <a:blip r:embed="rId19"/>
                <a:stretch>
                  <a:fillRect/>
                </a:stretch>
              </p:blipFill>
              <p:spPr>
                <a:xfrm>
                  <a:off x="9039120" y="1932340"/>
                  <a:ext cx="348840" cy="239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B282052-B081-6526-A044-3884D980F9FF}"/>
                    </a:ext>
                  </a:extLst>
                </p14:cNvPr>
                <p14:cNvContentPartPr/>
                <p14:nvPr/>
              </p14:nvContentPartPr>
              <p14:xfrm>
                <a:off x="8713320" y="4260100"/>
                <a:ext cx="601920" cy="1615680"/>
              </p14:xfrm>
            </p:contentPart>
          </mc:Choice>
          <mc:Fallback>
            <p:pic>
              <p:nvPicPr>
                <p:cNvPr id="14" name="Ink 13">
                  <a:extLst>
                    <a:ext uri="{FF2B5EF4-FFF2-40B4-BE49-F238E27FC236}">
                      <a16:creationId xmlns:a16="http://schemas.microsoft.com/office/drawing/2014/main" id="{8B282052-B081-6526-A044-3884D980F9FF}"/>
                    </a:ext>
                  </a:extLst>
                </p:cNvPr>
                <p:cNvPicPr/>
                <p:nvPr/>
              </p:nvPicPr>
              <p:blipFill>
                <a:blip r:embed="rId21"/>
                <a:stretch>
                  <a:fillRect/>
                </a:stretch>
              </p:blipFill>
              <p:spPr>
                <a:xfrm>
                  <a:off x="8695320" y="4242100"/>
                  <a:ext cx="637560" cy="1651320"/>
                </a:xfrm>
                <a:prstGeom prst="rect">
                  <a:avLst/>
                </a:prstGeom>
              </p:spPr>
            </p:pic>
          </mc:Fallback>
        </mc:AlternateContent>
      </p:grpSp>
    </p:spTree>
    <p:extLst>
      <p:ext uri="{BB962C8B-B14F-4D97-AF65-F5344CB8AC3E}">
        <p14:creationId xmlns:p14="http://schemas.microsoft.com/office/powerpoint/2010/main" val="398269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2291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9901" y="628233"/>
            <a:ext cx="8680450" cy="2800767"/>
          </a:xfrm>
          <a:prstGeom prst="rect">
            <a:avLst/>
          </a:prstGeom>
          <a:noFill/>
        </p:spPr>
        <p:txBody>
          <a:bodyPr wrap="square" rtlCol="0">
            <a:spAutoFit/>
          </a:bodyPr>
          <a:lstStyle/>
          <a:p>
            <a:pPr algn="r"/>
            <a:r>
              <a:rPr lang="he-IL" sz="4400">
                <a:solidFill>
                  <a:srgbClr val="FFC000"/>
                </a:solidFill>
                <a:cs typeface="+mj-cs"/>
              </a:rPr>
              <a:t>יט   </a:t>
            </a:r>
            <a:r>
              <a:rPr lang="he-IL" sz="4400">
                <a:solidFill>
                  <a:srgbClr val="92D050"/>
                </a:solidFill>
                <a:cs typeface="+mj-cs"/>
              </a:rPr>
              <a:t>הַפֶּסֶל</a:t>
            </a:r>
            <a:r>
              <a:rPr lang="he-IL" sz="4400">
                <a:solidFill>
                  <a:srgbClr val="FFC000"/>
                </a:solidFill>
                <a:cs typeface="+mj-cs"/>
              </a:rPr>
              <a:t> </a:t>
            </a:r>
            <a:r>
              <a:rPr lang="he-IL" sz="4400">
                <a:solidFill>
                  <a:srgbClr val="FF0000"/>
                </a:solidFill>
                <a:cs typeface="+mj-cs"/>
              </a:rPr>
              <a:t>נָסַךְ</a:t>
            </a:r>
            <a:r>
              <a:rPr lang="he-IL" sz="4400">
                <a:solidFill>
                  <a:srgbClr val="FFC000"/>
                </a:solidFill>
                <a:cs typeface="+mj-cs"/>
              </a:rPr>
              <a:t> </a:t>
            </a:r>
            <a:r>
              <a:rPr lang="he-IL" sz="4400">
                <a:solidFill>
                  <a:srgbClr val="92D050"/>
                </a:solidFill>
                <a:cs typeface="+mj-cs"/>
              </a:rPr>
              <a:t>חָרָשׁ</a:t>
            </a:r>
            <a:r>
              <a:rPr lang="he-IL" sz="4400">
                <a:solidFill>
                  <a:srgbClr val="FFC000"/>
                </a:solidFill>
                <a:cs typeface="+mj-cs"/>
              </a:rPr>
              <a:t> </a:t>
            </a:r>
            <a:r>
              <a:rPr lang="he-IL" sz="4400" u="sng">
                <a:solidFill>
                  <a:srgbClr val="FFFF00"/>
                </a:solidFill>
                <a:cs typeface="+mj-cs"/>
              </a:rPr>
              <a:t>וְצֹרֵף</a:t>
            </a:r>
            <a:r>
              <a:rPr lang="he-IL" sz="4400">
                <a:solidFill>
                  <a:srgbClr val="FFC000"/>
                </a:solidFill>
                <a:cs typeface="+mj-cs"/>
              </a:rPr>
              <a:t> בַּזָּהָב יְרַקְּעֶנּוּ וּרְתֻקוֹת כֶּסֶף צוֹרֵף: כ   הַמְסֻכָּן תְּרוּמָה עֵץ לֹא-יִרְקַב יִבְחָר חָרָשׁ חָכָם יְבַקֶּשׁ-לוֹ לְהָכִין פֶּסֶל לֹא יִמּוֹט: </a:t>
            </a:r>
            <a:endParaRPr lang="he-IL" sz="4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E3F5824-2389-58E0-4B6C-0F14B76E81B9}"/>
                  </a:ext>
                </a:extLst>
              </p14:cNvPr>
              <p14:cNvContentPartPr/>
              <p14:nvPr/>
            </p14:nvContentPartPr>
            <p14:xfrm>
              <a:off x="7334160" y="1412140"/>
              <a:ext cx="762120" cy="39600"/>
            </p14:xfrm>
          </p:contentPart>
        </mc:Choice>
        <mc:Fallback>
          <p:pic>
            <p:nvPicPr>
              <p:cNvPr id="2" name="Ink 1">
                <a:extLst>
                  <a:ext uri="{FF2B5EF4-FFF2-40B4-BE49-F238E27FC236}">
                    <a16:creationId xmlns:a16="http://schemas.microsoft.com/office/drawing/2014/main" id="{0E3F5824-2389-58E0-4B6C-0F14B76E81B9}"/>
                  </a:ext>
                </a:extLst>
              </p:cNvPr>
              <p:cNvPicPr/>
              <p:nvPr/>
            </p:nvPicPr>
            <p:blipFill>
              <a:blip r:embed="rId5"/>
              <a:stretch>
                <a:fillRect/>
              </a:stretch>
            </p:blipFill>
            <p:spPr>
              <a:xfrm>
                <a:off x="7316160" y="1394140"/>
                <a:ext cx="797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BAC6792-3B6E-726E-6C9E-D2676ACD395C}"/>
                  </a:ext>
                </a:extLst>
              </p14:cNvPr>
              <p14:cNvContentPartPr/>
              <p14:nvPr/>
            </p14:nvContentPartPr>
            <p14:xfrm>
              <a:off x="5431200" y="1384060"/>
              <a:ext cx="768240" cy="37440"/>
            </p14:xfrm>
          </p:contentPart>
        </mc:Choice>
        <mc:Fallback>
          <p:pic>
            <p:nvPicPr>
              <p:cNvPr id="4" name="Ink 3">
                <a:extLst>
                  <a:ext uri="{FF2B5EF4-FFF2-40B4-BE49-F238E27FC236}">
                    <a16:creationId xmlns:a16="http://schemas.microsoft.com/office/drawing/2014/main" id="{FBAC6792-3B6E-726E-6C9E-D2676ACD395C}"/>
                  </a:ext>
                </a:extLst>
              </p:cNvPr>
              <p:cNvPicPr/>
              <p:nvPr/>
            </p:nvPicPr>
            <p:blipFill>
              <a:blip r:embed="rId7"/>
              <a:stretch>
                <a:fillRect/>
              </a:stretch>
            </p:blipFill>
            <p:spPr>
              <a:xfrm>
                <a:off x="5413200" y="1366060"/>
                <a:ext cx="803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B4B2567-0BF4-2226-87DE-48B0495E60E9}"/>
                  </a:ext>
                </a:extLst>
              </p14:cNvPr>
              <p14:cNvContentPartPr/>
              <p14:nvPr/>
            </p14:nvContentPartPr>
            <p14:xfrm>
              <a:off x="6538920" y="1386220"/>
              <a:ext cx="519120" cy="130320"/>
            </p14:xfrm>
          </p:contentPart>
        </mc:Choice>
        <mc:Fallback>
          <p:pic>
            <p:nvPicPr>
              <p:cNvPr id="5" name="Ink 4">
                <a:extLst>
                  <a:ext uri="{FF2B5EF4-FFF2-40B4-BE49-F238E27FC236}">
                    <a16:creationId xmlns:a16="http://schemas.microsoft.com/office/drawing/2014/main" id="{3B4B2567-0BF4-2226-87DE-48B0495E60E9}"/>
                  </a:ext>
                </a:extLst>
              </p:cNvPr>
              <p:cNvPicPr/>
              <p:nvPr/>
            </p:nvPicPr>
            <p:blipFill>
              <a:blip r:embed="rId9"/>
              <a:stretch>
                <a:fillRect/>
              </a:stretch>
            </p:blipFill>
            <p:spPr>
              <a:xfrm>
                <a:off x="6520920" y="1368220"/>
                <a:ext cx="554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00F3058-5FE7-7C54-EA57-A097257E9AB9}"/>
                  </a:ext>
                </a:extLst>
              </p14:cNvPr>
              <p14:cNvContentPartPr/>
              <p14:nvPr/>
            </p14:nvContentPartPr>
            <p14:xfrm>
              <a:off x="6441360" y="1433740"/>
              <a:ext cx="607320" cy="101520"/>
            </p14:xfrm>
          </p:contentPart>
        </mc:Choice>
        <mc:Fallback>
          <p:pic>
            <p:nvPicPr>
              <p:cNvPr id="7" name="Ink 6">
                <a:extLst>
                  <a:ext uri="{FF2B5EF4-FFF2-40B4-BE49-F238E27FC236}">
                    <a16:creationId xmlns:a16="http://schemas.microsoft.com/office/drawing/2014/main" id="{600F3058-5FE7-7C54-EA57-A097257E9AB9}"/>
                  </a:ext>
                </a:extLst>
              </p:cNvPr>
              <p:cNvPicPr/>
              <p:nvPr/>
            </p:nvPicPr>
            <p:blipFill>
              <a:blip r:embed="rId11"/>
              <a:stretch>
                <a:fillRect/>
              </a:stretch>
            </p:blipFill>
            <p:spPr>
              <a:xfrm>
                <a:off x="6423720" y="1415740"/>
                <a:ext cx="642960" cy="137160"/>
              </a:xfrm>
              <a:prstGeom prst="rect">
                <a:avLst/>
              </a:prstGeom>
            </p:spPr>
          </p:pic>
        </mc:Fallback>
      </mc:AlternateContent>
      <p:grpSp>
        <p:nvGrpSpPr>
          <p:cNvPr id="12" name="Group 11">
            <a:extLst>
              <a:ext uri="{FF2B5EF4-FFF2-40B4-BE49-F238E27FC236}">
                <a16:creationId xmlns:a16="http://schemas.microsoft.com/office/drawing/2014/main" id="{C5B6D77B-1F9F-67BD-7FB1-15CD773EAC13}"/>
              </a:ext>
            </a:extLst>
          </p:cNvPr>
          <p:cNvGrpSpPr/>
          <p:nvPr/>
        </p:nvGrpSpPr>
        <p:grpSpPr>
          <a:xfrm>
            <a:off x="3472080" y="1349140"/>
            <a:ext cx="1715040" cy="104760"/>
            <a:chOff x="3472080" y="1349140"/>
            <a:chExt cx="1715040" cy="1047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0DF36E6-7DD0-4332-2C9D-840B9E034E77}"/>
                    </a:ext>
                  </a:extLst>
                </p14:cNvPr>
                <p14:cNvContentPartPr/>
                <p14:nvPr/>
              </p14:nvContentPartPr>
              <p14:xfrm>
                <a:off x="4322760" y="1386940"/>
                <a:ext cx="864360" cy="66960"/>
              </p14:xfrm>
            </p:contentPart>
          </mc:Choice>
          <mc:Fallback>
            <p:pic>
              <p:nvPicPr>
                <p:cNvPr id="9" name="Ink 8">
                  <a:extLst>
                    <a:ext uri="{FF2B5EF4-FFF2-40B4-BE49-F238E27FC236}">
                      <a16:creationId xmlns:a16="http://schemas.microsoft.com/office/drawing/2014/main" id="{10DF36E6-7DD0-4332-2C9D-840B9E034E77}"/>
                    </a:ext>
                  </a:extLst>
                </p:cNvPr>
                <p:cNvPicPr/>
                <p:nvPr/>
              </p:nvPicPr>
              <p:blipFill>
                <a:blip r:embed="rId13"/>
                <a:stretch>
                  <a:fillRect/>
                </a:stretch>
              </p:blipFill>
              <p:spPr>
                <a:xfrm>
                  <a:off x="4304760" y="1368940"/>
                  <a:ext cx="900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7FC2D21-864B-A143-CA72-336DE316D5F6}"/>
                    </a:ext>
                  </a:extLst>
                </p14:cNvPr>
                <p14:cNvContentPartPr/>
                <p14:nvPr/>
              </p14:nvContentPartPr>
              <p14:xfrm>
                <a:off x="3472080" y="1349140"/>
                <a:ext cx="597960" cy="32400"/>
              </p14:xfrm>
            </p:contentPart>
          </mc:Choice>
          <mc:Fallback>
            <p:pic>
              <p:nvPicPr>
                <p:cNvPr id="11" name="Ink 10">
                  <a:extLst>
                    <a:ext uri="{FF2B5EF4-FFF2-40B4-BE49-F238E27FC236}">
                      <a16:creationId xmlns:a16="http://schemas.microsoft.com/office/drawing/2014/main" id="{47FC2D21-864B-A143-CA72-336DE316D5F6}"/>
                    </a:ext>
                  </a:extLst>
                </p:cNvPr>
                <p:cNvPicPr/>
                <p:nvPr/>
              </p:nvPicPr>
              <p:blipFill>
                <a:blip r:embed="rId15"/>
                <a:stretch>
                  <a:fillRect/>
                </a:stretch>
              </p:blipFill>
              <p:spPr>
                <a:xfrm>
                  <a:off x="3454080" y="1331140"/>
                  <a:ext cx="63360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9451A46-609E-1680-8E2D-8F5124E53DA4}"/>
                  </a:ext>
                </a:extLst>
              </p14:cNvPr>
              <p14:cNvContentPartPr/>
              <p14:nvPr/>
            </p14:nvContentPartPr>
            <p14:xfrm>
              <a:off x="5915760" y="504580"/>
              <a:ext cx="1715760" cy="377280"/>
            </p14:xfrm>
          </p:contentPart>
        </mc:Choice>
        <mc:Fallback>
          <p:pic>
            <p:nvPicPr>
              <p:cNvPr id="13" name="Ink 12">
                <a:extLst>
                  <a:ext uri="{FF2B5EF4-FFF2-40B4-BE49-F238E27FC236}">
                    <a16:creationId xmlns:a16="http://schemas.microsoft.com/office/drawing/2014/main" id="{79451A46-609E-1680-8E2D-8F5124E53DA4}"/>
                  </a:ext>
                </a:extLst>
              </p:cNvPr>
              <p:cNvPicPr/>
              <p:nvPr/>
            </p:nvPicPr>
            <p:blipFill>
              <a:blip r:embed="rId17"/>
              <a:stretch>
                <a:fillRect/>
              </a:stretch>
            </p:blipFill>
            <p:spPr>
              <a:xfrm>
                <a:off x="5897760" y="486580"/>
                <a:ext cx="175140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9C41392-D840-6469-5AFA-1C05AB821327}"/>
                  </a:ext>
                </a:extLst>
              </p14:cNvPr>
              <p14:cNvContentPartPr/>
              <p14:nvPr/>
            </p14:nvContentPartPr>
            <p14:xfrm>
              <a:off x="4663680" y="301540"/>
              <a:ext cx="2079720" cy="528480"/>
            </p14:xfrm>
          </p:contentPart>
        </mc:Choice>
        <mc:Fallback>
          <p:pic>
            <p:nvPicPr>
              <p:cNvPr id="14" name="Ink 13">
                <a:extLst>
                  <a:ext uri="{FF2B5EF4-FFF2-40B4-BE49-F238E27FC236}">
                    <a16:creationId xmlns:a16="http://schemas.microsoft.com/office/drawing/2014/main" id="{39C41392-D840-6469-5AFA-1C05AB821327}"/>
                  </a:ext>
                </a:extLst>
              </p:cNvPr>
              <p:cNvPicPr/>
              <p:nvPr/>
            </p:nvPicPr>
            <p:blipFill>
              <a:blip r:embed="rId19"/>
              <a:stretch>
                <a:fillRect/>
              </a:stretch>
            </p:blipFill>
            <p:spPr>
              <a:xfrm>
                <a:off x="4646040" y="283900"/>
                <a:ext cx="211536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8C2E0A2-256E-28EF-612B-E065255095F7}"/>
                  </a:ext>
                </a:extLst>
              </p14:cNvPr>
              <p14:cNvContentPartPr/>
              <p14:nvPr/>
            </p14:nvContentPartPr>
            <p14:xfrm>
              <a:off x="5796240" y="2064820"/>
              <a:ext cx="2853000" cy="92880"/>
            </p14:xfrm>
          </p:contentPart>
        </mc:Choice>
        <mc:Fallback>
          <p:pic>
            <p:nvPicPr>
              <p:cNvPr id="15" name="Ink 14">
                <a:extLst>
                  <a:ext uri="{FF2B5EF4-FFF2-40B4-BE49-F238E27FC236}">
                    <a16:creationId xmlns:a16="http://schemas.microsoft.com/office/drawing/2014/main" id="{88C2E0A2-256E-28EF-612B-E065255095F7}"/>
                  </a:ext>
                </a:extLst>
              </p:cNvPr>
              <p:cNvPicPr/>
              <p:nvPr/>
            </p:nvPicPr>
            <p:blipFill>
              <a:blip r:embed="rId21"/>
              <a:stretch>
                <a:fillRect/>
              </a:stretch>
            </p:blipFill>
            <p:spPr>
              <a:xfrm>
                <a:off x="5778600" y="2046820"/>
                <a:ext cx="2888640" cy="128520"/>
              </a:xfrm>
              <a:prstGeom prst="rect">
                <a:avLst/>
              </a:prstGeom>
            </p:spPr>
          </p:pic>
        </mc:Fallback>
      </mc:AlternateContent>
    </p:spTree>
    <p:extLst>
      <p:ext uri="{BB962C8B-B14F-4D97-AF65-F5344CB8AC3E}">
        <p14:creationId xmlns:p14="http://schemas.microsoft.com/office/powerpoint/2010/main" val="203581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737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8150" y="291401"/>
            <a:ext cx="8985059" cy="5324535"/>
          </a:xfrm>
          <a:prstGeom prst="rect">
            <a:avLst/>
          </a:prstGeom>
          <a:noFill/>
        </p:spPr>
        <p:txBody>
          <a:bodyPr wrap="square" rtlCol="0">
            <a:spAutoFit/>
          </a:bodyPr>
          <a:lstStyle/>
          <a:p>
            <a:r>
              <a:rPr lang="en-US" sz="3200" b="1">
                <a:solidFill>
                  <a:srgbClr val="FFC000"/>
                </a:solidFill>
                <a:cs typeface="+mj-cs"/>
              </a:rPr>
              <a:t>Hebrews 1:10–12  </a:t>
            </a:r>
          </a:p>
          <a:p>
            <a:r>
              <a:rPr lang="en-US" sz="2800">
                <a:solidFill>
                  <a:srgbClr val="FFC000"/>
                </a:solidFill>
                <a:cs typeface="+mj-cs"/>
              </a:rPr>
              <a:t>1:10 And, Thou, Lord, in the beginning hast laid the foundation of the earth; and the heavens are the works of thine hands: 1:11 They shall perish; but thou remainest; and they all shall wax old as doth a garment; 1:12 And as a vesture shalt thou fold them up, and they shall be changed: but thou art the same, and thy years shall not fail. (KJV </a:t>
            </a:r>
            <a:r>
              <a:rPr lang="el-GR" sz="2800">
                <a:solidFill>
                  <a:srgbClr val="00B0F0"/>
                </a:solidFill>
                <a:cs typeface="+mj-cs"/>
              </a:rPr>
              <a:t>καί· σὺ κατʼ ἀρχάς, κύριε, τὴν γῆν ἐθεμελίωσας, καὶ ἔργα τῶν χειρῶν σού εἰσιν οἱ οὐρανοί· αὐτοὶ ἀπολοῦνται, σὺ δὲ διαμένεις, καὶ πάντες ὡς ἱμάτιον παλαιωθήσονται, καὶ ὡσεὶ περιβόλαιον ἑλίξεις αὐτούς, ὡς ἱμάτιον καὶ ἀλλαγήσονται· σὺ δὲ ὁ αὐτὸς εἶ καὶ τὰ ἔτη σου οὐκ ἐκλείψουσιν.</a:t>
            </a:r>
            <a:r>
              <a:rPr lang="el-GR" sz="2800">
                <a:solidFill>
                  <a:srgbClr val="FFC000"/>
                </a:solidFill>
                <a:cs typeface="+mj-cs"/>
              </a:rPr>
              <a:t>)</a:t>
            </a:r>
            <a:endParaRPr lang="el-GR"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E33443B-7513-A72A-981D-B54B8C60C385}"/>
                  </a:ext>
                </a:extLst>
              </p14:cNvPr>
              <p14:cNvContentPartPr/>
              <p14:nvPr/>
            </p14:nvContentPartPr>
            <p14:xfrm>
              <a:off x="5632080" y="1693660"/>
              <a:ext cx="2798640" cy="103320"/>
            </p14:xfrm>
          </p:contentPart>
        </mc:Choice>
        <mc:Fallback>
          <p:pic>
            <p:nvPicPr>
              <p:cNvPr id="2" name="Ink 1">
                <a:extLst>
                  <a:ext uri="{FF2B5EF4-FFF2-40B4-BE49-F238E27FC236}">
                    <a16:creationId xmlns:a16="http://schemas.microsoft.com/office/drawing/2014/main" id="{9E33443B-7513-A72A-981D-B54B8C60C385}"/>
                  </a:ext>
                </a:extLst>
              </p:cNvPr>
              <p:cNvPicPr/>
              <p:nvPr/>
            </p:nvPicPr>
            <p:blipFill>
              <a:blip r:embed="rId5"/>
              <a:stretch>
                <a:fillRect/>
              </a:stretch>
            </p:blipFill>
            <p:spPr>
              <a:xfrm>
                <a:off x="5614440" y="1676020"/>
                <a:ext cx="2834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6D35E9C-6581-D230-27C2-FC8CC2E50013}"/>
                  </a:ext>
                </a:extLst>
              </p14:cNvPr>
              <p14:cNvContentPartPr/>
              <p14:nvPr/>
            </p14:nvContentPartPr>
            <p14:xfrm>
              <a:off x="642120" y="2068060"/>
              <a:ext cx="1261800" cy="42840"/>
            </p14:xfrm>
          </p:contentPart>
        </mc:Choice>
        <mc:Fallback>
          <p:pic>
            <p:nvPicPr>
              <p:cNvPr id="4" name="Ink 3">
                <a:extLst>
                  <a:ext uri="{FF2B5EF4-FFF2-40B4-BE49-F238E27FC236}">
                    <a16:creationId xmlns:a16="http://schemas.microsoft.com/office/drawing/2014/main" id="{36D35E9C-6581-D230-27C2-FC8CC2E50013}"/>
                  </a:ext>
                </a:extLst>
              </p:cNvPr>
              <p:cNvPicPr/>
              <p:nvPr/>
            </p:nvPicPr>
            <p:blipFill>
              <a:blip r:embed="rId7"/>
              <a:stretch>
                <a:fillRect/>
              </a:stretch>
            </p:blipFill>
            <p:spPr>
              <a:xfrm>
                <a:off x="624480" y="2050060"/>
                <a:ext cx="1297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2E52D27-2D81-4662-29C4-DE1FE40B0CAA}"/>
                  </a:ext>
                </a:extLst>
              </p14:cNvPr>
              <p14:cNvContentPartPr/>
              <p14:nvPr/>
            </p14:nvContentPartPr>
            <p14:xfrm>
              <a:off x="7176480" y="2135740"/>
              <a:ext cx="972360" cy="67320"/>
            </p14:xfrm>
          </p:contentPart>
        </mc:Choice>
        <mc:Fallback>
          <p:pic>
            <p:nvPicPr>
              <p:cNvPr id="5" name="Ink 4">
                <a:extLst>
                  <a:ext uri="{FF2B5EF4-FFF2-40B4-BE49-F238E27FC236}">
                    <a16:creationId xmlns:a16="http://schemas.microsoft.com/office/drawing/2014/main" id="{42E52D27-2D81-4662-29C4-DE1FE40B0CAA}"/>
                  </a:ext>
                </a:extLst>
              </p:cNvPr>
              <p:cNvPicPr/>
              <p:nvPr/>
            </p:nvPicPr>
            <p:blipFill>
              <a:blip r:embed="rId9"/>
              <a:stretch>
                <a:fillRect/>
              </a:stretch>
            </p:blipFill>
            <p:spPr>
              <a:xfrm>
                <a:off x="7158840" y="2117740"/>
                <a:ext cx="1008000" cy="102960"/>
              </a:xfrm>
              <a:prstGeom prst="rect">
                <a:avLst/>
              </a:prstGeom>
            </p:spPr>
          </p:pic>
        </mc:Fallback>
      </mc:AlternateContent>
      <p:grpSp>
        <p:nvGrpSpPr>
          <p:cNvPr id="11" name="Group 10">
            <a:extLst>
              <a:ext uri="{FF2B5EF4-FFF2-40B4-BE49-F238E27FC236}">
                <a16:creationId xmlns:a16="http://schemas.microsoft.com/office/drawing/2014/main" id="{6440849A-E741-A6D5-3214-0B3D369625A3}"/>
              </a:ext>
            </a:extLst>
          </p:cNvPr>
          <p:cNvGrpSpPr/>
          <p:nvPr/>
        </p:nvGrpSpPr>
        <p:grpSpPr>
          <a:xfrm>
            <a:off x="1106520" y="3330940"/>
            <a:ext cx="6336000" cy="103320"/>
            <a:chOff x="1106520" y="3330940"/>
            <a:chExt cx="6336000" cy="1033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EC4EE9F-393E-34E0-5E27-D66134C01493}"/>
                    </a:ext>
                  </a:extLst>
                </p14:cNvPr>
                <p14:cNvContentPartPr/>
                <p14:nvPr/>
              </p14:nvContentPartPr>
              <p14:xfrm>
                <a:off x="1106520" y="3330940"/>
                <a:ext cx="2247120" cy="84960"/>
              </p14:xfrm>
            </p:contentPart>
          </mc:Choice>
          <mc:Fallback>
            <p:pic>
              <p:nvPicPr>
                <p:cNvPr id="7" name="Ink 6">
                  <a:extLst>
                    <a:ext uri="{FF2B5EF4-FFF2-40B4-BE49-F238E27FC236}">
                      <a16:creationId xmlns:a16="http://schemas.microsoft.com/office/drawing/2014/main" id="{3EC4EE9F-393E-34E0-5E27-D66134C01493}"/>
                    </a:ext>
                  </a:extLst>
                </p:cNvPr>
                <p:cNvPicPr/>
                <p:nvPr/>
              </p:nvPicPr>
              <p:blipFill>
                <a:blip r:embed="rId11"/>
                <a:stretch>
                  <a:fillRect/>
                </a:stretch>
              </p:blipFill>
              <p:spPr>
                <a:xfrm>
                  <a:off x="1088520" y="3312940"/>
                  <a:ext cx="2282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356FB12-30E8-10A8-49CF-AE022722674C}"/>
                    </a:ext>
                  </a:extLst>
                </p14:cNvPr>
                <p14:cNvContentPartPr/>
                <p14:nvPr/>
              </p14:nvContentPartPr>
              <p14:xfrm>
                <a:off x="4758720" y="3372340"/>
                <a:ext cx="2683800" cy="61920"/>
              </p14:xfrm>
            </p:contentPart>
          </mc:Choice>
          <mc:Fallback>
            <p:pic>
              <p:nvPicPr>
                <p:cNvPr id="9" name="Ink 8">
                  <a:extLst>
                    <a:ext uri="{FF2B5EF4-FFF2-40B4-BE49-F238E27FC236}">
                      <a16:creationId xmlns:a16="http://schemas.microsoft.com/office/drawing/2014/main" id="{F356FB12-30E8-10A8-49CF-AE022722674C}"/>
                    </a:ext>
                  </a:extLst>
                </p:cNvPr>
                <p:cNvPicPr/>
                <p:nvPr/>
              </p:nvPicPr>
              <p:blipFill>
                <a:blip r:embed="rId13"/>
                <a:stretch>
                  <a:fillRect/>
                </a:stretch>
              </p:blipFill>
              <p:spPr>
                <a:xfrm>
                  <a:off x="4741080" y="3354700"/>
                  <a:ext cx="271944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4CFA54A-D1D5-2904-D664-BC407D0E8936}"/>
                  </a:ext>
                </a:extLst>
              </p14:cNvPr>
              <p14:cNvContentPartPr/>
              <p14:nvPr/>
            </p14:nvContentPartPr>
            <p14:xfrm>
              <a:off x="2851080" y="1268500"/>
              <a:ext cx="4956120" cy="91800"/>
            </p14:xfrm>
          </p:contentPart>
        </mc:Choice>
        <mc:Fallback>
          <p:pic>
            <p:nvPicPr>
              <p:cNvPr id="12" name="Ink 11">
                <a:extLst>
                  <a:ext uri="{FF2B5EF4-FFF2-40B4-BE49-F238E27FC236}">
                    <a16:creationId xmlns:a16="http://schemas.microsoft.com/office/drawing/2014/main" id="{E4CFA54A-D1D5-2904-D664-BC407D0E8936}"/>
                  </a:ext>
                </a:extLst>
              </p:cNvPr>
              <p:cNvPicPr/>
              <p:nvPr/>
            </p:nvPicPr>
            <p:blipFill>
              <a:blip r:embed="rId15"/>
              <a:stretch>
                <a:fillRect/>
              </a:stretch>
            </p:blipFill>
            <p:spPr>
              <a:xfrm>
                <a:off x="2833080" y="1250500"/>
                <a:ext cx="4991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A16CB2D-8932-A2DE-0302-7EB86DE5B1F9}"/>
                  </a:ext>
                </a:extLst>
              </p14:cNvPr>
              <p14:cNvContentPartPr/>
              <p14:nvPr/>
            </p14:nvContentPartPr>
            <p14:xfrm>
              <a:off x="937680" y="1596100"/>
              <a:ext cx="2683440" cy="78120"/>
            </p14:xfrm>
          </p:contentPart>
        </mc:Choice>
        <mc:Fallback>
          <p:pic>
            <p:nvPicPr>
              <p:cNvPr id="13" name="Ink 12">
                <a:extLst>
                  <a:ext uri="{FF2B5EF4-FFF2-40B4-BE49-F238E27FC236}">
                    <a16:creationId xmlns:a16="http://schemas.microsoft.com/office/drawing/2014/main" id="{BA16CB2D-8932-A2DE-0302-7EB86DE5B1F9}"/>
                  </a:ext>
                </a:extLst>
              </p:cNvPr>
              <p:cNvPicPr/>
              <p:nvPr/>
            </p:nvPicPr>
            <p:blipFill>
              <a:blip r:embed="rId17"/>
              <a:stretch>
                <a:fillRect/>
              </a:stretch>
            </p:blipFill>
            <p:spPr>
              <a:xfrm>
                <a:off x="920040" y="1578100"/>
                <a:ext cx="2719080" cy="113760"/>
              </a:xfrm>
              <a:prstGeom prst="rect">
                <a:avLst/>
              </a:prstGeom>
            </p:spPr>
          </p:pic>
        </mc:Fallback>
      </mc:AlternateContent>
    </p:spTree>
    <p:extLst>
      <p:ext uri="{BB962C8B-B14F-4D97-AF65-F5344CB8AC3E}">
        <p14:creationId xmlns:p14="http://schemas.microsoft.com/office/powerpoint/2010/main" val="255598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737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8150" y="291401"/>
            <a:ext cx="8985059" cy="5016758"/>
          </a:xfrm>
          <a:prstGeom prst="rect">
            <a:avLst/>
          </a:prstGeom>
          <a:noFill/>
        </p:spPr>
        <p:txBody>
          <a:bodyPr wrap="square" rtlCol="0">
            <a:spAutoFit/>
          </a:bodyPr>
          <a:lstStyle/>
          <a:p>
            <a:r>
              <a:rPr lang="en-US" sz="3200" b="1">
                <a:solidFill>
                  <a:srgbClr val="FFC000"/>
                </a:solidFill>
                <a:cs typeface="+mj-cs"/>
              </a:rPr>
              <a:t>Tehillim / Psalm 102:25–27  </a:t>
            </a:r>
          </a:p>
          <a:p>
            <a:r>
              <a:rPr lang="en-US" sz="3200">
                <a:solidFill>
                  <a:srgbClr val="FFC000"/>
                </a:solidFill>
                <a:cs typeface="+mj-cs"/>
              </a:rPr>
              <a:t>102:25 Of old hast thou laid the foundation of the earth: And the heavens are the work of thy hands. 102:26 They shall perish, but thou shalt endure: Yea, all of them shall wax old like a garment; As a vesture shalt thou change them, and they shall be changed: 102:27 But thou art the same, And thy years shall have no end. (KJV </a:t>
            </a:r>
            <a:r>
              <a:rPr lang="he-IL" sz="3200">
                <a:solidFill>
                  <a:srgbClr val="FFFF00"/>
                </a:solidFill>
                <a:cs typeface="+mj-cs"/>
              </a:rPr>
              <a:t>לְ֭פָנִים הָאָ֣רֶץ יָסַ֑דְתָּ וּֽמַעֲשֵׂ֖ה יָדֶ֣יךָ שָׁמָֽיִם׃ הֵ֤מָּה׀ יֹאבֵדוּ֮ וְאַתָּ֪ה תַ֫עֲמֹ֥ד וְ֭כֻלָּם כַּבֶּ֣גֶד יִבְל֑וּ כַּלְּב֖וּשׁ תַּחֲלִיפֵ֣ם וְֽיַחֲלֹֽפוּ׃</a:t>
            </a:r>
            <a:r>
              <a:rPr lang="he-IL"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7EF823B7-FC70-FE39-1D14-6245FF028E72}"/>
              </a:ext>
            </a:extLst>
          </p:cNvPr>
          <p:cNvGrpSpPr/>
          <p:nvPr/>
        </p:nvGrpSpPr>
        <p:grpSpPr>
          <a:xfrm>
            <a:off x="1765320" y="1287580"/>
            <a:ext cx="6566040" cy="105480"/>
            <a:chOff x="1765320" y="1287580"/>
            <a:chExt cx="6566040" cy="105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8AD4851-6793-6CEB-3172-18927F4B533F}"/>
                    </a:ext>
                  </a:extLst>
                </p14:cNvPr>
                <p14:cNvContentPartPr/>
                <p14:nvPr/>
              </p14:nvContentPartPr>
              <p14:xfrm>
                <a:off x="1989600" y="1333300"/>
                <a:ext cx="48960" cy="13680"/>
              </p14:xfrm>
            </p:contentPart>
          </mc:Choice>
          <mc:Fallback>
            <p:pic>
              <p:nvPicPr>
                <p:cNvPr id="2" name="Ink 1">
                  <a:extLst>
                    <a:ext uri="{FF2B5EF4-FFF2-40B4-BE49-F238E27FC236}">
                      <a16:creationId xmlns:a16="http://schemas.microsoft.com/office/drawing/2014/main" id="{E8AD4851-6793-6CEB-3172-18927F4B533F}"/>
                    </a:ext>
                  </a:extLst>
                </p:cNvPr>
                <p:cNvPicPr/>
                <p:nvPr/>
              </p:nvPicPr>
              <p:blipFill>
                <a:blip r:embed="rId5"/>
                <a:stretch>
                  <a:fillRect/>
                </a:stretch>
              </p:blipFill>
              <p:spPr>
                <a:xfrm>
                  <a:off x="1971960" y="1315660"/>
                  <a:ext cx="84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0FCF88E-1E32-D192-D18D-E1B0BC42B110}"/>
                    </a:ext>
                  </a:extLst>
                </p14:cNvPr>
                <p14:cNvContentPartPr/>
                <p14:nvPr/>
              </p14:nvContentPartPr>
              <p14:xfrm>
                <a:off x="1765320" y="1287580"/>
                <a:ext cx="6566040" cy="105480"/>
              </p14:xfrm>
            </p:contentPart>
          </mc:Choice>
          <mc:Fallback>
            <p:pic>
              <p:nvPicPr>
                <p:cNvPr id="4" name="Ink 3">
                  <a:extLst>
                    <a:ext uri="{FF2B5EF4-FFF2-40B4-BE49-F238E27FC236}">
                      <a16:creationId xmlns:a16="http://schemas.microsoft.com/office/drawing/2014/main" id="{B0FCF88E-1E32-D192-D18D-E1B0BC42B110}"/>
                    </a:ext>
                  </a:extLst>
                </p:cNvPr>
                <p:cNvPicPr/>
                <p:nvPr/>
              </p:nvPicPr>
              <p:blipFill>
                <a:blip r:embed="rId7"/>
                <a:stretch>
                  <a:fillRect/>
                </a:stretch>
              </p:blipFill>
              <p:spPr>
                <a:xfrm>
                  <a:off x="1747320" y="1269580"/>
                  <a:ext cx="6601680" cy="14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D20D27C-8E5B-D07E-93B6-49FC3C40A06E}"/>
                  </a:ext>
                </a:extLst>
              </p14:cNvPr>
              <p14:cNvContentPartPr/>
              <p14:nvPr/>
            </p14:nvContentPartPr>
            <p14:xfrm>
              <a:off x="585960" y="1753420"/>
              <a:ext cx="702360" cy="82080"/>
            </p14:xfrm>
          </p:contentPart>
        </mc:Choice>
        <mc:Fallback>
          <p:pic>
            <p:nvPicPr>
              <p:cNvPr id="5" name="Ink 4">
                <a:extLst>
                  <a:ext uri="{FF2B5EF4-FFF2-40B4-BE49-F238E27FC236}">
                    <a16:creationId xmlns:a16="http://schemas.microsoft.com/office/drawing/2014/main" id="{4D20D27C-8E5B-D07E-93B6-49FC3C40A06E}"/>
                  </a:ext>
                </a:extLst>
              </p:cNvPr>
              <p:cNvPicPr/>
              <p:nvPr/>
            </p:nvPicPr>
            <p:blipFill>
              <a:blip r:embed="rId9"/>
              <a:stretch>
                <a:fillRect/>
              </a:stretch>
            </p:blipFill>
            <p:spPr>
              <a:xfrm>
                <a:off x="567960" y="1735420"/>
                <a:ext cx="738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785275A-AC23-E257-7E0A-EA1B2AE03CC2}"/>
                  </a:ext>
                </a:extLst>
              </p14:cNvPr>
              <p14:cNvContentPartPr/>
              <p14:nvPr/>
            </p14:nvContentPartPr>
            <p14:xfrm>
              <a:off x="2202720" y="1797340"/>
              <a:ext cx="6325560" cy="85680"/>
            </p14:xfrm>
          </p:contentPart>
        </mc:Choice>
        <mc:Fallback>
          <p:pic>
            <p:nvPicPr>
              <p:cNvPr id="9" name="Ink 8">
                <a:extLst>
                  <a:ext uri="{FF2B5EF4-FFF2-40B4-BE49-F238E27FC236}">
                    <a16:creationId xmlns:a16="http://schemas.microsoft.com/office/drawing/2014/main" id="{6785275A-AC23-E257-7E0A-EA1B2AE03CC2}"/>
                  </a:ext>
                </a:extLst>
              </p:cNvPr>
              <p:cNvPicPr/>
              <p:nvPr/>
            </p:nvPicPr>
            <p:blipFill>
              <a:blip r:embed="rId11"/>
              <a:stretch>
                <a:fillRect/>
              </a:stretch>
            </p:blipFill>
            <p:spPr>
              <a:xfrm>
                <a:off x="2185080" y="1779700"/>
                <a:ext cx="6361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88847AE-4905-18AD-20AA-789364D050FE}"/>
                  </a:ext>
                </a:extLst>
              </p14:cNvPr>
              <p14:cNvContentPartPr/>
              <p14:nvPr/>
            </p14:nvContentPartPr>
            <p14:xfrm>
              <a:off x="1899600" y="3587620"/>
              <a:ext cx="6836040" cy="208800"/>
            </p14:xfrm>
          </p:contentPart>
        </mc:Choice>
        <mc:Fallback>
          <p:pic>
            <p:nvPicPr>
              <p:cNvPr id="11" name="Ink 10">
                <a:extLst>
                  <a:ext uri="{FF2B5EF4-FFF2-40B4-BE49-F238E27FC236}">
                    <a16:creationId xmlns:a16="http://schemas.microsoft.com/office/drawing/2014/main" id="{088847AE-4905-18AD-20AA-789364D050FE}"/>
                  </a:ext>
                </a:extLst>
              </p:cNvPr>
              <p:cNvPicPr/>
              <p:nvPr/>
            </p:nvPicPr>
            <p:blipFill>
              <a:blip r:embed="rId13"/>
              <a:stretch>
                <a:fillRect/>
              </a:stretch>
            </p:blipFill>
            <p:spPr>
              <a:xfrm>
                <a:off x="1881600" y="3569620"/>
                <a:ext cx="68716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B0A9D54-A3DF-897D-70A3-ABBD993EB87F}"/>
                  </a:ext>
                </a:extLst>
              </p14:cNvPr>
              <p14:cNvContentPartPr/>
              <p14:nvPr/>
            </p14:nvContentPartPr>
            <p14:xfrm>
              <a:off x="517920" y="4239220"/>
              <a:ext cx="2590560" cy="47880"/>
            </p14:xfrm>
          </p:contentPart>
        </mc:Choice>
        <mc:Fallback>
          <p:pic>
            <p:nvPicPr>
              <p:cNvPr id="12" name="Ink 11">
                <a:extLst>
                  <a:ext uri="{FF2B5EF4-FFF2-40B4-BE49-F238E27FC236}">
                    <a16:creationId xmlns:a16="http://schemas.microsoft.com/office/drawing/2014/main" id="{BB0A9D54-A3DF-897D-70A3-ABBD993EB87F}"/>
                  </a:ext>
                </a:extLst>
              </p:cNvPr>
              <p:cNvPicPr/>
              <p:nvPr/>
            </p:nvPicPr>
            <p:blipFill>
              <a:blip r:embed="rId15"/>
              <a:stretch>
                <a:fillRect/>
              </a:stretch>
            </p:blipFill>
            <p:spPr>
              <a:xfrm>
                <a:off x="499920" y="4221220"/>
                <a:ext cx="2626200" cy="83520"/>
              </a:xfrm>
              <a:prstGeom prst="rect">
                <a:avLst/>
              </a:prstGeom>
            </p:spPr>
          </p:pic>
        </mc:Fallback>
      </mc:AlternateContent>
    </p:spTree>
    <p:extLst>
      <p:ext uri="{BB962C8B-B14F-4D97-AF65-F5344CB8AC3E}">
        <p14:creationId xmlns:p14="http://schemas.microsoft.com/office/powerpoint/2010/main" val="381947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845" y="93945"/>
            <a:ext cx="8889809" cy="6032421"/>
          </a:xfrm>
          <a:prstGeom prst="rect">
            <a:avLst/>
          </a:prstGeom>
          <a:noFill/>
        </p:spPr>
        <p:txBody>
          <a:bodyPr wrap="square" rtlCol="0">
            <a:spAutoFit/>
          </a:bodyPr>
          <a:lstStyle/>
          <a:p>
            <a:pPr algn="ctr"/>
            <a:r>
              <a:rPr lang="en-US" sz="2800" b="1">
                <a:solidFill>
                  <a:srgbClr val="FFC000"/>
                </a:solidFill>
                <a:cs typeface="+mj-cs"/>
              </a:rPr>
              <a:t>Reasons People Remain Skeptical about a Spherical Earth</a:t>
            </a:r>
          </a:p>
          <a:p>
            <a:pPr algn="ctr"/>
            <a:endParaRPr lang="en-US" sz="2200" b="1">
              <a:solidFill>
                <a:srgbClr val="FFC000"/>
              </a:solidFill>
              <a:cs typeface="+mj-cs"/>
            </a:endParaRPr>
          </a:p>
          <a:p>
            <a:pPr marL="342900" indent="-342900">
              <a:buFont typeface="Arial" panose="020B0604020202020204" pitchFamily="34" charset="0"/>
              <a:buChar char="•"/>
            </a:pPr>
            <a:r>
              <a:rPr lang="en-US" sz="2100">
                <a:solidFill>
                  <a:srgbClr val="FFC000"/>
                </a:solidFill>
                <a:cs typeface="+mj-cs"/>
              </a:rPr>
              <a:t>They are skeptical of the authorities and institutions that provide the evidence, such as NASA, governments, scientists, etc. They may think that these sources are lying or hiding something from the public for their own agendas.</a:t>
            </a:r>
          </a:p>
          <a:p>
            <a:pPr marL="342900" indent="-342900">
              <a:buFont typeface="Arial" panose="020B0604020202020204" pitchFamily="34" charset="0"/>
              <a:buChar char="•"/>
            </a:pPr>
            <a:r>
              <a:rPr lang="en-US" sz="2100">
                <a:solidFill>
                  <a:srgbClr val="92D050"/>
                </a:solidFill>
                <a:cs typeface="+mj-cs"/>
              </a:rPr>
              <a:t>They are influenced by their social and cultural environment, such as their friends, family, online communities, religious beliefs, etc. They may find comfort and support in belonging to a group that shares their worldview.</a:t>
            </a:r>
          </a:p>
          <a:p>
            <a:pPr marL="342900" indent="-342900">
              <a:buFont typeface="Arial" panose="020B0604020202020204" pitchFamily="34" charset="0"/>
              <a:buChar char="•"/>
            </a:pPr>
            <a:r>
              <a:rPr lang="en-US" sz="2100">
                <a:solidFill>
                  <a:srgbClr val="00B0F0"/>
                </a:solidFill>
                <a:cs typeface="+mj-cs"/>
              </a:rPr>
              <a:t>They are motivated by their psychological needs, such as curiosity, wonder, empowerment, etc. They may enjoy exploring alternative explanations and challenging the mainstream views. Some people feel empowered by this belief thinking they have some special insight that nobody else does.</a:t>
            </a:r>
          </a:p>
          <a:p>
            <a:pPr marL="342900" indent="-342900">
              <a:buFont typeface="Arial" panose="020B0604020202020204" pitchFamily="34" charset="0"/>
              <a:buChar char="•"/>
            </a:pPr>
            <a:r>
              <a:rPr lang="en-US" sz="2100">
                <a:solidFill>
                  <a:srgbClr val="FFC000"/>
                </a:solidFill>
                <a:cs typeface="+mj-cs"/>
              </a:rPr>
              <a:t>They are biased by their subjective experience, such as their perception, intuition, common sense, etc. They may trust what they see and feel more than what they learn from abstract and complex sources. For example the earth is so massive, that the tangent line appears to be mostly flat at any given point on the surface of the earth.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C4E86A-3A1B-A585-42B0-AB451AEC953E}"/>
                  </a:ext>
                </a:extLst>
              </p14:cNvPr>
              <p14:cNvContentPartPr/>
              <p14:nvPr/>
            </p14:nvContentPartPr>
            <p14:xfrm>
              <a:off x="318840" y="966460"/>
              <a:ext cx="393840" cy="291600"/>
            </p14:xfrm>
          </p:contentPart>
        </mc:Choice>
        <mc:Fallback>
          <p:pic>
            <p:nvPicPr>
              <p:cNvPr id="2" name="Ink 1">
                <a:extLst>
                  <a:ext uri="{FF2B5EF4-FFF2-40B4-BE49-F238E27FC236}">
                    <a16:creationId xmlns:a16="http://schemas.microsoft.com/office/drawing/2014/main" id="{2AC4E86A-3A1B-A585-42B0-AB451AEC953E}"/>
                  </a:ext>
                </a:extLst>
              </p:cNvPr>
              <p:cNvPicPr/>
              <p:nvPr/>
            </p:nvPicPr>
            <p:blipFill>
              <a:blip r:embed="rId5"/>
              <a:stretch>
                <a:fillRect/>
              </a:stretch>
            </p:blipFill>
            <p:spPr>
              <a:xfrm>
                <a:off x="301200" y="948460"/>
                <a:ext cx="4294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D528772-D876-A7C6-1ECD-5F81B3D95B99}"/>
                  </a:ext>
                </a:extLst>
              </p14:cNvPr>
              <p14:cNvContentPartPr/>
              <p14:nvPr/>
            </p14:nvContentPartPr>
            <p14:xfrm>
              <a:off x="355920" y="2147980"/>
              <a:ext cx="321480" cy="355680"/>
            </p14:xfrm>
          </p:contentPart>
        </mc:Choice>
        <mc:Fallback>
          <p:pic>
            <p:nvPicPr>
              <p:cNvPr id="4" name="Ink 3">
                <a:extLst>
                  <a:ext uri="{FF2B5EF4-FFF2-40B4-BE49-F238E27FC236}">
                    <a16:creationId xmlns:a16="http://schemas.microsoft.com/office/drawing/2014/main" id="{7D528772-D876-A7C6-1ECD-5F81B3D95B99}"/>
                  </a:ext>
                </a:extLst>
              </p:cNvPr>
              <p:cNvPicPr/>
              <p:nvPr/>
            </p:nvPicPr>
            <p:blipFill>
              <a:blip r:embed="rId7"/>
              <a:stretch>
                <a:fillRect/>
              </a:stretch>
            </p:blipFill>
            <p:spPr>
              <a:xfrm>
                <a:off x="337920" y="2129980"/>
                <a:ext cx="35712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6432366-A8DC-8396-612F-79BFF9BB82EB}"/>
                  </a:ext>
                </a:extLst>
              </p14:cNvPr>
              <p14:cNvContentPartPr/>
              <p14:nvPr/>
            </p14:nvContentPartPr>
            <p14:xfrm>
              <a:off x="359520" y="3132580"/>
              <a:ext cx="267480" cy="413640"/>
            </p14:xfrm>
          </p:contentPart>
        </mc:Choice>
        <mc:Fallback>
          <p:pic>
            <p:nvPicPr>
              <p:cNvPr id="5" name="Ink 4">
                <a:extLst>
                  <a:ext uri="{FF2B5EF4-FFF2-40B4-BE49-F238E27FC236}">
                    <a16:creationId xmlns:a16="http://schemas.microsoft.com/office/drawing/2014/main" id="{76432366-A8DC-8396-612F-79BFF9BB82EB}"/>
                  </a:ext>
                </a:extLst>
              </p:cNvPr>
              <p:cNvPicPr/>
              <p:nvPr/>
            </p:nvPicPr>
            <p:blipFill>
              <a:blip r:embed="rId9"/>
              <a:stretch>
                <a:fillRect/>
              </a:stretch>
            </p:blipFill>
            <p:spPr>
              <a:xfrm>
                <a:off x="341520" y="3114940"/>
                <a:ext cx="30312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25372FF-4A2C-0D8A-970A-7BAE3DA629FC}"/>
                  </a:ext>
                </a:extLst>
              </p14:cNvPr>
              <p14:cNvContentPartPr/>
              <p14:nvPr/>
            </p14:nvContentPartPr>
            <p14:xfrm>
              <a:off x="338640" y="4492660"/>
              <a:ext cx="299880" cy="305640"/>
            </p14:xfrm>
          </p:contentPart>
        </mc:Choice>
        <mc:Fallback>
          <p:pic>
            <p:nvPicPr>
              <p:cNvPr id="7" name="Ink 6">
                <a:extLst>
                  <a:ext uri="{FF2B5EF4-FFF2-40B4-BE49-F238E27FC236}">
                    <a16:creationId xmlns:a16="http://schemas.microsoft.com/office/drawing/2014/main" id="{625372FF-4A2C-0D8A-970A-7BAE3DA629FC}"/>
                  </a:ext>
                </a:extLst>
              </p:cNvPr>
              <p:cNvPicPr/>
              <p:nvPr/>
            </p:nvPicPr>
            <p:blipFill>
              <a:blip r:embed="rId11"/>
              <a:stretch>
                <a:fillRect/>
              </a:stretch>
            </p:blipFill>
            <p:spPr>
              <a:xfrm>
                <a:off x="320640" y="4474660"/>
                <a:ext cx="335520" cy="341280"/>
              </a:xfrm>
              <a:prstGeom prst="rect">
                <a:avLst/>
              </a:prstGeom>
            </p:spPr>
          </p:pic>
        </mc:Fallback>
      </mc:AlternateContent>
    </p:spTree>
    <p:extLst>
      <p:ext uri="{BB962C8B-B14F-4D97-AF65-F5344CB8AC3E}">
        <p14:creationId xmlns:p14="http://schemas.microsoft.com/office/powerpoint/2010/main" val="427957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845" y="93945"/>
            <a:ext cx="8889809" cy="5924699"/>
          </a:xfrm>
          <a:prstGeom prst="rect">
            <a:avLst/>
          </a:prstGeom>
          <a:noFill/>
        </p:spPr>
        <p:txBody>
          <a:bodyPr wrap="square" rtlCol="0">
            <a:spAutoFit/>
          </a:bodyPr>
          <a:lstStyle/>
          <a:p>
            <a:pPr algn="ctr"/>
            <a:r>
              <a:rPr lang="en-US" sz="3200" b="1">
                <a:solidFill>
                  <a:srgbClr val="FFC000"/>
                </a:solidFill>
                <a:cs typeface="+mj-cs"/>
              </a:rPr>
              <a:t>The Theme of God’s Sovereignty and Judgment over the Nations</a:t>
            </a:r>
          </a:p>
          <a:p>
            <a:pPr marL="342900" indent="-342900">
              <a:buFont typeface="Arial" panose="020B0604020202020204" pitchFamily="34" charset="0"/>
              <a:buChar char="•"/>
            </a:pPr>
            <a:endParaRPr lang="en-US" sz="2100">
              <a:solidFill>
                <a:srgbClr val="FFC000"/>
              </a:solidFill>
              <a:cs typeface="+mj-cs"/>
            </a:endParaRPr>
          </a:p>
          <a:p>
            <a:pPr marL="342900" indent="-342900">
              <a:buFont typeface="Arial" panose="020B0604020202020204" pitchFamily="34" charset="0"/>
              <a:buChar char="•"/>
            </a:pPr>
            <a:r>
              <a:rPr lang="en-US" sz="2100" u="sng">
                <a:solidFill>
                  <a:srgbClr val="FFC000"/>
                </a:solidFill>
                <a:cs typeface="+mj-cs"/>
              </a:rPr>
              <a:t>1 Corinthians 1:26-29</a:t>
            </a:r>
            <a:r>
              <a:rPr lang="en-US" sz="2100">
                <a:solidFill>
                  <a:srgbClr val="FFC000"/>
                </a:solidFill>
                <a:cs typeface="+mj-cs"/>
              </a:rPr>
              <a:t>, here Paul reminds the Corinthians that God chose the foolish, weak, lowly, and despised things of the world to shame the wise, strong, noble, and proud. This may echo the idea of Isaiah 40:23-24 that God brings princes to naught and reduces the rulers of this world to nothing.</a:t>
            </a:r>
          </a:p>
          <a:p>
            <a:pPr marL="342900" indent="-342900">
              <a:buFont typeface="Arial" panose="020B0604020202020204" pitchFamily="34" charset="0"/>
              <a:buChar char="•"/>
            </a:pPr>
            <a:r>
              <a:rPr lang="en-US" sz="2100" u="sng">
                <a:solidFill>
                  <a:srgbClr val="92D050"/>
                </a:solidFill>
                <a:cs typeface="+mj-cs"/>
              </a:rPr>
              <a:t>James 1:9-11</a:t>
            </a:r>
            <a:r>
              <a:rPr lang="en-US" sz="2100">
                <a:solidFill>
                  <a:srgbClr val="92D050"/>
                </a:solidFill>
                <a:cs typeface="+mj-cs"/>
              </a:rPr>
              <a:t>, here James contrasts the lowly brother who boasts in his exaltation and the rich man who boasts in his humiliation. He says that the rich man will fade away like a flower of the field, which is similar to the imagery of Isaiah 40:23-24 that the rulers of this world wither and are swept away like chaff.</a:t>
            </a:r>
          </a:p>
          <a:p>
            <a:pPr marL="342900" indent="-342900">
              <a:buFont typeface="Arial" panose="020B0604020202020204" pitchFamily="34" charset="0"/>
              <a:buChar char="•"/>
            </a:pPr>
            <a:r>
              <a:rPr lang="en-US" sz="2100" u="sng">
                <a:solidFill>
                  <a:srgbClr val="00B0F0"/>
                </a:solidFill>
                <a:cs typeface="+mj-cs"/>
              </a:rPr>
              <a:t>Revelation 18:1-3</a:t>
            </a:r>
            <a:r>
              <a:rPr lang="en-US" sz="2100">
                <a:solidFill>
                  <a:srgbClr val="00B0F0"/>
                </a:solidFill>
                <a:cs typeface="+mj-cs"/>
              </a:rPr>
              <a:t>, here John sees a vision of the fall of Babylon, the great city that ruled over the kings of the earth. He hears a voice from heaven saying that Babylon has become a dwelling place of demons and a haunt of every unclean spirit. This may reflect the prophecy of Isaiah 40:23-24 that God will judge the great people of the world and bring them all to nothing.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44D52C5-9EFE-D1A9-EAAC-5DD949D45DBA}"/>
                  </a:ext>
                </a:extLst>
              </p14:cNvPr>
              <p14:cNvContentPartPr/>
              <p14:nvPr/>
            </p14:nvContentPartPr>
            <p14:xfrm>
              <a:off x="274920" y="1401700"/>
              <a:ext cx="328680" cy="435960"/>
            </p14:xfrm>
          </p:contentPart>
        </mc:Choice>
        <mc:Fallback>
          <p:pic>
            <p:nvPicPr>
              <p:cNvPr id="2" name="Ink 1">
                <a:extLst>
                  <a:ext uri="{FF2B5EF4-FFF2-40B4-BE49-F238E27FC236}">
                    <a16:creationId xmlns:a16="http://schemas.microsoft.com/office/drawing/2014/main" id="{F44D52C5-9EFE-D1A9-EAAC-5DD949D45DBA}"/>
                  </a:ext>
                </a:extLst>
              </p:cNvPr>
              <p:cNvPicPr/>
              <p:nvPr/>
            </p:nvPicPr>
            <p:blipFill>
              <a:blip r:embed="rId5"/>
              <a:stretch>
                <a:fillRect/>
              </a:stretch>
            </p:blipFill>
            <p:spPr>
              <a:xfrm>
                <a:off x="256920" y="1384060"/>
                <a:ext cx="36432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321F334-B1C9-789F-E506-5D907C43C18A}"/>
                  </a:ext>
                </a:extLst>
              </p14:cNvPr>
              <p14:cNvContentPartPr/>
              <p14:nvPr/>
            </p14:nvContentPartPr>
            <p14:xfrm>
              <a:off x="7153080" y="2364340"/>
              <a:ext cx="889560" cy="28080"/>
            </p14:xfrm>
          </p:contentPart>
        </mc:Choice>
        <mc:Fallback>
          <p:pic>
            <p:nvPicPr>
              <p:cNvPr id="4" name="Ink 3">
                <a:extLst>
                  <a:ext uri="{FF2B5EF4-FFF2-40B4-BE49-F238E27FC236}">
                    <a16:creationId xmlns:a16="http://schemas.microsoft.com/office/drawing/2014/main" id="{A321F334-B1C9-789F-E506-5D907C43C18A}"/>
                  </a:ext>
                </a:extLst>
              </p:cNvPr>
              <p:cNvPicPr/>
              <p:nvPr/>
            </p:nvPicPr>
            <p:blipFill>
              <a:blip r:embed="rId7"/>
              <a:stretch>
                <a:fillRect/>
              </a:stretch>
            </p:blipFill>
            <p:spPr>
              <a:xfrm>
                <a:off x="7135440" y="2346340"/>
                <a:ext cx="925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9289701-C0CE-D653-FAD1-3135C1673506}"/>
                  </a:ext>
                </a:extLst>
              </p14:cNvPr>
              <p14:cNvContentPartPr/>
              <p14:nvPr/>
            </p14:nvContentPartPr>
            <p14:xfrm>
              <a:off x="7849680" y="2719660"/>
              <a:ext cx="405720" cy="15120"/>
            </p14:xfrm>
          </p:contentPart>
        </mc:Choice>
        <mc:Fallback>
          <p:pic>
            <p:nvPicPr>
              <p:cNvPr id="5" name="Ink 4">
                <a:extLst>
                  <a:ext uri="{FF2B5EF4-FFF2-40B4-BE49-F238E27FC236}">
                    <a16:creationId xmlns:a16="http://schemas.microsoft.com/office/drawing/2014/main" id="{79289701-C0CE-D653-FAD1-3135C1673506}"/>
                  </a:ext>
                </a:extLst>
              </p:cNvPr>
              <p:cNvPicPr/>
              <p:nvPr/>
            </p:nvPicPr>
            <p:blipFill>
              <a:blip r:embed="rId9"/>
              <a:stretch>
                <a:fillRect/>
              </a:stretch>
            </p:blipFill>
            <p:spPr>
              <a:xfrm>
                <a:off x="7831680" y="2701660"/>
                <a:ext cx="441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841C9FA-FB73-5909-8F11-34C3F960CC1C}"/>
                  </a:ext>
                </a:extLst>
              </p14:cNvPr>
              <p14:cNvContentPartPr/>
              <p14:nvPr/>
            </p14:nvContentPartPr>
            <p14:xfrm>
              <a:off x="275280" y="2617780"/>
              <a:ext cx="356040" cy="393120"/>
            </p14:xfrm>
          </p:contentPart>
        </mc:Choice>
        <mc:Fallback>
          <p:pic>
            <p:nvPicPr>
              <p:cNvPr id="7" name="Ink 6">
                <a:extLst>
                  <a:ext uri="{FF2B5EF4-FFF2-40B4-BE49-F238E27FC236}">
                    <a16:creationId xmlns:a16="http://schemas.microsoft.com/office/drawing/2014/main" id="{D841C9FA-FB73-5909-8F11-34C3F960CC1C}"/>
                  </a:ext>
                </a:extLst>
              </p:cNvPr>
              <p:cNvPicPr/>
              <p:nvPr/>
            </p:nvPicPr>
            <p:blipFill>
              <a:blip r:embed="rId11"/>
              <a:stretch>
                <a:fillRect/>
              </a:stretch>
            </p:blipFill>
            <p:spPr>
              <a:xfrm>
                <a:off x="257280" y="2600140"/>
                <a:ext cx="39168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62435FF-9887-F2EE-A57D-B919E09908CB}"/>
                  </a:ext>
                </a:extLst>
              </p14:cNvPr>
              <p14:cNvContentPartPr/>
              <p14:nvPr/>
            </p14:nvContentPartPr>
            <p14:xfrm>
              <a:off x="2400360" y="3660700"/>
              <a:ext cx="3318840" cy="40320"/>
            </p14:xfrm>
          </p:contentPart>
        </mc:Choice>
        <mc:Fallback>
          <p:pic>
            <p:nvPicPr>
              <p:cNvPr id="9" name="Ink 8">
                <a:extLst>
                  <a:ext uri="{FF2B5EF4-FFF2-40B4-BE49-F238E27FC236}">
                    <a16:creationId xmlns:a16="http://schemas.microsoft.com/office/drawing/2014/main" id="{862435FF-9887-F2EE-A57D-B919E09908CB}"/>
                  </a:ext>
                </a:extLst>
              </p:cNvPr>
              <p:cNvPicPr/>
              <p:nvPr/>
            </p:nvPicPr>
            <p:blipFill>
              <a:blip r:embed="rId13"/>
              <a:stretch>
                <a:fillRect/>
              </a:stretch>
            </p:blipFill>
            <p:spPr>
              <a:xfrm>
                <a:off x="2382720" y="3643060"/>
                <a:ext cx="3354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EE2331C-E4E8-B990-8DB2-73F4E696FE78}"/>
                  </a:ext>
                </a:extLst>
              </p14:cNvPr>
              <p14:cNvContentPartPr/>
              <p14:nvPr/>
            </p14:nvContentPartPr>
            <p14:xfrm>
              <a:off x="2853600" y="3994780"/>
              <a:ext cx="861840" cy="30240"/>
            </p14:xfrm>
          </p:contentPart>
        </mc:Choice>
        <mc:Fallback>
          <p:pic>
            <p:nvPicPr>
              <p:cNvPr id="11" name="Ink 10">
                <a:extLst>
                  <a:ext uri="{FF2B5EF4-FFF2-40B4-BE49-F238E27FC236}">
                    <a16:creationId xmlns:a16="http://schemas.microsoft.com/office/drawing/2014/main" id="{1EE2331C-E4E8-B990-8DB2-73F4E696FE78}"/>
                  </a:ext>
                </a:extLst>
              </p:cNvPr>
              <p:cNvPicPr/>
              <p:nvPr/>
            </p:nvPicPr>
            <p:blipFill>
              <a:blip r:embed="rId15"/>
              <a:stretch>
                <a:fillRect/>
              </a:stretch>
            </p:blipFill>
            <p:spPr>
              <a:xfrm>
                <a:off x="2835960" y="3977140"/>
                <a:ext cx="897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9CDD456-71F2-88D1-D55D-40D17C463854}"/>
                  </a:ext>
                </a:extLst>
              </p14:cNvPr>
              <p14:cNvContentPartPr/>
              <p14:nvPr/>
            </p14:nvContentPartPr>
            <p14:xfrm>
              <a:off x="7030320" y="3986860"/>
              <a:ext cx="313920" cy="12240"/>
            </p14:xfrm>
          </p:contentPart>
        </mc:Choice>
        <mc:Fallback>
          <p:pic>
            <p:nvPicPr>
              <p:cNvPr id="12" name="Ink 11">
                <a:extLst>
                  <a:ext uri="{FF2B5EF4-FFF2-40B4-BE49-F238E27FC236}">
                    <a16:creationId xmlns:a16="http://schemas.microsoft.com/office/drawing/2014/main" id="{69CDD456-71F2-88D1-D55D-40D17C463854}"/>
                  </a:ext>
                </a:extLst>
              </p:cNvPr>
              <p:cNvPicPr/>
              <p:nvPr/>
            </p:nvPicPr>
            <p:blipFill>
              <a:blip r:embed="rId17"/>
              <a:stretch>
                <a:fillRect/>
              </a:stretch>
            </p:blipFill>
            <p:spPr>
              <a:xfrm>
                <a:off x="7012320" y="3969220"/>
                <a:ext cx="349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54E533E-E8D5-5540-8810-D7335D9A9B44}"/>
                  </a:ext>
                </a:extLst>
              </p14:cNvPr>
              <p14:cNvContentPartPr/>
              <p14:nvPr/>
            </p14:nvContentPartPr>
            <p14:xfrm>
              <a:off x="8417040" y="3998020"/>
              <a:ext cx="350280" cy="20880"/>
            </p14:xfrm>
          </p:contentPart>
        </mc:Choice>
        <mc:Fallback>
          <p:pic>
            <p:nvPicPr>
              <p:cNvPr id="13" name="Ink 12">
                <a:extLst>
                  <a:ext uri="{FF2B5EF4-FFF2-40B4-BE49-F238E27FC236}">
                    <a16:creationId xmlns:a16="http://schemas.microsoft.com/office/drawing/2014/main" id="{854E533E-E8D5-5540-8810-D7335D9A9B44}"/>
                  </a:ext>
                </a:extLst>
              </p:cNvPr>
              <p:cNvPicPr/>
              <p:nvPr/>
            </p:nvPicPr>
            <p:blipFill>
              <a:blip r:embed="rId19"/>
              <a:stretch>
                <a:fillRect/>
              </a:stretch>
            </p:blipFill>
            <p:spPr>
              <a:xfrm>
                <a:off x="8399400" y="3980020"/>
                <a:ext cx="385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A68FA5D-3EFE-8671-74A1-FB0A95DD8238}"/>
                  </a:ext>
                </a:extLst>
              </p14:cNvPr>
              <p14:cNvContentPartPr/>
              <p14:nvPr/>
            </p14:nvContentPartPr>
            <p14:xfrm>
              <a:off x="1910400" y="4292140"/>
              <a:ext cx="333720" cy="21600"/>
            </p14:xfrm>
          </p:contentPart>
        </mc:Choice>
        <mc:Fallback>
          <p:pic>
            <p:nvPicPr>
              <p:cNvPr id="14" name="Ink 13">
                <a:extLst>
                  <a:ext uri="{FF2B5EF4-FFF2-40B4-BE49-F238E27FC236}">
                    <a16:creationId xmlns:a16="http://schemas.microsoft.com/office/drawing/2014/main" id="{FA68FA5D-3EFE-8671-74A1-FB0A95DD8238}"/>
                  </a:ext>
                </a:extLst>
              </p:cNvPr>
              <p:cNvPicPr/>
              <p:nvPr/>
            </p:nvPicPr>
            <p:blipFill>
              <a:blip r:embed="rId21"/>
              <a:stretch>
                <a:fillRect/>
              </a:stretch>
            </p:blipFill>
            <p:spPr>
              <a:xfrm>
                <a:off x="1892400" y="4274140"/>
                <a:ext cx="369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379CECB-0C28-BBB2-4E10-6826ADDF298D}"/>
                  </a:ext>
                </a:extLst>
              </p14:cNvPr>
              <p14:cNvContentPartPr/>
              <p14:nvPr/>
            </p14:nvContentPartPr>
            <p14:xfrm>
              <a:off x="218760" y="4302220"/>
              <a:ext cx="356040" cy="396000"/>
            </p14:xfrm>
          </p:contentPart>
        </mc:Choice>
        <mc:Fallback>
          <p:pic>
            <p:nvPicPr>
              <p:cNvPr id="15" name="Ink 14">
                <a:extLst>
                  <a:ext uri="{FF2B5EF4-FFF2-40B4-BE49-F238E27FC236}">
                    <a16:creationId xmlns:a16="http://schemas.microsoft.com/office/drawing/2014/main" id="{B379CECB-0C28-BBB2-4E10-6826ADDF298D}"/>
                  </a:ext>
                </a:extLst>
              </p:cNvPr>
              <p:cNvPicPr/>
              <p:nvPr/>
            </p:nvPicPr>
            <p:blipFill>
              <a:blip r:embed="rId23"/>
              <a:stretch>
                <a:fillRect/>
              </a:stretch>
            </p:blipFill>
            <p:spPr>
              <a:xfrm>
                <a:off x="200760" y="4284220"/>
                <a:ext cx="39168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BDC170D-7513-90C3-5ADB-83555CD14203}"/>
                  </a:ext>
                </a:extLst>
              </p14:cNvPr>
              <p14:cNvContentPartPr/>
              <p14:nvPr/>
            </p14:nvContentPartPr>
            <p14:xfrm>
              <a:off x="6961560" y="4624060"/>
              <a:ext cx="415800" cy="17640"/>
            </p14:xfrm>
          </p:contentPart>
        </mc:Choice>
        <mc:Fallback>
          <p:pic>
            <p:nvPicPr>
              <p:cNvPr id="16" name="Ink 15">
                <a:extLst>
                  <a:ext uri="{FF2B5EF4-FFF2-40B4-BE49-F238E27FC236}">
                    <a16:creationId xmlns:a16="http://schemas.microsoft.com/office/drawing/2014/main" id="{DBDC170D-7513-90C3-5ADB-83555CD14203}"/>
                  </a:ext>
                </a:extLst>
              </p:cNvPr>
              <p:cNvPicPr/>
              <p:nvPr/>
            </p:nvPicPr>
            <p:blipFill>
              <a:blip r:embed="rId25"/>
              <a:stretch>
                <a:fillRect/>
              </a:stretch>
            </p:blipFill>
            <p:spPr>
              <a:xfrm>
                <a:off x="6943560" y="4606060"/>
                <a:ext cx="451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03ABDB5-6F69-89B2-9F8B-5D3A04ED157F}"/>
                  </a:ext>
                </a:extLst>
              </p14:cNvPr>
              <p14:cNvContentPartPr/>
              <p14:nvPr/>
            </p14:nvContentPartPr>
            <p14:xfrm>
              <a:off x="8408400" y="4637380"/>
              <a:ext cx="595440" cy="14400"/>
            </p14:xfrm>
          </p:contentPart>
        </mc:Choice>
        <mc:Fallback>
          <p:pic>
            <p:nvPicPr>
              <p:cNvPr id="17" name="Ink 16">
                <a:extLst>
                  <a:ext uri="{FF2B5EF4-FFF2-40B4-BE49-F238E27FC236}">
                    <a16:creationId xmlns:a16="http://schemas.microsoft.com/office/drawing/2014/main" id="{503ABDB5-6F69-89B2-9F8B-5D3A04ED157F}"/>
                  </a:ext>
                </a:extLst>
              </p:cNvPr>
              <p:cNvPicPr/>
              <p:nvPr/>
            </p:nvPicPr>
            <p:blipFill>
              <a:blip r:embed="rId27"/>
              <a:stretch>
                <a:fillRect/>
              </a:stretch>
            </p:blipFill>
            <p:spPr>
              <a:xfrm>
                <a:off x="8390760" y="4619380"/>
                <a:ext cx="631080" cy="50040"/>
              </a:xfrm>
              <a:prstGeom prst="rect">
                <a:avLst/>
              </a:prstGeom>
            </p:spPr>
          </p:pic>
        </mc:Fallback>
      </mc:AlternateContent>
      <p:grpSp>
        <p:nvGrpSpPr>
          <p:cNvPr id="20" name="Group 19">
            <a:extLst>
              <a:ext uri="{FF2B5EF4-FFF2-40B4-BE49-F238E27FC236}">
                <a16:creationId xmlns:a16="http://schemas.microsoft.com/office/drawing/2014/main" id="{BEF74932-29E5-7CF3-105D-C31AEDDF11A3}"/>
              </a:ext>
            </a:extLst>
          </p:cNvPr>
          <p:cNvGrpSpPr/>
          <p:nvPr/>
        </p:nvGrpSpPr>
        <p:grpSpPr>
          <a:xfrm>
            <a:off x="1665240" y="5218780"/>
            <a:ext cx="6896880" cy="90720"/>
            <a:chOff x="1665240" y="5218780"/>
            <a:chExt cx="6896880" cy="90720"/>
          </a:xfrm>
        </p:grpSpPr>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76CBA640-2093-022F-3A99-3D66666B5C04}"/>
                    </a:ext>
                  </a:extLst>
                </p14:cNvPr>
                <p14:cNvContentPartPr/>
                <p14:nvPr/>
              </p14:nvContentPartPr>
              <p14:xfrm>
                <a:off x="1665240" y="5218780"/>
                <a:ext cx="4878720" cy="80280"/>
              </p14:xfrm>
            </p:contentPart>
          </mc:Choice>
          <mc:Fallback>
            <p:pic>
              <p:nvPicPr>
                <p:cNvPr id="18" name="Ink 17">
                  <a:extLst>
                    <a:ext uri="{FF2B5EF4-FFF2-40B4-BE49-F238E27FC236}">
                      <a16:creationId xmlns:a16="http://schemas.microsoft.com/office/drawing/2014/main" id="{76CBA640-2093-022F-3A99-3D66666B5C04}"/>
                    </a:ext>
                  </a:extLst>
                </p:cNvPr>
                <p:cNvPicPr/>
                <p:nvPr/>
              </p:nvPicPr>
              <p:blipFill>
                <a:blip r:embed="rId29"/>
                <a:stretch>
                  <a:fillRect/>
                </a:stretch>
              </p:blipFill>
              <p:spPr>
                <a:xfrm>
                  <a:off x="1647240" y="5201140"/>
                  <a:ext cx="4914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C720DCA-3968-8C8D-3FEC-78C015555199}"/>
                    </a:ext>
                  </a:extLst>
                </p14:cNvPr>
                <p14:cNvContentPartPr/>
                <p14:nvPr/>
              </p14:nvContentPartPr>
              <p14:xfrm>
                <a:off x="7699200" y="5257660"/>
                <a:ext cx="862920" cy="51840"/>
              </p14:xfrm>
            </p:contentPart>
          </mc:Choice>
          <mc:Fallback>
            <p:pic>
              <p:nvPicPr>
                <p:cNvPr id="19" name="Ink 18">
                  <a:extLst>
                    <a:ext uri="{FF2B5EF4-FFF2-40B4-BE49-F238E27FC236}">
                      <a16:creationId xmlns:a16="http://schemas.microsoft.com/office/drawing/2014/main" id="{9C720DCA-3968-8C8D-3FEC-78C015555199}"/>
                    </a:ext>
                  </a:extLst>
                </p:cNvPr>
                <p:cNvPicPr/>
                <p:nvPr/>
              </p:nvPicPr>
              <p:blipFill>
                <a:blip r:embed="rId31"/>
                <a:stretch>
                  <a:fillRect/>
                </a:stretch>
              </p:blipFill>
              <p:spPr>
                <a:xfrm>
                  <a:off x="7681560" y="5239660"/>
                  <a:ext cx="89856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AE9C7591-0CA0-0205-9E68-9A931BCB5CF9}"/>
                  </a:ext>
                </a:extLst>
              </p14:cNvPr>
              <p14:cNvContentPartPr/>
              <p14:nvPr/>
            </p14:nvContentPartPr>
            <p14:xfrm>
              <a:off x="971520" y="5575180"/>
              <a:ext cx="1039320" cy="42120"/>
            </p14:xfrm>
          </p:contentPart>
        </mc:Choice>
        <mc:Fallback>
          <p:pic>
            <p:nvPicPr>
              <p:cNvPr id="21" name="Ink 20">
                <a:extLst>
                  <a:ext uri="{FF2B5EF4-FFF2-40B4-BE49-F238E27FC236}">
                    <a16:creationId xmlns:a16="http://schemas.microsoft.com/office/drawing/2014/main" id="{AE9C7591-0CA0-0205-9E68-9A931BCB5CF9}"/>
                  </a:ext>
                </a:extLst>
              </p:cNvPr>
              <p:cNvPicPr/>
              <p:nvPr/>
            </p:nvPicPr>
            <p:blipFill>
              <a:blip r:embed="rId33"/>
              <a:stretch>
                <a:fillRect/>
              </a:stretch>
            </p:blipFill>
            <p:spPr>
              <a:xfrm>
                <a:off x="953520" y="5557180"/>
                <a:ext cx="1074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D904D374-CD4A-4D3F-5E30-F5C2E814BC68}"/>
                  </a:ext>
                </a:extLst>
              </p14:cNvPr>
              <p14:cNvContentPartPr/>
              <p14:nvPr/>
            </p14:nvContentPartPr>
            <p14:xfrm>
              <a:off x="6787680" y="5589940"/>
              <a:ext cx="772200" cy="46800"/>
            </p14:xfrm>
          </p:contentPart>
        </mc:Choice>
        <mc:Fallback>
          <p:pic>
            <p:nvPicPr>
              <p:cNvPr id="22" name="Ink 21">
                <a:extLst>
                  <a:ext uri="{FF2B5EF4-FFF2-40B4-BE49-F238E27FC236}">
                    <a16:creationId xmlns:a16="http://schemas.microsoft.com/office/drawing/2014/main" id="{D904D374-CD4A-4D3F-5E30-F5C2E814BC68}"/>
                  </a:ext>
                </a:extLst>
              </p:cNvPr>
              <p:cNvPicPr/>
              <p:nvPr/>
            </p:nvPicPr>
            <p:blipFill>
              <a:blip r:embed="rId35"/>
              <a:stretch>
                <a:fillRect/>
              </a:stretch>
            </p:blipFill>
            <p:spPr>
              <a:xfrm>
                <a:off x="6770040" y="5572300"/>
                <a:ext cx="807840" cy="82440"/>
              </a:xfrm>
              <a:prstGeom prst="rect">
                <a:avLst/>
              </a:prstGeom>
            </p:spPr>
          </p:pic>
        </mc:Fallback>
      </mc:AlternateContent>
    </p:spTree>
    <p:extLst>
      <p:ext uri="{BB962C8B-B14F-4D97-AF65-F5344CB8AC3E}">
        <p14:creationId xmlns:p14="http://schemas.microsoft.com/office/powerpoint/2010/main" val="117307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9195" y="257179"/>
            <a:ext cx="8997855" cy="5663089"/>
          </a:xfrm>
          <a:prstGeom prst="rect">
            <a:avLst/>
          </a:prstGeom>
          <a:noFill/>
        </p:spPr>
        <p:txBody>
          <a:bodyPr wrap="square" rtlCol="0">
            <a:spAutoFit/>
          </a:bodyPr>
          <a:lstStyle/>
          <a:p>
            <a:r>
              <a:rPr lang="en-US" sz="3200" b="1">
                <a:solidFill>
                  <a:srgbClr val="FFC000"/>
                </a:solidFill>
                <a:cs typeface="+mj-cs"/>
              </a:rPr>
              <a:t>Targum Jonathan son of Uziel Isaiah 40:19-24</a:t>
            </a:r>
          </a:p>
          <a:p>
            <a:r>
              <a:rPr lang="en-US" sz="2200">
                <a:solidFill>
                  <a:srgbClr val="FFC000"/>
                </a:solidFill>
                <a:cs typeface="+mj-cs"/>
              </a:rPr>
              <a:t>40:19 Behold, the artificer maketh an image, and the goldsmith overlayeth it with gold, and with silver chains the silversmith fasteneth it. 40:20 He cuts a wild ash of the forest, which rottenness will seize; he procures a skilful artist to fix the image, that it be not moved. </a:t>
            </a:r>
            <a:r>
              <a:rPr lang="en-US" sz="2200">
                <a:solidFill>
                  <a:srgbClr val="92D050"/>
                </a:solidFill>
                <a:cs typeface="+mj-cs"/>
              </a:rPr>
              <a:t>40:21 Have ye not known? have ye not heard? hath not the work in the creation been declared unto you in its order from the beginning? Have ye not understood that ye ought to fear Him, who hath created the foundations of the earth? </a:t>
            </a:r>
            <a:r>
              <a:rPr lang="en-US" sz="2200">
                <a:solidFill>
                  <a:srgbClr val="00B0F0"/>
                </a:solidFill>
                <a:cs typeface="+mj-cs"/>
              </a:rPr>
              <a:t>40:22 Who maketh the Shekinah of His glory to dwell in exalted strength, and all the inhabitants of the earth are in His estimation as locusts; He that stretched out the heavens as a little thing, and spreadeth them out as the tent of the glory of the house of the Shekinah. 40:23 Who gives princes over to weakness; the judges of the earth He bringeth to naught. 40:24 Although they multiply, although they increase, although their children become great in the earth, yet, nevertheless, He will send His wrath among them, and they shall be confounded: and His WORD shall scatter them, as the whirlwind the chaff.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24D52A1-DD90-171C-0643-335E55683C6B}"/>
                  </a:ext>
                </a:extLst>
              </p14:cNvPr>
              <p14:cNvContentPartPr/>
              <p14:nvPr/>
            </p14:nvContentPartPr>
            <p14:xfrm>
              <a:off x="2779080" y="1098580"/>
              <a:ext cx="2343960" cy="104760"/>
            </p14:xfrm>
          </p:contentPart>
        </mc:Choice>
        <mc:Fallback>
          <p:pic>
            <p:nvPicPr>
              <p:cNvPr id="2" name="Ink 1">
                <a:extLst>
                  <a:ext uri="{FF2B5EF4-FFF2-40B4-BE49-F238E27FC236}">
                    <a16:creationId xmlns:a16="http://schemas.microsoft.com/office/drawing/2014/main" id="{E24D52A1-DD90-171C-0643-335E55683C6B}"/>
                  </a:ext>
                </a:extLst>
              </p:cNvPr>
              <p:cNvPicPr/>
              <p:nvPr/>
            </p:nvPicPr>
            <p:blipFill>
              <a:blip r:embed="rId5"/>
              <a:stretch>
                <a:fillRect/>
              </a:stretch>
            </p:blipFill>
            <p:spPr>
              <a:xfrm>
                <a:off x="2761080" y="1080940"/>
                <a:ext cx="2379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154F4BD-22A7-ED19-C45A-64C9438B599B}"/>
                  </a:ext>
                </a:extLst>
              </p14:cNvPr>
              <p14:cNvContentPartPr/>
              <p14:nvPr/>
            </p14:nvContentPartPr>
            <p14:xfrm>
              <a:off x="6920160" y="1151140"/>
              <a:ext cx="1581480" cy="38880"/>
            </p14:xfrm>
          </p:contentPart>
        </mc:Choice>
        <mc:Fallback>
          <p:pic>
            <p:nvPicPr>
              <p:cNvPr id="4" name="Ink 3">
                <a:extLst>
                  <a:ext uri="{FF2B5EF4-FFF2-40B4-BE49-F238E27FC236}">
                    <a16:creationId xmlns:a16="http://schemas.microsoft.com/office/drawing/2014/main" id="{1154F4BD-22A7-ED19-C45A-64C9438B599B}"/>
                  </a:ext>
                </a:extLst>
              </p:cNvPr>
              <p:cNvPicPr/>
              <p:nvPr/>
            </p:nvPicPr>
            <p:blipFill>
              <a:blip r:embed="rId7"/>
              <a:stretch>
                <a:fillRect/>
              </a:stretch>
            </p:blipFill>
            <p:spPr>
              <a:xfrm>
                <a:off x="6902160" y="1133140"/>
                <a:ext cx="1617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80BA0A6-F806-9695-78BC-C0C10A960C67}"/>
                  </a:ext>
                </a:extLst>
              </p14:cNvPr>
              <p14:cNvContentPartPr/>
              <p14:nvPr/>
            </p14:nvContentPartPr>
            <p14:xfrm>
              <a:off x="3186240" y="1446340"/>
              <a:ext cx="3906360" cy="72360"/>
            </p14:xfrm>
          </p:contentPart>
        </mc:Choice>
        <mc:Fallback>
          <p:pic>
            <p:nvPicPr>
              <p:cNvPr id="5" name="Ink 4">
                <a:extLst>
                  <a:ext uri="{FF2B5EF4-FFF2-40B4-BE49-F238E27FC236}">
                    <a16:creationId xmlns:a16="http://schemas.microsoft.com/office/drawing/2014/main" id="{380BA0A6-F806-9695-78BC-C0C10A960C67}"/>
                  </a:ext>
                </a:extLst>
              </p:cNvPr>
              <p:cNvPicPr/>
              <p:nvPr/>
            </p:nvPicPr>
            <p:blipFill>
              <a:blip r:embed="rId9"/>
              <a:stretch>
                <a:fillRect/>
              </a:stretch>
            </p:blipFill>
            <p:spPr>
              <a:xfrm>
                <a:off x="3168600" y="1428340"/>
                <a:ext cx="3942000" cy="108000"/>
              </a:xfrm>
              <a:prstGeom prst="rect">
                <a:avLst/>
              </a:prstGeom>
            </p:spPr>
          </p:pic>
        </mc:Fallback>
      </mc:AlternateContent>
      <p:grpSp>
        <p:nvGrpSpPr>
          <p:cNvPr id="12" name="Group 11">
            <a:extLst>
              <a:ext uri="{FF2B5EF4-FFF2-40B4-BE49-F238E27FC236}">
                <a16:creationId xmlns:a16="http://schemas.microsoft.com/office/drawing/2014/main" id="{755D7CF9-E0C2-7C83-276B-22A6D4F570C0}"/>
              </a:ext>
            </a:extLst>
          </p:cNvPr>
          <p:cNvGrpSpPr/>
          <p:nvPr/>
        </p:nvGrpSpPr>
        <p:grpSpPr>
          <a:xfrm>
            <a:off x="872520" y="1780420"/>
            <a:ext cx="5044320" cy="59400"/>
            <a:chOff x="872520" y="1780420"/>
            <a:chExt cx="5044320" cy="594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90B3F85-CC10-FB94-C1A5-20753918E209}"/>
                    </a:ext>
                  </a:extLst>
                </p14:cNvPr>
                <p14:cNvContentPartPr/>
                <p14:nvPr/>
              </p14:nvContentPartPr>
              <p14:xfrm>
                <a:off x="872520" y="1780420"/>
                <a:ext cx="1564920" cy="33480"/>
              </p14:xfrm>
            </p:contentPart>
          </mc:Choice>
          <mc:Fallback>
            <p:pic>
              <p:nvPicPr>
                <p:cNvPr id="7" name="Ink 6">
                  <a:extLst>
                    <a:ext uri="{FF2B5EF4-FFF2-40B4-BE49-F238E27FC236}">
                      <a16:creationId xmlns:a16="http://schemas.microsoft.com/office/drawing/2014/main" id="{A90B3F85-CC10-FB94-C1A5-20753918E209}"/>
                    </a:ext>
                  </a:extLst>
                </p:cNvPr>
                <p:cNvPicPr/>
                <p:nvPr/>
              </p:nvPicPr>
              <p:blipFill>
                <a:blip r:embed="rId11"/>
                <a:stretch>
                  <a:fillRect/>
                </a:stretch>
              </p:blipFill>
              <p:spPr>
                <a:xfrm>
                  <a:off x="854880" y="1762420"/>
                  <a:ext cx="1600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E1B21B6-E4B0-C091-F047-436C4F2B9C0B}"/>
                    </a:ext>
                  </a:extLst>
                </p14:cNvPr>
                <p14:cNvContentPartPr/>
                <p14:nvPr/>
              </p14:nvContentPartPr>
              <p14:xfrm>
                <a:off x="3625800" y="1813900"/>
                <a:ext cx="57960" cy="15120"/>
              </p14:xfrm>
            </p:contentPart>
          </mc:Choice>
          <mc:Fallback>
            <p:pic>
              <p:nvPicPr>
                <p:cNvPr id="9" name="Ink 8">
                  <a:extLst>
                    <a:ext uri="{FF2B5EF4-FFF2-40B4-BE49-F238E27FC236}">
                      <a16:creationId xmlns:a16="http://schemas.microsoft.com/office/drawing/2014/main" id="{6E1B21B6-E4B0-C091-F047-436C4F2B9C0B}"/>
                    </a:ext>
                  </a:extLst>
                </p:cNvPr>
                <p:cNvPicPr/>
                <p:nvPr/>
              </p:nvPicPr>
              <p:blipFill>
                <a:blip r:embed="rId13"/>
                <a:stretch>
                  <a:fillRect/>
                </a:stretch>
              </p:blipFill>
              <p:spPr>
                <a:xfrm>
                  <a:off x="3607800" y="1796260"/>
                  <a:ext cx="93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702D852-1C80-7912-1B4C-18FFAEDF0EB7}"/>
                    </a:ext>
                  </a:extLst>
                </p14:cNvPr>
                <p14:cNvContentPartPr/>
                <p14:nvPr/>
              </p14:nvContentPartPr>
              <p14:xfrm>
                <a:off x="3514200" y="1790860"/>
                <a:ext cx="2402640" cy="48960"/>
              </p14:xfrm>
            </p:contentPart>
          </mc:Choice>
          <mc:Fallback>
            <p:pic>
              <p:nvPicPr>
                <p:cNvPr id="11" name="Ink 10">
                  <a:extLst>
                    <a:ext uri="{FF2B5EF4-FFF2-40B4-BE49-F238E27FC236}">
                      <a16:creationId xmlns:a16="http://schemas.microsoft.com/office/drawing/2014/main" id="{E702D852-1C80-7912-1B4C-18FFAEDF0EB7}"/>
                    </a:ext>
                  </a:extLst>
                </p:cNvPr>
                <p:cNvPicPr/>
                <p:nvPr/>
              </p:nvPicPr>
              <p:blipFill>
                <a:blip r:embed="rId15"/>
                <a:stretch>
                  <a:fillRect/>
                </a:stretch>
              </p:blipFill>
              <p:spPr>
                <a:xfrm>
                  <a:off x="3496200" y="1772860"/>
                  <a:ext cx="2438280" cy="8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8600BF1-DA74-F02C-A09C-AF8ACA6AC4AF}"/>
                  </a:ext>
                </a:extLst>
              </p14:cNvPr>
              <p14:cNvContentPartPr/>
              <p14:nvPr/>
            </p14:nvContentPartPr>
            <p14:xfrm>
              <a:off x="940200" y="2195860"/>
              <a:ext cx="32400" cy="11880"/>
            </p14:xfrm>
          </p:contentPart>
        </mc:Choice>
        <mc:Fallback>
          <p:pic>
            <p:nvPicPr>
              <p:cNvPr id="13" name="Ink 12">
                <a:extLst>
                  <a:ext uri="{FF2B5EF4-FFF2-40B4-BE49-F238E27FC236}">
                    <a16:creationId xmlns:a16="http://schemas.microsoft.com/office/drawing/2014/main" id="{88600BF1-DA74-F02C-A09C-AF8ACA6AC4AF}"/>
                  </a:ext>
                </a:extLst>
              </p:cNvPr>
              <p:cNvPicPr/>
              <p:nvPr/>
            </p:nvPicPr>
            <p:blipFill>
              <a:blip r:embed="rId17"/>
              <a:stretch>
                <a:fillRect/>
              </a:stretch>
            </p:blipFill>
            <p:spPr>
              <a:xfrm>
                <a:off x="922200" y="2178220"/>
                <a:ext cx="68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17FB62C-63C4-C99E-D2B8-F093A82410B5}"/>
                  </a:ext>
                </a:extLst>
              </p14:cNvPr>
              <p14:cNvContentPartPr/>
              <p14:nvPr/>
            </p14:nvContentPartPr>
            <p14:xfrm>
              <a:off x="3188400" y="2104420"/>
              <a:ext cx="16560" cy="2520"/>
            </p14:xfrm>
          </p:contentPart>
        </mc:Choice>
        <mc:Fallback>
          <p:pic>
            <p:nvPicPr>
              <p:cNvPr id="14" name="Ink 13">
                <a:extLst>
                  <a:ext uri="{FF2B5EF4-FFF2-40B4-BE49-F238E27FC236}">
                    <a16:creationId xmlns:a16="http://schemas.microsoft.com/office/drawing/2014/main" id="{117FB62C-63C4-C99E-D2B8-F093A82410B5}"/>
                  </a:ext>
                </a:extLst>
              </p:cNvPr>
              <p:cNvPicPr/>
              <p:nvPr/>
            </p:nvPicPr>
            <p:blipFill>
              <a:blip r:embed="rId19"/>
              <a:stretch>
                <a:fillRect/>
              </a:stretch>
            </p:blipFill>
            <p:spPr>
              <a:xfrm>
                <a:off x="3170400" y="2086780"/>
                <a:ext cx="52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FEDC0C9-7A7E-3203-327C-224501D4ABF1}"/>
                  </a:ext>
                </a:extLst>
              </p14:cNvPr>
              <p14:cNvContentPartPr/>
              <p14:nvPr/>
            </p14:nvContentPartPr>
            <p14:xfrm>
              <a:off x="3034680" y="2784820"/>
              <a:ext cx="1066680" cy="53280"/>
            </p14:xfrm>
          </p:contentPart>
        </mc:Choice>
        <mc:Fallback>
          <p:pic>
            <p:nvPicPr>
              <p:cNvPr id="15" name="Ink 14">
                <a:extLst>
                  <a:ext uri="{FF2B5EF4-FFF2-40B4-BE49-F238E27FC236}">
                    <a16:creationId xmlns:a16="http://schemas.microsoft.com/office/drawing/2014/main" id="{CFEDC0C9-7A7E-3203-327C-224501D4ABF1}"/>
                  </a:ext>
                </a:extLst>
              </p:cNvPr>
              <p:cNvPicPr/>
              <p:nvPr/>
            </p:nvPicPr>
            <p:blipFill>
              <a:blip r:embed="rId21"/>
              <a:stretch>
                <a:fillRect/>
              </a:stretch>
            </p:blipFill>
            <p:spPr>
              <a:xfrm>
                <a:off x="3017040" y="2767180"/>
                <a:ext cx="1102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D637444-1591-FD37-BF05-69D8358A0C62}"/>
                  </a:ext>
                </a:extLst>
              </p14:cNvPr>
              <p14:cNvContentPartPr/>
              <p14:nvPr/>
            </p14:nvContentPartPr>
            <p14:xfrm>
              <a:off x="5707680" y="2110900"/>
              <a:ext cx="1218600" cy="34560"/>
            </p14:xfrm>
          </p:contentPart>
        </mc:Choice>
        <mc:Fallback>
          <p:pic>
            <p:nvPicPr>
              <p:cNvPr id="16" name="Ink 15">
                <a:extLst>
                  <a:ext uri="{FF2B5EF4-FFF2-40B4-BE49-F238E27FC236}">
                    <a16:creationId xmlns:a16="http://schemas.microsoft.com/office/drawing/2014/main" id="{DD637444-1591-FD37-BF05-69D8358A0C62}"/>
                  </a:ext>
                </a:extLst>
              </p:cNvPr>
              <p:cNvPicPr/>
              <p:nvPr/>
            </p:nvPicPr>
            <p:blipFill>
              <a:blip r:embed="rId23"/>
              <a:stretch>
                <a:fillRect/>
              </a:stretch>
            </p:blipFill>
            <p:spPr>
              <a:xfrm>
                <a:off x="5690040" y="2093260"/>
                <a:ext cx="1254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C57EF26-875A-CF2A-3E23-D9888463FD65}"/>
                  </a:ext>
                </a:extLst>
              </p14:cNvPr>
              <p14:cNvContentPartPr/>
              <p14:nvPr/>
            </p14:nvContentPartPr>
            <p14:xfrm>
              <a:off x="1456080" y="2421220"/>
              <a:ext cx="1100880" cy="33480"/>
            </p14:xfrm>
          </p:contentPart>
        </mc:Choice>
        <mc:Fallback>
          <p:pic>
            <p:nvPicPr>
              <p:cNvPr id="17" name="Ink 16">
                <a:extLst>
                  <a:ext uri="{FF2B5EF4-FFF2-40B4-BE49-F238E27FC236}">
                    <a16:creationId xmlns:a16="http://schemas.microsoft.com/office/drawing/2014/main" id="{DC57EF26-875A-CF2A-3E23-D9888463FD65}"/>
                  </a:ext>
                </a:extLst>
              </p:cNvPr>
              <p:cNvPicPr/>
              <p:nvPr/>
            </p:nvPicPr>
            <p:blipFill>
              <a:blip r:embed="rId25"/>
              <a:stretch>
                <a:fillRect/>
              </a:stretch>
            </p:blipFill>
            <p:spPr>
              <a:xfrm>
                <a:off x="1438440" y="2403220"/>
                <a:ext cx="1136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3F73ACC-3CEC-E74F-E972-667605886E73}"/>
                  </a:ext>
                </a:extLst>
              </p14:cNvPr>
              <p14:cNvContentPartPr/>
              <p14:nvPr/>
            </p14:nvContentPartPr>
            <p14:xfrm>
              <a:off x="8235600" y="3128620"/>
              <a:ext cx="858600" cy="34560"/>
            </p14:xfrm>
          </p:contentPart>
        </mc:Choice>
        <mc:Fallback>
          <p:pic>
            <p:nvPicPr>
              <p:cNvPr id="18" name="Ink 17">
                <a:extLst>
                  <a:ext uri="{FF2B5EF4-FFF2-40B4-BE49-F238E27FC236}">
                    <a16:creationId xmlns:a16="http://schemas.microsoft.com/office/drawing/2014/main" id="{F3F73ACC-3CEC-E74F-E972-667605886E73}"/>
                  </a:ext>
                </a:extLst>
              </p:cNvPr>
              <p:cNvPicPr/>
              <p:nvPr/>
            </p:nvPicPr>
            <p:blipFill>
              <a:blip r:embed="rId27"/>
              <a:stretch>
                <a:fillRect/>
              </a:stretch>
            </p:blipFill>
            <p:spPr>
              <a:xfrm>
                <a:off x="8217600" y="3110620"/>
                <a:ext cx="894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4EE7B555-EF6D-C981-1611-04FA8EA2C120}"/>
                  </a:ext>
                </a:extLst>
              </p14:cNvPr>
              <p14:cNvContentPartPr/>
              <p14:nvPr/>
            </p14:nvContentPartPr>
            <p14:xfrm>
              <a:off x="592440" y="3437860"/>
              <a:ext cx="1238760" cy="69840"/>
            </p14:xfrm>
          </p:contentPart>
        </mc:Choice>
        <mc:Fallback>
          <p:pic>
            <p:nvPicPr>
              <p:cNvPr id="19" name="Ink 18">
                <a:extLst>
                  <a:ext uri="{FF2B5EF4-FFF2-40B4-BE49-F238E27FC236}">
                    <a16:creationId xmlns:a16="http://schemas.microsoft.com/office/drawing/2014/main" id="{4EE7B555-EF6D-C981-1611-04FA8EA2C120}"/>
                  </a:ext>
                </a:extLst>
              </p:cNvPr>
              <p:cNvPicPr/>
              <p:nvPr/>
            </p:nvPicPr>
            <p:blipFill>
              <a:blip r:embed="rId29"/>
              <a:stretch>
                <a:fillRect/>
              </a:stretch>
            </p:blipFill>
            <p:spPr>
              <a:xfrm>
                <a:off x="574440" y="3420220"/>
                <a:ext cx="1274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4268A705-DA38-944F-E7DE-BC10C6003948}"/>
                  </a:ext>
                </a:extLst>
              </p14:cNvPr>
              <p14:cNvContentPartPr/>
              <p14:nvPr/>
            </p14:nvContentPartPr>
            <p14:xfrm>
              <a:off x="3216840" y="3779500"/>
              <a:ext cx="576000" cy="38160"/>
            </p14:xfrm>
          </p:contentPart>
        </mc:Choice>
        <mc:Fallback>
          <p:pic>
            <p:nvPicPr>
              <p:cNvPr id="20" name="Ink 19">
                <a:extLst>
                  <a:ext uri="{FF2B5EF4-FFF2-40B4-BE49-F238E27FC236}">
                    <a16:creationId xmlns:a16="http://schemas.microsoft.com/office/drawing/2014/main" id="{4268A705-DA38-944F-E7DE-BC10C6003948}"/>
                  </a:ext>
                </a:extLst>
              </p:cNvPr>
              <p:cNvPicPr/>
              <p:nvPr/>
            </p:nvPicPr>
            <p:blipFill>
              <a:blip r:embed="rId31"/>
              <a:stretch>
                <a:fillRect/>
              </a:stretch>
            </p:blipFill>
            <p:spPr>
              <a:xfrm>
                <a:off x="3199200" y="3761500"/>
                <a:ext cx="611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6F31041B-D73D-EBA6-DA98-74664699F872}"/>
                  </a:ext>
                </a:extLst>
              </p14:cNvPr>
              <p14:cNvContentPartPr/>
              <p14:nvPr/>
            </p14:nvContentPartPr>
            <p14:xfrm>
              <a:off x="730320" y="4486180"/>
              <a:ext cx="626760" cy="45720"/>
            </p14:xfrm>
          </p:contentPart>
        </mc:Choice>
        <mc:Fallback>
          <p:pic>
            <p:nvPicPr>
              <p:cNvPr id="21" name="Ink 20">
                <a:extLst>
                  <a:ext uri="{FF2B5EF4-FFF2-40B4-BE49-F238E27FC236}">
                    <a16:creationId xmlns:a16="http://schemas.microsoft.com/office/drawing/2014/main" id="{6F31041B-D73D-EBA6-DA98-74664699F872}"/>
                  </a:ext>
                </a:extLst>
              </p:cNvPr>
              <p:cNvPicPr/>
              <p:nvPr/>
            </p:nvPicPr>
            <p:blipFill>
              <a:blip r:embed="rId33"/>
              <a:stretch>
                <a:fillRect/>
              </a:stretch>
            </p:blipFill>
            <p:spPr>
              <a:xfrm>
                <a:off x="712680" y="4468180"/>
                <a:ext cx="662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D6E8405E-F94B-A188-01F6-1E26E60FC586}"/>
                  </a:ext>
                </a:extLst>
              </p14:cNvPr>
              <p14:cNvContentPartPr/>
              <p14:nvPr/>
            </p14:nvContentPartPr>
            <p14:xfrm>
              <a:off x="5095320" y="5809180"/>
              <a:ext cx="378360" cy="41040"/>
            </p14:xfrm>
          </p:contentPart>
        </mc:Choice>
        <mc:Fallback>
          <p:pic>
            <p:nvPicPr>
              <p:cNvPr id="22" name="Ink 21">
                <a:extLst>
                  <a:ext uri="{FF2B5EF4-FFF2-40B4-BE49-F238E27FC236}">
                    <a16:creationId xmlns:a16="http://schemas.microsoft.com/office/drawing/2014/main" id="{D6E8405E-F94B-A188-01F6-1E26E60FC586}"/>
                  </a:ext>
                </a:extLst>
              </p:cNvPr>
              <p:cNvPicPr/>
              <p:nvPr/>
            </p:nvPicPr>
            <p:blipFill>
              <a:blip r:embed="rId35"/>
              <a:stretch>
                <a:fillRect/>
              </a:stretch>
            </p:blipFill>
            <p:spPr>
              <a:xfrm>
                <a:off x="5077320" y="5791180"/>
                <a:ext cx="414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F9FCF78E-6DE7-FC06-6A00-E5CB60119C1C}"/>
                  </a:ext>
                </a:extLst>
              </p14:cNvPr>
              <p14:cNvContentPartPr/>
              <p14:nvPr/>
            </p14:nvContentPartPr>
            <p14:xfrm>
              <a:off x="9052800" y="694300"/>
              <a:ext cx="351360" cy="993600"/>
            </p14:xfrm>
          </p:contentPart>
        </mc:Choice>
        <mc:Fallback>
          <p:pic>
            <p:nvPicPr>
              <p:cNvPr id="23" name="Ink 22">
                <a:extLst>
                  <a:ext uri="{FF2B5EF4-FFF2-40B4-BE49-F238E27FC236}">
                    <a16:creationId xmlns:a16="http://schemas.microsoft.com/office/drawing/2014/main" id="{F9FCF78E-6DE7-FC06-6A00-E5CB60119C1C}"/>
                  </a:ext>
                </a:extLst>
              </p:cNvPr>
              <p:cNvPicPr/>
              <p:nvPr/>
            </p:nvPicPr>
            <p:blipFill>
              <a:blip r:embed="rId37"/>
              <a:stretch>
                <a:fillRect/>
              </a:stretch>
            </p:blipFill>
            <p:spPr>
              <a:xfrm>
                <a:off x="9034800" y="676660"/>
                <a:ext cx="387000" cy="1029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43FFC8BC-9071-3F64-610A-10C57C0F9F84}"/>
                  </a:ext>
                </a:extLst>
              </p14:cNvPr>
              <p14:cNvContentPartPr/>
              <p14:nvPr/>
            </p14:nvContentPartPr>
            <p14:xfrm>
              <a:off x="348360" y="745420"/>
              <a:ext cx="290520" cy="1511280"/>
            </p14:xfrm>
          </p:contentPart>
        </mc:Choice>
        <mc:Fallback>
          <p:pic>
            <p:nvPicPr>
              <p:cNvPr id="24" name="Ink 23">
                <a:extLst>
                  <a:ext uri="{FF2B5EF4-FFF2-40B4-BE49-F238E27FC236}">
                    <a16:creationId xmlns:a16="http://schemas.microsoft.com/office/drawing/2014/main" id="{43FFC8BC-9071-3F64-610A-10C57C0F9F84}"/>
                  </a:ext>
                </a:extLst>
              </p:cNvPr>
              <p:cNvPicPr/>
              <p:nvPr/>
            </p:nvPicPr>
            <p:blipFill>
              <a:blip r:embed="rId39"/>
              <a:stretch>
                <a:fillRect/>
              </a:stretch>
            </p:blipFill>
            <p:spPr>
              <a:xfrm>
                <a:off x="330360" y="727420"/>
                <a:ext cx="326160" cy="1546920"/>
              </a:xfrm>
              <a:prstGeom prst="rect">
                <a:avLst/>
              </a:prstGeom>
            </p:spPr>
          </p:pic>
        </mc:Fallback>
      </mc:AlternateContent>
    </p:spTree>
    <p:extLst>
      <p:ext uri="{BB962C8B-B14F-4D97-AF65-F5344CB8AC3E}">
        <p14:creationId xmlns:p14="http://schemas.microsoft.com/office/powerpoint/2010/main" val="10624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0927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9195" y="257179"/>
            <a:ext cx="8997855" cy="4524315"/>
          </a:xfrm>
          <a:prstGeom prst="rect">
            <a:avLst/>
          </a:prstGeom>
          <a:noFill/>
        </p:spPr>
        <p:txBody>
          <a:bodyPr wrap="square" rtlCol="0">
            <a:spAutoFit/>
          </a:bodyPr>
          <a:lstStyle/>
          <a:p>
            <a:pPr algn="ctr"/>
            <a:r>
              <a:rPr lang="en-US" sz="3200" b="1">
                <a:solidFill>
                  <a:srgbClr val="FFC000"/>
                </a:solidFill>
                <a:cs typeface="+mj-cs"/>
              </a:rPr>
              <a:t>Isaiah 40:20</a:t>
            </a:r>
          </a:p>
          <a:p>
            <a:endParaRPr lang="en-US" sz="3200" b="1">
              <a:solidFill>
                <a:srgbClr val="FFC000"/>
              </a:solidFill>
              <a:cs typeface="+mj-cs"/>
            </a:endParaRPr>
          </a:p>
          <a:p>
            <a:pPr algn="r"/>
            <a:r>
              <a:rPr lang="he-IL" sz="3200">
                <a:solidFill>
                  <a:srgbClr val="FF0000"/>
                </a:solidFill>
                <a:cs typeface="+mj-cs"/>
              </a:rPr>
              <a:t>הַמְסֻכָּן תְּרוּמָה עֵץ </a:t>
            </a:r>
            <a:r>
              <a:rPr lang="he-IL" sz="3200">
                <a:solidFill>
                  <a:srgbClr val="FFFF00"/>
                </a:solidFill>
                <a:cs typeface="+mj-cs"/>
              </a:rPr>
              <a:t>לֹא-יִרְקַב יִבְחָר חָרָשׁ חָכָם יְבַקֶּשׁ-לוֹ לְהָכִין פֶּסֶל לֹא יִמּוֹט</a:t>
            </a:r>
          </a:p>
          <a:p>
            <a:endParaRPr lang="he-IL" sz="3200" b="1">
              <a:solidFill>
                <a:srgbClr val="FFC000"/>
              </a:solidFill>
              <a:cs typeface="+mj-cs"/>
            </a:endParaRPr>
          </a:p>
          <a:p>
            <a:r>
              <a:rPr lang="he-IL" sz="3200">
                <a:solidFill>
                  <a:srgbClr val="92D050"/>
                </a:solidFill>
                <a:cs typeface="+mj-cs"/>
              </a:rPr>
              <a:t>“</a:t>
            </a:r>
            <a:r>
              <a:rPr lang="en-US" sz="3200">
                <a:solidFill>
                  <a:srgbClr val="92D050"/>
                </a:solidFill>
                <a:cs typeface="+mj-cs"/>
              </a:rPr>
              <a:t>He that is so impoverished that he hath no oblation chooseth a tree that will not rot; he seeketh unto him a cunning workman to prepare a graven image, that shall not be moved.”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418A5E67-5EF8-B7D2-67DE-D304744D483F}"/>
              </a:ext>
            </a:extLst>
          </p:cNvPr>
          <p:cNvGrpSpPr/>
          <p:nvPr/>
        </p:nvGrpSpPr>
        <p:grpSpPr>
          <a:xfrm>
            <a:off x="6889560" y="1750180"/>
            <a:ext cx="2455200" cy="123120"/>
            <a:chOff x="6889560" y="1750180"/>
            <a:chExt cx="2455200" cy="1231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ECD0504-8EFE-EBB7-05D3-4BF834BC67C0}"/>
                    </a:ext>
                  </a:extLst>
                </p14:cNvPr>
                <p14:cNvContentPartPr/>
                <p14:nvPr/>
              </p14:nvContentPartPr>
              <p14:xfrm>
                <a:off x="8577240" y="1750180"/>
                <a:ext cx="767520" cy="47160"/>
              </p14:xfrm>
            </p:contentPart>
          </mc:Choice>
          <mc:Fallback>
            <p:pic>
              <p:nvPicPr>
                <p:cNvPr id="2" name="Ink 1">
                  <a:extLst>
                    <a:ext uri="{FF2B5EF4-FFF2-40B4-BE49-F238E27FC236}">
                      <a16:creationId xmlns:a16="http://schemas.microsoft.com/office/drawing/2014/main" id="{5ECD0504-8EFE-EBB7-05D3-4BF834BC67C0}"/>
                    </a:ext>
                  </a:extLst>
                </p:cNvPr>
                <p:cNvPicPr/>
                <p:nvPr/>
              </p:nvPicPr>
              <p:blipFill>
                <a:blip r:embed="rId5"/>
                <a:stretch>
                  <a:fillRect/>
                </a:stretch>
              </p:blipFill>
              <p:spPr>
                <a:xfrm>
                  <a:off x="8559600" y="1732180"/>
                  <a:ext cx="803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533D3FC-E005-A688-4C3E-FDE9A13C6703}"/>
                    </a:ext>
                  </a:extLst>
                </p14:cNvPr>
                <p14:cNvContentPartPr/>
                <p14:nvPr/>
              </p14:nvContentPartPr>
              <p14:xfrm>
                <a:off x="7556280" y="1786180"/>
                <a:ext cx="825120" cy="45000"/>
              </p14:xfrm>
            </p:contentPart>
          </mc:Choice>
          <mc:Fallback>
            <p:pic>
              <p:nvPicPr>
                <p:cNvPr id="4" name="Ink 3">
                  <a:extLst>
                    <a:ext uri="{FF2B5EF4-FFF2-40B4-BE49-F238E27FC236}">
                      <a16:creationId xmlns:a16="http://schemas.microsoft.com/office/drawing/2014/main" id="{1533D3FC-E005-A688-4C3E-FDE9A13C6703}"/>
                    </a:ext>
                  </a:extLst>
                </p:cNvPr>
                <p:cNvPicPr/>
                <p:nvPr/>
              </p:nvPicPr>
              <p:blipFill>
                <a:blip r:embed="rId7"/>
                <a:stretch>
                  <a:fillRect/>
                </a:stretch>
              </p:blipFill>
              <p:spPr>
                <a:xfrm>
                  <a:off x="7538640" y="1768180"/>
                  <a:ext cx="860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7B11F26-B94B-B84D-917B-FA3DE623018A}"/>
                    </a:ext>
                  </a:extLst>
                </p14:cNvPr>
                <p14:cNvContentPartPr/>
                <p14:nvPr/>
              </p14:nvContentPartPr>
              <p14:xfrm>
                <a:off x="6889560" y="1822180"/>
                <a:ext cx="430920" cy="51120"/>
              </p14:xfrm>
            </p:contentPart>
          </mc:Choice>
          <mc:Fallback>
            <p:pic>
              <p:nvPicPr>
                <p:cNvPr id="5" name="Ink 4">
                  <a:extLst>
                    <a:ext uri="{FF2B5EF4-FFF2-40B4-BE49-F238E27FC236}">
                      <a16:creationId xmlns:a16="http://schemas.microsoft.com/office/drawing/2014/main" id="{67B11F26-B94B-B84D-917B-FA3DE623018A}"/>
                    </a:ext>
                  </a:extLst>
                </p:cNvPr>
                <p:cNvPicPr/>
                <p:nvPr/>
              </p:nvPicPr>
              <p:blipFill>
                <a:blip r:embed="rId9"/>
                <a:stretch>
                  <a:fillRect/>
                </a:stretch>
              </p:blipFill>
              <p:spPr>
                <a:xfrm>
                  <a:off x="6871560" y="1804180"/>
                  <a:ext cx="46656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8164F79-7E3F-8022-9C08-6D7A6E145FCB}"/>
                  </a:ext>
                </a:extLst>
              </p14:cNvPr>
              <p14:cNvContentPartPr/>
              <p14:nvPr/>
            </p14:nvContentPartPr>
            <p14:xfrm>
              <a:off x="7010880" y="1796260"/>
              <a:ext cx="1120320" cy="49680"/>
            </p14:xfrm>
          </p:contentPart>
        </mc:Choice>
        <mc:Fallback>
          <p:pic>
            <p:nvPicPr>
              <p:cNvPr id="9" name="Ink 8">
                <a:extLst>
                  <a:ext uri="{FF2B5EF4-FFF2-40B4-BE49-F238E27FC236}">
                    <a16:creationId xmlns:a16="http://schemas.microsoft.com/office/drawing/2014/main" id="{C8164F79-7E3F-8022-9C08-6D7A6E145FCB}"/>
                  </a:ext>
                </a:extLst>
              </p:cNvPr>
              <p:cNvPicPr/>
              <p:nvPr/>
            </p:nvPicPr>
            <p:blipFill>
              <a:blip r:embed="rId11"/>
              <a:stretch>
                <a:fillRect/>
              </a:stretch>
            </p:blipFill>
            <p:spPr>
              <a:xfrm>
                <a:off x="6993240" y="1778260"/>
                <a:ext cx="1155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56108FD-E06A-A345-9608-6E9CE366CD46}"/>
                  </a:ext>
                </a:extLst>
              </p14:cNvPr>
              <p14:cNvContentPartPr/>
              <p14:nvPr/>
            </p14:nvContentPartPr>
            <p14:xfrm>
              <a:off x="6927000" y="1268140"/>
              <a:ext cx="2607840" cy="590760"/>
            </p14:xfrm>
          </p:contentPart>
        </mc:Choice>
        <mc:Fallback>
          <p:pic>
            <p:nvPicPr>
              <p:cNvPr id="11" name="Ink 10">
                <a:extLst>
                  <a:ext uri="{FF2B5EF4-FFF2-40B4-BE49-F238E27FC236}">
                    <a16:creationId xmlns:a16="http://schemas.microsoft.com/office/drawing/2014/main" id="{756108FD-E06A-A345-9608-6E9CE366CD46}"/>
                  </a:ext>
                </a:extLst>
              </p:cNvPr>
              <p:cNvPicPr/>
              <p:nvPr/>
            </p:nvPicPr>
            <p:blipFill>
              <a:blip r:embed="rId13"/>
              <a:stretch>
                <a:fillRect/>
              </a:stretch>
            </p:blipFill>
            <p:spPr>
              <a:xfrm>
                <a:off x="6909000" y="1250500"/>
                <a:ext cx="2643480" cy="626400"/>
              </a:xfrm>
              <a:prstGeom prst="rect">
                <a:avLst/>
              </a:prstGeom>
            </p:spPr>
          </p:pic>
        </mc:Fallback>
      </mc:AlternateContent>
      <p:grpSp>
        <p:nvGrpSpPr>
          <p:cNvPr id="14" name="Group 13">
            <a:extLst>
              <a:ext uri="{FF2B5EF4-FFF2-40B4-BE49-F238E27FC236}">
                <a16:creationId xmlns:a16="http://schemas.microsoft.com/office/drawing/2014/main" id="{BEC8750F-937D-D280-B36D-793A84AB6CA8}"/>
              </a:ext>
            </a:extLst>
          </p:cNvPr>
          <p:cNvGrpSpPr/>
          <p:nvPr/>
        </p:nvGrpSpPr>
        <p:grpSpPr>
          <a:xfrm>
            <a:off x="8792520" y="481900"/>
            <a:ext cx="425520" cy="803520"/>
            <a:chOff x="8792520" y="481900"/>
            <a:chExt cx="425520" cy="80352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19284F6-8A51-6D93-131C-E22B4EB1179C}"/>
                    </a:ext>
                  </a:extLst>
                </p14:cNvPr>
                <p14:cNvContentPartPr/>
                <p14:nvPr/>
              </p14:nvContentPartPr>
              <p14:xfrm>
                <a:off x="8895840" y="481900"/>
                <a:ext cx="322200" cy="780120"/>
              </p14:xfrm>
            </p:contentPart>
          </mc:Choice>
          <mc:Fallback>
            <p:pic>
              <p:nvPicPr>
                <p:cNvPr id="12" name="Ink 11">
                  <a:extLst>
                    <a:ext uri="{FF2B5EF4-FFF2-40B4-BE49-F238E27FC236}">
                      <a16:creationId xmlns:a16="http://schemas.microsoft.com/office/drawing/2014/main" id="{719284F6-8A51-6D93-131C-E22B4EB1179C}"/>
                    </a:ext>
                  </a:extLst>
                </p:cNvPr>
                <p:cNvPicPr/>
                <p:nvPr/>
              </p:nvPicPr>
              <p:blipFill>
                <a:blip r:embed="rId15"/>
                <a:stretch>
                  <a:fillRect/>
                </a:stretch>
              </p:blipFill>
              <p:spPr>
                <a:xfrm>
                  <a:off x="8877840" y="464260"/>
                  <a:ext cx="357840" cy="81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69EEE01-EEBF-59A1-5611-282AF77351D6}"/>
                    </a:ext>
                  </a:extLst>
                </p14:cNvPr>
                <p14:cNvContentPartPr/>
                <p14:nvPr/>
              </p14:nvContentPartPr>
              <p14:xfrm>
                <a:off x="8792520" y="977260"/>
                <a:ext cx="335520" cy="308160"/>
              </p14:xfrm>
            </p:contentPart>
          </mc:Choice>
          <mc:Fallback>
            <p:pic>
              <p:nvPicPr>
                <p:cNvPr id="13" name="Ink 12">
                  <a:extLst>
                    <a:ext uri="{FF2B5EF4-FFF2-40B4-BE49-F238E27FC236}">
                      <a16:creationId xmlns:a16="http://schemas.microsoft.com/office/drawing/2014/main" id="{F69EEE01-EEBF-59A1-5611-282AF77351D6}"/>
                    </a:ext>
                  </a:extLst>
                </p:cNvPr>
                <p:cNvPicPr/>
                <p:nvPr/>
              </p:nvPicPr>
              <p:blipFill>
                <a:blip r:embed="rId17"/>
                <a:stretch>
                  <a:fillRect/>
                </a:stretch>
              </p:blipFill>
              <p:spPr>
                <a:xfrm>
                  <a:off x="8774520" y="959620"/>
                  <a:ext cx="371160" cy="343800"/>
                </a:xfrm>
                <a:prstGeom prst="rect">
                  <a:avLst/>
                </a:prstGeom>
              </p:spPr>
            </p:pic>
          </mc:Fallback>
        </mc:AlternateContent>
      </p:grpSp>
    </p:spTree>
    <p:extLst>
      <p:ext uri="{BB962C8B-B14F-4D97-AF65-F5344CB8AC3E}">
        <p14:creationId xmlns:p14="http://schemas.microsoft.com/office/powerpoint/2010/main" val="426265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9195" y="257179"/>
            <a:ext cx="8997855" cy="5262979"/>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40:20 Parts 1-3</a:t>
            </a:r>
            <a:endParaRPr lang="en-US" sz="44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המסכן תרומה.</a:t>
            </a:r>
            <a:r>
              <a:rPr lang="he-IL" sz="2800" b="0" i="0" u="none" strike="noStrike">
                <a:solidFill>
                  <a:srgbClr val="FFFF00"/>
                </a:solidFill>
                <a:effectLst/>
                <a:latin typeface="Arial" panose="020B0604020202020204" pitchFamily="34" charset="0"/>
                <a:cs typeface="+mj-cs"/>
              </a:rPr>
              <a:t> או אם בא לעשותו של עץ המלומד להבחין בין עץ המתקיים לשאר עצים שלא ירקב מהר יבחר:</a:t>
            </a:r>
            <a:endParaRPr lang="he-IL" sz="44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He who is accustomed to select</a:t>
            </a:r>
            <a:r>
              <a:rPr lang="en-US" sz="2800" b="0" i="0" u="none" strike="noStrike">
                <a:solidFill>
                  <a:srgbClr val="FFC000"/>
                </a:solidFill>
                <a:effectLst/>
                <a:latin typeface="Arial" panose="020B0604020202020204" pitchFamily="34" charset="0"/>
              </a:rPr>
              <a:t> </a:t>
            </a:r>
            <a:r>
              <a:rPr lang="he-IL" sz="2800" b="0" i="0" u="none" strike="noStrike">
                <a:solidFill>
                  <a:srgbClr val="FFFF00"/>
                </a:solidFill>
                <a:effectLst/>
                <a:latin typeface="Arial" panose="020B0604020202020204" pitchFamily="34" charset="0"/>
                <a:cs typeface="+mj-cs"/>
              </a:rPr>
              <a:t>הַמְסֻכָּן תְּרוּמָה</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Or, if he comes to make it of wood, one who is accustomed to discern between a durable tree and other trees, chooses a tree that does not decay quickly.</a:t>
            </a:r>
            <a:endParaRPr lang="en-US" sz="44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המסכן.</a:t>
            </a:r>
            <a:r>
              <a:rPr lang="he-IL" sz="2800" b="0" i="0" u="none" strike="noStrike">
                <a:solidFill>
                  <a:srgbClr val="FFFF00"/>
                </a:solidFill>
                <a:effectLst/>
                <a:latin typeface="Arial" panose="020B0604020202020204" pitchFamily="34" charset="0"/>
                <a:cs typeface="+mj-cs"/>
              </a:rPr>
              <a:t> המלומד כמו (במדבר כ״ב:ל׳) ההסכן הסכנתי:</a:t>
            </a:r>
            <a:endParaRPr lang="he-IL" sz="44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He who is accustomed</a:t>
            </a:r>
            <a:r>
              <a:rPr lang="en-US" sz="2800" b="0" i="0" u="none" strike="noStrike">
                <a:solidFill>
                  <a:srgbClr val="FFC000"/>
                </a:solidFill>
                <a:effectLst/>
                <a:latin typeface="Arial" panose="020B0604020202020204" pitchFamily="34" charset="0"/>
              </a:rPr>
              <a:t> Heb. </a:t>
            </a:r>
            <a:r>
              <a:rPr lang="he-IL" sz="2800" b="0" i="0" u="none" strike="noStrike">
                <a:solidFill>
                  <a:srgbClr val="FFFF00"/>
                </a:solidFill>
                <a:effectLst/>
                <a:latin typeface="Arial" panose="020B0604020202020204" pitchFamily="34" charset="0"/>
                <a:cs typeface="+mj-cs"/>
              </a:rPr>
              <a:t>הַמְסֻכָּן</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Comp. (</a:t>
            </a:r>
            <a:r>
              <a:rPr lang="en-US" sz="2800" b="0" i="0" u="none" strike="noStrike">
                <a:solidFill>
                  <a:srgbClr val="00B0F0"/>
                </a:solidFill>
                <a:effectLst/>
                <a:latin typeface="Arial" panose="020B0604020202020204" pitchFamily="34" charset="0"/>
              </a:rPr>
              <a:t>Num. 22:30</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“Have I been accustomed </a:t>
            </a:r>
            <a:r>
              <a:rPr lang="en-US" sz="2800" b="0" i="0" u="none" strike="noStrike">
                <a:solidFill>
                  <a:srgbClr val="FFC000"/>
                </a:solidFill>
                <a:effectLst/>
                <a:latin typeface="Arial" panose="020B0604020202020204" pitchFamily="34" charset="0"/>
              </a:rPr>
              <a:t>(</a:t>
            </a:r>
            <a:r>
              <a:rPr lang="he-IL" sz="2800" b="0" i="0" u="none" strike="noStrike">
                <a:solidFill>
                  <a:srgbClr val="FFFF00"/>
                </a:solidFill>
                <a:effectLst/>
                <a:latin typeface="Arial" panose="020B0604020202020204" pitchFamily="34" charset="0"/>
                <a:cs typeface="+mj-cs"/>
              </a:rPr>
              <a:t>הַהַסְכֵּן הִסְכַּנְתִּי</a:t>
            </a:r>
            <a:r>
              <a:rPr lang="he-IL" sz="2800" b="0" i="0" u="none" strike="noStrike">
                <a:solidFill>
                  <a:srgbClr val="FFC000"/>
                </a:solidFill>
                <a:effectLst/>
                <a:latin typeface="Arial" panose="020B0604020202020204" pitchFamily="34" charset="0"/>
              </a:rPr>
              <a:t>)?”</a:t>
            </a:r>
            <a:endParaRPr lang="he-IL" sz="4400" b="0">
              <a:solidFill>
                <a:srgbClr val="FFC000"/>
              </a:solidFill>
              <a:effectLst/>
            </a:endParaRPr>
          </a:p>
          <a:p>
            <a:pPr algn="r" rtl="1">
              <a:spcBef>
                <a:spcPts val="0"/>
              </a:spcBef>
              <a:spcAft>
                <a:spcPts val="0"/>
              </a:spcAft>
            </a:pPr>
            <a:r>
              <a:rPr lang="he-IL" sz="2800" b="1" i="0" u="none" strike="noStrike">
                <a:solidFill>
                  <a:srgbClr val="FFC000"/>
                </a:solidFill>
                <a:effectLst/>
                <a:latin typeface="Arial" panose="020B0604020202020204" pitchFamily="34" charset="0"/>
              </a:rPr>
              <a:t>תרומה.</a:t>
            </a:r>
            <a:r>
              <a:rPr lang="he-IL" sz="2800" b="0" i="0" u="none" strike="noStrike">
                <a:solidFill>
                  <a:srgbClr val="FFC000"/>
                </a:solidFill>
                <a:effectLst/>
                <a:latin typeface="Arial" panose="020B0604020202020204" pitchFamily="34" charset="0"/>
              </a:rPr>
              <a:t> הפרשה ברירת העצים:</a:t>
            </a:r>
            <a:endParaRPr lang="he-IL" sz="4400" b="0">
              <a:solidFill>
                <a:srgbClr val="FFC000"/>
              </a:solidFill>
              <a:effectLst/>
            </a:endParaRPr>
          </a:p>
          <a:p>
            <a:pPr rtl="0">
              <a:spcBef>
                <a:spcPts val="0"/>
              </a:spcBef>
              <a:spcAft>
                <a:spcPts val="0"/>
              </a:spcAft>
            </a:pPr>
            <a:r>
              <a:rPr lang="en-US" sz="2800" b="1" i="0" u="none" strike="noStrike">
                <a:solidFill>
                  <a:srgbClr val="FFC000"/>
                </a:solidFill>
                <a:effectLst/>
                <a:latin typeface="Arial" panose="020B0604020202020204" pitchFamily="34" charset="0"/>
              </a:rPr>
              <a:t>to select</a:t>
            </a:r>
            <a:r>
              <a:rPr lang="en-US" sz="2800" b="0" i="0" u="none" strike="noStrike">
                <a:solidFill>
                  <a:srgbClr val="FFC000"/>
                </a:solidFill>
                <a:effectLst/>
                <a:latin typeface="Arial" panose="020B0604020202020204" pitchFamily="34" charset="0"/>
              </a:rPr>
              <a:t> Heb. </a:t>
            </a:r>
            <a:r>
              <a:rPr lang="he-IL" sz="2800" b="0" i="0" u="none" strike="noStrike">
                <a:solidFill>
                  <a:srgbClr val="FFFF00"/>
                </a:solidFill>
                <a:effectLst/>
                <a:latin typeface="Arial" panose="020B0604020202020204" pitchFamily="34" charset="0"/>
                <a:cs typeface="+mj-cs"/>
              </a:rPr>
              <a:t>תְּרוּמָה</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separation, selection of the trees.</a:t>
            </a:r>
            <a:endParaRPr lang="en-US" sz="4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7A87E2C-1B60-6E06-1E2E-8EC879E24E31}"/>
                  </a:ext>
                </a:extLst>
              </p14:cNvPr>
              <p14:cNvContentPartPr/>
              <p14:nvPr/>
            </p14:nvContentPartPr>
            <p14:xfrm>
              <a:off x="7501200" y="2897860"/>
              <a:ext cx="2880" cy="1080"/>
            </p14:xfrm>
          </p:contentPart>
        </mc:Choice>
        <mc:Fallback>
          <p:pic>
            <p:nvPicPr>
              <p:cNvPr id="2" name="Ink 1">
                <a:extLst>
                  <a:ext uri="{FF2B5EF4-FFF2-40B4-BE49-F238E27FC236}">
                    <a16:creationId xmlns:a16="http://schemas.microsoft.com/office/drawing/2014/main" id="{07A87E2C-1B60-6E06-1E2E-8EC879E24E31}"/>
                  </a:ext>
                </a:extLst>
              </p:cNvPr>
              <p:cNvPicPr/>
              <p:nvPr/>
            </p:nvPicPr>
            <p:blipFill>
              <a:blip r:embed="rId5"/>
              <a:stretch>
                <a:fillRect/>
              </a:stretch>
            </p:blipFill>
            <p:spPr>
              <a:xfrm>
                <a:off x="7483200" y="2879860"/>
                <a:ext cx="38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877CB90-785A-893C-0BF0-6E1DF3085913}"/>
                  </a:ext>
                </a:extLst>
              </p14:cNvPr>
              <p14:cNvContentPartPr/>
              <p14:nvPr/>
            </p14:nvContentPartPr>
            <p14:xfrm>
              <a:off x="5199360" y="3291700"/>
              <a:ext cx="1512720" cy="39240"/>
            </p14:xfrm>
          </p:contentPart>
        </mc:Choice>
        <mc:Fallback>
          <p:pic>
            <p:nvPicPr>
              <p:cNvPr id="4" name="Ink 3">
                <a:extLst>
                  <a:ext uri="{FF2B5EF4-FFF2-40B4-BE49-F238E27FC236}">
                    <a16:creationId xmlns:a16="http://schemas.microsoft.com/office/drawing/2014/main" id="{5877CB90-785A-893C-0BF0-6E1DF3085913}"/>
                  </a:ext>
                </a:extLst>
              </p:cNvPr>
              <p:cNvPicPr/>
              <p:nvPr/>
            </p:nvPicPr>
            <p:blipFill>
              <a:blip r:embed="rId7"/>
              <a:stretch>
                <a:fillRect/>
              </a:stretch>
            </p:blipFill>
            <p:spPr>
              <a:xfrm>
                <a:off x="5181720" y="3273700"/>
                <a:ext cx="1548360" cy="74880"/>
              </a:xfrm>
              <a:prstGeom prst="rect">
                <a:avLst/>
              </a:prstGeom>
            </p:spPr>
          </p:pic>
        </mc:Fallback>
      </mc:AlternateContent>
      <p:grpSp>
        <p:nvGrpSpPr>
          <p:cNvPr id="12" name="Group 11">
            <a:extLst>
              <a:ext uri="{FF2B5EF4-FFF2-40B4-BE49-F238E27FC236}">
                <a16:creationId xmlns:a16="http://schemas.microsoft.com/office/drawing/2014/main" id="{47F1BD82-7861-2853-A004-6911E6C8FB14}"/>
              </a:ext>
            </a:extLst>
          </p:cNvPr>
          <p:cNvGrpSpPr/>
          <p:nvPr/>
        </p:nvGrpSpPr>
        <p:grpSpPr>
          <a:xfrm>
            <a:off x="982680" y="4144540"/>
            <a:ext cx="3442680" cy="164520"/>
            <a:chOff x="982680" y="4144540"/>
            <a:chExt cx="3442680" cy="1645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EDCD918-99AD-06E9-A4E6-8103C294627F}"/>
                    </a:ext>
                  </a:extLst>
                </p14:cNvPr>
                <p14:cNvContentPartPr/>
                <p14:nvPr/>
              </p14:nvContentPartPr>
              <p14:xfrm>
                <a:off x="3016680" y="4249660"/>
                <a:ext cx="177480" cy="59400"/>
              </p14:xfrm>
            </p:contentPart>
          </mc:Choice>
          <mc:Fallback>
            <p:pic>
              <p:nvPicPr>
                <p:cNvPr id="5" name="Ink 4">
                  <a:extLst>
                    <a:ext uri="{FF2B5EF4-FFF2-40B4-BE49-F238E27FC236}">
                      <a16:creationId xmlns:a16="http://schemas.microsoft.com/office/drawing/2014/main" id="{0EDCD918-99AD-06E9-A4E6-8103C294627F}"/>
                    </a:ext>
                  </a:extLst>
                </p:cNvPr>
                <p:cNvPicPr/>
                <p:nvPr/>
              </p:nvPicPr>
              <p:blipFill>
                <a:blip r:embed="rId9"/>
                <a:stretch>
                  <a:fillRect/>
                </a:stretch>
              </p:blipFill>
              <p:spPr>
                <a:xfrm>
                  <a:off x="2998680" y="4232020"/>
                  <a:ext cx="213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618492D-B930-1D1D-C8C5-055243CF6F35}"/>
                    </a:ext>
                  </a:extLst>
                </p14:cNvPr>
                <p14:cNvContentPartPr/>
                <p14:nvPr/>
              </p14:nvContentPartPr>
              <p14:xfrm>
                <a:off x="3747840" y="4255420"/>
                <a:ext cx="57240" cy="21600"/>
              </p14:xfrm>
            </p:contentPart>
          </mc:Choice>
          <mc:Fallback>
            <p:pic>
              <p:nvPicPr>
                <p:cNvPr id="7" name="Ink 6">
                  <a:extLst>
                    <a:ext uri="{FF2B5EF4-FFF2-40B4-BE49-F238E27FC236}">
                      <a16:creationId xmlns:a16="http://schemas.microsoft.com/office/drawing/2014/main" id="{7618492D-B930-1D1D-C8C5-055243CF6F35}"/>
                    </a:ext>
                  </a:extLst>
                </p:cNvPr>
                <p:cNvPicPr/>
                <p:nvPr/>
              </p:nvPicPr>
              <p:blipFill>
                <a:blip r:embed="rId11"/>
                <a:stretch>
                  <a:fillRect/>
                </a:stretch>
              </p:blipFill>
              <p:spPr>
                <a:xfrm>
                  <a:off x="3729840" y="4237420"/>
                  <a:ext cx="92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CF7901E-A43A-94BD-2A79-2571D0649052}"/>
                    </a:ext>
                  </a:extLst>
                </p14:cNvPr>
                <p14:cNvContentPartPr/>
                <p14:nvPr/>
              </p14:nvContentPartPr>
              <p14:xfrm>
                <a:off x="982680" y="4223380"/>
                <a:ext cx="30240" cy="2880"/>
              </p14:xfrm>
            </p:contentPart>
          </mc:Choice>
          <mc:Fallback>
            <p:pic>
              <p:nvPicPr>
                <p:cNvPr id="9" name="Ink 8">
                  <a:extLst>
                    <a:ext uri="{FF2B5EF4-FFF2-40B4-BE49-F238E27FC236}">
                      <a16:creationId xmlns:a16="http://schemas.microsoft.com/office/drawing/2014/main" id="{DCF7901E-A43A-94BD-2A79-2571D0649052}"/>
                    </a:ext>
                  </a:extLst>
                </p:cNvPr>
                <p:cNvPicPr/>
                <p:nvPr/>
              </p:nvPicPr>
              <p:blipFill>
                <a:blip r:embed="rId13"/>
                <a:stretch>
                  <a:fillRect/>
                </a:stretch>
              </p:blipFill>
              <p:spPr>
                <a:xfrm>
                  <a:off x="965040" y="4205380"/>
                  <a:ext cx="65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A2A78C1-3076-0DB7-17A4-E8AB303002EC}"/>
                    </a:ext>
                  </a:extLst>
                </p14:cNvPr>
                <p14:cNvContentPartPr/>
                <p14:nvPr/>
              </p14:nvContentPartPr>
              <p14:xfrm>
                <a:off x="1087080" y="4144540"/>
                <a:ext cx="3338280" cy="80280"/>
              </p14:xfrm>
            </p:contentPart>
          </mc:Choice>
          <mc:Fallback>
            <p:pic>
              <p:nvPicPr>
                <p:cNvPr id="11" name="Ink 10">
                  <a:extLst>
                    <a:ext uri="{FF2B5EF4-FFF2-40B4-BE49-F238E27FC236}">
                      <a16:creationId xmlns:a16="http://schemas.microsoft.com/office/drawing/2014/main" id="{7A2A78C1-3076-0DB7-17A4-E8AB303002EC}"/>
                    </a:ext>
                  </a:extLst>
                </p:cNvPr>
                <p:cNvPicPr/>
                <p:nvPr/>
              </p:nvPicPr>
              <p:blipFill>
                <a:blip r:embed="rId15"/>
                <a:stretch>
                  <a:fillRect/>
                </a:stretch>
              </p:blipFill>
              <p:spPr>
                <a:xfrm>
                  <a:off x="1069080" y="4126900"/>
                  <a:ext cx="337392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A7ED098-DF24-B7ED-30AE-489EED07C841}"/>
                  </a:ext>
                </a:extLst>
              </p14:cNvPr>
              <p14:cNvContentPartPr/>
              <p14:nvPr/>
            </p14:nvContentPartPr>
            <p14:xfrm>
              <a:off x="5461800" y="4138060"/>
              <a:ext cx="937800" cy="68760"/>
            </p14:xfrm>
          </p:contentPart>
        </mc:Choice>
        <mc:Fallback>
          <p:pic>
            <p:nvPicPr>
              <p:cNvPr id="13" name="Ink 12">
                <a:extLst>
                  <a:ext uri="{FF2B5EF4-FFF2-40B4-BE49-F238E27FC236}">
                    <a16:creationId xmlns:a16="http://schemas.microsoft.com/office/drawing/2014/main" id="{5A7ED098-DF24-B7ED-30AE-489EED07C841}"/>
                  </a:ext>
                </a:extLst>
              </p:cNvPr>
              <p:cNvPicPr/>
              <p:nvPr/>
            </p:nvPicPr>
            <p:blipFill>
              <a:blip r:embed="rId17"/>
              <a:stretch>
                <a:fillRect/>
              </a:stretch>
            </p:blipFill>
            <p:spPr>
              <a:xfrm>
                <a:off x="5444160" y="4120060"/>
                <a:ext cx="973440" cy="104400"/>
              </a:xfrm>
              <a:prstGeom prst="rect">
                <a:avLst/>
              </a:prstGeom>
            </p:spPr>
          </p:pic>
        </mc:Fallback>
      </mc:AlternateContent>
      <p:grpSp>
        <p:nvGrpSpPr>
          <p:cNvPr id="16" name="Group 15">
            <a:extLst>
              <a:ext uri="{FF2B5EF4-FFF2-40B4-BE49-F238E27FC236}">
                <a16:creationId xmlns:a16="http://schemas.microsoft.com/office/drawing/2014/main" id="{10299831-6C62-6FCE-975D-68CF5D6BF22A}"/>
              </a:ext>
            </a:extLst>
          </p:cNvPr>
          <p:cNvGrpSpPr/>
          <p:nvPr/>
        </p:nvGrpSpPr>
        <p:grpSpPr>
          <a:xfrm>
            <a:off x="4977240" y="4649260"/>
            <a:ext cx="18000" cy="24480"/>
            <a:chOff x="4977240" y="4649260"/>
            <a:chExt cx="18000" cy="2448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8F1346C-794B-A3D0-B594-8286EB986E4E}"/>
                    </a:ext>
                  </a:extLst>
                </p14:cNvPr>
                <p14:cNvContentPartPr/>
                <p14:nvPr/>
              </p14:nvContentPartPr>
              <p14:xfrm>
                <a:off x="4983000" y="4649260"/>
                <a:ext cx="12240" cy="11160"/>
              </p14:xfrm>
            </p:contentPart>
          </mc:Choice>
          <mc:Fallback>
            <p:pic>
              <p:nvPicPr>
                <p:cNvPr id="14" name="Ink 13">
                  <a:extLst>
                    <a:ext uri="{FF2B5EF4-FFF2-40B4-BE49-F238E27FC236}">
                      <a16:creationId xmlns:a16="http://schemas.microsoft.com/office/drawing/2014/main" id="{98F1346C-794B-A3D0-B594-8286EB986E4E}"/>
                    </a:ext>
                  </a:extLst>
                </p:cNvPr>
                <p:cNvPicPr/>
                <p:nvPr/>
              </p:nvPicPr>
              <p:blipFill>
                <a:blip r:embed="rId19"/>
                <a:stretch>
                  <a:fillRect/>
                </a:stretch>
              </p:blipFill>
              <p:spPr>
                <a:xfrm>
                  <a:off x="4965360" y="4631260"/>
                  <a:ext cx="47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5D4AEA0-02EE-F86A-86D6-C09126D18453}"/>
                    </a:ext>
                  </a:extLst>
                </p14:cNvPr>
                <p14:cNvContentPartPr/>
                <p14:nvPr/>
              </p14:nvContentPartPr>
              <p14:xfrm>
                <a:off x="4977240" y="4673380"/>
                <a:ext cx="360" cy="360"/>
              </p14:xfrm>
            </p:contentPart>
          </mc:Choice>
          <mc:Fallback>
            <p:pic>
              <p:nvPicPr>
                <p:cNvPr id="15" name="Ink 14">
                  <a:extLst>
                    <a:ext uri="{FF2B5EF4-FFF2-40B4-BE49-F238E27FC236}">
                      <a16:creationId xmlns:a16="http://schemas.microsoft.com/office/drawing/2014/main" id="{F5D4AEA0-02EE-F86A-86D6-C09126D18453}"/>
                    </a:ext>
                  </a:extLst>
                </p:cNvPr>
                <p:cNvPicPr/>
                <p:nvPr/>
              </p:nvPicPr>
              <p:blipFill>
                <a:blip r:embed="rId21"/>
                <a:stretch>
                  <a:fillRect/>
                </a:stretch>
              </p:blipFill>
              <p:spPr>
                <a:xfrm>
                  <a:off x="4959240" y="4655380"/>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699B247B-D7E2-131E-2BF0-58206CA1C6FD}"/>
                  </a:ext>
                </a:extLst>
              </p14:cNvPr>
              <p14:cNvContentPartPr/>
              <p14:nvPr/>
            </p14:nvContentPartPr>
            <p14:xfrm>
              <a:off x="668400" y="5493460"/>
              <a:ext cx="38520" cy="27000"/>
            </p14:xfrm>
          </p:contentPart>
        </mc:Choice>
        <mc:Fallback>
          <p:pic>
            <p:nvPicPr>
              <p:cNvPr id="17" name="Ink 16">
                <a:extLst>
                  <a:ext uri="{FF2B5EF4-FFF2-40B4-BE49-F238E27FC236}">
                    <a16:creationId xmlns:a16="http://schemas.microsoft.com/office/drawing/2014/main" id="{699B247B-D7E2-131E-2BF0-58206CA1C6FD}"/>
                  </a:ext>
                </a:extLst>
              </p:cNvPr>
              <p:cNvPicPr/>
              <p:nvPr/>
            </p:nvPicPr>
            <p:blipFill>
              <a:blip r:embed="rId23"/>
              <a:stretch>
                <a:fillRect/>
              </a:stretch>
            </p:blipFill>
            <p:spPr>
              <a:xfrm>
                <a:off x="650400" y="5475460"/>
                <a:ext cx="74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9284A20-D94D-85E7-81C1-4B2445D92F55}"/>
                  </a:ext>
                </a:extLst>
              </p14:cNvPr>
              <p14:cNvContentPartPr/>
              <p14:nvPr/>
            </p14:nvContentPartPr>
            <p14:xfrm>
              <a:off x="1832280" y="5543500"/>
              <a:ext cx="1080" cy="5760"/>
            </p14:xfrm>
          </p:contentPart>
        </mc:Choice>
        <mc:Fallback>
          <p:pic>
            <p:nvPicPr>
              <p:cNvPr id="18" name="Ink 17">
                <a:extLst>
                  <a:ext uri="{FF2B5EF4-FFF2-40B4-BE49-F238E27FC236}">
                    <a16:creationId xmlns:a16="http://schemas.microsoft.com/office/drawing/2014/main" id="{99284A20-D94D-85E7-81C1-4B2445D92F55}"/>
                  </a:ext>
                </a:extLst>
              </p:cNvPr>
              <p:cNvPicPr/>
              <p:nvPr/>
            </p:nvPicPr>
            <p:blipFill>
              <a:blip r:embed="rId25"/>
              <a:stretch>
                <a:fillRect/>
              </a:stretch>
            </p:blipFill>
            <p:spPr>
              <a:xfrm>
                <a:off x="1814280" y="5525500"/>
                <a:ext cx="36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D923ADC1-40A3-E307-06B9-41D708DA5B25}"/>
                  </a:ext>
                </a:extLst>
              </p14:cNvPr>
              <p14:cNvContentPartPr/>
              <p14:nvPr/>
            </p14:nvContentPartPr>
            <p14:xfrm>
              <a:off x="3158160" y="5511460"/>
              <a:ext cx="535320" cy="35640"/>
            </p14:xfrm>
          </p:contentPart>
        </mc:Choice>
        <mc:Fallback>
          <p:pic>
            <p:nvPicPr>
              <p:cNvPr id="19" name="Ink 18">
                <a:extLst>
                  <a:ext uri="{FF2B5EF4-FFF2-40B4-BE49-F238E27FC236}">
                    <a16:creationId xmlns:a16="http://schemas.microsoft.com/office/drawing/2014/main" id="{D923ADC1-40A3-E307-06B9-41D708DA5B25}"/>
                  </a:ext>
                </a:extLst>
              </p:cNvPr>
              <p:cNvPicPr/>
              <p:nvPr/>
            </p:nvPicPr>
            <p:blipFill>
              <a:blip r:embed="rId27"/>
              <a:stretch>
                <a:fillRect/>
              </a:stretch>
            </p:blipFill>
            <p:spPr>
              <a:xfrm>
                <a:off x="3140160" y="5493460"/>
                <a:ext cx="570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0564CF23-3FCF-476F-D4CC-DF001A3A68D7}"/>
                  </a:ext>
                </a:extLst>
              </p14:cNvPr>
              <p14:cNvContentPartPr/>
              <p14:nvPr/>
            </p14:nvContentPartPr>
            <p14:xfrm>
              <a:off x="4571520" y="5476180"/>
              <a:ext cx="978840" cy="33840"/>
            </p14:xfrm>
          </p:contentPart>
        </mc:Choice>
        <mc:Fallback>
          <p:pic>
            <p:nvPicPr>
              <p:cNvPr id="20" name="Ink 19">
                <a:extLst>
                  <a:ext uri="{FF2B5EF4-FFF2-40B4-BE49-F238E27FC236}">
                    <a16:creationId xmlns:a16="http://schemas.microsoft.com/office/drawing/2014/main" id="{0564CF23-3FCF-476F-D4CC-DF001A3A68D7}"/>
                  </a:ext>
                </a:extLst>
              </p:cNvPr>
              <p:cNvPicPr/>
              <p:nvPr/>
            </p:nvPicPr>
            <p:blipFill>
              <a:blip r:embed="rId29"/>
              <a:stretch>
                <a:fillRect/>
              </a:stretch>
            </p:blipFill>
            <p:spPr>
              <a:xfrm>
                <a:off x="4553880" y="5458540"/>
                <a:ext cx="1014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8309A9F-0C14-6551-289C-F285CD7C0BBE}"/>
                  </a:ext>
                </a:extLst>
              </p14:cNvPr>
              <p14:cNvContentPartPr/>
              <p14:nvPr/>
            </p14:nvContentPartPr>
            <p14:xfrm>
              <a:off x="6825480" y="5624140"/>
              <a:ext cx="1996560" cy="73080"/>
            </p14:xfrm>
          </p:contentPart>
        </mc:Choice>
        <mc:Fallback>
          <p:pic>
            <p:nvPicPr>
              <p:cNvPr id="21" name="Ink 20">
                <a:extLst>
                  <a:ext uri="{FF2B5EF4-FFF2-40B4-BE49-F238E27FC236}">
                    <a16:creationId xmlns:a16="http://schemas.microsoft.com/office/drawing/2014/main" id="{58309A9F-0C14-6551-289C-F285CD7C0BBE}"/>
                  </a:ext>
                </a:extLst>
              </p:cNvPr>
              <p:cNvPicPr/>
              <p:nvPr/>
            </p:nvPicPr>
            <p:blipFill>
              <a:blip r:embed="rId31"/>
              <a:stretch>
                <a:fillRect/>
              </a:stretch>
            </p:blipFill>
            <p:spPr>
              <a:xfrm>
                <a:off x="6807840" y="5606500"/>
                <a:ext cx="2032200" cy="108720"/>
              </a:xfrm>
              <a:prstGeom prst="rect">
                <a:avLst/>
              </a:prstGeom>
            </p:spPr>
          </p:pic>
        </mc:Fallback>
      </mc:AlternateContent>
    </p:spTree>
    <p:extLst>
      <p:ext uri="{BB962C8B-B14F-4D97-AF65-F5344CB8AC3E}">
        <p14:creationId xmlns:p14="http://schemas.microsoft.com/office/powerpoint/2010/main" val="137051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40:19-24</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מ:יט-כד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133605" y="4696550"/>
            <a:ext cx="7718139" cy="1200329"/>
          </a:xfrm>
          <a:prstGeom prst="rect">
            <a:avLst/>
          </a:prstGeom>
          <a:noFill/>
        </p:spPr>
        <p:txBody>
          <a:bodyPr wrap="none" rtlCol="0">
            <a:spAutoFit/>
          </a:bodyPr>
          <a:lstStyle/>
          <a:p>
            <a:pPr algn="ctr"/>
            <a:r>
              <a:rPr lang="en-US" sz="3600">
                <a:solidFill>
                  <a:srgbClr val="FFFF00"/>
                </a:solidFill>
              </a:rPr>
              <a:t>Is the Earth Round or Flat?</a:t>
            </a:r>
          </a:p>
          <a:p>
            <a:pPr algn="ctr"/>
            <a:r>
              <a:rPr lang="en-US" sz="3600">
                <a:solidFill>
                  <a:srgbClr val="FFFF00"/>
                </a:solidFill>
              </a:rPr>
              <a:t>Isaiah has Something to Say About That!</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95" y="155501"/>
            <a:ext cx="8997855" cy="6063198"/>
          </a:xfrm>
          <a:prstGeom prst="rect">
            <a:avLst/>
          </a:prstGeom>
          <a:noFill/>
        </p:spPr>
        <p:txBody>
          <a:bodyPr wrap="square" rtlCol="0">
            <a:spAutoFit/>
          </a:bodyPr>
          <a:lstStyle/>
          <a:p>
            <a:r>
              <a:rPr lang="en-US" sz="2800" b="1">
                <a:solidFill>
                  <a:srgbClr val="FFC000"/>
                </a:solidFill>
                <a:cs typeface="+mj-cs"/>
              </a:rPr>
              <a:t>Duties of the Heart, Second Treatise on Examination 2:4</a:t>
            </a:r>
          </a:p>
          <a:p>
            <a:r>
              <a:rPr lang="en-US" sz="2400">
                <a:solidFill>
                  <a:srgbClr val="FFC000"/>
                </a:solidFill>
                <a:cs typeface="+mj-cs"/>
              </a:rPr>
              <a:t>From Scripture: The same can be demonstrated from Scriptures, as it is said, </a:t>
            </a:r>
            <a:r>
              <a:rPr lang="en-US" sz="2400">
                <a:solidFill>
                  <a:srgbClr val="00B0F0"/>
                </a:solidFill>
                <a:cs typeface="+mj-cs"/>
              </a:rPr>
              <a:t>"Lift up your eyes on high and behold, who created these?" </a:t>
            </a:r>
            <a:r>
              <a:rPr lang="en-US" sz="2400">
                <a:solidFill>
                  <a:srgbClr val="FFC000"/>
                </a:solidFill>
                <a:cs typeface="+mj-cs"/>
              </a:rPr>
              <a:t>(</a:t>
            </a:r>
            <a:r>
              <a:rPr lang="en-US" sz="2400">
                <a:solidFill>
                  <a:srgbClr val="92D050"/>
                </a:solidFill>
                <a:cs typeface="+mj-cs"/>
              </a:rPr>
              <a:t>Yeshaya 40:26</a:t>
            </a:r>
            <a:r>
              <a:rPr lang="en-US" sz="2400">
                <a:solidFill>
                  <a:srgbClr val="FFC000"/>
                </a:solidFill>
                <a:cs typeface="+mj-cs"/>
              </a:rPr>
              <a:t>). And again </a:t>
            </a:r>
            <a:r>
              <a:rPr lang="en-US" sz="2400">
                <a:solidFill>
                  <a:srgbClr val="00B0F0"/>
                </a:solidFill>
                <a:cs typeface="+mj-cs"/>
              </a:rPr>
              <a:t>"When I behold Your heavens, the work of Your fingers, the moon and the stars, which You have established" </a:t>
            </a:r>
            <a:r>
              <a:rPr lang="en-US" sz="2400">
                <a:solidFill>
                  <a:srgbClr val="FFC000"/>
                </a:solidFill>
                <a:cs typeface="+mj-cs"/>
              </a:rPr>
              <a:t>(</a:t>
            </a:r>
            <a:r>
              <a:rPr lang="en-US" sz="2400">
                <a:solidFill>
                  <a:srgbClr val="92D050"/>
                </a:solidFill>
                <a:cs typeface="+mj-cs"/>
              </a:rPr>
              <a:t>Tehilim 8:4</a:t>
            </a:r>
            <a:r>
              <a:rPr lang="en-US" sz="2400">
                <a:solidFill>
                  <a:srgbClr val="FFC000"/>
                </a:solidFill>
                <a:cs typeface="+mj-cs"/>
              </a:rPr>
              <a:t>). Scripture also said </a:t>
            </a:r>
            <a:r>
              <a:rPr lang="en-US" sz="2400">
                <a:solidFill>
                  <a:srgbClr val="00B0F0"/>
                </a:solidFill>
                <a:cs typeface="+mj-cs"/>
              </a:rPr>
              <a:t>"Have you not known? have you not heard? has it not been told you from the beginning? [have you not understood from the foundations of the earth?]" </a:t>
            </a:r>
            <a:r>
              <a:rPr lang="en-US" sz="2400">
                <a:solidFill>
                  <a:srgbClr val="FFC000"/>
                </a:solidFill>
                <a:cs typeface="+mj-cs"/>
              </a:rPr>
              <a:t>(</a:t>
            </a:r>
            <a:r>
              <a:rPr lang="en-US" sz="2400">
                <a:solidFill>
                  <a:srgbClr val="92D050"/>
                </a:solidFill>
                <a:cs typeface="+mj-cs"/>
              </a:rPr>
              <a:t>Yeshaya 40:21</a:t>
            </a:r>
            <a:r>
              <a:rPr lang="en-US" sz="2400">
                <a:solidFill>
                  <a:srgbClr val="FFC000"/>
                </a:solidFill>
                <a:cs typeface="+mj-cs"/>
              </a:rPr>
              <a:t>) Further </a:t>
            </a:r>
            <a:r>
              <a:rPr lang="en-US" sz="2400">
                <a:solidFill>
                  <a:srgbClr val="00B0F0"/>
                </a:solidFill>
                <a:cs typeface="+mj-cs"/>
              </a:rPr>
              <a:t>"Hear O deaf, look O blind, that you may see" </a:t>
            </a:r>
            <a:r>
              <a:rPr lang="en-US" sz="2400">
                <a:solidFill>
                  <a:srgbClr val="FFC000"/>
                </a:solidFill>
                <a:cs typeface="+mj-cs"/>
              </a:rPr>
              <a:t>(</a:t>
            </a:r>
            <a:r>
              <a:rPr lang="en-US" sz="2400">
                <a:solidFill>
                  <a:srgbClr val="92D050"/>
                </a:solidFill>
                <a:cs typeface="+mj-cs"/>
              </a:rPr>
              <a:t>Yeshaya 42:18</a:t>
            </a:r>
            <a:r>
              <a:rPr lang="en-US" sz="2400">
                <a:solidFill>
                  <a:srgbClr val="FFC000"/>
                </a:solidFill>
                <a:cs typeface="+mj-cs"/>
              </a:rPr>
              <a:t>); </a:t>
            </a:r>
            <a:r>
              <a:rPr lang="en-US" sz="2400">
                <a:solidFill>
                  <a:srgbClr val="00B0F0"/>
                </a:solidFill>
                <a:cs typeface="+mj-cs"/>
              </a:rPr>
              <a:t>"Better to go to the house of mourning than to go to the house of feasting, since that is the end of all men, and the living will take it to his heart" </a:t>
            </a:r>
            <a:r>
              <a:rPr lang="en-US" sz="2400">
                <a:solidFill>
                  <a:srgbClr val="FFC000"/>
                </a:solidFill>
                <a:cs typeface="+mj-cs"/>
              </a:rPr>
              <a:t>(</a:t>
            </a:r>
            <a:r>
              <a:rPr lang="en-US" sz="2400">
                <a:solidFill>
                  <a:srgbClr val="92D050"/>
                </a:solidFill>
                <a:cs typeface="+mj-cs"/>
              </a:rPr>
              <a:t>Koheles 7:2</a:t>
            </a:r>
            <a:r>
              <a:rPr lang="en-US" sz="2400">
                <a:solidFill>
                  <a:srgbClr val="FFC000"/>
                </a:solidFill>
                <a:cs typeface="+mj-cs"/>
              </a:rPr>
              <a:t>); </a:t>
            </a:r>
            <a:r>
              <a:rPr lang="en-US" sz="2400">
                <a:solidFill>
                  <a:srgbClr val="00B0F0"/>
                </a:solidFill>
                <a:cs typeface="+mj-cs"/>
              </a:rPr>
              <a:t>"The wise man, his eyes are in his head; but the fool walks in darkness"</a:t>
            </a:r>
            <a:r>
              <a:rPr lang="en-US" sz="2400">
                <a:solidFill>
                  <a:srgbClr val="FFC000"/>
                </a:solidFill>
                <a:cs typeface="+mj-cs"/>
              </a:rPr>
              <a:t> (</a:t>
            </a:r>
            <a:r>
              <a:rPr lang="en-US" sz="2400">
                <a:solidFill>
                  <a:srgbClr val="92D050"/>
                </a:solidFill>
                <a:cs typeface="+mj-cs"/>
              </a:rPr>
              <a:t>Koheles 2:14</a:t>
            </a:r>
            <a:r>
              <a:rPr lang="en-US" sz="2400">
                <a:solidFill>
                  <a:srgbClr val="FFC000"/>
                </a:solidFill>
                <a:cs typeface="+mj-cs"/>
              </a:rPr>
              <a:t>). </a:t>
            </a:r>
            <a:r>
              <a:rPr lang="en-US" sz="2400">
                <a:solidFill>
                  <a:srgbClr val="00B0F0"/>
                </a:solidFill>
                <a:cs typeface="+mj-cs"/>
              </a:rPr>
              <a:t>"But the path of the righteous is as the light of dawn that shines more till the day is perfect. The way of the wicked is as darkness; they know not at what they stumble" </a:t>
            </a:r>
            <a:r>
              <a:rPr lang="en-US" sz="2400">
                <a:solidFill>
                  <a:srgbClr val="FFC000"/>
                </a:solidFill>
                <a:cs typeface="+mj-cs"/>
              </a:rPr>
              <a:t>(</a:t>
            </a:r>
            <a:r>
              <a:rPr lang="en-US" sz="2400">
                <a:solidFill>
                  <a:srgbClr val="92D050"/>
                </a:solidFill>
                <a:cs typeface="+mj-cs"/>
              </a:rPr>
              <a:t>Mishlei 4:18-19</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332F501-52ED-0B9F-AB63-D4D854A0F3C0}"/>
                  </a:ext>
                </a:extLst>
              </p14:cNvPr>
              <p14:cNvContentPartPr/>
              <p14:nvPr/>
            </p14:nvContentPartPr>
            <p14:xfrm>
              <a:off x="767760" y="2433460"/>
              <a:ext cx="1036800" cy="71280"/>
            </p14:xfrm>
          </p:contentPart>
        </mc:Choice>
        <mc:Fallback>
          <p:pic>
            <p:nvPicPr>
              <p:cNvPr id="2" name="Ink 1">
                <a:extLst>
                  <a:ext uri="{FF2B5EF4-FFF2-40B4-BE49-F238E27FC236}">
                    <a16:creationId xmlns:a16="http://schemas.microsoft.com/office/drawing/2014/main" id="{6332F501-52ED-0B9F-AB63-D4D854A0F3C0}"/>
                  </a:ext>
                </a:extLst>
              </p:cNvPr>
              <p:cNvPicPr/>
              <p:nvPr/>
            </p:nvPicPr>
            <p:blipFill>
              <a:blip r:embed="rId5"/>
              <a:stretch>
                <a:fillRect/>
              </a:stretch>
            </p:blipFill>
            <p:spPr>
              <a:xfrm>
                <a:off x="750120" y="2415460"/>
                <a:ext cx="1072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D6A7E0E-D20C-A622-55FF-FC9BFB57F9E3}"/>
                  </a:ext>
                </a:extLst>
              </p14:cNvPr>
              <p14:cNvContentPartPr/>
              <p14:nvPr/>
            </p14:nvContentPartPr>
            <p14:xfrm>
              <a:off x="797280" y="1742980"/>
              <a:ext cx="1323000" cy="64440"/>
            </p14:xfrm>
          </p:contentPart>
        </mc:Choice>
        <mc:Fallback>
          <p:pic>
            <p:nvPicPr>
              <p:cNvPr id="4" name="Ink 3">
                <a:extLst>
                  <a:ext uri="{FF2B5EF4-FFF2-40B4-BE49-F238E27FC236}">
                    <a16:creationId xmlns:a16="http://schemas.microsoft.com/office/drawing/2014/main" id="{7D6A7E0E-D20C-A622-55FF-FC9BFB57F9E3}"/>
                  </a:ext>
                </a:extLst>
              </p:cNvPr>
              <p:cNvPicPr/>
              <p:nvPr/>
            </p:nvPicPr>
            <p:blipFill>
              <a:blip r:embed="rId7"/>
              <a:stretch>
                <a:fillRect/>
              </a:stretch>
            </p:blipFill>
            <p:spPr>
              <a:xfrm>
                <a:off x="779280" y="1725340"/>
                <a:ext cx="1358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976E276-DFC7-A51B-979C-82E2D20B2D2F}"/>
                  </a:ext>
                </a:extLst>
              </p14:cNvPr>
              <p14:cNvContentPartPr/>
              <p14:nvPr/>
            </p14:nvContentPartPr>
            <p14:xfrm>
              <a:off x="6930960" y="3136180"/>
              <a:ext cx="1319040" cy="70560"/>
            </p14:xfrm>
          </p:contentPart>
        </mc:Choice>
        <mc:Fallback>
          <p:pic>
            <p:nvPicPr>
              <p:cNvPr id="5" name="Ink 4">
                <a:extLst>
                  <a:ext uri="{FF2B5EF4-FFF2-40B4-BE49-F238E27FC236}">
                    <a16:creationId xmlns:a16="http://schemas.microsoft.com/office/drawing/2014/main" id="{1976E276-DFC7-A51B-979C-82E2D20B2D2F}"/>
                  </a:ext>
                </a:extLst>
              </p:cNvPr>
              <p:cNvPicPr/>
              <p:nvPr/>
            </p:nvPicPr>
            <p:blipFill>
              <a:blip r:embed="rId9"/>
              <a:stretch>
                <a:fillRect/>
              </a:stretch>
            </p:blipFill>
            <p:spPr>
              <a:xfrm>
                <a:off x="6912960" y="3118540"/>
                <a:ext cx="1354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8D0007F-966C-9FB4-C8E2-318764AB3E51}"/>
                  </a:ext>
                </a:extLst>
              </p14:cNvPr>
              <p14:cNvContentPartPr/>
              <p14:nvPr/>
            </p14:nvContentPartPr>
            <p14:xfrm>
              <a:off x="7525680" y="3530740"/>
              <a:ext cx="1255680" cy="31680"/>
            </p14:xfrm>
          </p:contentPart>
        </mc:Choice>
        <mc:Fallback>
          <p:pic>
            <p:nvPicPr>
              <p:cNvPr id="7" name="Ink 6">
                <a:extLst>
                  <a:ext uri="{FF2B5EF4-FFF2-40B4-BE49-F238E27FC236}">
                    <a16:creationId xmlns:a16="http://schemas.microsoft.com/office/drawing/2014/main" id="{D8D0007F-966C-9FB4-C8E2-318764AB3E51}"/>
                  </a:ext>
                </a:extLst>
              </p:cNvPr>
              <p:cNvPicPr/>
              <p:nvPr/>
            </p:nvPicPr>
            <p:blipFill>
              <a:blip r:embed="rId11"/>
              <a:stretch>
                <a:fillRect/>
              </a:stretch>
            </p:blipFill>
            <p:spPr>
              <a:xfrm>
                <a:off x="7508040" y="3513100"/>
                <a:ext cx="1291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BAAE01E-F221-C389-7A20-44D5A641ACB2}"/>
                  </a:ext>
                </a:extLst>
              </p14:cNvPr>
              <p14:cNvContentPartPr/>
              <p14:nvPr/>
            </p14:nvContentPartPr>
            <p14:xfrm>
              <a:off x="1547520" y="4626220"/>
              <a:ext cx="1115280" cy="66240"/>
            </p14:xfrm>
          </p:contentPart>
        </mc:Choice>
        <mc:Fallback>
          <p:pic>
            <p:nvPicPr>
              <p:cNvPr id="9" name="Ink 8">
                <a:extLst>
                  <a:ext uri="{FF2B5EF4-FFF2-40B4-BE49-F238E27FC236}">
                    <a16:creationId xmlns:a16="http://schemas.microsoft.com/office/drawing/2014/main" id="{9BAAE01E-F221-C389-7A20-44D5A641ACB2}"/>
                  </a:ext>
                </a:extLst>
              </p:cNvPr>
              <p:cNvPicPr/>
              <p:nvPr/>
            </p:nvPicPr>
            <p:blipFill>
              <a:blip r:embed="rId13"/>
              <a:stretch>
                <a:fillRect/>
              </a:stretch>
            </p:blipFill>
            <p:spPr>
              <a:xfrm>
                <a:off x="1529880" y="4608220"/>
                <a:ext cx="1150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3439A85-4AE7-78BF-2600-F7076A28BCB6}"/>
                  </a:ext>
                </a:extLst>
              </p14:cNvPr>
              <p14:cNvContentPartPr/>
              <p14:nvPr/>
            </p14:nvContentPartPr>
            <p14:xfrm>
              <a:off x="3561000" y="4986940"/>
              <a:ext cx="1130760" cy="63000"/>
            </p14:xfrm>
          </p:contentPart>
        </mc:Choice>
        <mc:Fallback>
          <p:pic>
            <p:nvPicPr>
              <p:cNvPr id="11" name="Ink 10">
                <a:extLst>
                  <a:ext uri="{FF2B5EF4-FFF2-40B4-BE49-F238E27FC236}">
                    <a16:creationId xmlns:a16="http://schemas.microsoft.com/office/drawing/2014/main" id="{23439A85-4AE7-78BF-2600-F7076A28BCB6}"/>
                  </a:ext>
                </a:extLst>
              </p:cNvPr>
              <p:cNvPicPr/>
              <p:nvPr/>
            </p:nvPicPr>
            <p:blipFill>
              <a:blip r:embed="rId15"/>
              <a:stretch>
                <a:fillRect/>
              </a:stretch>
            </p:blipFill>
            <p:spPr>
              <a:xfrm>
                <a:off x="3543000" y="4969300"/>
                <a:ext cx="1166400" cy="98640"/>
              </a:xfrm>
              <a:prstGeom prst="rect">
                <a:avLst/>
              </a:prstGeom>
            </p:spPr>
          </p:pic>
        </mc:Fallback>
      </mc:AlternateContent>
      <p:grpSp>
        <p:nvGrpSpPr>
          <p:cNvPr id="14" name="Group 13">
            <a:extLst>
              <a:ext uri="{FF2B5EF4-FFF2-40B4-BE49-F238E27FC236}">
                <a16:creationId xmlns:a16="http://schemas.microsoft.com/office/drawing/2014/main" id="{79D14EB2-387E-DFA3-F056-A95289DF1296}"/>
              </a:ext>
            </a:extLst>
          </p:cNvPr>
          <p:cNvGrpSpPr/>
          <p:nvPr/>
        </p:nvGrpSpPr>
        <p:grpSpPr>
          <a:xfrm>
            <a:off x="8724480" y="447340"/>
            <a:ext cx="753480" cy="5425920"/>
            <a:chOff x="8724480" y="447340"/>
            <a:chExt cx="753480" cy="542592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26330C1-6317-0162-3502-1CACD4978755}"/>
                    </a:ext>
                  </a:extLst>
                </p14:cNvPr>
                <p14:cNvContentPartPr/>
                <p14:nvPr/>
              </p14:nvContentPartPr>
              <p14:xfrm>
                <a:off x="8724480" y="823900"/>
                <a:ext cx="753480" cy="5049360"/>
              </p14:xfrm>
            </p:contentPart>
          </mc:Choice>
          <mc:Fallback>
            <p:pic>
              <p:nvPicPr>
                <p:cNvPr id="12" name="Ink 11">
                  <a:extLst>
                    <a:ext uri="{FF2B5EF4-FFF2-40B4-BE49-F238E27FC236}">
                      <a16:creationId xmlns:a16="http://schemas.microsoft.com/office/drawing/2014/main" id="{A26330C1-6317-0162-3502-1CACD4978755}"/>
                    </a:ext>
                  </a:extLst>
                </p:cNvPr>
                <p:cNvPicPr/>
                <p:nvPr/>
              </p:nvPicPr>
              <p:blipFill>
                <a:blip r:embed="rId17"/>
                <a:stretch>
                  <a:fillRect/>
                </a:stretch>
              </p:blipFill>
              <p:spPr>
                <a:xfrm>
                  <a:off x="8706480" y="805900"/>
                  <a:ext cx="789120" cy="508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AEF1D90-5EE3-421A-142D-825453F79D9C}"/>
                    </a:ext>
                  </a:extLst>
                </p14:cNvPr>
                <p14:cNvContentPartPr/>
                <p14:nvPr/>
              </p14:nvContentPartPr>
              <p14:xfrm>
                <a:off x="9125880" y="447340"/>
                <a:ext cx="334800" cy="415440"/>
              </p14:xfrm>
            </p:contentPart>
          </mc:Choice>
          <mc:Fallback>
            <p:pic>
              <p:nvPicPr>
                <p:cNvPr id="13" name="Ink 12">
                  <a:extLst>
                    <a:ext uri="{FF2B5EF4-FFF2-40B4-BE49-F238E27FC236}">
                      <a16:creationId xmlns:a16="http://schemas.microsoft.com/office/drawing/2014/main" id="{FAEF1D90-5EE3-421A-142D-825453F79D9C}"/>
                    </a:ext>
                  </a:extLst>
                </p:cNvPr>
                <p:cNvPicPr/>
                <p:nvPr/>
              </p:nvPicPr>
              <p:blipFill>
                <a:blip r:embed="rId19"/>
                <a:stretch>
                  <a:fillRect/>
                </a:stretch>
              </p:blipFill>
              <p:spPr>
                <a:xfrm>
                  <a:off x="9107880" y="429700"/>
                  <a:ext cx="370440" cy="451080"/>
                </a:xfrm>
                <a:prstGeom prst="rect">
                  <a:avLst/>
                </a:prstGeom>
              </p:spPr>
            </p:pic>
          </mc:Fallback>
        </mc:AlternateContent>
      </p:grpSp>
    </p:spTree>
    <p:extLst>
      <p:ext uri="{BB962C8B-B14F-4D97-AF65-F5344CB8AC3E}">
        <p14:creationId xmlns:p14="http://schemas.microsoft.com/office/powerpoint/2010/main" val="226986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389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95" y="155501"/>
            <a:ext cx="11658505" cy="6017032"/>
          </a:xfrm>
          <a:prstGeom prst="rect">
            <a:avLst/>
          </a:prstGeom>
          <a:noFill/>
        </p:spPr>
        <p:txBody>
          <a:bodyPr wrap="square" rtlCol="0">
            <a:spAutoFit/>
          </a:bodyPr>
          <a:lstStyle/>
          <a:p>
            <a:r>
              <a:rPr lang="en-US" sz="2800" b="1">
                <a:solidFill>
                  <a:srgbClr val="FFC000"/>
                </a:solidFill>
                <a:cs typeface="+mj-cs"/>
              </a:rPr>
              <a:t>Midrash Tehillim 19:4</a:t>
            </a:r>
          </a:p>
          <a:p>
            <a:r>
              <a:rPr lang="en-US" sz="2100">
                <a:solidFill>
                  <a:srgbClr val="FFC000"/>
                </a:solidFill>
                <a:cs typeface="+mj-cs"/>
              </a:rPr>
              <a:t>Another thing, the heavens declare the glory of God. Rabbi Yaakov bar Zavdi said that this refers to what is stated in </a:t>
            </a:r>
            <a:r>
              <a:rPr lang="en-US" sz="2100">
                <a:solidFill>
                  <a:srgbClr val="92D050"/>
                </a:solidFill>
                <a:cs typeface="+mj-cs"/>
              </a:rPr>
              <a:t>Psalms 116:12</a:t>
            </a:r>
            <a:r>
              <a:rPr lang="en-US" sz="2100">
                <a:solidFill>
                  <a:srgbClr val="FFC000"/>
                </a:solidFill>
                <a:cs typeface="+mj-cs"/>
              </a:rPr>
              <a:t>: </a:t>
            </a:r>
            <a:r>
              <a:rPr lang="en-US" sz="2100">
                <a:solidFill>
                  <a:srgbClr val="00B0F0"/>
                </a:solidFill>
                <a:cs typeface="+mj-cs"/>
              </a:rPr>
              <a:t>"What shall I render unto the LORD for all His benefits toward me?" </a:t>
            </a:r>
            <a:r>
              <a:rPr lang="en-US" sz="2100">
                <a:solidFill>
                  <a:srgbClr val="FFC000"/>
                </a:solidFill>
                <a:cs typeface="+mj-cs"/>
              </a:rPr>
              <a:t>Rabbi Shmuel bar Nachman said that four psalms should be recited, all of them in </a:t>
            </a:r>
            <a:r>
              <a:rPr lang="en-US" sz="2100">
                <a:solidFill>
                  <a:srgbClr val="92D050"/>
                </a:solidFill>
                <a:cs typeface="+mj-cs"/>
              </a:rPr>
              <a:t>Psalm 145</a:t>
            </a:r>
            <a:r>
              <a:rPr lang="en-US" sz="2100">
                <a:solidFill>
                  <a:srgbClr val="FFC000"/>
                </a:solidFill>
                <a:cs typeface="+mj-cs"/>
              </a:rPr>
              <a:t>. Another thing, the heavens declare the glory of God. It is like a hero who enters a country and his strength is unknown. One wise man said, </a:t>
            </a:r>
            <a:r>
              <a:rPr lang="en-US" sz="2100">
                <a:solidFill>
                  <a:srgbClr val="00B0F0"/>
                </a:solidFill>
                <a:cs typeface="+mj-cs"/>
              </a:rPr>
              <a:t>"I know that he is strong because he shakes the dust off his shoes." </a:t>
            </a:r>
            <a:r>
              <a:rPr lang="en-US" sz="2100">
                <a:solidFill>
                  <a:srgbClr val="FFC000"/>
                </a:solidFill>
                <a:cs typeface="+mj-cs"/>
              </a:rPr>
              <a:t>Similarly, we learn of the strength of the Holy One, blessed be He, from the heavens. Rabbi Yitzchak said that this is because it is written (</a:t>
            </a:r>
            <a:r>
              <a:rPr lang="en-US" sz="2100">
                <a:solidFill>
                  <a:srgbClr val="92D050"/>
                </a:solidFill>
                <a:cs typeface="+mj-cs"/>
              </a:rPr>
              <a:t>Jeremiah 23:24</a:t>
            </a:r>
            <a:r>
              <a:rPr lang="en-US" sz="2100">
                <a:solidFill>
                  <a:srgbClr val="FFC000"/>
                </a:solidFill>
                <a:cs typeface="+mj-cs"/>
              </a:rPr>
              <a:t>), </a:t>
            </a:r>
            <a:r>
              <a:rPr lang="en-US" sz="2100">
                <a:solidFill>
                  <a:srgbClr val="00B0F0"/>
                </a:solidFill>
                <a:cs typeface="+mj-cs"/>
              </a:rPr>
              <a:t>"Do I not fill heaven and earth?" </a:t>
            </a:r>
            <a:r>
              <a:rPr lang="en-US" sz="2100">
                <a:solidFill>
                  <a:srgbClr val="FFC000"/>
                </a:solidFill>
                <a:cs typeface="+mj-cs"/>
              </a:rPr>
              <a:t>Can it be that His glory fills the upper and lower worlds? But it has already been said (</a:t>
            </a:r>
            <a:r>
              <a:rPr lang="en-US" sz="2100">
                <a:solidFill>
                  <a:srgbClr val="92D050"/>
                </a:solidFill>
                <a:cs typeface="+mj-cs"/>
              </a:rPr>
              <a:t>Psalms 8:4</a:t>
            </a:r>
            <a:r>
              <a:rPr lang="en-US" sz="2100">
                <a:solidFill>
                  <a:srgbClr val="FFC000"/>
                </a:solidFill>
                <a:cs typeface="+mj-cs"/>
              </a:rPr>
              <a:t>), </a:t>
            </a:r>
            <a:r>
              <a:rPr lang="en-US" sz="2100">
                <a:solidFill>
                  <a:srgbClr val="00B0F0"/>
                </a:solidFill>
                <a:cs typeface="+mj-cs"/>
              </a:rPr>
              <a:t>"When I consider Your heavens, the work of Your fingers."</a:t>
            </a:r>
            <a:r>
              <a:rPr lang="en-US" sz="2100">
                <a:solidFill>
                  <a:srgbClr val="FFC000"/>
                </a:solidFill>
                <a:cs typeface="+mj-cs"/>
              </a:rPr>
              <a:t> They only contain the space of the Holy One, blessed be He's finger. This is like a king who hangs a veil over the entrance to his palace. The king says, </a:t>
            </a:r>
            <a:r>
              <a:rPr lang="en-US" sz="2100">
                <a:solidFill>
                  <a:srgbClr val="00B0F0"/>
                </a:solidFill>
                <a:cs typeface="+mj-cs"/>
              </a:rPr>
              <a:t>"Let anyone who is wise come and tell me what is behind the veil. Let anyone who is rich make a similar one, and let anyone who is strong touch it." </a:t>
            </a:r>
            <a:r>
              <a:rPr lang="en-US" sz="2100">
                <a:solidFill>
                  <a:srgbClr val="FFC000"/>
                </a:solidFill>
                <a:cs typeface="+mj-cs"/>
              </a:rPr>
              <a:t>So too, the Holy One, blessed be He, spreads out the heavens like a curtain, but He said, </a:t>
            </a:r>
            <a:r>
              <a:rPr lang="en-US" sz="2100">
                <a:solidFill>
                  <a:srgbClr val="00B0F0"/>
                </a:solidFill>
                <a:cs typeface="+mj-cs"/>
              </a:rPr>
              <a:t>"Let anyone who is wise tell me what it is, and let anyone who is strong touch it." </a:t>
            </a:r>
            <a:r>
              <a:rPr lang="en-US" sz="2100">
                <a:solidFill>
                  <a:srgbClr val="FFC000"/>
                </a:solidFill>
                <a:cs typeface="+mj-cs"/>
              </a:rPr>
              <a:t>Rabbi Pinchas said, </a:t>
            </a:r>
            <a:r>
              <a:rPr lang="en-US" sz="2100">
                <a:solidFill>
                  <a:srgbClr val="00B0F0"/>
                </a:solidFill>
                <a:cs typeface="+mj-cs"/>
              </a:rPr>
              <a:t>"When the heavens pour down and the earth grows, the creatures praise the Holy One, blessed be He." </a:t>
            </a:r>
            <a:r>
              <a:rPr lang="en-US" sz="2100">
                <a:solidFill>
                  <a:srgbClr val="FFC000"/>
                </a:solidFill>
                <a:cs typeface="+mj-cs"/>
              </a:rPr>
              <a:t>Therefore, the heavens declare the glory of God, and His handiwork proclaims His handiwork. When Israel sins, what is written (</a:t>
            </a:r>
            <a:r>
              <a:rPr lang="en-US" sz="2100">
                <a:solidFill>
                  <a:srgbClr val="92D050"/>
                </a:solidFill>
                <a:cs typeface="+mj-cs"/>
              </a:rPr>
              <a:t>Job 20:27</a:t>
            </a:r>
            <a:r>
              <a:rPr lang="en-US" sz="2100">
                <a:solidFill>
                  <a:srgbClr val="FFC000"/>
                </a:solidFill>
                <a:cs typeface="+mj-cs"/>
              </a:rPr>
              <a:t>), </a:t>
            </a:r>
            <a:r>
              <a:rPr lang="en-US" sz="2100">
                <a:solidFill>
                  <a:srgbClr val="00B0F0"/>
                </a:solidFill>
                <a:cs typeface="+mj-cs"/>
              </a:rPr>
              <a:t>"The heavens shall reveal his iniquity."</a:t>
            </a:r>
            <a:r>
              <a:rPr lang="en-US" sz="2100">
                <a:solidFill>
                  <a:srgbClr val="FFC000"/>
                </a:solidFill>
                <a:cs typeface="+mj-cs"/>
              </a:rPr>
              <a:t> When they are righteous, what is written (</a:t>
            </a:r>
            <a:r>
              <a:rPr lang="en-US" sz="2100">
                <a:solidFill>
                  <a:srgbClr val="92D050"/>
                </a:solidFill>
                <a:cs typeface="+mj-cs"/>
              </a:rPr>
              <a:t>Deuteronomy 28:12</a:t>
            </a:r>
            <a:r>
              <a:rPr lang="en-US" sz="2100">
                <a:solidFill>
                  <a:srgbClr val="FFC000"/>
                </a:solidFill>
                <a:cs typeface="+mj-cs"/>
              </a:rPr>
              <a:t>), </a:t>
            </a:r>
            <a:r>
              <a:rPr lang="en-US" sz="2100">
                <a:solidFill>
                  <a:srgbClr val="00B0F0"/>
                </a:solidFill>
                <a:cs typeface="+mj-cs"/>
              </a:rPr>
              <a:t>"The Lord shall open unto thee His good treasure."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BD61944-6529-D07C-A329-61711637A2AD}"/>
                  </a:ext>
                </a:extLst>
              </p14:cNvPr>
              <p14:cNvContentPartPr/>
              <p14:nvPr/>
            </p14:nvContentPartPr>
            <p14:xfrm>
              <a:off x="2748840" y="898780"/>
              <a:ext cx="3146040" cy="123840"/>
            </p14:xfrm>
          </p:contentPart>
        </mc:Choice>
        <mc:Fallback>
          <p:pic>
            <p:nvPicPr>
              <p:cNvPr id="2" name="Ink 1">
                <a:extLst>
                  <a:ext uri="{FF2B5EF4-FFF2-40B4-BE49-F238E27FC236}">
                    <a16:creationId xmlns:a16="http://schemas.microsoft.com/office/drawing/2014/main" id="{7BD61944-6529-D07C-A329-61711637A2AD}"/>
                  </a:ext>
                </a:extLst>
              </p:cNvPr>
              <p:cNvPicPr/>
              <p:nvPr/>
            </p:nvPicPr>
            <p:blipFill>
              <a:blip r:embed="rId5"/>
              <a:stretch>
                <a:fillRect/>
              </a:stretch>
            </p:blipFill>
            <p:spPr>
              <a:xfrm>
                <a:off x="2731200" y="880780"/>
                <a:ext cx="3181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8911448-6A3A-1163-EBAE-1F6E68100F05}"/>
                  </a:ext>
                </a:extLst>
              </p14:cNvPr>
              <p14:cNvContentPartPr/>
              <p14:nvPr/>
            </p14:nvContentPartPr>
            <p14:xfrm>
              <a:off x="1593600" y="1267420"/>
              <a:ext cx="1271160" cy="29160"/>
            </p14:xfrm>
          </p:contentPart>
        </mc:Choice>
        <mc:Fallback>
          <p:pic>
            <p:nvPicPr>
              <p:cNvPr id="4" name="Ink 3">
                <a:extLst>
                  <a:ext uri="{FF2B5EF4-FFF2-40B4-BE49-F238E27FC236}">
                    <a16:creationId xmlns:a16="http://schemas.microsoft.com/office/drawing/2014/main" id="{B8911448-6A3A-1163-EBAE-1F6E68100F05}"/>
                  </a:ext>
                </a:extLst>
              </p:cNvPr>
              <p:cNvPicPr/>
              <p:nvPr/>
            </p:nvPicPr>
            <p:blipFill>
              <a:blip r:embed="rId7"/>
              <a:stretch>
                <a:fillRect/>
              </a:stretch>
            </p:blipFill>
            <p:spPr>
              <a:xfrm>
                <a:off x="1575960" y="1249780"/>
                <a:ext cx="1306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58C1617-8973-0B8C-C8BE-D608B63932BC}"/>
                  </a:ext>
                </a:extLst>
              </p14:cNvPr>
              <p14:cNvContentPartPr/>
              <p14:nvPr/>
            </p14:nvContentPartPr>
            <p14:xfrm>
              <a:off x="8761920" y="1548220"/>
              <a:ext cx="909360" cy="55800"/>
            </p14:xfrm>
          </p:contentPart>
        </mc:Choice>
        <mc:Fallback>
          <p:pic>
            <p:nvPicPr>
              <p:cNvPr id="5" name="Ink 4">
                <a:extLst>
                  <a:ext uri="{FF2B5EF4-FFF2-40B4-BE49-F238E27FC236}">
                    <a16:creationId xmlns:a16="http://schemas.microsoft.com/office/drawing/2014/main" id="{B58C1617-8973-0B8C-C8BE-D608B63932BC}"/>
                  </a:ext>
                </a:extLst>
              </p:cNvPr>
              <p:cNvPicPr/>
              <p:nvPr/>
            </p:nvPicPr>
            <p:blipFill>
              <a:blip r:embed="rId9"/>
              <a:stretch>
                <a:fillRect/>
              </a:stretch>
            </p:blipFill>
            <p:spPr>
              <a:xfrm>
                <a:off x="8744280" y="1530580"/>
                <a:ext cx="945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473C5F2-83C1-027E-9DEC-B09D3C5FA155}"/>
                  </a:ext>
                </a:extLst>
              </p14:cNvPr>
              <p14:cNvContentPartPr/>
              <p14:nvPr/>
            </p14:nvContentPartPr>
            <p14:xfrm>
              <a:off x="1754520" y="2835580"/>
              <a:ext cx="1536840" cy="56880"/>
            </p14:xfrm>
          </p:contentPart>
        </mc:Choice>
        <mc:Fallback>
          <p:pic>
            <p:nvPicPr>
              <p:cNvPr id="7" name="Ink 6">
                <a:extLst>
                  <a:ext uri="{FF2B5EF4-FFF2-40B4-BE49-F238E27FC236}">
                    <a16:creationId xmlns:a16="http://schemas.microsoft.com/office/drawing/2014/main" id="{D473C5F2-83C1-027E-9DEC-B09D3C5FA155}"/>
                  </a:ext>
                </a:extLst>
              </p:cNvPr>
              <p:cNvPicPr/>
              <p:nvPr/>
            </p:nvPicPr>
            <p:blipFill>
              <a:blip r:embed="rId11"/>
              <a:stretch>
                <a:fillRect/>
              </a:stretch>
            </p:blipFill>
            <p:spPr>
              <a:xfrm>
                <a:off x="1736520" y="2817940"/>
                <a:ext cx="1572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481D21A-A96C-C2BE-95C8-D6CF3E0F593F}"/>
                  </a:ext>
                </a:extLst>
              </p14:cNvPr>
              <p14:cNvContentPartPr/>
              <p14:nvPr/>
            </p14:nvContentPartPr>
            <p14:xfrm>
              <a:off x="5335080" y="3172180"/>
              <a:ext cx="854280" cy="41400"/>
            </p14:xfrm>
          </p:contentPart>
        </mc:Choice>
        <mc:Fallback>
          <p:pic>
            <p:nvPicPr>
              <p:cNvPr id="9" name="Ink 8">
                <a:extLst>
                  <a:ext uri="{FF2B5EF4-FFF2-40B4-BE49-F238E27FC236}">
                    <a16:creationId xmlns:a16="http://schemas.microsoft.com/office/drawing/2014/main" id="{B481D21A-A96C-C2BE-95C8-D6CF3E0F593F}"/>
                  </a:ext>
                </a:extLst>
              </p:cNvPr>
              <p:cNvPicPr/>
              <p:nvPr/>
            </p:nvPicPr>
            <p:blipFill>
              <a:blip r:embed="rId13"/>
              <a:stretch>
                <a:fillRect/>
              </a:stretch>
            </p:blipFill>
            <p:spPr>
              <a:xfrm>
                <a:off x="5317080" y="3154180"/>
                <a:ext cx="889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EDBCB64-5B7B-32DD-0F79-22E9E5F045F7}"/>
                  </a:ext>
                </a:extLst>
              </p14:cNvPr>
              <p14:cNvContentPartPr/>
              <p14:nvPr/>
            </p14:nvContentPartPr>
            <p14:xfrm>
              <a:off x="665160" y="5697580"/>
              <a:ext cx="849600" cy="59400"/>
            </p14:xfrm>
          </p:contentPart>
        </mc:Choice>
        <mc:Fallback>
          <p:pic>
            <p:nvPicPr>
              <p:cNvPr id="11" name="Ink 10">
                <a:extLst>
                  <a:ext uri="{FF2B5EF4-FFF2-40B4-BE49-F238E27FC236}">
                    <a16:creationId xmlns:a16="http://schemas.microsoft.com/office/drawing/2014/main" id="{8EDBCB64-5B7B-32DD-0F79-22E9E5F045F7}"/>
                  </a:ext>
                </a:extLst>
              </p:cNvPr>
              <p:cNvPicPr/>
              <p:nvPr/>
            </p:nvPicPr>
            <p:blipFill>
              <a:blip r:embed="rId15"/>
              <a:stretch>
                <a:fillRect/>
              </a:stretch>
            </p:blipFill>
            <p:spPr>
              <a:xfrm>
                <a:off x="647160" y="5679580"/>
                <a:ext cx="885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4739F95-7599-FCAA-A6DD-C1EF06C20A9A}"/>
                  </a:ext>
                </a:extLst>
              </p14:cNvPr>
              <p14:cNvContentPartPr/>
              <p14:nvPr/>
            </p14:nvContentPartPr>
            <p14:xfrm>
              <a:off x="9126960" y="5389780"/>
              <a:ext cx="544320" cy="39600"/>
            </p14:xfrm>
          </p:contentPart>
        </mc:Choice>
        <mc:Fallback>
          <p:pic>
            <p:nvPicPr>
              <p:cNvPr id="12" name="Ink 11">
                <a:extLst>
                  <a:ext uri="{FF2B5EF4-FFF2-40B4-BE49-F238E27FC236}">
                    <a16:creationId xmlns:a16="http://schemas.microsoft.com/office/drawing/2014/main" id="{44739F95-7599-FCAA-A6DD-C1EF06C20A9A}"/>
                  </a:ext>
                </a:extLst>
              </p:cNvPr>
              <p:cNvPicPr/>
              <p:nvPr/>
            </p:nvPicPr>
            <p:blipFill>
              <a:blip r:embed="rId17"/>
              <a:stretch>
                <a:fillRect/>
              </a:stretch>
            </p:blipFill>
            <p:spPr>
              <a:xfrm>
                <a:off x="9108960" y="5371780"/>
                <a:ext cx="579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7466D89-11AA-0920-29DC-62BD26C27221}"/>
                  </a:ext>
                </a:extLst>
              </p14:cNvPr>
              <p14:cNvContentPartPr/>
              <p14:nvPr/>
            </p14:nvContentPartPr>
            <p14:xfrm>
              <a:off x="884400" y="6013300"/>
              <a:ext cx="1866240" cy="51840"/>
            </p14:xfrm>
          </p:contentPart>
        </mc:Choice>
        <mc:Fallback>
          <p:pic>
            <p:nvPicPr>
              <p:cNvPr id="13" name="Ink 12">
                <a:extLst>
                  <a:ext uri="{FF2B5EF4-FFF2-40B4-BE49-F238E27FC236}">
                    <a16:creationId xmlns:a16="http://schemas.microsoft.com/office/drawing/2014/main" id="{D7466D89-11AA-0920-29DC-62BD26C27221}"/>
                  </a:ext>
                </a:extLst>
              </p:cNvPr>
              <p:cNvPicPr/>
              <p:nvPr/>
            </p:nvPicPr>
            <p:blipFill>
              <a:blip r:embed="rId19"/>
              <a:stretch>
                <a:fillRect/>
              </a:stretch>
            </p:blipFill>
            <p:spPr>
              <a:xfrm>
                <a:off x="866760" y="5995660"/>
                <a:ext cx="1901880" cy="87480"/>
              </a:xfrm>
              <a:prstGeom prst="rect">
                <a:avLst/>
              </a:prstGeom>
            </p:spPr>
          </p:pic>
        </mc:Fallback>
      </mc:AlternateContent>
    </p:spTree>
    <p:extLst>
      <p:ext uri="{BB962C8B-B14F-4D97-AF65-F5344CB8AC3E}">
        <p14:creationId xmlns:p14="http://schemas.microsoft.com/office/powerpoint/2010/main" val="62460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2700" y="12700"/>
            <a:ext cx="9715500" cy="52260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AutoShape 2">
            <a:extLst>
              <a:ext uri="{FF2B5EF4-FFF2-40B4-BE49-F238E27FC236}">
                <a16:creationId xmlns:a16="http://schemas.microsoft.com/office/drawing/2014/main" id="{8ED603DA-DB0A-53A6-B05B-A9C356A19E0D}"/>
              </a:ext>
            </a:extLst>
          </p:cNvPr>
          <p:cNvSpPr>
            <a:spLocks noChangeAspect="1" noChangeArrowheads="1"/>
          </p:cNvSpPr>
          <p:nvPr/>
        </p:nvSpPr>
        <p:spPr bwMode="auto">
          <a:xfrm>
            <a:off x="3124200" y="871538"/>
            <a:ext cx="5943600" cy="511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ADAD4846-096F-FFAC-589F-18F5BDB95C0B}"/>
              </a:ext>
            </a:extLst>
          </p:cNvPr>
          <p:cNvSpPr>
            <a:spLocks noChangeAspect="1" noChangeArrowheads="1"/>
          </p:cNvSpPr>
          <p:nvPr/>
        </p:nvSpPr>
        <p:spPr bwMode="auto">
          <a:xfrm>
            <a:off x="3276600" y="1023938"/>
            <a:ext cx="5943600" cy="511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7A83826F-402F-B730-455A-91C3E6CB225D}"/>
              </a:ext>
            </a:extLst>
          </p:cNvPr>
          <p:cNvGrpSpPr/>
          <p:nvPr/>
        </p:nvGrpSpPr>
        <p:grpSpPr>
          <a:xfrm>
            <a:off x="2263920" y="1345180"/>
            <a:ext cx="1933200" cy="2040480"/>
            <a:chOff x="2263920" y="1345180"/>
            <a:chExt cx="1933200" cy="20404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4A58CB6-A95C-B5EF-00E0-F3AFF232E84D}"/>
                    </a:ext>
                  </a:extLst>
                </p14:cNvPr>
                <p14:cNvContentPartPr/>
                <p14:nvPr/>
              </p14:nvContentPartPr>
              <p14:xfrm>
                <a:off x="2263920" y="1345180"/>
                <a:ext cx="1933200" cy="2040480"/>
              </p14:xfrm>
            </p:contentPart>
          </mc:Choice>
          <mc:Fallback>
            <p:pic>
              <p:nvPicPr>
                <p:cNvPr id="3" name="Ink 2">
                  <a:extLst>
                    <a:ext uri="{FF2B5EF4-FFF2-40B4-BE49-F238E27FC236}">
                      <a16:creationId xmlns:a16="http://schemas.microsoft.com/office/drawing/2014/main" id="{54A58CB6-A95C-B5EF-00E0-F3AFF232E84D}"/>
                    </a:ext>
                  </a:extLst>
                </p:cNvPr>
                <p:cNvPicPr/>
                <p:nvPr/>
              </p:nvPicPr>
              <p:blipFill>
                <a:blip r:embed="rId5"/>
                <a:stretch>
                  <a:fillRect/>
                </a:stretch>
              </p:blipFill>
              <p:spPr>
                <a:xfrm>
                  <a:off x="2246280" y="1327180"/>
                  <a:ext cx="1968840" cy="207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BEF14B3-FD42-4CC0-7DC2-248C0333F71F}"/>
                    </a:ext>
                  </a:extLst>
                </p14:cNvPr>
                <p14:cNvContentPartPr/>
                <p14:nvPr/>
              </p14:nvContentPartPr>
              <p14:xfrm>
                <a:off x="3170400" y="2327260"/>
                <a:ext cx="68400" cy="81720"/>
              </p14:xfrm>
            </p:contentPart>
          </mc:Choice>
          <mc:Fallback>
            <p:pic>
              <p:nvPicPr>
                <p:cNvPr id="5" name="Ink 4">
                  <a:extLst>
                    <a:ext uri="{FF2B5EF4-FFF2-40B4-BE49-F238E27FC236}">
                      <a16:creationId xmlns:a16="http://schemas.microsoft.com/office/drawing/2014/main" id="{CBEF14B3-FD42-4CC0-7DC2-248C0333F71F}"/>
                    </a:ext>
                  </a:extLst>
                </p:cNvPr>
                <p:cNvPicPr/>
                <p:nvPr/>
              </p:nvPicPr>
              <p:blipFill>
                <a:blip r:embed="rId7"/>
                <a:stretch>
                  <a:fillRect/>
                </a:stretch>
              </p:blipFill>
              <p:spPr>
                <a:xfrm>
                  <a:off x="3152400" y="2309620"/>
                  <a:ext cx="104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5379D39E-6FE5-8D8C-4C34-08593353D5A9}"/>
                    </a:ext>
                  </a:extLst>
                </p14:cNvPr>
                <p14:cNvContentPartPr/>
                <p14:nvPr/>
              </p14:nvContentPartPr>
              <p14:xfrm>
                <a:off x="3209280" y="1815700"/>
                <a:ext cx="804960" cy="520920"/>
              </p14:xfrm>
            </p:contentPart>
          </mc:Choice>
          <mc:Fallback>
            <p:pic>
              <p:nvPicPr>
                <p:cNvPr id="9" name="Ink 8">
                  <a:extLst>
                    <a:ext uri="{FF2B5EF4-FFF2-40B4-BE49-F238E27FC236}">
                      <a16:creationId xmlns:a16="http://schemas.microsoft.com/office/drawing/2014/main" id="{5379D39E-6FE5-8D8C-4C34-08593353D5A9}"/>
                    </a:ext>
                  </a:extLst>
                </p:cNvPr>
                <p:cNvPicPr/>
                <p:nvPr/>
              </p:nvPicPr>
              <p:blipFill>
                <a:blip r:embed="rId9"/>
                <a:stretch>
                  <a:fillRect/>
                </a:stretch>
              </p:blipFill>
              <p:spPr>
                <a:xfrm>
                  <a:off x="3191640" y="1797700"/>
                  <a:ext cx="84060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36A6B6A-BEB5-BF92-B6C0-EB47F9EE5E33}"/>
                    </a:ext>
                  </a:extLst>
                </p14:cNvPr>
                <p14:cNvContentPartPr/>
                <p14:nvPr/>
              </p14:nvContentPartPr>
              <p14:xfrm>
                <a:off x="3351840" y="1821100"/>
                <a:ext cx="145800" cy="205200"/>
              </p14:xfrm>
            </p:contentPart>
          </mc:Choice>
          <mc:Fallback>
            <p:pic>
              <p:nvPicPr>
                <p:cNvPr id="11" name="Ink 10">
                  <a:extLst>
                    <a:ext uri="{FF2B5EF4-FFF2-40B4-BE49-F238E27FC236}">
                      <a16:creationId xmlns:a16="http://schemas.microsoft.com/office/drawing/2014/main" id="{936A6B6A-BEB5-BF92-B6C0-EB47F9EE5E33}"/>
                    </a:ext>
                  </a:extLst>
                </p:cNvPr>
                <p:cNvPicPr/>
                <p:nvPr/>
              </p:nvPicPr>
              <p:blipFill>
                <a:blip r:embed="rId11"/>
                <a:stretch>
                  <a:fillRect/>
                </a:stretch>
              </p:blipFill>
              <p:spPr>
                <a:xfrm>
                  <a:off x="3334200" y="1803460"/>
                  <a:ext cx="1814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6458068E-F142-3D0D-0488-A2E3AEF791A2}"/>
                    </a:ext>
                  </a:extLst>
                </p14:cNvPr>
                <p14:cNvContentPartPr/>
                <p14:nvPr/>
              </p14:nvContentPartPr>
              <p14:xfrm>
                <a:off x="2528160" y="1643980"/>
                <a:ext cx="663120" cy="690120"/>
              </p14:xfrm>
            </p:contentPart>
          </mc:Choice>
          <mc:Fallback>
            <p:pic>
              <p:nvPicPr>
                <p:cNvPr id="13" name="Ink 12">
                  <a:extLst>
                    <a:ext uri="{FF2B5EF4-FFF2-40B4-BE49-F238E27FC236}">
                      <a16:creationId xmlns:a16="http://schemas.microsoft.com/office/drawing/2014/main" id="{6458068E-F142-3D0D-0488-A2E3AEF791A2}"/>
                    </a:ext>
                  </a:extLst>
                </p:cNvPr>
                <p:cNvPicPr/>
                <p:nvPr/>
              </p:nvPicPr>
              <p:blipFill>
                <a:blip r:embed="rId13"/>
                <a:stretch>
                  <a:fillRect/>
                </a:stretch>
              </p:blipFill>
              <p:spPr>
                <a:xfrm>
                  <a:off x="2510520" y="1625980"/>
                  <a:ext cx="69876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4512BDD9-7F3E-3C8D-B939-5A830BB40D4C}"/>
                    </a:ext>
                  </a:extLst>
                </p14:cNvPr>
                <p14:cNvContentPartPr/>
                <p14:nvPr/>
              </p14:nvContentPartPr>
              <p14:xfrm>
                <a:off x="2478480" y="2376580"/>
                <a:ext cx="714240" cy="733320"/>
              </p14:xfrm>
            </p:contentPart>
          </mc:Choice>
          <mc:Fallback>
            <p:pic>
              <p:nvPicPr>
                <p:cNvPr id="14" name="Ink 13">
                  <a:extLst>
                    <a:ext uri="{FF2B5EF4-FFF2-40B4-BE49-F238E27FC236}">
                      <a16:creationId xmlns:a16="http://schemas.microsoft.com/office/drawing/2014/main" id="{4512BDD9-7F3E-3C8D-B939-5A830BB40D4C}"/>
                    </a:ext>
                  </a:extLst>
                </p:cNvPr>
                <p:cNvPicPr/>
                <p:nvPr/>
              </p:nvPicPr>
              <p:blipFill>
                <a:blip r:embed="rId15"/>
                <a:stretch>
                  <a:fillRect/>
                </a:stretch>
              </p:blipFill>
              <p:spPr>
                <a:xfrm>
                  <a:off x="2460840" y="2358940"/>
                  <a:ext cx="749880" cy="76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96AD4ED0-D46D-BDF5-4F75-0709BB550624}"/>
                  </a:ext>
                </a:extLst>
              </p14:cNvPr>
              <p14:cNvContentPartPr/>
              <p14:nvPr/>
            </p14:nvContentPartPr>
            <p14:xfrm>
              <a:off x="3269040" y="2414380"/>
              <a:ext cx="249120" cy="365760"/>
            </p14:xfrm>
          </p:contentPart>
        </mc:Choice>
        <mc:Fallback>
          <p:pic>
            <p:nvPicPr>
              <p:cNvPr id="16" name="Ink 15">
                <a:extLst>
                  <a:ext uri="{FF2B5EF4-FFF2-40B4-BE49-F238E27FC236}">
                    <a16:creationId xmlns:a16="http://schemas.microsoft.com/office/drawing/2014/main" id="{96AD4ED0-D46D-BDF5-4F75-0709BB550624}"/>
                  </a:ext>
                </a:extLst>
              </p:cNvPr>
              <p:cNvPicPr/>
              <p:nvPr/>
            </p:nvPicPr>
            <p:blipFill>
              <a:blip r:embed="rId17"/>
              <a:stretch>
                <a:fillRect/>
              </a:stretch>
            </p:blipFill>
            <p:spPr>
              <a:xfrm>
                <a:off x="3251040" y="2396380"/>
                <a:ext cx="284760" cy="401400"/>
              </a:xfrm>
              <a:prstGeom prst="rect">
                <a:avLst/>
              </a:prstGeom>
            </p:spPr>
          </p:pic>
        </mc:Fallback>
      </mc:AlternateContent>
      <p:grpSp>
        <p:nvGrpSpPr>
          <p:cNvPr id="22" name="Group 21">
            <a:extLst>
              <a:ext uri="{FF2B5EF4-FFF2-40B4-BE49-F238E27FC236}">
                <a16:creationId xmlns:a16="http://schemas.microsoft.com/office/drawing/2014/main" id="{933FBE06-DEFF-A89D-2376-AA5B7E4B3A5E}"/>
              </a:ext>
            </a:extLst>
          </p:cNvPr>
          <p:cNvGrpSpPr/>
          <p:nvPr/>
        </p:nvGrpSpPr>
        <p:grpSpPr>
          <a:xfrm>
            <a:off x="2411160" y="1147900"/>
            <a:ext cx="2319480" cy="1893960"/>
            <a:chOff x="2411160" y="1147900"/>
            <a:chExt cx="2319480" cy="189396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E3425C84-634F-AE2B-30AC-AF2BFA2EC326}"/>
                    </a:ext>
                  </a:extLst>
                </p14:cNvPr>
                <p14:cNvContentPartPr/>
                <p14:nvPr/>
              </p14:nvContentPartPr>
              <p14:xfrm>
                <a:off x="2411160" y="1854220"/>
                <a:ext cx="1570320" cy="1187640"/>
              </p14:xfrm>
            </p:contentPart>
          </mc:Choice>
          <mc:Fallback>
            <p:pic>
              <p:nvPicPr>
                <p:cNvPr id="17" name="Ink 16">
                  <a:extLst>
                    <a:ext uri="{FF2B5EF4-FFF2-40B4-BE49-F238E27FC236}">
                      <a16:creationId xmlns:a16="http://schemas.microsoft.com/office/drawing/2014/main" id="{E3425C84-634F-AE2B-30AC-AF2BFA2EC326}"/>
                    </a:ext>
                  </a:extLst>
                </p:cNvPr>
                <p:cNvPicPr/>
                <p:nvPr/>
              </p:nvPicPr>
              <p:blipFill>
                <a:blip r:embed="rId19"/>
                <a:stretch>
                  <a:fillRect/>
                </a:stretch>
              </p:blipFill>
              <p:spPr>
                <a:xfrm>
                  <a:off x="2393160" y="1836220"/>
                  <a:ext cx="1605960" cy="1223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5B530142-2028-0EF0-ED23-FE380FE6ED08}"/>
                    </a:ext>
                  </a:extLst>
                </p14:cNvPr>
                <p14:cNvContentPartPr/>
                <p14:nvPr/>
              </p14:nvContentPartPr>
              <p14:xfrm>
                <a:off x="3652440" y="1151140"/>
                <a:ext cx="1080" cy="1800"/>
              </p14:xfrm>
            </p:contentPart>
          </mc:Choice>
          <mc:Fallback>
            <p:pic>
              <p:nvPicPr>
                <p:cNvPr id="18" name="Ink 17">
                  <a:extLst>
                    <a:ext uri="{FF2B5EF4-FFF2-40B4-BE49-F238E27FC236}">
                      <a16:creationId xmlns:a16="http://schemas.microsoft.com/office/drawing/2014/main" id="{5B530142-2028-0EF0-ED23-FE380FE6ED08}"/>
                    </a:ext>
                  </a:extLst>
                </p:cNvPr>
                <p:cNvPicPr/>
                <p:nvPr/>
              </p:nvPicPr>
              <p:blipFill>
                <a:blip r:embed="rId21"/>
                <a:stretch>
                  <a:fillRect/>
                </a:stretch>
              </p:blipFill>
              <p:spPr>
                <a:xfrm>
                  <a:off x="3634440" y="113314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F10ECDE7-833C-7502-6CBB-B61F9E4704B1}"/>
                    </a:ext>
                  </a:extLst>
                </p14:cNvPr>
                <p14:cNvContentPartPr/>
                <p14:nvPr/>
              </p14:nvContentPartPr>
              <p14:xfrm>
                <a:off x="3651000" y="1147900"/>
                <a:ext cx="729000" cy="1344960"/>
              </p14:xfrm>
            </p:contentPart>
          </mc:Choice>
          <mc:Fallback>
            <p:pic>
              <p:nvPicPr>
                <p:cNvPr id="19" name="Ink 18">
                  <a:extLst>
                    <a:ext uri="{FF2B5EF4-FFF2-40B4-BE49-F238E27FC236}">
                      <a16:creationId xmlns:a16="http://schemas.microsoft.com/office/drawing/2014/main" id="{F10ECDE7-833C-7502-6CBB-B61F9E4704B1}"/>
                    </a:ext>
                  </a:extLst>
                </p:cNvPr>
                <p:cNvPicPr/>
                <p:nvPr/>
              </p:nvPicPr>
              <p:blipFill>
                <a:blip r:embed="rId23"/>
                <a:stretch>
                  <a:fillRect/>
                </a:stretch>
              </p:blipFill>
              <p:spPr>
                <a:xfrm>
                  <a:off x="3633000" y="1129900"/>
                  <a:ext cx="764640" cy="1380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B42AEE56-E8C3-FB8F-5B45-60BD8CAD8A5C}"/>
                    </a:ext>
                  </a:extLst>
                </p14:cNvPr>
                <p14:cNvContentPartPr/>
                <p14:nvPr/>
              </p14:nvContentPartPr>
              <p14:xfrm>
                <a:off x="4257240" y="2415460"/>
                <a:ext cx="241920" cy="182160"/>
              </p14:xfrm>
            </p:contentPart>
          </mc:Choice>
          <mc:Fallback>
            <p:pic>
              <p:nvPicPr>
                <p:cNvPr id="20" name="Ink 19">
                  <a:extLst>
                    <a:ext uri="{FF2B5EF4-FFF2-40B4-BE49-F238E27FC236}">
                      <a16:creationId xmlns:a16="http://schemas.microsoft.com/office/drawing/2014/main" id="{B42AEE56-E8C3-FB8F-5B45-60BD8CAD8A5C}"/>
                    </a:ext>
                  </a:extLst>
                </p:cNvPr>
                <p:cNvPicPr/>
                <p:nvPr/>
              </p:nvPicPr>
              <p:blipFill>
                <a:blip r:embed="rId25"/>
                <a:stretch>
                  <a:fillRect/>
                </a:stretch>
              </p:blipFill>
              <p:spPr>
                <a:xfrm>
                  <a:off x="4239240" y="2397460"/>
                  <a:ext cx="277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ECB6AA6F-3847-F991-915B-A8498F310F12}"/>
                    </a:ext>
                  </a:extLst>
                </p14:cNvPr>
                <p14:cNvContentPartPr/>
                <p14:nvPr/>
              </p14:nvContentPartPr>
              <p14:xfrm>
                <a:off x="4454160" y="1483780"/>
                <a:ext cx="276480" cy="354240"/>
              </p14:xfrm>
            </p:contentPart>
          </mc:Choice>
          <mc:Fallback>
            <p:pic>
              <p:nvPicPr>
                <p:cNvPr id="21" name="Ink 20">
                  <a:extLst>
                    <a:ext uri="{FF2B5EF4-FFF2-40B4-BE49-F238E27FC236}">
                      <a16:creationId xmlns:a16="http://schemas.microsoft.com/office/drawing/2014/main" id="{ECB6AA6F-3847-F991-915B-A8498F310F12}"/>
                    </a:ext>
                  </a:extLst>
                </p:cNvPr>
                <p:cNvPicPr/>
                <p:nvPr/>
              </p:nvPicPr>
              <p:blipFill>
                <a:blip r:embed="rId27"/>
                <a:stretch>
                  <a:fillRect/>
                </a:stretch>
              </p:blipFill>
              <p:spPr>
                <a:xfrm>
                  <a:off x="4436160" y="1465780"/>
                  <a:ext cx="312120" cy="389880"/>
                </a:xfrm>
                <a:prstGeom prst="rect">
                  <a:avLst/>
                </a:prstGeom>
              </p:spPr>
            </p:pic>
          </mc:Fallback>
        </mc:AlternateContent>
      </p:grpSp>
      <p:grpSp>
        <p:nvGrpSpPr>
          <p:cNvPr id="42" name="Group 41">
            <a:extLst>
              <a:ext uri="{FF2B5EF4-FFF2-40B4-BE49-F238E27FC236}">
                <a16:creationId xmlns:a16="http://schemas.microsoft.com/office/drawing/2014/main" id="{E2020EF0-C0B9-D8CA-CBCF-525AD7A5E816}"/>
              </a:ext>
            </a:extLst>
          </p:cNvPr>
          <p:cNvGrpSpPr/>
          <p:nvPr/>
        </p:nvGrpSpPr>
        <p:grpSpPr>
          <a:xfrm>
            <a:off x="6001800" y="900940"/>
            <a:ext cx="3443400" cy="1041840"/>
            <a:chOff x="6001800" y="900940"/>
            <a:chExt cx="3443400" cy="1041840"/>
          </a:xfrm>
        </p:grpSpPr>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836F605B-A4CC-AE3A-C2B5-F7080E161CCB}"/>
                    </a:ext>
                  </a:extLst>
                </p14:cNvPr>
                <p14:cNvContentPartPr/>
                <p14:nvPr/>
              </p14:nvContentPartPr>
              <p14:xfrm>
                <a:off x="6209880" y="900940"/>
                <a:ext cx="212400" cy="312480"/>
              </p14:xfrm>
            </p:contentPart>
          </mc:Choice>
          <mc:Fallback>
            <p:pic>
              <p:nvPicPr>
                <p:cNvPr id="23" name="Ink 22">
                  <a:extLst>
                    <a:ext uri="{FF2B5EF4-FFF2-40B4-BE49-F238E27FC236}">
                      <a16:creationId xmlns:a16="http://schemas.microsoft.com/office/drawing/2014/main" id="{836F605B-A4CC-AE3A-C2B5-F7080E161CCB}"/>
                    </a:ext>
                  </a:extLst>
                </p:cNvPr>
                <p:cNvPicPr/>
                <p:nvPr/>
              </p:nvPicPr>
              <p:blipFill>
                <a:blip r:embed="rId29"/>
                <a:stretch>
                  <a:fillRect/>
                </a:stretch>
              </p:blipFill>
              <p:spPr>
                <a:xfrm>
                  <a:off x="6191880" y="882940"/>
                  <a:ext cx="2480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8101AFE1-4FB3-D0B1-D8F6-44F00C9FA45E}"/>
                    </a:ext>
                  </a:extLst>
                </p14:cNvPr>
                <p14:cNvContentPartPr/>
                <p14:nvPr/>
              </p14:nvContentPartPr>
              <p14:xfrm>
                <a:off x="6001800" y="1424020"/>
                <a:ext cx="475920" cy="38880"/>
              </p14:xfrm>
            </p:contentPart>
          </mc:Choice>
          <mc:Fallback>
            <p:pic>
              <p:nvPicPr>
                <p:cNvPr id="24" name="Ink 23">
                  <a:extLst>
                    <a:ext uri="{FF2B5EF4-FFF2-40B4-BE49-F238E27FC236}">
                      <a16:creationId xmlns:a16="http://schemas.microsoft.com/office/drawing/2014/main" id="{8101AFE1-4FB3-D0B1-D8F6-44F00C9FA45E}"/>
                    </a:ext>
                  </a:extLst>
                </p:cNvPr>
                <p:cNvPicPr/>
                <p:nvPr/>
              </p:nvPicPr>
              <p:blipFill>
                <a:blip r:embed="rId31"/>
                <a:stretch>
                  <a:fillRect/>
                </a:stretch>
              </p:blipFill>
              <p:spPr>
                <a:xfrm>
                  <a:off x="5983800" y="1406020"/>
                  <a:ext cx="511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572A2ACA-3C30-A0AB-5A69-42D5907BAE9D}"/>
                    </a:ext>
                  </a:extLst>
                </p14:cNvPr>
                <p14:cNvContentPartPr/>
                <p14:nvPr/>
              </p14:nvContentPartPr>
              <p14:xfrm>
                <a:off x="6035280" y="1623820"/>
                <a:ext cx="374760" cy="318960"/>
              </p14:xfrm>
            </p:contentPart>
          </mc:Choice>
          <mc:Fallback>
            <p:pic>
              <p:nvPicPr>
                <p:cNvPr id="25" name="Ink 24">
                  <a:extLst>
                    <a:ext uri="{FF2B5EF4-FFF2-40B4-BE49-F238E27FC236}">
                      <a16:creationId xmlns:a16="http://schemas.microsoft.com/office/drawing/2014/main" id="{572A2ACA-3C30-A0AB-5A69-42D5907BAE9D}"/>
                    </a:ext>
                  </a:extLst>
                </p:cNvPr>
                <p:cNvPicPr/>
                <p:nvPr/>
              </p:nvPicPr>
              <p:blipFill>
                <a:blip r:embed="rId33"/>
                <a:stretch>
                  <a:fillRect/>
                </a:stretch>
              </p:blipFill>
              <p:spPr>
                <a:xfrm>
                  <a:off x="6017640" y="1606180"/>
                  <a:ext cx="41040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3EC8F88C-A087-7679-82F3-469E3CC89356}"/>
                    </a:ext>
                  </a:extLst>
                </p14:cNvPr>
                <p14:cNvContentPartPr/>
                <p14:nvPr/>
              </p14:nvContentPartPr>
              <p14:xfrm>
                <a:off x="6715320" y="1441660"/>
                <a:ext cx="126720" cy="19440"/>
              </p14:xfrm>
            </p:contentPart>
          </mc:Choice>
          <mc:Fallback>
            <p:pic>
              <p:nvPicPr>
                <p:cNvPr id="26" name="Ink 25">
                  <a:extLst>
                    <a:ext uri="{FF2B5EF4-FFF2-40B4-BE49-F238E27FC236}">
                      <a16:creationId xmlns:a16="http://schemas.microsoft.com/office/drawing/2014/main" id="{3EC8F88C-A087-7679-82F3-469E3CC89356}"/>
                    </a:ext>
                  </a:extLst>
                </p:cNvPr>
                <p:cNvPicPr/>
                <p:nvPr/>
              </p:nvPicPr>
              <p:blipFill>
                <a:blip r:embed="rId35"/>
                <a:stretch>
                  <a:fillRect/>
                </a:stretch>
              </p:blipFill>
              <p:spPr>
                <a:xfrm>
                  <a:off x="6697680" y="1424020"/>
                  <a:ext cx="162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0ADE26B3-0FDA-D49D-2562-FD7E8729700E}"/>
                    </a:ext>
                  </a:extLst>
                </p14:cNvPr>
                <p14:cNvContentPartPr/>
                <p14:nvPr/>
              </p14:nvContentPartPr>
              <p14:xfrm>
                <a:off x="6648360" y="1339420"/>
                <a:ext cx="742680" cy="324000"/>
              </p14:xfrm>
            </p:contentPart>
          </mc:Choice>
          <mc:Fallback>
            <p:pic>
              <p:nvPicPr>
                <p:cNvPr id="27" name="Ink 26">
                  <a:extLst>
                    <a:ext uri="{FF2B5EF4-FFF2-40B4-BE49-F238E27FC236}">
                      <a16:creationId xmlns:a16="http://schemas.microsoft.com/office/drawing/2014/main" id="{0ADE26B3-0FDA-D49D-2562-FD7E8729700E}"/>
                    </a:ext>
                  </a:extLst>
                </p:cNvPr>
                <p:cNvPicPr/>
                <p:nvPr/>
              </p:nvPicPr>
              <p:blipFill>
                <a:blip r:embed="rId37"/>
                <a:stretch>
                  <a:fillRect/>
                </a:stretch>
              </p:blipFill>
              <p:spPr>
                <a:xfrm>
                  <a:off x="6630720" y="1321420"/>
                  <a:ext cx="7783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F451A35D-6192-A8B6-84B1-408AD61BDB16}"/>
                    </a:ext>
                  </a:extLst>
                </p14:cNvPr>
                <p14:cNvContentPartPr/>
                <p14:nvPr/>
              </p14:nvContentPartPr>
              <p14:xfrm>
                <a:off x="7012680" y="1322500"/>
                <a:ext cx="488160" cy="81360"/>
              </p14:xfrm>
            </p:contentPart>
          </mc:Choice>
          <mc:Fallback>
            <p:pic>
              <p:nvPicPr>
                <p:cNvPr id="29" name="Ink 28">
                  <a:extLst>
                    <a:ext uri="{FF2B5EF4-FFF2-40B4-BE49-F238E27FC236}">
                      <a16:creationId xmlns:a16="http://schemas.microsoft.com/office/drawing/2014/main" id="{F451A35D-6192-A8B6-84B1-408AD61BDB16}"/>
                    </a:ext>
                  </a:extLst>
                </p:cNvPr>
                <p:cNvPicPr/>
                <p:nvPr/>
              </p:nvPicPr>
              <p:blipFill>
                <a:blip r:embed="rId39"/>
                <a:stretch>
                  <a:fillRect/>
                </a:stretch>
              </p:blipFill>
              <p:spPr>
                <a:xfrm>
                  <a:off x="6994680" y="1304860"/>
                  <a:ext cx="523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0D5B7BA6-2DA4-336D-3598-FDB5E08EBC3E}"/>
                    </a:ext>
                  </a:extLst>
                </p14:cNvPr>
                <p14:cNvContentPartPr/>
                <p14:nvPr/>
              </p14:nvContentPartPr>
              <p14:xfrm>
                <a:off x="7517760" y="1510420"/>
                <a:ext cx="240480" cy="87120"/>
              </p14:xfrm>
            </p:contentPart>
          </mc:Choice>
          <mc:Fallback>
            <p:pic>
              <p:nvPicPr>
                <p:cNvPr id="31" name="Ink 30">
                  <a:extLst>
                    <a:ext uri="{FF2B5EF4-FFF2-40B4-BE49-F238E27FC236}">
                      <a16:creationId xmlns:a16="http://schemas.microsoft.com/office/drawing/2014/main" id="{0D5B7BA6-2DA4-336D-3598-FDB5E08EBC3E}"/>
                    </a:ext>
                  </a:extLst>
                </p:cNvPr>
                <p:cNvPicPr/>
                <p:nvPr/>
              </p:nvPicPr>
              <p:blipFill>
                <a:blip r:embed="rId41"/>
                <a:stretch>
                  <a:fillRect/>
                </a:stretch>
              </p:blipFill>
              <p:spPr>
                <a:xfrm>
                  <a:off x="7499760" y="1492420"/>
                  <a:ext cx="276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9AAC8020-8927-925B-FB48-7FD2E4EE54E5}"/>
                    </a:ext>
                  </a:extLst>
                </p14:cNvPr>
                <p14:cNvContentPartPr/>
                <p14:nvPr/>
              </p14:nvContentPartPr>
              <p14:xfrm>
                <a:off x="7578960" y="1623820"/>
                <a:ext cx="227520" cy="32040"/>
              </p14:xfrm>
            </p:contentPart>
          </mc:Choice>
          <mc:Fallback>
            <p:pic>
              <p:nvPicPr>
                <p:cNvPr id="33" name="Ink 32">
                  <a:extLst>
                    <a:ext uri="{FF2B5EF4-FFF2-40B4-BE49-F238E27FC236}">
                      <a16:creationId xmlns:a16="http://schemas.microsoft.com/office/drawing/2014/main" id="{9AAC8020-8927-925B-FB48-7FD2E4EE54E5}"/>
                    </a:ext>
                  </a:extLst>
                </p:cNvPr>
                <p:cNvPicPr/>
                <p:nvPr/>
              </p:nvPicPr>
              <p:blipFill>
                <a:blip r:embed="rId43"/>
                <a:stretch>
                  <a:fillRect/>
                </a:stretch>
              </p:blipFill>
              <p:spPr>
                <a:xfrm>
                  <a:off x="7560960" y="1605820"/>
                  <a:ext cx="263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EAFB6B65-39FB-42BE-E000-CC9CF25C80A7}"/>
                    </a:ext>
                  </a:extLst>
                </p14:cNvPr>
                <p14:cNvContentPartPr/>
                <p14:nvPr/>
              </p14:nvContentPartPr>
              <p14:xfrm>
                <a:off x="7978560" y="1324660"/>
                <a:ext cx="281160" cy="361800"/>
              </p14:xfrm>
            </p:contentPart>
          </mc:Choice>
          <mc:Fallback>
            <p:pic>
              <p:nvPicPr>
                <p:cNvPr id="34" name="Ink 33">
                  <a:extLst>
                    <a:ext uri="{FF2B5EF4-FFF2-40B4-BE49-F238E27FC236}">
                      <a16:creationId xmlns:a16="http://schemas.microsoft.com/office/drawing/2014/main" id="{EAFB6B65-39FB-42BE-E000-CC9CF25C80A7}"/>
                    </a:ext>
                  </a:extLst>
                </p:cNvPr>
                <p:cNvPicPr/>
                <p:nvPr/>
              </p:nvPicPr>
              <p:blipFill>
                <a:blip r:embed="rId45"/>
                <a:stretch>
                  <a:fillRect/>
                </a:stretch>
              </p:blipFill>
              <p:spPr>
                <a:xfrm>
                  <a:off x="7960560" y="1307020"/>
                  <a:ext cx="3168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38EFC71A-3C5E-4831-24A1-C17696073138}"/>
                    </a:ext>
                  </a:extLst>
                </p14:cNvPr>
                <p14:cNvContentPartPr/>
                <p14:nvPr/>
              </p14:nvContentPartPr>
              <p14:xfrm>
                <a:off x="8278080" y="1345180"/>
                <a:ext cx="244800" cy="372960"/>
              </p14:xfrm>
            </p:contentPart>
          </mc:Choice>
          <mc:Fallback>
            <p:pic>
              <p:nvPicPr>
                <p:cNvPr id="36" name="Ink 35">
                  <a:extLst>
                    <a:ext uri="{FF2B5EF4-FFF2-40B4-BE49-F238E27FC236}">
                      <a16:creationId xmlns:a16="http://schemas.microsoft.com/office/drawing/2014/main" id="{38EFC71A-3C5E-4831-24A1-C17696073138}"/>
                    </a:ext>
                  </a:extLst>
                </p:cNvPr>
                <p:cNvPicPr/>
                <p:nvPr/>
              </p:nvPicPr>
              <p:blipFill>
                <a:blip r:embed="rId47"/>
                <a:stretch>
                  <a:fillRect/>
                </a:stretch>
              </p:blipFill>
              <p:spPr>
                <a:xfrm>
                  <a:off x="8260080" y="1327540"/>
                  <a:ext cx="28044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0900566A-1DDA-7CE6-9A09-7BD02ACD0EE2}"/>
                    </a:ext>
                  </a:extLst>
                </p14:cNvPr>
                <p14:cNvContentPartPr/>
                <p14:nvPr/>
              </p14:nvContentPartPr>
              <p14:xfrm>
                <a:off x="8574000" y="1322140"/>
                <a:ext cx="150120" cy="153000"/>
              </p14:xfrm>
            </p:contentPart>
          </mc:Choice>
          <mc:Fallback>
            <p:pic>
              <p:nvPicPr>
                <p:cNvPr id="37" name="Ink 36">
                  <a:extLst>
                    <a:ext uri="{FF2B5EF4-FFF2-40B4-BE49-F238E27FC236}">
                      <a16:creationId xmlns:a16="http://schemas.microsoft.com/office/drawing/2014/main" id="{0900566A-1DDA-7CE6-9A09-7BD02ACD0EE2}"/>
                    </a:ext>
                  </a:extLst>
                </p:cNvPr>
                <p:cNvPicPr/>
                <p:nvPr/>
              </p:nvPicPr>
              <p:blipFill>
                <a:blip r:embed="rId49"/>
                <a:stretch>
                  <a:fillRect/>
                </a:stretch>
              </p:blipFill>
              <p:spPr>
                <a:xfrm>
                  <a:off x="8556000" y="1304500"/>
                  <a:ext cx="185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4ED1C6A1-DBB4-D73B-9867-1060F95C7B87}"/>
                    </a:ext>
                  </a:extLst>
                </p14:cNvPr>
                <p14:cNvContentPartPr/>
                <p14:nvPr/>
              </p14:nvContentPartPr>
              <p14:xfrm>
                <a:off x="8675160" y="1325380"/>
                <a:ext cx="101880" cy="344880"/>
              </p14:xfrm>
            </p:contentPart>
          </mc:Choice>
          <mc:Fallback>
            <p:pic>
              <p:nvPicPr>
                <p:cNvPr id="38" name="Ink 37">
                  <a:extLst>
                    <a:ext uri="{FF2B5EF4-FFF2-40B4-BE49-F238E27FC236}">
                      <a16:creationId xmlns:a16="http://schemas.microsoft.com/office/drawing/2014/main" id="{4ED1C6A1-DBB4-D73B-9867-1060F95C7B87}"/>
                    </a:ext>
                  </a:extLst>
                </p:cNvPr>
                <p:cNvPicPr/>
                <p:nvPr/>
              </p:nvPicPr>
              <p:blipFill>
                <a:blip r:embed="rId51"/>
                <a:stretch>
                  <a:fillRect/>
                </a:stretch>
              </p:blipFill>
              <p:spPr>
                <a:xfrm>
                  <a:off x="8657160" y="1307380"/>
                  <a:ext cx="13752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E316258A-CC71-9B80-B20C-5A1D245C5FEB}"/>
                    </a:ext>
                  </a:extLst>
                </p14:cNvPr>
                <p14:cNvContentPartPr/>
                <p14:nvPr/>
              </p14:nvContentPartPr>
              <p14:xfrm>
                <a:off x="8914560" y="1303420"/>
                <a:ext cx="34560" cy="328680"/>
              </p14:xfrm>
            </p:contentPart>
          </mc:Choice>
          <mc:Fallback>
            <p:pic>
              <p:nvPicPr>
                <p:cNvPr id="39" name="Ink 38">
                  <a:extLst>
                    <a:ext uri="{FF2B5EF4-FFF2-40B4-BE49-F238E27FC236}">
                      <a16:creationId xmlns:a16="http://schemas.microsoft.com/office/drawing/2014/main" id="{E316258A-CC71-9B80-B20C-5A1D245C5FEB}"/>
                    </a:ext>
                  </a:extLst>
                </p:cNvPr>
                <p:cNvPicPr/>
                <p:nvPr/>
              </p:nvPicPr>
              <p:blipFill>
                <a:blip r:embed="rId53"/>
                <a:stretch>
                  <a:fillRect/>
                </a:stretch>
              </p:blipFill>
              <p:spPr>
                <a:xfrm>
                  <a:off x="8896920" y="1285420"/>
                  <a:ext cx="7020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EFC7C99E-DE51-1506-4A1E-D6DDB2FD7E9A}"/>
                    </a:ext>
                  </a:extLst>
                </p14:cNvPr>
                <p14:cNvContentPartPr/>
                <p14:nvPr/>
              </p14:nvContentPartPr>
              <p14:xfrm>
                <a:off x="8993400" y="1347340"/>
                <a:ext cx="230760" cy="287640"/>
              </p14:xfrm>
            </p:contentPart>
          </mc:Choice>
          <mc:Fallback>
            <p:pic>
              <p:nvPicPr>
                <p:cNvPr id="40" name="Ink 39">
                  <a:extLst>
                    <a:ext uri="{FF2B5EF4-FFF2-40B4-BE49-F238E27FC236}">
                      <a16:creationId xmlns:a16="http://schemas.microsoft.com/office/drawing/2014/main" id="{EFC7C99E-DE51-1506-4A1E-D6DDB2FD7E9A}"/>
                    </a:ext>
                  </a:extLst>
                </p:cNvPr>
                <p:cNvPicPr/>
                <p:nvPr/>
              </p:nvPicPr>
              <p:blipFill>
                <a:blip r:embed="rId55"/>
                <a:stretch>
                  <a:fillRect/>
                </a:stretch>
              </p:blipFill>
              <p:spPr>
                <a:xfrm>
                  <a:off x="8975400" y="1329340"/>
                  <a:ext cx="266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69FD2DC5-32F0-E035-4E4B-06649DB0275B}"/>
                    </a:ext>
                  </a:extLst>
                </p14:cNvPr>
                <p14:cNvContentPartPr/>
                <p14:nvPr/>
              </p14:nvContentPartPr>
              <p14:xfrm>
                <a:off x="9229920" y="1264540"/>
                <a:ext cx="215280" cy="539640"/>
              </p14:xfrm>
            </p:contentPart>
          </mc:Choice>
          <mc:Fallback>
            <p:pic>
              <p:nvPicPr>
                <p:cNvPr id="41" name="Ink 40">
                  <a:extLst>
                    <a:ext uri="{FF2B5EF4-FFF2-40B4-BE49-F238E27FC236}">
                      <a16:creationId xmlns:a16="http://schemas.microsoft.com/office/drawing/2014/main" id="{69FD2DC5-32F0-E035-4E4B-06649DB0275B}"/>
                    </a:ext>
                  </a:extLst>
                </p:cNvPr>
                <p:cNvPicPr/>
                <p:nvPr/>
              </p:nvPicPr>
              <p:blipFill>
                <a:blip r:embed="rId57"/>
                <a:stretch>
                  <a:fillRect/>
                </a:stretch>
              </p:blipFill>
              <p:spPr>
                <a:xfrm>
                  <a:off x="9212280" y="1246540"/>
                  <a:ext cx="250920" cy="575280"/>
                </a:xfrm>
                <a:prstGeom prst="rect">
                  <a:avLst/>
                </a:prstGeom>
              </p:spPr>
            </p:pic>
          </mc:Fallback>
        </mc:AlternateContent>
      </p:grpSp>
    </p:spTree>
    <p:extLst>
      <p:ext uri="{BB962C8B-B14F-4D97-AF65-F5344CB8AC3E}">
        <p14:creationId xmlns:p14="http://schemas.microsoft.com/office/powerpoint/2010/main" val="190377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2700" y="12700"/>
            <a:ext cx="9715500" cy="643890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AutoShape 2">
            <a:extLst>
              <a:ext uri="{FF2B5EF4-FFF2-40B4-BE49-F238E27FC236}">
                <a16:creationId xmlns:a16="http://schemas.microsoft.com/office/drawing/2014/main" id="{8ED603DA-DB0A-53A6-B05B-A9C356A19E0D}"/>
              </a:ext>
            </a:extLst>
          </p:cNvPr>
          <p:cNvSpPr>
            <a:spLocks noChangeAspect="1" noChangeArrowheads="1"/>
          </p:cNvSpPr>
          <p:nvPr/>
        </p:nvSpPr>
        <p:spPr bwMode="auto">
          <a:xfrm>
            <a:off x="3124200" y="871538"/>
            <a:ext cx="5943600" cy="511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ADAD4846-096F-FFAC-589F-18F5BDB95C0B}"/>
              </a:ext>
            </a:extLst>
          </p:cNvPr>
          <p:cNvSpPr>
            <a:spLocks noChangeAspect="1" noChangeArrowheads="1"/>
          </p:cNvSpPr>
          <p:nvPr/>
        </p:nvSpPr>
        <p:spPr bwMode="auto">
          <a:xfrm>
            <a:off x="3276600" y="1023938"/>
            <a:ext cx="5943600" cy="511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map of the earth and a circle with a red line&#10;&#10;Description automatically generated">
            <a:extLst>
              <a:ext uri="{FF2B5EF4-FFF2-40B4-BE49-F238E27FC236}">
                <a16:creationId xmlns:a16="http://schemas.microsoft.com/office/drawing/2014/main" id="{65EC79CC-9A8A-501F-9525-E1B1DD42A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899" y="151929"/>
            <a:ext cx="6769101" cy="5834533"/>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ECDC63BF-24D5-9756-0371-D34089F26FA5}"/>
                  </a:ext>
                </a:extLst>
              </p14:cNvPr>
              <p14:cNvContentPartPr/>
              <p14:nvPr/>
            </p14:nvContentPartPr>
            <p14:xfrm>
              <a:off x="7627200" y="2225380"/>
              <a:ext cx="223200" cy="300240"/>
            </p14:xfrm>
          </p:contentPart>
        </mc:Choice>
        <mc:Fallback>
          <p:pic>
            <p:nvPicPr>
              <p:cNvPr id="3" name="Ink 2">
                <a:extLst>
                  <a:ext uri="{FF2B5EF4-FFF2-40B4-BE49-F238E27FC236}">
                    <a16:creationId xmlns:a16="http://schemas.microsoft.com/office/drawing/2014/main" id="{ECDC63BF-24D5-9756-0371-D34089F26FA5}"/>
                  </a:ext>
                </a:extLst>
              </p:cNvPr>
              <p:cNvPicPr/>
              <p:nvPr/>
            </p:nvPicPr>
            <p:blipFill>
              <a:blip r:embed="rId6"/>
              <a:stretch>
                <a:fillRect/>
              </a:stretch>
            </p:blipFill>
            <p:spPr>
              <a:xfrm>
                <a:off x="7609560" y="2207740"/>
                <a:ext cx="2588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0E041EBA-A13D-5410-A4F8-CD2B7D95CCDE}"/>
                  </a:ext>
                </a:extLst>
              </p14:cNvPr>
              <p14:cNvContentPartPr/>
              <p14:nvPr/>
            </p14:nvContentPartPr>
            <p14:xfrm>
              <a:off x="4573680" y="437260"/>
              <a:ext cx="666000" cy="1083240"/>
            </p14:xfrm>
          </p:contentPart>
        </mc:Choice>
        <mc:Fallback>
          <p:pic>
            <p:nvPicPr>
              <p:cNvPr id="5" name="Ink 4">
                <a:extLst>
                  <a:ext uri="{FF2B5EF4-FFF2-40B4-BE49-F238E27FC236}">
                    <a16:creationId xmlns:a16="http://schemas.microsoft.com/office/drawing/2014/main" id="{0E041EBA-A13D-5410-A4F8-CD2B7D95CCDE}"/>
                  </a:ext>
                </a:extLst>
              </p:cNvPr>
              <p:cNvPicPr/>
              <p:nvPr/>
            </p:nvPicPr>
            <p:blipFill>
              <a:blip r:embed="rId8"/>
              <a:stretch>
                <a:fillRect/>
              </a:stretch>
            </p:blipFill>
            <p:spPr>
              <a:xfrm>
                <a:off x="4556040" y="419260"/>
                <a:ext cx="701640" cy="1118880"/>
              </a:xfrm>
              <a:prstGeom prst="rect">
                <a:avLst/>
              </a:prstGeom>
            </p:spPr>
          </p:pic>
        </mc:Fallback>
      </mc:AlternateContent>
      <p:grpSp>
        <p:nvGrpSpPr>
          <p:cNvPr id="12" name="Group 11">
            <a:extLst>
              <a:ext uri="{FF2B5EF4-FFF2-40B4-BE49-F238E27FC236}">
                <a16:creationId xmlns:a16="http://schemas.microsoft.com/office/drawing/2014/main" id="{2369C156-F67D-F011-A47B-F1676C8A580E}"/>
              </a:ext>
            </a:extLst>
          </p:cNvPr>
          <p:cNvGrpSpPr/>
          <p:nvPr/>
        </p:nvGrpSpPr>
        <p:grpSpPr>
          <a:xfrm>
            <a:off x="4548480" y="1487020"/>
            <a:ext cx="3159000" cy="255960"/>
            <a:chOff x="4548480" y="1487020"/>
            <a:chExt cx="3159000" cy="255960"/>
          </a:xfrm>
        </p:grpSpPr>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5B1C50DB-79B5-B454-A875-7BF6656EBB45}"/>
                    </a:ext>
                  </a:extLst>
                </p14:cNvPr>
                <p14:cNvContentPartPr/>
                <p14:nvPr/>
              </p14:nvContentPartPr>
              <p14:xfrm>
                <a:off x="4590960" y="1498180"/>
                <a:ext cx="3116520" cy="208800"/>
              </p14:xfrm>
            </p:contentPart>
          </mc:Choice>
          <mc:Fallback>
            <p:pic>
              <p:nvPicPr>
                <p:cNvPr id="9" name="Ink 8">
                  <a:extLst>
                    <a:ext uri="{FF2B5EF4-FFF2-40B4-BE49-F238E27FC236}">
                      <a16:creationId xmlns:a16="http://schemas.microsoft.com/office/drawing/2014/main" id="{5B1C50DB-79B5-B454-A875-7BF6656EBB45}"/>
                    </a:ext>
                  </a:extLst>
                </p:cNvPr>
                <p:cNvPicPr/>
                <p:nvPr/>
              </p:nvPicPr>
              <p:blipFill>
                <a:blip r:embed="rId10"/>
                <a:stretch>
                  <a:fillRect/>
                </a:stretch>
              </p:blipFill>
              <p:spPr>
                <a:xfrm>
                  <a:off x="4573320" y="1480540"/>
                  <a:ext cx="3152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E3FE60AD-5635-FE15-8E7D-4E7682B15405}"/>
                    </a:ext>
                  </a:extLst>
                </p14:cNvPr>
                <p14:cNvContentPartPr/>
                <p14:nvPr/>
              </p14:nvContentPartPr>
              <p14:xfrm>
                <a:off x="4548480" y="1487020"/>
                <a:ext cx="301320" cy="255960"/>
              </p14:xfrm>
            </p:contentPart>
          </mc:Choice>
          <mc:Fallback>
            <p:pic>
              <p:nvPicPr>
                <p:cNvPr id="11" name="Ink 10">
                  <a:extLst>
                    <a:ext uri="{FF2B5EF4-FFF2-40B4-BE49-F238E27FC236}">
                      <a16:creationId xmlns:a16="http://schemas.microsoft.com/office/drawing/2014/main" id="{E3FE60AD-5635-FE15-8E7D-4E7682B15405}"/>
                    </a:ext>
                  </a:extLst>
                </p:cNvPr>
                <p:cNvPicPr/>
                <p:nvPr/>
              </p:nvPicPr>
              <p:blipFill>
                <a:blip r:embed="rId12"/>
                <a:stretch>
                  <a:fillRect/>
                </a:stretch>
              </p:blipFill>
              <p:spPr>
                <a:xfrm>
                  <a:off x="4530840" y="1469380"/>
                  <a:ext cx="336960" cy="291600"/>
                </a:xfrm>
                <a:prstGeom prst="rect">
                  <a:avLst/>
                </a:prstGeom>
              </p:spPr>
            </p:pic>
          </mc:Fallback>
        </mc:AlternateContent>
      </p:grpSp>
      <p:grpSp>
        <p:nvGrpSpPr>
          <p:cNvPr id="15" name="Group 14">
            <a:extLst>
              <a:ext uri="{FF2B5EF4-FFF2-40B4-BE49-F238E27FC236}">
                <a16:creationId xmlns:a16="http://schemas.microsoft.com/office/drawing/2014/main" id="{D0915C07-8BA1-DF94-703B-6DD466972C01}"/>
              </a:ext>
            </a:extLst>
          </p:cNvPr>
          <p:cNvGrpSpPr/>
          <p:nvPr/>
        </p:nvGrpSpPr>
        <p:grpSpPr>
          <a:xfrm>
            <a:off x="5980560" y="241060"/>
            <a:ext cx="306360" cy="2795400"/>
            <a:chOff x="5980560" y="241060"/>
            <a:chExt cx="306360" cy="2795400"/>
          </a:xfrm>
        </p:grpSpPr>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C0F5197D-D9A8-C30F-378A-B96B22183A79}"/>
                    </a:ext>
                  </a:extLst>
                </p14:cNvPr>
                <p14:cNvContentPartPr/>
                <p14:nvPr/>
              </p14:nvContentPartPr>
              <p14:xfrm>
                <a:off x="5980560" y="241060"/>
                <a:ext cx="176400" cy="2795400"/>
              </p14:xfrm>
            </p:contentPart>
          </mc:Choice>
          <mc:Fallback>
            <p:pic>
              <p:nvPicPr>
                <p:cNvPr id="13" name="Ink 12">
                  <a:extLst>
                    <a:ext uri="{FF2B5EF4-FFF2-40B4-BE49-F238E27FC236}">
                      <a16:creationId xmlns:a16="http://schemas.microsoft.com/office/drawing/2014/main" id="{C0F5197D-D9A8-C30F-378A-B96B22183A79}"/>
                    </a:ext>
                  </a:extLst>
                </p:cNvPr>
                <p:cNvPicPr/>
                <p:nvPr/>
              </p:nvPicPr>
              <p:blipFill>
                <a:blip r:embed="rId14"/>
                <a:stretch>
                  <a:fillRect/>
                </a:stretch>
              </p:blipFill>
              <p:spPr>
                <a:xfrm>
                  <a:off x="5962560" y="223420"/>
                  <a:ext cx="212040" cy="2831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0817BB11-64B7-5499-CBFA-C9DBDAA31E8E}"/>
                    </a:ext>
                  </a:extLst>
                </p14:cNvPr>
                <p14:cNvContentPartPr/>
                <p14:nvPr/>
              </p14:nvContentPartPr>
              <p14:xfrm>
                <a:off x="5997840" y="2721100"/>
                <a:ext cx="289080" cy="245880"/>
              </p14:xfrm>
            </p:contentPart>
          </mc:Choice>
          <mc:Fallback>
            <p:pic>
              <p:nvPicPr>
                <p:cNvPr id="14" name="Ink 13">
                  <a:extLst>
                    <a:ext uri="{FF2B5EF4-FFF2-40B4-BE49-F238E27FC236}">
                      <a16:creationId xmlns:a16="http://schemas.microsoft.com/office/drawing/2014/main" id="{0817BB11-64B7-5499-CBFA-C9DBDAA31E8E}"/>
                    </a:ext>
                  </a:extLst>
                </p:cNvPr>
                <p:cNvPicPr/>
                <p:nvPr/>
              </p:nvPicPr>
              <p:blipFill>
                <a:blip r:embed="rId16"/>
                <a:stretch>
                  <a:fillRect/>
                </a:stretch>
              </p:blipFill>
              <p:spPr>
                <a:xfrm>
                  <a:off x="5979840" y="2703100"/>
                  <a:ext cx="324720" cy="28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FA6F2B4D-F85F-D35A-1D7B-5A45A230E4D0}"/>
                  </a:ext>
                </a:extLst>
              </p14:cNvPr>
              <p14:cNvContentPartPr/>
              <p14:nvPr/>
            </p14:nvContentPartPr>
            <p14:xfrm>
              <a:off x="7587240" y="4330660"/>
              <a:ext cx="5760" cy="2520"/>
            </p14:xfrm>
          </p:contentPart>
        </mc:Choice>
        <mc:Fallback>
          <p:pic>
            <p:nvPicPr>
              <p:cNvPr id="16" name="Ink 15">
                <a:extLst>
                  <a:ext uri="{FF2B5EF4-FFF2-40B4-BE49-F238E27FC236}">
                    <a16:creationId xmlns:a16="http://schemas.microsoft.com/office/drawing/2014/main" id="{FA6F2B4D-F85F-D35A-1D7B-5A45A230E4D0}"/>
                  </a:ext>
                </a:extLst>
              </p:cNvPr>
              <p:cNvPicPr/>
              <p:nvPr/>
            </p:nvPicPr>
            <p:blipFill>
              <a:blip r:embed="rId18"/>
              <a:stretch>
                <a:fillRect/>
              </a:stretch>
            </p:blipFill>
            <p:spPr>
              <a:xfrm>
                <a:off x="7569240" y="4313020"/>
                <a:ext cx="41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3B4B6E1B-EA5B-2480-E98C-21748DBF5FEF}"/>
                  </a:ext>
                </a:extLst>
              </p14:cNvPr>
              <p14:cNvContentPartPr/>
              <p14:nvPr/>
            </p14:nvContentPartPr>
            <p14:xfrm>
              <a:off x="2573880" y="4304740"/>
              <a:ext cx="5007240" cy="1093320"/>
            </p14:xfrm>
          </p:contentPart>
        </mc:Choice>
        <mc:Fallback>
          <p:pic>
            <p:nvPicPr>
              <p:cNvPr id="17" name="Ink 16">
                <a:extLst>
                  <a:ext uri="{FF2B5EF4-FFF2-40B4-BE49-F238E27FC236}">
                    <a16:creationId xmlns:a16="http://schemas.microsoft.com/office/drawing/2014/main" id="{3B4B6E1B-EA5B-2480-E98C-21748DBF5FEF}"/>
                  </a:ext>
                </a:extLst>
              </p:cNvPr>
              <p:cNvPicPr/>
              <p:nvPr/>
            </p:nvPicPr>
            <p:blipFill>
              <a:blip r:embed="rId20"/>
              <a:stretch>
                <a:fillRect/>
              </a:stretch>
            </p:blipFill>
            <p:spPr>
              <a:xfrm>
                <a:off x="2556240" y="4286740"/>
                <a:ext cx="5042880" cy="1128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07E892A7-576E-0FF6-8598-C0878A26FA4D}"/>
                  </a:ext>
                </a:extLst>
              </p14:cNvPr>
              <p14:cNvContentPartPr/>
              <p14:nvPr/>
            </p14:nvContentPartPr>
            <p14:xfrm>
              <a:off x="2729400" y="3531460"/>
              <a:ext cx="4793040" cy="1682640"/>
            </p14:xfrm>
          </p:contentPart>
        </mc:Choice>
        <mc:Fallback>
          <p:pic>
            <p:nvPicPr>
              <p:cNvPr id="18" name="Ink 17">
                <a:extLst>
                  <a:ext uri="{FF2B5EF4-FFF2-40B4-BE49-F238E27FC236}">
                    <a16:creationId xmlns:a16="http://schemas.microsoft.com/office/drawing/2014/main" id="{07E892A7-576E-0FF6-8598-C0878A26FA4D}"/>
                  </a:ext>
                </a:extLst>
              </p:cNvPr>
              <p:cNvPicPr/>
              <p:nvPr/>
            </p:nvPicPr>
            <p:blipFill>
              <a:blip r:embed="rId22"/>
              <a:stretch>
                <a:fillRect/>
              </a:stretch>
            </p:blipFill>
            <p:spPr>
              <a:xfrm>
                <a:off x="2711760" y="3513460"/>
                <a:ext cx="4828680" cy="1718280"/>
              </a:xfrm>
              <a:prstGeom prst="rect">
                <a:avLst/>
              </a:prstGeom>
            </p:spPr>
          </p:pic>
        </mc:Fallback>
      </mc:AlternateContent>
    </p:spTree>
    <p:extLst>
      <p:ext uri="{BB962C8B-B14F-4D97-AF65-F5344CB8AC3E}">
        <p14:creationId xmlns:p14="http://schemas.microsoft.com/office/powerpoint/2010/main" val="219532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845" y="93945"/>
            <a:ext cx="8889809" cy="6124754"/>
          </a:xfrm>
          <a:prstGeom prst="rect">
            <a:avLst/>
          </a:prstGeom>
          <a:noFill/>
        </p:spPr>
        <p:txBody>
          <a:bodyPr wrap="square" rtlCol="0">
            <a:spAutoFit/>
          </a:bodyPr>
          <a:lstStyle/>
          <a:p>
            <a:pPr algn="ctr"/>
            <a:r>
              <a:rPr lang="en-US" sz="3200" b="1">
                <a:solidFill>
                  <a:srgbClr val="FFC000"/>
                </a:solidFill>
                <a:cs typeface="+mj-cs"/>
              </a:rPr>
              <a:t>Scripture that Speak of God's Transcendence</a:t>
            </a:r>
          </a:p>
          <a:p>
            <a:endParaRPr lang="en-US" sz="2000">
              <a:solidFill>
                <a:srgbClr val="FFC000"/>
              </a:solidFill>
              <a:cs typeface="+mj-cs"/>
            </a:endParaRPr>
          </a:p>
          <a:p>
            <a:pPr marL="342900" indent="-342900">
              <a:buFont typeface="Arial" panose="020B0604020202020204" pitchFamily="34" charset="0"/>
              <a:buChar char="•"/>
            </a:pPr>
            <a:r>
              <a:rPr lang="en-US" sz="2000" u="sng">
                <a:solidFill>
                  <a:srgbClr val="FFC000"/>
                </a:solidFill>
                <a:cs typeface="+mj-cs"/>
              </a:rPr>
              <a:t>Tehillim / Psalm 97:9</a:t>
            </a:r>
            <a:r>
              <a:rPr lang="en-US" sz="2000">
                <a:solidFill>
                  <a:srgbClr val="FFC000"/>
                </a:solidFill>
                <a:cs typeface="+mj-cs"/>
              </a:rPr>
              <a:t>: "For you, O Lord, are most high over all the earth; you are exalted far above all gods." (</a:t>
            </a:r>
            <a:r>
              <a:rPr lang="he-IL" sz="2000">
                <a:solidFill>
                  <a:srgbClr val="FFFF00"/>
                </a:solidFill>
                <a:cs typeface="+mj-cs"/>
              </a:rPr>
              <a:t>כִּֽי־אַתָּ֤ה יְהוָ֗ה עֶלְיֹ֥ון עַל־כָּל־הָאָ֑רֶץ מְאֹ֥ד נַ֝עֲלֵ֗יתָ עַל־כָּל־אֱלֹהִֽים׃)</a:t>
            </a:r>
          </a:p>
          <a:p>
            <a:pPr marL="342900" indent="-342900">
              <a:buFont typeface="Arial" panose="020B0604020202020204" pitchFamily="34" charset="0"/>
              <a:buChar char="•"/>
            </a:pPr>
            <a:r>
              <a:rPr lang="he-IL" sz="2000">
                <a:solidFill>
                  <a:srgbClr val="92D050"/>
                </a:solidFill>
                <a:cs typeface="+mj-cs"/>
              </a:rPr>
              <a:t> </a:t>
            </a:r>
            <a:r>
              <a:rPr lang="en-US" sz="2000" u="sng">
                <a:solidFill>
                  <a:srgbClr val="92D050"/>
                </a:solidFill>
                <a:cs typeface="+mj-cs"/>
              </a:rPr>
              <a:t>1 Kings 8:27</a:t>
            </a:r>
            <a:r>
              <a:rPr lang="en-US" sz="2000">
                <a:solidFill>
                  <a:srgbClr val="92D050"/>
                </a:solidFill>
                <a:cs typeface="+mj-cs"/>
              </a:rPr>
              <a:t>: "But will God indeed dwell on the earth? Behold, heaven and the highest heaven cannot contain you, how much less this house which I have built!" (</a:t>
            </a:r>
            <a:r>
              <a:rPr lang="he-IL" sz="2000">
                <a:solidFill>
                  <a:srgbClr val="FFFF00"/>
                </a:solidFill>
                <a:cs typeface="+mj-cs"/>
              </a:rPr>
              <a:t>כִּ֚י הַֽאֻמְנָ֔ם יֵשֵׁ֥ב אֱלֹהִ֖ים עַל־הָאָ֑רֶץ הִ֠נֵּה הַשָּׁמַ֜יִם וּשְׁמֵ֤י הַשָּׁמַ֨יִם֙ לֹ֣א יְכַלְכְּל֔וּךָ אַ֕ף כִּֽי־הַבַּ֥יִת הַזֶּ֖ה אֲשֶׁ֥ר בָּנִֽיתִי׃</a:t>
            </a:r>
            <a:r>
              <a:rPr lang="he-IL" sz="2000">
                <a:solidFill>
                  <a:srgbClr val="92D050"/>
                </a:solidFill>
                <a:cs typeface="+mj-cs"/>
              </a:rPr>
              <a:t>)</a:t>
            </a:r>
          </a:p>
          <a:p>
            <a:pPr marL="342900" indent="-342900">
              <a:buFont typeface="Arial" panose="020B0604020202020204" pitchFamily="34" charset="0"/>
              <a:buChar char="•"/>
            </a:pPr>
            <a:r>
              <a:rPr lang="en-US" sz="2000" u="sng">
                <a:solidFill>
                  <a:srgbClr val="00B0F0"/>
                </a:solidFill>
                <a:cs typeface="+mj-cs"/>
              </a:rPr>
              <a:t>Isaiah 40:22</a:t>
            </a:r>
            <a:r>
              <a:rPr lang="en-US" sz="2000">
                <a:solidFill>
                  <a:srgbClr val="00B0F0"/>
                </a:solidFill>
                <a:cs typeface="+mj-cs"/>
              </a:rPr>
              <a:t>: "It is he who sits above the circle of the earth, and its inhabitants are like grasshoppers; who stretches out the heavens like a curtain, and spreads them out like a tent to dwell in." (</a:t>
            </a:r>
            <a:r>
              <a:rPr lang="he-IL" sz="2000">
                <a:solidFill>
                  <a:srgbClr val="FFFF00"/>
                </a:solidFill>
                <a:cs typeface="+mj-cs"/>
              </a:rPr>
              <a:t>הַיֹּשֵׁב֙ עַל־ח֣וּג הָאָ֔רֶץ וְיֹשְׁבֶ֖יהָ כַּחֲגָבִ֑ים הַנֹּוטֶ֤ה כַדֹּק֙ שָׁמַ֔יִם וַיִּמְתָּחֵ֥ם כָּאֹ֖הֶל לָשָֽׁבֶת׃</a:t>
            </a:r>
            <a:r>
              <a:rPr lang="he-IL" sz="2000">
                <a:solidFill>
                  <a:srgbClr val="00B0F0"/>
                </a:solidFill>
                <a:cs typeface="+mj-cs"/>
              </a:rPr>
              <a:t>)</a:t>
            </a:r>
          </a:p>
          <a:p>
            <a:pPr marL="342900" indent="-342900">
              <a:buFont typeface="Arial" panose="020B0604020202020204" pitchFamily="34" charset="0"/>
              <a:buChar char="•"/>
            </a:pPr>
            <a:r>
              <a:rPr lang="en-US" sz="2000" u="sng">
                <a:solidFill>
                  <a:srgbClr val="FFC000"/>
                </a:solidFill>
                <a:cs typeface="+mj-cs"/>
              </a:rPr>
              <a:t>Jeremiah 23:24</a:t>
            </a:r>
            <a:r>
              <a:rPr lang="en-US" sz="2000">
                <a:solidFill>
                  <a:srgbClr val="FFC000"/>
                </a:solidFill>
                <a:cs typeface="+mj-cs"/>
              </a:rPr>
              <a:t>: "Can anyone hide in secret places so that I cannot see him?" declares the Lord. "Do I not fill heaven and earth?" declares the Lord." (</a:t>
            </a:r>
            <a:r>
              <a:rPr lang="he-IL" sz="2000">
                <a:solidFill>
                  <a:srgbClr val="FFFF00"/>
                </a:solidFill>
                <a:cs typeface="+mj-cs"/>
              </a:rPr>
              <a:t>אִם־יִסָּתֵ֨ר אִ֧ישׁ בַּמִּסְתָּרִ֛ים וַאֲנִ֥י לֹֽא־אֶרְאֶ֖נּוּ נְאֻם־יְהוָ֑ה הֲלֹ֨וא אֶת־הַשָּׁמַ֧יִם וְאֶת־הָאָ֛רֶץ אֲנִ֥י מָלֵ֖א נְאֻם־יְהוָֽה׃</a:t>
            </a:r>
            <a:r>
              <a:rPr lang="he-IL" sz="2000">
                <a:solidFill>
                  <a:srgbClr val="FFC000"/>
                </a:solidFill>
                <a:cs typeface="+mj-cs"/>
              </a:rPr>
              <a:t>)</a:t>
            </a:r>
          </a:p>
          <a:p>
            <a:pPr marL="342900" indent="-342900">
              <a:buFont typeface="Arial" panose="020B0604020202020204" pitchFamily="34" charset="0"/>
              <a:buChar char="•"/>
            </a:pPr>
            <a:r>
              <a:rPr lang="en-US" sz="2000" u="sng">
                <a:solidFill>
                  <a:srgbClr val="92D050"/>
                </a:solidFill>
                <a:cs typeface="+mj-cs"/>
              </a:rPr>
              <a:t>Acts 17:24</a:t>
            </a:r>
            <a:r>
              <a:rPr lang="en-US" sz="2000">
                <a:solidFill>
                  <a:srgbClr val="92D050"/>
                </a:solidFill>
                <a:cs typeface="+mj-cs"/>
              </a:rPr>
              <a:t>: "The God who made the world and everything in it, being Lord of heaven and earth, does not live in temples made by human hands." (</a:t>
            </a:r>
            <a:r>
              <a:rPr lang="en-US" sz="2000">
                <a:solidFill>
                  <a:srgbClr val="FFFF00"/>
                </a:solidFill>
                <a:cs typeface="+mj-cs"/>
              </a:rPr>
              <a:t>24 </a:t>
            </a:r>
            <a:r>
              <a:rPr lang="el-GR" sz="2000">
                <a:solidFill>
                  <a:srgbClr val="FFFF00"/>
                </a:solidFill>
                <a:cs typeface="+mj-cs"/>
              </a:rPr>
              <a:t>ὁ θεὸς ὁ ποιήσας τὸν κόσμον καὶ πάντα τὰ ἐν αὐτῷ, οὗτος οὐρανοῦ καὶ γῆς ὑπάρχων κύριος οὐκ ἐν χειροποιήτοις ναοῖς κατοικεῖ</a:t>
            </a:r>
            <a:r>
              <a:rPr lang="el-GR" sz="2000">
                <a:solidFill>
                  <a:srgbClr val="92D050"/>
                </a:solidFill>
                <a:cs typeface="+mj-cs"/>
              </a:rPr>
              <a:t>)</a:t>
            </a:r>
            <a:endParaRPr lang="el-GR" sz="20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FD12E4-B15E-6295-B203-A85592AA23C8}"/>
                  </a:ext>
                </a:extLst>
              </p14:cNvPr>
              <p14:cNvContentPartPr/>
              <p14:nvPr/>
            </p14:nvContentPartPr>
            <p14:xfrm>
              <a:off x="258720" y="911740"/>
              <a:ext cx="411840" cy="419760"/>
            </p14:xfrm>
          </p:contentPart>
        </mc:Choice>
        <mc:Fallback>
          <p:pic>
            <p:nvPicPr>
              <p:cNvPr id="2" name="Ink 1">
                <a:extLst>
                  <a:ext uri="{FF2B5EF4-FFF2-40B4-BE49-F238E27FC236}">
                    <a16:creationId xmlns:a16="http://schemas.microsoft.com/office/drawing/2014/main" id="{BFFD12E4-B15E-6295-B203-A85592AA23C8}"/>
                  </a:ext>
                </a:extLst>
              </p:cNvPr>
              <p:cNvPicPr/>
              <p:nvPr/>
            </p:nvPicPr>
            <p:blipFill>
              <a:blip r:embed="rId5"/>
              <a:stretch>
                <a:fillRect/>
              </a:stretch>
            </p:blipFill>
            <p:spPr>
              <a:xfrm>
                <a:off x="241080" y="894100"/>
                <a:ext cx="44748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FBD8732-98CF-E396-E051-8E68C7028393}"/>
                  </a:ext>
                </a:extLst>
              </p14:cNvPr>
              <p14:cNvContentPartPr/>
              <p14:nvPr/>
            </p14:nvContentPartPr>
            <p14:xfrm>
              <a:off x="235680" y="1501420"/>
              <a:ext cx="467640" cy="349200"/>
            </p14:xfrm>
          </p:contentPart>
        </mc:Choice>
        <mc:Fallback>
          <p:pic>
            <p:nvPicPr>
              <p:cNvPr id="4" name="Ink 3">
                <a:extLst>
                  <a:ext uri="{FF2B5EF4-FFF2-40B4-BE49-F238E27FC236}">
                    <a16:creationId xmlns:a16="http://schemas.microsoft.com/office/drawing/2014/main" id="{FFBD8732-98CF-E396-E051-8E68C7028393}"/>
                  </a:ext>
                </a:extLst>
              </p:cNvPr>
              <p:cNvPicPr/>
              <p:nvPr/>
            </p:nvPicPr>
            <p:blipFill>
              <a:blip r:embed="rId7"/>
              <a:stretch>
                <a:fillRect/>
              </a:stretch>
            </p:blipFill>
            <p:spPr>
              <a:xfrm>
                <a:off x="217680" y="1483420"/>
                <a:ext cx="50328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300C5EC-CDC5-F745-AF8A-771C05E65DB8}"/>
                  </a:ext>
                </a:extLst>
              </p14:cNvPr>
              <p14:cNvContentPartPr/>
              <p14:nvPr/>
            </p14:nvContentPartPr>
            <p14:xfrm>
              <a:off x="210480" y="2695180"/>
              <a:ext cx="394560" cy="331560"/>
            </p14:xfrm>
          </p:contentPart>
        </mc:Choice>
        <mc:Fallback>
          <p:pic>
            <p:nvPicPr>
              <p:cNvPr id="5" name="Ink 4">
                <a:extLst>
                  <a:ext uri="{FF2B5EF4-FFF2-40B4-BE49-F238E27FC236}">
                    <a16:creationId xmlns:a16="http://schemas.microsoft.com/office/drawing/2014/main" id="{B300C5EC-CDC5-F745-AF8A-771C05E65DB8}"/>
                  </a:ext>
                </a:extLst>
              </p:cNvPr>
              <p:cNvPicPr/>
              <p:nvPr/>
            </p:nvPicPr>
            <p:blipFill>
              <a:blip r:embed="rId9"/>
              <a:stretch>
                <a:fillRect/>
              </a:stretch>
            </p:blipFill>
            <p:spPr>
              <a:xfrm>
                <a:off x="192480" y="2677540"/>
                <a:ext cx="4302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5BF44D5-F83C-43AC-5CB3-A1B491DAE600}"/>
                  </a:ext>
                </a:extLst>
              </p14:cNvPr>
              <p14:cNvContentPartPr/>
              <p14:nvPr/>
            </p14:nvContentPartPr>
            <p14:xfrm>
              <a:off x="252240" y="3879940"/>
              <a:ext cx="320040" cy="338040"/>
            </p14:xfrm>
          </p:contentPart>
        </mc:Choice>
        <mc:Fallback>
          <p:pic>
            <p:nvPicPr>
              <p:cNvPr id="7" name="Ink 6">
                <a:extLst>
                  <a:ext uri="{FF2B5EF4-FFF2-40B4-BE49-F238E27FC236}">
                    <a16:creationId xmlns:a16="http://schemas.microsoft.com/office/drawing/2014/main" id="{45BF44D5-F83C-43AC-5CB3-A1B491DAE600}"/>
                  </a:ext>
                </a:extLst>
              </p:cNvPr>
              <p:cNvPicPr/>
              <p:nvPr/>
            </p:nvPicPr>
            <p:blipFill>
              <a:blip r:embed="rId11"/>
              <a:stretch>
                <a:fillRect/>
              </a:stretch>
            </p:blipFill>
            <p:spPr>
              <a:xfrm>
                <a:off x="234600" y="3862300"/>
                <a:ext cx="35568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E25700D-40E8-04D6-F578-A81DC9C2AE31}"/>
                  </a:ext>
                </a:extLst>
              </p14:cNvPr>
              <p14:cNvContentPartPr/>
              <p14:nvPr/>
            </p14:nvContentPartPr>
            <p14:xfrm>
              <a:off x="212280" y="4897300"/>
              <a:ext cx="425520" cy="355320"/>
            </p14:xfrm>
          </p:contentPart>
        </mc:Choice>
        <mc:Fallback>
          <p:pic>
            <p:nvPicPr>
              <p:cNvPr id="9" name="Ink 8">
                <a:extLst>
                  <a:ext uri="{FF2B5EF4-FFF2-40B4-BE49-F238E27FC236}">
                    <a16:creationId xmlns:a16="http://schemas.microsoft.com/office/drawing/2014/main" id="{DE25700D-40E8-04D6-F578-A81DC9C2AE31}"/>
                  </a:ext>
                </a:extLst>
              </p:cNvPr>
              <p:cNvPicPr/>
              <p:nvPr/>
            </p:nvPicPr>
            <p:blipFill>
              <a:blip r:embed="rId13"/>
              <a:stretch>
                <a:fillRect/>
              </a:stretch>
            </p:blipFill>
            <p:spPr>
              <a:xfrm>
                <a:off x="194280" y="4879300"/>
                <a:ext cx="461160" cy="390960"/>
              </a:xfrm>
              <a:prstGeom prst="rect">
                <a:avLst/>
              </a:prstGeom>
            </p:spPr>
          </p:pic>
        </mc:Fallback>
      </mc:AlternateContent>
    </p:spTree>
    <p:extLst>
      <p:ext uri="{BB962C8B-B14F-4D97-AF65-F5344CB8AC3E}">
        <p14:creationId xmlns:p14="http://schemas.microsoft.com/office/powerpoint/2010/main" val="71450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5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50" y="171450"/>
            <a:ext cx="9073959" cy="5493812"/>
          </a:xfrm>
          <a:prstGeom prst="rect">
            <a:avLst/>
          </a:prstGeom>
          <a:noFill/>
        </p:spPr>
        <p:txBody>
          <a:bodyPr wrap="square" rtlCol="0">
            <a:spAutoFit/>
          </a:bodyPr>
          <a:lstStyle/>
          <a:p>
            <a:pPr algn="r"/>
            <a:r>
              <a:rPr lang="he-IL" sz="3900" b="1">
                <a:solidFill>
                  <a:srgbClr val="FFFF00"/>
                </a:solidFill>
                <a:cs typeface="+mj-cs"/>
              </a:rPr>
              <a:t>ספר שמות פרק כ</a:t>
            </a:r>
          </a:p>
          <a:p>
            <a:pPr algn="r"/>
            <a:r>
              <a:rPr lang="he-IL" sz="3900">
                <a:solidFill>
                  <a:srgbClr val="FFFF00"/>
                </a:solidFill>
                <a:cs typeface="+mj-cs"/>
              </a:rPr>
              <a:t>א   וַיְדַבֵּר אֱלֹהִים אֵת כָּל-הַדְּבָרִים הָאֵלֶּה לֵאמֹר:   ס   </a:t>
            </a:r>
            <a:r>
              <a:rPr lang="he-IL" sz="3900">
                <a:solidFill>
                  <a:srgbClr val="FFC000"/>
                </a:solidFill>
                <a:cs typeface="+mj-cs"/>
              </a:rPr>
              <a:t>ב   אָנֹכִי יְהוָֹה אֱלֹהֶיךָ אֲשֶׁר הוֹצֵאתִיךָ מֵאֶרֶץ מִצְרַיִם מִבֵּית עֲבָדִים: </a:t>
            </a:r>
            <a:r>
              <a:rPr lang="he-IL" sz="3900">
                <a:solidFill>
                  <a:srgbClr val="92D050"/>
                </a:solidFill>
                <a:cs typeface="+mj-cs"/>
              </a:rPr>
              <a:t>ג   לֹא-יִהְיֶה לְךָ אֱלֹהִים אֲחֵרִים עַל-פָּנָי</a:t>
            </a:r>
            <a:r>
              <a:rPr lang="he-IL" sz="3900">
                <a:solidFill>
                  <a:srgbClr val="00B0F0"/>
                </a:solidFill>
                <a:cs typeface="+mj-cs"/>
              </a:rPr>
              <a:t>: ד   לֹא-תַעֲשֶֹה לְךָ פֶסֶל וְכָל-תְּמוּנָה אֲשֶׁר בַּשָּׁמַיִם מִמַּעַל וַאֲשֶׁר בָּאָרֶץ מִתָּחַת וַאֲשֶׁר בַּמַּיִם מִתַּחַת לָאָרֶץ: </a:t>
            </a:r>
            <a:r>
              <a:rPr lang="he-IL" sz="3900">
                <a:solidFill>
                  <a:srgbClr val="FFFF00"/>
                </a:solidFill>
                <a:cs typeface="+mj-cs"/>
              </a:rPr>
              <a:t>ה   לֹא-תִשְׁתַּחֲוֶה לָהֶם וְלֹא תָעָבְדֵם כִּי אָנֹכִי יְהוָֹה אֱלֹהֶיךָ אֵל קַנָּא פֹּקֵד עֲוֹן אָבֹת עַל-בָּנִים עַל-שִׁלֵּשִׁים וְעַל-רִבֵּעִים לְשֹֹנְאָי:</a:t>
            </a:r>
            <a:r>
              <a:rPr lang="he-IL" sz="3900">
                <a:solidFill>
                  <a:srgbClr val="FFC000"/>
                </a:solidFill>
                <a:cs typeface="+mj-cs"/>
              </a:rPr>
              <a:t> ו   וְעֹשֶֹה חֶסֶד לַאֲלָפִים לְאֹהֲבַי וּלְשֹׁמְרֵי מִצְוֹתָי: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D94034E2-D0F7-95E4-5A0B-0408D172EC7D}"/>
              </a:ext>
            </a:extLst>
          </p:cNvPr>
          <p:cNvGrpSpPr/>
          <p:nvPr/>
        </p:nvGrpSpPr>
        <p:grpSpPr>
          <a:xfrm>
            <a:off x="1868280" y="1343740"/>
            <a:ext cx="6717600" cy="119880"/>
            <a:chOff x="1868280" y="1343740"/>
            <a:chExt cx="6717600" cy="119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4687500-B749-C670-19B6-E38D107C0AE4}"/>
                    </a:ext>
                  </a:extLst>
                </p14:cNvPr>
                <p14:cNvContentPartPr/>
                <p14:nvPr/>
              </p14:nvContentPartPr>
              <p14:xfrm>
                <a:off x="8549880" y="1444180"/>
                <a:ext cx="9000" cy="6480"/>
              </p14:xfrm>
            </p:contentPart>
          </mc:Choice>
          <mc:Fallback>
            <p:pic>
              <p:nvPicPr>
                <p:cNvPr id="2" name="Ink 1">
                  <a:extLst>
                    <a:ext uri="{FF2B5EF4-FFF2-40B4-BE49-F238E27FC236}">
                      <a16:creationId xmlns:a16="http://schemas.microsoft.com/office/drawing/2014/main" id="{D4687500-B749-C670-19B6-E38D107C0AE4}"/>
                    </a:ext>
                  </a:extLst>
                </p:cNvPr>
                <p:cNvPicPr/>
                <p:nvPr/>
              </p:nvPicPr>
              <p:blipFill>
                <a:blip r:embed="rId5"/>
                <a:stretch>
                  <a:fillRect/>
                </a:stretch>
              </p:blipFill>
              <p:spPr>
                <a:xfrm>
                  <a:off x="8532240" y="1426180"/>
                  <a:ext cx="44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E01F5A-066A-885B-2A1A-409AC19ECD92}"/>
                    </a:ext>
                  </a:extLst>
                </p14:cNvPr>
                <p14:cNvContentPartPr/>
                <p14:nvPr/>
              </p14:nvContentPartPr>
              <p14:xfrm>
                <a:off x="1868280" y="1343740"/>
                <a:ext cx="6717600" cy="119880"/>
              </p14:xfrm>
            </p:contentPart>
          </mc:Choice>
          <mc:Fallback>
            <p:pic>
              <p:nvPicPr>
                <p:cNvPr id="4" name="Ink 3">
                  <a:extLst>
                    <a:ext uri="{FF2B5EF4-FFF2-40B4-BE49-F238E27FC236}">
                      <a16:creationId xmlns:a16="http://schemas.microsoft.com/office/drawing/2014/main" id="{C4E01F5A-066A-885B-2A1A-409AC19ECD92}"/>
                    </a:ext>
                  </a:extLst>
                </p:cNvPr>
                <p:cNvPicPr/>
                <p:nvPr/>
              </p:nvPicPr>
              <p:blipFill>
                <a:blip r:embed="rId7"/>
                <a:stretch>
                  <a:fillRect/>
                </a:stretch>
              </p:blipFill>
              <p:spPr>
                <a:xfrm>
                  <a:off x="1850280" y="1326100"/>
                  <a:ext cx="6753240" cy="155520"/>
                </a:xfrm>
                <a:prstGeom prst="rect">
                  <a:avLst/>
                </a:prstGeom>
              </p:spPr>
            </p:pic>
          </mc:Fallback>
        </mc:AlternateContent>
      </p:grpSp>
      <p:grpSp>
        <p:nvGrpSpPr>
          <p:cNvPr id="16" name="Group 15">
            <a:extLst>
              <a:ext uri="{FF2B5EF4-FFF2-40B4-BE49-F238E27FC236}">
                <a16:creationId xmlns:a16="http://schemas.microsoft.com/office/drawing/2014/main" id="{FC0E25CC-A91C-6940-6C66-03CAEFA56229}"/>
              </a:ext>
            </a:extLst>
          </p:cNvPr>
          <p:cNvGrpSpPr/>
          <p:nvPr/>
        </p:nvGrpSpPr>
        <p:grpSpPr>
          <a:xfrm>
            <a:off x="839760" y="1976620"/>
            <a:ext cx="8348400" cy="118080"/>
            <a:chOff x="839760" y="1976620"/>
            <a:chExt cx="8348400" cy="1180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3FA2C8E-1446-11F3-0C7B-F7573C178922}"/>
                    </a:ext>
                  </a:extLst>
                </p14:cNvPr>
                <p14:cNvContentPartPr/>
                <p14:nvPr/>
              </p14:nvContentPartPr>
              <p14:xfrm>
                <a:off x="6648360" y="1985620"/>
                <a:ext cx="2539800" cy="91440"/>
              </p14:xfrm>
            </p:contentPart>
          </mc:Choice>
          <mc:Fallback>
            <p:pic>
              <p:nvPicPr>
                <p:cNvPr id="7" name="Ink 6">
                  <a:extLst>
                    <a:ext uri="{FF2B5EF4-FFF2-40B4-BE49-F238E27FC236}">
                      <a16:creationId xmlns:a16="http://schemas.microsoft.com/office/drawing/2014/main" id="{53FA2C8E-1446-11F3-0C7B-F7573C178922}"/>
                    </a:ext>
                  </a:extLst>
                </p:cNvPr>
                <p:cNvPicPr/>
                <p:nvPr/>
              </p:nvPicPr>
              <p:blipFill>
                <a:blip r:embed="rId9"/>
                <a:stretch>
                  <a:fillRect/>
                </a:stretch>
              </p:blipFill>
              <p:spPr>
                <a:xfrm>
                  <a:off x="6630720" y="1967620"/>
                  <a:ext cx="2575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2137227-79B4-2E42-BDD0-8174246A0556}"/>
                    </a:ext>
                  </a:extLst>
                </p14:cNvPr>
                <p14:cNvContentPartPr/>
                <p14:nvPr/>
              </p14:nvContentPartPr>
              <p14:xfrm>
                <a:off x="6025560" y="2047180"/>
                <a:ext cx="411840" cy="43560"/>
              </p14:xfrm>
            </p:contentPart>
          </mc:Choice>
          <mc:Fallback>
            <p:pic>
              <p:nvPicPr>
                <p:cNvPr id="9" name="Ink 8">
                  <a:extLst>
                    <a:ext uri="{FF2B5EF4-FFF2-40B4-BE49-F238E27FC236}">
                      <a16:creationId xmlns:a16="http://schemas.microsoft.com/office/drawing/2014/main" id="{22137227-79B4-2E42-BDD0-8174246A0556}"/>
                    </a:ext>
                  </a:extLst>
                </p:cNvPr>
                <p:cNvPicPr/>
                <p:nvPr/>
              </p:nvPicPr>
              <p:blipFill>
                <a:blip r:embed="rId11"/>
                <a:stretch>
                  <a:fillRect/>
                </a:stretch>
              </p:blipFill>
              <p:spPr>
                <a:xfrm>
                  <a:off x="6007560" y="2029540"/>
                  <a:ext cx="447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B489C7E-692F-992D-1AD2-540A82CBC43A}"/>
                    </a:ext>
                  </a:extLst>
                </p14:cNvPr>
                <p14:cNvContentPartPr/>
                <p14:nvPr/>
              </p14:nvContentPartPr>
              <p14:xfrm>
                <a:off x="4364160" y="1976620"/>
                <a:ext cx="1061640" cy="77760"/>
              </p14:xfrm>
            </p:contentPart>
          </mc:Choice>
          <mc:Fallback>
            <p:pic>
              <p:nvPicPr>
                <p:cNvPr id="11" name="Ink 10">
                  <a:extLst>
                    <a:ext uri="{FF2B5EF4-FFF2-40B4-BE49-F238E27FC236}">
                      <a16:creationId xmlns:a16="http://schemas.microsoft.com/office/drawing/2014/main" id="{8B489C7E-692F-992D-1AD2-540A82CBC43A}"/>
                    </a:ext>
                  </a:extLst>
                </p:cNvPr>
                <p:cNvPicPr/>
                <p:nvPr/>
              </p:nvPicPr>
              <p:blipFill>
                <a:blip r:embed="rId13"/>
                <a:stretch>
                  <a:fillRect/>
                </a:stretch>
              </p:blipFill>
              <p:spPr>
                <a:xfrm>
                  <a:off x="4346160" y="1958620"/>
                  <a:ext cx="1097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CA6C00B-8627-8E1E-2841-2F33594DA4F3}"/>
                    </a:ext>
                  </a:extLst>
                </p14:cNvPr>
                <p14:cNvContentPartPr/>
                <p14:nvPr/>
              </p14:nvContentPartPr>
              <p14:xfrm>
                <a:off x="3183720" y="2063380"/>
                <a:ext cx="686880" cy="31320"/>
              </p14:xfrm>
            </p:contentPart>
          </mc:Choice>
          <mc:Fallback>
            <p:pic>
              <p:nvPicPr>
                <p:cNvPr id="12" name="Ink 11">
                  <a:extLst>
                    <a:ext uri="{FF2B5EF4-FFF2-40B4-BE49-F238E27FC236}">
                      <a16:creationId xmlns:a16="http://schemas.microsoft.com/office/drawing/2014/main" id="{BCA6C00B-8627-8E1E-2841-2F33594DA4F3}"/>
                    </a:ext>
                  </a:extLst>
                </p:cNvPr>
                <p:cNvPicPr/>
                <p:nvPr/>
              </p:nvPicPr>
              <p:blipFill>
                <a:blip r:embed="rId15"/>
                <a:stretch>
                  <a:fillRect/>
                </a:stretch>
              </p:blipFill>
              <p:spPr>
                <a:xfrm>
                  <a:off x="3165720" y="2045740"/>
                  <a:ext cx="722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0DF7A9F-5E81-C76C-E885-E3C21B778F55}"/>
                    </a:ext>
                  </a:extLst>
                </p14:cNvPr>
                <p14:cNvContentPartPr/>
                <p14:nvPr/>
              </p14:nvContentPartPr>
              <p14:xfrm>
                <a:off x="1989600" y="2027740"/>
                <a:ext cx="736200" cy="58320"/>
              </p14:xfrm>
            </p:contentPart>
          </mc:Choice>
          <mc:Fallback>
            <p:pic>
              <p:nvPicPr>
                <p:cNvPr id="13" name="Ink 12">
                  <a:extLst>
                    <a:ext uri="{FF2B5EF4-FFF2-40B4-BE49-F238E27FC236}">
                      <a16:creationId xmlns:a16="http://schemas.microsoft.com/office/drawing/2014/main" id="{F0DF7A9F-5E81-C76C-E885-E3C21B778F55}"/>
                    </a:ext>
                  </a:extLst>
                </p:cNvPr>
                <p:cNvPicPr/>
                <p:nvPr/>
              </p:nvPicPr>
              <p:blipFill>
                <a:blip r:embed="rId17"/>
                <a:stretch>
                  <a:fillRect/>
                </a:stretch>
              </p:blipFill>
              <p:spPr>
                <a:xfrm>
                  <a:off x="1971960" y="2010100"/>
                  <a:ext cx="771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B461231-9C8D-AA3B-7DAF-98D07123BCB5}"/>
                    </a:ext>
                  </a:extLst>
                </p14:cNvPr>
                <p14:cNvContentPartPr/>
                <p14:nvPr/>
              </p14:nvContentPartPr>
              <p14:xfrm>
                <a:off x="839760" y="2041420"/>
                <a:ext cx="870480" cy="38520"/>
              </p14:xfrm>
            </p:contentPart>
          </mc:Choice>
          <mc:Fallback>
            <p:pic>
              <p:nvPicPr>
                <p:cNvPr id="15" name="Ink 14">
                  <a:extLst>
                    <a:ext uri="{FF2B5EF4-FFF2-40B4-BE49-F238E27FC236}">
                      <a16:creationId xmlns:a16="http://schemas.microsoft.com/office/drawing/2014/main" id="{8B461231-9C8D-AA3B-7DAF-98D07123BCB5}"/>
                    </a:ext>
                  </a:extLst>
                </p:cNvPr>
                <p:cNvPicPr/>
                <p:nvPr/>
              </p:nvPicPr>
              <p:blipFill>
                <a:blip r:embed="rId19"/>
                <a:stretch>
                  <a:fillRect/>
                </a:stretch>
              </p:blipFill>
              <p:spPr>
                <a:xfrm>
                  <a:off x="822120" y="2023780"/>
                  <a:ext cx="90612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0C1C8EC0-E650-3B3C-ACFE-B32968AA2FF7}"/>
                  </a:ext>
                </a:extLst>
              </p14:cNvPr>
              <p14:cNvContentPartPr/>
              <p14:nvPr/>
            </p14:nvContentPartPr>
            <p14:xfrm>
              <a:off x="8244240" y="2617420"/>
              <a:ext cx="949320" cy="76320"/>
            </p14:xfrm>
          </p:contentPart>
        </mc:Choice>
        <mc:Fallback>
          <p:pic>
            <p:nvPicPr>
              <p:cNvPr id="17" name="Ink 16">
                <a:extLst>
                  <a:ext uri="{FF2B5EF4-FFF2-40B4-BE49-F238E27FC236}">
                    <a16:creationId xmlns:a16="http://schemas.microsoft.com/office/drawing/2014/main" id="{0C1C8EC0-E650-3B3C-ACFE-B32968AA2FF7}"/>
                  </a:ext>
                </a:extLst>
              </p:cNvPr>
              <p:cNvPicPr/>
              <p:nvPr/>
            </p:nvPicPr>
            <p:blipFill>
              <a:blip r:embed="rId21"/>
              <a:stretch>
                <a:fillRect/>
              </a:stretch>
            </p:blipFill>
            <p:spPr>
              <a:xfrm>
                <a:off x="8226240" y="2599780"/>
                <a:ext cx="984960" cy="111960"/>
              </a:xfrm>
              <a:prstGeom prst="rect">
                <a:avLst/>
              </a:prstGeom>
            </p:spPr>
          </p:pic>
        </mc:Fallback>
      </mc:AlternateContent>
      <p:grpSp>
        <p:nvGrpSpPr>
          <p:cNvPr id="24" name="Group 23">
            <a:extLst>
              <a:ext uri="{FF2B5EF4-FFF2-40B4-BE49-F238E27FC236}">
                <a16:creationId xmlns:a16="http://schemas.microsoft.com/office/drawing/2014/main" id="{30BCEF9A-AE15-6578-FA88-3C9C4DD78137}"/>
              </a:ext>
            </a:extLst>
          </p:cNvPr>
          <p:cNvGrpSpPr/>
          <p:nvPr/>
        </p:nvGrpSpPr>
        <p:grpSpPr>
          <a:xfrm>
            <a:off x="1890240" y="2538220"/>
            <a:ext cx="5547600" cy="160920"/>
            <a:chOff x="1890240" y="2538220"/>
            <a:chExt cx="5547600" cy="16092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51DD92B-82AC-284B-8351-8ECBBBC6D136}"/>
                    </a:ext>
                  </a:extLst>
                </p14:cNvPr>
                <p14:cNvContentPartPr/>
                <p14:nvPr/>
              </p14:nvContentPartPr>
              <p14:xfrm>
                <a:off x="6315000" y="2538220"/>
                <a:ext cx="1122840" cy="95040"/>
              </p14:xfrm>
            </p:contentPart>
          </mc:Choice>
          <mc:Fallback>
            <p:pic>
              <p:nvPicPr>
                <p:cNvPr id="18" name="Ink 17">
                  <a:extLst>
                    <a:ext uri="{FF2B5EF4-FFF2-40B4-BE49-F238E27FC236}">
                      <a16:creationId xmlns:a16="http://schemas.microsoft.com/office/drawing/2014/main" id="{751DD92B-82AC-284B-8351-8ECBBBC6D136}"/>
                    </a:ext>
                  </a:extLst>
                </p:cNvPr>
                <p:cNvPicPr/>
                <p:nvPr/>
              </p:nvPicPr>
              <p:blipFill>
                <a:blip r:embed="rId23"/>
                <a:stretch>
                  <a:fillRect/>
                </a:stretch>
              </p:blipFill>
              <p:spPr>
                <a:xfrm>
                  <a:off x="6297360" y="2520220"/>
                  <a:ext cx="1158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59099EAD-06C9-DEEE-5874-C18F54C65328}"/>
                    </a:ext>
                  </a:extLst>
                </p14:cNvPr>
                <p14:cNvContentPartPr/>
                <p14:nvPr/>
              </p14:nvContentPartPr>
              <p14:xfrm>
                <a:off x="5519400" y="2629300"/>
                <a:ext cx="350280" cy="37080"/>
              </p14:xfrm>
            </p:contentPart>
          </mc:Choice>
          <mc:Fallback>
            <p:pic>
              <p:nvPicPr>
                <p:cNvPr id="19" name="Ink 18">
                  <a:extLst>
                    <a:ext uri="{FF2B5EF4-FFF2-40B4-BE49-F238E27FC236}">
                      <a16:creationId xmlns:a16="http://schemas.microsoft.com/office/drawing/2014/main" id="{59099EAD-06C9-DEEE-5874-C18F54C65328}"/>
                    </a:ext>
                  </a:extLst>
                </p:cNvPr>
                <p:cNvPicPr/>
                <p:nvPr/>
              </p:nvPicPr>
              <p:blipFill>
                <a:blip r:embed="rId25"/>
                <a:stretch>
                  <a:fillRect/>
                </a:stretch>
              </p:blipFill>
              <p:spPr>
                <a:xfrm>
                  <a:off x="5501400" y="2611660"/>
                  <a:ext cx="385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B2EF714-5D3F-A930-10A2-442512C6F0B4}"/>
                    </a:ext>
                  </a:extLst>
                </p14:cNvPr>
                <p14:cNvContentPartPr/>
                <p14:nvPr/>
              </p14:nvContentPartPr>
              <p14:xfrm>
                <a:off x="4402680" y="2639740"/>
                <a:ext cx="991800" cy="47520"/>
              </p14:xfrm>
            </p:contentPart>
          </mc:Choice>
          <mc:Fallback>
            <p:pic>
              <p:nvPicPr>
                <p:cNvPr id="20" name="Ink 19">
                  <a:extLst>
                    <a:ext uri="{FF2B5EF4-FFF2-40B4-BE49-F238E27FC236}">
                      <a16:creationId xmlns:a16="http://schemas.microsoft.com/office/drawing/2014/main" id="{5B2EF714-5D3F-A930-10A2-442512C6F0B4}"/>
                    </a:ext>
                  </a:extLst>
                </p:cNvPr>
                <p:cNvPicPr/>
                <p:nvPr/>
              </p:nvPicPr>
              <p:blipFill>
                <a:blip r:embed="rId27"/>
                <a:stretch>
                  <a:fillRect/>
                </a:stretch>
              </p:blipFill>
              <p:spPr>
                <a:xfrm>
                  <a:off x="4385040" y="2621740"/>
                  <a:ext cx="1027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F5DADEC1-0C10-0863-ACBA-88FAC6D46ABB}"/>
                    </a:ext>
                  </a:extLst>
                </p14:cNvPr>
                <p14:cNvContentPartPr/>
                <p14:nvPr/>
              </p14:nvContentPartPr>
              <p14:xfrm>
                <a:off x="3293880" y="2662060"/>
                <a:ext cx="845640" cy="25200"/>
              </p14:xfrm>
            </p:contentPart>
          </mc:Choice>
          <mc:Fallback>
            <p:pic>
              <p:nvPicPr>
                <p:cNvPr id="21" name="Ink 20">
                  <a:extLst>
                    <a:ext uri="{FF2B5EF4-FFF2-40B4-BE49-F238E27FC236}">
                      <a16:creationId xmlns:a16="http://schemas.microsoft.com/office/drawing/2014/main" id="{F5DADEC1-0C10-0863-ACBA-88FAC6D46ABB}"/>
                    </a:ext>
                  </a:extLst>
                </p:cNvPr>
                <p:cNvPicPr/>
                <p:nvPr/>
              </p:nvPicPr>
              <p:blipFill>
                <a:blip r:embed="rId29"/>
                <a:stretch>
                  <a:fillRect/>
                </a:stretch>
              </p:blipFill>
              <p:spPr>
                <a:xfrm>
                  <a:off x="3275880" y="2644420"/>
                  <a:ext cx="881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06D1E73E-2C29-919F-876B-C220F81E3031}"/>
                    </a:ext>
                  </a:extLst>
                </p14:cNvPr>
                <p14:cNvContentPartPr/>
                <p14:nvPr/>
              </p14:nvContentPartPr>
              <p14:xfrm>
                <a:off x="2394960" y="2580700"/>
                <a:ext cx="531360" cy="58320"/>
              </p14:xfrm>
            </p:contentPart>
          </mc:Choice>
          <mc:Fallback>
            <p:pic>
              <p:nvPicPr>
                <p:cNvPr id="22" name="Ink 21">
                  <a:extLst>
                    <a:ext uri="{FF2B5EF4-FFF2-40B4-BE49-F238E27FC236}">
                      <a16:creationId xmlns:a16="http://schemas.microsoft.com/office/drawing/2014/main" id="{06D1E73E-2C29-919F-876B-C220F81E3031}"/>
                    </a:ext>
                  </a:extLst>
                </p:cNvPr>
                <p:cNvPicPr/>
                <p:nvPr/>
              </p:nvPicPr>
              <p:blipFill>
                <a:blip r:embed="rId31"/>
                <a:stretch>
                  <a:fillRect/>
                </a:stretch>
              </p:blipFill>
              <p:spPr>
                <a:xfrm>
                  <a:off x="2377320" y="2563060"/>
                  <a:ext cx="567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A63A434C-99E1-9364-4AC0-A29DC864ADA0}"/>
                    </a:ext>
                  </a:extLst>
                </p14:cNvPr>
                <p14:cNvContentPartPr/>
                <p14:nvPr/>
              </p14:nvContentPartPr>
              <p14:xfrm>
                <a:off x="1890240" y="2586100"/>
                <a:ext cx="475200" cy="113040"/>
              </p14:xfrm>
            </p:contentPart>
          </mc:Choice>
          <mc:Fallback>
            <p:pic>
              <p:nvPicPr>
                <p:cNvPr id="23" name="Ink 22">
                  <a:extLst>
                    <a:ext uri="{FF2B5EF4-FFF2-40B4-BE49-F238E27FC236}">
                      <a16:creationId xmlns:a16="http://schemas.microsoft.com/office/drawing/2014/main" id="{A63A434C-99E1-9364-4AC0-A29DC864ADA0}"/>
                    </a:ext>
                  </a:extLst>
                </p:cNvPr>
                <p:cNvPicPr/>
                <p:nvPr/>
              </p:nvPicPr>
              <p:blipFill>
                <a:blip r:embed="rId33"/>
                <a:stretch>
                  <a:fillRect/>
                </a:stretch>
              </p:blipFill>
              <p:spPr>
                <a:xfrm>
                  <a:off x="1872240" y="2568100"/>
                  <a:ext cx="510840" cy="14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CCD8B5D5-E378-BB6C-0B1D-9B0AF9BB4358}"/>
                  </a:ext>
                </a:extLst>
              </p14:cNvPr>
              <p14:cNvContentPartPr/>
              <p14:nvPr/>
            </p14:nvContentPartPr>
            <p14:xfrm>
              <a:off x="509280" y="2573500"/>
              <a:ext cx="436320" cy="69480"/>
            </p14:xfrm>
          </p:contentPart>
        </mc:Choice>
        <mc:Fallback>
          <p:pic>
            <p:nvPicPr>
              <p:cNvPr id="25" name="Ink 24">
                <a:extLst>
                  <a:ext uri="{FF2B5EF4-FFF2-40B4-BE49-F238E27FC236}">
                    <a16:creationId xmlns:a16="http://schemas.microsoft.com/office/drawing/2014/main" id="{CCD8B5D5-E378-BB6C-0B1D-9B0AF9BB4358}"/>
                  </a:ext>
                </a:extLst>
              </p:cNvPr>
              <p:cNvPicPr/>
              <p:nvPr/>
            </p:nvPicPr>
            <p:blipFill>
              <a:blip r:embed="rId35"/>
              <a:stretch>
                <a:fillRect/>
              </a:stretch>
            </p:blipFill>
            <p:spPr>
              <a:xfrm>
                <a:off x="491640" y="2555860"/>
                <a:ext cx="471960" cy="105120"/>
              </a:xfrm>
              <a:prstGeom prst="rect">
                <a:avLst/>
              </a:prstGeom>
            </p:spPr>
          </p:pic>
        </mc:Fallback>
      </mc:AlternateContent>
      <p:grpSp>
        <p:nvGrpSpPr>
          <p:cNvPr id="29" name="Group 28">
            <a:extLst>
              <a:ext uri="{FF2B5EF4-FFF2-40B4-BE49-F238E27FC236}">
                <a16:creationId xmlns:a16="http://schemas.microsoft.com/office/drawing/2014/main" id="{32551A5E-CB94-5404-330C-265F4FF6F256}"/>
              </a:ext>
            </a:extLst>
          </p:cNvPr>
          <p:cNvGrpSpPr/>
          <p:nvPr/>
        </p:nvGrpSpPr>
        <p:grpSpPr>
          <a:xfrm>
            <a:off x="6942120" y="3267220"/>
            <a:ext cx="2248560" cy="63000"/>
            <a:chOff x="6942120" y="3267220"/>
            <a:chExt cx="2248560" cy="63000"/>
          </a:xfrm>
        </p:grpSpPr>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91AA315B-09E4-2B3E-8919-A50E2BB1266B}"/>
                    </a:ext>
                  </a:extLst>
                </p14:cNvPr>
                <p14:cNvContentPartPr/>
                <p14:nvPr/>
              </p14:nvContentPartPr>
              <p14:xfrm>
                <a:off x="8535840" y="3267220"/>
                <a:ext cx="654840" cy="23760"/>
              </p14:xfrm>
            </p:contentPart>
          </mc:Choice>
          <mc:Fallback>
            <p:pic>
              <p:nvPicPr>
                <p:cNvPr id="26" name="Ink 25">
                  <a:extLst>
                    <a:ext uri="{FF2B5EF4-FFF2-40B4-BE49-F238E27FC236}">
                      <a16:creationId xmlns:a16="http://schemas.microsoft.com/office/drawing/2014/main" id="{91AA315B-09E4-2B3E-8919-A50E2BB1266B}"/>
                    </a:ext>
                  </a:extLst>
                </p:cNvPr>
                <p:cNvPicPr/>
                <p:nvPr/>
              </p:nvPicPr>
              <p:blipFill>
                <a:blip r:embed="rId37"/>
                <a:stretch>
                  <a:fillRect/>
                </a:stretch>
              </p:blipFill>
              <p:spPr>
                <a:xfrm>
                  <a:off x="8518200" y="3249220"/>
                  <a:ext cx="690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F24D1526-D2F4-8190-3B3D-949B794E42A5}"/>
                    </a:ext>
                  </a:extLst>
                </p14:cNvPr>
                <p14:cNvContentPartPr/>
                <p14:nvPr/>
              </p14:nvContentPartPr>
              <p14:xfrm>
                <a:off x="7866240" y="3282340"/>
                <a:ext cx="389520" cy="24840"/>
              </p14:xfrm>
            </p:contentPart>
          </mc:Choice>
          <mc:Fallback>
            <p:pic>
              <p:nvPicPr>
                <p:cNvPr id="27" name="Ink 26">
                  <a:extLst>
                    <a:ext uri="{FF2B5EF4-FFF2-40B4-BE49-F238E27FC236}">
                      <a16:creationId xmlns:a16="http://schemas.microsoft.com/office/drawing/2014/main" id="{F24D1526-D2F4-8190-3B3D-949B794E42A5}"/>
                    </a:ext>
                  </a:extLst>
                </p:cNvPr>
                <p:cNvPicPr/>
                <p:nvPr/>
              </p:nvPicPr>
              <p:blipFill>
                <a:blip r:embed="rId39"/>
                <a:stretch>
                  <a:fillRect/>
                </a:stretch>
              </p:blipFill>
              <p:spPr>
                <a:xfrm>
                  <a:off x="7848600" y="3264340"/>
                  <a:ext cx="425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CC8EBB6B-C299-E0B7-4777-5F77D7C740A1}"/>
                    </a:ext>
                  </a:extLst>
                </p14:cNvPr>
                <p14:cNvContentPartPr/>
                <p14:nvPr/>
              </p14:nvContentPartPr>
              <p14:xfrm>
                <a:off x="6942120" y="3271540"/>
                <a:ext cx="678240" cy="58680"/>
              </p14:xfrm>
            </p:contentPart>
          </mc:Choice>
          <mc:Fallback>
            <p:pic>
              <p:nvPicPr>
                <p:cNvPr id="28" name="Ink 27">
                  <a:extLst>
                    <a:ext uri="{FF2B5EF4-FFF2-40B4-BE49-F238E27FC236}">
                      <a16:creationId xmlns:a16="http://schemas.microsoft.com/office/drawing/2014/main" id="{CC8EBB6B-C299-E0B7-4777-5F77D7C740A1}"/>
                    </a:ext>
                  </a:extLst>
                </p:cNvPr>
                <p:cNvPicPr/>
                <p:nvPr/>
              </p:nvPicPr>
              <p:blipFill>
                <a:blip r:embed="rId41"/>
                <a:stretch>
                  <a:fillRect/>
                </a:stretch>
              </p:blipFill>
              <p:spPr>
                <a:xfrm>
                  <a:off x="6924480" y="3253900"/>
                  <a:ext cx="713880" cy="94320"/>
                </a:xfrm>
                <a:prstGeom prst="rect">
                  <a:avLst/>
                </a:prstGeom>
              </p:spPr>
            </p:pic>
          </mc:Fallback>
        </mc:AlternateContent>
      </p:grpSp>
      <p:grpSp>
        <p:nvGrpSpPr>
          <p:cNvPr id="38" name="Group 37">
            <a:extLst>
              <a:ext uri="{FF2B5EF4-FFF2-40B4-BE49-F238E27FC236}">
                <a16:creationId xmlns:a16="http://schemas.microsoft.com/office/drawing/2014/main" id="{41F904C2-2638-9E96-91EA-D56EC4129322}"/>
              </a:ext>
            </a:extLst>
          </p:cNvPr>
          <p:cNvGrpSpPr/>
          <p:nvPr/>
        </p:nvGrpSpPr>
        <p:grpSpPr>
          <a:xfrm>
            <a:off x="640320" y="3152740"/>
            <a:ext cx="6113520" cy="143280"/>
            <a:chOff x="640320" y="3152740"/>
            <a:chExt cx="6113520" cy="143280"/>
          </a:xfrm>
        </p:grpSpPr>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5EF6E8A2-F4B5-D5C6-DCF5-51EAA36EE0A6}"/>
                    </a:ext>
                  </a:extLst>
                </p14:cNvPr>
                <p14:cNvContentPartPr/>
                <p14:nvPr/>
              </p14:nvContentPartPr>
              <p14:xfrm>
                <a:off x="6223200" y="3221860"/>
                <a:ext cx="530640" cy="36000"/>
              </p14:xfrm>
            </p:contentPart>
          </mc:Choice>
          <mc:Fallback>
            <p:pic>
              <p:nvPicPr>
                <p:cNvPr id="30" name="Ink 29">
                  <a:extLst>
                    <a:ext uri="{FF2B5EF4-FFF2-40B4-BE49-F238E27FC236}">
                      <a16:creationId xmlns:a16="http://schemas.microsoft.com/office/drawing/2014/main" id="{5EF6E8A2-F4B5-D5C6-DCF5-51EAA36EE0A6}"/>
                    </a:ext>
                  </a:extLst>
                </p:cNvPr>
                <p:cNvPicPr/>
                <p:nvPr/>
              </p:nvPicPr>
              <p:blipFill>
                <a:blip r:embed="rId43"/>
                <a:stretch>
                  <a:fillRect/>
                </a:stretch>
              </p:blipFill>
              <p:spPr>
                <a:xfrm>
                  <a:off x="6205200" y="3204220"/>
                  <a:ext cx="566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6479F093-CD63-1C18-808D-366E786E06BF}"/>
                    </a:ext>
                  </a:extLst>
                </p14:cNvPr>
                <p14:cNvContentPartPr/>
                <p14:nvPr/>
              </p14:nvContentPartPr>
              <p14:xfrm>
                <a:off x="5345160" y="3237700"/>
                <a:ext cx="614520" cy="34920"/>
              </p14:xfrm>
            </p:contentPart>
          </mc:Choice>
          <mc:Fallback>
            <p:pic>
              <p:nvPicPr>
                <p:cNvPr id="31" name="Ink 30">
                  <a:extLst>
                    <a:ext uri="{FF2B5EF4-FFF2-40B4-BE49-F238E27FC236}">
                      <a16:creationId xmlns:a16="http://schemas.microsoft.com/office/drawing/2014/main" id="{6479F093-CD63-1C18-808D-366E786E06BF}"/>
                    </a:ext>
                  </a:extLst>
                </p:cNvPr>
                <p:cNvPicPr/>
                <p:nvPr/>
              </p:nvPicPr>
              <p:blipFill>
                <a:blip r:embed="rId45"/>
                <a:stretch>
                  <a:fillRect/>
                </a:stretch>
              </p:blipFill>
              <p:spPr>
                <a:xfrm>
                  <a:off x="5327160" y="3220060"/>
                  <a:ext cx="650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F6BDD0A3-7EDF-7321-7BA1-5F0E51923F6C}"/>
                    </a:ext>
                  </a:extLst>
                </p14:cNvPr>
                <p14:cNvContentPartPr/>
                <p14:nvPr/>
              </p14:nvContentPartPr>
              <p14:xfrm>
                <a:off x="4386840" y="3210340"/>
                <a:ext cx="551880" cy="81000"/>
              </p14:xfrm>
            </p:contentPart>
          </mc:Choice>
          <mc:Fallback>
            <p:pic>
              <p:nvPicPr>
                <p:cNvPr id="33" name="Ink 32">
                  <a:extLst>
                    <a:ext uri="{FF2B5EF4-FFF2-40B4-BE49-F238E27FC236}">
                      <a16:creationId xmlns:a16="http://schemas.microsoft.com/office/drawing/2014/main" id="{F6BDD0A3-7EDF-7321-7BA1-5F0E51923F6C}"/>
                    </a:ext>
                  </a:extLst>
                </p:cNvPr>
                <p:cNvPicPr/>
                <p:nvPr/>
              </p:nvPicPr>
              <p:blipFill>
                <a:blip r:embed="rId47"/>
                <a:stretch>
                  <a:fillRect/>
                </a:stretch>
              </p:blipFill>
              <p:spPr>
                <a:xfrm>
                  <a:off x="4368840" y="3192700"/>
                  <a:ext cx="587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3937ED61-71DE-90D6-DE14-6579857B327E}"/>
                    </a:ext>
                  </a:extLst>
                </p14:cNvPr>
                <p14:cNvContentPartPr/>
                <p14:nvPr/>
              </p14:nvContentPartPr>
              <p14:xfrm>
                <a:off x="3060600" y="3246340"/>
                <a:ext cx="959760" cy="49680"/>
              </p14:xfrm>
            </p:contentPart>
          </mc:Choice>
          <mc:Fallback>
            <p:pic>
              <p:nvPicPr>
                <p:cNvPr id="34" name="Ink 33">
                  <a:extLst>
                    <a:ext uri="{FF2B5EF4-FFF2-40B4-BE49-F238E27FC236}">
                      <a16:creationId xmlns:a16="http://schemas.microsoft.com/office/drawing/2014/main" id="{3937ED61-71DE-90D6-DE14-6579857B327E}"/>
                    </a:ext>
                  </a:extLst>
                </p:cNvPr>
                <p:cNvPicPr/>
                <p:nvPr/>
              </p:nvPicPr>
              <p:blipFill>
                <a:blip r:embed="rId49"/>
                <a:stretch>
                  <a:fillRect/>
                </a:stretch>
              </p:blipFill>
              <p:spPr>
                <a:xfrm>
                  <a:off x="3042960" y="3228700"/>
                  <a:ext cx="995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F5816921-4A04-7114-7458-96C5F1767D0F}"/>
                    </a:ext>
                  </a:extLst>
                </p14:cNvPr>
                <p14:cNvContentPartPr/>
                <p14:nvPr/>
              </p14:nvContentPartPr>
              <p14:xfrm>
                <a:off x="1736520" y="3152740"/>
                <a:ext cx="811800" cy="135360"/>
              </p14:xfrm>
            </p:contentPart>
          </mc:Choice>
          <mc:Fallback>
            <p:pic>
              <p:nvPicPr>
                <p:cNvPr id="35" name="Ink 34">
                  <a:extLst>
                    <a:ext uri="{FF2B5EF4-FFF2-40B4-BE49-F238E27FC236}">
                      <a16:creationId xmlns:a16="http://schemas.microsoft.com/office/drawing/2014/main" id="{F5816921-4A04-7114-7458-96C5F1767D0F}"/>
                    </a:ext>
                  </a:extLst>
                </p:cNvPr>
                <p:cNvPicPr/>
                <p:nvPr/>
              </p:nvPicPr>
              <p:blipFill>
                <a:blip r:embed="rId51"/>
                <a:stretch>
                  <a:fillRect/>
                </a:stretch>
              </p:blipFill>
              <p:spPr>
                <a:xfrm>
                  <a:off x="1718880" y="3134740"/>
                  <a:ext cx="847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0AEF9B0B-7066-975C-6018-71BFFB66B11E}"/>
                    </a:ext>
                  </a:extLst>
                </p14:cNvPr>
                <p14:cNvContentPartPr/>
                <p14:nvPr/>
              </p14:nvContentPartPr>
              <p14:xfrm>
                <a:off x="640320" y="3201700"/>
                <a:ext cx="1064160" cy="69120"/>
              </p14:xfrm>
            </p:contentPart>
          </mc:Choice>
          <mc:Fallback>
            <p:pic>
              <p:nvPicPr>
                <p:cNvPr id="37" name="Ink 36">
                  <a:extLst>
                    <a:ext uri="{FF2B5EF4-FFF2-40B4-BE49-F238E27FC236}">
                      <a16:creationId xmlns:a16="http://schemas.microsoft.com/office/drawing/2014/main" id="{0AEF9B0B-7066-975C-6018-71BFFB66B11E}"/>
                    </a:ext>
                  </a:extLst>
                </p:cNvPr>
                <p:cNvPicPr/>
                <p:nvPr/>
              </p:nvPicPr>
              <p:blipFill>
                <a:blip r:embed="rId53"/>
                <a:stretch>
                  <a:fillRect/>
                </a:stretch>
              </p:blipFill>
              <p:spPr>
                <a:xfrm>
                  <a:off x="622320" y="3183700"/>
                  <a:ext cx="1099800" cy="104760"/>
                </a:xfrm>
                <a:prstGeom prst="rect">
                  <a:avLst/>
                </a:prstGeom>
              </p:spPr>
            </p:pic>
          </mc:Fallback>
        </mc:AlternateContent>
      </p:grpSp>
      <p:grpSp>
        <p:nvGrpSpPr>
          <p:cNvPr id="46" name="Group 45">
            <a:extLst>
              <a:ext uri="{FF2B5EF4-FFF2-40B4-BE49-F238E27FC236}">
                <a16:creationId xmlns:a16="http://schemas.microsoft.com/office/drawing/2014/main" id="{446EA444-E433-4E7B-79F5-2D71D61036F1}"/>
              </a:ext>
            </a:extLst>
          </p:cNvPr>
          <p:cNvGrpSpPr/>
          <p:nvPr/>
        </p:nvGrpSpPr>
        <p:grpSpPr>
          <a:xfrm>
            <a:off x="3158160" y="3755020"/>
            <a:ext cx="6078600" cy="135360"/>
            <a:chOff x="3158160" y="3755020"/>
            <a:chExt cx="6078600" cy="135360"/>
          </a:xfrm>
        </p:grpSpPr>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1034DF92-CDAF-4BA1-0082-4BA65C849BA1}"/>
                    </a:ext>
                  </a:extLst>
                </p14:cNvPr>
                <p14:cNvContentPartPr/>
                <p14:nvPr/>
              </p14:nvContentPartPr>
              <p14:xfrm>
                <a:off x="8654280" y="3824500"/>
                <a:ext cx="582480" cy="65880"/>
              </p14:xfrm>
            </p:contentPart>
          </mc:Choice>
          <mc:Fallback>
            <p:pic>
              <p:nvPicPr>
                <p:cNvPr id="39" name="Ink 38">
                  <a:extLst>
                    <a:ext uri="{FF2B5EF4-FFF2-40B4-BE49-F238E27FC236}">
                      <a16:creationId xmlns:a16="http://schemas.microsoft.com/office/drawing/2014/main" id="{1034DF92-CDAF-4BA1-0082-4BA65C849BA1}"/>
                    </a:ext>
                  </a:extLst>
                </p:cNvPr>
                <p:cNvPicPr/>
                <p:nvPr/>
              </p:nvPicPr>
              <p:blipFill>
                <a:blip r:embed="rId55"/>
                <a:stretch>
                  <a:fillRect/>
                </a:stretch>
              </p:blipFill>
              <p:spPr>
                <a:xfrm>
                  <a:off x="8636280" y="3806500"/>
                  <a:ext cx="618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8F441A88-5882-358D-DA10-71A99B415E2C}"/>
                    </a:ext>
                  </a:extLst>
                </p14:cNvPr>
                <p14:cNvContentPartPr/>
                <p14:nvPr/>
              </p14:nvContentPartPr>
              <p14:xfrm>
                <a:off x="7464480" y="3806860"/>
                <a:ext cx="824040" cy="44280"/>
              </p14:xfrm>
            </p:contentPart>
          </mc:Choice>
          <mc:Fallback>
            <p:pic>
              <p:nvPicPr>
                <p:cNvPr id="40" name="Ink 39">
                  <a:extLst>
                    <a:ext uri="{FF2B5EF4-FFF2-40B4-BE49-F238E27FC236}">
                      <a16:creationId xmlns:a16="http://schemas.microsoft.com/office/drawing/2014/main" id="{8F441A88-5882-358D-DA10-71A99B415E2C}"/>
                    </a:ext>
                  </a:extLst>
                </p:cNvPr>
                <p:cNvPicPr/>
                <p:nvPr/>
              </p:nvPicPr>
              <p:blipFill>
                <a:blip r:embed="rId57"/>
                <a:stretch>
                  <a:fillRect/>
                </a:stretch>
              </p:blipFill>
              <p:spPr>
                <a:xfrm>
                  <a:off x="7446480" y="3788860"/>
                  <a:ext cx="859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65732CAB-6A66-D6B3-4A95-2E85DB62CE34}"/>
                    </a:ext>
                  </a:extLst>
                </p14:cNvPr>
                <p14:cNvContentPartPr/>
                <p14:nvPr/>
              </p14:nvContentPartPr>
              <p14:xfrm>
                <a:off x="6498960" y="3789940"/>
                <a:ext cx="604080" cy="72360"/>
              </p14:xfrm>
            </p:contentPart>
          </mc:Choice>
          <mc:Fallback>
            <p:pic>
              <p:nvPicPr>
                <p:cNvPr id="42" name="Ink 41">
                  <a:extLst>
                    <a:ext uri="{FF2B5EF4-FFF2-40B4-BE49-F238E27FC236}">
                      <a16:creationId xmlns:a16="http://schemas.microsoft.com/office/drawing/2014/main" id="{65732CAB-6A66-D6B3-4A95-2E85DB62CE34}"/>
                    </a:ext>
                  </a:extLst>
                </p:cNvPr>
                <p:cNvPicPr/>
                <p:nvPr/>
              </p:nvPicPr>
              <p:blipFill>
                <a:blip r:embed="rId59"/>
                <a:stretch>
                  <a:fillRect/>
                </a:stretch>
              </p:blipFill>
              <p:spPr>
                <a:xfrm>
                  <a:off x="6480960" y="3771940"/>
                  <a:ext cx="639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C46933D6-545B-29F1-3CC2-B3194BC6A8D6}"/>
                    </a:ext>
                  </a:extLst>
                </p14:cNvPr>
                <p14:cNvContentPartPr/>
                <p14:nvPr/>
              </p14:nvContentPartPr>
              <p14:xfrm>
                <a:off x="5302320" y="3800740"/>
                <a:ext cx="569160" cy="81000"/>
              </p14:xfrm>
            </p:contentPart>
          </mc:Choice>
          <mc:Fallback>
            <p:pic>
              <p:nvPicPr>
                <p:cNvPr id="43" name="Ink 42">
                  <a:extLst>
                    <a:ext uri="{FF2B5EF4-FFF2-40B4-BE49-F238E27FC236}">
                      <a16:creationId xmlns:a16="http://schemas.microsoft.com/office/drawing/2014/main" id="{C46933D6-545B-29F1-3CC2-B3194BC6A8D6}"/>
                    </a:ext>
                  </a:extLst>
                </p:cNvPr>
                <p:cNvPicPr/>
                <p:nvPr/>
              </p:nvPicPr>
              <p:blipFill>
                <a:blip r:embed="rId61"/>
                <a:stretch>
                  <a:fillRect/>
                </a:stretch>
              </p:blipFill>
              <p:spPr>
                <a:xfrm>
                  <a:off x="5284320" y="3782740"/>
                  <a:ext cx="604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Ink 43">
                  <a:extLst>
                    <a:ext uri="{FF2B5EF4-FFF2-40B4-BE49-F238E27FC236}">
                      <a16:creationId xmlns:a16="http://schemas.microsoft.com/office/drawing/2014/main" id="{76CD092A-A9B1-1085-BE52-E2EE0CA6A416}"/>
                    </a:ext>
                  </a:extLst>
                </p14:cNvPr>
                <p14:cNvContentPartPr/>
                <p14:nvPr/>
              </p14:nvContentPartPr>
              <p14:xfrm>
                <a:off x="4365600" y="3755020"/>
                <a:ext cx="666720" cy="13320"/>
              </p14:xfrm>
            </p:contentPart>
          </mc:Choice>
          <mc:Fallback>
            <p:pic>
              <p:nvPicPr>
                <p:cNvPr id="44" name="Ink 43">
                  <a:extLst>
                    <a:ext uri="{FF2B5EF4-FFF2-40B4-BE49-F238E27FC236}">
                      <a16:creationId xmlns:a16="http://schemas.microsoft.com/office/drawing/2014/main" id="{76CD092A-A9B1-1085-BE52-E2EE0CA6A416}"/>
                    </a:ext>
                  </a:extLst>
                </p:cNvPr>
                <p:cNvPicPr/>
                <p:nvPr/>
              </p:nvPicPr>
              <p:blipFill>
                <a:blip r:embed="rId63"/>
                <a:stretch>
                  <a:fillRect/>
                </a:stretch>
              </p:blipFill>
              <p:spPr>
                <a:xfrm>
                  <a:off x="4347600" y="3737380"/>
                  <a:ext cx="702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5B2EAA21-8BC9-4F96-B7CF-6822AC0C0EEE}"/>
                    </a:ext>
                  </a:extLst>
                </p14:cNvPr>
                <p14:cNvContentPartPr/>
                <p14:nvPr/>
              </p14:nvContentPartPr>
              <p14:xfrm>
                <a:off x="3158160" y="3791740"/>
                <a:ext cx="816480" cy="52920"/>
              </p14:xfrm>
            </p:contentPart>
          </mc:Choice>
          <mc:Fallback>
            <p:pic>
              <p:nvPicPr>
                <p:cNvPr id="45" name="Ink 44">
                  <a:extLst>
                    <a:ext uri="{FF2B5EF4-FFF2-40B4-BE49-F238E27FC236}">
                      <a16:creationId xmlns:a16="http://schemas.microsoft.com/office/drawing/2014/main" id="{5B2EAA21-8BC9-4F96-B7CF-6822AC0C0EEE}"/>
                    </a:ext>
                  </a:extLst>
                </p:cNvPr>
                <p:cNvPicPr/>
                <p:nvPr/>
              </p:nvPicPr>
              <p:blipFill>
                <a:blip r:embed="rId65"/>
                <a:stretch>
                  <a:fillRect/>
                </a:stretch>
              </p:blipFill>
              <p:spPr>
                <a:xfrm>
                  <a:off x="3140520" y="3773740"/>
                  <a:ext cx="85212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62FF7A7C-6F17-F5F2-90DC-4744E271FD54}"/>
                  </a:ext>
                </a:extLst>
              </p14:cNvPr>
              <p14:cNvContentPartPr/>
              <p14:nvPr/>
            </p14:nvContentPartPr>
            <p14:xfrm>
              <a:off x="1455720" y="3707140"/>
              <a:ext cx="618840" cy="103680"/>
            </p14:xfrm>
          </p:contentPart>
        </mc:Choice>
        <mc:Fallback>
          <p:pic>
            <p:nvPicPr>
              <p:cNvPr id="47" name="Ink 46">
                <a:extLst>
                  <a:ext uri="{FF2B5EF4-FFF2-40B4-BE49-F238E27FC236}">
                    <a16:creationId xmlns:a16="http://schemas.microsoft.com/office/drawing/2014/main" id="{62FF7A7C-6F17-F5F2-90DC-4744E271FD54}"/>
                  </a:ext>
                </a:extLst>
              </p:cNvPr>
              <p:cNvPicPr/>
              <p:nvPr/>
            </p:nvPicPr>
            <p:blipFill>
              <a:blip r:embed="rId67"/>
              <a:stretch>
                <a:fillRect/>
              </a:stretch>
            </p:blipFill>
            <p:spPr>
              <a:xfrm>
                <a:off x="1437720" y="3689500"/>
                <a:ext cx="654480" cy="139320"/>
              </a:xfrm>
              <a:prstGeom prst="rect">
                <a:avLst/>
              </a:prstGeom>
            </p:spPr>
          </p:pic>
        </mc:Fallback>
      </mc:AlternateContent>
      <p:grpSp>
        <p:nvGrpSpPr>
          <p:cNvPr id="53" name="Group 52">
            <a:extLst>
              <a:ext uri="{FF2B5EF4-FFF2-40B4-BE49-F238E27FC236}">
                <a16:creationId xmlns:a16="http://schemas.microsoft.com/office/drawing/2014/main" id="{9C24F02C-D15C-E933-DD22-F9BA5E05E3D6}"/>
              </a:ext>
            </a:extLst>
          </p:cNvPr>
          <p:cNvGrpSpPr/>
          <p:nvPr/>
        </p:nvGrpSpPr>
        <p:grpSpPr>
          <a:xfrm>
            <a:off x="5029800" y="4338220"/>
            <a:ext cx="4277520" cy="117720"/>
            <a:chOff x="5029800" y="4338220"/>
            <a:chExt cx="4277520" cy="117720"/>
          </a:xfrm>
        </p:grpSpPr>
        <mc:AlternateContent xmlns:mc="http://schemas.openxmlformats.org/markup-compatibility/2006">
          <mc:Choice xmlns:p14="http://schemas.microsoft.com/office/powerpoint/2010/main" Requires="p14">
            <p:contentPart p14:bwMode="auto" r:id="rId68">
              <p14:nvContentPartPr>
                <p14:cNvPr id="48" name="Ink 47">
                  <a:extLst>
                    <a:ext uri="{FF2B5EF4-FFF2-40B4-BE49-F238E27FC236}">
                      <a16:creationId xmlns:a16="http://schemas.microsoft.com/office/drawing/2014/main" id="{DC5DDE60-6C37-B05D-B623-806CA5435D14}"/>
                    </a:ext>
                  </a:extLst>
                </p14:cNvPr>
                <p14:cNvContentPartPr/>
                <p14:nvPr/>
              </p14:nvContentPartPr>
              <p14:xfrm>
                <a:off x="8172600" y="4338220"/>
                <a:ext cx="1134720" cy="60480"/>
              </p14:xfrm>
            </p:contentPart>
          </mc:Choice>
          <mc:Fallback>
            <p:pic>
              <p:nvPicPr>
                <p:cNvPr id="48" name="Ink 47">
                  <a:extLst>
                    <a:ext uri="{FF2B5EF4-FFF2-40B4-BE49-F238E27FC236}">
                      <a16:creationId xmlns:a16="http://schemas.microsoft.com/office/drawing/2014/main" id="{DC5DDE60-6C37-B05D-B623-806CA5435D14}"/>
                    </a:ext>
                  </a:extLst>
                </p:cNvPr>
                <p:cNvPicPr/>
                <p:nvPr/>
              </p:nvPicPr>
              <p:blipFill>
                <a:blip r:embed="rId69"/>
                <a:stretch>
                  <a:fillRect/>
                </a:stretch>
              </p:blipFill>
              <p:spPr>
                <a:xfrm>
                  <a:off x="8154960" y="4320220"/>
                  <a:ext cx="1170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33303620-759A-5D41-9242-4DB0060E7E82}"/>
                    </a:ext>
                  </a:extLst>
                </p14:cNvPr>
                <p14:cNvContentPartPr/>
                <p14:nvPr/>
              </p14:nvContentPartPr>
              <p14:xfrm>
                <a:off x="7131120" y="4342900"/>
                <a:ext cx="586080" cy="22680"/>
              </p14:xfrm>
            </p:contentPart>
          </mc:Choice>
          <mc:Fallback>
            <p:pic>
              <p:nvPicPr>
                <p:cNvPr id="49" name="Ink 48">
                  <a:extLst>
                    <a:ext uri="{FF2B5EF4-FFF2-40B4-BE49-F238E27FC236}">
                      <a16:creationId xmlns:a16="http://schemas.microsoft.com/office/drawing/2014/main" id="{33303620-759A-5D41-9242-4DB0060E7E82}"/>
                    </a:ext>
                  </a:extLst>
                </p:cNvPr>
                <p:cNvPicPr/>
                <p:nvPr/>
              </p:nvPicPr>
              <p:blipFill>
                <a:blip r:embed="rId71"/>
                <a:stretch>
                  <a:fillRect/>
                </a:stretch>
              </p:blipFill>
              <p:spPr>
                <a:xfrm>
                  <a:off x="7113120" y="4325260"/>
                  <a:ext cx="621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88177B9B-10AF-FBE0-A92A-7E8255FF2B96}"/>
                    </a:ext>
                  </a:extLst>
                </p14:cNvPr>
                <p14:cNvContentPartPr/>
                <p14:nvPr/>
              </p14:nvContentPartPr>
              <p14:xfrm>
                <a:off x="6878760" y="4379980"/>
                <a:ext cx="2880" cy="7200"/>
              </p14:xfrm>
            </p:contentPart>
          </mc:Choice>
          <mc:Fallback>
            <p:pic>
              <p:nvPicPr>
                <p:cNvPr id="51" name="Ink 50">
                  <a:extLst>
                    <a:ext uri="{FF2B5EF4-FFF2-40B4-BE49-F238E27FC236}">
                      <a16:creationId xmlns:a16="http://schemas.microsoft.com/office/drawing/2014/main" id="{88177B9B-10AF-FBE0-A92A-7E8255FF2B96}"/>
                    </a:ext>
                  </a:extLst>
                </p:cNvPr>
                <p:cNvPicPr/>
                <p:nvPr/>
              </p:nvPicPr>
              <p:blipFill>
                <a:blip r:embed="rId73"/>
                <a:stretch>
                  <a:fillRect/>
                </a:stretch>
              </p:blipFill>
              <p:spPr>
                <a:xfrm>
                  <a:off x="6860760" y="4362340"/>
                  <a:ext cx="38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D0867896-13C3-93DA-10DF-88931B4E1742}"/>
                    </a:ext>
                  </a:extLst>
                </p14:cNvPr>
                <p14:cNvContentPartPr/>
                <p14:nvPr/>
              </p14:nvContentPartPr>
              <p14:xfrm>
                <a:off x="5029800" y="4357300"/>
                <a:ext cx="1860480" cy="98640"/>
              </p14:xfrm>
            </p:contentPart>
          </mc:Choice>
          <mc:Fallback>
            <p:pic>
              <p:nvPicPr>
                <p:cNvPr id="52" name="Ink 51">
                  <a:extLst>
                    <a:ext uri="{FF2B5EF4-FFF2-40B4-BE49-F238E27FC236}">
                      <a16:creationId xmlns:a16="http://schemas.microsoft.com/office/drawing/2014/main" id="{D0867896-13C3-93DA-10DF-88931B4E1742}"/>
                    </a:ext>
                  </a:extLst>
                </p:cNvPr>
                <p:cNvPicPr/>
                <p:nvPr/>
              </p:nvPicPr>
              <p:blipFill>
                <a:blip r:embed="rId75"/>
                <a:stretch>
                  <a:fillRect/>
                </a:stretch>
              </p:blipFill>
              <p:spPr>
                <a:xfrm>
                  <a:off x="5012160" y="4339660"/>
                  <a:ext cx="1896120" cy="134280"/>
                </a:xfrm>
                <a:prstGeom prst="rect">
                  <a:avLst/>
                </a:prstGeom>
              </p:spPr>
            </p:pic>
          </mc:Fallback>
        </mc:AlternateContent>
      </p:grpSp>
      <p:grpSp>
        <p:nvGrpSpPr>
          <p:cNvPr id="57" name="Group 56">
            <a:extLst>
              <a:ext uri="{FF2B5EF4-FFF2-40B4-BE49-F238E27FC236}">
                <a16:creationId xmlns:a16="http://schemas.microsoft.com/office/drawing/2014/main" id="{8BEB531A-73E9-DB35-B4D2-BCFBABB18AEB}"/>
              </a:ext>
            </a:extLst>
          </p:cNvPr>
          <p:cNvGrpSpPr/>
          <p:nvPr/>
        </p:nvGrpSpPr>
        <p:grpSpPr>
          <a:xfrm>
            <a:off x="769920" y="4356940"/>
            <a:ext cx="4144320" cy="156240"/>
            <a:chOff x="769920" y="4356940"/>
            <a:chExt cx="4144320" cy="156240"/>
          </a:xfrm>
        </p:grpSpPr>
        <mc:AlternateContent xmlns:mc="http://schemas.openxmlformats.org/markup-compatibility/2006">
          <mc:Choice xmlns:p14="http://schemas.microsoft.com/office/powerpoint/2010/main" Requires="p14">
            <p:contentPart p14:bwMode="auto" r:id="rId76">
              <p14:nvContentPartPr>
                <p14:cNvPr id="54" name="Ink 53">
                  <a:extLst>
                    <a:ext uri="{FF2B5EF4-FFF2-40B4-BE49-F238E27FC236}">
                      <a16:creationId xmlns:a16="http://schemas.microsoft.com/office/drawing/2014/main" id="{A4BC66DA-2A1A-7F3B-5813-6641E58E43CC}"/>
                    </a:ext>
                  </a:extLst>
                </p14:cNvPr>
                <p14:cNvContentPartPr/>
                <p14:nvPr/>
              </p14:nvContentPartPr>
              <p14:xfrm>
                <a:off x="3648480" y="4356940"/>
                <a:ext cx="1265760" cy="41760"/>
              </p14:xfrm>
            </p:contentPart>
          </mc:Choice>
          <mc:Fallback>
            <p:pic>
              <p:nvPicPr>
                <p:cNvPr id="54" name="Ink 53">
                  <a:extLst>
                    <a:ext uri="{FF2B5EF4-FFF2-40B4-BE49-F238E27FC236}">
                      <a16:creationId xmlns:a16="http://schemas.microsoft.com/office/drawing/2014/main" id="{A4BC66DA-2A1A-7F3B-5813-6641E58E43CC}"/>
                    </a:ext>
                  </a:extLst>
                </p:cNvPr>
                <p:cNvPicPr/>
                <p:nvPr/>
              </p:nvPicPr>
              <p:blipFill>
                <a:blip r:embed="rId77"/>
                <a:stretch>
                  <a:fillRect/>
                </a:stretch>
              </p:blipFill>
              <p:spPr>
                <a:xfrm>
                  <a:off x="3630480" y="4338940"/>
                  <a:ext cx="1301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Ink 54">
                  <a:extLst>
                    <a:ext uri="{FF2B5EF4-FFF2-40B4-BE49-F238E27FC236}">
                      <a16:creationId xmlns:a16="http://schemas.microsoft.com/office/drawing/2014/main" id="{2A98B851-9169-B7F7-F1E8-57AEE98DA947}"/>
                    </a:ext>
                  </a:extLst>
                </p14:cNvPr>
                <p14:cNvContentPartPr/>
                <p14:nvPr/>
              </p14:nvContentPartPr>
              <p14:xfrm>
                <a:off x="3074640" y="4374940"/>
                <a:ext cx="405720" cy="58320"/>
              </p14:xfrm>
            </p:contentPart>
          </mc:Choice>
          <mc:Fallback>
            <p:pic>
              <p:nvPicPr>
                <p:cNvPr id="55" name="Ink 54">
                  <a:extLst>
                    <a:ext uri="{FF2B5EF4-FFF2-40B4-BE49-F238E27FC236}">
                      <a16:creationId xmlns:a16="http://schemas.microsoft.com/office/drawing/2014/main" id="{2A98B851-9169-B7F7-F1E8-57AEE98DA947}"/>
                    </a:ext>
                  </a:extLst>
                </p:cNvPr>
                <p:cNvPicPr/>
                <p:nvPr/>
              </p:nvPicPr>
              <p:blipFill>
                <a:blip r:embed="rId79"/>
                <a:stretch>
                  <a:fillRect/>
                </a:stretch>
              </p:blipFill>
              <p:spPr>
                <a:xfrm>
                  <a:off x="3057000" y="4356940"/>
                  <a:ext cx="441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Ink 55">
                  <a:extLst>
                    <a:ext uri="{FF2B5EF4-FFF2-40B4-BE49-F238E27FC236}">
                      <a16:creationId xmlns:a16="http://schemas.microsoft.com/office/drawing/2014/main" id="{41570709-F85E-75D2-A548-5DEB76DC7DD5}"/>
                    </a:ext>
                  </a:extLst>
                </p14:cNvPr>
                <p14:cNvContentPartPr/>
                <p14:nvPr/>
              </p14:nvContentPartPr>
              <p14:xfrm>
                <a:off x="769920" y="4441540"/>
                <a:ext cx="2012040" cy="71640"/>
              </p14:xfrm>
            </p:contentPart>
          </mc:Choice>
          <mc:Fallback>
            <p:pic>
              <p:nvPicPr>
                <p:cNvPr id="56" name="Ink 55">
                  <a:extLst>
                    <a:ext uri="{FF2B5EF4-FFF2-40B4-BE49-F238E27FC236}">
                      <a16:creationId xmlns:a16="http://schemas.microsoft.com/office/drawing/2014/main" id="{41570709-F85E-75D2-A548-5DEB76DC7DD5}"/>
                    </a:ext>
                  </a:extLst>
                </p:cNvPr>
                <p:cNvPicPr/>
                <p:nvPr/>
              </p:nvPicPr>
              <p:blipFill>
                <a:blip r:embed="rId81"/>
                <a:stretch>
                  <a:fillRect/>
                </a:stretch>
              </p:blipFill>
              <p:spPr>
                <a:xfrm>
                  <a:off x="751920" y="4423900"/>
                  <a:ext cx="204768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58" name="Ink 57">
                <a:extLst>
                  <a:ext uri="{FF2B5EF4-FFF2-40B4-BE49-F238E27FC236}">
                    <a16:creationId xmlns:a16="http://schemas.microsoft.com/office/drawing/2014/main" id="{D986C57E-EB08-DADB-E9AD-5EBBB8970734}"/>
                  </a:ext>
                </a:extLst>
              </p14:cNvPr>
              <p14:cNvContentPartPr/>
              <p14:nvPr/>
            </p14:nvContentPartPr>
            <p14:xfrm>
              <a:off x="8629440" y="4959940"/>
              <a:ext cx="522000" cy="32760"/>
            </p14:xfrm>
          </p:contentPart>
        </mc:Choice>
        <mc:Fallback>
          <p:pic>
            <p:nvPicPr>
              <p:cNvPr id="58" name="Ink 57">
                <a:extLst>
                  <a:ext uri="{FF2B5EF4-FFF2-40B4-BE49-F238E27FC236}">
                    <a16:creationId xmlns:a16="http://schemas.microsoft.com/office/drawing/2014/main" id="{D986C57E-EB08-DADB-E9AD-5EBBB8970734}"/>
                  </a:ext>
                </a:extLst>
              </p:cNvPr>
              <p:cNvPicPr/>
              <p:nvPr/>
            </p:nvPicPr>
            <p:blipFill>
              <a:blip r:embed="rId83"/>
              <a:stretch>
                <a:fillRect/>
              </a:stretch>
            </p:blipFill>
            <p:spPr>
              <a:xfrm>
                <a:off x="8611800" y="4942300"/>
                <a:ext cx="557640" cy="68400"/>
              </a:xfrm>
              <a:prstGeom prst="rect">
                <a:avLst/>
              </a:prstGeom>
            </p:spPr>
          </p:pic>
        </mc:Fallback>
      </mc:AlternateContent>
      <p:grpSp>
        <p:nvGrpSpPr>
          <p:cNvPr id="68" name="Group 67">
            <a:extLst>
              <a:ext uri="{FF2B5EF4-FFF2-40B4-BE49-F238E27FC236}">
                <a16:creationId xmlns:a16="http://schemas.microsoft.com/office/drawing/2014/main" id="{63B10E7E-116E-44C2-4556-C06F78790495}"/>
              </a:ext>
            </a:extLst>
          </p:cNvPr>
          <p:cNvGrpSpPr/>
          <p:nvPr/>
        </p:nvGrpSpPr>
        <p:grpSpPr>
          <a:xfrm>
            <a:off x="1100400" y="4912060"/>
            <a:ext cx="7350480" cy="177120"/>
            <a:chOff x="1100400" y="4912060"/>
            <a:chExt cx="7350480" cy="177120"/>
          </a:xfrm>
        </p:grpSpPr>
        <mc:AlternateContent xmlns:mc="http://schemas.openxmlformats.org/markup-compatibility/2006">
          <mc:Choice xmlns:p14="http://schemas.microsoft.com/office/powerpoint/2010/main" Requires="p14">
            <p:contentPart p14:bwMode="auto" r:id="rId84">
              <p14:nvContentPartPr>
                <p14:cNvPr id="59" name="Ink 58">
                  <a:extLst>
                    <a:ext uri="{FF2B5EF4-FFF2-40B4-BE49-F238E27FC236}">
                      <a16:creationId xmlns:a16="http://schemas.microsoft.com/office/drawing/2014/main" id="{E65CBB10-5F6E-38EE-79AA-4FEFFB402688}"/>
                    </a:ext>
                  </a:extLst>
                </p14:cNvPr>
                <p14:cNvContentPartPr/>
                <p14:nvPr/>
              </p14:nvContentPartPr>
              <p14:xfrm>
                <a:off x="7404360" y="4912060"/>
                <a:ext cx="1046520" cy="91800"/>
              </p14:xfrm>
            </p:contentPart>
          </mc:Choice>
          <mc:Fallback>
            <p:pic>
              <p:nvPicPr>
                <p:cNvPr id="59" name="Ink 58">
                  <a:extLst>
                    <a:ext uri="{FF2B5EF4-FFF2-40B4-BE49-F238E27FC236}">
                      <a16:creationId xmlns:a16="http://schemas.microsoft.com/office/drawing/2014/main" id="{E65CBB10-5F6E-38EE-79AA-4FEFFB402688}"/>
                    </a:ext>
                  </a:extLst>
                </p:cNvPr>
                <p:cNvPicPr/>
                <p:nvPr/>
              </p:nvPicPr>
              <p:blipFill>
                <a:blip r:embed="rId85"/>
                <a:stretch>
                  <a:fillRect/>
                </a:stretch>
              </p:blipFill>
              <p:spPr>
                <a:xfrm>
                  <a:off x="7386360" y="4894420"/>
                  <a:ext cx="1082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Ink 59">
                  <a:extLst>
                    <a:ext uri="{FF2B5EF4-FFF2-40B4-BE49-F238E27FC236}">
                      <a16:creationId xmlns:a16="http://schemas.microsoft.com/office/drawing/2014/main" id="{7725F197-D38B-6A29-DF5D-5E3D65522215}"/>
                    </a:ext>
                  </a:extLst>
                </p14:cNvPr>
                <p14:cNvContentPartPr/>
                <p14:nvPr/>
              </p14:nvContentPartPr>
              <p14:xfrm>
                <a:off x="6377280" y="5036980"/>
                <a:ext cx="612720" cy="52200"/>
              </p14:xfrm>
            </p:contentPart>
          </mc:Choice>
          <mc:Fallback>
            <p:pic>
              <p:nvPicPr>
                <p:cNvPr id="60" name="Ink 59">
                  <a:extLst>
                    <a:ext uri="{FF2B5EF4-FFF2-40B4-BE49-F238E27FC236}">
                      <a16:creationId xmlns:a16="http://schemas.microsoft.com/office/drawing/2014/main" id="{7725F197-D38B-6A29-DF5D-5E3D65522215}"/>
                    </a:ext>
                  </a:extLst>
                </p:cNvPr>
                <p:cNvPicPr/>
                <p:nvPr/>
              </p:nvPicPr>
              <p:blipFill>
                <a:blip r:embed="rId87"/>
                <a:stretch>
                  <a:fillRect/>
                </a:stretch>
              </p:blipFill>
              <p:spPr>
                <a:xfrm>
                  <a:off x="6359280" y="5018980"/>
                  <a:ext cx="648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Ink 60">
                  <a:extLst>
                    <a:ext uri="{FF2B5EF4-FFF2-40B4-BE49-F238E27FC236}">
                      <a16:creationId xmlns:a16="http://schemas.microsoft.com/office/drawing/2014/main" id="{EB3FCFB1-8B3F-F37E-F5EE-E34F6BC91B96}"/>
                    </a:ext>
                  </a:extLst>
                </p14:cNvPr>
                <p14:cNvContentPartPr/>
                <p14:nvPr/>
              </p14:nvContentPartPr>
              <p14:xfrm>
                <a:off x="4999200" y="4965700"/>
                <a:ext cx="1280520" cy="74520"/>
              </p14:xfrm>
            </p:contentPart>
          </mc:Choice>
          <mc:Fallback>
            <p:pic>
              <p:nvPicPr>
                <p:cNvPr id="61" name="Ink 60">
                  <a:extLst>
                    <a:ext uri="{FF2B5EF4-FFF2-40B4-BE49-F238E27FC236}">
                      <a16:creationId xmlns:a16="http://schemas.microsoft.com/office/drawing/2014/main" id="{EB3FCFB1-8B3F-F37E-F5EE-E34F6BC91B96}"/>
                    </a:ext>
                  </a:extLst>
                </p:cNvPr>
                <p:cNvPicPr/>
                <p:nvPr/>
              </p:nvPicPr>
              <p:blipFill>
                <a:blip r:embed="rId89"/>
                <a:stretch>
                  <a:fillRect/>
                </a:stretch>
              </p:blipFill>
              <p:spPr>
                <a:xfrm>
                  <a:off x="4981200" y="4948060"/>
                  <a:ext cx="1316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A23CEC30-8588-71B4-4283-D4D7E2DB44B4}"/>
                    </a:ext>
                  </a:extLst>
                </p14:cNvPr>
                <p14:cNvContentPartPr/>
                <p14:nvPr/>
              </p14:nvContentPartPr>
              <p14:xfrm>
                <a:off x="4281360" y="4960660"/>
                <a:ext cx="510480" cy="52560"/>
              </p14:xfrm>
            </p:contentPart>
          </mc:Choice>
          <mc:Fallback>
            <p:pic>
              <p:nvPicPr>
                <p:cNvPr id="63" name="Ink 62">
                  <a:extLst>
                    <a:ext uri="{FF2B5EF4-FFF2-40B4-BE49-F238E27FC236}">
                      <a16:creationId xmlns:a16="http://schemas.microsoft.com/office/drawing/2014/main" id="{A23CEC30-8588-71B4-4283-D4D7E2DB44B4}"/>
                    </a:ext>
                  </a:extLst>
                </p:cNvPr>
                <p:cNvPicPr/>
                <p:nvPr/>
              </p:nvPicPr>
              <p:blipFill>
                <a:blip r:embed="rId91"/>
                <a:stretch>
                  <a:fillRect/>
                </a:stretch>
              </p:blipFill>
              <p:spPr>
                <a:xfrm>
                  <a:off x="4263360" y="4942660"/>
                  <a:ext cx="546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Ink 63">
                  <a:extLst>
                    <a:ext uri="{FF2B5EF4-FFF2-40B4-BE49-F238E27FC236}">
                      <a16:creationId xmlns:a16="http://schemas.microsoft.com/office/drawing/2014/main" id="{8D2AF54E-D5D0-5611-BCD4-997429B33DA2}"/>
                    </a:ext>
                  </a:extLst>
                </p14:cNvPr>
                <p14:cNvContentPartPr/>
                <p14:nvPr/>
              </p14:nvContentPartPr>
              <p14:xfrm>
                <a:off x="3150960" y="4971100"/>
                <a:ext cx="926640" cy="55800"/>
              </p14:xfrm>
            </p:contentPart>
          </mc:Choice>
          <mc:Fallback>
            <p:pic>
              <p:nvPicPr>
                <p:cNvPr id="64" name="Ink 63">
                  <a:extLst>
                    <a:ext uri="{FF2B5EF4-FFF2-40B4-BE49-F238E27FC236}">
                      <a16:creationId xmlns:a16="http://schemas.microsoft.com/office/drawing/2014/main" id="{8D2AF54E-D5D0-5611-BCD4-997429B33DA2}"/>
                    </a:ext>
                  </a:extLst>
                </p:cNvPr>
                <p:cNvPicPr/>
                <p:nvPr/>
              </p:nvPicPr>
              <p:blipFill>
                <a:blip r:embed="rId93"/>
                <a:stretch>
                  <a:fillRect/>
                </a:stretch>
              </p:blipFill>
              <p:spPr>
                <a:xfrm>
                  <a:off x="3132960" y="4953100"/>
                  <a:ext cx="962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Ink 64">
                  <a:extLst>
                    <a:ext uri="{FF2B5EF4-FFF2-40B4-BE49-F238E27FC236}">
                      <a16:creationId xmlns:a16="http://schemas.microsoft.com/office/drawing/2014/main" id="{ACE2C3AA-1D93-CC99-9005-F7532B9C5A45}"/>
                    </a:ext>
                  </a:extLst>
                </p14:cNvPr>
                <p14:cNvContentPartPr/>
                <p14:nvPr/>
              </p14:nvContentPartPr>
              <p14:xfrm>
                <a:off x="2435640" y="4986580"/>
                <a:ext cx="474480" cy="15840"/>
              </p14:xfrm>
            </p:contentPart>
          </mc:Choice>
          <mc:Fallback>
            <p:pic>
              <p:nvPicPr>
                <p:cNvPr id="65" name="Ink 64">
                  <a:extLst>
                    <a:ext uri="{FF2B5EF4-FFF2-40B4-BE49-F238E27FC236}">
                      <a16:creationId xmlns:a16="http://schemas.microsoft.com/office/drawing/2014/main" id="{ACE2C3AA-1D93-CC99-9005-F7532B9C5A45}"/>
                    </a:ext>
                  </a:extLst>
                </p:cNvPr>
                <p:cNvPicPr/>
                <p:nvPr/>
              </p:nvPicPr>
              <p:blipFill>
                <a:blip r:embed="rId95"/>
                <a:stretch>
                  <a:fillRect/>
                </a:stretch>
              </p:blipFill>
              <p:spPr>
                <a:xfrm>
                  <a:off x="2418000" y="4968580"/>
                  <a:ext cx="510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Ink 65">
                  <a:extLst>
                    <a:ext uri="{FF2B5EF4-FFF2-40B4-BE49-F238E27FC236}">
                      <a16:creationId xmlns:a16="http://schemas.microsoft.com/office/drawing/2014/main" id="{816EF5E7-EE39-2B79-D23E-80A96A339711}"/>
                    </a:ext>
                  </a:extLst>
                </p14:cNvPr>
                <p14:cNvContentPartPr/>
                <p14:nvPr/>
              </p14:nvContentPartPr>
              <p14:xfrm>
                <a:off x="1100400" y="4982620"/>
                <a:ext cx="1000080" cy="32400"/>
              </p14:xfrm>
            </p:contentPart>
          </mc:Choice>
          <mc:Fallback>
            <p:pic>
              <p:nvPicPr>
                <p:cNvPr id="66" name="Ink 65">
                  <a:extLst>
                    <a:ext uri="{FF2B5EF4-FFF2-40B4-BE49-F238E27FC236}">
                      <a16:creationId xmlns:a16="http://schemas.microsoft.com/office/drawing/2014/main" id="{816EF5E7-EE39-2B79-D23E-80A96A339711}"/>
                    </a:ext>
                  </a:extLst>
                </p:cNvPr>
                <p:cNvPicPr/>
                <p:nvPr/>
              </p:nvPicPr>
              <p:blipFill>
                <a:blip r:embed="rId97"/>
                <a:stretch>
                  <a:fillRect/>
                </a:stretch>
              </p:blipFill>
              <p:spPr>
                <a:xfrm>
                  <a:off x="1082400" y="4964620"/>
                  <a:ext cx="103572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67" name="Ink 66">
                <a:extLst>
                  <a:ext uri="{FF2B5EF4-FFF2-40B4-BE49-F238E27FC236}">
                    <a16:creationId xmlns:a16="http://schemas.microsoft.com/office/drawing/2014/main" id="{1C45ED0C-A334-89A0-62D2-2FDBEB4DCD83}"/>
                  </a:ext>
                </a:extLst>
              </p14:cNvPr>
              <p14:cNvContentPartPr/>
              <p14:nvPr/>
            </p14:nvContentPartPr>
            <p14:xfrm>
              <a:off x="8252160" y="5620180"/>
              <a:ext cx="1056240" cy="97200"/>
            </p14:xfrm>
          </p:contentPart>
        </mc:Choice>
        <mc:Fallback>
          <p:pic>
            <p:nvPicPr>
              <p:cNvPr id="67" name="Ink 66">
                <a:extLst>
                  <a:ext uri="{FF2B5EF4-FFF2-40B4-BE49-F238E27FC236}">
                    <a16:creationId xmlns:a16="http://schemas.microsoft.com/office/drawing/2014/main" id="{1C45ED0C-A334-89A0-62D2-2FDBEB4DCD83}"/>
                  </a:ext>
                </a:extLst>
              </p:cNvPr>
              <p:cNvPicPr/>
              <p:nvPr/>
            </p:nvPicPr>
            <p:blipFill>
              <a:blip r:embed="rId99"/>
              <a:stretch>
                <a:fillRect/>
              </a:stretch>
            </p:blipFill>
            <p:spPr>
              <a:xfrm>
                <a:off x="8234520" y="5602180"/>
                <a:ext cx="1091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Ink 68">
                <a:extLst>
                  <a:ext uri="{FF2B5EF4-FFF2-40B4-BE49-F238E27FC236}">
                    <a16:creationId xmlns:a16="http://schemas.microsoft.com/office/drawing/2014/main" id="{B604F4F9-E2AA-F60A-F1C8-5797B93720EA}"/>
                  </a:ext>
                </a:extLst>
              </p14:cNvPr>
              <p14:cNvContentPartPr/>
              <p14:nvPr/>
            </p14:nvContentPartPr>
            <p14:xfrm>
              <a:off x="471840" y="4925020"/>
              <a:ext cx="7537680" cy="910440"/>
            </p14:xfrm>
          </p:contentPart>
        </mc:Choice>
        <mc:Fallback>
          <p:pic>
            <p:nvPicPr>
              <p:cNvPr id="69" name="Ink 68">
                <a:extLst>
                  <a:ext uri="{FF2B5EF4-FFF2-40B4-BE49-F238E27FC236}">
                    <a16:creationId xmlns:a16="http://schemas.microsoft.com/office/drawing/2014/main" id="{B604F4F9-E2AA-F60A-F1C8-5797B93720EA}"/>
                  </a:ext>
                </a:extLst>
              </p:cNvPr>
              <p:cNvPicPr/>
              <p:nvPr/>
            </p:nvPicPr>
            <p:blipFill>
              <a:blip r:embed="rId101"/>
              <a:stretch>
                <a:fillRect/>
              </a:stretch>
            </p:blipFill>
            <p:spPr>
              <a:xfrm>
                <a:off x="453840" y="4907380"/>
                <a:ext cx="7573320" cy="946080"/>
              </a:xfrm>
              <a:prstGeom prst="rect">
                <a:avLst/>
              </a:prstGeom>
            </p:spPr>
          </p:pic>
        </mc:Fallback>
      </mc:AlternateContent>
      <p:grpSp>
        <p:nvGrpSpPr>
          <p:cNvPr id="72" name="Group 71">
            <a:extLst>
              <a:ext uri="{FF2B5EF4-FFF2-40B4-BE49-F238E27FC236}">
                <a16:creationId xmlns:a16="http://schemas.microsoft.com/office/drawing/2014/main" id="{F40DE208-8838-9777-1162-391DC95229F2}"/>
              </a:ext>
            </a:extLst>
          </p:cNvPr>
          <p:cNvGrpSpPr/>
          <p:nvPr/>
        </p:nvGrpSpPr>
        <p:grpSpPr>
          <a:xfrm>
            <a:off x="2000040" y="5623780"/>
            <a:ext cx="2106000" cy="123480"/>
            <a:chOff x="2000040" y="5623780"/>
            <a:chExt cx="2106000" cy="123480"/>
          </a:xfrm>
        </p:grpSpPr>
        <mc:AlternateContent xmlns:mc="http://schemas.openxmlformats.org/markup-compatibility/2006">
          <mc:Choice xmlns:p14="http://schemas.microsoft.com/office/powerpoint/2010/main" Requires="p14">
            <p:contentPart p14:bwMode="auto" r:id="rId102">
              <p14:nvContentPartPr>
                <p14:cNvPr id="70" name="Ink 69">
                  <a:extLst>
                    <a:ext uri="{FF2B5EF4-FFF2-40B4-BE49-F238E27FC236}">
                      <a16:creationId xmlns:a16="http://schemas.microsoft.com/office/drawing/2014/main" id="{CB7E7947-4042-7DD6-A0E1-F52ADF38D64E}"/>
                    </a:ext>
                  </a:extLst>
                </p14:cNvPr>
                <p14:cNvContentPartPr/>
                <p14:nvPr/>
              </p14:nvContentPartPr>
              <p14:xfrm>
                <a:off x="3269040" y="5683540"/>
                <a:ext cx="837000" cy="63720"/>
              </p14:xfrm>
            </p:contentPart>
          </mc:Choice>
          <mc:Fallback>
            <p:pic>
              <p:nvPicPr>
                <p:cNvPr id="70" name="Ink 69">
                  <a:extLst>
                    <a:ext uri="{FF2B5EF4-FFF2-40B4-BE49-F238E27FC236}">
                      <a16:creationId xmlns:a16="http://schemas.microsoft.com/office/drawing/2014/main" id="{CB7E7947-4042-7DD6-A0E1-F52ADF38D64E}"/>
                    </a:ext>
                  </a:extLst>
                </p:cNvPr>
                <p:cNvPicPr/>
                <p:nvPr/>
              </p:nvPicPr>
              <p:blipFill>
                <a:blip r:embed="rId103"/>
                <a:stretch>
                  <a:fillRect/>
                </a:stretch>
              </p:blipFill>
              <p:spPr>
                <a:xfrm>
                  <a:off x="3251040" y="5665540"/>
                  <a:ext cx="872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Ink 70">
                  <a:extLst>
                    <a:ext uri="{FF2B5EF4-FFF2-40B4-BE49-F238E27FC236}">
                      <a16:creationId xmlns:a16="http://schemas.microsoft.com/office/drawing/2014/main" id="{2798FEE4-56F5-7C07-CE0C-C862419E4931}"/>
                    </a:ext>
                  </a:extLst>
                </p14:cNvPr>
                <p14:cNvContentPartPr/>
                <p14:nvPr/>
              </p14:nvContentPartPr>
              <p14:xfrm>
                <a:off x="2000040" y="5623780"/>
                <a:ext cx="864720" cy="74880"/>
              </p14:xfrm>
            </p:contentPart>
          </mc:Choice>
          <mc:Fallback>
            <p:pic>
              <p:nvPicPr>
                <p:cNvPr id="71" name="Ink 70">
                  <a:extLst>
                    <a:ext uri="{FF2B5EF4-FFF2-40B4-BE49-F238E27FC236}">
                      <a16:creationId xmlns:a16="http://schemas.microsoft.com/office/drawing/2014/main" id="{2798FEE4-56F5-7C07-CE0C-C862419E4931}"/>
                    </a:ext>
                  </a:extLst>
                </p:cNvPr>
                <p:cNvPicPr/>
                <p:nvPr/>
              </p:nvPicPr>
              <p:blipFill>
                <a:blip r:embed="rId105"/>
                <a:stretch>
                  <a:fillRect/>
                </a:stretch>
              </p:blipFill>
              <p:spPr>
                <a:xfrm>
                  <a:off x="1982040" y="5606140"/>
                  <a:ext cx="900360" cy="11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73" name="Ink 72">
                <a:extLst>
                  <a:ext uri="{FF2B5EF4-FFF2-40B4-BE49-F238E27FC236}">
                    <a16:creationId xmlns:a16="http://schemas.microsoft.com/office/drawing/2014/main" id="{32A658C9-C67B-7660-E49D-728AF33C2D65}"/>
                  </a:ext>
                </a:extLst>
              </p14:cNvPr>
              <p14:cNvContentPartPr/>
              <p14:nvPr/>
            </p14:nvContentPartPr>
            <p14:xfrm>
              <a:off x="5806320" y="5643580"/>
              <a:ext cx="576360" cy="76680"/>
            </p14:xfrm>
          </p:contentPart>
        </mc:Choice>
        <mc:Fallback>
          <p:pic>
            <p:nvPicPr>
              <p:cNvPr id="73" name="Ink 72">
                <a:extLst>
                  <a:ext uri="{FF2B5EF4-FFF2-40B4-BE49-F238E27FC236}">
                    <a16:creationId xmlns:a16="http://schemas.microsoft.com/office/drawing/2014/main" id="{32A658C9-C67B-7660-E49D-728AF33C2D65}"/>
                  </a:ext>
                </a:extLst>
              </p:cNvPr>
              <p:cNvPicPr/>
              <p:nvPr/>
            </p:nvPicPr>
            <p:blipFill>
              <a:blip r:embed="rId107"/>
              <a:stretch>
                <a:fillRect/>
              </a:stretch>
            </p:blipFill>
            <p:spPr>
              <a:xfrm>
                <a:off x="5788680" y="5625940"/>
                <a:ext cx="612000" cy="112320"/>
              </a:xfrm>
              <a:prstGeom prst="rect">
                <a:avLst/>
              </a:prstGeom>
            </p:spPr>
          </p:pic>
        </mc:Fallback>
      </mc:AlternateContent>
    </p:spTree>
    <p:extLst>
      <p:ext uri="{BB962C8B-B14F-4D97-AF65-F5344CB8AC3E}">
        <p14:creationId xmlns:p14="http://schemas.microsoft.com/office/powerpoint/2010/main" val="272962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309420"/>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a:t>
            </a:r>
            <a:endParaRPr lang="he-IL" sz="4400" b="1" dirty="0">
              <a:solidFill>
                <a:srgbClr val="FFFF00"/>
              </a:solidFill>
              <a:cs typeface="+mj-cs"/>
            </a:endParaRPr>
          </a:p>
          <a:p>
            <a:pPr algn="r"/>
            <a:r>
              <a:rPr lang="he-IL" sz="4000">
                <a:solidFill>
                  <a:srgbClr val="FFFF00"/>
                </a:solidFill>
                <a:cs typeface="+mj-cs"/>
              </a:rPr>
              <a:t>יט   הַפֶּסֶל נָסַךְ חָרָשׁ וְצֹרֵף בַּזָּהָב יְרַקְּעֶנּוּ וּרְתֻקוֹת כֶּסֶף צוֹרֵף: כ   הַמְסֻכָּן תְּרוּמָה עֵץ לֹא-יִרְקַב יִבְחָר חָרָשׁ חָכָם יְבַקֶּשׁ-לוֹ לְהָכִין פֶּסֶל לֹא יִמּוֹט: </a:t>
            </a:r>
            <a:r>
              <a:rPr lang="he-IL" sz="4000">
                <a:solidFill>
                  <a:srgbClr val="FFC000"/>
                </a:solidFill>
                <a:cs typeface="+mj-cs"/>
              </a:rPr>
              <a:t>כא   הֲלוֹא תֵדְעוּ הֲלוֹא תִשְׁמָעוּ הֲלוֹא הֻגַּד מֵרֹאשׁ לָכֶם הֲלוֹא הֲבִינֹתֶם מוֹסְדוֹת הָאָרֶץ: כב   הַיּשֵׁב עַל-חוּג הָאָרֶץ וְיֹשְׁבֶיהָ כַּחֲגָבִים הַנּוֹטֶה כַדֹּק שָׁמַיִם וַיִּמְתָּחֵם כָּאֹהֶל לָשָׁבֶת: </a:t>
            </a:r>
            <a:r>
              <a:rPr lang="he-IL" sz="4000">
                <a:solidFill>
                  <a:srgbClr val="92D050"/>
                </a:solidFill>
                <a:cs typeface="+mj-cs"/>
              </a:rPr>
              <a:t>כג   הַנּוֹתֵן רוֹזְנִים לְאָיִן שֹׁפְטֵי אֶרֶץ כַּתֹּהוּ עָשָֹה: כד   אַף בַּל-נִטָּעוּ אַף בַּל-זֹרָעוּ אַף בַּל-שֹׁרֵשׁ בָּאָרֶץ גִּזְעָם וְגַם-נָשַׁף בָּהֶם וַיִּבָשׁוּ וּסְעָרָה כַּקַּשׁ תִּשָּׂאֵם: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3" name="Group 12">
            <a:extLst>
              <a:ext uri="{FF2B5EF4-FFF2-40B4-BE49-F238E27FC236}">
                <a16:creationId xmlns:a16="http://schemas.microsoft.com/office/drawing/2014/main" id="{9D47E896-95C0-8135-B56A-27B70D36F432}"/>
              </a:ext>
            </a:extLst>
          </p:cNvPr>
          <p:cNvGrpSpPr/>
          <p:nvPr/>
        </p:nvGrpSpPr>
        <p:grpSpPr>
          <a:xfrm>
            <a:off x="2801040" y="1350220"/>
            <a:ext cx="5776920" cy="109800"/>
            <a:chOff x="2801040" y="1350220"/>
            <a:chExt cx="5776920" cy="1098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534ACB7-932B-0300-9744-995D05B654A0}"/>
                    </a:ext>
                  </a:extLst>
                </p14:cNvPr>
                <p14:cNvContentPartPr/>
                <p14:nvPr/>
              </p14:nvContentPartPr>
              <p14:xfrm>
                <a:off x="7823040" y="1354900"/>
                <a:ext cx="754920" cy="21600"/>
              </p14:xfrm>
            </p:contentPart>
          </mc:Choice>
          <mc:Fallback>
            <p:pic>
              <p:nvPicPr>
                <p:cNvPr id="2" name="Ink 1">
                  <a:extLst>
                    <a:ext uri="{FF2B5EF4-FFF2-40B4-BE49-F238E27FC236}">
                      <a16:creationId xmlns:a16="http://schemas.microsoft.com/office/drawing/2014/main" id="{3534ACB7-932B-0300-9744-995D05B654A0}"/>
                    </a:ext>
                  </a:extLst>
                </p:cNvPr>
                <p:cNvPicPr/>
                <p:nvPr/>
              </p:nvPicPr>
              <p:blipFill>
                <a:blip r:embed="rId5"/>
                <a:stretch>
                  <a:fillRect/>
                </a:stretch>
              </p:blipFill>
              <p:spPr>
                <a:xfrm>
                  <a:off x="7805040" y="1337260"/>
                  <a:ext cx="790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85A386D-97E6-38FE-1703-97BCD622C992}"/>
                    </a:ext>
                  </a:extLst>
                </p14:cNvPr>
                <p14:cNvContentPartPr/>
                <p14:nvPr/>
              </p14:nvContentPartPr>
              <p14:xfrm>
                <a:off x="6956880" y="1400620"/>
                <a:ext cx="515880" cy="42480"/>
              </p14:xfrm>
            </p:contentPart>
          </mc:Choice>
          <mc:Fallback>
            <p:pic>
              <p:nvPicPr>
                <p:cNvPr id="4" name="Ink 3">
                  <a:extLst>
                    <a:ext uri="{FF2B5EF4-FFF2-40B4-BE49-F238E27FC236}">
                      <a16:creationId xmlns:a16="http://schemas.microsoft.com/office/drawing/2014/main" id="{C85A386D-97E6-38FE-1703-97BCD622C992}"/>
                    </a:ext>
                  </a:extLst>
                </p:cNvPr>
                <p:cNvPicPr/>
                <p:nvPr/>
              </p:nvPicPr>
              <p:blipFill>
                <a:blip r:embed="rId7"/>
                <a:stretch>
                  <a:fillRect/>
                </a:stretch>
              </p:blipFill>
              <p:spPr>
                <a:xfrm>
                  <a:off x="6938880" y="1382620"/>
                  <a:ext cx="551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E2B7349-350A-6748-D6C2-9D7B3AA4C9E8}"/>
                    </a:ext>
                  </a:extLst>
                </p14:cNvPr>
                <p14:cNvContentPartPr/>
                <p14:nvPr/>
              </p14:nvContentPartPr>
              <p14:xfrm>
                <a:off x="6089640" y="1391260"/>
                <a:ext cx="615240" cy="27360"/>
              </p14:xfrm>
            </p:contentPart>
          </mc:Choice>
          <mc:Fallback>
            <p:pic>
              <p:nvPicPr>
                <p:cNvPr id="7" name="Ink 6">
                  <a:extLst>
                    <a:ext uri="{FF2B5EF4-FFF2-40B4-BE49-F238E27FC236}">
                      <a16:creationId xmlns:a16="http://schemas.microsoft.com/office/drawing/2014/main" id="{5E2B7349-350A-6748-D6C2-9D7B3AA4C9E8}"/>
                    </a:ext>
                  </a:extLst>
                </p:cNvPr>
                <p:cNvPicPr/>
                <p:nvPr/>
              </p:nvPicPr>
              <p:blipFill>
                <a:blip r:embed="rId9"/>
                <a:stretch>
                  <a:fillRect/>
                </a:stretch>
              </p:blipFill>
              <p:spPr>
                <a:xfrm>
                  <a:off x="6071640" y="1373620"/>
                  <a:ext cx="650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79F5492-048C-FEB4-646C-802AAC5E6585}"/>
                    </a:ext>
                  </a:extLst>
                </p14:cNvPr>
                <p14:cNvContentPartPr/>
                <p14:nvPr/>
              </p14:nvContentPartPr>
              <p14:xfrm>
                <a:off x="5049960" y="1350220"/>
                <a:ext cx="767160" cy="45720"/>
              </p14:xfrm>
            </p:contentPart>
          </mc:Choice>
          <mc:Fallback>
            <p:pic>
              <p:nvPicPr>
                <p:cNvPr id="9" name="Ink 8">
                  <a:extLst>
                    <a:ext uri="{FF2B5EF4-FFF2-40B4-BE49-F238E27FC236}">
                      <a16:creationId xmlns:a16="http://schemas.microsoft.com/office/drawing/2014/main" id="{479F5492-048C-FEB4-646C-802AAC5E6585}"/>
                    </a:ext>
                  </a:extLst>
                </p:cNvPr>
                <p:cNvPicPr/>
                <p:nvPr/>
              </p:nvPicPr>
              <p:blipFill>
                <a:blip r:embed="rId11"/>
                <a:stretch>
                  <a:fillRect/>
                </a:stretch>
              </p:blipFill>
              <p:spPr>
                <a:xfrm>
                  <a:off x="5031960" y="1332220"/>
                  <a:ext cx="802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C9851FF-21BF-5745-2AFA-54A750AA636F}"/>
                    </a:ext>
                  </a:extLst>
                </p14:cNvPr>
                <p14:cNvContentPartPr/>
                <p14:nvPr/>
              </p14:nvContentPartPr>
              <p14:xfrm>
                <a:off x="3994080" y="1386580"/>
                <a:ext cx="766080" cy="35280"/>
              </p14:xfrm>
            </p:contentPart>
          </mc:Choice>
          <mc:Fallback>
            <p:pic>
              <p:nvPicPr>
                <p:cNvPr id="11" name="Ink 10">
                  <a:extLst>
                    <a:ext uri="{FF2B5EF4-FFF2-40B4-BE49-F238E27FC236}">
                      <a16:creationId xmlns:a16="http://schemas.microsoft.com/office/drawing/2014/main" id="{2C9851FF-21BF-5745-2AFA-54A750AA636F}"/>
                    </a:ext>
                  </a:extLst>
                </p:cNvPr>
                <p:cNvPicPr/>
                <p:nvPr/>
              </p:nvPicPr>
              <p:blipFill>
                <a:blip r:embed="rId13"/>
                <a:stretch>
                  <a:fillRect/>
                </a:stretch>
              </p:blipFill>
              <p:spPr>
                <a:xfrm>
                  <a:off x="3976440" y="1368580"/>
                  <a:ext cx="801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82E217C-EA77-8E9D-07B6-DC0EDFB8CFFE}"/>
                    </a:ext>
                  </a:extLst>
                </p14:cNvPr>
                <p14:cNvContentPartPr/>
                <p14:nvPr/>
              </p14:nvContentPartPr>
              <p14:xfrm>
                <a:off x="2801040" y="1367860"/>
                <a:ext cx="903600" cy="92160"/>
              </p14:xfrm>
            </p:contentPart>
          </mc:Choice>
          <mc:Fallback>
            <p:pic>
              <p:nvPicPr>
                <p:cNvPr id="12" name="Ink 11">
                  <a:extLst>
                    <a:ext uri="{FF2B5EF4-FFF2-40B4-BE49-F238E27FC236}">
                      <a16:creationId xmlns:a16="http://schemas.microsoft.com/office/drawing/2014/main" id="{D82E217C-EA77-8E9D-07B6-DC0EDFB8CFFE}"/>
                    </a:ext>
                  </a:extLst>
                </p:cNvPr>
                <p:cNvPicPr/>
                <p:nvPr/>
              </p:nvPicPr>
              <p:blipFill>
                <a:blip r:embed="rId15"/>
                <a:stretch>
                  <a:fillRect/>
                </a:stretch>
              </p:blipFill>
              <p:spPr>
                <a:xfrm>
                  <a:off x="2783040" y="1349860"/>
                  <a:ext cx="93924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4EAD9CF-A778-9FA7-E16F-8D6709BB16FD}"/>
                  </a:ext>
                </a:extLst>
              </p14:cNvPr>
              <p14:cNvContentPartPr/>
              <p14:nvPr/>
            </p14:nvContentPartPr>
            <p14:xfrm>
              <a:off x="956040" y="1307380"/>
              <a:ext cx="1707840" cy="151200"/>
            </p14:xfrm>
          </p:contentPart>
        </mc:Choice>
        <mc:Fallback>
          <p:pic>
            <p:nvPicPr>
              <p:cNvPr id="14" name="Ink 13">
                <a:extLst>
                  <a:ext uri="{FF2B5EF4-FFF2-40B4-BE49-F238E27FC236}">
                    <a16:creationId xmlns:a16="http://schemas.microsoft.com/office/drawing/2014/main" id="{C4EAD9CF-A778-9FA7-E16F-8D6709BB16FD}"/>
                  </a:ext>
                </a:extLst>
              </p:cNvPr>
              <p:cNvPicPr/>
              <p:nvPr/>
            </p:nvPicPr>
            <p:blipFill>
              <a:blip r:embed="rId17"/>
              <a:stretch>
                <a:fillRect/>
              </a:stretch>
            </p:blipFill>
            <p:spPr>
              <a:xfrm>
                <a:off x="938400" y="1289740"/>
                <a:ext cx="1743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FAF52D3-81D2-48CA-F085-03800D3288F8}"/>
                  </a:ext>
                </a:extLst>
              </p14:cNvPr>
              <p14:cNvContentPartPr/>
              <p14:nvPr/>
            </p14:nvContentPartPr>
            <p14:xfrm>
              <a:off x="596760" y="1326820"/>
              <a:ext cx="614520" cy="38160"/>
            </p14:xfrm>
          </p:contentPart>
        </mc:Choice>
        <mc:Fallback>
          <p:pic>
            <p:nvPicPr>
              <p:cNvPr id="15" name="Ink 14">
                <a:extLst>
                  <a:ext uri="{FF2B5EF4-FFF2-40B4-BE49-F238E27FC236}">
                    <a16:creationId xmlns:a16="http://schemas.microsoft.com/office/drawing/2014/main" id="{9FAF52D3-81D2-48CA-F085-03800D3288F8}"/>
                  </a:ext>
                </a:extLst>
              </p:cNvPr>
              <p:cNvPicPr/>
              <p:nvPr/>
            </p:nvPicPr>
            <p:blipFill>
              <a:blip r:embed="rId19"/>
              <a:stretch>
                <a:fillRect/>
              </a:stretch>
            </p:blipFill>
            <p:spPr>
              <a:xfrm>
                <a:off x="579120" y="1308820"/>
                <a:ext cx="650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1FD38DE-D5CB-23D0-C7CD-BC415E1501EC}"/>
                  </a:ext>
                </a:extLst>
              </p14:cNvPr>
              <p14:cNvContentPartPr/>
              <p14:nvPr/>
            </p14:nvContentPartPr>
            <p14:xfrm>
              <a:off x="8424600" y="2019100"/>
              <a:ext cx="770400" cy="62640"/>
            </p14:xfrm>
          </p:contentPart>
        </mc:Choice>
        <mc:Fallback>
          <p:pic>
            <p:nvPicPr>
              <p:cNvPr id="16" name="Ink 15">
                <a:extLst>
                  <a:ext uri="{FF2B5EF4-FFF2-40B4-BE49-F238E27FC236}">
                    <a16:creationId xmlns:a16="http://schemas.microsoft.com/office/drawing/2014/main" id="{D1FD38DE-D5CB-23D0-C7CD-BC415E1501EC}"/>
                  </a:ext>
                </a:extLst>
              </p:cNvPr>
              <p:cNvPicPr/>
              <p:nvPr/>
            </p:nvPicPr>
            <p:blipFill>
              <a:blip r:embed="rId21"/>
              <a:stretch>
                <a:fillRect/>
              </a:stretch>
            </p:blipFill>
            <p:spPr>
              <a:xfrm>
                <a:off x="8406600" y="2001100"/>
                <a:ext cx="806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BA2A224-1FB8-10B4-EB8C-F426AE86916F}"/>
                  </a:ext>
                </a:extLst>
              </p14:cNvPr>
              <p14:cNvContentPartPr/>
              <p14:nvPr/>
            </p14:nvContentPartPr>
            <p14:xfrm>
              <a:off x="8536200" y="1965460"/>
              <a:ext cx="649440" cy="85320"/>
            </p14:xfrm>
          </p:contentPart>
        </mc:Choice>
        <mc:Fallback>
          <p:pic>
            <p:nvPicPr>
              <p:cNvPr id="17" name="Ink 16">
                <a:extLst>
                  <a:ext uri="{FF2B5EF4-FFF2-40B4-BE49-F238E27FC236}">
                    <a16:creationId xmlns:a16="http://schemas.microsoft.com/office/drawing/2014/main" id="{EBA2A224-1FB8-10B4-EB8C-F426AE86916F}"/>
                  </a:ext>
                </a:extLst>
              </p:cNvPr>
              <p:cNvPicPr/>
              <p:nvPr/>
            </p:nvPicPr>
            <p:blipFill>
              <a:blip r:embed="rId23"/>
              <a:stretch>
                <a:fillRect/>
              </a:stretch>
            </p:blipFill>
            <p:spPr>
              <a:xfrm>
                <a:off x="8518560" y="1947460"/>
                <a:ext cx="685080" cy="120960"/>
              </a:xfrm>
              <a:prstGeom prst="rect">
                <a:avLst/>
              </a:prstGeom>
            </p:spPr>
          </p:pic>
        </mc:Fallback>
      </mc:AlternateContent>
      <p:grpSp>
        <p:nvGrpSpPr>
          <p:cNvPr id="31" name="Group 30">
            <a:extLst>
              <a:ext uri="{FF2B5EF4-FFF2-40B4-BE49-F238E27FC236}">
                <a16:creationId xmlns:a16="http://schemas.microsoft.com/office/drawing/2014/main" id="{05DE27A2-F761-E06B-CFE9-604F9D52FD5E}"/>
              </a:ext>
            </a:extLst>
          </p:cNvPr>
          <p:cNvGrpSpPr/>
          <p:nvPr/>
        </p:nvGrpSpPr>
        <p:grpSpPr>
          <a:xfrm>
            <a:off x="328560" y="1944940"/>
            <a:ext cx="7099920" cy="120600"/>
            <a:chOff x="328560" y="1944940"/>
            <a:chExt cx="7099920" cy="12060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E262BAE5-48EB-DB6E-2B2B-93EB4B093FA8}"/>
                    </a:ext>
                  </a:extLst>
                </p14:cNvPr>
                <p14:cNvContentPartPr/>
                <p14:nvPr/>
              </p14:nvContentPartPr>
              <p14:xfrm>
                <a:off x="6669600" y="1959700"/>
                <a:ext cx="758880" cy="39960"/>
              </p14:xfrm>
            </p:contentPart>
          </mc:Choice>
          <mc:Fallback>
            <p:pic>
              <p:nvPicPr>
                <p:cNvPr id="18" name="Ink 17">
                  <a:extLst>
                    <a:ext uri="{FF2B5EF4-FFF2-40B4-BE49-F238E27FC236}">
                      <a16:creationId xmlns:a16="http://schemas.microsoft.com/office/drawing/2014/main" id="{E262BAE5-48EB-DB6E-2B2B-93EB4B093FA8}"/>
                    </a:ext>
                  </a:extLst>
                </p:cNvPr>
                <p:cNvPicPr/>
                <p:nvPr/>
              </p:nvPicPr>
              <p:blipFill>
                <a:blip r:embed="rId25"/>
                <a:stretch>
                  <a:fillRect/>
                </a:stretch>
              </p:blipFill>
              <p:spPr>
                <a:xfrm>
                  <a:off x="6651960" y="1941700"/>
                  <a:ext cx="794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E47CA6AF-3AA1-63C1-8615-BBD4A1C00904}"/>
                    </a:ext>
                  </a:extLst>
                </p14:cNvPr>
                <p14:cNvContentPartPr/>
                <p14:nvPr/>
              </p14:nvContentPartPr>
              <p14:xfrm>
                <a:off x="5175240" y="1991020"/>
                <a:ext cx="1071360" cy="31680"/>
              </p14:xfrm>
            </p:contentPart>
          </mc:Choice>
          <mc:Fallback>
            <p:pic>
              <p:nvPicPr>
                <p:cNvPr id="19" name="Ink 18">
                  <a:extLst>
                    <a:ext uri="{FF2B5EF4-FFF2-40B4-BE49-F238E27FC236}">
                      <a16:creationId xmlns:a16="http://schemas.microsoft.com/office/drawing/2014/main" id="{E47CA6AF-3AA1-63C1-8615-BBD4A1C00904}"/>
                    </a:ext>
                  </a:extLst>
                </p:cNvPr>
                <p:cNvPicPr/>
                <p:nvPr/>
              </p:nvPicPr>
              <p:blipFill>
                <a:blip r:embed="rId27"/>
                <a:stretch>
                  <a:fillRect/>
                </a:stretch>
              </p:blipFill>
              <p:spPr>
                <a:xfrm>
                  <a:off x="5157600" y="1973380"/>
                  <a:ext cx="1107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589E3D52-A164-56EF-F309-54AA7AFE6256}"/>
                    </a:ext>
                  </a:extLst>
                </p14:cNvPr>
                <p14:cNvContentPartPr/>
                <p14:nvPr/>
              </p14:nvContentPartPr>
              <p14:xfrm>
                <a:off x="5029080" y="1992460"/>
                <a:ext cx="2520" cy="3600"/>
              </p14:xfrm>
            </p:contentPart>
          </mc:Choice>
          <mc:Fallback>
            <p:pic>
              <p:nvPicPr>
                <p:cNvPr id="21" name="Ink 20">
                  <a:extLst>
                    <a:ext uri="{FF2B5EF4-FFF2-40B4-BE49-F238E27FC236}">
                      <a16:creationId xmlns:a16="http://schemas.microsoft.com/office/drawing/2014/main" id="{589E3D52-A164-56EF-F309-54AA7AFE6256}"/>
                    </a:ext>
                  </a:extLst>
                </p:cNvPr>
                <p:cNvPicPr/>
                <p:nvPr/>
              </p:nvPicPr>
              <p:blipFill>
                <a:blip r:embed="rId29"/>
                <a:stretch>
                  <a:fillRect/>
                </a:stretch>
              </p:blipFill>
              <p:spPr>
                <a:xfrm>
                  <a:off x="5011440" y="1974460"/>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F73E2B7A-87F8-5EFC-E408-FC87B8CDDB61}"/>
                    </a:ext>
                  </a:extLst>
                </p14:cNvPr>
                <p14:cNvContentPartPr/>
                <p14:nvPr/>
              </p14:nvContentPartPr>
              <p14:xfrm>
                <a:off x="4569720" y="1952500"/>
                <a:ext cx="472320" cy="17640"/>
              </p14:xfrm>
            </p:contentPart>
          </mc:Choice>
          <mc:Fallback>
            <p:pic>
              <p:nvPicPr>
                <p:cNvPr id="22" name="Ink 21">
                  <a:extLst>
                    <a:ext uri="{FF2B5EF4-FFF2-40B4-BE49-F238E27FC236}">
                      <a16:creationId xmlns:a16="http://schemas.microsoft.com/office/drawing/2014/main" id="{F73E2B7A-87F8-5EFC-E408-FC87B8CDDB61}"/>
                    </a:ext>
                  </a:extLst>
                </p:cNvPr>
                <p:cNvPicPr/>
                <p:nvPr/>
              </p:nvPicPr>
              <p:blipFill>
                <a:blip r:embed="rId31"/>
                <a:stretch>
                  <a:fillRect/>
                </a:stretch>
              </p:blipFill>
              <p:spPr>
                <a:xfrm>
                  <a:off x="4552080" y="1934860"/>
                  <a:ext cx="507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63EC840-A327-0E64-51A3-9C458632E9A9}"/>
                    </a:ext>
                  </a:extLst>
                </p14:cNvPr>
                <p14:cNvContentPartPr/>
                <p14:nvPr/>
              </p14:nvContentPartPr>
              <p14:xfrm>
                <a:off x="4000200" y="1968700"/>
                <a:ext cx="414360" cy="47520"/>
              </p14:xfrm>
            </p:contentPart>
          </mc:Choice>
          <mc:Fallback>
            <p:pic>
              <p:nvPicPr>
                <p:cNvPr id="23" name="Ink 22">
                  <a:extLst>
                    <a:ext uri="{FF2B5EF4-FFF2-40B4-BE49-F238E27FC236}">
                      <a16:creationId xmlns:a16="http://schemas.microsoft.com/office/drawing/2014/main" id="{363EC840-A327-0E64-51A3-9C458632E9A9}"/>
                    </a:ext>
                  </a:extLst>
                </p:cNvPr>
                <p:cNvPicPr/>
                <p:nvPr/>
              </p:nvPicPr>
              <p:blipFill>
                <a:blip r:embed="rId33"/>
                <a:stretch>
                  <a:fillRect/>
                </a:stretch>
              </p:blipFill>
              <p:spPr>
                <a:xfrm>
                  <a:off x="3982560" y="1950700"/>
                  <a:ext cx="450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D268A713-54CE-1BF7-4B38-875A00D78294}"/>
                    </a:ext>
                  </a:extLst>
                </p14:cNvPr>
                <p14:cNvContentPartPr/>
                <p14:nvPr/>
              </p14:nvContentPartPr>
              <p14:xfrm>
                <a:off x="3110280" y="1944940"/>
                <a:ext cx="801000" cy="42480"/>
              </p14:xfrm>
            </p:contentPart>
          </mc:Choice>
          <mc:Fallback>
            <p:pic>
              <p:nvPicPr>
                <p:cNvPr id="24" name="Ink 23">
                  <a:extLst>
                    <a:ext uri="{FF2B5EF4-FFF2-40B4-BE49-F238E27FC236}">
                      <a16:creationId xmlns:a16="http://schemas.microsoft.com/office/drawing/2014/main" id="{D268A713-54CE-1BF7-4B38-875A00D78294}"/>
                    </a:ext>
                  </a:extLst>
                </p:cNvPr>
                <p:cNvPicPr/>
                <p:nvPr/>
              </p:nvPicPr>
              <p:blipFill>
                <a:blip r:embed="rId35"/>
                <a:stretch>
                  <a:fillRect/>
                </a:stretch>
              </p:blipFill>
              <p:spPr>
                <a:xfrm>
                  <a:off x="3092280" y="1926940"/>
                  <a:ext cx="836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E3CB3E9C-772B-9FD8-22DB-11FDD37A4953}"/>
                    </a:ext>
                  </a:extLst>
                </p14:cNvPr>
                <p14:cNvContentPartPr/>
                <p14:nvPr/>
              </p14:nvContentPartPr>
              <p14:xfrm>
                <a:off x="2069880" y="1961140"/>
                <a:ext cx="721800" cy="22680"/>
              </p14:xfrm>
            </p:contentPart>
          </mc:Choice>
          <mc:Fallback>
            <p:pic>
              <p:nvPicPr>
                <p:cNvPr id="26" name="Ink 25">
                  <a:extLst>
                    <a:ext uri="{FF2B5EF4-FFF2-40B4-BE49-F238E27FC236}">
                      <a16:creationId xmlns:a16="http://schemas.microsoft.com/office/drawing/2014/main" id="{E3CB3E9C-772B-9FD8-22DB-11FDD37A4953}"/>
                    </a:ext>
                  </a:extLst>
                </p:cNvPr>
                <p:cNvPicPr/>
                <p:nvPr/>
              </p:nvPicPr>
              <p:blipFill>
                <a:blip r:embed="rId37"/>
                <a:stretch>
                  <a:fillRect/>
                </a:stretch>
              </p:blipFill>
              <p:spPr>
                <a:xfrm>
                  <a:off x="2051880" y="1943500"/>
                  <a:ext cx="757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19FE097D-BD4E-9042-9A51-61B62485D8BD}"/>
                    </a:ext>
                  </a:extLst>
                </p14:cNvPr>
                <p14:cNvContentPartPr/>
                <p14:nvPr/>
              </p14:nvContentPartPr>
              <p14:xfrm>
                <a:off x="1100400" y="1969060"/>
                <a:ext cx="758880" cy="62280"/>
              </p14:xfrm>
            </p:contentPart>
          </mc:Choice>
          <mc:Fallback>
            <p:pic>
              <p:nvPicPr>
                <p:cNvPr id="28" name="Ink 27">
                  <a:extLst>
                    <a:ext uri="{FF2B5EF4-FFF2-40B4-BE49-F238E27FC236}">
                      <a16:creationId xmlns:a16="http://schemas.microsoft.com/office/drawing/2014/main" id="{19FE097D-BD4E-9042-9A51-61B62485D8BD}"/>
                    </a:ext>
                  </a:extLst>
                </p:cNvPr>
                <p:cNvPicPr/>
                <p:nvPr/>
              </p:nvPicPr>
              <p:blipFill>
                <a:blip r:embed="rId39"/>
                <a:stretch>
                  <a:fillRect/>
                </a:stretch>
              </p:blipFill>
              <p:spPr>
                <a:xfrm>
                  <a:off x="1082400" y="1951420"/>
                  <a:ext cx="794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BC8FEFCC-9EB8-C5A8-7644-613A55186949}"/>
                    </a:ext>
                  </a:extLst>
                </p14:cNvPr>
                <p14:cNvContentPartPr/>
                <p14:nvPr/>
              </p14:nvContentPartPr>
              <p14:xfrm>
                <a:off x="328560" y="1998220"/>
                <a:ext cx="710640" cy="67320"/>
              </p14:xfrm>
            </p:contentPart>
          </mc:Choice>
          <mc:Fallback>
            <p:pic>
              <p:nvPicPr>
                <p:cNvPr id="30" name="Ink 29">
                  <a:extLst>
                    <a:ext uri="{FF2B5EF4-FFF2-40B4-BE49-F238E27FC236}">
                      <a16:creationId xmlns:a16="http://schemas.microsoft.com/office/drawing/2014/main" id="{BC8FEFCC-9EB8-C5A8-7644-613A55186949}"/>
                    </a:ext>
                  </a:extLst>
                </p:cNvPr>
                <p:cNvPicPr/>
                <p:nvPr/>
              </p:nvPicPr>
              <p:blipFill>
                <a:blip r:embed="rId41"/>
                <a:stretch>
                  <a:fillRect/>
                </a:stretch>
              </p:blipFill>
              <p:spPr>
                <a:xfrm>
                  <a:off x="310560" y="1980220"/>
                  <a:ext cx="74628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60" name="Ink 59">
                <a:extLst>
                  <a:ext uri="{FF2B5EF4-FFF2-40B4-BE49-F238E27FC236}">
                    <a16:creationId xmlns:a16="http://schemas.microsoft.com/office/drawing/2014/main" id="{FF3BF1F5-E6E3-F0B0-73C9-D7B8C4C446B4}"/>
                  </a:ext>
                </a:extLst>
              </p14:cNvPr>
              <p14:cNvContentPartPr/>
              <p14:nvPr/>
            </p14:nvContentPartPr>
            <p14:xfrm>
              <a:off x="455640" y="2474500"/>
              <a:ext cx="3854160" cy="876600"/>
            </p14:xfrm>
          </p:contentPart>
        </mc:Choice>
        <mc:Fallback>
          <p:pic>
            <p:nvPicPr>
              <p:cNvPr id="60" name="Ink 59">
                <a:extLst>
                  <a:ext uri="{FF2B5EF4-FFF2-40B4-BE49-F238E27FC236}">
                    <a16:creationId xmlns:a16="http://schemas.microsoft.com/office/drawing/2014/main" id="{FF3BF1F5-E6E3-F0B0-73C9-D7B8C4C446B4}"/>
                  </a:ext>
                </a:extLst>
              </p:cNvPr>
              <p:cNvPicPr/>
              <p:nvPr/>
            </p:nvPicPr>
            <p:blipFill>
              <a:blip r:embed="rId43"/>
              <a:stretch>
                <a:fillRect/>
              </a:stretch>
            </p:blipFill>
            <p:spPr>
              <a:xfrm>
                <a:off x="438000" y="2456500"/>
                <a:ext cx="3889800" cy="912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Ink 39">
                <a:extLst>
                  <a:ext uri="{FF2B5EF4-FFF2-40B4-BE49-F238E27FC236}">
                    <a16:creationId xmlns:a16="http://schemas.microsoft.com/office/drawing/2014/main" id="{E19DAEE4-C57D-E299-1AAD-06226666EDDA}"/>
                  </a:ext>
                </a:extLst>
              </p14:cNvPr>
              <p14:cNvContentPartPr/>
              <p14:nvPr/>
            </p14:nvContentPartPr>
            <p14:xfrm>
              <a:off x="2646600" y="2545060"/>
              <a:ext cx="747000" cy="30600"/>
            </p14:xfrm>
          </p:contentPart>
        </mc:Choice>
        <mc:Fallback>
          <p:pic>
            <p:nvPicPr>
              <p:cNvPr id="40" name="Ink 39">
                <a:extLst>
                  <a:ext uri="{FF2B5EF4-FFF2-40B4-BE49-F238E27FC236}">
                    <a16:creationId xmlns:a16="http://schemas.microsoft.com/office/drawing/2014/main" id="{E19DAEE4-C57D-E299-1AAD-06226666EDDA}"/>
                  </a:ext>
                </a:extLst>
              </p:cNvPr>
              <p:cNvPicPr/>
              <p:nvPr/>
            </p:nvPicPr>
            <p:blipFill>
              <a:blip r:embed="rId45"/>
              <a:stretch>
                <a:fillRect/>
              </a:stretch>
            </p:blipFill>
            <p:spPr>
              <a:xfrm>
                <a:off x="2628960" y="2527420"/>
                <a:ext cx="782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Ink 40">
                <a:extLst>
                  <a:ext uri="{FF2B5EF4-FFF2-40B4-BE49-F238E27FC236}">
                    <a16:creationId xmlns:a16="http://schemas.microsoft.com/office/drawing/2014/main" id="{FAA13668-239C-A903-77FB-827838D58C2A}"/>
                  </a:ext>
                </a:extLst>
              </p14:cNvPr>
              <p14:cNvContentPartPr/>
              <p14:nvPr/>
            </p14:nvContentPartPr>
            <p14:xfrm>
              <a:off x="1606560" y="2589700"/>
              <a:ext cx="791640" cy="41760"/>
            </p14:xfrm>
          </p:contentPart>
        </mc:Choice>
        <mc:Fallback>
          <p:pic>
            <p:nvPicPr>
              <p:cNvPr id="41" name="Ink 40">
                <a:extLst>
                  <a:ext uri="{FF2B5EF4-FFF2-40B4-BE49-F238E27FC236}">
                    <a16:creationId xmlns:a16="http://schemas.microsoft.com/office/drawing/2014/main" id="{FAA13668-239C-A903-77FB-827838D58C2A}"/>
                  </a:ext>
                </a:extLst>
              </p:cNvPr>
              <p:cNvPicPr/>
              <p:nvPr/>
            </p:nvPicPr>
            <p:blipFill>
              <a:blip r:embed="rId47"/>
              <a:stretch>
                <a:fillRect/>
              </a:stretch>
            </p:blipFill>
            <p:spPr>
              <a:xfrm>
                <a:off x="1588560" y="2572060"/>
                <a:ext cx="827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FF812F80-4C2F-68E3-06E0-5DCAC8F07067}"/>
                  </a:ext>
                </a:extLst>
              </p14:cNvPr>
              <p14:cNvContentPartPr/>
              <p14:nvPr/>
            </p14:nvContentPartPr>
            <p14:xfrm>
              <a:off x="465360" y="2507980"/>
              <a:ext cx="883080" cy="108000"/>
            </p14:xfrm>
          </p:contentPart>
        </mc:Choice>
        <mc:Fallback>
          <p:pic>
            <p:nvPicPr>
              <p:cNvPr id="43" name="Ink 42">
                <a:extLst>
                  <a:ext uri="{FF2B5EF4-FFF2-40B4-BE49-F238E27FC236}">
                    <a16:creationId xmlns:a16="http://schemas.microsoft.com/office/drawing/2014/main" id="{FF812F80-4C2F-68E3-06E0-5DCAC8F07067}"/>
                  </a:ext>
                </a:extLst>
              </p:cNvPr>
              <p:cNvPicPr/>
              <p:nvPr/>
            </p:nvPicPr>
            <p:blipFill>
              <a:blip r:embed="rId49"/>
              <a:stretch>
                <a:fillRect/>
              </a:stretch>
            </p:blipFill>
            <p:spPr>
              <a:xfrm>
                <a:off x="447360" y="2489980"/>
                <a:ext cx="918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2" name="Ink 61">
                <a:extLst>
                  <a:ext uri="{FF2B5EF4-FFF2-40B4-BE49-F238E27FC236}">
                    <a16:creationId xmlns:a16="http://schemas.microsoft.com/office/drawing/2014/main" id="{84D64C0A-EC4A-E5D3-C7A9-1F453634E8BC}"/>
                  </a:ext>
                </a:extLst>
              </p14:cNvPr>
              <p14:cNvContentPartPr/>
              <p14:nvPr/>
            </p14:nvContentPartPr>
            <p14:xfrm>
              <a:off x="1403880" y="1968340"/>
              <a:ext cx="2014200" cy="750960"/>
            </p14:xfrm>
          </p:contentPart>
        </mc:Choice>
        <mc:Fallback>
          <p:pic>
            <p:nvPicPr>
              <p:cNvPr id="62" name="Ink 61">
                <a:extLst>
                  <a:ext uri="{FF2B5EF4-FFF2-40B4-BE49-F238E27FC236}">
                    <a16:creationId xmlns:a16="http://schemas.microsoft.com/office/drawing/2014/main" id="{84D64C0A-EC4A-E5D3-C7A9-1F453634E8BC}"/>
                  </a:ext>
                </a:extLst>
              </p:cNvPr>
              <p:cNvPicPr/>
              <p:nvPr/>
            </p:nvPicPr>
            <p:blipFill>
              <a:blip r:embed="rId51"/>
              <a:stretch>
                <a:fillRect/>
              </a:stretch>
            </p:blipFill>
            <p:spPr>
              <a:xfrm>
                <a:off x="1386240" y="1950340"/>
                <a:ext cx="2049840" cy="786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3" name="Ink 62">
                <a:extLst>
                  <a:ext uri="{FF2B5EF4-FFF2-40B4-BE49-F238E27FC236}">
                    <a16:creationId xmlns:a16="http://schemas.microsoft.com/office/drawing/2014/main" id="{779778B6-285D-04DC-8512-F30EAADEAD5C}"/>
                  </a:ext>
                </a:extLst>
              </p14:cNvPr>
              <p14:cNvContentPartPr/>
              <p14:nvPr/>
            </p14:nvContentPartPr>
            <p14:xfrm>
              <a:off x="304440" y="1911820"/>
              <a:ext cx="1172520" cy="674640"/>
            </p14:xfrm>
          </p:contentPart>
        </mc:Choice>
        <mc:Fallback>
          <p:pic>
            <p:nvPicPr>
              <p:cNvPr id="63" name="Ink 62">
                <a:extLst>
                  <a:ext uri="{FF2B5EF4-FFF2-40B4-BE49-F238E27FC236}">
                    <a16:creationId xmlns:a16="http://schemas.microsoft.com/office/drawing/2014/main" id="{779778B6-285D-04DC-8512-F30EAADEAD5C}"/>
                  </a:ext>
                </a:extLst>
              </p:cNvPr>
              <p:cNvPicPr/>
              <p:nvPr/>
            </p:nvPicPr>
            <p:blipFill>
              <a:blip r:embed="rId53"/>
              <a:stretch>
                <a:fillRect/>
              </a:stretch>
            </p:blipFill>
            <p:spPr>
              <a:xfrm>
                <a:off x="286440" y="1893820"/>
                <a:ext cx="120816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5" name="Ink 64">
                <a:extLst>
                  <a:ext uri="{FF2B5EF4-FFF2-40B4-BE49-F238E27FC236}">
                    <a16:creationId xmlns:a16="http://schemas.microsoft.com/office/drawing/2014/main" id="{DDCADAA5-CB6C-78DF-1C2C-ABE9D4F21F21}"/>
                  </a:ext>
                </a:extLst>
              </p14:cNvPr>
              <p14:cNvContentPartPr/>
              <p14:nvPr/>
            </p14:nvContentPartPr>
            <p14:xfrm>
              <a:off x="7989000" y="2576740"/>
              <a:ext cx="1505520" cy="642240"/>
            </p14:xfrm>
          </p:contentPart>
        </mc:Choice>
        <mc:Fallback>
          <p:pic>
            <p:nvPicPr>
              <p:cNvPr id="65" name="Ink 64">
                <a:extLst>
                  <a:ext uri="{FF2B5EF4-FFF2-40B4-BE49-F238E27FC236}">
                    <a16:creationId xmlns:a16="http://schemas.microsoft.com/office/drawing/2014/main" id="{DDCADAA5-CB6C-78DF-1C2C-ABE9D4F21F21}"/>
                  </a:ext>
                </a:extLst>
              </p:cNvPr>
              <p:cNvPicPr/>
              <p:nvPr/>
            </p:nvPicPr>
            <p:blipFill>
              <a:blip r:embed="rId55"/>
              <a:stretch>
                <a:fillRect/>
              </a:stretch>
            </p:blipFill>
            <p:spPr>
              <a:xfrm>
                <a:off x="7971360" y="2559100"/>
                <a:ext cx="154116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7" name="Ink 66">
                <a:extLst>
                  <a:ext uri="{FF2B5EF4-FFF2-40B4-BE49-F238E27FC236}">
                    <a16:creationId xmlns:a16="http://schemas.microsoft.com/office/drawing/2014/main" id="{9C473CE7-90C9-FC39-13C3-280157DBF673}"/>
                  </a:ext>
                </a:extLst>
              </p14:cNvPr>
              <p14:cNvContentPartPr/>
              <p14:nvPr/>
            </p14:nvContentPartPr>
            <p14:xfrm>
              <a:off x="4264080" y="2579620"/>
              <a:ext cx="3751920" cy="633960"/>
            </p14:xfrm>
          </p:contentPart>
        </mc:Choice>
        <mc:Fallback>
          <p:pic>
            <p:nvPicPr>
              <p:cNvPr id="67" name="Ink 66">
                <a:extLst>
                  <a:ext uri="{FF2B5EF4-FFF2-40B4-BE49-F238E27FC236}">
                    <a16:creationId xmlns:a16="http://schemas.microsoft.com/office/drawing/2014/main" id="{9C473CE7-90C9-FC39-13C3-280157DBF673}"/>
                  </a:ext>
                </a:extLst>
              </p:cNvPr>
              <p:cNvPicPr/>
              <p:nvPr/>
            </p:nvPicPr>
            <p:blipFill>
              <a:blip r:embed="rId57"/>
              <a:stretch>
                <a:fillRect/>
              </a:stretch>
            </p:blipFill>
            <p:spPr>
              <a:xfrm>
                <a:off x="4246440" y="2561980"/>
                <a:ext cx="378756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6" name="Ink 85">
                <a:extLst>
                  <a:ext uri="{FF2B5EF4-FFF2-40B4-BE49-F238E27FC236}">
                    <a16:creationId xmlns:a16="http://schemas.microsoft.com/office/drawing/2014/main" id="{998556B7-7482-32D6-646F-ECC2E88E2B99}"/>
                  </a:ext>
                </a:extLst>
              </p14:cNvPr>
              <p14:cNvContentPartPr/>
              <p14:nvPr/>
            </p14:nvContentPartPr>
            <p14:xfrm>
              <a:off x="3822000" y="3148420"/>
              <a:ext cx="3526200" cy="715680"/>
            </p14:xfrm>
          </p:contentPart>
        </mc:Choice>
        <mc:Fallback>
          <p:pic>
            <p:nvPicPr>
              <p:cNvPr id="86" name="Ink 85">
                <a:extLst>
                  <a:ext uri="{FF2B5EF4-FFF2-40B4-BE49-F238E27FC236}">
                    <a16:creationId xmlns:a16="http://schemas.microsoft.com/office/drawing/2014/main" id="{998556B7-7482-32D6-646F-ECC2E88E2B99}"/>
                  </a:ext>
                </a:extLst>
              </p:cNvPr>
              <p:cNvPicPr/>
              <p:nvPr/>
            </p:nvPicPr>
            <p:blipFill>
              <a:blip r:embed="rId59"/>
              <a:stretch>
                <a:fillRect/>
              </a:stretch>
            </p:blipFill>
            <p:spPr>
              <a:xfrm>
                <a:off x="3804360" y="3130420"/>
                <a:ext cx="3561840" cy="751320"/>
              </a:xfrm>
              <a:prstGeom prst="rect">
                <a:avLst/>
              </a:prstGeom>
            </p:spPr>
          </p:pic>
        </mc:Fallback>
      </mc:AlternateContent>
      <p:grpSp>
        <p:nvGrpSpPr>
          <p:cNvPr id="88" name="Group 87">
            <a:extLst>
              <a:ext uri="{FF2B5EF4-FFF2-40B4-BE49-F238E27FC236}">
                <a16:creationId xmlns:a16="http://schemas.microsoft.com/office/drawing/2014/main" id="{03AD46E9-C8ED-56D8-BD28-FA118E2008DF}"/>
              </a:ext>
            </a:extLst>
          </p:cNvPr>
          <p:cNvGrpSpPr/>
          <p:nvPr/>
        </p:nvGrpSpPr>
        <p:grpSpPr>
          <a:xfrm>
            <a:off x="670920" y="3086500"/>
            <a:ext cx="8698680" cy="814680"/>
            <a:chOff x="670920" y="3086500"/>
            <a:chExt cx="8698680" cy="814680"/>
          </a:xfrm>
        </p:grpSpPr>
        <mc:AlternateContent xmlns:mc="http://schemas.openxmlformats.org/markup-compatibility/2006">
          <mc:Choice xmlns:p14="http://schemas.microsoft.com/office/powerpoint/2010/main" Requires="p14">
            <p:contentPart p14:bwMode="auto" r:id="rId60">
              <p14:nvContentPartPr>
                <p14:cNvPr id="56" name="Ink 55">
                  <a:extLst>
                    <a:ext uri="{FF2B5EF4-FFF2-40B4-BE49-F238E27FC236}">
                      <a16:creationId xmlns:a16="http://schemas.microsoft.com/office/drawing/2014/main" id="{900624E6-55DF-2210-C561-4417983172A9}"/>
                    </a:ext>
                  </a:extLst>
                </p14:cNvPr>
                <p14:cNvContentPartPr/>
                <p14:nvPr/>
              </p14:nvContentPartPr>
              <p14:xfrm>
                <a:off x="8408400" y="3834220"/>
                <a:ext cx="961200" cy="20520"/>
              </p14:xfrm>
            </p:contentPart>
          </mc:Choice>
          <mc:Fallback>
            <p:pic>
              <p:nvPicPr>
                <p:cNvPr id="56" name="Ink 55">
                  <a:extLst>
                    <a:ext uri="{FF2B5EF4-FFF2-40B4-BE49-F238E27FC236}">
                      <a16:creationId xmlns:a16="http://schemas.microsoft.com/office/drawing/2014/main" id="{900624E6-55DF-2210-C561-4417983172A9}"/>
                    </a:ext>
                  </a:extLst>
                </p:cNvPr>
                <p:cNvPicPr/>
                <p:nvPr/>
              </p:nvPicPr>
              <p:blipFill>
                <a:blip r:embed="rId61"/>
                <a:stretch>
                  <a:fillRect/>
                </a:stretch>
              </p:blipFill>
              <p:spPr>
                <a:xfrm>
                  <a:off x="8390760" y="3816580"/>
                  <a:ext cx="996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664AFE19-31B9-28A0-0357-79025F776059}"/>
                    </a:ext>
                  </a:extLst>
                </p14:cNvPr>
                <p14:cNvContentPartPr/>
                <p14:nvPr/>
              </p14:nvContentPartPr>
              <p14:xfrm>
                <a:off x="8183400" y="3178300"/>
                <a:ext cx="1047240" cy="39600"/>
              </p14:xfrm>
            </p:contentPart>
          </mc:Choice>
          <mc:Fallback>
            <p:pic>
              <p:nvPicPr>
                <p:cNvPr id="45" name="Ink 44">
                  <a:extLst>
                    <a:ext uri="{FF2B5EF4-FFF2-40B4-BE49-F238E27FC236}">
                      <a16:creationId xmlns:a16="http://schemas.microsoft.com/office/drawing/2014/main" id="{664AFE19-31B9-28A0-0357-79025F776059}"/>
                    </a:ext>
                  </a:extLst>
                </p:cNvPr>
                <p:cNvPicPr/>
                <p:nvPr/>
              </p:nvPicPr>
              <p:blipFill>
                <a:blip r:embed="rId63"/>
                <a:stretch>
                  <a:fillRect/>
                </a:stretch>
              </p:blipFill>
              <p:spPr>
                <a:xfrm>
                  <a:off x="8165760" y="3160300"/>
                  <a:ext cx="1082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C121F4B5-3CF1-6841-CA7B-36E1436CA824}"/>
                    </a:ext>
                  </a:extLst>
                </p14:cNvPr>
                <p14:cNvContentPartPr/>
                <p14:nvPr/>
              </p14:nvContentPartPr>
              <p14:xfrm>
                <a:off x="7167120" y="3177940"/>
                <a:ext cx="870120" cy="64440"/>
              </p14:xfrm>
            </p:contentPart>
          </mc:Choice>
          <mc:Fallback>
            <p:pic>
              <p:nvPicPr>
                <p:cNvPr id="46" name="Ink 45">
                  <a:extLst>
                    <a:ext uri="{FF2B5EF4-FFF2-40B4-BE49-F238E27FC236}">
                      <a16:creationId xmlns:a16="http://schemas.microsoft.com/office/drawing/2014/main" id="{C121F4B5-3CF1-6841-CA7B-36E1436CA824}"/>
                    </a:ext>
                  </a:extLst>
                </p:cNvPr>
                <p:cNvPicPr/>
                <p:nvPr/>
              </p:nvPicPr>
              <p:blipFill>
                <a:blip r:embed="rId65"/>
                <a:stretch>
                  <a:fillRect/>
                </a:stretch>
              </p:blipFill>
              <p:spPr>
                <a:xfrm>
                  <a:off x="7149480" y="3160300"/>
                  <a:ext cx="905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8D5BF43E-D4D6-49DB-6F2A-39CDE87C2442}"/>
                    </a:ext>
                  </a:extLst>
                </p14:cNvPr>
                <p14:cNvContentPartPr/>
                <p14:nvPr/>
              </p14:nvContentPartPr>
              <p14:xfrm>
                <a:off x="6453240" y="3182260"/>
                <a:ext cx="522000" cy="45000"/>
              </p14:xfrm>
            </p:contentPart>
          </mc:Choice>
          <mc:Fallback>
            <p:pic>
              <p:nvPicPr>
                <p:cNvPr id="48" name="Ink 47">
                  <a:extLst>
                    <a:ext uri="{FF2B5EF4-FFF2-40B4-BE49-F238E27FC236}">
                      <a16:creationId xmlns:a16="http://schemas.microsoft.com/office/drawing/2014/main" id="{8D5BF43E-D4D6-49DB-6F2A-39CDE87C2442}"/>
                    </a:ext>
                  </a:extLst>
                </p:cNvPr>
                <p:cNvPicPr/>
                <p:nvPr/>
              </p:nvPicPr>
              <p:blipFill>
                <a:blip r:embed="rId67"/>
                <a:stretch>
                  <a:fillRect/>
                </a:stretch>
              </p:blipFill>
              <p:spPr>
                <a:xfrm>
                  <a:off x="6435600" y="3164260"/>
                  <a:ext cx="557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65AC8BB5-A64E-B683-9D5E-CDED2CD3F194}"/>
                    </a:ext>
                  </a:extLst>
                </p14:cNvPr>
                <p14:cNvContentPartPr/>
                <p14:nvPr/>
              </p14:nvContentPartPr>
              <p14:xfrm>
                <a:off x="5298360" y="3121780"/>
                <a:ext cx="979920" cy="56520"/>
              </p14:xfrm>
            </p:contentPart>
          </mc:Choice>
          <mc:Fallback>
            <p:pic>
              <p:nvPicPr>
                <p:cNvPr id="49" name="Ink 48">
                  <a:extLst>
                    <a:ext uri="{FF2B5EF4-FFF2-40B4-BE49-F238E27FC236}">
                      <a16:creationId xmlns:a16="http://schemas.microsoft.com/office/drawing/2014/main" id="{65AC8BB5-A64E-B683-9D5E-CDED2CD3F194}"/>
                    </a:ext>
                  </a:extLst>
                </p:cNvPr>
                <p:cNvPicPr/>
                <p:nvPr/>
              </p:nvPicPr>
              <p:blipFill>
                <a:blip r:embed="rId69"/>
                <a:stretch>
                  <a:fillRect/>
                </a:stretch>
              </p:blipFill>
              <p:spPr>
                <a:xfrm>
                  <a:off x="5280360" y="3103780"/>
                  <a:ext cx="1015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39578BB2-ABC9-CB37-4976-7A826A01B1CC}"/>
                    </a:ext>
                  </a:extLst>
                </p14:cNvPr>
                <p14:cNvContentPartPr/>
                <p14:nvPr/>
              </p14:nvContentPartPr>
              <p14:xfrm>
                <a:off x="4515720" y="3131500"/>
                <a:ext cx="579960" cy="61920"/>
              </p14:xfrm>
            </p:contentPart>
          </mc:Choice>
          <mc:Fallback>
            <p:pic>
              <p:nvPicPr>
                <p:cNvPr id="50" name="Ink 49">
                  <a:extLst>
                    <a:ext uri="{FF2B5EF4-FFF2-40B4-BE49-F238E27FC236}">
                      <a16:creationId xmlns:a16="http://schemas.microsoft.com/office/drawing/2014/main" id="{39578BB2-ABC9-CB37-4976-7A826A01B1CC}"/>
                    </a:ext>
                  </a:extLst>
                </p:cNvPr>
                <p:cNvPicPr/>
                <p:nvPr/>
              </p:nvPicPr>
              <p:blipFill>
                <a:blip r:embed="rId71"/>
                <a:stretch>
                  <a:fillRect/>
                </a:stretch>
              </p:blipFill>
              <p:spPr>
                <a:xfrm>
                  <a:off x="4497720" y="3113500"/>
                  <a:ext cx="615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DE6ECF0F-7470-B1CD-276A-86F1ED036639}"/>
                    </a:ext>
                  </a:extLst>
                </p14:cNvPr>
                <p14:cNvContentPartPr/>
                <p14:nvPr/>
              </p14:nvContentPartPr>
              <p14:xfrm>
                <a:off x="3534000" y="3164260"/>
                <a:ext cx="728640" cy="39600"/>
              </p14:xfrm>
            </p:contentPart>
          </mc:Choice>
          <mc:Fallback>
            <p:pic>
              <p:nvPicPr>
                <p:cNvPr id="51" name="Ink 50">
                  <a:extLst>
                    <a:ext uri="{FF2B5EF4-FFF2-40B4-BE49-F238E27FC236}">
                      <a16:creationId xmlns:a16="http://schemas.microsoft.com/office/drawing/2014/main" id="{DE6ECF0F-7470-B1CD-276A-86F1ED036639}"/>
                    </a:ext>
                  </a:extLst>
                </p:cNvPr>
                <p:cNvPicPr/>
                <p:nvPr/>
              </p:nvPicPr>
              <p:blipFill>
                <a:blip r:embed="rId73"/>
                <a:stretch>
                  <a:fillRect/>
                </a:stretch>
              </p:blipFill>
              <p:spPr>
                <a:xfrm>
                  <a:off x="3516360" y="3146620"/>
                  <a:ext cx="764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AE0C1765-1A51-05D9-40EC-0E94CE4E355D}"/>
                    </a:ext>
                  </a:extLst>
                </p14:cNvPr>
                <p14:cNvContentPartPr/>
                <p14:nvPr/>
              </p14:nvContentPartPr>
              <p14:xfrm>
                <a:off x="2065200" y="3176860"/>
                <a:ext cx="1214280" cy="61200"/>
              </p14:xfrm>
            </p:contentPart>
          </mc:Choice>
          <mc:Fallback>
            <p:pic>
              <p:nvPicPr>
                <p:cNvPr id="52" name="Ink 51">
                  <a:extLst>
                    <a:ext uri="{FF2B5EF4-FFF2-40B4-BE49-F238E27FC236}">
                      <a16:creationId xmlns:a16="http://schemas.microsoft.com/office/drawing/2014/main" id="{AE0C1765-1A51-05D9-40EC-0E94CE4E355D}"/>
                    </a:ext>
                  </a:extLst>
                </p:cNvPr>
                <p:cNvPicPr/>
                <p:nvPr/>
              </p:nvPicPr>
              <p:blipFill>
                <a:blip r:embed="rId75"/>
                <a:stretch>
                  <a:fillRect/>
                </a:stretch>
              </p:blipFill>
              <p:spPr>
                <a:xfrm>
                  <a:off x="2047200" y="3159220"/>
                  <a:ext cx="1249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Ink 53">
                  <a:extLst>
                    <a:ext uri="{FF2B5EF4-FFF2-40B4-BE49-F238E27FC236}">
                      <a16:creationId xmlns:a16="http://schemas.microsoft.com/office/drawing/2014/main" id="{AEF2F51C-39EE-CF20-D3EC-F064844526B1}"/>
                    </a:ext>
                  </a:extLst>
                </p14:cNvPr>
                <p14:cNvContentPartPr/>
                <p14:nvPr/>
              </p14:nvContentPartPr>
              <p14:xfrm>
                <a:off x="670920" y="3159940"/>
                <a:ext cx="1171440" cy="32040"/>
              </p14:xfrm>
            </p:contentPart>
          </mc:Choice>
          <mc:Fallback>
            <p:pic>
              <p:nvPicPr>
                <p:cNvPr id="54" name="Ink 53">
                  <a:extLst>
                    <a:ext uri="{FF2B5EF4-FFF2-40B4-BE49-F238E27FC236}">
                      <a16:creationId xmlns:a16="http://schemas.microsoft.com/office/drawing/2014/main" id="{AEF2F51C-39EE-CF20-D3EC-F064844526B1}"/>
                    </a:ext>
                  </a:extLst>
                </p:cNvPr>
                <p:cNvPicPr/>
                <p:nvPr/>
              </p:nvPicPr>
              <p:blipFill>
                <a:blip r:embed="rId77"/>
                <a:stretch>
                  <a:fillRect/>
                </a:stretch>
              </p:blipFill>
              <p:spPr>
                <a:xfrm>
                  <a:off x="653280" y="3141940"/>
                  <a:ext cx="1207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5A34DCF4-0483-17E5-0EDC-BCB2A380BF79}"/>
                    </a:ext>
                  </a:extLst>
                </p14:cNvPr>
                <p14:cNvContentPartPr/>
                <p14:nvPr/>
              </p14:nvContentPartPr>
              <p14:xfrm>
                <a:off x="717720" y="3164980"/>
                <a:ext cx="927720" cy="85680"/>
              </p14:xfrm>
            </p:contentPart>
          </mc:Choice>
          <mc:Fallback>
            <p:pic>
              <p:nvPicPr>
                <p:cNvPr id="57" name="Ink 56">
                  <a:extLst>
                    <a:ext uri="{FF2B5EF4-FFF2-40B4-BE49-F238E27FC236}">
                      <a16:creationId xmlns:a16="http://schemas.microsoft.com/office/drawing/2014/main" id="{5A34DCF4-0483-17E5-0EDC-BCB2A380BF79}"/>
                    </a:ext>
                  </a:extLst>
                </p:cNvPr>
                <p:cNvPicPr/>
                <p:nvPr/>
              </p:nvPicPr>
              <p:blipFill>
                <a:blip r:embed="rId79"/>
                <a:stretch>
                  <a:fillRect/>
                </a:stretch>
              </p:blipFill>
              <p:spPr>
                <a:xfrm>
                  <a:off x="699720" y="3146980"/>
                  <a:ext cx="963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309F61B4-9A16-7897-B46B-8D80AA6BAC86}"/>
                    </a:ext>
                  </a:extLst>
                </p14:cNvPr>
                <p14:cNvContentPartPr/>
                <p14:nvPr/>
              </p14:nvContentPartPr>
              <p14:xfrm>
                <a:off x="8179080" y="3131860"/>
                <a:ext cx="1175040" cy="726840"/>
              </p14:xfrm>
            </p:contentPart>
          </mc:Choice>
          <mc:Fallback>
            <p:pic>
              <p:nvPicPr>
                <p:cNvPr id="59" name="Ink 58">
                  <a:extLst>
                    <a:ext uri="{FF2B5EF4-FFF2-40B4-BE49-F238E27FC236}">
                      <a16:creationId xmlns:a16="http://schemas.microsoft.com/office/drawing/2014/main" id="{309F61B4-9A16-7897-B46B-8D80AA6BAC86}"/>
                    </a:ext>
                  </a:extLst>
                </p:cNvPr>
                <p:cNvPicPr/>
                <p:nvPr/>
              </p:nvPicPr>
              <p:blipFill>
                <a:blip r:embed="rId81"/>
                <a:stretch>
                  <a:fillRect/>
                </a:stretch>
              </p:blipFill>
              <p:spPr>
                <a:xfrm>
                  <a:off x="8161440" y="3113860"/>
                  <a:ext cx="121068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9" name="Ink 68">
                  <a:extLst>
                    <a:ext uri="{FF2B5EF4-FFF2-40B4-BE49-F238E27FC236}">
                      <a16:creationId xmlns:a16="http://schemas.microsoft.com/office/drawing/2014/main" id="{9F1588ED-1813-D8F2-DA9A-912380B86486}"/>
                    </a:ext>
                  </a:extLst>
                </p14:cNvPr>
                <p14:cNvContentPartPr/>
                <p14:nvPr/>
              </p14:nvContentPartPr>
              <p14:xfrm>
                <a:off x="6383400" y="3743860"/>
                <a:ext cx="772920" cy="53280"/>
              </p14:xfrm>
            </p:contentPart>
          </mc:Choice>
          <mc:Fallback>
            <p:pic>
              <p:nvPicPr>
                <p:cNvPr id="69" name="Ink 68">
                  <a:extLst>
                    <a:ext uri="{FF2B5EF4-FFF2-40B4-BE49-F238E27FC236}">
                      <a16:creationId xmlns:a16="http://schemas.microsoft.com/office/drawing/2014/main" id="{9F1588ED-1813-D8F2-DA9A-912380B86486}"/>
                    </a:ext>
                  </a:extLst>
                </p:cNvPr>
                <p:cNvPicPr/>
                <p:nvPr/>
              </p:nvPicPr>
              <p:blipFill>
                <a:blip r:embed="rId83"/>
                <a:stretch>
                  <a:fillRect/>
                </a:stretch>
              </p:blipFill>
              <p:spPr>
                <a:xfrm>
                  <a:off x="6365400" y="3725860"/>
                  <a:ext cx="808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0" name="Ink 69">
                  <a:extLst>
                    <a:ext uri="{FF2B5EF4-FFF2-40B4-BE49-F238E27FC236}">
                      <a16:creationId xmlns:a16="http://schemas.microsoft.com/office/drawing/2014/main" id="{E3838171-2DBA-12EF-F867-79BBE23C1B44}"/>
                    </a:ext>
                  </a:extLst>
                </p14:cNvPr>
                <p14:cNvContentPartPr/>
                <p14:nvPr/>
              </p14:nvContentPartPr>
              <p14:xfrm>
                <a:off x="5688960" y="3763300"/>
                <a:ext cx="442440" cy="46800"/>
              </p14:xfrm>
            </p:contentPart>
          </mc:Choice>
          <mc:Fallback>
            <p:pic>
              <p:nvPicPr>
                <p:cNvPr id="70" name="Ink 69">
                  <a:extLst>
                    <a:ext uri="{FF2B5EF4-FFF2-40B4-BE49-F238E27FC236}">
                      <a16:creationId xmlns:a16="http://schemas.microsoft.com/office/drawing/2014/main" id="{E3838171-2DBA-12EF-F867-79BBE23C1B44}"/>
                    </a:ext>
                  </a:extLst>
                </p:cNvPr>
                <p:cNvPicPr/>
                <p:nvPr/>
              </p:nvPicPr>
              <p:blipFill>
                <a:blip r:embed="rId85"/>
                <a:stretch>
                  <a:fillRect/>
                </a:stretch>
              </p:blipFill>
              <p:spPr>
                <a:xfrm>
                  <a:off x="5670960" y="3745300"/>
                  <a:ext cx="478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1" name="Ink 70">
                  <a:extLst>
                    <a:ext uri="{FF2B5EF4-FFF2-40B4-BE49-F238E27FC236}">
                      <a16:creationId xmlns:a16="http://schemas.microsoft.com/office/drawing/2014/main" id="{B31C3FD2-7BEB-0A23-1641-774A80EB7AE3}"/>
                    </a:ext>
                  </a:extLst>
                </p14:cNvPr>
                <p14:cNvContentPartPr/>
                <p14:nvPr/>
              </p14:nvContentPartPr>
              <p14:xfrm>
                <a:off x="4945560" y="3741700"/>
                <a:ext cx="537120" cy="73800"/>
              </p14:xfrm>
            </p:contentPart>
          </mc:Choice>
          <mc:Fallback>
            <p:pic>
              <p:nvPicPr>
                <p:cNvPr id="71" name="Ink 70">
                  <a:extLst>
                    <a:ext uri="{FF2B5EF4-FFF2-40B4-BE49-F238E27FC236}">
                      <a16:creationId xmlns:a16="http://schemas.microsoft.com/office/drawing/2014/main" id="{B31C3FD2-7BEB-0A23-1641-774A80EB7AE3}"/>
                    </a:ext>
                  </a:extLst>
                </p:cNvPr>
                <p:cNvPicPr/>
                <p:nvPr/>
              </p:nvPicPr>
              <p:blipFill>
                <a:blip r:embed="rId87"/>
                <a:stretch>
                  <a:fillRect/>
                </a:stretch>
              </p:blipFill>
              <p:spPr>
                <a:xfrm>
                  <a:off x="4927920" y="3724060"/>
                  <a:ext cx="572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 name="Ink 71">
                  <a:extLst>
                    <a:ext uri="{FF2B5EF4-FFF2-40B4-BE49-F238E27FC236}">
                      <a16:creationId xmlns:a16="http://schemas.microsoft.com/office/drawing/2014/main" id="{0381C438-6E31-A2CC-343A-2EDFBD2510D0}"/>
                    </a:ext>
                  </a:extLst>
                </p14:cNvPr>
                <p14:cNvContentPartPr/>
                <p14:nvPr/>
              </p14:nvContentPartPr>
              <p14:xfrm>
                <a:off x="3838560" y="3734500"/>
                <a:ext cx="926640" cy="64080"/>
              </p14:xfrm>
            </p:contentPart>
          </mc:Choice>
          <mc:Fallback>
            <p:pic>
              <p:nvPicPr>
                <p:cNvPr id="72" name="Ink 71">
                  <a:extLst>
                    <a:ext uri="{FF2B5EF4-FFF2-40B4-BE49-F238E27FC236}">
                      <a16:creationId xmlns:a16="http://schemas.microsoft.com/office/drawing/2014/main" id="{0381C438-6E31-A2CC-343A-2EDFBD2510D0}"/>
                    </a:ext>
                  </a:extLst>
                </p:cNvPr>
                <p:cNvPicPr/>
                <p:nvPr/>
              </p:nvPicPr>
              <p:blipFill>
                <a:blip r:embed="rId89"/>
                <a:stretch>
                  <a:fillRect/>
                </a:stretch>
              </p:blipFill>
              <p:spPr>
                <a:xfrm>
                  <a:off x="3820920" y="3716500"/>
                  <a:ext cx="962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Ink 73">
                  <a:extLst>
                    <a:ext uri="{FF2B5EF4-FFF2-40B4-BE49-F238E27FC236}">
                      <a16:creationId xmlns:a16="http://schemas.microsoft.com/office/drawing/2014/main" id="{A962F46B-FAC0-373C-8489-48BEE40F30BA}"/>
                    </a:ext>
                  </a:extLst>
                </p14:cNvPr>
                <p14:cNvContentPartPr/>
                <p14:nvPr/>
              </p14:nvContentPartPr>
              <p14:xfrm>
                <a:off x="2538600" y="3843580"/>
                <a:ext cx="1293120" cy="57600"/>
              </p14:xfrm>
            </p:contentPart>
          </mc:Choice>
          <mc:Fallback>
            <p:pic>
              <p:nvPicPr>
                <p:cNvPr id="74" name="Ink 73">
                  <a:extLst>
                    <a:ext uri="{FF2B5EF4-FFF2-40B4-BE49-F238E27FC236}">
                      <a16:creationId xmlns:a16="http://schemas.microsoft.com/office/drawing/2014/main" id="{A962F46B-FAC0-373C-8489-48BEE40F30BA}"/>
                    </a:ext>
                  </a:extLst>
                </p:cNvPr>
                <p:cNvPicPr/>
                <p:nvPr/>
              </p:nvPicPr>
              <p:blipFill>
                <a:blip r:embed="rId91"/>
                <a:stretch>
                  <a:fillRect/>
                </a:stretch>
              </p:blipFill>
              <p:spPr>
                <a:xfrm>
                  <a:off x="2520600" y="3825940"/>
                  <a:ext cx="1328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6" name="Ink 75">
                  <a:extLst>
                    <a:ext uri="{FF2B5EF4-FFF2-40B4-BE49-F238E27FC236}">
                      <a16:creationId xmlns:a16="http://schemas.microsoft.com/office/drawing/2014/main" id="{B5843FE7-61A4-13F4-2092-4D75A07166A2}"/>
                    </a:ext>
                  </a:extLst>
                </p14:cNvPr>
                <p14:cNvContentPartPr/>
                <p14:nvPr/>
              </p14:nvContentPartPr>
              <p14:xfrm>
                <a:off x="1091760" y="3826660"/>
                <a:ext cx="1425960" cy="73800"/>
              </p14:xfrm>
            </p:contentPart>
          </mc:Choice>
          <mc:Fallback>
            <p:pic>
              <p:nvPicPr>
                <p:cNvPr id="76" name="Ink 75">
                  <a:extLst>
                    <a:ext uri="{FF2B5EF4-FFF2-40B4-BE49-F238E27FC236}">
                      <a16:creationId xmlns:a16="http://schemas.microsoft.com/office/drawing/2014/main" id="{B5843FE7-61A4-13F4-2092-4D75A07166A2}"/>
                    </a:ext>
                  </a:extLst>
                </p:cNvPr>
                <p:cNvPicPr/>
                <p:nvPr/>
              </p:nvPicPr>
              <p:blipFill>
                <a:blip r:embed="rId93"/>
                <a:stretch>
                  <a:fillRect/>
                </a:stretch>
              </p:blipFill>
              <p:spPr>
                <a:xfrm>
                  <a:off x="1073760" y="3808660"/>
                  <a:ext cx="1461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C72CDCB2-87D0-932C-5FC9-9C32E32AEF64}"/>
                    </a:ext>
                  </a:extLst>
                </p14:cNvPr>
                <p14:cNvContentPartPr/>
                <p14:nvPr/>
              </p14:nvContentPartPr>
              <p14:xfrm>
                <a:off x="5134560" y="3086500"/>
                <a:ext cx="908640" cy="83160"/>
              </p14:xfrm>
            </p:contentPart>
          </mc:Choice>
          <mc:Fallback>
            <p:pic>
              <p:nvPicPr>
                <p:cNvPr id="87" name="Ink 86">
                  <a:extLst>
                    <a:ext uri="{FF2B5EF4-FFF2-40B4-BE49-F238E27FC236}">
                      <a16:creationId xmlns:a16="http://schemas.microsoft.com/office/drawing/2014/main" id="{C72CDCB2-87D0-932C-5FC9-9C32E32AEF64}"/>
                    </a:ext>
                  </a:extLst>
                </p:cNvPr>
                <p:cNvPicPr/>
                <p:nvPr/>
              </p:nvPicPr>
              <p:blipFill>
                <a:blip r:embed="rId95"/>
                <a:stretch>
                  <a:fillRect/>
                </a:stretch>
              </p:blipFill>
              <p:spPr>
                <a:xfrm>
                  <a:off x="5116920" y="3068500"/>
                  <a:ext cx="944280" cy="118800"/>
                </a:xfrm>
                <a:prstGeom prst="rect">
                  <a:avLst/>
                </a:prstGeom>
              </p:spPr>
            </p:pic>
          </mc:Fallback>
        </mc:AlternateContent>
      </p:grpSp>
      <p:grpSp>
        <p:nvGrpSpPr>
          <p:cNvPr id="90" name="Group 89">
            <a:extLst>
              <a:ext uri="{FF2B5EF4-FFF2-40B4-BE49-F238E27FC236}">
                <a16:creationId xmlns:a16="http://schemas.microsoft.com/office/drawing/2014/main" id="{D5F8B744-4D38-BA48-129D-6CA0A1347DF7}"/>
              </a:ext>
            </a:extLst>
          </p:cNvPr>
          <p:cNvGrpSpPr/>
          <p:nvPr/>
        </p:nvGrpSpPr>
        <p:grpSpPr>
          <a:xfrm>
            <a:off x="4566480" y="2489260"/>
            <a:ext cx="4641480" cy="680040"/>
            <a:chOff x="4566480" y="2489260"/>
            <a:chExt cx="4641480" cy="680040"/>
          </a:xfrm>
        </p:grpSpPr>
        <mc:AlternateContent xmlns:mc="http://schemas.openxmlformats.org/markup-compatibility/2006">
          <mc:Choice xmlns:p14="http://schemas.microsoft.com/office/powerpoint/2010/main" Requires="p14">
            <p:contentPart p14:bwMode="auto" r:id="rId96">
              <p14:nvContentPartPr>
                <p14:cNvPr id="32" name="Ink 31">
                  <a:extLst>
                    <a:ext uri="{FF2B5EF4-FFF2-40B4-BE49-F238E27FC236}">
                      <a16:creationId xmlns:a16="http://schemas.microsoft.com/office/drawing/2014/main" id="{8478E038-19E2-15CA-59C8-AC9AF0C98B23}"/>
                    </a:ext>
                  </a:extLst>
                </p14:cNvPr>
                <p14:cNvContentPartPr/>
                <p14:nvPr/>
              </p14:nvContentPartPr>
              <p14:xfrm>
                <a:off x="8513880" y="2579260"/>
                <a:ext cx="694080" cy="60480"/>
              </p14:xfrm>
            </p:contentPart>
          </mc:Choice>
          <mc:Fallback>
            <p:pic>
              <p:nvPicPr>
                <p:cNvPr id="32" name="Ink 31">
                  <a:extLst>
                    <a:ext uri="{FF2B5EF4-FFF2-40B4-BE49-F238E27FC236}">
                      <a16:creationId xmlns:a16="http://schemas.microsoft.com/office/drawing/2014/main" id="{8478E038-19E2-15CA-59C8-AC9AF0C98B23}"/>
                    </a:ext>
                  </a:extLst>
                </p:cNvPr>
                <p:cNvPicPr/>
                <p:nvPr/>
              </p:nvPicPr>
              <p:blipFill>
                <a:blip r:embed="rId97"/>
                <a:stretch>
                  <a:fillRect/>
                </a:stretch>
              </p:blipFill>
              <p:spPr>
                <a:xfrm>
                  <a:off x="8496240" y="2561620"/>
                  <a:ext cx="729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3" name="Ink 32">
                  <a:extLst>
                    <a:ext uri="{FF2B5EF4-FFF2-40B4-BE49-F238E27FC236}">
                      <a16:creationId xmlns:a16="http://schemas.microsoft.com/office/drawing/2014/main" id="{4973F375-BE9F-6554-6FE9-030E406AF2E7}"/>
                    </a:ext>
                  </a:extLst>
                </p14:cNvPr>
                <p14:cNvContentPartPr/>
                <p14:nvPr/>
              </p14:nvContentPartPr>
              <p14:xfrm>
                <a:off x="7928880" y="2489260"/>
                <a:ext cx="384840" cy="67680"/>
              </p14:xfrm>
            </p:contentPart>
          </mc:Choice>
          <mc:Fallback>
            <p:pic>
              <p:nvPicPr>
                <p:cNvPr id="33" name="Ink 32">
                  <a:extLst>
                    <a:ext uri="{FF2B5EF4-FFF2-40B4-BE49-F238E27FC236}">
                      <a16:creationId xmlns:a16="http://schemas.microsoft.com/office/drawing/2014/main" id="{4973F375-BE9F-6554-6FE9-030E406AF2E7}"/>
                    </a:ext>
                  </a:extLst>
                </p:cNvPr>
                <p:cNvPicPr/>
                <p:nvPr/>
              </p:nvPicPr>
              <p:blipFill>
                <a:blip r:embed="rId99"/>
                <a:stretch>
                  <a:fillRect/>
                </a:stretch>
              </p:blipFill>
              <p:spPr>
                <a:xfrm>
                  <a:off x="7911240" y="2471620"/>
                  <a:ext cx="420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 name="Ink 33">
                  <a:extLst>
                    <a:ext uri="{FF2B5EF4-FFF2-40B4-BE49-F238E27FC236}">
                      <a16:creationId xmlns:a16="http://schemas.microsoft.com/office/drawing/2014/main" id="{BBD8A088-71DA-C761-CDD9-85F84DE3C003}"/>
                    </a:ext>
                  </a:extLst>
                </p14:cNvPr>
                <p14:cNvContentPartPr/>
                <p14:nvPr/>
              </p14:nvContentPartPr>
              <p14:xfrm>
                <a:off x="6789840" y="2518420"/>
                <a:ext cx="1016640" cy="37800"/>
              </p14:xfrm>
            </p:contentPart>
          </mc:Choice>
          <mc:Fallback>
            <p:pic>
              <p:nvPicPr>
                <p:cNvPr id="34" name="Ink 33">
                  <a:extLst>
                    <a:ext uri="{FF2B5EF4-FFF2-40B4-BE49-F238E27FC236}">
                      <a16:creationId xmlns:a16="http://schemas.microsoft.com/office/drawing/2014/main" id="{BBD8A088-71DA-C761-CDD9-85F84DE3C003}"/>
                    </a:ext>
                  </a:extLst>
                </p:cNvPr>
                <p:cNvPicPr/>
                <p:nvPr/>
              </p:nvPicPr>
              <p:blipFill>
                <a:blip r:embed="rId101"/>
                <a:stretch>
                  <a:fillRect/>
                </a:stretch>
              </p:blipFill>
              <p:spPr>
                <a:xfrm>
                  <a:off x="6772200" y="2500780"/>
                  <a:ext cx="1052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6" name="Ink 35">
                  <a:extLst>
                    <a:ext uri="{FF2B5EF4-FFF2-40B4-BE49-F238E27FC236}">
                      <a16:creationId xmlns:a16="http://schemas.microsoft.com/office/drawing/2014/main" id="{4BE81717-8521-C99E-DDF9-FD15751A3F4A}"/>
                    </a:ext>
                  </a:extLst>
                </p14:cNvPr>
                <p14:cNvContentPartPr/>
                <p14:nvPr/>
              </p14:nvContentPartPr>
              <p14:xfrm>
                <a:off x="6096840" y="2560180"/>
                <a:ext cx="532800" cy="56160"/>
              </p14:xfrm>
            </p:contentPart>
          </mc:Choice>
          <mc:Fallback>
            <p:pic>
              <p:nvPicPr>
                <p:cNvPr id="36" name="Ink 35">
                  <a:extLst>
                    <a:ext uri="{FF2B5EF4-FFF2-40B4-BE49-F238E27FC236}">
                      <a16:creationId xmlns:a16="http://schemas.microsoft.com/office/drawing/2014/main" id="{4BE81717-8521-C99E-DDF9-FD15751A3F4A}"/>
                    </a:ext>
                  </a:extLst>
                </p:cNvPr>
                <p:cNvPicPr/>
                <p:nvPr/>
              </p:nvPicPr>
              <p:blipFill>
                <a:blip r:embed="rId103"/>
                <a:stretch>
                  <a:fillRect/>
                </a:stretch>
              </p:blipFill>
              <p:spPr>
                <a:xfrm>
                  <a:off x="6078840" y="2542180"/>
                  <a:ext cx="568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7" name="Ink 36">
                  <a:extLst>
                    <a:ext uri="{FF2B5EF4-FFF2-40B4-BE49-F238E27FC236}">
                      <a16:creationId xmlns:a16="http://schemas.microsoft.com/office/drawing/2014/main" id="{C6C25AB4-27AA-A514-FBBB-D6A4920C1384}"/>
                    </a:ext>
                  </a:extLst>
                </p14:cNvPr>
                <p14:cNvContentPartPr/>
                <p14:nvPr/>
              </p14:nvContentPartPr>
              <p14:xfrm>
                <a:off x="5367120" y="2521300"/>
                <a:ext cx="457200" cy="42120"/>
              </p14:xfrm>
            </p:contentPart>
          </mc:Choice>
          <mc:Fallback>
            <p:pic>
              <p:nvPicPr>
                <p:cNvPr id="37" name="Ink 36">
                  <a:extLst>
                    <a:ext uri="{FF2B5EF4-FFF2-40B4-BE49-F238E27FC236}">
                      <a16:creationId xmlns:a16="http://schemas.microsoft.com/office/drawing/2014/main" id="{C6C25AB4-27AA-A514-FBBB-D6A4920C1384}"/>
                    </a:ext>
                  </a:extLst>
                </p:cNvPr>
                <p:cNvPicPr/>
                <p:nvPr/>
              </p:nvPicPr>
              <p:blipFill>
                <a:blip r:embed="rId105"/>
                <a:stretch>
                  <a:fillRect/>
                </a:stretch>
              </p:blipFill>
              <p:spPr>
                <a:xfrm>
                  <a:off x="5349120" y="2503660"/>
                  <a:ext cx="492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 name="Ink 37">
                  <a:extLst>
                    <a:ext uri="{FF2B5EF4-FFF2-40B4-BE49-F238E27FC236}">
                      <a16:creationId xmlns:a16="http://schemas.microsoft.com/office/drawing/2014/main" id="{4A51777A-332C-0372-D05C-D10259291C5E}"/>
                    </a:ext>
                  </a:extLst>
                </p14:cNvPr>
                <p14:cNvContentPartPr/>
                <p14:nvPr/>
              </p14:nvContentPartPr>
              <p14:xfrm>
                <a:off x="4566480" y="2525620"/>
                <a:ext cx="570600" cy="94680"/>
              </p14:xfrm>
            </p:contentPart>
          </mc:Choice>
          <mc:Fallback>
            <p:pic>
              <p:nvPicPr>
                <p:cNvPr id="38" name="Ink 37">
                  <a:extLst>
                    <a:ext uri="{FF2B5EF4-FFF2-40B4-BE49-F238E27FC236}">
                      <a16:creationId xmlns:a16="http://schemas.microsoft.com/office/drawing/2014/main" id="{4A51777A-332C-0372-D05C-D10259291C5E}"/>
                    </a:ext>
                  </a:extLst>
                </p:cNvPr>
                <p:cNvPicPr/>
                <p:nvPr/>
              </p:nvPicPr>
              <p:blipFill>
                <a:blip r:embed="rId107"/>
                <a:stretch>
                  <a:fillRect/>
                </a:stretch>
              </p:blipFill>
              <p:spPr>
                <a:xfrm>
                  <a:off x="4548480" y="2507980"/>
                  <a:ext cx="606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9" name="Ink 88">
                  <a:extLst>
                    <a:ext uri="{FF2B5EF4-FFF2-40B4-BE49-F238E27FC236}">
                      <a16:creationId xmlns:a16="http://schemas.microsoft.com/office/drawing/2014/main" id="{4D03C528-B6EF-E33B-FC71-B8426467E91A}"/>
                    </a:ext>
                  </a:extLst>
                </p14:cNvPr>
                <p14:cNvContentPartPr/>
                <p14:nvPr/>
              </p14:nvContentPartPr>
              <p14:xfrm>
                <a:off x="5130960" y="2594740"/>
                <a:ext cx="1146600" cy="574560"/>
              </p14:xfrm>
            </p:contentPart>
          </mc:Choice>
          <mc:Fallback>
            <p:pic>
              <p:nvPicPr>
                <p:cNvPr id="89" name="Ink 88">
                  <a:extLst>
                    <a:ext uri="{FF2B5EF4-FFF2-40B4-BE49-F238E27FC236}">
                      <a16:creationId xmlns:a16="http://schemas.microsoft.com/office/drawing/2014/main" id="{4D03C528-B6EF-E33B-FC71-B8426467E91A}"/>
                    </a:ext>
                  </a:extLst>
                </p:cNvPr>
                <p:cNvPicPr/>
                <p:nvPr/>
              </p:nvPicPr>
              <p:blipFill>
                <a:blip r:embed="rId109"/>
                <a:stretch>
                  <a:fillRect/>
                </a:stretch>
              </p:blipFill>
              <p:spPr>
                <a:xfrm>
                  <a:off x="5113320" y="2577100"/>
                  <a:ext cx="1182240" cy="61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91" name="Ink 90">
                <a:extLst>
                  <a:ext uri="{FF2B5EF4-FFF2-40B4-BE49-F238E27FC236}">
                    <a16:creationId xmlns:a16="http://schemas.microsoft.com/office/drawing/2014/main" id="{0370231F-2A13-7E4D-7A1C-2E2DAC2C7017}"/>
                  </a:ext>
                </a:extLst>
              </p14:cNvPr>
              <p14:cNvContentPartPr/>
              <p14:nvPr/>
            </p14:nvContentPartPr>
            <p14:xfrm>
              <a:off x="5335080" y="3175060"/>
              <a:ext cx="5040" cy="2880"/>
            </p14:xfrm>
          </p:contentPart>
        </mc:Choice>
        <mc:Fallback>
          <p:pic>
            <p:nvPicPr>
              <p:cNvPr id="91" name="Ink 90">
                <a:extLst>
                  <a:ext uri="{FF2B5EF4-FFF2-40B4-BE49-F238E27FC236}">
                    <a16:creationId xmlns:a16="http://schemas.microsoft.com/office/drawing/2014/main" id="{0370231F-2A13-7E4D-7A1C-2E2DAC2C7017}"/>
                  </a:ext>
                </a:extLst>
              </p:cNvPr>
              <p:cNvPicPr/>
              <p:nvPr/>
            </p:nvPicPr>
            <p:blipFill>
              <a:blip r:embed="rId111"/>
              <a:stretch>
                <a:fillRect/>
              </a:stretch>
            </p:blipFill>
            <p:spPr>
              <a:xfrm>
                <a:off x="5317080" y="3157060"/>
                <a:ext cx="40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Ink 91">
                <a:extLst>
                  <a:ext uri="{FF2B5EF4-FFF2-40B4-BE49-F238E27FC236}">
                    <a16:creationId xmlns:a16="http://schemas.microsoft.com/office/drawing/2014/main" id="{E0104D94-9611-A2BB-87F3-9D436ED4A4D8}"/>
                  </a:ext>
                </a:extLst>
              </p14:cNvPr>
              <p14:cNvContentPartPr/>
              <p14:nvPr/>
            </p14:nvContentPartPr>
            <p14:xfrm>
              <a:off x="3793560" y="3117820"/>
              <a:ext cx="3519360" cy="772920"/>
            </p14:xfrm>
          </p:contentPart>
        </mc:Choice>
        <mc:Fallback>
          <p:pic>
            <p:nvPicPr>
              <p:cNvPr id="92" name="Ink 91">
                <a:extLst>
                  <a:ext uri="{FF2B5EF4-FFF2-40B4-BE49-F238E27FC236}">
                    <a16:creationId xmlns:a16="http://schemas.microsoft.com/office/drawing/2014/main" id="{E0104D94-9611-A2BB-87F3-9D436ED4A4D8}"/>
                  </a:ext>
                </a:extLst>
              </p:cNvPr>
              <p:cNvPicPr/>
              <p:nvPr/>
            </p:nvPicPr>
            <p:blipFill>
              <a:blip r:embed="rId113"/>
              <a:stretch>
                <a:fillRect/>
              </a:stretch>
            </p:blipFill>
            <p:spPr>
              <a:xfrm>
                <a:off x="3775560" y="3099820"/>
                <a:ext cx="3555000" cy="808560"/>
              </a:xfrm>
              <a:prstGeom prst="rect">
                <a:avLst/>
              </a:prstGeom>
            </p:spPr>
          </p:pic>
        </mc:Fallback>
      </mc:AlternateContent>
      <p:grpSp>
        <p:nvGrpSpPr>
          <p:cNvPr id="95" name="Group 94">
            <a:extLst>
              <a:ext uri="{FF2B5EF4-FFF2-40B4-BE49-F238E27FC236}">
                <a16:creationId xmlns:a16="http://schemas.microsoft.com/office/drawing/2014/main" id="{D2CF0CEF-6C76-F2BB-E84A-F4D2E4B7134E}"/>
              </a:ext>
            </a:extLst>
          </p:cNvPr>
          <p:cNvGrpSpPr/>
          <p:nvPr/>
        </p:nvGrpSpPr>
        <p:grpSpPr>
          <a:xfrm>
            <a:off x="5149320" y="3783460"/>
            <a:ext cx="956520" cy="60120"/>
            <a:chOff x="5149320" y="3783460"/>
            <a:chExt cx="956520" cy="60120"/>
          </a:xfrm>
        </p:grpSpPr>
        <mc:AlternateContent xmlns:mc="http://schemas.openxmlformats.org/markup-compatibility/2006">
          <mc:Choice xmlns:p14="http://schemas.microsoft.com/office/powerpoint/2010/main" Requires="p14">
            <p:contentPart p14:bwMode="auto" r:id="rId114">
              <p14:nvContentPartPr>
                <p14:cNvPr id="93" name="Ink 92">
                  <a:extLst>
                    <a:ext uri="{FF2B5EF4-FFF2-40B4-BE49-F238E27FC236}">
                      <a16:creationId xmlns:a16="http://schemas.microsoft.com/office/drawing/2014/main" id="{7198FEC1-1398-79B4-30EC-192B3B8C841F}"/>
                    </a:ext>
                  </a:extLst>
                </p14:cNvPr>
                <p14:cNvContentPartPr/>
                <p14:nvPr/>
              </p14:nvContentPartPr>
              <p14:xfrm>
                <a:off x="5149320" y="3796420"/>
                <a:ext cx="38520" cy="5760"/>
              </p14:xfrm>
            </p:contentPart>
          </mc:Choice>
          <mc:Fallback>
            <p:pic>
              <p:nvPicPr>
                <p:cNvPr id="93" name="Ink 92">
                  <a:extLst>
                    <a:ext uri="{FF2B5EF4-FFF2-40B4-BE49-F238E27FC236}">
                      <a16:creationId xmlns:a16="http://schemas.microsoft.com/office/drawing/2014/main" id="{7198FEC1-1398-79B4-30EC-192B3B8C841F}"/>
                    </a:ext>
                  </a:extLst>
                </p:cNvPr>
                <p:cNvPicPr/>
                <p:nvPr/>
              </p:nvPicPr>
              <p:blipFill>
                <a:blip r:embed="rId115"/>
                <a:stretch>
                  <a:fillRect/>
                </a:stretch>
              </p:blipFill>
              <p:spPr>
                <a:xfrm>
                  <a:off x="5131680" y="3778780"/>
                  <a:ext cx="74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4" name="Ink 93">
                  <a:extLst>
                    <a:ext uri="{FF2B5EF4-FFF2-40B4-BE49-F238E27FC236}">
                      <a16:creationId xmlns:a16="http://schemas.microsoft.com/office/drawing/2014/main" id="{A0F20892-0F93-DD28-96C1-10866DDEE6D8}"/>
                    </a:ext>
                  </a:extLst>
                </p14:cNvPr>
                <p14:cNvContentPartPr/>
                <p14:nvPr/>
              </p14:nvContentPartPr>
              <p14:xfrm>
                <a:off x="5663040" y="3783460"/>
                <a:ext cx="442800" cy="60120"/>
              </p14:xfrm>
            </p:contentPart>
          </mc:Choice>
          <mc:Fallback>
            <p:pic>
              <p:nvPicPr>
                <p:cNvPr id="94" name="Ink 93">
                  <a:extLst>
                    <a:ext uri="{FF2B5EF4-FFF2-40B4-BE49-F238E27FC236}">
                      <a16:creationId xmlns:a16="http://schemas.microsoft.com/office/drawing/2014/main" id="{A0F20892-0F93-DD28-96C1-10866DDEE6D8}"/>
                    </a:ext>
                  </a:extLst>
                </p:cNvPr>
                <p:cNvPicPr/>
                <p:nvPr/>
              </p:nvPicPr>
              <p:blipFill>
                <a:blip r:embed="rId117"/>
                <a:stretch>
                  <a:fillRect/>
                </a:stretch>
              </p:blipFill>
              <p:spPr>
                <a:xfrm>
                  <a:off x="5645040" y="3765460"/>
                  <a:ext cx="478440" cy="9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127" name="Ink 126">
                <a:extLst>
                  <a:ext uri="{FF2B5EF4-FFF2-40B4-BE49-F238E27FC236}">
                    <a16:creationId xmlns:a16="http://schemas.microsoft.com/office/drawing/2014/main" id="{E5797C98-D1EB-9074-4B6D-DE5789C55411}"/>
                  </a:ext>
                </a:extLst>
              </p14:cNvPr>
              <p14:cNvContentPartPr/>
              <p14:nvPr/>
            </p14:nvContentPartPr>
            <p14:xfrm>
              <a:off x="4742880" y="6209500"/>
              <a:ext cx="1320840" cy="65880"/>
            </p14:xfrm>
          </p:contentPart>
        </mc:Choice>
        <mc:Fallback>
          <p:pic>
            <p:nvPicPr>
              <p:cNvPr id="127" name="Ink 126">
                <a:extLst>
                  <a:ext uri="{FF2B5EF4-FFF2-40B4-BE49-F238E27FC236}">
                    <a16:creationId xmlns:a16="http://schemas.microsoft.com/office/drawing/2014/main" id="{E5797C98-D1EB-9074-4B6D-DE5789C55411}"/>
                  </a:ext>
                </a:extLst>
              </p:cNvPr>
              <p:cNvPicPr/>
              <p:nvPr/>
            </p:nvPicPr>
            <p:blipFill>
              <a:blip r:embed="rId119"/>
              <a:stretch>
                <a:fillRect/>
              </a:stretch>
            </p:blipFill>
            <p:spPr>
              <a:xfrm>
                <a:off x="4724880" y="6191860"/>
                <a:ext cx="1356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9" name="Ink 128">
                <a:extLst>
                  <a:ext uri="{FF2B5EF4-FFF2-40B4-BE49-F238E27FC236}">
                    <a16:creationId xmlns:a16="http://schemas.microsoft.com/office/drawing/2014/main" id="{BFFBD688-37C1-3467-88E4-9B83FA924489}"/>
                  </a:ext>
                </a:extLst>
              </p14:cNvPr>
              <p14:cNvContentPartPr/>
              <p14:nvPr/>
            </p14:nvContentPartPr>
            <p14:xfrm>
              <a:off x="8103480" y="4323820"/>
              <a:ext cx="1301400" cy="762840"/>
            </p14:xfrm>
          </p:contentPart>
        </mc:Choice>
        <mc:Fallback>
          <p:pic>
            <p:nvPicPr>
              <p:cNvPr id="129" name="Ink 128">
                <a:extLst>
                  <a:ext uri="{FF2B5EF4-FFF2-40B4-BE49-F238E27FC236}">
                    <a16:creationId xmlns:a16="http://schemas.microsoft.com/office/drawing/2014/main" id="{BFFBD688-37C1-3467-88E4-9B83FA924489}"/>
                  </a:ext>
                </a:extLst>
              </p:cNvPr>
              <p:cNvPicPr/>
              <p:nvPr/>
            </p:nvPicPr>
            <p:blipFill>
              <a:blip r:embed="rId121"/>
              <a:stretch>
                <a:fillRect/>
              </a:stretch>
            </p:blipFill>
            <p:spPr>
              <a:xfrm>
                <a:off x="8085840" y="4305820"/>
                <a:ext cx="133704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1" name="Ink 130">
                <a:extLst>
                  <a:ext uri="{FF2B5EF4-FFF2-40B4-BE49-F238E27FC236}">
                    <a16:creationId xmlns:a16="http://schemas.microsoft.com/office/drawing/2014/main" id="{55127A05-37F5-33D3-6B36-5248265693EA}"/>
                  </a:ext>
                </a:extLst>
              </p14:cNvPr>
              <p14:cNvContentPartPr/>
              <p14:nvPr/>
            </p14:nvContentPartPr>
            <p14:xfrm>
              <a:off x="7184760" y="4372060"/>
              <a:ext cx="854280" cy="669240"/>
            </p14:xfrm>
          </p:contentPart>
        </mc:Choice>
        <mc:Fallback>
          <p:pic>
            <p:nvPicPr>
              <p:cNvPr id="131" name="Ink 130">
                <a:extLst>
                  <a:ext uri="{FF2B5EF4-FFF2-40B4-BE49-F238E27FC236}">
                    <a16:creationId xmlns:a16="http://schemas.microsoft.com/office/drawing/2014/main" id="{55127A05-37F5-33D3-6B36-5248265693EA}"/>
                  </a:ext>
                </a:extLst>
              </p:cNvPr>
              <p:cNvPicPr/>
              <p:nvPr/>
            </p:nvPicPr>
            <p:blipFill>
              <a:blip r:embed="rId123"/>
              <a:stretch>
                <a:fillRect/>
              </a:stretch>
            </p:blipFill>
            <p:spPr>
              <a:xfrm>
                <a:off x="7166760" y="4354060"/>
                <a:ext cx="88992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0" name="Ink 139">
                <a:extLst>
                  <a:ext uri="{FF2B5EF4-FFF2-40B4-BE49-F238E27FC236}">
                    <a16:creationId xmlns:a16="http://schemas.microsoft.com/office/drawing/2014/main" id="{87196AB3-72F8-6D6F-8ADA-ED7E570D16BB}"/>
                  </a:ext>
                </a:extLst>
              </p14:cNvPr>
              <p14:cNvContentPartPr/>
              <p14:nvPr/>
            </p14:nvContentPartPr>
            <p14:xfrm>
              <a:off x="9340080" y="4161820"/>
              <a:ext cx="294840" cy="265320"/>
            </p14:xfrm>
          </p:contentPart>
        </mc:Choice>
        <mc:Fallback>
          <p:pic>
            <p:nvPicPr>
              <p:cNvPr id="140" name="Ink 139">
                <a:extLst>
                  <a:ext uri="{FF2B5EF4-FFF2-40B4-BE49-F238E27FC236}">
                    <a16:creationId xmlns:a16="http://schemas.microsoft.com/office/drawing/2014/main" id="{87196AB3-72F8-6D6F-8ADA-ED7E570D16BB}"/>
                  </a:ext>
                </a:extLst>
              </p:cNvPr>
              <p:cNvPicPr/>
              <p:nvPr/>
            </p:nvPicPr>
            <p:blipFill>
              <a:blip r:embed="rId125"/>
              <a:stretch>
                <a:fillRect/>
              </a:stretch>
            </p:blipFill>
            <p:spPr>
              <a:xfrm>
                <a:off x="9322080" y="4144180"/>
                <a:ext cx="330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1" name="Ink 140">
                <a:extLst>
                  <a:ext uri="{FF2B5EF4-FFF2-40B4-BE49-F238E27FC236}">
                    <a16:creationId xmlns:a16="http://schemas.microsoft.com/office/drawing/2014/main" id="{FBBE491B-8176-0EE1-8D11-B989908A6909}"/>
                  </a:ext>
                </a:extLst>
              </p14:cNvPr>
              <p14:cNvContentPartPr/>
              <p14:nvPr/>
            </p14:nvContentPartPr>
            <p14:xfrm>
              <a:off x="1453560" y="5002420"/>
              <a:ext cx="796320" cy="768600"/>
            </p14:xfrm>
          </p:contentPart>
        </mc:Choice>
        <mc:Fallback>
          <p:pic>
            <p:nvPicPr>
              <p:cNvPr id="141" name="Ink 140">
                <a:extLst>
                  <a:ext uri="{FF2B5EF4-FFF2-40B4-BE49-F238E27FC236}">
                    <a16:creationId xmlns:a16="http://schemas.microsoft.com/office/drawing/2014/main" id="{FBBE491B-8176-0EE1-8D11-B989908A6909}"/>
                  </a:ext>
                </a:extLst>
              </p:cNvPr>
              <p:cNvPicPr/>
              <p:nvPr/>
            </p:nvPicPr>
            <p:blipFill>
              <a:blip r:embed="rId127"/>
              <a:stretch>
                <a:fillRect/>
              </a:stretch>
            </p:blipFill>
            <p:spPr>
              <a:xfrm>
                <a:off x="1435560" y="4984420"/>
                <a:ext cx="831960" cy="804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3" name="Ink 142">
                <a:extLst>
                  <a:ext uri="{FF2B5EF4-FFF2-40B4-BE49-F238E27FC236}">
                    <a16:creationId xmlns:a16="http://schemas.microsoft.com/office/drawing/2014/main" id="{25F25DAE-745A-2E70-B131-7843445006A9}"/>
                  </a:ext>
                </a:extLst>
              </p14:cNvPr>
              <p14:cNvContentPartPr/>
              <p14:nvPr/>
            </p14:nvContentPartPr>
            <p14:xfrm>
              <a:off x="7077120" y="6271780"/>
              <a:ext cx="57240" cy="35280"/>
            </p14:xfrm>
          </p:contentPart>
        </mc:Choice>
        <mc:Fallback>
          <p:pic>
            <p:nvPicPr>
              <p:cNvPr id="143" name="Ink 142">
                <a:extLst>
                  <a:ext uri="{FF2B5EF4-FFF2-40B4-BE49-F238E27FC236}">
                    <a16:creationId xmlns:a16="http://schemas.microsoft.com/office/drawing/2014/main" id="{25F25DAE-745A-2E70-B131-7843445006A9}"/>
                  </a:ext>
                </a:extLst>
              </p:cNvPr>
              <p:cNvPicPr/>
              <p:nvPr/>
            </p:nvPicPr>
            <p:blipFill>
              <a:blip r:embed="rId129"/>
              <a:stretch>
                <a:fillRect/>
              </a:stretch>
            </p:blipFill>
            <p:spPr>
              <a:xfrm>
                <a:off x="7059120" y="6254140"/>
                <a:ext cx="92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5" name="Ink 144">
                <a:extLst>
                  <a:ext uri="{FF2B5EF4-FFF2-40B4-BE49-F238E27FC236}">
                    <a16:creationId xmlns:a16="http://schemas.microsoft.com/office/drawing/2014/main" id="{B53EAC18-1A0D-3FAD-C818-5C7D4F87FCAF}"/>
                  </a:ext>
                </a:extLst>
              </p14:cNvPr>
              <p14:cNvContentPartPr/>
              <p14:nvPr/>
            </p14:nvContentPartPr>
            <p14:xfrm>
              <a:off x="6908280" y="5662300"/>
              <a:ext cx="1355400" cy="686160"/>
            </p14:xfrm>
          </p:contentPart>
        </mc:Choice>
        <mc:Fallback>
          <p:pic>
            <p:nvPicPr>
              <p:cNvPr id="145" name="Ink 144">
                <a:extLst>
                  <a:ext uri="{FF2B5EF4-FFF2-40B4-BE49-F238E27FC236}">
                    <a16:creationId xmlns:a16="http://schemas.microsoft.com/office/drawing/2014/main" id="{B53EAC18-1A0D-3FAD-C818-5C7D4F87FCAF}"/>
                  </a:ext>
                </a:extLst>
              </p:cNvPr>
              <p:cNvPicPr/>
              <p:nvPr/>
            </p:nvPicPr>
            <p:blipFill>
              <a:blip r:embed="rId131"/>
              <a:stretch>
                <a:fillRect/>
              </a:stretch>
            </p:blipFill>
            <p:spPr>
              <a:xfrm>
                <a:off x="6890280" y="5644660"/>
                <a:ext cx="1391040" cy="721800"/>
              </a:xfrm>
              <a:prstGeom prst="rect">
                <a:avLst/>
              </a:prstGeom>
            </p:spPr>
          </p:pic>
        </mc:Fallback>
      </mc:AlternateContent>
      <p:grpSp>
        <p:nvGrpSpPr>
          <p:cNvPr id="148" name="Group 147">
            <a:extLst>
              <a:ext uri="{FF2B5EF4-FFF2-40B4-BE49-F238E27FC236}">
                <a16:creationId xmlns:a16="http://schemas.microsoft.com/office/drawing/2014/main" id="{3BAD1818-3F95-6A7D-5EEE-E9783F57E233}"/>
              </a:ext>
            </a:extLst>
          </p:cNvPr>
          <p:cNvGrpSpPr/>
          <p:nvPr/>
        </p:nvGrpSpPr>
        <p:grpSpPr>
          <a:xfrm>
            <a:off x="552840" y="4334260"/>
            <a:ext cx="8765640" cy="1952640"/>
            <a:chOff x="552840" y="4334260"/>
            <a:chExt cx="8765640" cy="1952640"/>
          </a:xfrm>
        </p:grpSpPr>
        <mc:AlternateContent xmlns:mc="http://schemas.openxmlformats.org/markup-compatibility/2006">
          <mc:Choice xmlns:p14="http://schemas.microsoft.com/office/powerpoint/2010/main" Requires="p14">
            <p:contentPart p14:bwMode="auto" r:id="rId132">
              <p14:nvContentPartPr>
                <p14:cNvPr id="96" name="Ink 95">
                  <a:extLst>
                    <a:ext uri="{FF2B5EF4-FFF2-40B4-BE49-F238E27FC236}">
                      <a16:creationId xmlns:a16="http://schemas.microsoft.com/office/drawing/2014/main" id="{2D804D01-70DC-4178-7C34-F77D015E6AEA}"/>
                    </a:ext>
                  </a:extLst>
                </p14:cNvPr>
                <p14:cNvContentPartPr/>
                <p14:nvPr/>
              </p14:nvContentPartPr>
              <p14:xfrm>
                <a:off x="691800" y="4382500"/>
                <a:ext cx="964440" cy="99720"/>
              </p14:xfrm>
            </p:contentPart>
          </mc:Choice>
          <mc:Fallback>
            <p:pic>
              <p:nvPicPr>
                <p:cNvPr id="96" name="Ink 95">
                  <a:extLst>
                    <a:ext uri="{FF2B5EF4-FFF2-40B4-BE49-F238E27FC236}">
                      <a16:creationId xmlns:a16="http://schemas.microsoft.com/office/drawing/2014/main" id="{2D804D01-70DC-4178-7C34-F77D015E6AEA}"/>
                    </a:ext>
                  </a:extLst>
                </p:cNvPr>
                <p:cNvPicPr/>
                <p:nvPr/>
              </p:nvPicPr>
              <p:blipFill>
                <a:blip r:embed="rId133"/>
                <a:stretch>
                  <a:fillRect/>
                </a:stretch>
              </p:blipFill>
              <p:spPr>
                <a:xfrm>
                  <a:off x="673800" y="4364500"/>
                  <a:ext cx="1000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Ink 106">
                  <a:extLst>
                    <a:ext uri="{FF2B5EF4-FFF2-40B4-BE49-F238E27FC236}">
                      <a16:creationId xmlns:a16="http://schemas.microsoft.com/office/drawing/2014/main" id="{B2A29F50-9D73-C1B9-BA05-42EBDF8D325B}"/>
                    </a:ext>
                  </a:extLst>
                </p14:cNvPr>
                <p14:cNvContentPartPr/>
                <p14:nvPr/>
              </p14:nvContentPartPr>
              <p14:xfrm>
                <a:off x="552840" y="4930060"/>
                <a:ext cx="1897920" cy="65520"/>
              </p14:xfrm>
            </p:contentPart>
          </mc:Choice>
          <mc:Fallback>
            <p:pic>
              <p:nvPicPr>
                <p:cNvPr id="107" name="Ink 106">
                  <a:extLst>
                    <a:ext uri="{FF2B5EF4-FFF2-40B4-BE49-F238E27FC236}">
                      <a16:creationId xmlns:a16="http://schemas.microsoft.com/office/drawing/2014/main" id="{B2A29F50-9D73-C1B9-BA05-42EBDF8D325B}"/>
                    </a:ext>
                  </a:extLst>
                </p:cNvPr>
                <p:cNvPicPr/>
                <p:nvPr/>
              </p:nvPicPr>
              <p:blipFill>
                <a:blip r:embed="rId135"/>
                <a:stretch>
                  <a:fillRect/>
                </a:stretch>
              </p:blipFill>
              <p:spPr>
                <a:xfrm>
                  <a:off x="534840" y="4912420"/>
                  <a:ext cx="1933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Ink 107">
                  <a:extLst>
                    <a:ext uri="{FF2B5EF4-FFF2-40B4-BE49-F238E27FC236}">
                      <a16:creationId xmlns:a16="http://schemas.microsoft.com/office/drawing/2014/main" id="{4C6B28CA-4B75-06CC-619F-CFB4F124EF58}"/>
                    </a:ext>
                  </a:extLst>
                </p14:cNvPr>
                <p14:cNvContentPartPr/>
                <p14:nvPr/>
              </p14:nvContentPartPr>
              <p14:xfrm>
                <a:off x="8213640" y="5559700"/>
                <a:ext cx="1004400" cy="51840"/>
              </p14:xfrm>
            </p:contentPart>
          </mc:Choice>
          <mc:Fallback>
            <p:pic>
              <p:nvPicPr>
                <p:cNvPr id="108" name="Ink 107">
                  <a:extLst>
                    <a:ext uri="{FF2B5EF4-FFF2-40B4-BE49-F238E27FC236}">
                      <a16:creationId xmlns:a16="http://schemas.microsoft.com/office/drawing/2014/main" id="{4C6B28CA-4B75-06CC-619F-CFB4F124EF58}"/>
                    </a:ext>
                  </a:extLst>
                </p:cNvPr>
                <p:cNvPicPr/>
                <p:nvPr/>
              </p:nvPicPr>
              <p:blipFill>
                <a:blip r:embed="rId137"/>
                <a:stretch>
                  <a:fillRect/>
                </a:stretch>
              </p:blipFill>
              <p:spPr>
                <a:xfrm>
                  <a:off x="8195640" y="5541700"/>
                  <a:ext cx="1040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9" name="Ink 108">
                  <a:extLst>
                    <a:ext uri="{FF2B5EF4-FFF2-40B4-BE49-F238E27FC236}">
                      <a16:creationId xmlns:a16="http://schemas.microsoft.com/office/drawing/2014/main" id="{0D531083-2339-8A5A-D234-D736A392BFC0}"/>
                    </a:ext>
                  </a:extLst>
                </p14:cNvPr>
                <p14:cNvContentPartPr/>
                <p14:nvPr/>
              </p14:nvContentPartPr>
              <p14:xfrm>
                <a:off x="7470960" y="5566540"/>
                <a:ext cx="583200" cy="39960"/>
              </p14:xfrm>
            </p:contentPart>
          </mc:Choice>
          <mc:Fallback>
            <p:pic>
              <p:nvPicPr>
                <p:cNvPr id="109" name="Ink 108">
                  <a:extLst>
                    <a:ext uri="{FF2B5EF4-FFF2-40B4-BE49-F238E27FC236}">
                      <a16:creationId xmlns:a16="http://schemas.microsoft.com/office/drawing/2014/main" id="{0D531083-2339-8A5A-D234-D736A392BFC0}"/>
                    </a:ext>
                  </a:extLst>
                </p:cNvPr>
                <p:cNvPicPr/>
                <p:nvPr/>
              </p:nvPicPr>
              <p:blipFill>
                <a:blip r:embed="rId139"/>
                <a:stretch>
                  <a:fillRect/>
                </a:stretch>
              </p:blipFill>
              <p:spPr>
                <a:xfrm>
                  <a:off x="7453320" y="5548900"/>
                  <a:ext cx="618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Ink 110">
                  <a:extLst>
                    <a:ext uri="{FF2B5EF4-FFF2-40B4-BE49-F238E27FC236}">
                      <a16:creationId xmlns:a16="http://schemas.microsoft.com/office/drawing/2014/main" id="{BAC93416-C13C-FAE5-09D5-D06B7DC300C8}"/>
                    </a:ext>
                  </a:extLst>
                </p14:cNvPr>
                <p14:cNvContentPartPr/>
                <p14:nvPr/>
              </p14:nvContentPartPr>
              <p14:xfrm>
                <a:off x="6130320" y="5604340"/>
                <a:ext cx="1011240" cy="45360"/>
              </p14:xfrm>
            </p:contentPart>
          </mc:Choice>
          <mc:Fallback>
            <p:pic>
              <p:nvPicPr>
                <p:cNvPr id="111" name="Ink 110">
                  <a:extLst>
                    <a:ext uri="{FF2B5EF4-FFF2-40B4-BE49-F238E27FC236}">
                      <a16:creationId xmlns:a16="http://schemas.microsoft.com/office/drawing/2014/main" id="{BAC93416-C13C-FAE5-09D5-D06B7DC300C8}"/>
                    </a:ext>
                  </a:extLst>
                </p:cNvPr>
                <p:cNvPicPr/>
                <p:nvPr/>
              </p:nvPicPr>
              <p:blipFill>
                <a:blip r:embed="rId141"/>
                <a:stretch>
                  <a:fillRect/>
                </a:stretch>
              </p:blipFill>
              <p:spPr>
                <a:xfrm>
                  <a:off x="6112320" y="5586340"/>
                  <a:ext cx="1046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Ink 111">
                  <a:extLst>
                    <a:ext uri="{FF2B5EF4-FFF2-40B4-BE49-F238E27FC236}">
                      <a16:creationId xmlns:a16="http://schemas.microsoft.com/office/drawing/2014/main" id="{F3826849-6241-1EE6-340F-CF0E44AD49F7}"/>
                    </a:ext>
                  </a:extLst>
                </p14:cNvPr>
                <p14:cNvContentPartPr/>
                <p14:nvPr/>
              </p14:nvContentPartPr>
              <p14:xfrm>
                <a:off x="5117280" y="5637100"/>
                <a:ext cx="780120" cy="33480"/>
              </p14:xfrm>
            </p:contentPart>
          </mc:Choice>
          <mc:Fallback>
            <p:pic>
              <p:nvPicPr>
                <p:cNvPr id="112" name="Ink 111">
                  <a:extLst>
                    <a:ext uri="{FF2B5EF4-FFF2-40B4-BE49-F238E27FC236}">
                      <a16:creationId xmlns:a16="http://schemas.microsoft.com/office/drawing/2014/main" id="{F3826849-6241-1EE6-340F-CF0E44AD49F7}"/>
                    </a:ext>
                  </a:extLst>
                </p:cNvPr>
                <p:cNvPicPr/>
                <p:nvPr/>
              </p:nvPicPr>
              <p:blipFill>
                <a:blip r:embed="rId143"/>
                <a:stretch>
                  <a:fillRect/>
                </a:stretch>
              </p:blipFill>
              <p:spPr>
                <a:xfrm>
                  <a:off x="5099640" y="5619460"/>
                  <a:ext cx="815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Ink 113">
                  <a:extLst>
                    <a:ext uri="{FF2B5EF4-FFF2-40B4-BE49-F238E27FC236}">
                      <a16:creationId xmlns:a16="http://schemas.microsoft.com/office/drawing/2014/main" id="{2392B17E-A54E-A846-48EB-FE7CBD6525C5}"/>
                    </a:ext>
                  </a:extLst>
                </p14:cNvPr>
                <p14:cNvContentPartPr/>
                <p14:nvPr/>
              </p14:nvContentPartPr>
              <p14:xfrm>
                <a:off x="3968880" y="5692540"/>
                <a:ext cx="937080" cy="38880"/>
              </p14:xfrm>
            </p:contentPart>
          </mc:Choice>
          <mc:Fallback>
            <p:pic>
              <p:nvPicPr>
                <p:cNvPr id="114" name="Ink 113">
                  <a:extLst>
                    <a:ext uri="{FF2B5EF4-FFF2-40B4-BE49-F238E27FC236}">
                      <a16:creationId xmlns:a16="http://schemas.microsoft.com/office/drawing/2014/main" id="{2392B17E-A54E-A846-48EB-FE7CBD6525C5}"/>
                    </a:ext>
                  </a:extLst>
                </p:cNvPr>
                <p:cNvPicPr/>
                <p:nvPr/>
              </p:nvPicPr>
              <p:blipFill>
                <a:blip r:embed="rId145"/>
                <a:stretch>
                  <a:fillRect/>
                </a:stretch>
              </p:blipFill>
              <p:spPr>
                <a:xfrm>
                  <a:off x="3950880" y="5674900"/>
                  <a:ext cx="972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Ink 114">
                  <a:extLst>
                    <a:ext uri="{FF2B5EF4-FFF2-40B4-BE49-F238E27FC236}">
                      <a16:creationId xmlns:a16="http://schemas.microsoft.com/office/drawing/2014/main" id="{5E71FF2B-9F19-A900-FC49-C25E9D26DD6B}"/>
                    </a:ext>
                  </a:extLst>
                </p14:cNvPr>
                <p14:cNvContentPartPr/>
                <p14:nvPr/>
              </p14:nvContentPartPr>
              <p14:xfrm>
                <a:off x="3165000" y="5690020"/>
                <a:ext cx="698760" cy="23760"/>
              </p14:xfrm>
            </p:contentPart>
          </mc:Choice>
          <mc:Fallback>
            <p:pic>
              <p:nvPicPr>
                <p:cNvPr id="115" name="Ink 114">
                  <a:extLst>
                    <a:ext uri="{FF2B5EF4-FFF2-40B4-BE49-F238E27FC236}">
                      <a16:creationId xmlns:a16="http://schemas.microsoft.com/office/drawing/2014/main" id="{5E71FF2B-9F19-A900-FC49-C25E9D26DD6B}"/>
                    </a:ext>
                  </a:extLst>
                </p:cNvPr>
                <p:cNvPicPr/>
                <p:nvPr/>
              </p:nvPicPr>
              <p:blipFill>
                <a:blip r:embed="rId147"/>
                <a:stretch>
                  <a:fillRect/>
                </a:stretch>
              </p:blipFill>
              <p:spPr>
                <a:xfrm>
                  <a:off x="3147000" y="5672380"/>
                  <a:ext cx="734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Ink 116">
                  <a:extLst>
                    <a:ext uri="{FF2B5EF4-FFF2-40B4-BE49-F238E27FC236}">
                      <a16:creationId xmlns:a16="http://schemas.microsoft.com/office/drawing/2014/main" id="{2D8DE25D-3778-F30C-9723-79482CA76ADB}"/>
                    </a:ext>
                  </a:extLst>
                </p14:cNvPr>
                <p14:cNvContentPartPr/>
                <p14:nvPr/>
              </p14:nvContentPartPr>
              <p14:xfrm>
                <a:off x="2365080" y="5717380"/>
                <a:ext cx="545040" cy="60120"/>
              </p14:xfrm>
            </p:contentPart>
          </mc:Choice>
          <mc:Fallback>
            <p:pic>
              <p:nvPicPr>
                <p:cNvPr id="117" name="Ink 116">
                  <a:extLst>
                    <a:ext uri="{FF2B5EF4-FFF2-40B4-BE49-F238E27FC236}">
                      <a16:creationId xmlns:a16="http://schemas.microsoft.com/office/drawing/2014/main" id="{2D8DE25D-3778-F30C-9723-79482CA76ADB}"/>
                    </a:ext>
                  </a:extLst>
                </p:cNvPr>
                <p:cNvPicPr/>
                <p:nvPr/>
              </p:nvPicPr>
              <p:blipFill>
                <a:blip r:embed="rId149"/>
                <a:stretch>
                  <a:fillRect/>
                </a:stretch>
              </p:blipFill>
              <p:spPr>
                <a:xfrm>
                  <a:off x="2347080" y="5699740"/>
                  <a:ext cx="580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8" name="Ink 117">
                  <a:extLst>
                    <a:ext uri="{FF2B5EF4-FFF2-40B4-BE49-F238E27FC236}">
                      <a16:creationId xmlns:a16="http://schemas.microsoft.com/office/drawing/2014/main" id="{DFEBB272-60BA-B4AE-259B-0A46D65F70AA}"/>
                    </a:ext>
                  </a:extLst>
                </p14:cNvPr>
                <p14:cNvContentPartPr/>
                <p14:nvPr/>
              </p14:nvContentPartPr>
              <p14:xfrm>
                <a:off x="1561560" y="5707660"/>
                <a:ext cx="633240" cy="10440"/>
              </p14:xfrm>
            </p:contentPart>
          </mc:Choice>
          <mc:Fallback>
            <p:pic>
              <p:nvPicPr>
                <p:cNvPr id="118" name="Ink 117">
                  <a:extLst>
                    <a:ext uri="{FF2B5EF4-FFF2-40B4-BE49-F238E27FC236}">
                      <a16:creationId xmlns:a16="http://schemas.microsoft.com/office/drawing/2014/main" id="{DFEBB272-60BA-B4AE-259B-0A46D65F70AA}"/>
                    </a:ext>
                  </a:extLst>
                </p:cNvPr>
                <p:cNvPicPr/>
                <p:nvPr/>
              </p:nvPicPr>
              <p:blipFill>
                <a:blip r:embed="rId151"/>
                <a:stretch>
                  <a:fillRect/>
                </a:stretch>
              </p:blipFill>
              <p:spPr>
                <a:xfrm>
                  <a:off x="1543920" y="5689660"/>
                  <a:ext cx="668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0" name="Ink 119">
                  <a:extLst>
                    <a:ext uri="{FF2B5EF4-FFF2-40B4-BE49-F238E27FC236}">
                      <a16:creationId xmlns:a16="http://schemas.microsoft.com/office/drawing/2014/main" id="{C9ABC85E-64A6-723F-A50A-83219AFD185C}"/>
                    </a:ext>
                  </a:extLst>
                </p14:cNvPr>
                <p14:cNvContentPartPr/>
                <p14:nvPr/>
              </p14:nvContentPartPr>
              <p14:xfrm>
                <a:off x="672360" y="5692900"/>
                <a:ext cx="587880" cy="32400"/>
              </p14:xfrm>
            </p:contentPart>
          </mc:Choice>
          <mc:Fallback>
            <p:pic>
              <p:nvPicPr>
                <p:cNvPr id="120" name="Ink 119">
                  <a:extLst>
                    <a:ext uri="{FF2B5EF4-FFF2-40B4-BE49-F238E27FC236}">
                      <a16:creationId xmlns:a16="http://schemas.microsoft.com/office/drawing/2014/main" id="{C9ABC85E-64A6-723F-A50A-83219AFD185C}"/>
                    </a:ext>
                  </a:extLst>
                </p:cNvPr>
                <p:cNvPicPr/>
                <p:nvPr/>
              </p:nvPicPr>
              <p:blipFill>
                <a:blip r:embed="rId153"/>
                <a:stretch>
                  <a:fillRect/>
                </a:stretch>
              </p:blipFill>
              <p:spPr>
                <a:xfrm>
                  <a:off x="654360" y="5675260"/>
                  <a:ext cx="623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8" name="Ink 77">
                  <a:extLst>
                    <a:ext uri="{FF2B5EF4-FFF2-40B4-BE49-F238E27FC236}">
                      <a16:creationId xmlns:a16="http://schemas.microsoft.com/office/drawing/2014/main" id="{451DECC4-89F1-E3B0-67FB-F69E914F7D86}"/>
                    </a:ext>
                  </a:extLst>
                </p14:cNvPr>
                <p14:cNvContentPartPr/>
                <p14:nvPr/>
              </p14:nvContentPartPr>
              <p14:xfrm>
                <a:off x="8405160" y="4383220"/>
                <a:ext cx="867960" cy="46800"/>
              </p14:xfrm>
            </p:contentPart>
          </mc:Choice>
          <mc:Fallback>
            <p:pic>
              <p:nvPicPr>
                <p:cNvPr id="78" name="Ink 77">
                  <a:extLst>
                    <a:ext uri="{FF2B5EF4-FFF2-40B4-BE49-F238E27FC236}">
                      <a16:creationId xmlns:a16="http://schemas.microsoft.com/office/drawing/2014/main" id="{451DECC4-89F1-E3B0-67FB-F69E914F7D86}"/>
                    </a:ext>
                  </a:extLst>
                </p:cNvPr>
                <p:cNvPicPr/>
                <p:nvPr/>
              </p:nvPicPr>
              <p:blipFill>
                <a:blip r:embed="rId155"/>
                <a:stretch>
                  <a:fillRect/>
                </a:stretch>
              </p:blipFill>
              <p:spPr>
                <a:xfrm>
                  <a:off x="8387160" y="4365220"/>
                  <a:ext cx="903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9" name="Ink 78">
                  <a:extLst>
                    <a:ext uri="{FF2B5EF4-FFF2-40B4-BE49-F238E27FC236}">
                      <a16:creationId xmlns:a16="http://schemas.microsoft.com/office/drawing/2014/main" id="{3ECC123C-0AF5-10F9-6586-C26C84F1A9DC}"/>
                    </a:ext>
                  </a:extLst>
                </p14:cNvPr>
                <p14:cNvContentPartPr/>
                <p14:nvPr/>
              </p14:nvContentPartPr>
              <p14:xfrm>
                <a:off x="7494360" y="4344340"/>
                <a:ext cx="581760" cy="56880"/>
              </p14:xfrm>
            </p:contentPart>
          </mc:Choice>
          <mc:Fallback>
            <p:pic>
              <p:nvPicPr>
                <p:cNvPr id="79" name="Ink 78">
                  <a:extLst>
                    <a:ext uri="{FF2B5EF4-FFF2-40B4-BE49-F238E27FC236}">
                      <a16:creationId xmlns:a16="http://schemas.microsoft.com/office/drawing/2014/main" id="{3ECC123C-0AF5-10F9-6586-C26C84F1A9DC}"/>
                    </a:ext>
                  </a:extLst>
                </p:cNvPr>
                <p:cNvPicPr/>
                <p:nvPr/>
              </p:nvPicPr>
              <p:blipFill>
                <a:blip r:embed="rId157"/>
                <a:stretch>
                  <a:fillRect/>
                </a:stretch>
              </p:blipFill>
              <p:spPr>
                <a:xfrm>
                  <a:off x="7476360" y="4326340"/>
                  <a:ext cx="617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0" name="Ink 79">
                  <a:extLst>
                    <a:ext uri="{FF2B5EF4-FFF2-40B4-BE49-F238E27FC236}">
                      <a16:creationId xmlns:a16="http://schemas.microsoft.com/office/drawing/2014/main" id="{8A9515BE-3FC6-4F2A-A0D9-39A1084CE3EB}"/>
                    </a:ext>
                  </a:extLst>
                </p14:cNvPr>
                <p14:cNvContentPartPr/>
                <p14:nvPr/>
              </p14:nvContentPartPr>
              <p14:xfrm>
                <a:off x="6393840" y="4370260"/>
                <a:ext cx="827640" cy="87840"/>
              </p14:xfrm>
            </p:contentPart>
          </mc:Choice>
          <mc:Fallback>
            <p:pic>
              <p:nvPicPr>
                <p:cNvPr id="80" name="Ink 79">
                  <a:extLst>
                    <a:ext uri="{FF2B5EF4-FFF2-40B4-BE49-F238E27FC236}">
                      <a16:creationId xmlns:a16="http://schemas.microsoft.com/office/drawing/2014/main" id="{8A9515BE-3FC6-4F2A-A0D9-39A1084CE3EB}"/>
                    </a:ext>
                  </a:extLst>
                </p:cNvPr>
                <p:cNvPicPr/>
                <p:nvPr/>
              </p:nvPicPr>
              <p:blipFill>
                <a:blip r:embed="rId159"/>
                <a:stretch>
                  <a:fillRect/>
                </a:stretch>
              </p:blipFill>
              <p:spPr>
                <a:xfrm>
                  <a:off x="6376200" y="4352260"/>
                  <a:ext cx="863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1" name="Ink 80">
                  <a:extLst>
                    <a:ext uri="{FF2B5EF4-FFF2-40B4-BE49-F238E27FC236}">
                      <a16:creationId xmlns:a16="http://schemas.microsoft.com/office/drawing/2014/main" id="{404A1A54-A912-C2D6-78F2-D6E14C32AA6E}"/>
                    </a:ext>
                  </a:extLst>
                </p14:cNvPr>
                <p14:cNvContentPartPr/>
                <p14:nvPr/>
              </p14:nvContentPartPr>
              <p14:xfrm>
                <a:off x="5021880" y="4423180"/>
                <a:ext cx="1233720" cy="34200"/>
              </p14:xfrm>
            </p:contentPart>
          </mc:Choice>
          <mc:Fallback>
            <p:pic>
              <p:nvPicPr>
                <p:cNvPr id="81" name="Ink 80">
                  <a:extLst>
                    <a:ext uri="{FF2B5EF4-FFF2-40B4-BE49-F238E27FC236}">
                      <a16:creationId xmlns:a16="http://schemas.microsoft.com/office/drawing/2014/main" id="{404A1A54-A912-C2D6-78F2-D6E14C32AA6E}"/>
                    </a:ext>
                  </a:extLst>
                </p:cNvPr>
                <p:cNvPicPr/>
                <p:nvPr/>
              </p:nvPicPr>
              <p:blipFill>
                <a:blip r:embed="rId161"/>
                <a:stretch>
                  <a:fillRect/>
                </a:stretch>
              </p:blipFill>
              <p:spPr>
                <a:xfrm>
                  <a:off x="5003880" y="4405180"/>
                  <a:ext cx="1269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3" name="Ink 82">
                  <a:extLst>
                    <a:ext uri="{FF2B5EF4-FFF2-40B4-BE49-F238E27FC236}">
                      <a16:creationId xmlns:a16="http://schemas.microsoft.com/office/drawing/2014/main" id="{E872E4FB-7241-17CF-E70E-D6A9297FA7C3}"/>
                    </a:ext>
                  </a:extLst>
                </p14:cNvPr>
                <p14:cNvContentPartPr/>
                <p14:nvPr/>
              </p14:nvContentPartPr>
              <p14:xfrm>
                <a:off x="3996240" y="4428580"/>
                <a:ext cx="810360" cy="60840"/>
              </p14:xfrm>
            </p:contentPart>
          </mc:Choice>
          <mc:Fallback>
            <p:pic>
              <p:nvPicPr>
                <p:cNvPr id="83" name="Ink 82">
                  <a:extLst>
                    <a:ext uri="{FF2B5EF4-FFF2-40B4-BE49-F238E27FC236}">
                      <a16:creationId xmlns:a16="http://schemas.microsoft.com/office/drawing/2014/main" id="{E872E4FB-7241-17CF-E70E-D6A9297FA7C3}"/>
                    </a:ext>
                  </a:extLst>
                </p:cNvPr>
                <p:cNvPicPr/>
                <p:nvPr/>
              </p:nvPicPr>
              <p:blipFill>
                <a:blip r:embed="rId163"/>
                <a:stretch>
                  <a:fillRect/>
                </a:stretch>
              </p:blipFill>
              <p:spPr>
                <a:xfrm>
                  <a:off x="3978240" y="4410580"/>
                  <a:ext cx="846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4" name="Ink 83">
                  <a:extLst>
                    <a:ext uri="{FF2B5EF4-FFF2-40B4-BE49-F238E27FC236}">
                      <a16:creationId xmlns:a16="http://schemas.microsoft.com/office/drawing/2014/main" id="{881869A3-759F-EB62-CBC6-46439F4B62B0}"/>
                    </a:ext>
                  </a:extLst>
                </p14:cNvPr>
                <p14:cNvContentPartPr/>
                <p14:nvPr/>
              </p14:nvContentPartPr>
              <p14:xfrm>
                <a:off x="2700240" y="4403380"/>
                <a:ext cx="1047240" cy="100440"/>
              </p14:xfrm>
            </p:contentPart>
          </mc:Choice>
          <mc:Fallback>
            <p:pic>
              <p:nvPicPr>
                <p:cNvPr id="84" name="Ink 83">
                  <a:extLst>
                    <a:ext uri="{FF2B5EF4-FFF2-40B4-BE49-F238E27FC236}">
                      <a16:creationId xmlns:a16="http://schemas.microsoft.com/office/drawing/2014/main" id="{881869A3-759F-EB62-CBC6-46439F4B62B0}"/>
                    </a:ext>
                  </a:extLst>
                </p:cNvPr>
                <p:cNvPicPr/>
                <p:nvPr/>
              </p:nvPicPr>
              <p:blipFill>
                <a:blip r:embed="rId165"/>
                <a:stretch>
                  <a:fillRect/>
                </a:stretch>
              </p:blipFill>
              <p:spPr>
                <a:xfrm>
                  <a:off x="2682240" y="4385740"/>
                  <a:ext cx="1082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Ink 96">
                  <a:extLst>
                    <a:ext uri="{FF2B5EF4-FFF2-40B4-BE49-F238E27FC236}">
                      <a16:creationId xmlns:a16="http://schemas.microsoft.com/office/drawing/2014/main" id="{8D2727F1-C108-4B19-B4E6-E810A9369E33}"/>
                    </a:ext>
                  </a:extLst>
                </p14:cNvPr>
                <p14:cNvContentPartPr/>
                <p14:nvPr/>
              </p14:nvContentPartPr>
              <p14:xfrm>
                <a:off x="8466720" y="5027620"/>
                <a:ext cx="851760" cy="48600"/>
              </p14:xfrm>
            </p:contentPart>
          </mc:Choice>
          <mc:Fallback>
            <p:pic>
              <p:nvPicPr>
                <p:cNvPr id="97" name="Ink 96">
                  <a:extLst>
                    <a:ext uri="{FF2B5EF4-FFF2-40B4-BE49-F238E27FC236}">
                      <a16:creationId xmlns:a16="http://schemas.microsoft.com/office/drawing/2014/main" id="{8D2727F1-C108-4B19-B4E6-E810A9369E33}"/>
                    </a:ext>
                  </a:extLst>
                </p:cNvPr>
                <p:cNvPicPr/>
                <p:nvPr/>
              </p:nvPicPr>
              <p:blipFill>
                <a:blip r:embed="rId167"/>
                <a:stretch>
                  <a:fillRect/>
                </a:stretch>
              </p:blipFill>
              <p:spPr>
                <a:xfrm>
                  <a:off x="8448720" y="5009980"/>
                  <a:ext cx="887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8" name="Ink 97">
                  <a:extLst>
                    <a:ext uri="{FF2B5EF4-FFF2-40B4-BE49-F238E27FC236}">
                      <a16:creationId xmlns:a16="http://schemas.microsoft.com/office/drawing/2014/main" id="{5887E06F-B0B0-384D-D927-DE3089AE2141}"/>
                    </a:ext>
                  </a:extLst>
                </p14:cNvPr>
                <p14:cNvContentPartPr/>
                <p14:nvPr/>
              </p14:nvContentPartPr>
              <p14:xfrm>
                <a:off x="7289520" y="5024380"/>
                <a:ext cx="744840" cy="61920"/>
              </p14:xfrm>
            </p:contentPart>
          </mc:Choice>
          <mc:Fallback>
            <p:pic>
              <p:nvPicPr>
                <p:cNvPr id="98" name="Ink 97">
                  <a:extLst>
                    <a:ext uri="{FF2B5EF4-FFF2-40B4-BE49-F238E27FC236}">
                      <a16:creationId xmlns:a16="http://schemas.microsoft.com/office/drawing/2014/main" id="{5887E06F-B0B0-384D-D927-DE3089AE2141}"/>
                    </a:ext>
                  </a:extLst>
                </p:cNvPr>
                <p:cNvPicPr/>
                <p:nvPr/>
              </p:nvPicPr>
              <p:blipFill>
                <a:blip r:embed="rId169"/>
                <a:stretch>
                  <a:fillRect/>
                </a:stretch>
              </p:blipFill>
              <p:spPr>
                <a:xfrm>
                  <a:off x="7271520" y="5006740"/>
                  <a:ext cx="780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Ink 99">
                  <a:extLst>
                    <a:ext uri="{FF2B5EF4-FFF2-40B4-BE49-F238E27FC236}">
                      <a16:creationId xmlns:a16="http://schemas.microsoft.com/office/drawing/2014/main" id="{288C1D90-3035-C4AA-E383-02C93099C088}"/>
                    </a:ext>
                  </a:extLst>
                </p14:cNvPr>
                <p14:cNvContentPartPr/>
                <p14:nvPr/>
              </p14:nvContentPartPr>
              <p14:xfrm>
                <a:off x="6499320" y="4998820"/>
                <a:ext cx="649800" cy="42480"/>
              </p14:xfrm>
            </p:contentPart>
          </mc:Choice>
          <mc:Fallback>
            <p:pic>
              <p:nvPicPr>
                <p:cNvPr id="100" name="Ink 99">
                  <a:extLst>
                    <a:ext uri="{FF2B5EF4-FFF2-40B4-BE49-F238E27FC236}">
                      <a16:creationId xmlns:a16="http://schemas.microsoft.com/office/drawing/2014/main" id="{288C1D90-3035-C4AA-E383-02C93099C088}"/>
                    </a:ext>
                  </a:extLst>
                </p:cNvPr>
                <p:cNvPicPr/>
                <p:nvPr/>
              </p:nvPicPr>
              <p:blipFill>
                <a:blip r:embed="rId171"/>
                <a:stretch>
                  <a:fillRect/>
                </a:stretch>
              </p:blipFill>
              <p:spPr>
                <a:xfrm>
                  <a:off x="6481680" y="4981180"/>
                  <a:ext cx="685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Ink 101">
                  <a:extLst>
                    <a:ext uri="{FF2B5EF4-FFF2-40B4-BE49-F238E27FC236}">
                      <a16:creationId xmlns:a16="http://schemas.microsoft.com/office/drawing/2014/main" id="{50AB084D-B40A-16B9-F789-82482E186F0A}"/>
                    </a:ext>
                  </a:extLst>
                </p14:cNvPr>
                <p14:cNvContentPartPr/>
                <p14:nvPr/>
              </p14:nvContentPartPr>
              <p14:xfrm>
                <a:off x="5431200" y="5066140"/>
                <a:ext cx="722880" cy="59400"/>
              </p14:xfrm>
            </p:contentPart>
          </mc:Choice>
          <mc:Fallback>
            <p:pic>
              <p:nvPicPr>
                <p:cNvPr id="102" name="Ink 101">
                  <a:extLst>
                    <a:ext uri="{FF2B5EF4-FFF2-40B4-BE49-F238E27FC236}">
                      <a16:creationId xmlns:a16="http://schemas.microsoft.com/office/drawing/2014/main" id="{50AB084D-B40A-16B9-F789-82482E186F0A}"/>
                    </a:ext>
                  </a:extLst>
                </p:cNvPr>
                <p:cNvPicPr/>
                <p:nvPr/>
              </p:nvPicPr>
              <p:blipFill>
                <a:blip r:embed="rId173"/>
                <a:stretch>
                  <a:fillRect/>
                </a:stretch>
              </p:blipFill>
              <p:spPr>
                <a:xfrm>
                  <a:off x="5413200" y="5048500"/>
                  <a:ext cx="758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Ink 103">
                  <a:extLst>
                    <a:ext uri="{FF2B5EF4-FFF2-40B4-BE49-F238E27FC236}">
                      <a16:creationId xmlns:a16="http://schemas.microsoft.com/office/drawing/2014/main" id="{AFF3FEBD-80E9-569A-7821-924CC9F391F1}"/>
                    </a:ext>
                  </a:extLst>
                </p14:cNvPr>
                <p14:cNvContentPartPr/>
                <p14:nvPr/>
              </p14:nvContentPartPr>
              <p14:xfrm>
                <a:off x="4472160" y="5030140"/>
                <a:ext cx="838440" cy="32400"/>
              </p14:xfrm>
            </p:contentPart>
          </mc:Choice>
          <mc:Fallback>
            <p:pic>
              <p:nvPicPr>
                <p:cNvPr id="104" name="Ink 103">
                  <a:extLst>
                    <a:ext uri="{FF2B5EF4-FFF2-40B4-BE49-F238E27FC236}">
                      <a16:creationId xmlns:a16="http://schemas.microsoft.com/office/drawing/2014/main" id="{AFF3FEBD-80E9-569A-7821-924CC9F391F1}"/>
                    </a:ext>
                  </a:extLst>
                </p:cNvPr>
                <p:cNvPicPr/>
                <p:nvPr/>
              </p:nvPicPr>
              <p:blipFill>
                <a:blip r:embed="rId175"/>
                <a:stretch>
                  <a:fillRect/>
                </a:stretch>
              </p:blipFill>
              <p:spPr>
                <a:xfrm>
                  <a:off x="4454520" y="5012140"/>
                  <a:ext cx="874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Ink 104">
                  <a:extLst>
                    <a:ext uri="{FF2B5EF4-FFF2-40B4-BE49-F238E27FC236}">
                      <a16:creationId xmlns:a16="http://schemas.microsoft.com/office/drawing/2014/main" id="{12690907-51CC-C5B4-61A1-D67EB638A10E}"/>
                    </a:ext>
                  </a:extLst>
                </p14:cNvPr>
                <p14:cNvContentPartPr/>
                <p14:nvPr/>
              </p14:nvContentPartPr>
              <p14:xfrm>
                <a:off x="3560280" y="5034100"/>
                <a:ext cx="700920" cy="30600"/>
              </p14:xfrm>
            </p:contentPart>
          </mc:Choice>
          <mc:Fallback>
            <p:pic>
              <p:nvPicPr>
                <p:cNvPr id="105" name="Ink 104">
                  <a:extLst>
                    <a:ext uri="{FF2B5EF4-FFF2-40B4-BE49-F238E27FC236}">
                      <a16:creationId xmlns:a16="http://schemas.microsoft.com/office/drawing/2014/main" id="{12690907-51CC-C5B4-61A1-D67EB638A10E}"/>
                    </a:ext>
                  </a:extLst>
                </p:cNvPr>
                <p:cNvPicPr/>
                <p:nvPr/>
              </p:nvPicPr>
              <p:blipFill>
                <a:blip r:embed="rId177"/>
                <a:stretch>
                  <a:fillRect/>
                </a:stretch>
              </p:blipFill>
              <p:spPr>
                <a:xfrm>
                  <a:off x="3542280" y="5016460"/>
                  <a:ext cx="736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3" name="Ink 132">
                  <a:extLst>
                    <a:ext uri="{FF2B5EF4-FFF2-40B4-BE49-F238E27FC236}">
                      <a16:creationId xmlns:a16="http://schemas.microsoft.com/office/drawing/2014/main" id="{29092371-E26F-BA73-7E40-B117DAFCAA49}"/>
                    </a:ext>
                  </a:extLst>
                </p14:cNvPr>
                <p14:cNvContentPartPr/>
                <p14:nvPr/>
              </p14:nvContentPartPr>
              <p14:xfrm>
                <a:off x="1431600" y="4921780"/>
                <a:ext cx="7560" cy="8280"/>
              </p14:xfrm>
            </p:contentPart>
          </mc:Choice>
          <mc:Fallback>
            <p:pic>
              <p:nvPicPr>
                <p:cNvPr id="133" name="Ink 132">
                  <a:extLst>
                    <a:ext uri="{FF2B5EF4-FFF2-40B4-BE49-F238E27FC236}">
                      <a16:creationId xmlns:a16="http://schemas.microsoft.com/office/drawing/2014/main" id="{29092371-E26F-BA73-7E40-B117DAFCAA49}"/>
                    </a:ext>
                  </a:extLst>
                </p:cNvPr>
                <p:cNvPicPr/>
                <p:nvPr/>
              </p:nvPicPr>
              <p:blipFill>
                <a:blip r:embed="rId179"/>
                <a:stretch>
                  <a:fillRect/>
                </a:stretch>
              </p:blipFill>
              <p:spPr>
                <a:xfrm>
                  <a:off x="1413600" y="4903780"/>
                  <a:ext cx="43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4" name="Ink 133">
                  <a:extLst>
                    <a:ext uri="{FF2B5EF4-FFF2-40B4-BE49-F238E27FC236}">
                      <a16:creationId xmlns:a16="http://schemas.microsoft.com/office/drawing/2014/main" id="{32CDC587-93AB-9F21-CA1B-DFCF160E5DBE}"/>
                    </a:ext>
                  </a:extLst>
                </p14:cNvPr>
                <p14:cNvContentPartPr/>
                <p14:nvPr/>
              </p14:nvContentPartPr>
              <p14:xfrm>
                <a:off x="1299840" y="4334260"/>
                <a:ext cx="619560" cy="637200"/>
              </p14:xfrm>
            </p:contentPart>
          </mc:Choice>
          <mc:Fallback>
            <p:pic>
              <p:nvPicPr>
                <p:cNvPr id="134" name="Ink 133">
                  <a:extLst>
                    <a:ext uri="{FF2B5EF4-FFF2-40B4-BE49-F238E27FC236}">
                      <a16:creationId xmlns:a16="http://schemas.microsoft.com/office/drawing/2014/main" id="{32CDC587-93AB-9F21-CA1B-DFCF160E5DBE}"/>
                    </a:ext>
                  </a:extLst>
                </p:cNvPr>
                <p:cNvPicPr/>
                <p:nvPr/>
              </p:nvPicPr>
              <p:blipFill>
                <a:blip r:embed="rId181"/>
                <a:stretch>
                  <a:fillRect/>
                </a:stretch>
              </p:blipFill>
              <p:spPr>
                <a:xfrm>
                  <a:off x="1282200" y="4316260"/>
                  <a:ext cx="65520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6" name="Ink 135">
                  <a:extLst>
                    <a:ext uri="{FF2B5EF4-FFF2-40B4-BE49-F238E27FC236}">
                      <a16:creationId xmlns:a16="http://schemas.microsoft.com/office/drawing/2014/main" id="{BC5E4A99-22E2-B05A-B526-4305AD6A86F1}"/>
                    </a:ext>
                  </a:extLst>
                </p14:cNvPr>
                <p14:cNvContentPartPr/>
                <p14:nvPr/>
              </p14:nvContentPartPr>
              <p14:xfrm>
                <a:off x="8078640" y="5009260"/>
                <a:ext cx="679320" cy="565560"/>
              </p14:xfrm>
            </p:contentPart>
          </mc:Choice>
          <mc:Fallback>
            <p:pic>
              <p:nvPicPr>
                <p:cNvPr id="136" name="Ink 135">
                  <a:extLst>
                    <a:ext uri="{FF2B5EF4-FFF2-40B4-BE49-F238E27FC236}">
                      <a16:creationId xmlns:a16="http://schemas.microsoft.com/office/drawing/2014/main" id="{BC5E4A99-22E2-B05A-B526-4305AD6A86F1}"/>
                    </a:ext>
                  </a:extLst>
                </p:cNvPr>
                <p:cNvPicPr/>
                <p:nvPr/>
              </p:nvPicPr>
              <p:blipFill>
                <a:blip r:embed="rId183"/>
                <a:stretch>
                  <a:fillRect/>
                </a:stretch>
              </p:blipFill>
              <p:spPr>
                <a:xfrm>
                  <a:off x="8060640" y="4991620"/>
                  <a:ext cx="71496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8" name="Ink 137">
                  <a:extLst>
                    <a:ext uri="{FF2B5EF4-FFF2-40B4-BE49-F238E27FC236}">
                      <a16:creationId xmlns:a16="http://schemas.microsoft.com/office/drawing/2014/main" id="{72026AD8-7681-16D0-6D35-79E15B3C2A70}"/>
                    </a:ext>
                  </a:extLst>
                </p14:cNvPr>
                <p14:cNvContentPartPr/>
                <p14:nvPr/>
              </p14:nvContentPartPr>
              <p14:xfrm>
                <a:off x="5984880" y="4925020"/>
                <a:ext cx="603000" cy="770040"/>
              </p14:xfrm>
            </p:contentPart>
          </mc:Choice>
          <mc:Fallback>
            <p:pic>
              <p:nvPicPr>
                <p:cNvPr id="138" name="Ink 137">
                  <a:extLst>
                    <a:ext uri="{FF2B5EF4-FFF2-40B4-BE49-F238E27FC236}">
                      <a16:creationId xmlns:a16="http://schemas.microsoft.com/office/drawing/2014/main" id="{72026AD8-7681-16D0-6D35-79E15B3C2A70}"/>
                    </a:ext>
                  </a:extLst>
                </p:cNvPr>
                <p:cNvPicPr/>
                <p:nvPr/>
              </p:nvPicPr>
              <p:blipFill>
                <a:blip r:embed="rId185"/>
                <a:stretch>
                  <a:fillRect/>
                </a:stretch>
              </p:blipFill>
              <p:spPr>
                <a:xfrm>
                  <a:off x="5967240" y="4907020"/>
                  <a:ext cx="63864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Ink 121">
                  <a:extLst>
                    <a:ext uri="{FF2B5EF4-FFF2-40B4-BE49-F238E27FC236}">
                      <a16:creationId xmlns:a16="http://schemas.microsoft.com/office/drawing/2014/main" id="{D467DE01-D185-3BE8-FF66-B2385C360593}"/>
                    </a:ext>
                  </a:extLst>
                </p14:cNvPr>
                <p14:cNvContentPartPr/>
                <p14:nvPr/>
              </p14:nvContentPartPr>
              <p14:xfrm>
                <a:off x="8580840" y="6267100"/>
                <a:ext cx="679320" cy="19800"/>
              </p14:xfrm>
            </p:contentPart>
          </mc:Choice>
          <mc:Fallback>
            <p:pic>
              <p:nvPicPr>
                <p:cNvPr id="122" name="Ink 121">
                  <a:extLst>
                    <a:ext uri="{FF2B5EF4-FFF2-40B4-BE49-F238E27FC236}">
                      <a16:creationId xmlns:a16="http://schemas.microsoft.com/office/drawing/2014/main" id="{D467DE01-D185-3BE8-FF66-B2385C360593}"/>
                    </a:ext>
                  </a:extLst>
                </p:cNvPr>
                <p:cNvPicPr/>
                <p:nvPr/>
              </p:nvPicPr>
              <p:blipFill>
                <a:blip r:embed="rId187"/>
                <a:stretch>
                  <a:fillRect/>
                </a:stretch>
              </p:blipFill>
              <p:spPr>
                <a:xfrm>
                  <a:off x="8562840" y="6249460"/>
                  <a:ext cx="714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Ink 122">
                  <a:extLst>
                    <a:ext uri="{FF2B5EF4-FFF2-40B4-BE49-F238E27FC236}">
                      <a16:creationId xmlns:a16="http://schemas.microsoft.com/office/drawing/2014/main" id="{C3EE00C3-A017-2854-44C2-2DCF11CE5A15}"/>
                    </a:ext>
                  </a:extLst>
                </p14:cNvPr>
                <p14:cNvContentPartPr/>
                <p14:nvPr/>
              </p14:nvContentPartPr>
              <p14:xfrm>
                <a:off x="7023480" y="6161260"/>
                <a:ext cx="1108800" cy="83160"/>
              </p14:xfrm>
            </p:contentPart>
          </mc:Choice>
          <mc:Fallback>
            <p:pic>
              <p:nvPicPr>
                <p:cNvPr id="123" name="Ink 122">
                  <a:extLst>
                    <a:ext uri="{FF2B5EF4-FFF2-40B4-BE49-F238E27FC236}">
                      <a16:creationId xmlns:a16="http://schemas.microsoft.com/office/drawing/2014/main" id="{C3EE00C3-A017-2854-44C2-2DCF11CE5A15}"/>
                    </a:ext>
                  </a:extLst>
                </p:cNvPr>
                <p:cNvPicPr/>
                <p:nvPr/>
              </p:nvPicPr>
              <p:blipFill>
                <a:blip r:embed="rId189"/>
                <a:stretch>
                  <a:fillRect/>
                </a:stretch>
              </p:blipFill>
              <p:spPr>
                <a:xfrm>
                  <a:off x="7005840" y="6143260"/>
                  <a:ext cx="1144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5" name="Ink 124">
                  <a:extLst>
                    <a:ext uri="{FF2B5EF4-FFF2-40B4-BE49-F238E27FC236}">
                      <a16:creationId xmlns:a16="http://schemas.microsoft.com/office/drawing/2014/main" id="{6CDB76B1-8886-C0D2-675D-2864D0156291}"/>
                    </a:ext>
                  </a:extLst>
                </p14:cNvPr>
                <p14:cNvContentPartPr/>
                <p14:nvPr/>
              </p14:nvContentPartPr>
              <p14:xfrm>
                <a:off x="6195120" y="6232180"/>
                <a:ext cx="825480" cy="39960"/>
              </p14:xfrm>
            </p:contentPart>
          </mc:Choice>
          <mc:Fallback>
            <p:pic>
              <p:nvPicPr>
                <p:cNvPr id="125" name="Ink 124">
                  <a:extLst>
                    <a:ext uri="{FF2B5EF4-FFF2-40B4-BE49-F238E27FC236}">
                      <a16:creationId xmlns:a16="http://schemas.microsoft.com/office/drawing/2014/main" id="{6CDB76B1-8886-C0D2-675D-2864D0156291}"/>
                    </a:ext>
                  </a:extLst>
                </p:cNvPr>
                <p:cNvPicPr/>
                <p:nvPr/>
              </p:nvPicPr>
              <p:blipFill>
                <a:blip r:embed="rId191"/>
                <a:stretch>
                  <a:fillRect/>
                </a:stretch>
              </p:blipFill>
              <p:spPr>
                <a:xfrm>
                  <a:off x="6177120" y="6214540"/>
                  <a:ext cx="861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7" name="Ink 146">
                  <a:extLst>
                    <a:ext uri="{FF2B5EF4-FFF2-40B4-BE49-F238E27FC236}">
                      <a16:creationId xmlns:a16="http://schemas.microsoft.com/office/drawing/2014/main" id="{4EDC6CA8-05CD-B5D5-9C8C-08A89BB74D2F}"/>
                    </a:ext>
                  </a:extLst>
                </p14:cNvPr>
                <p14:cNvContentPartPr/>
                <p14:nvPr/>
              </p14:nvContentPartPr>
              <p14:xfrm>
                <a:off x="6126360" y="5634220"/>
                <a:ext cx="568080" cy="564480"/>
              </p14:xfrm>
            </p:contentPart>
          </mc:Choice>
          <mc:Fallback>
            <p:pic>
              <p:nvPicPr>
                <p:cNvPr id="147" name="Ink 146">
                  <a:extLst>
                    <a:ext uri="{FF2B5EF4-FFF2-40B4-BE49-F238E27FC236}">
                      <a16:creationId xmlns:a16="http://schemas.microsoft.com/office/drawing/2014/main" id="{4EDC6CA8-05CD-B5D5-9C8C-08A89BB74D2F}"/>
                    </a:ext>
                  </a:extLst>
                </p:cNvPr>
                <p:cNvPicPr/>
                <p:nvPr/>
              </p:nvPicPr>
              <p:blipFill>
                <a:blip r:embed="rId193"/>
                <a:stretch>
                  <a:fillRect/>
                </a:stretch>
              </p:blipFill>
              <p:spPr>
                <a:xfrm>
                  <a:off x="6108360" y="5616220"/>
                  <a:ext cx="603720" cy="60012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19887</TotalTime>
  <Words>2704</Words>
  <Application>Microsoft Office PowerPoint</Application>
  <PresentationFormat>Widescreen</PresentationFormat>
  <Paragraphs>140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113</cp:revision>
  <dcterms:created xsi:type="dcterms:W3CDTF">2021-02-18T19:11:41Z</dcterms:created>
  <dcterms:modified xsi:type="dcterms:W3CDTF">2023-10-12T12:24:55Z</dcterms:modified>
</cp:coreProperties>
</file>