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5.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8.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notesSlides/notesSlide9.xml" ContentType="application/vnd.openxmlformats-officedocument.presentationml.notesSlide+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notesSlides/notesSlide10.xml" ContentType="application/vnd.openxmlformats-officedocument.presentationml.notesSlide+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11.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notesSlides/notesSlide12.xml" ContentType="application/vnd.openxmlformats-officedocument.presentationml.notesSlide+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13.xml" ContentType="application/vnd.openxmlformats-officedocument.presentationml.notesSlide+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16.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notesSlides/notesSlide17.xml" ContentType="application/vnd.openxmlformats-officedocument.presentationml.notesSlide+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notesSlides/notesSlide18.xml" ContentType="application/vnd.openxmlformats-officedocument.presentationml.notesSlide+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notesSlides/notesSlide19.xml" ContentType="application/vnd.openxmlformats-officedocument.presentationml.notesSlide+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notesSlides/notesSlide20.xml" ContentType="application/vnd.openxmlformats-officedocument.presentationml.notesSlide+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notesSlides/notesSlide21.xml" ContentType="application/vnd.openxmlformats-officedocument.presentationml.notesSlide+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notesSlides/notesSlide22.xml" ContentType="application/vnd.openxmlformats-officedocument.presentationml.notesSlide+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notesSlides/notesSlide23.xml" ContentType="application/vnd.openxmlformats-officedocument.presentationml.notesSlide+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1" r:id="rId2"/>
    <p:sldId id="265" r:id="rId3"/>
    <p:sldId id="268" r:id="rId4"/>
    <p:sldId id="282" r:id="rId5"/>
    <p:sldId id="283" r:id="rId6"/>
    <p:sldId id="272" r:id="rId7"/>
    <p:sldId id="270" r:id="rId8"/>
    <p:sldId id="284" r:id="rId9"/>
    <p:sldId id="285" r:id="rId10"/>
    <p:sldId id="286" r:id="rId11"/>
    <p:sldId id="287" r:id="rId12"/>
    <p:sldId id="288" r:id="rId13"/>
    <p:sldId id="289" r:id="rId14"/>
    <p:sldId id="271" r:id="rId15"/>
    <p:sldId id="290" r:id="rId16"/>
    <p:sldId id="291" r:id="rId17"/>
    <p:sldId id="292" r:id="rId18"/>
    <p:sldId id="293" r:id="rId19"/>
    <p:sldId id="294" r:id="rId20"/>
    <p:sldId id="295" r:id="rId21"/>
    <p:sldId id="297" r:id="rId22"/>
    <p:sldId id="298"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A68F7-9009-4118-81DE-30C2A0D2CAFE}" v="3" dt="2023-10-05T00:29:12.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96" y="106"/>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667A68F7-9009-4118-81DE-30C2A0D2CAFE}"/>
    <pc:docChg chg="modSld">
      <pc:chgData name="Duane Miller" userId="086b8d4e5ca37aec" providerId="LiveId" clId="{667A68F7-9009-4118-81DE-30C2A0D2CAFE}" dt="2023-10-05T11:23:54.936" v="738" actId="6549"/>
      <pc:docMkLst>
        <pc:docMk/>
      </pc:docMkLst>
      <pc:sldChg chg="setBg">
        <pc:chgData name="Duane Miller" userId="086b8d4e5ca37aec" providerId="LiveId" clId="{667A68F7-9009-4118-81DE-30C2A0D2CAFE}" dt="2023-10-05T00:29:12.787" v="2"/>
        <pc:sldMkLst>
          <pc:docMk/>
          <pc:sldMk cId="2832398454" sldId="265"/>
        </pc:sldMkLst>
      </pc:sldChg>
      <pc:sldChg chg="modSp mod setBg">
        <pc:chgData name="Duane Miller" userId="086b8d4e5ca37aec" providerId="LiveId" clId="{667A68F7-9009-4118-81DE-30C2A0D2CAFE}" dt="2023-10-05T11:19:00.192" v="31" actId="207"/>
        <pc:sldMkLst>
          <pc:docMk/>
          <pc:sldMk cId="2153912712" sldId="268"/>
        </pc:sldMkLst>
        <pc:spChg chg="mod">
          <ac:chgData name="Duane Miller" userId="086b8d4e5ca37aec" providerId="LiveId" clId="{667A68F7-9009-4118-81DE-30C2A0D2CAFE}" dt="2023-10-05T11:19:00.192" v="31" actId="207"/>
          <ac:spMkLst>
            <pc:docMk/>
            <pc:sldMk cId="2153912712" sldId="268"/>
            <ac:spMk id="7" creationId="{4426F626-7A1A-43A8-B380-D11D76D34155}"/>
          </ac:spMkLst>
        </pc:spChg>
      </pc:sldChg>
      <pc:sldChg chg="modSp mod setBg modNotesTx">
        <pc:chgData name="Duane Miller" userId="086b8d4e5ca37aec" providerId="LiveId" clId="{667A68F7-9009-4118-81DE-30C2A0D2CAFE}" dt="2023-10-05T11:23:54.936" v="738" actId="6549"/>
        <pc:sldMkLst>
          <pc:docMk/>
          <pc:sldMk cId="906262494" sldId="270"/>
        </pc:sldMkLst>
        <pc:spChg chg="mod">
          <ac:chgData name="Duane Miller" userId="086b8d4e5ca37aec" providerId="LiveId" clId="{667A68F7-9009-4118-81DE-30C2A0D2CAFE}" dt="2023-10-05T11:19:27.299" v="159" actId="207"/>
          <ac:spMkLst>
            <pc:docMk/>
            <pc:sldMk cId="906262494" sldId="270"/>
            <ac:spMk id="6" creationId="{B2FD387F-92CC-4779-81C3-06BBC90B104F}"/>
          </ac:spMkLst>
        </pc:spChg>
      </pc:sldChg>
      <pc:sldChg chg="modSp mod setBg">
        <pc:chgData name="Duane Miller" userId="086b8d4e5ca37aec" providerId="LiveId" clId="{667A68F7-9009-4118-81DE-30C2A0D2CAFE}" dt="2023-10-05T11:20:26.572" v="413" actId="207"/>
        <pc:sldMkLst>
          <pc:docMk/>
          <pc:sldMk cId="1512310284" sldId="271"/>
        </pc:sldMkLst>
        <pc:spChg chg="mod">
          <ac:chgData name="Duane Miller" userId="086b8d4e5ca37aec" providerId="LiveId" clId="{667A68F7-9009-4118-81DE-30C2A0D2CAFE}" dt="2023-10-05T11:20:26.572" v="413" actId="207"/>
          <ac:spMkLst>
            <pc:docMk/>
            <pc:sldMk cId="1512310284" sldId="271"/>
            <ac:spMk id="7" creationId="{4426F626-7A1A-43A8-B380-D11D76D34155}"/>
          </ac:spMkLst>
        </pc:spChg>
      </pc:sldChg>
      <pc:sldChg chg="modSp mod setBg">
        <pc:chgData name="Duane Miller" userId="086b8d4e5ca37aec" providerId="LiveId" clId="{667A68F7-9009-4118-81DE-30C2A0D2CAFE}" dt="2023-10-05T11:19:20.145" v="127" actId="207"/>
        <pc:sldMkLst>
          <pc:docMk/>
          <pc:sldMk cId="2799131102" sldId="272"/>
        </pc:sldMkLst>
        <pc:spChg chg="mod">
          <ac:chgData name="Duane Miller" userId="086b8d4e5ca37aec" providerId="LiveId" clId="{667A68F7-9009-4118-81DE-30C2A0D2CAFE}" dt="2023-10-05T11:19:20.145" v="127" actId="207"/>
          <ac:spMkLst>
            <pc:docMk/>
            <pc:sldMk cId="2799131102" sldId="272"/>
            <ac:spMk id="7" creationId="{4426F626-7A1A-43A8-B380-D11D76D34155}"/>
          </ac:spMkLst>
        </pc:spChg>
      </pc:sldChg>
      <pc:sldChg chg="modSp mod setBg">
        <pc:chgData name="Duane Miller" userId="086b8d4e5ca37aec" providerId="LiveId" clId="{667A68F7-9009-4118-81DE-30C2A0D2CAFE}" dt="2023-10-05T11:19:07.026" v="61" actId="207"/>
        <pc:sldMkLst>
          <pc:docMk/>
          <pc:sldMk cId="234910428" sldId="282"/>
        </pc:sldMkLst>
        <pc:spChg chg="mod">
          <ac:chgData name="Duane Miller" userId="086b8d4e5ca37aec" providerId="LiveId" clId="{667A68F7-9009-4118-81DE-30C2A0D2CAFE}" dt="2023-10-05T11:19:07.026" v="61" actId="207"/>
          <ac:spMkLst>
            <pc:docMk/>
            <pc:sldMk cId="234910428" sldId="282"/>
            <ac:spMk id="6" creationId="{B2FD387F-92CC-4779-81C3-06BBC90B104F}"/>
          </ac:spMkLst>
        </pc:spChg>
      </pc:sldChg>
      <pc:sldChg chg="modSp mod setBg">
        <pc:chgData name="Duane Miller" userId="086b8d4e5ca37aec" providerId="LiveId" clId="{667A68F7-9009-4118-81DE-30C2A0D2CAFE}" dt="2023-10-05T11:19:13.836" v="96" actId="207"/>
        <pc:sldMkLst>
          <pc:docMk/>
          <pc:sldMk cId="2692811697" sldId="283"/>
        </pc:sldMkLst>
        <pc:spChg chg="mod">
          <ac:chgData name="Duane Miller" userId="086b8d4e5ca37aec" providerId="LiveId" clId="{667A68F7-9009-4118-81DE-30C2A0D2CAFE}" dt="2023-10-05T11:19:13.836" v="96" actId="207"/>
          <ac:spMkLst>
            <pc:docMk/>
            <pc:sldMk cId="2692811697" sldId="283"/>
            <ac:spMk id="6" creationId="{B2FD387F-92CC-4779-81C3-06BBC90B104F}"/>
          </ac:spMkLst>
        </pc:spChg>
      </pc:sldChg>
      <pc:sldChg chg="modSp mod setBg">
        <pc:chgData name="Duane Miller" userId="086b8d4e5ca37aec" providerId="LiveId" clId="{667A68F7-9009-4118-81DE-30C2A0D2CAFE}" dt="2023-10-05T11:19:39.861" v="191" actId="207"/>
        <pc:sldMkLst>
          <pc:docMk/>
          <pc:sldMk cId="2734885223" sldId="284"/>
        </pc:sldMkLst>
        <pc:spChg chg="mod">
          <ac:chgData name="Duane Miller" userId="086b8d4e5ca37aec" providerId="LiveId" clId="{667A68F7-9009-4118-81DE-30C2A0D2CAFE}" dt="2023-10-05T11:19:39.861" v="191" actId="207"/>
          <ac:spMkLst>
            <pc:docMk/>
            <pc:sldMk cId="2734885223" sldId="284"/>
            <ac:spMk id="6" creationId="{B2FD387F-92CC-4779-81C3-06BBC90B104F}"/>
          </ac:spMkLst>
        </pc:spChg>
      </pc:sldChg>
      <pc:sldChg chg="modSp mod setBg">
        <pc:chgData name="Duane Miller" userId="086b8d4e5ca37aec" providerId="LiveId" clId="{667A68F7-9009-4118-81DE-30C2A0D2CAFE}" dt="2023-10-05T11:19:47.333" v="224" actId="207"/>
        <pc:sldMkLst>
          <pc:docMk/>
          <pc:sldMk cId="665129638" sldId="285"/>
        </pc:sldMkLst>
        <pc:spChg chg="mod">
          <ac:chgData name="Duane Miller" userId="086b8d4e5ca37aec" providerId="LiveId" clId="{667A68F7-9009-4118-81DE-30C2A0D2CAFE}" dt="2023-10-05T11:19:47.333" v="224" actId="207"/>
          <ac:spMkLst>
            <pc:docMk/>
            <pc:sldMk cId="665129638" sldId="285"/>
            <ac:spMk id="6" creationId="{B2FD387F-92CC-4779-81C3-06BBC90B104F}"/>
          </ac:spMkLst>
        </pc:spChg>
      </pc:sldChg>
      <pc:sldChg chg="modSp mod setBg">
        <pc:chgData name="Duane Miller" userId="086b8d4e5ca37aec" providerId="LiveId" clId="{667A68F7-9009-4118-81DE-30C2A0D2CAFE}" dt="2023-10-05T11:19:54.520" v="256" actId="207"/>
        <pc:sldMkLst>
          <pc:docMk/>
          <pc:sldMk cId="3676606799" sldId="286"/>
        </pc:sldMkLst>
        <pc:spChg chg="mod">
          <ac:chgData name="Duane Miller" userId="086b8d4e5ca37aec" providerId="LiveId" clId="{667A68F7-9009-4118-81DE-30C2A0D2CAFE}" dt="2023-10-05T11:19:54.520" v="256" actId="207"/>
          <ac:spMkLst>
            <pc:docMk/>
            <pc:sldMk cId="3676606799" sldId="286"/>
            <ac:spMk id="6" creationId="{B2FD387F-92CC-4779-81C3-06BBC90B104F}"/>
          </ac:spMkLst>
        </pc:spChg>
      </pc:sldChg>
      <pc:sldChg chg="modSp mod setBg">
        <pc:chgData name="Duane Miller" userId="086b8d4e5ca37aec" providerId="LiveId" clId="{667A68F7-9009-4118-81DE-30C2A0D2CAFE}" dt="2023-10-05T11:20:02.253" v="288" actId="207"/>
        <pc:sldMkLst>
          <pc:docMk/>
          <pc:sldMk cId="3483101323" sldId="287"/>
        </pc:sldMkLst>
        <pc:spChg chg="mod">
          <ac:chgData name="Duane Miller" userId="086b8d4e5ca37aec" providerId="LiveId" clId="{667A68F7-9009-4118-81DE-30C2A0D2CAFE}" dt="2023-10-05T11:20:02.253" v="288" actId="207"/>
          <ac:spMkLst>
            <pc:docMk/>
            <pc:sldMk cId="3483101323" sldId="287"/>
            <ac:spMk id="6" creationId="{B2FD387F-92CC-4779-81C3-06BBC90B104F}"/>
          </ac:spMkLst>
        </pc:spChg>
      </pc:sldChg>
      <pc:sldChg chg="modSp mod setBg">
        <pc:chgData name="Duane Miller" userId="086b8d4e5ca37aec" providerId="LiveId" clId="{667A68F7-9009-4118-81DE-30C2A0D2CAFE}" dt="2023-10-05T11:20:11.023" v="331" actId="207"/>
        <pc:sldMkLst>
          <pc:docMk/>
          <pc:sldMk cId="2668918440" sldId="288"/>
        </pc:sldMkLst>
        <pc:spChg chg="mod">
          <ac:chgData name="Duane Miller" userId="086b8d4e5ca37aec" providerId="LiveId" clId="{667A68F7-9009-4118-81DE-30C2A0D2CAFE}" dt="2023-10-05T11:20:11.023" v="331" actId="207"/>
          <ac:spMkLst>
            <pc:docMk/>
            <pc:sldMk cId="2668918440" sldId="288"/>
            <ac:spMk id="6" creationId="{B2FD387F-92CC-4779-81C3-06BBC90B104F}"/>
          </ac:spMkLst>
        </pc:spChg>
      </pc:sldChg>
      <pc:sldChg chg="modSp mod setBg">
        <pc:chgData name="Duane Miller" userId="086b8d4e5ca37aec" providerId="LiveId" clId="{667A68F7-9009-4118-81DE-30C2A0D2CAFE}" dt="2023-10-05T11:20:19.229" v="366" actId="207"/>
        <pc:sldMkLst>
          <pc:docMk/>
          <pc:sldMk cId="488404710" sldId="289"/>
        </pc:sldMkLst>
        <pc:spChg chg="mod">
          <ac:chgData name="Duane Miller" userId="086b8d4e5ca37aec" providerId="LiveId" clId="{667A68F7-9009-4118-81DE-30C2A0D2CAFE}" dt="2023-10-05T11:20:19.229" v="366" actId="207"/>
          <ac:spMkLst>
            <pc:docMk/>
            <pc:sldMk cId="488404710" sldId="289"/>
            <ac:spMk id="6" creationId="{B2FD387F-92CC-4779-81C3-06BBC90B104F}"/>
          </ac:spMkLst>
        </pc:spChg>
      </pc:sldChg>
      <pc:sldChg chg="modSp mod setBg">
        <pc:chgData name="Duane Miller" userId="086b8d4e5ca37aec" providerId="LiveId" clId="{667A68F7-9009-4118-81DE-30C2A0D2CAFE}" dt="2023-10-05T11:20:36.827" v="451" actId="207"/>
        <pc:sldMkLst>
          <pc:docMk/>
          <pc:sldMk cId="4239198567" sldId="290"/>
        </pc:sldMkLst>
        <pc:spChg chg="mod">
          <ac:chgData name="Duane Miller" userId="086b8d4e5ca37aec" providerId="LiveId" clId="{667A68F7-9009-4118-81DE-30C2A0D2CAFE}" dt="2023-10-05T11:20:36.827" v="451" actId="207"/>
          <ac:spMkLst>
            <pc:docMk/>
            <pc:sldMk cId="4239198567" sldId="290"/>
            <ac:spMk id="6" creationId="{B2FD387F-92CC-4779-81C3-06BBC90B104F}"/>
          </ac:spMkLst>
        </pc:spChg>
      </pc:sldChg>
      <pc:sldChg chg="modSp mod setBg">
        <pc:chgData name="Duane Miller" userId="086b8d4e5ca37aec" providerId="LiveId" clId="{667A68F7-9009-4118-81DE-30C2A0D2CAFE}" dt="2023-10-05T11:20:45.747" v="487" actId="207"/>
        <pc:sldMkLst>
          <pc:docMk/>
          <pc:sldMk cId="431021659" sldId="291"/>
        </pc:sldMkLst>
        <pc:spChg chg="mod">
          <ac:chgData name="Duane Miller" userId="086b8d4e5ca37aec" providerId="LiveId" clId="{667A68F7-9009-4118-81DE-30C2A0D2CAFE}" dt="2023-10-05T11:20:45.747" v="487" actId="207"/>
          <ac:spMkLst>
            <pc:docMk/>
            <pc:sldMk cId="431021659" sldId="291"/>
            <ac:spMk id="6" creationId="{B2FD387F-92CC-4779-81C3-06BBC90B104F}"/>
          </ac:spMkLst>
        </pc:spChg>
      </pc:sldChg>
      <pc:sldChg chg="modSp mod setBg">
        <pc:chgData name="Duane Miller" userId="086b8d4e5ca37aec" providerId="LiveId" clId="{667A68F7-9009-4118-81DE-30C2A0D2CAFE}" dt="2023-10-05T11:20:54.554" v="527" actId="207"/>
        <pc:sldMkLst>
          <pc:docMk/>
          <pc:sldMk cId="2266237872" sldId="292"/>
        </pc:sldMkLst>
        <pc:spChg chg="mod">
          <ac:chgData name="Duane Miller" userId="086b8d4e5ca37aec" providerId="LiveId" clId="{667A68F7-9009-4118-81DE-30C2A0D2CAFE}" dt="2023-10-05T11:20:54.554" v="527" actId="207"/>
          <ac:spMkLst>
            <pc:docMk/>
            <pc:sldMk cId="2266237872" sldId="292"/>
            <ac:spMk id="6" creationId="{B2FD387F-92CC-4779-81C3-06BBC90B104F}"/>
          </ac:spMkLst>
        </pc:spChg>
      </pc:sldChg>
      <pc:sldChg chg="modSp mod setBg">
        <pc:chgData name="Duane Miller" userId="086b8d4e5ca37aec" providerId="LiveId" clId="{667A68F7-9009-4118-81DE-30C2A0D2CAFE}" dt="2023-10-05T11:21:03.737" v="561" actId="207"/>
        <pc:sldMkLst>
          <pc:docMk/>
          <pc:sldMk cId="2984277483" sldId="293"/>
        </pc:sldMkLst>
        <pc:spChg chg="mod">
          <ac:chgData name="Duane Miller" userId="086b8d4e5ca37aec" providerId="LiveId" clId="{667A68F7-9009-4118-81DE-30C2A0D2CAFE}" dt="2023-10-05T11:21:03.737" v="561" actId="207"/>
          <ac:spMkLst>
            <pc:docMk/>
            <pc:sldMk cId="2984277483" sldId="293"/>
            <ac:spMk id="6" creationId="{B2FD387F-92CC-4779-81C3-06BBC90B104F}"/>
          </ac:spMkLst>
        </pc:spChg>
      </pc:sldChg>
      <pc:sldChg chg="modSp mod setBg">
        <pc:chgData name="Duane Miller" userId="086b8d4e5ca37aec" providerId="LiveId" clId="{667A68F7-9009-4118-81DE-30C2A0D2CAFE}" dt="2023-10-05T11:21:12.059" v="597" actId="207"/>
        <pc:sldMkLst>
          <pc:docMk/>
          <pc:sldMk cId="3541181418" sldId="294"/>
        </pc:sldMkLst>
        <pc:spChg chg="mod">
          <ac:chgData name="Duane Miller" userId="086b8d4e5ca37aec" providerId="LiveId" clId="{667A68F7-9009-4118-81DE-30C2A0D2CAFE}" dt="2023-10-05T11:21:12.059" v="597" actId="207"/>
          <ac:spMkLst>
            <pc:docMk/>
            <pc:sldMk cId="3541181418" sldId="294"/>
            <ac:spMk id="6" creationId="{B2FD387F-92CC-4779-81C3-06BBC90B104F}"/>
          </ac:spMkLst>
        </pc:spChg>
      </pc:sldChg>
      <pc:sldChg chg="modSp mod setBg">
        <pc:chgData name="Duane Miller" userId="086b8d4e5ca37aec" providerId="LiveId" clId="{667A68F7-9009-4118-81DE-30C2A0D2CAFE}" dt="2023-10-05T11:21:21.795" v="634" actId="207"/>
        <pc:sldMkLst>
          <pc:docMk/>
          <pc:sldMk cId="1335963649" sldId="295"/>
        </pc:sldMkLst>
        <pc:spChg chg="mod">
          <ac:chgData name="Duane Miller" userId="086b8d4e5ca37aec" providerId="LiveId" clId="{667A68F7-9009-4118-81DE-30C2A0D2CAFE}" dt="2023-10-05T11:21:21.795" v="634" actId="207"/>
          <ac:spMkLst>
            <pc:docMk/>
            <pc:sldMk cId="1335963649" sldId="295"/>
            <ac:spMk id="6" creationId="{B2FD387F-92CC-4779-81C3-06BBC90B104F}"/>
          </ac:spMkLst>
        </pc:spChg>
      </pc:sldChg>
      <pc:sldChg chg="modSp mod setBg">
        <pc:chgData name="Duane Miller" userId="086b8d4e5ca37aec" providerId="LiveId" clId="{667A68F7-9009-4118-81DE-30C2A0D2CAFE}" dt="2023-10-05T11:21:49.738" v="737" actId="207"/>
        <pc:sldMkLst>
          <pc:docMk/>
          <pc:sldMk cId="2563260615" sldId="296"/>
        </pc:sldMkLst>
        <pc:spChg chg="mod">
          <ac:chgData name="Duane Miller" userId="086b8d4e5ca37aec" providerId="LiveId" clId="{667A68F7-9009-4118-81DE-30C2A0D2CAFE}" dt="2023-10-05T11:21:49.738" v="737" actId="207"/>
          <ac:spMkLst>
            <pc:docMk/>
            <pc:sldMk cId="2563260615" sldId="296"/>
            <ac:spMk id="6" creationId="{B2FD387F-92CC-4779-81C3-06BBC90B104F}"/>
          </ac:spMkLst>
        </pc:spChg>
      </pc:sldChg>
      <pc:sldChg chg="modSp mod setBg">
        <pc:chgData name="Duane Miller" userId="086b8d4e5ca37aec" providerId="LiveId" clId="{667A68F7-9009-4118-81DE-30C2A0D2CAFE}" dt="2023-10-05T11:21:29.833" v="665" actId="207"/>
        <pc:sldMkLst>
          <pc:docMk/>
          <pc:sldMk cId="2350399275" sldId="297"/>
        </pc:sldMkLst>
        <pc:spChg chg="mod">
          <ac:chgData name="Duane Miller" userId="086b8d4e5ca37aec" providerId="LiveId" clId="{667A68F7-9009-4118-81DE-30C2A0D2CAFE}" dt="2023-10-05T11:21:29.833" v="665" actId="207"/>
          <ac:spMkLst>
            <pc:docMk/>
            <pc:sldMk cId="2350399275" sldId="297"/>
            <ac:spMk id="6" creationId="{B2FD387F-92CC-4779-81C3-06BBC90B104F}"/>
          </ac:spMkLst>
        </pc:spChg>
      </pc:sldChg>
      <pc:sldChg chg="modSp mod setBg">
        <pc:chgData name="Duane Miller" userId="086b8d4e5ca37aec" providerId="LiveId" clId="{667A68F7-9009-4118-81DE-30C2A0D2CAFE}" dt="2023-10-05T11:21:39.625" v="704" actId="207"/>
        <pc:sldMkLst>
          <pc:docMk/>
          <pc:sldMk cId="1713768952" sldId="298"/>
        </pc:sldMkLst>
        <pc:spChg chg="mod">
          <ac:chgData name="Duane Miller" userId="086b8d4e5ca37aec" providerId="LiveId" clId="{667A68F7-9009-4118-81DE-30C2A0D2CAFE}" dt="2023-10-05T11:21:39.625" v="704" actId="207"/>
          <ac:spMkLst>
            <pc:docMk/>
            <pc:sldMk cId="1713768952" sldId="298"/>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4:08.129"/>
    </inkml:context>
    <inkml:brush xml:id="br0">
      <inkml:brushProperty name="width" value="0.1" units="cm"/>
      <inkml:brushProperty name="height" value="0.1" units="cm"/>
      <inkml:brushProperty name="color" value="#E71224"/>
    </inkml:brush>
  </inkml:definitions>
  <inkml:trace contextRef="#ctx0" brushRef="#br0">1 0 2071 0 0,'10'9'220'0'0,"0"-1"0"0"0,1 0 0 0 0,0-1 0 0 0,1 0 0 0 0,-1-1 0 0 0,1 0 0 0 0,1-1 0 0 0,-1 0 0 0 0,15 3 0 0 0,11 1 187 0 0,0-3-1 0 0,43 4 0 0 0,-38-6-73 0 0,48 11-1 0 0,130 30-208 0 0,-150-36-124 0 0,0-2 0 0 0,134-5 0 0 0,167-5 328 0 0,-288 4-328 0 0,131 19 0 0 0,-179-16 0 0 0,14 2-2 0 0,81-2-1 0 0,-101-6 16 0 0,0-1 0 0 0,0-1 0 0 0,0-2 0 0 0,29-9 0 0 0,28-10 74 0 0,56-18 318 0 0,-76 20-226 0 0,1 3 0 0 0,71-11-1 0 0,-117 28-145 0 0,31 1 0 0 0,-36 2-33 0 0,1-1-1 0 0,-1 0 1 0 0,21-5-1 0 0,-28 3 40 0 0,0 0 1 0 0,17-8-1 0 0,-38 31-2074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4:59.978"/>
    </inkml:context>
    <inkml:brush xml:id="br0">
      <inkml:brushProperty name="width" value="0.1" units="cm"/>
      <inkml:brushProperty name="height" value="0.1" units="cm"/>
      <inkml:brushProperty name="color" value="#E71224"/>
    </inkml:brush>
  </inkml:definitions>
  <inkml:trace contextRef="#ctx0" brushRef="#br0">1 66 1375 0 0,'3'9'154'0'0,"-2"-7"59"0"0,0 0 1 0 0,0 1-1 0 0,0-1 1 0 0,0 0-1 0 0,0 0 1 0 0,1 0-1 0 0,1 3 1 0 0,-2-5-186 0 0,-1 1 0 0 0,1-1 1 0 0,0 0-1 0 0,-1 1 1 0 0,1-1-1 0 0,0 1 0 0 0,0-1 1 0 0,-1 0-1 0 0,1 0 0 0 0,0 1 1 0 0,0-1-1 0 0,-1 0 0 0 0,1 0 1 0 0,0 0-1 0 0,0 0 0 0 0,-1 0 1 0 0,1 0-1 0 0,0 0 1 0 0,0 0-1 0 0,0 0 0 0 0,-1 0 1 0 0,1-1-1 0 0,0 1 0 0 0,0 0 1 0 0,-1 0-1 0 0,1-1 0 0 0,0 1 1 0 0,-1 0-1 0 0,2-1 0 0 0,13-6 463 0 0,1 0 0 0 0,0 1-1 0 0,1 1 1 0 0,-1 1 0 0 0,18-3-1 0 0,-5 2-235 0 0,0 0-1 0 0,0 2 0 0 0,0 2 0 0 0,48 2 0 0 0,-61 0-204 0 0,1-1 0 0 0,-1 0 0 0 0,0-2 0 0 0,21-4 0 0 0,-16 3 8 0 0,34-2 1 0 0,-16 5-45 0 0,-19-1-2 0 0,1 1 0 0 0,-1 0 0 0 0,1 2 0 0 0,31 7 0 0 0,19 3-12 0 0,-52-9 41 0 0,0-2-1 0 0,1 0 0 0 0,-1-2 0 0 0,1 0 1 0 0,20-4-1 0 0,44-2 252 0 0,45 2-100 0 0,-84 3-86 0 0,62-12 11 0 0,-50 5-42 0 0,-17 5-14 0 0,0 1-1 0 0,71 4 1 0 0,-101-1-49 0 0,0-1 1 0 0,0 1-1 0 0,11-3 1 0 0,22-1 11 0 0,-42 4-127 0 0,0 1-1 0 0,1-1 0 0 0,-1 1 1 0 0,0-1-1 0 0,0 1 0 0 0,0 0 0 0 0,0 0 1 0 0,0-1-1 0 0,0 1 0 0 0,0 0 1 0 0,0 0-1 0 0,0 0 0 0 0,0 0 1 0 0,0 0-1 0 0,0 0 0 0 0,-1 0 0 0 0,1 1 1 0 0,-1-1-1 0 0,1 0 0 0 0,0 0 1 0 0,-1 0-1 0 0,0 1 0 0 0,1-1 1 0 0,-1 0-1 0 0,0 1 0 0 0,0 1 0 0 0,3 8-3016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4:32.933"/>
    </inkml:context>
    <inkml:brush xml:id="br0">
      <inkml:brushProperty name="width" value="0.1" units="cm"/>
      <inkml:brushProperty name="height" value="0.1" units="cm"/>
      <inkml:brushProperty name="color" value="#F4F91B"/>
    </inkml:brush>
  </inkml:definitions>
  <inkml:trace contextRef="#ctx0" brushRef="#br0">1497 201 919 0 0,'-30'-64'80'0'0,"27"61"169"0"0,0 0 0 0 0,0 0-1 0 0,0 1 1 0 0,0-1-1 0 0,-1 1 1 0 0,1 0 0 0 0,-1 0-1 0 0,0 0 1 0 0,0 0-1 0 0,-6-1 1 0 0,-6-4 342 0 0,-25-15-269 0 0,-82-35 2354 0 0,108 52-2334 0 0,0 0 0 0 0,0 1 0 0 0,0 1 0 0 0,0 1 0 0 0,0 0 0 0 0,-29 0 0 0 0,-16 7 63 0 0,0 3 1 0 0,-94 24 0 0 0,-17 4-77 0 0,79-23-156 0 0,-94 16 91 0 0,150-22-225 0 0,2 3-1 0 0,-1 0 0 0 0,-37 18 0 0 0,44-13-70 0 0,0 1 0 0 0,2 1 0 0 0,-31 26 0 0 0,30-22-202 0 0,-16 9-218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4:47.774"/>
    </inkml:context>
    <inkml:brush xml:id="br0">
      <inkml:brushProperty name="width" value="0.1" units="cm"/>
      <inkml:brushProperty name="height" value="0.1" units="cm"/>
      <inkml:brushProperty name="color" value="#F4F91B"/>
    </inkml:brush>
  </inkml:definitions>
  <inkml:trace contextRef="#ctx0" brushRef="#br0">319 121 2415 0 0,'-6'-6'303'0'0,"0"-1"0"0"0,1 1 0 0 0,0-1 0 0 0,0 0 0 0 0,1-1 0 0 0,-6-10-1 0 0,7 12-221 0 0,1 1 0 0 0,-1 0-1 0 0,-1 0 1 0 0,1 0 0 0 0,-1 1-1 0 0,1-1 1 0 0,-2 1 0 0 0,-6-6-1 0 0,9 8 17 0 0,0 1 1 0 0,0-1-1 0 0,-1 1 0 0 0,1 0 0 0 0,0 0 0 0 0,-1 0 0 0 0,1 0 0 0 0,-1 0 0 0 0,1 1 1 0 0,-1-1-1 0 0,0 1 0 0 0,1 0 0 0 0,-1-1 0 0 0,0 1 0 0 0,1 0 0 0 0,-1 1 0 0 0,0-1 1 0 0,1 0-1 0 0,-1 1 0 0 0,0-1 0 0 0,-2 2 0 0 0,1-1 76 0 0,1 0 1 0 0,-1-1-1 0 0,0 1 0 0 0,1-1 1 0 0,-1 0-1 0 0,0 0 0 0 0,1-1 1 0 0,-1 1-1 0 0,-6-2 0 0 0,-18-2 1047 0 0,27 5-1176 0 0,-1 0 0 0 0,1 0 0 0 0,-1 0 0 0 0,1-1 0 0 0,0 1 0 0 0,0 0 0 0 0,-1 1 0 0 0,1-1 0 0 0,-1 2 0 0 0,-8 6 63 0 0,-5 0 20 0 0,9-5-18 0 0,0 0 1 0 0,-1 0 0 0 0,-7 8-1 0 0,1-6-9 0 0,11-5-89 0 0,1-1 1 0 0,0 0-1 0 0,0 0 0 0 0,-1 1 1 0 0,1-1-1 0 0,0 1 0 0 0,0-1 1 0 0,0 1-1 0 0,-1-1 0 0 0,1 1 1 0 0,0 0-1 0 0,0 0 0 0 0,0 0 1 0 0,0-1-1 0 0,0 1 0 0 0,0 0 1 0 0,1 0-1 0 0,-1 0 1 0 0,0 0-1 0 0,0 0 0 0 0,1 0 1 0 0,-1 1-1 0 0,1-1 0 0 0,-1 0 1 0 0,0 2-1 0 0,27 5 66 0 0,13 8-2774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4:48.371"/>
    </inkml:context>
    <inkml:brush xml:id="br0">
      <inkml:brushProperty name="width" value="0.1" units="cm"/>
      <inkml:brushProperty name="height" value="0.1" units="cm"/>
      <inkml:brushProperty name="color" value="#F4F91B"/>
    </inkml:brush>
  </inkml:definitions>
  <inkml:trace contextRef="#ctx0" brushRef="#br0">3363 119 2303 0 0,'-26'2'2105'0'0,"-51"8"0"0"0,8 0-1331 0 0,-14-4 266 0 0,0-4 0 0 0,-144-15 0 0 0,121 6-522 0 0,0 4-1 0 0,-161 17 0 0 0,227-10-441 0 0,-15 1 89 0 0,0-2-1 0 0,-58-4 1 0 0,-206-14 745 0 0,129 18-540 0 0,-63-2 12 0 0,143-12 86 0 0,-177-41 0 0 0,163 25-334 0 0,-2 7 0 0 0,0 5 0 0 0,-157 1 0 0 0,262 14-739 0 0,-1 2 1 0 0,0 0-1 0 0,1 1 0 0 0,0 2 0 0 0,-1 0 0 0 0,1 1 0 0 0,-28 12 1 0 0,11 0-4062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4:49.236"/>
    </inkml:context>
    <inkml:brush xml:id="br0">
      <inkml:brushProperty name="width" value="0.1" units="cm"/>
      <inkml:brushProperty name="height" value="0.1" units="cm"/>
      <inkml:brushProperty name="color" value="#F4F91B"/>
    </inkml:brush>
  </inkml:definitions>
  <inkml:trace contextRef="#ctx0" brushRef="#br0">3087 38 2759 0 0,'-1'-1'113'0'0,"0"-1"-1"0"0,0 1 0 0 0,-1-1 0 0 0,1 1 0 0 0,0-1 1 0 0,0 1-1 0 0,-1 0 0 0 0,1-1 0 0 0,-1 1 0 0 0,1 0 0 0 0,-1 0 1 0 0,1 0-1 0 0,-1 0 0 0 0,0 0 0 0 0,1 1 0 0 0,-1-1 1 0 0,0 0-1 0 0,0 1 0 0 0,1-1 0 0 0,-1 1 0 0 0,0 0 0 0 0,0 0 1 0 0,0-1-1 0 0,0 1 0 0 0,0 1 0 0 0,0-1 0 0 0,1 0 1 0 0,-4 1-1 0 0,-216 25 3992 0 0,-16 2-980 0 0,-239 26-1294 0 0,376-46-1558 0 0,0-6-1 0 0,0-3 0 0 0,-115-17 1 0 0,-389-69 481 0 0,488 73-816 0 0,-1 4 0 0 0,0 6 0 0 0,0 4 0 0 0,-119 17 0 0 0,53 14-1746 0 0,84-12-3554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4:53.147"/>
    </inkml:context>
    <inkml:brush xml:id="br0">
      <inkml:brushProperty name="width" value="0.1" units="cm"/>
      <inkml:brushProperty name="height" value="0.1" units="cm"/>
      <inkml:brushProperty name="color" value="#F4F91B"/>
    </inkml:brush>
  </inkml:definitions>
  <inkml:trace contextRef="#ctx0" brushRef="#br0">1325 93 431 0 0,'-54'-18'2039'0'0,"6"0"636"0"0,34 11-2325 0 0,-1 2-1 0 0,0 0 1 0 0,0 1-1 0 0,0 0 1 0 0,-17-2-1 0 0,-253-6 2235 0 0,76 4-971 0 0,-204 3-401 0 0,312 9-1526 0 0,35 3-2956 0 0,23 0-622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4:53.956"/>
    </inkml:context>
    <inkml:brush xml:id="br0">
      <inkml:brushProperty name="width" value="0.1" units="cm"/>
      <inkml:brushProperty name="height" value="0.1" units="cm"/>
      <inkml:brushProperty name="color" value="#F4F91B"/>
    </inkml:brush>
  </inkml:definitions>
  <inkml:trace contextRef="#ctx0" brushRef="#br0">1994 155 2303 0 0,'-7'-3'301'0'0,"0"0"0"0"0,-1 1-1 0 0,0 0 1 0 0,1 0 0 0 0,-12 0-1 0 0,-25-7 468 0 0,21 3-121 0 0,0 0 0 0 0,0 1-1 0 0,-1 2 1 0 0,-41-2 0 0 0,-97 11 676 0 0,25 0-217 0 0,-191-27 638 0 0,2-27-979 0 0,31 7-313 0 0,222 35-379 0 0,0 3-1 0 0,-79 8 1 0 0,134-3-310 0 0,-1 0 0 0 0,1 2 0 0 0,0 0 0 0 0,0 1 0 0 0,0 1 0 0 0,-18 9 0 0 0,-8 8-710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4:54.698"/>
    </inkml:context>
    <inkml:brush xml:id="br0">
      <inkml:brushProperty name="width" value="0.1" units="cm"/>
      <inkml:brushProperty name="height" value="0.1" units="cm"/>
      <inkml:brushProperty name="color" value="#F4F91B"/>
    </inkml:brush>
  </inkml:definitions>
  <inkml:trace contextRef="#ctx0" brushRef="#br0">2219 125 3967 0 0,'-38'-2'981'0'0,"-1"-2"-1"0"0,-71-18 1 0 0,9 2 28 0 0,-305-26 1186 0 0,324 38-1885 0 0,-192-12 518 0 0,-346 18 0 0 0,521 9-1034 0 0,1 4 0 0 0,-165 41 0 0 0,175-30-600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4:56.358"/>
    </inkml:context>
    <inkml:brush xml:id="br0">
      <inkml:brushProperty name="width" value="0.1" units="cm"/>
      <inkml:brushProperty name="height" value="0.1" units="cm"/>
      <inkml:brushProperty name="color" value="#F4F91B"/>
    </inkml:brush>
  </inkml:definitions>
  <inkml:trace contextRef="#ctx0" brushRef="#br0">3303 96 3223 0 0,'-10'-6'1097'0'0,"-1"1"-1"0"0,-20-8 1 0 0,-11-5-181 0 0,32 13-772 0 0,-1-2 143 0 0,0 0 1 0 0,-1 2-1 0 0,0-1 0 0 0,-1 1 1 0 0,1 1-1 0 0,-1 1 1 0 0,0-1-1 0 0,-16-1 0 0 0,-40 2 342 0 0,0 4 0 0 0,-96 11 0 0 0,-161 25-61 0 0,30-23 99 0 0,162-11-349 0 0,-1025-11 1454 0 0,1022 1-1806 0 0,-270 22 0 0 0,208 14-4290 0 0,87-6-400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4:57.943"/>
    </inkml:context>
    <inkml:brush xml:id="br0">
      <inkml:brushProperty name="width" value="0.1" units="cm"/>
      <inkml:brushProperty name="height" value="0.1" units="cm"/>
      <inkml:brushProperty name="color" value="#F4F91B"/>
    </inkml:brush>
  </inkml:definitions>
  <inkml:trace contextRef="#ctx0" brushRef="#br0">1444 121 4951 0 0,'-7'-17'129'0'0,"5"12"-69"0"0,1 1 0 0 0,-1-1 0 0 0,0 1 0 0 0,-1-1 0 0 0,-4-6-1 0 0,6 10-54 0 0,0 0 0 0 0,-1 0 0 0 0,1 1 0 0 0,0-1 0 0 0,-1 0 0 0 0,1 1 0 0 0,0-1 0 0 0,-1 1 0 0 0,1-1 0 0 0,-1 1 0 0 0,1 0 0 0 0,0 0 0 0 0,-1 0 0 0 0,1-1 0 0 0,-1 1 0 0 0,1 1-1 0 0,-3-1 1 0 0,-2 0 6 0 0,-23 0 5 0 0,-46 4 0 0 0,-8 2-68 0 0,25-9 691 0 0,-90-16 0 0 0,39 3 1075 0 0,-268-7 1090 0 0,193 15-2369 0 0,157 7-414 0 0,-110-1 199 0 0,122 3-257 0 0,0 0-1 0 0,0 2 1 0 0,1 0 0 0 0,-1 0 0 0 0,1 2-1 0 0,0 0 1 0 0,-16 7 0 0 0,3 3-169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30:36.437"/>
    </inkml:context>
    <inkml:brush xml:id="br0">
      <inkml:brushProperty name="width" value="0.1" units="cm"/>
      <inkml:brushProperty name="height" value="0.1" units="cm"/>
      <inkml:brushProperty name="color" value="#E71224"/>
    </inkml:brush>
  </inkml:definitions>
  <inkml:trace contextRef="#ctx0" brushRef="#br0">1319 1805 3023 0 0,'0'-2'12'0'0,"0"0"88"0"0,0 1-1 0 0,1-1 1 0 0,-1 0 0 0 0,0 1 0 0 0,0-1 0 0 0,-1 1 0 0 0,1-1 0 0 0,0 0 0 0 0,0 1 0 0 0,-1-1-1 0 0,1 0 1 0 0,-1 1 0 0 0,1-1 0 0 0,-1 1 0 0 0,0-1 0 0 0,0 1 0 0 0,0-1 0 0 0,1 1 0 0 0,-1 0-1 0 0,0-1 1 0 0,-1 1 0 0 0,1 0 0 0 0,0 0 0 0 0,0 0 0 0 0,-1 0 0 0 0,1 0 0 0 0,0 0 0 0 0,-1 0 0 0 0,-2-1-1 0 0,3 2-21 0 0,-1-1 1 0 0,1 1-1 0 0,0 0 0 0 0,-1-1 0 0 0,1 1 0 0 0,-1 0 0 0 0,1 0 0 0 0,-1 0 0 0 0,1 0 0 0 0,0 1 0 0 0,-1-1 0 0 0,1 0 0 0 0,-1 0 0 0 0,1 1 0 0 0,0-1 0 0 0,-1 1 0 0 0,1 0 1 0 0,0-1-1 0 0,-1 1 0 0 0,1 0 0 0 0,0-1 0 0 0,0 1 0 0 0,0 0 0 0 0,0 0 0 0 0,-1 0 0 0 0,0 2 0 0 0,0-1 14 0 0,1-1 0 0 0,0 0-1 0 0,-1 1 1 0 0,0-1 0 0 0,1 0 0 0 0,-1 0-1 0 0,1 0 1 0 0,-1 0 0 0 0,0 0 0 0 0,0-1 0 0 0,0 1-1 0 0,0 0 1 0 0,1-1 0 0 0,-1 1 0 0 0,-3-1-1 0 0,-1-1 193 0 0,-1 0-1 0 0,0 0 0 0 0,0 0 0 0 0,1-1 0 0 0,-7-3 1 0 0,-22-5 798 0 0,27 9-930 0 0,0 0 1 0 0,-1 0 0 0 0,1 0 0 0 0,0 1 0 0 0,-1 1-1 0 0,1-1 1 0 0,0 1 0 0 0,0 1 0 0 0,-11 2 0 0 0,7-1-38 0 0,-1-1 0 0 0,1 0-1 0 0,-1-1 1 0 0,-17 0 0 0 0,16-1 93 0 0,0 0 0 0 0,0 2-1 0 0,-18 3 1 0 0,15-1-85 0 0,8-1-61 0 0,1-1 0 0 0,-1 1 0 0 0,-1-2-1 0 0,1 1 1 0 0,0-1 0 0 0,0-1 0 0 0,0 0 0 0 0,-1 0-1 0 0,-9-2 1 0 0,9 0 41 0 0,0 1-1 0 0,0 1 1 0 0,0-1 0 0 0,1 1-1 0 0,-1 1 1 0 0,0 0-1 0 0,0 0 1 0 0,0 1-1 0 0,0 1 1 0 0,-12 3 0 0 0,21-5-108 0 0,-24 4 110 0 0,0-1-1 0 0,0-1 0 0 0,-1-2 0 0 0,-31-1 1 0 0,35 0 15 0 0,15-1-14 0 0,1 0 0 0 0,0-1 1 0 0,-1 0-1 0 0,1 0 1 0 0,0 0-1 0 0,0-1 1 0 0,0 0-1 0 0,1 0 1 0 0,-1 0-1 0 0,1-1 1 0 0,0 0-1 0 0,-1 0 1 0 0,-5-6-1 0 0,11 9-96 0 0,0 1 0 0 0,-1 0 0 0 0,1 0-1 0 0,0 0 1 0 0,0-1 0 0 0,-1 1 0 0 0,1 0 0 0 0,0 0-1 0 0,0-1 1 0 0,-1 1 0 0 0,1 0 0 0 0,0-1 0 0 0,0 1-1 0 0,0 0 1 0 0,0-1 0 0 0,0 1 0 0 0,-1 0 0 0 0,1-1 0 0 0,0 1-1 0 0,0 0 1 0 0,0-1 0 0 0,0 1 0 0 0,0-1 0 0 0,0 1-1 0 0,0 0 1 0 0,0-1 0 0 0,0 1 0 0 0,0 0 0 0 0,0-1-1 0 0,1 1 1 0 0,-1 0 0 0 0,0-1 0 0 0,0 1 0 0 0,0 0-1 0 0,0-1 1 0 0,0 1 0 0 0,1 0 0 0 0,-1-1 0 0 0,0 1-1 0 0,0 0 1 0 0,1 0 0 0 0,-1-1 0 0 0,0 1 0 0 0,0 0-1 0 0,1 0 1 0 0,-1-1 0 0 0,0 1 0 0 0,1 0 0 0 0,-1 0 0 0 0,0 0-1 0 0,1 0 1 0 0,-1 0 0 0 0,0-1 0 0 0,1 1 0 0 0,20-5 251 0 0,-19 5-224 0 0,8 0 15 0 0,1 0 0 0 0,-1 0 1 0 0,0 1-1 0 0,0 0 1 0 0,0 1-1 0 0,17 5 1 0 0,4 1 22 0 0,-8-3-5 0 0,0-1-1 0 0,1-1 0 0 0,-1-1 1 0 0,1-1-1 0 0,-1-2 0 0 0,26-2 1 0 0,-5-2 49 0 0,55 2 0 0 0,30-4 136 0 0,-98 5-139 0 0,54 2-1 0 0,15 1 39 0 0,-79-2-82 0 0,31 4-1 0 0,-34-2-22 0 0,5 2-11 0 0,47 12 0 0 0,-46-9-6 0 0,40 6 0 0 0,78-9-32 0 0,-103-3 0 0 0,-1-1 13 0 0,-26 0-4 0 0,1 0-1 0 0,0 1 1 0 0,0 1-1 0 0,0 0 1 0 0,12 3-1 0 0,-2 2-8 0 0,0 0 0 0 0,35 5 0 0 0,-33-6 0 0 0,8 0 0 0 0,-26-4 7 0 0,1 0 1 0 0,-1 0-1 0 0,0 1 0 0 0,1 1 0 0 0,-1-1 1 0 0,7 4-1 0 0,9 3 6 0 0,-16-7-7 0 0,1 0 1 0 0,-1-1-1 0 0,0 0 0 0 0,0-1 0 0 0,0 1 0 0 0,1-1 0 0 0,-1-1 1 0 0,0 1-1 0 0,13-4 0 0 0,-8 2-4 0 0,-7 2 7 0 0,0 0 1 0 0,0 0-1 0 0,1 1 0 0 0,-1-1 1 0 0,0 1-1 0 0,0 0 0 0 0,7 2 1 0 0,-5-1 3 0 0,-1 0 0 0 0,1-1 1 0 0,12 1-1 0 0,83 0-13 0 0,-93-3 0 0 0,0 0 0 0 0,0 0 0 0 0,11-4 0 0 0,14-2 0 0 0,-22 6 8 0 0,0 0 0 0 0,0-1 0 0 0,0-1 0 0 0,0 0 0 0 0,-1 0 0 0 0,1-1 0 0 0,11-6 0 0 0,-9 1 37 0 0,-8 7-31 0 0,0-1 0 0 0,0-1-1 0 0,0 1 1 0 0,-1-1 0 0 0,0 0 0 0 0,0 0-1 0 0,0-1 1 0 0,0 1 0 0 0,-1-1-1 0 0,5-6 1 0 0,-4 3 19 0 0,-1-1-1 0 0,0 1 1 0 0,-1-1-1 0 0,0 0 1 0 0,0 1 0 0 0,-1-1-1 0 0,0-1 1 0 0,-1 1-1 0 0,0 0 1 0 0,0 0-1 0 0,-1-1 1 0 0,0 1 0 0 0,-3-15-1 0 0,-6-23 104 0 0,-12-85 84 0 0,15 80-220 0 0,2 30 0 0 0,0-34 0 0 0,5 19 0 0 0,2-1 0 0 0,11-56 0 0 0,-13 87 9 0 0,0-1 0 0 0,-1 1 0 0 0,0 0 0 0 0,-2-10 0 0 0,1-9 10 0 0,3-177-19 0 0,-3 185 6 0 0,-1 1-1 0 0,-1-1 1 0 0,-1 0 0 0 0,0 1-1 0 0,-11-27 1 0 0,8 26 0 0 0,1-1 0 0 0,1 0 0 0 0,1 0 0 0 0,-3-27 0 0 0,6 12 1 0 0,-6-68 66 0 0,5 86-60 0 0,-1 0 1 0 0,-1 1-1 0 0,0-1 0 0 0,-8-19 1 0 0,8 25 7 0 0,0 0 0 0 0,-1 1 0 0 0,0 0 0 0 0,0 0 0 0 0,-1 0 0 0 0,0 1 0 0 0,0 0 0 0 0,-15-14 0 0 0,15 17-21 0 0,-1 0 0 0 0,1 1 0 0 0,-1 0 0 0 0,0 0 0 0 0,-1 1 0 0 0,1 0 0 0 0,-1 0 0 0 0,1 1 0 0 0,-1 0 0 0 0,-15-2 0 0 0,-13-4 0 0 0,6 0 0 0 0,8 3 0 0 0,-37-14 0 0 0,40 12 0 0 0,0 1 0 0 0,0 1-1 0 0,-1 0 1 0 0,-29-2 0 0 0,-82 0 6 0 0,50 4 42 0 0,65 2-42 0 0,-12 0-4 0 0,1-2 0 0 0,-54-10-1 0 0,0-3-1 0 0,64 14 2 0 0,0-1 0 0 0,1 0-1 0 0,-1-1 1 0 0,1-1 0 0 0,-31-13 0 0 0,23 5 30 0 0,-20-11-21 0 0,-77-30-1 0 0,101 46-10 0 0,-1 1 0 0 0,0 1 0 0 0,-1 1 0 0 0,-41-4 0 0 0,-23 8 0 0 0,22 2 0 0 0,45-2 0 0 0,0 1 0 0 0,-36 4 0 0 0,-158 27 0 0 0,136-21 0 0 0,62-7 0 0 0,0 0 0 0 0,1 1 0 0 0,0 0 0 0 0,-1 1 0 0 0,-13 8 0 0 0,20-10 0 0 0,-1 0 0 0 0,0-1 0 0 0,0 0 0 0 0,-17 2 0 0 0,16-3 0 0 0,1 0 0 0 0,0 1 0 0 0,0 0 0 0 0,-11 4 0 0 0,16-4 0 0 0,1 0 0 0 0,0 0 0 0 0,0 1 0 0 0,0-1 0 0 0,0 1 0 0 0,-3 4 0 0 0,-7 5 0 0 0,3-3 0 0 0,3-3 0 0 0,0-1 0 0 0,0 1 0 0 0,1 1 0 0 0,0-1 0 0 0,-10 15 0 0 0,12-16 1 0 0,-14 23-25 0 0,1 1 0 0 0,-18 44-1 0 0,29-55 25 0 0,2-7 0 0 0,0 0 0 0 0,-1 0 0 0 0,0 0 0 0 0,-1 0 0 0 0,-12 18 0 0 0,10-18 0 0 0,1 0 0 0 0,0 0 0 0 0,1 1 0 0 0,0 0 0 0 0,1 0 0 0 0,0 1 0 0 0,-4 18 0 0 0,-1 2 0 0 0,1-6 0 0 0,-7 39 0 0 0,9 18 0 0 0,5-36 0 0 0,-1-22-13 0 0,1-10 23 0 0,1 0-1 0 0,0-1 1 0 0,1 1 0 0 0,0 0-1 0 0,2 0 1 0 0,0 0-1 0 0,5 19 1 0 0,-5-27-10 0 0,0-1 0 0 0,-1 1 0 0 0,1 0 0 0 0,-1-1 0 0 0,-1 1 0 0 0,1 0 0 0 0,-1 0 0 0 0,-1-1 0 0 0,1 1 0 0 0,-4 12 0 0 0,-18 119 0 0 0,18-104 0 0 0,3-18 26 0 0,0 0-1 0 0,2 1 1 0 0,3 20-1 0 0,0 22 1 0 0,-4-39-18 0 0,-2 1 0 0 0,0-1 0 0 0,-1 0 0 0 0,-1 0 0 0 0,-1 0 0 0 0,-1-1 0 0 0,-9 21 0 0 0,12-32-8 0 0,0-1 0 0 0,1 1 0 0 0,0 0 0 0 0,0 0 0 0 0,1 0 0 0 0,0 0 0 0 0,1 0 0 0 0,1 12 0 0 0,2 7 0 0 0,9 37 0 0 0,-6-37 0 0 0,-4-1 0 0 0,-2-18 0 0 0,1 0 0 0 0,3 15 0 0 0,-3-22 0 0 0,-1 0 0 0 0,1 0 0 0 0,-1 0 0 0 0,1 0 0 0 0,0 0 0 0 0,0-1 0 0 0,0 1 0 0 0,0 0 0 0 0,0-1 0 0 0,0 1 0 0 0,1 0 0 0 0,-1-1 0 0 0,0 0 0 0 0,1 1 0 0 0,-1-1 0 0 0,1 0 0 0 0,3 2 0 0 0,2-1 18 0 0,1 0 0 0 0,0 0 0 0 0,0-1 0 0 0,-1 0 1 0 0,1-1-1 0 0,11 0 0 0 0,-15 0-17 0 0,-3 0 2 0 0,0 0 0 0 0,0 0 0 0 0,0 0-1 0 0,0-1 1 0 0,0 1 0 0 0,-1 0 0 0 0,1 0 0 0 0,0-1-1 0 0,0 1 1 0 0,0 0 0 0 0,0-1 0 0 0,-1 1 0 0 0,1-1 0 0 0,0 1-1 0 0,0-1 1 0 0,-1 1 0 0 0,1-1 0 0 0,0 1 0 0 0,-1-1 0 0 0,1 0-1 0 0,-1 1 1 0 0,1-1 0 0 0,-1 0 0 0 0,1 0 0 0 0,-1 1-1 0 0,1-1 1 0 0,-1 0 0 0 0,0 0 0 0 0,1 0 0 0 0,-1 0 0 0 0,0-1-1 0 0,1-4 32 0 0,0 0-1 0 0,0 0 0 0 0,-1 0 1 0 0,0-7-1 0 0,0 9-16 0 0,-1-1 1 0 0,2 0-1 0 0,-1 0 1 0 0,2-9-1 0 0,-1 14-4 0 0,-1-1 0 0 0,0 0 0 0 0,1 1 0 0 0,-1-1 0 0 0,0 0 0 0 0,0 1 0 0 0,1-1 0 0 0,-1 0 0 0 0,0 1 0 0 0,0-1-1 0 0,0 0 1 0 0,0 1 0 0 0,0-1 0 0 0,0 0 0 0 0,0 1 0 0 0,0-1 0 0 0,0 0 0 0 0,0 1 0 0 0,0-1 0 0 0,0 0 0 0 0,-1 1 0 0 0,1-1 0 0 0,0 0 0 0 0,0 1 0 0 0,-1-1 0 0 0,1 0-1 0 0,-1 0 1 0 0,0 1 42 0 0,0 0 0 0 0,0 0 0 0 0,0 0-1 0 0,1 0 1 0 0,-1 0 0 0 0,0 0 0 0 0,0 0-1 0 0,0 0 1 0 0,0 0 0 0 0,0 1 0 0 0,1-1-1 0 0,-1 0 1 0 0,0 1 0 0 0,0-1 0 0 0,0 0-1 0 0,1 1 1 0 0,-2 0 0 0 0,-6 4-104 0 0,1 0 1 0 0,0 1 0 0 0,-7 6 0 0 0,-12 16-1916 0 0,-39 57 1 0 0,34-42 479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5:04.055"/>
    </inkml:context>
    <inkml:brush xml:id="br0">
      <inkml:brushProperty name="width" value="0.1" units="cm"/>
      <inkml:brushProperty name="height" value="0.1" units="cm"/>
      <inkml:brushProperty name="color" value="#E71224"/>
    </inkml:brush>
  </inkml:definitions>
  <inkml:trace contextRef="#ctx0" brushRef="#br0">0 149 2527 0 0,'4'-2'142'0'0,"-1"0"0"0"0,1 0 0 0 0,0 0-1 0 0,0 1 1 0 0,0-1 0 0 0,0 1 0 0 0,6-1 0 0 0,-3 0-93 0 0,0 1 97 0 0,1 1 0 0 0,-1 0 0 0 0,0 0 0 0 0,0 1 0 0 0,0 0 0 0 0,0 0 0 0 0,12 4 0 0 0,-7-2 6 0 0,-1-1-1 0 0,1 0 1 0 0,23 0-1 0 0,-9 0-2 0 0,21-3 71 0 0,-16-1-75 0 0,31-1 113 0 0,-34 1-108 0 0,33 3 0 0 0,-11-4-111 0 0,-9 0 8 0 0,-8 2 69 0 0,1-2 0 0 0,62-13-1 0 0,-51 7 87 0 0,-24 5-102 0 0,32-9-1 0 0,-28 6-32 0 0,1 0 0 0 0,-1 2 0 0 0,1 0 0 0 0,0 2 0 0 0,1 1 0 0 0,-1 1 0 0 0,28 3 0 0 0,-30-1-63 0 0,10 1 66 0 0,34 6 0 0 0,-58-7-70 0 0,1 1 0 0 0,-1-2 0 0 0,0 0 0 0 0,1 0 0 0 0,-1-1 0 0 0,0 0 0 0 0,14-3-1 0 0,-3-2 5 0 0,-1 0 0 0 0,30-14 0 0 0,-32 12 20 0 0,1 1-1 0 0,0 0 0 0 0,0 1 1 0 0,23-3-1 0 0,-35 8-23 0 0,0 0 0 0 0,0 0 0 0 0,1 1 0 0 0,-1 0 0 0 0,0 1 0 0 0,0-1 0 0 0,0 1 0 0 0,0 1 0 0 0,0-1 0 0 0,-1 1 0 0 0,1 0 0 0 0,0 1 0 0 0,9 4 0 0 0,-4-1 0 0 0,1-1 0 0 0,0 0 0 0 0,0-1 0 0 0,0-1 0 0 0,0 0 0 0 0,0 0 0 0 0,1-2 0 0 0,18 1 0 0 0,-14-1 12 0 0,1 1 1 0 0,19 5-1 0 0,24 1 15 0 0,-35-5-27 0 0,26 6 0 0 0,-35-6 0 0 0,1 1 0 0 0,0-2 0 0 0,33 0 0 0 0,81-9 0 0 0,47-14 64 0 0,-159 18-64 0 0,75-8 0 0 0,-73 10 0 0 0,0 1 0 0 0,0 2 0 0 0,33 5 0 0 0,66 21 0 0 0,-88-21 0 0 0,1-2 0 0 0,0-2 0 0 0,0-1 0 0 0,58-4 0 0 0,-16 0 0 0 0,-4 5 0 0 0,137 22 0 0 0,-173-21 15 0 0,0-1 0 0 0,39-3 0 0 0,-40-1-8 0 0,-1 2-1 0 0,55 7 0 0 0,-41-1-6 0 0,-1-3 0 0 0,55-2 0 0 0,264 15 64 0 0,-317-16-64 0 0,0-2 0 0 0,0-2 0 0 0,78-15 0 0 0,-20 2 0 0 0,-60 13 0 0 0,1 2 0 0 0,79 8 0 0 0,-76-1 0 0 0,-30-2 0 0 0,0-2 0 0 0,46-1 0 0 0,17-6 0 0 0,-23 2 0 0 0,70-13 0 0 0,-40 3 0 0 0,-23 4 0 0 0,-49 7 0 0 0,-1 1 0 0 0,0 0 0 0 0,0 1 0 0 0,31 5 0 0 0,-12 1 0 0 0,48 15 0 0 0,-40-7 0 0 0,-22-6 0 0 0,0-1 0 0 0,26 4 0 0 0,11-2 0 0 0,83 10 0 0 0,-129-17 4 0 0,124 7-13 0 0,-107-8 31 0 0,-1-2-1 0 0,47-8 1 0 0,-27 0 93 0 0,-1-1 0 0 0,0-3-1 0 0,80-32 1 0 0,-107 35 15 0 0,42-11 0 0 0,-54 18-102 0 0,0 1 0 0 0,1 0 0 0 0,-1 0 1 0 0,0 2-1 0 0,0-1 0 0 0,14 2 0 0 0,-23 0-50 0 0,0-1 0 0 0,0 0 0 0 0,0 1 0 0 0,0-1 1 0 0,0 1-1 0 0,-1-1 0 0 0,1 1 0 0 0,0 0 0 0 0,0 0 0 0 0,-1 0 0 0 0,1 0 0 0 0,0 0 0 0 0,-1 0 0 0 0,1 0 0 0 0,-1 1 0 0 0,0-1 0 0 0,1 0 0 0 0,1 4 0 0 0,4 5-241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30:51.995"/>
    </inkml:context>
    <inkml:brush xml:id="br0">
      <inkml:brushProperty name="width" value="0.1" units="cm"/>
      <inkml:brushProperty name="height" value="0.1" units="cm"/>
      <inkml:brushProperty name="color" value="#E71224"/>
    </inkml:brush>
  </inkml:definitions>
  <inkml:trace contextRef="#ctx0" brushRef="#br0">533 2163 919 0 0,'-2'-2'492'0'0,"0"0"-1"0"0,0 0 1 0 0,1 0-1 0 0,-1-1 0 0 0,1 1 1 0 0,-1 0-1 0 0,1-1 1 0 0,-2-3-1 0 0,-2-5 557 0 0,-3-12 3405 0 0,6 43-275 0 0,2-19-4141 0 0,0 0 0 0 0,0 0 1 0 0,0 0-1 0 0,0 0 1 0 0,0 0-1 0 0,0 0 1 0 0,0 0-1 0 0,0 0 1 0 0,0 0-1 0 0,1 0 0 0 0,-1-1 1 0 0,0 1-1 0 0,1 0 1 0 0,-1 0-1 0 0,1 0 1 0 0,-1 0-1 0 0,1-1 0 0 0,-1 1 1 0 0,1 0-1 0 0,-1 0 1 0 0,1-1-1 0 0,0 1 1 0 0,-1-1-1 0 0,1 1 0 0 0,0 0 1 0 0,0-1-1 0 0,-1 1 1 0 0,1-1-1 0 0,0 0 1 0 0,0 1-1 0 0,0-1 1 0 0,0 0-1 0 0,0 1 0 0 0,-1-1 1 0 0,1 0-1 0 0,2 0 1 0 0,4 2 220 0 0,0-1-1 0 0,0-1 1 0 0,11 1 0 0 0,-14-1-177 0 0,155 9 1379 0 0,-138-10-1317 0 0,39-8-1 0 0,-39 6-24 0 0,-1 0-1 0 0,23 0 0 0 0,-37 3-83 0 0,1 0 1 0 0,0 1-1 0 0,-1 0 0 0 0,1 0 0 0 0,0 0 0 0 0,-1 1 1 0 0,0 0-1 0 0,1 0 0 0 0,-1 1 0 0 0,9 5 0 0 0,46 24 100 0 0,-42-25-77 0 0,0 0 1 0 0,0 0 0 0 0,0-2 0 0 0,21 3 0 0 0,21 6 154 0 0,-30-7-148 0 0,1-1 0 0 0,40 1 0 0 0,24 8 309 0 0,-55-8-289 0 0,-18-4-9 0 0,0-2 0 0 0,34-1-1 0 0,13 0 53 0 0,23 3-11 0 0,69 7 33 0 0,-96-5-17 0 0,67-4-1 0 0,-68-2-73 0 0,74 8 82 0 0,0-1-13 0 0,-62-4-62 0 0,-39 0-17 0 0,1-2 0 0 0,-1-2-1 0 0,69-11 1 0 0,-65 5 16 0 0,1 3 0 0 0,81-2 0 0 0,-90 7-11 0 0,101 3-42 0 0,-129-2-4 0 0,-1-1-1 0 0,1 0 0 0 0,0-1 1 0 0,-1 1-1 0 0,1-1 1 0 0,0 0-1 0 0,-1-1 0 0 0,1 1 1 0 0,-1-1-1 0 0,0 0 1 0 0,1 0-1 0 0,-1-1 0 0 0,0 0 1 0 0,0 0-1 0 0,-1 0 1 0 0,1 0-1 0 0,0-1 0 0 0,-1 0 1 0 0,4-4-1 0 0,-2 0 27 0 0,0 0 0 0 0,-1-1 1 0 0,0 0-1 0 0,0 0 0 0 0,-1 0 0 0 0,0 0 0 0 0,3-14 0 0 0,-1 5-10 0 0,-2 4 19 0 0,-1-1-1 0 0,0 0 0 0 0,-2 0 1 0 0,1-25-1 0 0,0 7 32 0 0,0-20 95 0 0,-8-74-1 0 0,3 70-43 0 0,-1-6 4 0 0,-4-118 53 0 0,19 24 1364 0 0,-16-142-2578 0 0,5 250 1089 0 0,2 12-2 0 0,-3 0 0 0 0,-1 0 0 0 0,-10-56 0 0 0,-1 35-54 0 0,-28-101 0 0 0,28 125 334 0 0,-23-42-1 0 0,33 70-47 0 0,-21-54 232 0 0,20 47-416 0 0,-1-1-1 0 0,0 1 1 0 0,-1 1-1 0 0,-1-1 1 0 0,-11-15-1 0 0,6 12-101 0 0,0-1 0 0 0,-15-28 0 0 0,21 34-71 0 0,0 0 0 0 0,-1 1 0 0 0,0 0 0 0 0,-1 1-1 0 0,0-1 1 0 0,0 2 0 0 0,-1-1 0 0 0,0 1 0 0 0,-1 0 0 0 0,1 1 0 0 0,-1 0-1 0 0,-1 1 1 0 0,-14-8 0 0 0,-3 3-128 0 0,0 0 0 0 0,0 2 0 0 0,-1 1-1 0 0,-37-5 1 0 0,13 3 199 0 0,0-3 0 0 0,-80-29 0 0 0,121 38 0 0 0,1 0 0 0 0,-1 1 0 0 0,0 1 0 0 0,0 0 0 0 0,-18-1 0 0 0,-61 4 0 0 0,44 4-34 0 0,-66 15 1 0 0,-4 1 36 0 0,-212 5-3 0 0,89-10 0 0 0,55 7 0 0 0,68-6 0 0 0,84-15 0 0 0,-1-2 0 0 0,1-1 0 0 0,0-1 0 0 0,-56-12 0 0 0,36 5 0 0 0,25 7 0 0 0,-1 1 0 0 0,1 1 0 0 0,-1 1 0 0 0,-30 5 0 0 0,-31 3 0 0 0,-25-12 0 0 0,77 0 0 0 0,-73 5 0 0 0,78 2 0 0 0,1 1 0 0 0,-1 2 0 0 0,1 1 0 0 0,-33 12 0 0 0,20-5 0 0 0,30-11 0 0 0,1 1 0 0 0,-1 1 0 0 0,-25 13 0 0 0,38-17 28 0 0,0-1 0 0 0,0 1 0 0 0,0 0-1 0 0,0 0 1 0 0,1-1 0 0 0,-1 1 0 0 0,1 1 0 0 0,-1-1-1 0 0,1 0 1 0 0,0 0 0 0 0,0 0 0 0 0,0 1 0 0 0,0-1-1 0 0,-1 4 1 0 0,-6 39 1420 0 0,6-26-1441 0 0,1-9-7 0 0,1 0 0 0 0,0 1 0 0 0,0-1 0 0 0,1 1 0 0 0,1-1 0 0 0,2 12 0 0 0,3 22 0 0 0,-5-30-475 0 0,0 0-1 0 0,7 19 0 0 0,-5-19 277 0 0,-1 0 0 0 0,3 17 0 0 0,-3 31 1078 0 0,-8 109-1 0 0,0-88-2004 0 0,-9 91 2471 0 0,10-143-1538 0 0,1 59 1 0 0,3-37-604 0 0,-13 101 1 0 0,11-141 795 0 0,0-1 0 0 0,2 1 0 0 0,-1 0 0 0 0,1-1 0 0 0,1 1 0 0 0,0 0 0 0 0,1-1 0 0 0,1 1 0 0 0,4 15 0 0 0,-5-19 0 0 0,0 0 0 0 0,-1 0 0 0 0,0 0 0 0 0,0 14 0 0 0,1 12 0 0 0,1-17 0 0 0,2 0 0 0 0,-1-1 0 0 0,2 0 0 0 0,0 0 0 0 0,2 0 0 0 0,-1-1 0 0 0,2 0 0 0 0,20 28 0 0 0,-22-34 0 0 0,1-1 0 0 0,1 0 0 0 0,0 0 0 0 0,0-1 0 0 0,17 12 0 0 0,-10-15 0 0 0,8 3 0 0 0,-23-7 0 0 0,-1 0 0 0 0,1-1 0 0 0,0 1 0 0 0,0 0 0 0 0,0-1 0 0 0,-1 1 0 0 0,1 0 0 0 0,0 0 0 0 0,-1-1 0 0 0,1 1 0 0 0,-1 0 0 0 0,1 0 0 0 0,-1 0 0 0 0,1 0 0 0 0,-1 0 0 0 0,1 0 0 0 0,-1 0 0 0 0,0 0 0 0 0,0 0 0 0 0,1 0 0 0 0,-1 0 0 0 0,0 0 0 0 0,0 1 0 0 0,-1 4-42 0 0,0 0 1 0 0,-1-1-1 0 0,1 1 1 0 0,-1-1-1 0 0,0 1 0 0 0,0-1 1 0 0,-1 0-1 0 0,0 1 1 0 0,0-2-1 0 0,0 1 0 0 0,0 0 1 0 0,-8 8-1 0 0,-5 8-605 0 0,-4 11-1168 0 0,0 3-3536 0 0,0 6-1871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31:34.367"/>
    </inkml:context>
    <inkml:brush xml:id="br0">
      <inkml:brushProperty name="width" value="0.1" units="cm"/>
      <inkml:brushProperty name="height" value="0.1" units="cm"/>
      <inkml:brushProperty name="color" value="#E71224"/>
    </inkml:brush>
  </inkml:definitions>
  <inkml:trace contextRef="#ctx0" brushRef="#br0">595 1676 3567 0 0,'-6'-7'-18'0'0,"6"6"69"0"0,-1 0 0 0 0,0 1-1 0 0,1-1 1 0 0,-1 0 0 0 0,1 0 0 0 0,-1 1 0 0 0,0-1 0 0 0,0 0-1 0 0,1 1 1 0 0,-1-1 0 0 0,0 1 0 0 0,0-1 0 0 0,0 1 0 0 0,0-1 0 0 0,1 1-1 0 0,-1 0 1 0 0,0-1 0 0 0,0 1 0 0 0,0 0 0 0 0,0 0 0 0 0,0 0-1 0 0,0-1 1 0 0,0 1 0 0 0,0 0 0 0 0,0 0 0 0 0,0 1 0 0 0,0-1 0 0 0,0 0-1 0 0,0 0 1 0 0,0 0 0 0 0,0 1 0 0 0,0-1 0 0 0,0 0 0 0 0,0 1-1 0 0,1-1 1 0 0,-2 1 0 0 0,-17 8 810 0 0,1 1-1 0 0,0 0 0 0 0,0 1 1 0 0,-26 24-1 0 0,3-5-137 0 0,40-28-697 0 0,-1-2 95 0 0,0 1 0 0 0,1 0 0 0 0,-1 0 0 0 0,1 0 0 0 0,0 0 0 0 0,-1 1 0 0 0,1-1 0 0 0,0 0 0 0 0,-1 0 0 0 0,1 1 0 0 0,0-1 0 0 0,0 1 0 0 0,0-1 1 0 0,0 1-1 0 0,1 0 0 0 0,-1-1 0 0 0,0 1 0 0 0,1 0 0 0 0,-1 1 0 0 0,1-2-77 0 0,0-1-1 0 0,0 0 1 0 0,1 1 0 0 0,-1-1 0 0 0,0 0 0 0 0,0 1-1 0 0,1-1 1 0 0,-1 0 0 0 0,0 1 0 0 0,1-1-1 0 0,-1 0 1 0 0,0 0 0 0 0,1 0 0 0 0,-1 1-1 0 0,0-1 1 0 0,1 0 0 0 0,-1 0 0 0 0,0 0-1 0 0,1 0 1 0 0,-1 0 0 0 0,1 1 0 0 0,-1-1-1 0 0,0 0 1 0 0,1 0 0 0 0,-1 0 0 0 0,1 0-1 0 0,-1 0 1 0 0,0 0 0 0 0,1-1 0 0 0,-1 1-1 0 0,1 0 1 0 0,-1 0 0 0 0,19-2 896 0 0,-16 1-673 0 0,36-4 1506 0 0,43-1 0 0 0,144 25-3224 0 0,0-1 2080 0 0,-175-19-471 0 0,1-3 1 0 0,91-19 0 0 0,-125 19-316 0 0,0 1 0 0 0,0 1 0 0 0,19 0 0 0 0,-20 4 357 0 0,-1 0 0 0 0,0 0 1 0 0,0 2-1 0 0,23 7 1 0 0,17 4-225 0 0,-30-11 76 0 0,-9-1-23 0 0,-1 1 0 0 0,22 7 0 0 0,25 4 88 0 0,-58-15-109 0 0,0 1 1 0 0,0-1-1 0 0,0 0 0 0 0,0 0 0 0 0,0 0 1 0 0,0-1-1 0 0,0 0 0 0 0,0 0 0 0 0,0 0 1 0 0,7-3-1 0 0,22-4 29 0 0,-23 8-25 0 0,1 0-1 0 0,-1 1 1 0 0,22 4-1 0 0,-2 0 18 0 0,-6 1 29 0 0,-20-5-59 0 0,-1 0 1 0 0,0 0-1 0 0,1 0 1 0 0,-1-1-1 0 0,0 1 0 0 0,1-1 1 0 0,5 0-1 0 0,41 0 65 0 0,-19 5-65 0 0,-10 0 13 0 0,-7-3 24 0 0,0-1 0 0 0,0 0 1 0 0,1-1-1 0 0,16-2 0 0 0,-21 1-23 0 0,0 1 0 0 0,0 0 0 0 0,0 1-1 0 0,12 2 1 0 0,27 17 51 0 0,-15-10 0 0 0,57 7 0 0 0,-70-12-64 0 0,10 0 0 0 0,-24-4 8 0 0,-1 0 0 0 0,1 0 0 0 0,12 4 0 0 0,-12-3 0 0 0,-1 0 0 0 0,1-1 0 0 0,14 1 0 0 0,31 0 67 0 0,20 0-21 0 0,-64-3-52 0 0,0 1-1 0 0,-1-2 0 0 0,1 1 1 0 0,-1-1-1 0 0,1-1 0 0 0,11-4 1 0 0,2-2 57 0 0,0 2 1 0 0,24-6-1 0 0,12-3-48 0 0,-55 15-1 0 0,1-1 0 0 0,-1 0 0 0 0,0 0 0 0 0,-1 0 0 0 0,1 0 1 0 0,0 0-1 0 0,0-1 0 0 0,-1 1 0 0 0,0-1 0 0 0,1 1 0 0 0,-1-1 0 0 0,0 0 0 0 0,0 0 0 0 0,2-5 0 0 0,4-8 175 0 0,9-27 0 0 0,-10 26-18 0 0,-1-3-65 0 0,0 0-1 0 0,-1 0 0 0 0,4-39 1 0 0,0-2 28 0 0,-6 49-123 0 0,1 0 1 0 0,0 1-1 0 0,6-13 0 0 0,-5 15 0 0 0,-1-1 0 0 0,-1 1 0 0 0,0-1 0 0 0,4-18 0 0 0,-5 12 15 0 0,0 1-1 0 0,-2-29 0 0 0,-3 5 38 0 0,-16-72-1 0 0,17 97-53 0 0,0 0-1 0 0,1 0 0 0 0,1 0 1 0 0,0 0-1 0 0,1 0 0 0 0,3-16 0 0 0,1-15 41 0 0,-5 33-45 0 0,0 1 0 0 0,-1-1 0 0 0,0 1 0 0 0,-1-1 0 0 0,-1 1 0 0 0,-7-21 0 0 0,7 20 0 0 0,-1-6 0 0 0,1 1 0 0 0,1-1 0 0 0,1 1 0 0 0,0-1 0 0 0,1 1 0 0 0,4-29 0 0 0,-2 23 0 0 0,-1 0 0 0 0,-1 0 0 0 0,-2-25 0 0 0,-3 4 0 0 0,4-77 0 0 0,1 64 0 0 0,0 37 9 0 0,-2 0 0 0 0,0 1 1 0 0,-1-1-1 0 0,-1 1 0 0 0,-1-1 0 0 0,-7-18 0 0 0,10 34-9 0 0,0 0 0 0 0,-1-1 0 0 0,1 1 0 0 0,-1 1 0 0 0,0-1 0 0 0,0 0 0 0 0,-1 1 0 0 0,-3-4 0 0 0,-15-18 0 0 0,20 23 10 0 0,0 0 0 0 0,1 0 0 0 0,-1 0 0 0 0,0 0 0 0 0,0 1-1 0 0,0-1 1 0 0,0 1 0 0 0,0-1 0 0 0,0 1 0 0 0,-1 0 0 0 0,1 0 0 0 0,0 0 0 0 0,-1 0-1 0 0,1 0 1 0 0,-1 0 0 0 0,1 1 0 0 0,-5-1 0 0 0,-4 0 340 0 0,0 0-1 0 0,-21 2 1 0 0,-5 0-1553 0 0,-50-8 1187 0 0,-60-11 16 0 0,112 13 0 0 0,-43 1 0 0 0,58 4 0 0 0,0-1 0 0 0,0-1 0 0 0,-20-4 0 0 0,-27-9 0 0 0,-1 3 0 0 0,-75-4 0 0 0,115 13 0 0 0,1-1 0 0 0,0-2 0 0 0,0-1 0 0 0,-33-13 0 0 0,-39-10 0 0 0,-10 11 0 0 0,42 9 0 0 0,32 4 0 0 0,-111-24 0 0 0,108 23 0 0 0,0 1 0 0 0,-64-2 0 0 0,91 7 0 0 0,-18 1 0 0 0,0 1 0 0 0,0 1 0 0 0,0 1 0 0 0,0 2 0 0 0,-55 16 0 0 0,72-18 0 0 0,-2 1 0 0 0,1-2 0 0 0,0 0 0 0 0,0 0 0 0 0,-1-1 0 0 0,1-1 0 0 0,-1 0 0 0 0,-21-3 0 0 0,23 1 0 0 0,-1 0 0 0 0,0 1 0 0 0,0 1 0 0 0,0 0 0 0 0,0 1 0 0 0,0 0 0 0 0,0 1 0 0 0,-14 4 0 0 0,23-5 0 0 0,-91 29 0 0 0,77-22 0 0 0,-1-1 0 0 0,0-1 0 0 0,0-1 0 0 0,-23 3 0 0 0,30-5 0 0 0,1 0 0 0 0,-17 5 0 0 0,19-5 0 0 0,-10 5 0 0 0,0 1 0 0 0,-34 21 0 0 0,25-13 0 0 0,16-9 0 0 0,1 1 0 0 0,0 0 0 0 0,0 1 0 0 0,-14 15 0 0 0,5-3 0 0 0,-51 50-72 0 0,64-65 72 0 0,-51 49 0 0 0,53-50 0 0 0,0 0 0 0 0,0 0 0 0 0,1 0 0 0 0,0 0 0 0 0,1 1 0 0 0,-1 0 0 0 0,1-1 0 0 0,-3 12 0 0 0,-2 10 0 0 0,5-17 0 0 0,0 0 0 0 0,0 0 0 0 0,1 1 0 0 0,-1 17 0 0 0,4-17 0 0 0,0 1 0 0 0,1-1 0 0 0,0 0 0 0 0,1 0 0 0 0,0-1 0 0 0,7 18 0 0 0,-1-3 0 0 0,-3-7 0 0 0,-2 0 0 0 0,4 33 0 0 0,-5-22 0 0 0,7 8 0 0 0,-8-31 0 0 0,1 1 0 0 0,-2 0 0 0 0,1-1 0 0 0,0 16 0 0 0,0 1 0 0 0,0 1 0 0 0,7 27 0 0 0,0 5 0 0 0,-6-41 0 0 0,1-1 0 0 0,10 29 0 0 0,-8-27 0 0 0,7 33 0 0 0,-10-34 0 0 0,0-2 0 0 0,-1-1 0 0 0,-1 1 0 0 0,0 0 0 0 0,0 0 0 0 0,-3 20 0 0 0,-1 18 39 0 0,2-34-26 0 0,-4 29-1 0 0,2-34-6 0 0,0 0 0 0 0,1 0 0 0 0,1 0 0 0 0,0 0 0 0 0,1 0 0 0 0,1 0 0 0 0,0 0 0 0 0,3 18-1 0 0,3-10-11 0 0,-6-20 20 0 0,-1 0 0 0 0,0 1 0 0 0,1-1 0 0 0,-1 0 1 0 0,1 0-1 0 0,-1 0 0 0 0,1 0 0 0 0,0 0 0 0 0,-1 0 0 0 0,1 0 1 0 0,0-1-1 0 0,0 1 0 0 0,-1 0 0 0 0,1 0 0 0 0,1 1 0 0 0,0-3 74 0 0,0 0 7 0 0,-2 0-74 0 0,1 1 0 0 0,-1-1 0 0 0,1 1 0 0 0,-1-1 0 0 0,0 1 0 0 0,1-1 0 0 0,-1 1 0 0 0,0-1 0 0 0,0 0 0 0 0,0 1-1 0 0,1-1 1 0 0,-1 1 0 0 0,0-1 0 0 0,0 0 0 0 0,0 1 0 0 0,0-1 0 0 0,0 0 0 0 0,0 1 0 0 0,0-1 0 0 0,0 0 0 0 0,0 1 0 0 0,0-1 0 0 0,-1 0 0 0 0,1 1 0 0 0,0-1 0 0 0,0 1-1 0 0,0-1 1 0 0,-1 0 0 0 0,1 1 0 0 0,0-1 0 0 0,-1 1 0 0 0,1-1 0 0 0,-1 0 0 0 0,0 1-20 0 0,1-1 1 0 0,0 1-1 0 0,0 0 0 0 0,-1 0 1 0 0,1-1-1 0 0,-1 1 1 0 0,1 0-1 0 0,0 0 0 0 0,-1 0 1 0 0,1 0-1 0 0,0-1 0 0 0,-1 1 1 0 0,1 0-1 0 0,-1 0 0 0 0,1 0 1 0 0,0 0-1 0 0,-1 0 0 0 0,1 0 1 0 0,-1 0-1 0 0,1 0 1 0 0,-1 0-1 0 0,1 0 0 0 0,0 0 1 0 0,-1 0-1 0 0,1 0 0 0 0,-1 1 1 0 0,1-1-1 0 0,0 0 0 0 0,-1 0 1 0 0,1 0-1 0 0,0 0 1 0 0,-1 1-1 0 0,1-1 0 0 0,0 0 1 0 0,-1 0-1 0 0,1 1 0 0 0,0-1 1 0 0,-1 0-1 0 0,1 1 0 0 0,0-1 1 0 0,0 0-1 0 0,-1 1 1 0 0,1-1-1 0 0,0 0 0 0 0,0 1 1 0 0,0-1-1 0 0,0 1 0 0 0,0-1 1 0 0,-1 0-1 0 0,1 1 0 0 0,0-1 1 0 0,0 1-1 0 0,-5 17-907 0 0,0-1 1 0 0,2 1-1 0 0,-4 35 1 0 0,3-24-6313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32:27.114"/>
    </inkml:context>
    <inkml:brush xml:id="br0">
      <inkml:brushProperty name="width" value="0.1" units="cm"/>
      <inkml:brushProperty name="height" value="0.1" units="cm"/>
      <inkml:brushProperty name="color" value="#E71224"/>
    </inkml:brush>
  </inkml:definitions>
  <inkml:trace contextRef="#ctx0" brushRef="#br0">1913 183 4143 0 0,'-4'-7'-269'0'0,"0"-1"2561"0"0,9-5 425 0 0,-4 9-2367 0 0,0 1 0 0 0,0-1-1 0 0,0 0 1 0 0,-1 1 0 0 0,1-1-1 0 0,-1 0 1 0 0,0 1-1 0 0,0-1 1 0 0,0 0 0 0 0,0 0-1 0 0,-1 1 1 0 0,0-1 0 0 0,0 0-1 0 0,0 1 1 0 0,0-1 0 0 0,0 1-1 0 0,0-1 1 0 0,-1 1-1 0 0,0 0 1 0 0,0-1 0 0 0,0 1-1 0 0,0 0 1 0 0,0 0 0 0 0,-1 0-1 0 0,-3-3 1 0 0,1 1-189 0 0,-1-1 1 0 0,0 1-1 0 0,-1-1 1 0 0,1 2-1 0 0,-1-1 1 0 0,0 1 0 0 0,0 0-1 0 0,-1 0 1 0 0,1 1-1 0 0,-1 0 1 0 0,1 0-1 0 0,-1 1 1 0 0,0 0-1 0 0,0 1 1 0 0,0-1-1 0 0,0 1 1 0 0,-1 1-1 0 0,1 0 1 0 0,0 0-1 0 0,-11 2 1 0 0,-133 22 644 0 0,120-17-510 0 0,0 1 1 0 0,-52 22 0 0 0,-57 24 174 0 0,91-38-284 0 0,0 3-1 0 0,-91 51 0 0 0,99-47-102 0 0,-1-2-1 0 0,-56 20 1 0 0,49-21 64 0 0,-67 35 0 0 0,76-30 13 0 0,1 2-1 0 0,-45 41 1 0 0,-66 71 250 0 0,-69 98 151 0 0,212-228-537 0 0,-10 13 46 0 0,1 0-1 0 0,0 1 0 0 0,2 0 1 0 0,0 2-1 0 0,-16 39 1 0 0,25-49-44 0 0,0 0-1 0 0,1 0 1 0 0,1 1 0 0 0,1-1 0 0 0,0 1-1 0 0,1 0 1 0 0,1 0 0 0 0,0 0 0 0 0,1 0 0 0 0,1 0-1 0 0,3 20 1 0 0,3-5 109 0 0,1 1 1 0 0,1-1-1 0 0,24 53 0 0 0,-25-66-93 0 0,1-1 0 0 0,2 0 0 0 0,-1-1 0 0 0,2 0-1 0 0,0 0 1 0 0,1-1 0 0 0,22 19 0 0 0,-6-9 61 0 0,2-1 1 0 0,57 35-1 0 0,-69-49-64 0 0,0 0 0 0 0,1-2-1 0 0,0 0 1 0 0,0-2 0 0 0,1 0 0 0 0,33 5 0 0 0,14-5 100 0 0,92-3 1 0 0,-101-4-90 0 0,-10 0-20 0 0,-1-2 1 0 0,0-2-1 0 0,0-3 1 0 0,0-1-1 0 0,-1-2 1 0 0,76-30-1 0 0,-69 21 45 0 0,-1-2 0 0 0,-1-3 0 0 0,62-39 0 0 0,-82 42-6 0 0,12-8 59 0 0,0-1-1 0 0,40-40 1 0 0,-43 30 28 0 0,-2-1 0 0 0,-3-1 0 0 0,47-71 0 0 0,-67 88-99 0 0,-1 0 0 0 0,-1-2 1 0 0,-2 1-1 0 0,0-1 0 0 0,-2-1 0 0 0,-1 0 1 0 0,-2-1-1 0 0,6-36 0 0 0,-12 52-36 0 0,0-1 0 0 0,-1 0 0 0 0,0 0 1 0 0,-1 0-1 0 0,-1 0 0 0 0,-1 1 0 0 0,0-1 0 0 0,-9-26 0 0 0,4 22-5 0 0,0 1 0 0 0,-2 0-1 0 0,0 0 1 0 0,-1 1 0 0 0,0 1-1 0 0,-15-16 1 0 0,7 9-10 0 0,-2 2-1 0 0,0 1 1 0 0,-1 0-1 0 0,-2 2 1 0 0,1 0-1 0 0,-2 2 1 0 0,0 0-1 0 0,-1 2 1 0 0,-1 1-1 0 0,0 1 1 0 0,-1 1-1 0 0,0 2 1 0 0,0 1-1 0 0,-1 1 1 0 0,0 1-1 0 0,0 1 1 0 0,-1 2-1 0 0,-48 1 1 0 0,47 3-161 0 0,1 2 0 0 0,-57 12-1 0 0,73-11-170 0 0,0 0-1 0 0,0 1 0 0 0,0 1 0 0 0,0 0 0 0 0,1 1 0 0 0,0 0 1 0 0,-24 18-1 0 0,7 1-6630 0 0,1 2-2179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34:03.064"/>
    </inkml:context>
    <inkml:brush xml:id="br0">
      <inkml:brushProperty name="width" value="0.1" units="cm"/>
      <inkml:brushProperty name="height" value="0.1" units="cm"/>
      <inkml:brushProperty name="color" value="#E71224"/>
    </inkml:brush>
  </inkml:definitions>
  <inkml:trace contextRef="#ctx0" brushRef="#br0">2956 1686 4575 0 0,'0'0'19'0'0,"1"-1"0"0"0,-1 1-1 0 0,1 0 1 0 0,-1-1-1 0 0,1 1 1 0 0,-1 0-1 0 0,1-1 1 0 0,-1 1 0 0 0,0-1-1 0 0,1 1 1 0 0,-1 0-1 0 0,0-1 1 0 0,1 1-1 0 0,-1-1 1 0 0,0 1 0 0 0,1-1-1 0 0,-1-1 1 0 0,0 3 4 0 0,0-1 1 0 0,0 0-1 0 0,0 0 0 0 0,0 0 1 0 0,0 0-1 0 0,0 0 0 0 0,0 0 1 0 0,0 0-1 0 0,0 0 1 0 0,0 0-1 0 0,0 0 0 0 0,-1 0 1 0 0,1 0-1 0 0,0 0 0 0 0,0 0 1 0 0,0 1-1 0 0,0-1 1 0 0,0 0-1 0 0,0 0 0 0 0,0 0 1 0 0,0 0-1 0 0,0 0 1 0 0,0 0-1 0 0,0 0 0 0 0,-1 0 1 0 0,1 0-1 0 0,0 0 0 0 0,0 0 1 0 0,0 0-1 0 0,0 0 1 0 0,0 0-1 0 0,0 0 0 0 0,0 0 1 0 0,0 0-1 0 0,0 0 0 0 0,0 0 1 0 0,-1 0-1 0 0,1-1 1 0 0,0 1-1 0 0,0 0 0 0 0,0 0 1 0 0,0 0-1 0 0,0 0 1 0 0,0 0-1 0 0,0 0 0 0 0,0 0 1 0 0,0 0-1 0 0,0 0 0 0 0,0 0 1 0 0,0 0-1 0 0,0 0 1 0 0,0 0-1 0 0,-1 0 0 0 0,1-1 1 0 0,0 1-1 0 0,0 0 1 0 0,0 0-1 0 0,0 0 0 0 0,0 0 1 0 0,0 0-1 0 0,0 0 0 0 0,-3 2 306 0 0,0 0-1 0 0,-1-1 0 0 0,1 1 1 0 0,-1-1-1 0 0,0 1 0 0 0,1-1 1 0 0,-1 0-1 0 0,-7 0 0 0 0,-7 3 1221 0 0,14-3-1258 0 0,0 0 0 0 0,-1 0-1 0 0,1-1 1 0 0,0 0 0 0 0,-1 0-1 0 0,1 0 1 0 0,-6-2 0 0 0,-22 2 1151 0 0,7 2-302 0 0,19-2-761 0 0,1 0 0 0 0,-1 1 1 0 0,0 0-1 0 0,-9 2 0 0 0,-13 10 325 0 0,25-11-616 0 0,0-1 0 0 0,0 1-1 0 0,0-1 1 0 0,-1 1 0 0 0,1-1 0 0 0,0 0-1 0 0,0 0 1 0 0,-1-1 0 0 0,1 1 0 0 0,-1-1-1 0 0,1 1 1 0 0,-1-1 0 0 0,1 0 0 0 0,0 0-1 0 0,-4-1 1 0 0,-25-6 1031 0 0,23 4-876 0 0,-1 1 0 0 0,1 0 0 0 0,-1 0 1 0 0,-9 1-1 0 0,1 0 71 0 0,0-1 0 0 0,1-1 1 0 0,-1-1-1 0 0,-27-9 0 0 0,23 6-82 0 0,1 2 1 0 0,-31-5-1 0 0,37 8-178 0 0,1 1 0 0 0,-1 1 0 0 0,1 0 0 0 0,-1 0 0 0 0,1 2 0 0 0,-1 0 0 0 0,-17 4 0 0 0,7 0 109 0 0,0-2 1 0 0,-1-1 0 0 0,1-1-1 0 0,-39-1 1 0 0,53-1-86 0 0,-6-1 52 0 0,6 1-3 0 0,0 0-1 0 0,1 1 1 0 0,-19 2 0 0 0,-43 16 43 0 0,-35 7 404 0 0,-26 0-171 0 0,41-7-313 0 0,-5 5 80 0 0,58-13-54 0 0,-51 7 1 0 0,-16 3-53 0 0,67-13 975 0 0,-48 16 1 0 0,33-6-1856 0 0,-96 19 1 0 0,123-35 879 0 0,0 0 0 0 0,-28-2 0 0 0,-31 1 24 0 0,23 3-87 0 0,33-3 16 0 0,1 1 1 0 0,-46 10-1 0 0,65-11-15 0 0,1 1 0 0 0,-1-2 1 0 0,0 0-1 0 0,-13-1 0 0 0,-2 1-2 0 0,6 0 24 0 0,0-1-1 0 0,0-1 1 0 0,1-1-1 0 0,-1 0 1 0 0,1-1-1 0 0,0-1 1 0 0,0-1-1 0 0,-29-13 1 0 0,18 6 11 0 0,23 11-26 0 0,-1-1 0 0 0,1 1 0 0 0,0-1 0 0 0,0-1 0 0 0,0 1 0 0 0,0-1-1 0 0,1 0 1 0 0,0 0 0 0 0,-7-7 0 0 0,2 0 4 0 0,4 4 20 0 0,-1-1-1 0 0,1 1 1 0 0,1-1 0 0 0,0 0 0 0 0,0 0 0 0 0,0 0 0 0 0,-4-12 0 0 0,-2-17 26 0 0,2 0 1 0 0,2-1-1 0 0,1 0 0 0 0,2 0 1 0 0,0-68-1 0 0,-4-181 141 0 0,2 142-136 0 0,2 5-67 0 0,-3-50 70 0 0,-4 101-67 0 0,-4-48 0 0 0,10 70 57 0 0,0-49-48 0 0,5 98-9 0 0,1 0-1 0 0,1 0 1 0 0,1 0-1 0 0,6-25 1 0 0,-8 40 0 0 0,0 0 0 0 0,0 0 0 0 0,1 0 0 0 0,-1 0 0 0 0,0 0 0 0 0,1 1 0 0 0,0-1 0 0 0,0 0 0 0 0,0 1 0 0 0,0-1 0 0 0,0 1 0 0 0,0-1 0 0 0,1 1 0 0 0,-1 0 0 0 0,5-3 0 0 0,0 2 0 0 0,0-1 0 0 0,0 2 0 0 0,0-1 0 0 0,1 1 0 0 0,10-2 0 0 0,18-3 0 0 0,71-4 0 0 0,43 1 0 0 0,-12 8 0 0 0,135-10 0 0 0,-224 8 0 0 0,0 3 0 0 0,57 5 0 0 0,-51-1 0 0 0,65 4 1326 0 0,51 2-2638 0 0,-126-9 1305 0 0,81-11 0 0 0,-70 5 7 0 0,68 1 0 0 0,-42 4 0 0 0,60-4 0 0 0,-62 0 0 0 0,95-11 0 0 0,-64 3 0 0 0,-70 8 0 0 0,-30 5 0 0 0,0-1 0 0 0,0-1 0 0 0,18-4 0 0 0,114-32 0 0 0,-134 36 0 0 0,1 1 0 0 0,0 0 0 0 0,-1 0 0 0 0,1 1 0 0 0,0 0 0 0 0,0 1 0 0 0,-1 0 0 0 0,1 1 0 0 0,-1 0 0 0 0,1 0 0 0 0,15 7 0 0 0,1 1 0 0 0,0 2 0 0 0,41 26 0 0 0,-50-27-11 0 0,0 1 1 0 0,-2 1-1 0 0,1 1 0 0 0,-2 0 1 0 0,23 28-1 0 0,-23-22 0 0 0,0 1 1 0 0,-1 0-1 0 0,-1 1 0 0 0,0 1 1 0 0,14 43-1 0 0,-17-30-13 0 0,0 0-1 0 0,3 49 1 0 0,11 44-31 0 0,1-15 12 0 0,-10-44 22 0 0,4 6 6 0 0,12 69-45 0 0,-20-73 39 0 0,-4-39 11 0 0,-1 1-1 0 0,0 66 0 0 0,-8-67-2 0 0,-1 0 0 0 0,-2-1 1 0 0,-1 1-1 0 0,-16 42 0 0 0,19-66 13 0 0,0 1 0 0 0,0-1 0 0 0,-1 0 0 0 0,-1-1 0 0 0,1 1 0 0 0,-11 11 0 0 0,-46 44 0 0 0,38-41 0 0 0,-25 19-1 0 0,34-31-42 0 0,0 1 1 0 0,-14 17-1 0 0,1 4-844 0 0,1 2-1 0 0,2 1 1 0 0,2 1 0 0 0,-28 58 0 0 0,22-32-516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7:56.152"/>
    </inkml:context>
    <inkml:brush xml:id="br0">
      <inkml:brushProperty name="width" value="0.1" units="cm"/>
      <inkml:brushProperty name="height" value="0.1" units="cm"/>
      <inkml:brushProperty name="color" value="#66CC00"/>
    </inkml:brush>
  </inkml:definitions>
  <inkml:trace contextRef="#ctx0" brushRef="#br0">0 37 919 0 0,'6'-3'80'0'0,"-3"-5"-80"0"0,1 3 0 0 0,-2-1 0 0 0,4 0 608 0 0,-1 1 96 0 0,-3 3 32 0 0,0 0 0 0 0,0 2-336 0 0,-1 0-272 0 0,5 2 0 0 0,0 0-216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7:57.312"/>
    </inkml:context>
    <inkml:brush xml:id="br0">
      <inkml:brushProperty name="width" value="0.1" units="cm"/>
      <inkml:brushProperty name="height" value="0.1" units="cm"/>
      <inkml:brushProperty name="color" value="#66CC00"/>
    </inkml:brush>
  </inkml:definitions>
  <inkml:trace contextRef="#ctx0" brushRef="#br0">0 4 79 0 0,'19'-3'0'0'0,"-5"3"0"0"0,1 2 0 0 0,-4-1 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7:57.686"/>
    </inkml:context>
    <inkml:brush xml:id="br0">
      <inkml:brushProperty name="width" value="0.1" units="cm"/>
      <inkml:brushProperty name="height" value="0.1" units="cm"/>
      <inkml:brushProperty name="color" value="#66CC00"/>
    </inkml:brush>
  </inkml:definitions>
  <inkml:trace contextRef="#ctx0" brushRef="#br0">0 25 1375 0 0,'18'-6'340'0'0,"0"0"0"0"0,34-4-1 0 0,-47 9-271 0 0,0 0 0 0 0,0 1 0 0 0,0 0-1 0 0,0 0 1 0 0,0 0 0 0 0,0 1 0 0 0,0 0 0 0 0,0 0 0 0 0,-1 0-1 0 0,1 0 1 0 0,0 1 0 0 0,-1 0 0 0 0,1 0 0 0 0,-1 0 0 0 0,9 5-1 0 0,-11-5-92 0 0,-1 0 0 0 0,1 0 0 0 0,0 0 0 0 0,-1 0 0 0 0,1 0 0 0 0,-1 0 0 0 0,0 1 0 0 0,1-1 0 0 0,-1 0 0 0 0,0 1 0 0 0,-1-1 0 0 0,1 1-1 0 0,0-1 1 0 0,-1 1 0 0 0,1 0 0 0 0,-1-1 0 0 0,0 1 0 0 0,0-1 0 0 0,0 1 0 0 0,0 0 0 0 0,0-1 0 0 0,-1 1 0 0 0,1-1 0 0 0,-1 1 0 0 0,-1 4-1 0 0,2-7 12 0 0,0 0 0 0 0,0 0 0 0 0,0-1 0 0 0,0 1 0 0 0,0 0 0 0 0,0 0 0 0 0,0 0 0 0 0,0 0 0 0 0,0 0 0 0 0,0 0 0 0 0,0 0 0 0 0,0 0 0 0 0,0 0 0 0 0,1 0 0 0 0,-1 0 0 0 0,0 0 0 0 0,0 0 0 0 0,0 0 0 0 0,0 0 0 0 0,0-1 0 0 0,0 1 0 0 0,0 0 0 0 0,0 0 0 0 0,0 0 0 0 0,0 0 0 0 0,0 0 0 0 0,0 0 0 0 0,0 0 0 0 0,0 0 0 0 0,1 0 0 0 0,-1 0 0 0 0,0 0 0 0 0,0 0 0 0 0,0 0 0 0 0,0 0 0 0 0,0 0 0 0 0,0 0 0 0 0,0 0 0 0 0,0 0 0 0 0,0 0 0 0 0,0 0 0 0 0,0 0 0 0 0,0 0 0 0 0,1 0 0 0 0,-1 0 0 0 0,0 0 0 0 0,0 0 0 0 0,0 1 0 0 0,0-1 0 0 0,0 0 0 0 0,0 0 0 0 0,0 0 0 0 0,0 0 0 0 0,0 0 0 0 0,0 0 0 0 0,0 0 0 0 0,0 0 0 0 0,0 0 0 0 0,0 0 0 0 0,0 0 0 0 0,0 0 0 0 0,0 0 0 0 0,0 0 0 0 0,0 1 0 0 0,0-1 0 0 0,0 0 0 0 0,2-2-724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8:00.126"/>
    </inkml:context>
    <inkml:brush xml:id="br0">
      <inkml:brushProperty name="width" value="0.1" units="cm"/>
      <inkml:brushProperty name="height" value="0.1" units="cm"/>
      <inkml:brushProperty name="color" value="#66CC00"/>
    </inkml:brush>
  </inkml:definitions>
  <inkml:trace contextRef="#ctx0" brushRef="#br0">0 20 1207 0 0,'1'-1'3'0'0,"1"0"1"0"0,-1 1-1 0 0,0-1 0 0 0,0 0 0 0 0,1 1 0 0 0,-1-1 0 0 0,0 1 0 0 0,1 0 0 0 0,-1-1 0 0 0,1 1 0 0 0,-1 0 0 0 0,1 0 0 0 0,-1 0 0 0 0,0 0 0 0 0,1 0 0 0 0,-1 0 0 0 0,1 0 0 0 0,-1 0 0 0 0,1 1 0 0 0,-1-1 0 0 0,0 0 0 0 0,1 1 0 0 0,-1-1 0 0 0,0 1 0 0 0,2 1 0 0 0,1 1-5 0 0,0 0 0 0 0,0 0 0 0 0,-1 1 0 0 0,1-1 0 0 0,5 8 0 0 0,6 7 7 0 0,-10-13-5 0 0,-4-3 0 0 0,1 1 0 0 0,0-1 0 0 0,0 0 0 0 0,0 0 0 0 0,0-1 0 0 0,0 1 0 0 0,1 0 0 0 0,-1-1 0 0 0,0 1 0 0 0,1-1 0 0 0,-1 0 0 0 0,1 0 0 0 0,0 0 0 0 0,-1 0 0 0 0,1 0 0 0 0,0 0 0 0 0,-1-1 0 0 0,1 0 0 0 0,4 1 0 0 0,24 2 26 0 0,-22-2 163 0 0,-1 0-1 0 0,18-1 0 0 0,2-1 269 0 0,41 4-1 0 0,-47-1-176 0 0,-1-1 0 0 0,1-1 0 0 0,38-5 0 0 0,-37 2-282 0 0,-15 2 5 0 0,-1 0 0 0 0,0 0-1 0 0,0-1 1 0 0,0 0-1 0 0,12-5 1 0 0,40-28 389 0 0,-27 14 42 0 0,-26 17-391 0 0,0 1-1 0 0,1-1 0 0 0,-1 1 1 0 0,1 1-1 0 0,0-1 0 0 0,-1 1 0 0 0,1 0 1 0 0,0 1-1 0 0,0 0 0 0 0,0 0 1 0 0,1 0-1 0 0,-1 1 0 0 0,0 0 0 0 0,0 0 1 0 0,0 1-1 0 0,0 0 0 0 0,0 0 1 0 0,0 1-1 0 0,0 0 0 0 0,10 4 0 0 0,-11-5-42 0 0,-1 0 0 0 0,0 0 0 0 0,0 0 0 0 0,0-1 0 0 0,1 0 0 0 0,-1 0 0 0 0,0 0 0 0 0,0-1 0 0 0,8-1 0 0 0,16-1 0 0 0,-21 4 0 0 0,0 0 0 0 0,-1 0 0 0 0,1 0 0 0 0,11 5 0 0 0,-12-4 0 0 0,1 0 0 0 0,0 0 0 0 0,-1-1 0 0 0,14 1 0 0 0,-10-1 0 0 0,1 0 0 0 0,0 1 0 0 0,0 0 0 0 0,17 7 0 0 0,13 2 0 0 0,-8-6 20 0 0,0-2 0 0 0,57-2 0 0 0,-59-1-16 0 0,77-9 161 0 0,1 0-2 0 0,-54 3 19 0 0,-47 6-174 0 0,0 0 0 0 0,0 0 0 0 0,1-1 0 0 0,-1-1 0 0 0,0 1 0 0 0,0-1 0 0 0,16-7 0 0 0,-21 8 11 0 0,-1 0 0 0 0,1 0-1 0 0,0 0 1 0 0,0 0 0 0 0,0 0 0 0 0,-1 1 0 0 0,1 0 0 0 0,0-1 0 0 0,0 2 0 0 0,0-1 0 0 0,0 0-1 0 0,4 2 1 0 0,-4-2-3 0 0,-1 1-8 0 0,6 0 64 0 0,0 1 0 0 0,1-1-1 0 0,-1-1 1 0 0,1 0 0 0 0,-1 0 0 0 0,0-1-1 0 0,1 0 1 0 0,-1-1 0 0 0,11-2-1 0 0,-19 3-56 0 0,0 1-1 0 0,0 0 1 0 0,1-1-1 0 0,-1 1 0 0 0,0 0 1 0 0,0 0-1 0 0,1 0 1 0 0,-1 0-1 0 0,0 0 1 0 0,0 0-1 0 0,1 0 0 0 0,-1 1 1 0 0,0-1-1 0 0,0 0 1 0 0,1 1-1 0 0,-1-1 0 0 0,0 0 1 0 0,0 1-1 0 0,0 0 1 0 0,2 0-1 0 0,-1 1-7 0 0,0 0 1 0 0,0 0-1 0 0,0 0 0 0 0,0 0 0 0 0,0 1 1 0 0,0-1-1 0 0,0 0 0 0 0,1 4 0 0 0,1 1-7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8:04.625"/>
    </inkml:context>
    <inkml:brush xml:id="br0">
      <inkml:brushProperty name="width" value="0.1" units="cm"/>
      <inkml:brushProperty name="height" value="0.1" units="cm"/>
      <inkml:brushProperty name="color" value="#E71224"/>
    </inkml:brush>
  </inkml:definitions>
  <inkml:trace contextRef="#ctx0" brushRef="#br0">0 99 455 0 0,'6'-3'42'0'0,"0"-1"-1"0"0,0 2 0 0 0,0-1 0 0 0,1 1 0 0 0,-1-1 0 0 0,1 2 1 0 0,-1-1-1 0 0,1 1 0 0 0,12-1 0 0 0,6 1 301 0 0,33 4 0 0 0,-5 0-142 0 0,49 3 142 0 0,-28-1-16 0 0,-10-3 173 0 0,0-2-1 0 0,86-12 0 0 0,-32-6-326 0 0,98-14 581 0 0,-153 26-517 0 0,93 3 0 0 0,-111 2-236 0 0,65-8 0 0 0,-13 1 0 0 0,-71 6 0 0 0,-12 1 0 0 0,-1 0 0 0 0,23 2 0 0 0,56 10 0 0 0,128 13 0 0 0,-122-23 30 0 0,10 1 4 0 0,-86 0-34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8:05.852"/>
    </inkml:context>
    <inkml:brush xml:id="br0">
      <inkml:brushProperty name="width" value="0.1" units="cm"/>
      <inkml:brushProperty name="height" value="0.1" units="cm"/>
      <inkml:brushProperty name="color" value="#E71224"/>
    </inkml:brush>
  </inkml:definitions>
  <inkml:trace contextRef="#ctx0" brushRef="#br0">1 5 1375 0 0,'45'-4'2902'0'0,"-26"7"-2894"0"0,0 0-1 0 0,-1 2 1 0 0,35 13 0 0 0,-32-11 142 0 0,1 0 1 0 0,29 6-1 0 0,-24-8 156 0 0,-1 2 0 0 0,33 13 0 0 0,15 4-224 0 0,-51-18-82 0 0,-11-2 0 0 0,0-1 0 0 0,1 0 0 0 0,18 1 0 0 0,5-2 64 0 0,67-4 0 0 0,-59-1 166 0 0,62 4-1 0 0,-74 1-160 0 0,144 1 30 0 0,-137-7 123 0 0,-1-1-1 0 0,1-2 1 0 0,47-15-1 0 0,7-2 114 0 0,-43 13-277 0 0,1 3-1 0 0,1 2 0 0 0,-1 2 0 0 0,1 2 0 0 0,0 2 0 0 0,68 10 0 0 0,-22 7-43 0 0,39 4-321 0 0,-103-18-8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5:07.686"/>
    </inkml:context>
    <inkml:brush xml:id="br0">
      <inkml:brushProperty name="width" value="0.1" units="cm"/>
      <inkml:brushProperty name="height" value="0.1" units="cm"/>
      <inkml:brushProperty name="color" value="#E71224"/>
    </inkml:brush>
  </inkml:definitions>
  <inkml:trace contextRef="#ctx0" brushRef="#br0">160 79 919 0 0,'-4'-6'202'0'0,"-1"-1"-1"0"0,0 1 0 0 0,0 1 1 0 0,0-1-1 0 0,-1 1 0 0 0,1 0 0 0 0,-1 0 1 0 0,-1 1-1 0 0,1-1 0 0 0,-1 2 1 0 0,-8-5-1 0 0,0-1 15 0 0,13 8-187 0 0,1 1 0 0 0,-1-1 0 0 0,0 0-1 0 0,1 1 1 0 0,-1-1 0 0 0,0 1 0 0 0,0 0-1 0 0,1 0 1 0 0,-1-1 0 0 0,0 1-1 0 0,0 0 1 0 0,0 1 0 0 0,1-1 0 0 0,-1 0-1 0 0,0 0 1 0 0,0 1 0 0 0,1-1 0 0 0,-1 1-1 0 0,0-1 1 0 0,1 1 0 0 0,-1 0-1 0 0,0 0 1 0 0,1 0 0 0 0,-3 1 0 0 0,2 0-21 0 0,1-1 0 0 0,-1 0 1 0 0,0 1-1 0 0,1-1 0 0 0,-1 1 1 0 0,0 0-1 0 0,1 0 0 0 0,0-1 1 0 0,0 1-1 0 0,-1 0 1 0 0,1 0-1 0 0,0 0 0 0 0,0 0 1 0 0,1 0-1 0 0,-1 1 0 0 0,0-1 1 0 0,1 0-1 0 0,-1 0 0 0 0,1 3 1 0 0,5 23 51 0 0,-5-27-24 0 0,1-1-1 0 0,-1 1 1 0 0,0 0-1 0 0,0-1 1 0 0,0 1 0 0 0,1 0-1 0 0,-1 0 1 0 0,0-1-1 0 0,1 1 1 0 0,-1 0-1 0 0,1-1 1 0 0,-1 1-1 0 0,1-1 1 0 0,-1 1 0 0 0,1-1-1 0 0,-1 1 1 0 0,1-1-1 0 0,-1 1 1 0 0,1-1-1 0 0,0 1 1 0 0,-1-1-1 0 0,1 1 1 0 0,0-1 0 0 0,0 0-1 0 0,-1 0 1 0 0,1 1-1 0 0,0-1 1 0 0,-1 0-1 0 0,1 0 1 0 0,1 0-1 0 0,1 0 78 0 0,0-1 0 0 0,0 1-1 0 0,0 0 1 0 0,0 0-1 0 0,0 0 1 0 0,1 1-1 0 0,-1-1 1 0 0,0 1 0 0 0,0 0-1 0 0,4 1 1 0 0,32 14 81 0 0,-20-7-133 0 0,106 34-39 0 0,-46-15 307 0 0,116 27 0 0 0,-170-50-228 0 0,-1-2 0 0 0,1 0 0 0 0,-1-2 0 0 0,1-1-1 0 0,0-1 1 0 0,33-6 0 0 0,-38 3-81 0 0,-1-1-1 0 0,0-1 1 0 0,-1-1-1 0 0,1 0 1 0 0,-1-2-1 0 0,17-10 0 0 0,-33 18-95 0 0,-1 0 0 0 0,1 0 0 0 0,0 0-1 0 0,0 1 1 0 0,-1-1 0 0 0,1 0 0 0 0,0 1-1 0 0,0-1 1 0 0,0 1 0 0 0,0 0 0 0 0,0-1-1 0 0,0 1 1 0 0,0 0 0 0 0,0 0 0 0 0,0 0-1 0 0,0 1 1 0 0,-1-1 0 0 0,1 0-1 0 0,0 1 1 0 0,0-1 0 0 0,0 1 0 0 0,0 0-1 0 0,0 0 1 0 0,-1-1 0 0 0,1 1 0 0 0,0 0-1 0 0,-1 0 1 0 0,1 1 0 0 0,-1-1 0 0 0,3 2-1 0 0,1 6-2623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8:06.866"/>
    </inkml:context>
    <inkml:brush xml:id="br0">
      <inkml:brushProperty name="width" value="0.1" units="cm"/>
      <inkml:brushProperty name="height" value="0.1" units="cm"/>
      <inkml:brushProperty name="color" value="#E71224"/>
    </inkml:brush>
  </inkml:definitions>
  <inkml:trace contextRef="#ctx0" brushRef="#br0">1 3 455 0 0,'18'-2'92'0'0,"1"2"-1"0"0,-1 0 1 0 0,1 1-1 0 0,31 6 1 0 0,72 23 835 0 0,-84-18-652 0 0,1-3-1 0 0,57 8 0 0 0,-75-16-274 0 0,112 7 18 0 0,50-8 1156 0 0,-141 2-902 0 0,-1 2 0 0 0,44 10 0 0 0,-17-2-120 0 0,-11-4 1 0 0,0-1-1 0 0,80-2 1 0 0,-72-6 124 0 0,63-6 572 0 0,-102 3-770 0 0,0 2 0 0 0,0 0 0 0 0,1 2 0 0 0,-1 1 0 0 0,1 1 0 0 0,-1 1 0 0 0,27 7 0 0 0,-23-1-545 0 0,1-1-1868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8:09.169"/>
    </inkml:context>
    <inkml:brush xml:id="br0">
      <inkml:brushProperty name="width" value="0.1" units="cm"/>
      <inkml:brushProperty name="height" value="0.1" units="cm"/>
      <inkml:brushProperty name="color" value="#E71224"/>
    </inkml:brush>
  </inkml:definitions>
  <inkml:trace contextRef="#ctx0" brushRef="#br0">0 0 223 0 0,'0'2'83'0'0,"0"0"0"0"0,0 0-1 0 0,1-1 1 0 0,-1 1-1 0 0,0 0 1 0 0,1 0 0 0 0,-1-1-1 0 0,1 1 1 0 0,0 0-1 0 0,0-1 1 0 0,-1 1-1 0 0,1-1 1 0 0,0 1 0 0 0,0-1-1 0 0,0 0 1 0 0,1 1-1 0 0,-1-1 1 0 0,0 0-1 0 0,0 0 1 0 0,1 1 0 0 0,-1-1-1 0 0,1 0 1 0 0,-1 0-1 0 0,1-1 1 0 0,-1 1-1 0 0,1 0 1 0 0,0 0 0 0 0,1 0-1 0 0,30 11 1854 0 0,-4-3-1548 0 0,-25-9-309 0 0,0 1 0 0 0,0 0-1 0 0,0 0 1 0 0,0 0 0 0 0,0 1 0 0 0,0 0 0 0 0,6 3 0 0 0,-3-1-42 0 0,-1-1 1 0 0,1 1-1 0 0,1-2 1 0 0,10 4-1 0 0,-7-2 32 0 0,-6-3-23 0 0,0-1 1 0 0,-1 1-1 0 0,1-1 0 0 0,-1 0 1 0 0,1 0-1 0 0,0 0 1 0 0,-1-1-1 0 0,1 0 0 0 0,5-1 1 0 0,-8 2-13 0 0,7-3 133 0 0,-7 3-136 0 0,0-1 1 0 0,-1 1-1 0 0,1 0 1 0 0,0-1-1 0 0,-1 1 1 0 0,1 0-1 0 0,0 0 1 0 0,-1 0 0 0 0,1 0-1 0 0,2 1 1 0 0,-1-1-30 0 0,2 1 7 0 0,0 0-1 0 0,0 0 1 0 0,0 0-1 0 0,0 1 0 0 0,0-1 1 0 0,0 1-1 0 0,-1 0 1 0 0,6 4-1 0 0,-4-4-8 0 0,0 1 0 0 0,0-1 0 0 0,0 0 0 0 0,1 0 0 0 0,-1-1 0 0 0,0 0 0 0 0,9 1 0 0 0,-6-1 0 0 0,-1 0 0 0 0,1-1 0 0 0,-1 0 0 0 0,12-2 0 0 0,10 0 0 0 0,114-4 0 0 0,-128 5 16 0 0,0 0-1 0 0,0-1 1 0 0,19-6-1 0 0,-23 5 10 0 0,-1 0 1 0 0,1 1-1 0 0,0 0 0 0 0,0 1 0 0 0,0 0 1 0 0,1 1-1 0 0,18 2 0 0 0,-8 2-12 0 0,1-1 0 0 0,-1-2 0 0 0,1 0 0 0 0,36-4-1 0 0,16-7 60 0 0,-55 7 2 0 0,26 0 0 0 0,-22 2-24 0 0,29-4-14 0 0,62-1 2 0 0,216 0 101 0 0,-309 6-89 0 0,-11-1-24 0 0,0 1 0 0 0,19 3 0 0 0,-16 0-16 0 0,-9-3-35 0 0,0 1-1 0 0,1 0 1 0 0,-1 0 0 0 0,0 0-1 0 0,0 1 1 0 0,-1 0 0 0 0,1 0 0 0 0,0 1-1 0 0,-1 0 1 0 0,1 0 0 0 0,-1 0 0 0 0,0 0-1 0 0,7 6 1 0 0,-1 2-2642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8:10.937"/>
    </inkml:context>
    <inkml:brush xml:id="br0">
      <inkml:brushProperty name="width" value="0.1" units="cm"/>
      <inkml:brushProperty name="height" value="0.1" units="cm"/>
      <inkml:brushProperty name="color" value="#E71224"/>
    </inkml:brush>
  </inkml:definitions>
  <inkml:trace contextRef="#ctx0" brushRef="#br0">36 65 919 0 0,'-2'-1'198'0'0,"-1"-1"-1"0"0,1 0 0 0 0,0 0 1 0 0,-1 0-1 0 0,1 0 0 0 0,0 0 1 0 0,1 0-1 0 0,-1-1 0 0 0,0 1 1 0 0,0-1-1 0 0,1 1 0 0 0,-3-6 1 0 0,2 4-54 0 0,-3-15 590 0 0,5 19-714 0 0,0-1 0 0 0,0 1 0 0 0,0-1 0 0 0,0 1 1 0 0,1-1-1 0 0,-1 1 0 0 0,0 0 0 0 0,0-1 0 0 0,0 1 1 0 0,1 0-1 0 0,-1-1 0 0 0,0 1 0 0 0,1 0 0 0 0,-1-1 1 0 0,0 1-1 0 0,1 0 0 0 0,-1-1 0 0 0,0 1 0 0 0,1 0 1 0 0,-1 0-1 0 0,0-1 0 0 0,1 1 0 0 0,-1 0 1 0 0,1 0-1 0 0,-1 0 0 0 0,1 0 0 0 0,-1 0 0 0 0,0 0 1 0 0,1-1-1 0 0,-1 1 0 0 0,1 0 0 0 0,-1 0 0 0 0,1 0 1 0 0,-1 0-1 0 0,0 1 0 0 0,1-1 0 0 0,-1 0 0 0 0,1 0 1 0 0,-1 0-1 0 0,1 0 0 0 0,-1 0 0 0 0,1 1 0 0 0,59-2 1106 0 0,5 8-907 0 0,68 16 1 0 0,-70-11-161 0 0,65 21 17 0 0,-96-25-31 0 0,80 13 139 0 0,-97-19-155 0 0,-1-1-1 0 0,1 0 0 0 0,0-2 0 0 0,-1 0 1 0 0,26-4-1 0 0,-38 4-23 0 0,-1 1 0 0 0,1-1 0 0 0,-1 1 0 0 0,1-1 0 0 0,-1 0 0 0 0,0 0 0 0 0,1 1 0 0 0,-1-1 0 0 0,0 0 1 0 0,0 0-1 0 0,1 0 0 0 0,0-2 0 0 0,-1 3 4 0 0,-1-1 1 0 0,0 1 0 0 0,1-1 0 0 0,-1 1 0 0 0,0-1-1 0 0,1 0 1 0 0,-1 1 0 0 0,0-1 0 0 0,0 1 0 0 0,0-1 0 0 0,1 0-1 0 0,-1 1 1 0 0,0-1 0 0 0,0 1 0 0 0,0-1 0 0 0,0 0-1 0 0,0 1 1 0 0,0-1 0 0 0,0 1 0 0 0,0-1 0 0 0,-1 0-1 0 0,1 1 1 0 0,0-1 0 0 0,0 0 0 0 0,0 1 0 0 0,-1-1-1 0 0,1 1 1 0 0,0-1 0 0 0,0 1 0 0 0,-1-1 0 0 0,1 1-1 0 0,-1-1 1 0 0,1 1 0 0 0,0-1 0 0 0,-2 0 0 0 0,32-12 144 0 0,-28 11-148 0 0,0 0-1 0 0,0 1 1 0 0,0-1-1 0 0,1 1 1 0 0,-1-1-1 0 0,0 1 1 0 0,1 0-1 0 0,3-1 1 0 0,-4 2-7 0 0,-1 0 1 0 0,0 0-1 0 0,0 0 1 0 0,0 0 0 0 0,0 0-1 0 0,0 1 1 0 0,0-1-1 0 0,0 0 1 0 0,0 1 0 0 0,0-1-1 0 0,0 1 1 0 0,0-1 0 0 0,0 1-1 0 0,0 0 1 0 0,0-1-1 0 0,0 1 1 0 0,0 0 0 0 0,0 0-1 0 0,-1-1 1 0 0,1 1 0 0 0,0 0-1 0 0,-1 0 1 0 0,2 2-1 0 0,4 4-113 0 0,1 1-4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8:12.024"/>
    </inkml:context>
    <inkml:brush xml:id="br0">
      <inkml:brushProperty name="width" value="0.1" units="cm"/>
      <inkml:brushProperty name="height" value="0.1" units="cm"/>
      <inkml:brushProperty name="color" value="#E71224"/>
    </inkml:brush>
  </inkml:definitions>
  <inkml:trace contextRef="#ctx0" brushRef="#br0">0 64 3023 0 0,'21'1'312'0'0,"285"-14"1504"0"0,-117 12-1589 0 0,-131 3-142 0 0,0-3-1 0 0,61-8 0 0 0,115-18-20 0 0,-215 24-38 0 0,30-3 76 0 0,-59 10-39 0 0,-15 7 120 0 0,24-10-177 0 0,0-1 0 0 0,-1 1-1 0 0,1-1 1 0 0,0 0 0 0 0,-1 1 0 0 0,1-1 0 0 0,-1 0 0 0 0,1 0 0 0 0,0 0 0 0 0,-1 0 0 0 0,1-1 0 0 0,-1 1 0 0 0,1 0 0 0 0,0-1 0 0 0,-1 1 0 0 0,1 0-1 0 0,-2-2 1 0 0,3 2-3 0 0,-1 0-1 0 0,1 0 0 0 0,-1-1 0 0 0,1 1 0 0 0,-1 0 0 0 0,1 0 1 0 0,-1 0-1 0 0,0 0 0 0 0,1 0 0 0 0,-1 0 0 0 0,1 0 0 0 0,-1 0 1 0 0,1 0-1 0 0,-1 0 0 0 0,0 0 0 0 0,1 0 0 0 0,-1 0 0 0 0,1 0 1 0 0,-2 1-1 0 0,2-1 0 0 0,0 0 0 0 0,-1 0 0 0 0,1 1 0 0 0,0-1 0 0 0,-1 0 0 0 0,1 0 0 0 0,0 0 0 0 0,-1 0 0 0 0,1 0 0 0 0,0 0 0 0 0,-1 0 0 0 0,1 0 0 0 0,-1 0 0 0 0,1 0 1 0 0,0 0-1 0 0,-1 0 0 0 0,1 0 0 0 0,0 0 0 0 0,-1 0 0 0 0,1 0 0 0 0,0-1 0 0 0,-1 1 0 0 0,1 0 0 0 0,0 0 0 0 0,-1 0 0 0 0,1 0 0 0 0,0-1 0 0 0,-1 1 0 0 0,1 0 0 0 0,0 0 0 0 0,0-1 1 0 0,-1 1-1 0 0,1 0 0 0 0,0-1 0 0 0,-1 1 0 0 0,0-2 20 0 0,1 3 37 0 0,0-1-54 0 0,0-1-1 0 0,0 1 1 0 0,0 0-1 0 0,1 0 1 0 0,-1-1 0 0 0,0 1-1 0 0,1 0 1 0 0,-1 0-1 0 0,0 0 1 0 0,1 0 0 0 0,-1 0-1 0 0,0-1 1 0 0,1 1-1 0 0,-1 0 1 0 0,0 0 0 0 0,1 0-1 0 0,-1 0 1 0 0,0 0-1 0 0,1 0 1 0 0,-1 0-1 0 0,0 0 1 0 0,1 0 0 0 0,-1 0-1 0 0,0 0 1 0 0,1 0-1 0 0,-1 0 1 0 0,0 0 0 0 0,1 1-1 0 0,-1-1 1 0 0,1 0-3 0 0,0 0 0 0 0,-1 0 0 0 0,1 0 0 0 0,0 0 0 0 0,-1 0 0 0 0,1 0 0 0 0,0 0 0 0 0,-1 0 0 0 0,1 0 0 0 0,0 0 0 0 0,-1 0 0 0 0,1 0 0 0 0,0 0 0 0 0,-1 0 0 0 0,1-1 0 0 0,-1 1 1 0 0,1 0-1 0 0,0-1 0 0 0,-1 1 0 0 0,1 0 0 0 0,0-1 0 0 0,8-10 320 0 0,-9 11-319 0 0,1 0 0 0 0,-1 0 0 0 0,0 0 0 0 0,1 0-1 0 0,-1-1 1 0 0,0 1 0 0 0,1 0 0 0 0,-1 0 0 0 0,1 0 0 0 0,-1 0 0 0 0,0 0 0 0 0,1 0-1 0 0,-1 1 1 0 0,0-1 0 0 0,1 0 0 0 0,-1 0 0 0 0,0 0 0 0 0,1 0 0 0 0,-1 0 0 0 0,0 0 0 0 0,0 1-1 0 0,1-1 1 0 0,-1 0 0 0 0,0 0 0 0 0,1 0 0 0 0,-1 1 0 0 0,0-1 0 0 0,0 0 0 0 0,0 0-1 0 0,1 1 1 0 0,-1-1 0 0 0,0 0 0 0 0,0 0 0 0 0,0 1 0 0 0,1-1 0 0 0,-1 0 0 0 0,0 1 0 0 0,0 0-1 0 0,2 4-2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8:13.386"/>
    </inkml:context>
    <inkml:brush xml:id="br0">
      <inkml:brushProperty name="width" value="0.1" units="cm"/>
      <inkml:brushProperty name="height" value="0.1" units="cm"/>
      <inkml:brushProperty name="color" value="#E71224"/>
    </inkml:brush>
  </inkml:definitions>
  <inkml:trace contextRef="#ctx0" brushRef="#br0">1 162 455 0 0,'1'-2'161'0'0,"1"0"0"0"0,-1 0 0 0 0,1 0 0 0 0,0 0 0 0 0,0 0 0 0 0,0 0 0 0 0,0 0 0 0 0,0 1 0 0 0,0-1 0 0 0,0 1 0 0 0,1 0 0 0 0,3-2 0 0 0,-1 1 144 0 0,1 0 1 0 0,-1 1-1 0 0,1 0 0 0 0,-1 1 0 0 0,8-1 0 0 0,0 0-278 0 0,-1 0-1 0 0,1 1 0 0 0,0 0 0 0 0,0 1 1 0 0,-1 1-1 0 0,1 0 0 0 0,-1 0 0 0 0,25 9 0 0 0,-11-1-26 0 0,0-1 0 0 0,1-1 0 0 0,0-2 0 0 0,0 0 0 0 0,40 2 0 0 0,-7 0 0 0 0,-29-6 135 0 0,1 0 0 0 0,-1-2-1 0 0,52-7 1 0 0,-47 3 67 0 0,0 2 0 0 0,48 3-1 0 0,-13 5-125 0 0,1-3 0 0 0,0-3 0 0 0,95-13 0 0 0,-94 3 4 0 0,1 2-1 0 0,0 4 0 0 0,107 8 1 0 0,121 11-70 0 0,-197-14-10 0 0,20-1 0 0 0,82-1 84 0 0,42-3 52 0 0,-86-10-2 0 0,-40 2-67 0 0,157 6 0 0 0,-211 7-68 0 0,93-9 0 0 0,68-22 28 0 0,23-1 212 0 0,227-23 623 0 0,-185 26-593 0 0,-283 28-263 0 0,0 0-1 0 0,0 1 1 0 0,-1 0 0 0 0,1 1-1 0 0,-1 0 1 0 0,1 0 0 0 0,-1 2-1 0 0,0-1 1 0 0,0 1 0 0 0,0 1-1 0 0,0 0 1 0 0,-1 1 0 0 0,0 0-1 0 0,0 0 1 0 0,11 10 0 0 0,-1-1-212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8:18.195"/>
    </inkml:context>
    <inkml:brush xml:id="br0">
      <inkml:brushProperty name="width" value="0.1" units="cm"/>
      <inkml:brushProperty name="height" value="0.1" units="cm"/>
      <inkml:brushProperty name="color" value="#E71224"/>
    </inkml:brush>
  </inkml:definitions>
  <inkml:trace contextRef="#ctx0" brushRef="#br0">1 94 2671 0 0,'72'-26'303'0'0,"-42"29"266"0"0,1-1-526 0 0,-1 1 0 0 0,33 7-1 0 0,-51-8 152 0 0,0-2 0 0 0,1 1-1 0 0,-1-2 1 0 0,1 1-1 0 0,13-4 1 0 0,31-1 335 0 0,-44 4-463 0 0,-1 0 1 0 0,1-1-1 0 0,0-1 0 0 0,0 0 1 0 0,20-9-1 0 0,27-5 805 0 0,-53 16-810 0 0,1 0 0 0 0,0 1 0 0 0,-1 0 0 0 0,1 1-1 0 0,10 1 1 0 0,18 1-50 0 0,75-5-11 0 0,-105 2-5 0 0,3 1 24 0 0,0-1 0 0 0,0-1-1 0 0,1 0 1 0 0,-1 0-1 0 0,0 0 1 0 0,13-5 0 0 0,5-2 24 0 0,1 2 1 0 0,0 1-1 0 0,0 1 1 0 0,29-1-1 0 0,-27 3-39 0 0,-29 2-2 0 0,10-1 8 0 0,0 0 0 0 0,0 1 1 0 0,0 0-1 0 0,19 3 0 0 0,-26-2-10 0 0,1-1 0 0 0,-1 0 0 0 0,1 0 0 0 0,-1 0 0 0 0,1 0 0 0 0,5-2 0 0 0,12 0 0 0 0,-3 3 0 0 0,0 1 0 0 0,0 1 0 0 0,30 8 0 0 0,-34-6 0 0 0,1-1 0 0 0,0-1 0 0 0,0-1 0 0 0,0 0 0 0 0,33-1 0 0 0,-36-2 0 0 0,0 2 0 0 0,0-1 0 0 0,0 2 0 0 0,22 4 0 0 0,-19-2 0 0 0,0-2 0 0 0,24 2 0 0 0,-5-2 0 0 0,66 12 0 0 0,1 0 0 0 0,70-9 64 0 0,-138-6-43 0 0,53-11 0 0 0,-16 3 145 0 0,-50 8-166 0 0,0 0 0 0 0,0 2 0 0 0,0 1 0 0 0,22 4 0 0 0,-37-5 24 0 0,1-1 0 0 0,-1 0 0 0 0,0 0 0 0 0,0 0 0 0 0,1-1 0 0 0,-1 0 0 0 0,0 0 0 0 0,8-3 0 0 0,-13 4 17 0 0,0 0 0 0 0,0-1 0 0 0,-1 1 0 0 0,1-1 0 0 0,0 1 0 0 0,0-1 0 0 0,-1 1 0 0 0,1-1 0 0 0,-1 1 0 0 0,1-1 0 0 0,0 0 0 0 0,-1 1 0 0 0,1-1 0 0 0,-1 0 0 0 0,0 1 0 0 0,1-1 0 0 0,-1 0 0 0 0,0 0 0 0 0,1-1 0 0 0,-1 2-9 0 0,0 0 1 0 0,0-1-1 0 0,1 1 0 0 0,-1-1 1 0 0,0 1-1 0 0,0 0 0 0 0,0-1 1 0 0,0 1-1 0 0,1 0 0 0 0,-1-1 1 0 0,0 1-1 0 0,0 0 0 0 0,1-1 1 0 0,-1 1-1 0 0,0 0 0 0 0,0 0 0 0 0,1-1 1 0 0,-1 1-1 0 0,0 0 0 0 0,1 0 1 0 0,0-1-1 0 0,1 3-63 0 0,1-1-1 0 0,-1 1 1 0 0,0 0 0 0 0,0 0 0 0 0,0-1-1 0 0,0 1 1 0 0,0 1 0 0 0,0-1-1 0 0,0 0 1 0 0,-1 0 0 0 0,1 1 0 0 0,1 3-1 0 0,-3-6-6 0 0,4 7-416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8:31.432"/>
    </inkml:context>
    <inkml:brush xml:id="br0">
      <inkml:brushProperty name="width" value="0.1" units="cm"/>
      <inkml:brushProperty name="height" value="0.1" units="cm"/>
      <inkml:brushProperty name="color" value="#E71224"/>
    </inkml:brush>
  </inkml:definitions>
  <inkml:trace contextRef="#ctx0" brushRef="#br0">1 100 719 0 0,'5'0'21'0'0,"0"1"0"0"0,0 0 0 0 0,-1 0 0 0 0,1 0-1 0 0,0 1 1 0 0,0 0 0 0 0,-1 0 0 0 0,9 4 0 0 0,-8-3-7 0 0,1 0 1 0 0,-1-1 0 0 0,1 1 0 0 0,0-1 0 0 0,11 2-1 0 0,-7-4 257 0 0,0 1 0 0 0,-1-2-1 0 0,1 1 1 0 0,12-3 0 0 0,-13 2-199 0 0,-1 1 1 0 0,1 0 0 0 0,15 2-1 0 0,8 1-18 0 0,25 2 516 0 0,-41-4-470 0 0,0 1-1 0 0,0 0 1 0 0,-1 1 0 0 0,19 7-1 0 0,18 3 6 0 0,-25-9-33 0 0,-18-3-45 0 0,0 1-1 0 0,0 0 0 0 0,13 4 0 0 0,-16-5 14 0 0,0 1 0 0 0,0-1 0 0 0,0 0 0 0 0,1 0 0 0 0,7-1 0 0 0,18 3 90 0 0,-26-2-121 0 0,-1 0 0 0 0,1 0 1 0 0,-1-1-1 0 0,0 0 0 0 0,1 0 1 0 0,-1 0-1 0 0,1-1 0 0 0,-1 0 1 0 0,0 0-1 0 0,1 0 0 0 0,-1-1 1 0 0,0 1-1 0 0,0-1 0 0 0,0-1 1 0 0,7-3-1 0 0,-8 4 4 0 0,1 0 0 0 0,0 0 0 0 0,-1 0 0 0 0,1 1 0 0 0,0 0 0 0 0,0 0 0 0 0,0 0 0 0 0,8 0 0 0 0,-10 1-5 0 0,0-1-1 0 0,-1 1 0 0 0,1-1 0 0 0,0 1 0 0 0,-1-1 0 0 0,1 0 1 0 0,-1 0-1 0 0,3-2 0 0 0,-2 2 1 0 0,0 0 0 0 0,0-1 0 0 0,-1 1 0 0 0,1 0 0 0 0,0 1 0 0 0,0-1 0 0 0,0 1-1 0 0,4-1 1 0 0,0 2 10 0 0,-6-1-14 0 0,0 1 0 0 0,0-1 0 0 0,0 0-1 0 0,0 1 1 0 0,1-1 0 0 0,-1 0 0 0 0,0 0 0 0 0,0 0 0 0 0,0 0 0 0 0,1 0 0 0 0,1-1-1 0 0,8-2 25 0 0,-1 0-1 0 0,2 1 0 0 0,-1 1 0 0 0,20-1 0 0 0,60 0 101 0 0,-71-8-68 0 0,-11 8-33 0 0,0-1-1 0 0,-1-1 1 0 0,1 1-1 0 0,-1-1 0 0 0,0-1 1 0 0,0 1-1 0 0,7-7 1 0 0,-12 9-27 0 0,34-15 64 0 0,-31 14-25 0 0,0 1 0 0 0,-1 1 0 0 0,1-1 0 0 0,1 1 0 0 0,-1 0 0 0 0,8 0-1 0 0,-6 0-25 0 0,1 0 0 0 0,-1 0 0 0 0,0-1 0 0 0,11-3 0 0 0,-12 3 0 0 0,1 0-1 0 0,0 0 1 0 0,0 1 0 0 0,11-1-1 0 0,-18 2-12 0 0,0 0 0 0 0,-1 0 0 0 0,1 0 0 0 0,-1 0 0 0 0,1 0 0 0 0,-1 0 0 0 0,1 0 0 0 0,-1 0 0 0 0,1 0 0 0 0,-1 0 0 0 0,0 0 0 0 0,1 1 0 0 0,-1-1 0 0 0,1 0 0 0 0,-1 0 0 0 0,1 1 0 0 0,-1-1 0 0 0,0 0 0 0 0,1 0 0 0 0,-1 1 0 0 0,1-1 0 0 0,-1 0 0 0 0,0 1 0 0 0,1-1 0 0 0,-1 1 0 0 0,0-1 0 0 0,1 1 0 0 0,-1 0 11 0 0,2-4 41 0 0,-2 3-46 0 0,1 0 0 0 0,-1 0-1 0 0,0 0 1 0 0,0 0 0 0 0,0-1 0 0 0,0 1 0 0 0,0 0-1 0 0,0 0 1 0 0,0 0 0 0 0,0 0 0 0 0,0 0-1 0 0,0-1 1 0 0,0 1 0 0 0,0 0 0 0 0,0 0 0 0 0,1 0-1 0 0,-1 0 1 0 0,0 0 0 0 0,0 0 0 0 0,0-1-1 0 0,0 1 1 0 0,0 0 0 0 0,0 0 0 0 0,1 0 0 0 0,-1 0-1 0 0,0 0 1 0 0,0 0 0 0 0,0 0 0 0 0,0 0-1 0 0,0 0 1 0 0,1 0 0 0 0,-1 0 0 0 0,0 0 0 0 0,0 0-1 0 0,0 0 1 0 0,0 0 0 0 0,1 0 0 0 0,-1 0-1 0 0,0 0-2 0 0,1 0-1 0 0,-1 0 1 0 0,0 0-1 0 0,1 0 0 0 0,-1 0 1 0 0,0 0-1 0 0,1 0 1 0 0,-1 0-1 0 0,0 0 1 0 0,1 0-1 0 0,-1 0 0 0 0,0 0 1 0 0,0 1-1 0 0,1-1 1 0 0,-1 0-1 0 0,0 0 0 0 0,0 0 1 0 0,1 0-1 0 0,-1 1 1 0 0,0-1-1 0 0,0 0 1 0 0,1 0-1 0 0,-1 1 0 0 0,0-1 1 0 0,0 1-1 0 0,0-1 0 0 0,0 0-1 0 0,0 0 0 0 0,1 0 1 0 0,-1 0-1 0 0,0 0 1 0 0,0 0-1 0 0,0 0 0 0 0,0 0 1 0 0,0 1-1 0 0,0-1 1 0 0,0 0-1 0 0,0 0 0 0 0,0 0 1 0 0,0 0-1 0 0,0 0 1 0 0,0 0-1 0 0,1 0 0 0 0,-1 0 1 0 0,0 0-1 0 0,0 0 1 0 0,0 0-1 0 0,0 0 0 0 0,0 0 1 0 0,0 0-1 0 0,0 0 1 0 0,0 0-1 0 0,0 0 0 0 0,1 0 1 0 0,-1 0-1 0 0,0 0 0 0 0,0 0 1 0 0,0 0-1 0 0,0 0 1 0 0,0 0-1 0 0,0 0 0 0 0,0 0 1 0 0,0 0-1 0 0,1 0 1 0 0,-1 0-1 0 0,0 0 0 0 0,0 0 1 0 0,0 0-1 0 0,0 0 1 0 0,0 0-1 0 0,0 0 0 0 0,0 0 1 0 0,0-1-1 0 0,0 1 1 0 0,0 0-1 0 0,0 0 0 0 0,1 0 1 0 0,-1 0-1 0 0,0 0 1 0 0,0 0-1 0 0,0 0 0 0 0,0 0 1 0 0,0 0-1 0 0,0-1 1 0 0,0 1-1 0 0,0 0 0 0 0,20-7 59 0 0,-13 6-60 0 0,-6 1 0 0 0,-1 0 0 0 0,0 0 0 0 0,1 0 0 0 0,-1 0 0 0 0,0 0 0 0 0,1 0 0 0 0,-1 0 0 0 0,0 0 0 0 0,1 0 0 0 0,-1 0 0 0 0,0 0 0 0 0,1 0 0 0 0,-1 0 0 0 0,1 0 0 0 0,-1 0 0 0 0,0 0 0 0 0,1 0 0 0 0,-1 0 0 0 0,0 1 0 0 0,1-1 0 0 0,-1 0 0 0 0,0 0 0 0 0,1 0 0 0 0,-1 0 0 0 0,0 1 0 0 0,1-1 0 0 0,0 1 0 0 0,0 0 0 0 0,1 0 0 0 0,-1-1 0 0 0,0 1 0 0 0,1 0 0 0 0,-1-1 0 0 0,1 1 0 0 0,-1-1 0 0 0,1 1 0 0 0,-1-1 0 0 0,1 0 0 0 0,-1 0 0 0 0,1 0 0 0 0,-1 0 0 0 0,1 0 0 0 0,0 0 0 0 0,-1 0 0 0 0,1 0 0 0 0,-1-1 0 0 0,1 1 0 0 0,1-1 0 0 0,31-13 0 0 0,-6 15 0 0 0,2-11 0 0 0,-26 8 30 0 0,1 1-1 0 0,-1-1 0 0 0,0 0 1 0 0,0 0-1 0 0,5-4 0 0 0,-7 5 2 0 0,1 0 0 0 0,-1 0 0 0 0,0 1 0 0 0,1-1 0 0 0,-1 1 0 0 0,1-1 0 0 0,0 1 0 0 0,-1 0 0 0 0,1 0 0 0 0,3 0 0 0 0,16-1-4 0 0,-20 0-32 0 0,1 1 1 0 0,-1-1-1 0 0,1 1 0 0 0,0-1 0 0 0,-1 1 0 0 0,1 0 0 0 0,0 0 0 0 0,-1 1 0 0 0,1-1 0 0 0,0 0 0 0 0,-1 1 0 0 0,1-1 1 0 0,-1 1-1 0 0,1 0 0 0 0,-1 0 0 0 0,1 0 0 0 0,-1 0 0 0 0,4 3 0 0 0,0 1-78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8:35.182"/>
    </inkml:context>
    <inkml:brush xml:id="br0">
      <inkml:brushProperty name="width" value="0.1" units="cm"/>
      <inkml:brushProperty name="height" value="0.1" units="cm"/>
      <inkml:brushProperty name="color" value="#E71224"/>
    </inkml:brush>
  </inkml:definitions>
  <inkml:trace contextRef="#ctx0" brushRef="#br0">1 134 1295 0 0,'295'23'123'0'0,"-223"-14"-110"0"0,-44-7-13 0 0,0-1 0 0 0,0-1 0 0 0,1-1 0 0 0,-1-2 0 0 0,0-1 0 0 0,0-1 0 0 0,-1-1 0 0 0,30-11 0 0 0,154-41 144 0 0,-173 51 90 0 0,1 1-1 0 0,-1 3 1 0 0,63 1 0 0 0,-9 2-89 0 0,-1-4-1 0 0,106-17 0 0 0,-140 11-44 0 0,-37 5-21 0 0,0 2 1 0 0,38-3 0 0 0,-56 6-26 0 0,17 0-21 0 0,-19-1-20 0 0,0 1 0 0 0,-1 0 0 0 0,1 0 0 0 0,0 0-1 0 0,0 0 1 0 0,0 0 0 0 0,0 0 0 0 0,0 0 0 0 0,0-1 0 0 0,0 1-1 0 0,0 0 1 0 0,0 0 0 0 0,0 0 0 0 0,-1 0 0 0 0,1 0 0 0 0,0-1-1 0 0,0 1 1 0 0,0 0 0 0 0,0 0 0 0 0,0 0 0 0 0,0 0 0 0 0,0 0-1 0 0,0-1 1 0 0,0 1 0 0 0,0 0 0 0 0,0 0 0 0 0,0 0-1 0 0,0 0 1 0 0,0-1 0 0 0,1 1 0 0 0,-1 0 0 0 0,0 0 0 0 0,0 0-1 0 0,0 0 1 0 0,0 0 0 0 0,0 0 0 0 0,0-1 0 0 0,0 1 0 0 0,0 0-1 0 0,0 0 1 0 0,0 0 0 0 0,1 0 0 0 0,-1 0 0 0 0,0 0-1 0 0,0 0 1 0 0,0 0 0 0 0,0-1 0 0 0,0 1 0 0 0,1 0 0 0 0,-1 0-1 0 0,0 0-32 0 0,-1 0 0 0 0,1 0 0 0 0,0 0 0 0 0,0 0 0 0 0,-1 0 0 0 0,1 0 0 0 0,0 0 0 0 0,0-1 0 0 0,-1 1 0 0 0,1 0 0 0 0,0 0 0 0 0,0 0 0 0 0,-1 0 0 0 0,1 0 0 0 0,0 1 0 0 0,0-1 0 0 0,-1 0 0 0 0,1 0 0 0 0,0 0 0 0 0,0 0 0 0 0,-1 0 0 0 0,1 0 0 0 0,0 0 0 0 0,0 0 0 0 0,0 0 0 0 0,-1 1 0 0 0,1-1 0 0 0,0 0 0 0 0,0 0 0 0 0,0 0 0 0 0,0 1 0 0 0,-1-1 0 0 0,1 0 0 0 0,0 0 0 0 0,0 0 0 0 0,0 1 0 0 0,0-1 0 0 0,0 0 0 0 0,0 0 0 0 0,-1 0 0 0 0,1 1 0 0 0,0-1 0 0 0,0 0 0 0 0,0 0 0 0 0,0 1 0 0 0,0-1 0 0 0,0 0 0 0 0,0 1 0 0 0,3 2-1280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8:36.564"/>
    </inkml:context>
    <inkml:brush xml:id="br0">
      <inkml:brushProperty name="width" value="0.1" units="cm"/>
      <inkml:brushProperty name="height" value="0.1" units="cm"/>
      <inkml:brushProperty name="color" value="#E71224"/>
    </inkml:brush>
  </inkml:definitions>
  <inkml:trace contextRef="#ctx0" brushRef="#br0">0 47 1207 0 0,'388'-35'275'0'0,"-208"24"-171"0"0,-136 11-49 0 0,-42 0-55 0 0,1 0 0 0 0,0 0-1 0 0,-1 1 1 0 0,1 0 0 0 0,0-1 0 0 0,-1 1 0 0 0,1 0 0 0 0,-1 0 0 0 0,1 0 0 0 0,-1 1 0 0 0,1-1 0 0 0,3 4-1 0 0,-6-5 1 0 0,1 0 0 0 0,-1 1 0 0 0,0-1 0 0 0,0 0 0 0 0,0 1 0 0 0,0-1 0 0 0,0 0 0 0 0,1 0 0 0 0,-1 1 0 0 0,0-1 0 0 0,0 0 0 0 0,0 1 0 0 0,0-1 0 0 0,0 0 0 0 0,0 0 0 0 0,0 1 0 0 0,0-1 0 0 0,0 0 0 0 0,0 1 0 0 0,0-1 0 0 0,0 0 0 0 0,0 1 0 0 0,-1-1 0 0 0,1 0 0 0 0,0 0 0 0 0,0 1 0 0 0,0-1 0 0 0,0 0 0 0 0,0 0 0 0 0,-1 1 0 0 0,1-1 0 0 0,0 0 0 0 0,0 0 0 0 0,0 1 0 0 0,-1-1 0 0 0,1 0 0 0 0,0 0 0 0 0,0 0 0 0 0,-1 0 0 0 0,1 1 0 0 0,0-1 0 0 0,-1 0 0 0 0,1 0 0 0 0,-1 0 0 0 0,-17 9 0 0 0,12-6 0 0 0,-3 2 0 0 0,-3 2 0 0 0,0-1 0 0 0,0 0 0 0 0,0-1 0 0 0,-14 4 0 0 0,21-7 5 0 0,-14 5-15 0 0,19-7 11 0 0,-1 0 1 0 0,1 0-1 0 0,0 0 1 0 0,-1 0-1 0 0,1 0 0 0 0,0 0 1 0 0,-1 1-1 0 0,1-1 1 0 0,0 0-1 0 0,-1 0 1 0 0,1 0-1 0 0,0 0 0 0 0,-1 0 1 0 0,1-1-1 0 0,0 1 1 0 0,-1 0-1 0 0,1 0 1 0 0,0 0-1 0 0,-1 0 0 0 0,1 0 1 0 0,0 0-1 0 0,0 0 1 0 0,-1-1-1 0 0,1 1 1 0 0,0 0-1 0 0,-1 0 0 0 0,1-1 1 0 0,0 1-1 0 0,0 0 1 0 0,0 0-1 0 0,-1-1 1 0 0,1 1-1 0 0,0 0 0 0 0,0 0 1 0 0,0-1-1 0 0,-1 1 1 0 0,1 0-1 0 0,0-1 0 0 0,0 1 1 0 0,0 0-1 0 0,0-1 1 0 0,0 1-1 0 0,0 0 1 0 0,0-1-1 0 0,0 1 0 0 0,1-2 59 0 0,1 0-1 0 0,-1 0 0 0 0,1 0 0 0 0,0 0 0 0 0,0 0 0 0 0,0 1 0 0 0,0-1 0 0 0,0 1 0 0 0,4-3 0 0 0,-4 4-16 0 0,4 8-32 0 0,-6-7-11 0 0,0-1 0 0 0,0 0 0 0 0,0 0 0 0 0,0 1 0 0 0,1-1 0 0 0,-1 0 0 0 0,0 1 0 0 0,0-1 0 0 0,0 0 0 0 0,0 0 0 0 0,0 1 0 0 0,1-1 0 0 0,-1 0 0 0 0,0 0 0 0 0,0 1 0 0 0,0-1 0 0 0,1 0 0 0 0,-1 0 0 0 0,0 0 0 0 0,0 0 0 0 0,1 1 0 0 0,-1-1 0 0 0,0 0 0 0 0,0 0 0 0 0,1 0 0 0 0,-1 0 0 0 0,0 0 0 0 0,1 0 0 0 0,-1 0 0 0 0,0 0-1 0 0,1 0 1 0 0,1 2 0 0 0,-1-1 0 0 0,1 0 0 0 0,-1 1 0 0 0,1-1 0 0 0,-1 1 0 0 0,1-1 0 0 0,-1 1 0 0 0,2 2 0 0 0,-1-1 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0:21.614"/>
    </inkml:context>
    <inkml:brush xml:id="br0">
      <inkml:brushProperty name="width" value="0.1" units="cm"/>
      <inkml:brushProperty name="height" value="0.1" units="cm"/>
      <inkml:brushProperty name="color" value="#E71224"/>
    </inkml:brush>
  </inkml:definitions>
  <inkml:trace contextRef="#ctx0" brushRef="#br0">1 198 1839 0 0,'6'-6'37'0'0,"1"1"-1"0"0,0 0 0 0 0,0 0 0 0 0,1 1 0 0 0,7-4 0 0 0,-12 7-31 0 0,18-11 1191 0 0,26-19 0 0 0,4-2-635 0 0,-33 24-421 0 0,0 0 0 0 0,0 1-1 0 0,1 1 1 0 0,0 1 0 0 0,0 1 0 0 0,0 1-1 0 0,1 0 1 0 0,0 1 0 0 0,-1 2 0 0 0,22 0-1 0 0,-13 2 13 0 0,-16-1-86 0 0,0 1 1 0 0,20-3 0 0 0,20-7 72 0 0,-23 3 9 0 0,0 2-1 0 0,31 0 1 0 0,-1 0-25 0 0,-39 2-53 0 0,38 1 1 0 0,-1 3-38 0 0,-30-2-12 0 0,38 5-1 0 0,-34 2 12 0 0,-1 1 1 0 0,34 14-1 0 0,-4-1-1 0 0,-37-16 1 0 0,-1-1 0 0 0,1-1 0 0 0,0-1-1 0 0,41-1 1 0 0,-7 0 15 0 0,43-3 36 0 0,2-1-17 0 0,-17 9-11 0 0,97-1-57 0 0,-59 0 2 0 0,-94-2 0 0 0,117 13 0 0 0,-110-12 0 0 0,107 4 8 0 0,16 2 166 0 0,-100-4-150 0 0,0-3 0 0 0,84-6 1 0 0,-113 2-24 0 0,111-1 18 0 0,-64 2 4 0 0,102-12-1 0 0,-96 4 11 0 0,106 3-1 0 0,-188 5-33 0 0,123-5 38 0 0,-48 1 1 0 0,47-9 65 0 0,-14 2-29 0 0,-82 8-45 0 0,-19 1-21 0 0,0 2 0 0 0,0-1 0 0 0,-1 1 0 0 0,1 0-1 0 0,13 2 1 0 0,-13-1-50 0 0,0 1 0 0 0,0-1 1 0 0,0 1-1 0 0,0 1 0 0 0,-1 0 0 0 0,1 0 0 0 0,-1 0 0 0 0,0 1 0 0 0,0 0 0 0 0,0 0 0 0 0,0 1 0 0 0,7 7 0 0 0,-3-1-3005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5:08.687"/>
    </inkml:context>
    <inkml:brush xml:id="br0">
      <inkml:brushProperty name="width" value="0.1" units="cm"/>
      <inkml:brushProperty name="height" value="0.1" units="cm"/>
      <inkml:brushProperty name="color" value="#E71224"/>
    </inkml:brush>
  </inkml:definitions>
  <inkml:trace contextRef="#ctx0" brushRef="#br0">1 82 919 0 0,'2'-2'249'0'0,"1"-1"0"0"0,0 1 0 0 0,-1 0 0 0 0,1 0 0 0 0,0 0 0 0 0,0 0 0 0 0,1 0 0 0 0,-1 1 0 0 0,0 0 0 0 0,0-1 0 0 0,1 1 0 0 0,-1 0 0 0 0,1 1 0 0 0,5-2 0 0 0,4 0 75 0 0,-1 1 1 0 0,0 0-1 0 0,14 1 0 0 0,-7 2-211 0 0,26 5 0 0 0,-31-4-31 0 0,-1 0-1 0 0,2-1 1 0 0,-1-1-1 0 0,18 0 1 0 0,-28-2-22 0 0,10 0 122 0 0,1 0 0 0 0,-1 0 0 0 0,0 1 0 0 0,0 1-1 0 0,0 1 1 0 0,27 6 0 0 0,-18-3-59 0 0,25 4-1 0 0,-24-5-8 0 0,24 7 0 0 0,-37-9-75 0 0,0 0 0 0 0,1 0 0 0 0,0-1 0 0 0,-1-1-1 0 0,1 0 1 0 0,-1 0 0 0 0,1-1 0 0 0,0-1 0 0 0,-1 0-1 0 0,0 0 1 0 0,1-1 0 0 0,-1-1 0 0 0,0 0 0 0 0,0 0-1 0 0,-1-1 1 0 0,0 0 0 0 0,1-1 0 0 0,13-11 0 0 0,-14 9 79 0 0,1 0 1 0 0,0 1-1 0 0,1 1 1 0 0,0 0-1 0 0,0 0 1 0 0,24-7 0 0 0,-29 11-148 0 0,1 1 1 0 0,-1 0-1 0 0,0 0 1 0 0,0 0-1 0 0,1 1 1 0 0,-1 0 0 0 0,0 1-1 0 0,1 0 1 0 0,-1 0-1 0 0,0 0 1 0 0,0 1 0 0 0,0 0-1 0 0,14 6 1 0 0,-3 1-2307 0 0,1 2-772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0:23.186"/>
    </inkml:context>
    <inkml:brush xml:id="br0">
      <inkml:brushProperty name="width" value="0.1" units="cm"/>
      <inkml:brushProperty name="height" value="0.1" units="cm"/>
      <inkml:brushProperty name="color" value="#E71224"/>
    </inkml:brush>
  </inkml:definitions>
  <inkml:trace contextRef="#ctx0" brushRef="#br0">1 142 719 0 0,'6'3'165'0'0,"1"-2"0"0"0,1 1 0 0 0,-1-1 0 0 0,0 0 0 0 0,0 0 0 0 0,0 0 0 0 0,1-1 0 0 0,9-2 0 0 0,9 2 318 0 0,45 0 323 0 0,116-15-1 0 0,-173 13-799 0 0,415-54 831 0 0,-256 32-570 0 0,-124 15-98 0 0,0 1 1 0 0,93 0 0 0 0,-76 8-133 0 0,132-17 0 0 0,-133 11 33 0 0,0 2-1 0 0,1 4 0 0 0,111 13 1 0 0,-101-8-30 0 0,149-11 0 0 0,-117 0 61 0 0,470 13-51 0 0,-542-5-47 0 0,137-1-3 0 0,0 0 0 0 0,-101 1 168 0 0,0-3-1 0 0,82-11 0 0 0,-142 10-311 0 0,1 0 0 0 0,-1 1-1 0 0,1 0 1 0 0,0 1 0 0 0,-1 0 0 0 0,1 1 0 0 0,-1 1 0 0 0,1 0 0 0 0,-1 0 0 0 0,1 1 0 0 0,22 10-1 0 0,-22-8-2123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0:27.085"/>
    </inkml:context>
    <inkml:brush xml:id="br0">
      <inkml:brushProperty name="width" value="0.1" units="cm"/>
      <inkml:brushProperty name="height" value="0.1" units="cm"/>
      <inkml:brushProperty name="color" value="#E71224"/>
    </inkml:brush>
  </inkml:definitions>
  <inkml:trace contextRef="#ctx0" brushRef="#br0">1 236 1007 0 0,'37'15'57'0'0,"-21"-7"54"0"0,0-2 0 0 0,1 0 0 0 0,-1-1 0 0 0,1-1 0 0 0,0 0 1 0 0,0-1-1 0 0,19 0 0 0 0,172-17 1162 0 0,-157 8-1108 0 0,187-9 47 0 0,-68 6-126 0 0,183-12 547 0 0,-26 1 166 0 0,-280 16-713 0 0,81-5 64 0 0,199-19 226 0 0,-127 14-197 0 0,37-5 50 0 0,-118 0-172 0 0,-10 1 160 0 0,183-6-1 0 0,-202 24-199 0 0,-16 2 23 0 0,-1-3 0 0 0,107-16-1 0 0,-81-5 84 0 0,-60 11 9 0 0,79-9 0 0 0,-113 20-122 0 0,-1 0 0 0 0,1 0 0 0 0,0 0 0 0 0,-1 1-1 0 0,1 0 1 0 0,-1 0 0 0 0,1 0 0 0 0,-1 0 0 0 0,9 4 0 0 0,-11-4-7 0 0,-1 0 0 0 0,1 0 0 0 0,0 0 0 0 0,0 0 1 0 0,-1 0-1 0 0,1 1 0 0 0,-1-1 0 0 0,1 0 0 0 0,-1 1 0 0 0,0-1 0 0 0,1 1 1 0 0,-1-1-1 0 0,0 1 0 0 0,0 0 0 0 0,0 0 0 0 0,0-1 0 0 0,0 1 0 0 0,-1 0 1 0 0,1 0-1 0 0,0 0 0 0 0,-1 0 0 0 0,0 0 0 0 0,1 0 0 0 0,-1 3 0 0 0,1-5-2 0 0,0 1 0 0 0,0 0-1 0 0,0-1 1 0 0,0 1 0 0 0,0 0 0 0 0,1-1-1 0 0,-1 1 1 0 0,0-1 0 0 0,0 0-1 0 0,1 1 1 0 0,-1-1 0 0 0,0 0-1 0 0,0 0 1 0 0,1 0 0 0 0,-1 0-1 0 0,2 0 1 0 0,7 1-1 0 0,2 2 0 0 0,1 0 0 0 0,0-2 0 0 0,0 1 0 0 0,0-2 0 0 0,0 1 0 0 0,0-2 0 0 0,18-2 0 0 0,-7 1 0 0 0,-1-1 0 0 0,31-8 0 0 0,-38 7 0 0 0,1 0 0 0 0,0 1 0 0 0,-1 1 0 0 0,26 0 0 0 0,48 14 0 0 0,7 1 0 0 0,139-15-6 0 0,-85-1 87 0 0,-131 4-72 0 0,1 1-1 0 0,-1 2 1 0 0,0 0 0 0 0,0 0-1 0 0,-1 2 1 0 0,35 15 0 0 0,-49-19-6 0 0,16 4 5 0 0,0 0 0 0 0,0-2 0 0 0,1 0 0 0 0,32 0 0 0 0,-23-1-1 0 0,36 7-1 0 0,61 25-6 0 0,31 6 0 0 0,-154-40 0 0 0,7 2 0 0 0,1 0 0 0 0,0-1 0 0 0,0-1 0 0 0,0 0 0 0 0,0-1 0 0 0,22-3 0 0 0,5-1 0 0 0,-30 3 0 0 0,0 0 0 0 0,0 0 0 0 0,15-5 0 0 0,-24 5 23 0 0,1 1-1 0 0,0-1 1 0 0,-1 0-1 0 0,1 0 1 0 0,-1 0-1 0 0,0 0 1 0 0,1-1-1 0 0,-1 1 1 0 0,0 0-1 0 0,0-1 1 0 0,0 1-1 0 0,1 0 1 0 0,-1-1-1 0 0,-1 1 1 0 0,1-1-1 0 0,0 0 1 0 0,0 1-1 0 0,-1-1 1 0 0,1 0-1 0 0,-1 1 1 0 0,1-1-1 0 0,-1 0 0 0 0,0 0 1 0 0,1 1-1 0 0,-1-1 1 0 0,0 0-1 0 0,0 0 1 0 0,-1-2-1 0 0,2 2 15 0 0,2 5 46 0 0,0 5-680 0 0,-2-1-2170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0:31.408"/>
    </inkml:context>
    <inkml:brush xml:id="br0">
      <inkml:brushProperty name="width" value="0.1" units="cm"/>
      <inkml:brushProperty name="height" value="0.1" units="cm"/>
      <inkml:brushProperty name="color" value="#E71224"/>
    </inkml:brush>
  </inkml:definitions>
  <inkml:trace contextRef="#ctx0" brushRef="#br0">0 26 1351 0 0,'38'-9'324'0'0,"-1"3"-1"0"0,1 0 0 0 0,1 3 0 0 0,47 1 0 0 0,-48 4-267 0 0,50 8 0 0 0,-56-5-24 0 0,-1-1 0 0 0,58-1 0 0 0,3-8 556 0 0,146 10-1 0 0,-59 7-859 0 0,-130-10 361 0 0,17-1 22 0 0,-40-1-52 0 0,1 1 0 0 0,32 5 0 0 0,56 9 13 0 0,-84-10-50 0 0,-20-4-8 0 0,0 1 0 0 0,14 5 0 0 0,-16-4-14 0 0,0 0 0 0 0,0 0 0 0 0,-1 1 0 0 0,1 0 0 0 0,-1 1 0 0 0,0 0 0 0 0,0 0 0 0 0,-1 1 0 0 0,9 8 0 0 0,-15-13 2 0 0,0-1-1 0 0,-1 1 0 0 0,1-1 1 0 0,0 1-1 0 0,0-1 0 0 0,0 1 0 0 0,-1-1 1 0 0,1 1-1 0 0,0-1 0 0 0,0 0 1 0 0,0 1-1 0 0,0-1 0 0 0,0 0 0 0 0,0 0 1 0 0,0 0-1 0 0,0 0 0 0 0,0 0 0 0 0,-1 0 1 0 0,1 0-1 0 0,0 0 0 0 0,2 0 1 0 0,19-9 183 0 0,-4 2-116 0 0,-16 7-32 0 0,-1 0-28 0 0,0 0 0 0 0,0-1-1 0 0,0 1 1 0 0,0 0 0 0 0,0-1 0 0 0,0 1 0 0 0,-1 0 0 0 0,1-1 0 0 0,0 1 0 0 0,0-1 0 0 0,0 0 0 0 0,-1 1 0 0 0,1-1 0 0 0,0 1 0 0 0,-1-1 0 0 0,2-1 0 0 0,-2 2-11 0 0,2-1 36 0 0,-4 8-2 0 0,2 8-1440 0 0,2-10-192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0:46.196"/>
    </inkml:context>
    <inkml:brush xml:id="br0">
      <inkml:brushProperty name="width" value="0.1" units="cm"/>
      <inkml:brushProperty name="height" value="0.1" units="cm"/>
      <inkml:brushProperty name="color" value="#E71224"/>
    </inkml:brush>
  </inkml:definitions>
  <inkml:trace contextRef="#ctx0" brushRef="#br0">1 99 919 0 0,'33'-6'238'0'0,"1"1"-1"0"0,-1 3 0 0 0,67 2 0 0 0,-11 0-156 0 0,158 5 549 0 0,-203-4-615 0 0,1-2-1 0 0,-1-2 1 0 0,49-10-1 0 0,69-5 42 0 0,51 25 268 0 0,-143-2-247 0 0,0-3 0 0 0,81-8-1 0 0,-90-1-76 0 0,89-9 0 0 0,-114 14 0 0 0,0 2 0 0 0,45 5 0 0 0,-8 4 17 0 0,-8 1 39 0 0,119 0-1 0 0,10-24-55 0 0,-71 3 0 0 0,-98 11 0 0 0,0 0 0 0 0,27 5 0 0 0,18 1 0 0 0,39-1 13 0 0,-43-1 7 0 0,0-2 0 0 0,104-11-1 0 0,-148 5-19 0 0,11-1 0 0 0,-1 1 0 0 0,44 1 0 0 0,-9 2 0 0 0,-43-1 0 0 0,34 3 0 0 0,10 7 0 0 0,-32-3 0 0 0,0-2 0 0 0,-1-1 0 0 0,1-2 0 0 0,40-4 0 0 0,20-12 0 0 0,-34 5 0 0 0,125-7 0 0 0,112 24 0 0 0,-115-15 0 0 0,1-1 0 0 0,91 25 0 0 0,0 0 0 0 0,79-6 0 0 0,-53 0 0 0 0,-179-17 0 0 0,65 0 0 0 0,52 23 0 0 0,-219-13 0 0 0,41 4 0 0 0,73-1 0 0 0,-122-5 0 0 0,201-15 0 0 0,-208 14 0 0 0,0 1 0 0 0,1 0 0 0 0,-1 0 0 0 0,0 0 0 0 0,13 3 0 0 0,-6 0 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0:46.884"/>
    </inkml:context>
    <inkml:brush xml:id="br0">
      <inkml:brushProperty name="width" value="0.1" units="cm"/>
      <inkml:brushProperty name="height" value="0.1" units="cm"/>
      <inkml:brushProperty name="color" value="#E71224"/>
    </inkml:brush>
  </inkml:definitions>
  <inkml:trace contextRef="#ctx0" brushRef="#br0">0 48 2127 0 0,'50'-1'0'0'0,"-15"-1"88"0"0,-1 2-24 0 0,-6-2 0 0 0,-8-2-64 0 0,-3 2 0 0 0,5 1 0 0 0,13-5 0 0 0,23 0 104 0 0,16-1 8 0 0,9 1 0 0 0,-1 1 0 0 0,-4 1-112 0 0,-10 2 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0:49.103"/>
    </inkml:context>
    <inkml:brush xml:id="br0">
      <inkml:brushProperty name="width" value="0.1" units="cm"/>
      <inkml:brushProperty name="height" value="0.1" units="cm"/>
      <inkml:brushProperty name="color" value="#E71224"/>
    </inkml:brush>
  </inkml:definitions>
  <inkml:trace contextRef="#ctx0" brushRef="#br0">1 175 455 0 0,'72'6'845'0'0,"99"-4"0"0"0,-119-3-805 0 0,118-8 334 0 0,-37-9-139 0 0,28-4 5 0 0,224 10-155 0 0,-306 13-39 0 0,-25-2-35 0 0,70-9 0 0 0,-40-2 97 0 0,1 4 0 0 0,160 6 0 0 0,-181 4-75 0 0,126-11-1 0 0,63-29 51 0 0,-182 28 2 0 0,0 4-1 0 0,1 2 0 0 0,89 8 1 0 0,76-13-3 0 0,-81 0-82 0 0,78 9 0 0 0,-112 0 0 0 0,125-5 55 0 0,225 9 90 0 0,-350 1-145 0 0,171-13 0 0 0,-212 4 0 0 0,119 7 0 0 0,-167-1 0 0 0,331 3 0 0 0,-328-5 0 0 0,56 1 18 0 0,0 5 0 0 0,153 27 0 0 0,-202-26-15 0 0,-1-3 1 0 0,52-1-1 0 0,-27-1-3 0 0,-55-1-150 0 0,0 1-1 0 0,-1 0 0 0 0,23 8 0 0 0,-21-6-154 0 0,0 0-1 0 0,21 2 0 0 0,38-1-207 0 0,-48-4 851 0 0,1 0 0 0 0,-1 2 0 0 0,0 0 1 0 0,47 15-1 0 0,-41-9-189 0 0,0-1 0 0 0,1-1 0 0 0,0-1 1 0 0,0-2-1 0 0,0-1 0 0 0,1-2 0 0 0,-1-1 0 0 0,46-5 0 0 0,64-5-149 0 0,155 8 0 0 0,-206 3 0 0 0,-1-5 0 0 0,161-26 0 0 0,-182 20 0 0 0,1 3 0 0 0,131 3 0 0 0,113-4 0 0 0,39 2 0 0 0,-336 7 0 0 0,105 6 0 0 0,159-12 0 0 0,117 1 0 0 0,-363 5 0 0 0,339-21 0 0 0,-331 16 0 0 0,162-5 0 0 0,1-1 0 0 0,-90-9 0 0 0,-5 1 0 0 0,-103 18 0 0 0,0-1 0 0 0,0 1 0 0 0,0 1 0 0 0,0-1 0 0 0,12 4 0 0 0,-4 0 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0:50.652"/>
    </inkml:context>
    <inkml:brush xml:id="br0">
      <inkml:brushProperty name="width" value="0.1" units="cm"/>
      <inkml:brushProperty name="height" value="0.1" units="cm"/>
      <inkml:brushProperty name="color" value="#E71224"/>
    </inkml:brush>
  </inkml:definitions>
  <inkml:trace contextRef="#ctx0" brushRef="#br0">1 207 919 0 0,'107'-7'857'0'0,"-27"0"-594"0"0,31-6 123 0 0,-31 3-153 0 0,-3-4 84 0 0,-58 9-209 0 0,1 1 0 0 0,0 1 0 0 0,20-1 0 0 0,-22 4-13 0 0,20 1 26 0 0,56 4 16 0 0,-11-2-66 0 0,-42 1-60 0 0,0-2 0 0 0,1-2-1 0 0,-1-1 1 0 0,42-8 0 0 0,35-3 175 0 0,-40 4-26 0 0,21 2-92 0 0,169 10 0 0 0,-20 1-68 0 0,-128-8-5 0 0,133-3 74 0 0,-128 3-69 0 0,168-25 0 0 0,-10 3 139 0 0,-231 22-142 0 0,46-3 4 0 0,198-19 9 0 0,-58-1 60 0 0,-190 24-54 0 0,1 2 0 0 0,94 13-1 0 0,-50-1-15 0 0,119 0 0 0 0,-179-10 1 0 0,0 1-1 0 0,-1 2 0 0 0,60 16 0 0 0,89 44-13 0 0,-118-42-193 0 0,-31-10 48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0:52.275"/>
    </inkml:context>
    <inkml:brush xml:id="br0">
      <inkml:brushProperty name="width" value="0.1" units="cm"/>
      <inkml:brushProperty name="height" value="0.1" units="cm"/>
      <inkml:brushProperty name="color" value="#E71224"/>
    </inkml:brush>
  </inkml:definitions>
  <inkml:trace contextRef="#ctx0" brushRef="#br0">1 23 1207 0 0,'209'14'234'0'0,"-39"0"-236"0"0,-115-15 233 0 0,0-3 0 0 0,88-16-1 0 0,-139 19-202 0 0,187-22 837 0 0,-158 22-812 0 0,1 1 0 0 0,0 1 0 0 0,56 11-1 0 0,-15 1-33 0 0,0-3 0 0 0,0-3 0 0 0,117-4 0 0 0,-87-7 181 0 0,194 17 0 0 0,-35 0 190 0 0,1-22-260 0 0,-70 16-104 0 0,95-3 20 0 0,-173-12-34 0 0,201-5 40 0 0,-281 14-35 0 0,72 3 48 0 0,136-11 0 0 0,-129-3-6 0 0,213 10-1 0 0,-247 5-36 0 0,1-5-1 0 0,85-10 0 0 0,-111 5-21 0 0,81 4-1 0 0,55 14 23 0 0,-19-1 89 0 0,51-18-136 0 0,-85-2 498 0 0,88 12-551 0 0,0 0-232 0 0,-78-11 310 0 0,-45 1 0 0 0,106 9 0 0 0,-112 3 0 0 0,175-11 0 0 0,70-16 87 0 0,-325 19-91 0 0,-1 1 0 0 0,1 1 0 0 0,-1 0 0 0 0,0 2 0 0 0,1 0 0 0 0,26 7 0 0 0,-26-1-63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1:03.600"/>
    </inkml:context>
    <inkml:brush xml:id="br0">
      <inkml:brushProperty name="width" value="0.1" units="cm"/>
      <inkml:brushProperty name="height" value="0.1" units="cm"/>
      <inkml:brushProperty name="color" value="#E71224"/>
    </inkml:brush>
  </inkml:definitions>
  <inkml:trace contextRef="#ctx0" brushRef="#br0">1 28 919 0 0,'5'3'58'0'0,"-3"-2"22"0"0,0 0 1 0 0,0 0 0 0 0,0 0-1 0 0,1 0 1 0 0,-1 0-1 0 0,0 0 1 0 0,1-1 0 0 0,4 1-1 0 0,13 0 621 0 0,-14 0-580 0 0,1-1 0 0 0,0 0 0 0 0,0 0 0 0 0,10-2-1 0 0,2 0-35 0 0,-1 0-1 0 0,0 1 0 0 0,25 2 0 0 0,-21 0 24 0 0,37-4-1 0 0,-30-4-34 0 0,-24 5-48 0 0,0 0 0 0 0,0 1 0 0 0,0 0-1 0 0,0 0 1 0 0,9-1 0 0 0,4 2 24 0 0,-5-1 29 0 0,0 2 1 0 0,0-1-1 0 0,25 6 0 0 0,-21-4-44 0 0,0 0 0 0 0,1 0 0 0 0,-1-2-1 0 0,1 0 1 0 0,-1-1 0 0 0,20-4 0 0 0,24-1 49 0 0,69 8 31 0 0,3-1-20 0 0,23-9-94 0 0,-112 7 184 0 0,79 7 0 0 0,-94-2-128 0 0,42 1 42 0 0,-16-7 68 0 0,-30 0-59 0 0,28 2 0 0 0,52-2 23 0 0,-70 3-80 0 0,-1-2 0 0 0,56-9 0 0 0,-56 5-12 0 0,0 2 0 0 0,59 1 0 0 0,-62 4-38 0 0,18 1 0 0 0,62 12 0 0 0,-91-11 0 0 0,1-2 0 0 0,21 0 0 0 0,3 0 0 0 0,49 9 20 0 0,-57-5-3 0 0,0-2 1 0 0,70-1-1 0 0,13-3 101 0 0,-9-5 88 0 0,-10 1-194 0 0,-72 2 10 0 0,58 5 0 0 0,-17 0-2 0 0,9 0 4 0 0,-42 0-4 0 0,40-4 0 0 0,35 2 13 0 0,-41 1-2 0 0,14-3-31 0 0,-70 0 0 0 0,-1-1 0 0 0,0 0 0 0 0,0-1 0 0 0,21-8 0 0 0,3 0 54 0 0,-29 9-53 0 0,0 1 1 0 0,0 0 0 0 0,0 1 0 0 0,0 0-1 0 0,12 1 1 0 0,10 0-2 0 0,185 12 74 0 0,-87-4-76 0 0,-99-8 17 0 0,37-5 0 0 0,-43 1 21 0 0,1 2 1 0 0,46 3-1 0 0,223 17 100 0 0,68-8 243 0 0,-224-3-340 0 0,41 3-4 0 0,-165-9-35 0 0,7 0 0 0 0,1 0 0 0 0,0-1 0 0 0,0 0 0 0 0,39-6 0 0 0,59-11 64 0 0,-8 8 0 0 0,19 3-64 0 0,21 1 0 0 0,-43 6 45 0 0,-73 0-35 0 0,42-2-1 0 0,105-8-9 0 0,-121 9 0 0 0,79-4 0 0 0,-125 3 0 0 0,0 0 0 0 0,0 0 0 0 0,19 4 0 0 0,2 3 0 0 0,-20-3 0 0 0,26 2 0 0 0,75-1 0 0 0,21-8 0 0 0,4 0 0 0 0,29 5 0 0 0,-90-3 0 0 0,69 6 0 0 0,52-1 0 0 0,259 5 126 0 0,-225-7-89 0 0,-158-4-25 0 0,1 3 1 0 0,88 13-1 0 0,147 15 6 0 0,2-25 16 0 0,-300-4-32 0 0,352 6 8 0 0,-103-13 45 0 0,-179 3-46 0 0,44-11 63 0 0,-115 14-70 0 0,42 0 55 0 0,-53 1-59 0 0,1 1 1 0 0,0 0-1 0 0,-1 0 0 0 0,1 1 1 0 0,-1-1-1 0 0,1 1 1 0 0,-1 0-1 0 0,6 3 0 0 0,3 4-98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1:04.813"/>
    </inkml:context>
    <inkml:brush xml:id="br0">
      <inkml:brushProperty name="width" value="0.1" units="cm"/>
      <inkml:brushProperty name="height" value="0.1" units="cm"/>
      <inkml:brushProperty name="color" value="#E71224"/>
    </inkml:brush>
  </inkml:definitions>
  <inkml:trace contextRef="#ctx0" brushRef="#br0">1 87 919 0 0,'38'4'183'0'0,"-3"-1"1188"0"0,-29-2-1195 0 0,0-1 0 0 0,0 1 0 0 0,1-1 1 0 0,-1 0-1 0 0,10-2 0 0 0,7 1-140 0 0,281-12 253 0 0,-175-3-229 0 0,31-2 180 0 0,24 19-117 0 0,-96 2 16 0 0,128-14 1 0 0,71-21 494 0 0,-241 28-567 0 0,47 1 0 0 0,-71 4-125 0 0,1 1 0 0 0,-1 0-1 0 0,0 2 1 0 0,27 7 0 0 0,-21-2-1729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5:09.598"/>
    </inkml:context>
    <inkml:brush xml:id="br0">
      <inkml:brushProperty name="width" value="0.1" units="cm"/>
      <inkml:brushProperty name="height" value="0.1" units="cm"/>
      <inkml:brushProperty name="color" value="#E71224"/>
    </inkml:brush>
  </inkml:definitions>
  <inkml:trace contextRef="#ctx0" brushRef="#br0">0 45 1839 0 0,'0'-2'1316'0'0,"4"5"-1107"0"0,-1-1 0 0 0,0 0-1 0 0,0 0 1 0 0,1-1-1 0 0,-1 1 1 0 0,8 1-1 0 0,4 1-57 0 0,1-1 0 0 0,0 0 0 0 0,0-1 0 0 0,0-1 0 0 0,1-1 0 0 0,-1 0 0 0 0,0-1 0 0 0,28-5 0 0 0,-21 0-134 0 0,0 2 0 0 0,1 1 0 0 0,46-1 0 0 0,71 13 53 0 0,28-1-31 0 0,-125-12 155 0 0,-1-2-1 0 0,55-14 0 0 0,-32 6-21 0 0,-42 10 72 0 0,26 0 0 0 0,-26 2-84 0 0,42-4 138 0 0,-56 5-233 0 0,0 0 1 0 0,-1 0-1 0 0,1 1 1 0 0,-1 0-1 0 0,16 2 1 0 0,-24-2-55 0 0,0 1-1 0 0,0-1 1 0 0,0 1-1 0 0,0-1 1 0 0,0 1-1 0 0,0 0 1 0 0,0-1 0 0 0,0 1-1 0 0,0 0 1 0 0,0 0-1 0 0,0-1 1 0 0,-1 1-1 0 0,1 0 1 0 0,0 0-1 0 0,0 0 1 0 0,-1 0 0 0 0,1 0-1 0 0,-1 0 1 0 0,1 2-1 0 0,6 23-2517 0 0,-7-16-48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1:07.153"/>
    </inkml:context>
    <inkml:brush xml:id="br0">
      <inkml:brushProperty name="width" value="0.1" units="cm"/>
      <inkml:brushProperty name="height" value="0.1" units="cm"/>
      <inkml:brushProperty name="color" value="#E71224"/>
    </inkml:brush>
  </inkml:definitions>
  <inkml:trace contextRef="#ctx0" brushRef="#br0">0 153 1007 0 0,'142'-17'99'0'0,"-101"11"-63"0"0,272-36 235 0 0,-240 32-139 0 0,50-4 58 0 0,355-27-126 0 0,-327 30-69 0 0,-32 4 70 0 0,-37 3-57 0 0,95 7-1 0 0,-32 1-10 0 0,-6 5 253 0 0,25-1 82 0 0,114-3 424 0 0,-65 1-206 0 0,115-2-410 0 0,-242-3-109 0 0,85-2 14 0 0,-106-2-29 0 0,518-9 544 0 0,-394 17-529 0 0,222 3 66 0 0,-198-1-97 0 0,-64-1 0 0 0,141 8 0 0 0,3-1 0 0 0,-49-12 0 0 0,-131-1 0 0 0,89 11 32 0 0,-1 0 0 0 0,40-20-34 0 0,90 1 76 0 0,-191 14-74 0 0,233-23 0 0 0,-85 4 0 0 0,-142 15 13 0 0,220-9 38 0 0,-175 2-7 0 0,-75 4-24 0 0,304-9-20 0 0,-111 15 0 0 0,-83 0 0 0 0,-108-6 0 0 0,166 4 0 0 0,-65 2 0 0 0,-155-2 0 0 0,166 0 0 0 0,61-1 0 0 0,69-4 12 0 0,18-11 41 0 0,-235 10-46 0 0,-8-1-7 0 0,182-7 99 0 0,-175 8-70 0 0,47 3 31 0 0,47-1 24 0 0,17 3-84 0 0,-165 0 0 0 0,140-1 0 0 0,863 7 64 0 0,-591-12-64 0 0,-393 11-356 0 0,-69-3-1424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1:15.107"/>
    </inkml:context>
    <inkml:brush xml:id="br0">
      <inkml:brushProperty name="width" value="0.1" units="cm"/>
      <inkml:brushProperty name="height" value="0.1" units="cm"/>
      <inkml:brushProperty name="color" value="#E71224"/>
    </inkml:brush>
  </inkml:definitions>
  <inkml:trace contextRef="#ctx0" brushRef="#br0">1 66 3423 0 0,'1'1'31'0'0,"1"0"0"0"0,0-1 0 0 0,-1 1-1 0 0,1 0 1 0 0,0-1 0 0 0,0 1 0 0 0,-1-1 0 0 0,1 1-1 0 0,0-1 1 0 0,0 0 0 0 0,0 0 0 0 0,1 0-1 0 0,3 1 128 0 0,43 5 584 0 0,-1-2 0 0 0,87-5 0 0 0,51-16-362 0 0,-67 5-216 0 0,75 1 58 0 0,-158 8-200 0 0,1 1-1 0 0,-1 3 1 0 0,1 1 0 0 0,-1 1 0 0 0,52 12-1 0 0,-82-13-21 0 0,24 5 0 0 0,1 2 0 0 0,32 14 0 0 0,-46-16 13 0 0,-1-1 0 0 0,2-1 0 0 0,-1-1 0 0 0,32 5-1 0 0,-43-9-3 0 0,1 0 0 0 0,-1 0 0 0 0,1-1-1 0 0,-1 0 1 0 0,0 0 0 0 0,11-4-1 0 0,35-14-5 0 0,-42 15-13 0 0,4-3 28 0 0,1 0 0 0 0,0 1 1 0 0,0 1-1 0 0,1 1 0 0 0,-1 0 1 0 0,1 1-1 0 0,26-2 0 0 0,166-1-18 0 0,-138 3 0 0 0,111 8 0 0 0,-135-2 0 0 0,-8-3 0 0 0,48-6 0 0 0,14 0 0 0 0,-53 4 0 0 0,67-13 0 0 0,-67 8 0 0 0,64-13 0 0 0,-107 20 0 0 0,1 0 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2:11.429"/>
    </inkml:context>
    <inkml:brush xml:id="br0">
      <inkml:brushProperty name="width" value="0.1" units="cm"/>
      <inkml:brushProperty name="height" value="0.1" units="cm"/>
      <inkml:brushProperty name="color" value="#E71224"/>
    </inkml:brush>
  </inkml:definitions>
  <inkml:trace contextRef="#ctx0" brushRef="#br0">0 38 1783 0 0,'25'-16'1325'0'0,"0"2"220"0"0,-23 13-1489 0 0,-1 0 0 0 0,1 0 0 0 0,-1 1 0 0 0,1-1 0 0 0,0 0 0 0 0,-1 1 0 0 0,1-1 0 0 0,0 1 0 0 0,-1-1 0 0 0,1 1 0 0 0,0 0 0 0 0,0 0 0 0 0,0 0 0 0 0,-1 0 0 0 0,1 0 0 0 0,0 0 0 0 0,0 0 0 0 0,-1 0 0 0 0,1 1 0 0 0,0-1 0 0 0,0 1 1 0 0,-1 0-1 0 0,1-1 0 0 0,0 1 0 0 0,-1 0 0 0 0,2 1 0 0 0,0-1-15 0 0,0 0 0 0 0,-1 0 0 0 0,1 0 1 0 0,0 0-1 0 0,0 0 0 0 0,0 0 0 0 0,4-1 0 0 0,2 0 601 0 0,4 1-268 0 0,-10 0-342 0 0,0 0 0 0 0,-1 0 0 0 0,1 0 0 0 0,-1 1 0 0 0,0-1-1 0 0,1 1 1 0 0,-1 0 0 0 0,0 0 0 0 0,0-1 0 0 0,2 4 0 0 0,11 9 149 0 0,-10-13-110 0 0,-1 1-1 0 0,1 0 0 0 0,0-1 1 0 0,-1 0-1 0 0,1 0 0 0 0,0 0 1 0 0,7-1-1 0 0,-1 2 19 0 0,1-1 37 0 0,0 0-1 0 0,0-1 0 0 0,-1-1 0 0 0,1 1 0 0 0,0-2 0 0 0,20-4 0 0 0,-17 3-41 0 0,-1 2 0 0 0,0-1 0 0 0,16 2 0 0 0,-14 0-67 0 0,-1 0 1 0 0,19-4-1 0 0,-2-2-33 0 0,-14 2 115 0 0,1 0 0 0 0,-1 2 1 0 0,1 0-1 0 0,32 1 0 0 0,-34 3-83 0 0,0-2 0 0 0,0 0 0 0 0,0 0 0 0 0,0-2 0 0 0,0 0 0 0 0,-1-1 0 0 0,19-6 0 0 0,-29 8-3 0 0,0 0-1 0 0,1 0 0 0 0,-1 0 1 0 0,12 1-1 0 0,13-1 108 0 0,-21 1-119 0 0,0 0 1 0 0,0 1 0 0 0,0 0 0 0 0,0 1 0 0 0,10 3-1 0 0,8 2 4 0 0,-12-2 4 0 0,0-1-1 0 0,0-1 1 0 0,0 0-1 0 0,0-1 1 0 0,1-1-1 0 0,20 0 0 0 0,-25-2 21 0 0,0 1 0 0 0,-1 1 0 0 0,1 0 0 0 0,17 4-1 0 0,-19-3-1 0 0,1 0 0 0 0,-1-1-1 0 0,1 0 1 0 0,0-1 0 0 0,-1 0-1 0 0,12-1 1 0 0,16-6 66 0 0,1 2 1 0 0,-1 2-1 0 0,68 3 0 0 0,-78 3-71 0 0,0-1-1 0 0,40-4 0 0 0,-38-1-22 0 0,-10 1 5 0 0,1 0 0 0 0,24 2 0 0 0,67 2 113 0 0,87-11-53 0 0,-187 8-56 0 0,0 0 0 0 0,0-1 1 0 0,21-6-1 0 0,-21 5 0 0 0,-1 0-1 0 0,1 1 1 0 0,21-2 0 0 0,-13 7 35 0 0,-17-3-33 0 0,0 1-1 0 0,0-1 1 0 0,0 1-1 0 0,0-1 1 0 0,0 0-1 0 0,0 0 0 0 0,0 0 1 0 0,5-1-1 0 0,-5 0-6 0 0,0 1-1 0 0,0 1 1 0 0,0-1 0 0 0,0 0-1 0 0,0 1 1 0 0,0-1-1 0 0,-1 1 1 0 0,1 0-1 0 0,0 0 1 0 0,0 0 0 0 0,-1 0-1 0 0,1 1 1 0 0,0-1-1 0 0,-1 1 1 0 0,3 2-1 0 0,-1-2 2 0 0,0 0 0 0 0,-1 0 0 0 0,1 0 0 0 0,0 0-1 0 0,8 2 1 0 0,18-1 9 0 0,-23-2-6 0 0,0-1-1 0 0,0 1 0 0 0,1 0 1 0 0,-1 1-1 0 0,0 0 1 0 0,0 0-1 0 0,13 6 0 0 0,-14-5-1 0 0,0 0 0 0 0,0-1-1 0 0,0 0 1 0 0,0 0-1 0 0,1 0 1 0 0,-1-1 0 0 0,0 0-1 0 0,1-1 1 0 0,-1 1 0 0 0,1-1-1 0 0,0 0 1 0 0,10-2 0 0 0,6-2 90 0 0,1-1 1 0 0,23-8-1 0 0,-41 11-68 0 0,1-1-3 0 0,1 0 0 0 0,0 1 0 0 0,0 0 1 0 0,0 1-1 0 0,0 0 0 0 0,0 0 0 0 0,0 0 1 0 0,0 1-1 0 0,0 0 0 0 0,15 3 0 0 0,-7 1-24 0 0,1-1 0 0 0,-1-1 0 0 0,19 0 0 0 0,24 3 0 0 0,-54-4 20 0 0,0 0 0 0 0,1-1 0 0 0,-1 1 0 0 0,1-1 0 0 0,-1-1-1 0 0,1 1 1 0 0,-1-1 0 0 0,8-2 0 0 0,-9 2-7 0 0,-1 0 0 0 0,0 0 0 0 0,0-1 0 0 0,0 0 0 0 0,0 1 0 0 0,0-1 0 0 0,0 0 0 0 0,0 0 0 0 0,0-1 0 0 0,-1 1 0 0 0,1-1 0 0 0,-1 1 0 0 0,0-1 0 0 0,3-3 0 0 0,0 0 60 0 0,-6 10-82 0 0,-5 10-273 0 0,-1-1-58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2:14.969"/>
    </inkml:context>
    <inkml:brush xml:id="br0">
      <inkml:brushProperty name="width" value="0.1" units="cm"/>
      <inkml:brushProperty name="height" value="0.1" units="cm"/>
      <inkml:brushProperty name="color" value="#E71224"/>
    </inkml:brush>
  </inkml:definitions>
  <inkml:trace contextRef="#ctx0" brushRef="#br0">0 4 2303 0 0,'0'-3'2327'0'0,"6"3"-1150"0"0,18 2-954 0 0,13 1-342 0 0,-17-5 385 0 0,0 1-1 0 0,-1 2 0 0 0,1 0 1 0 0,0 1-1 0 0,-1 0 0 0 0,32 10 1 0 0,-2 2-117 0 0,-23-6-73 0 0,-1-1-1 0 0,1-1 1 0 0,45 4 0 0 0,-14-8 381 0 0,112-8 0 0 0,158-28 511 0 0,-210 29-944 0 0,55-4 16 0 0,-106 5 51 0 0,0 3-1 0 0,97 11 1 0 0,-115-6-77 0 0,334 12 1556 0 0,-77 2-2853 0 0,-204-10 1297 0 0,166-4 136 0 0,-146-6-65 0 0,149-3 69 0 0,-111 0-113 0 0,107 5 46 0 0,11 8-87 0 0,-103-4 0 0 0,310 9 128 0 0,-221-6-64 0 0,-135-10-22 0 0,80 2 44 0 0,-167 4-67 0 0,83 0 101 0 0,-10-12-40 0 0,-56 3 3 0 0,91 2-1 0 0,94 6-34 0 0,-124-3-32 0 0,218 8 48 0 0,-124 3-69 0 0,-1 1 74 0 0,-37-4-69 0 0,1 0 0 0 0,84-28 118 0 0,-68 2-44 0 0,-185 19-285 0 0,1 0 0 0 0,-1 0 1 0 0,13 3-1 0 0,-18-3 34 0 0,1 0 1 0 0,-1 1 0 0 0,1 0-1 0 0,-1 0 1 0 0,0 0-1 0 0,1 0 1 0 0,-1 0 0 0 0,0 0-1 0 0,0 0 1 0 0,0 1 0 0 0,0-1-1 0 0,0 1 1 0 0,0-1-1 0 0,3 4 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2:17.020"/>
    </inkml:context>
    <inkml:brush xml:id="br0">
      <inkml:brushProperty name="width" value="0.1" units="cm"/>
      <inkml:brushProperty name="height" value="0.1" units="cm"/>
      <inkml:brushProperty name="color" value="#E71224"/>
    </inkml:brush>
  </inkml:definitions>
  <inkml:trace contextRef="#ctx0" brushRef="#br0">3 41 919 0 0,'0'-1'23'0'0,"-1"1"-1"0"0,1-1 1 0 0,0 1-1 0 0,0-1 0 0 0,-1 1 1 0 0,1-1-1 0 0,0 1 0 0 0,0-1 1 0 0,0 1-1 0 0,-1-1 1 0 0,1 0-1 0 0,0 1 0 0 0,0-1 1 0 0,0 1-1 0 0,0-1 0 0 0,0 1 1 0 0,0-1-1 0 0,0 0 0 0 0,0 1 1 0 0,1-1-1 0 0,-1 1 1 0 0,0-1-1 0 0,0 0 0 0 0,1 0 93 0 0,-1 1 0 0 0,1 0 0 0 0,-1-1 1 0 0,1 1-1 0 0,-1 0 0 0 0,1 0 0 0 0,-1 0 0 0 0,1-1 0 0 0,0 1 0 0 0,-1 0 0 0 0,1 0 0 0 0,-1 0 0 0 0,1 0 0 0 0,-1 0 0 0 0,1 0 0 0 0,0 0 0 0 0,-1 0 0 0 0,2 0 0 0 0,32 9 2908 0 0,-28-7-3569 0 0,9 4 725 0 0,0-1 0 0 0,0-1 0 0 0,1-1 0 0 0,0 0 0 0 0,-1-1 0 0 0,1-1 0 0 0,28-1 0 0 0,1-1 595 0 0,53 5 0 0 0,-75-3-664 0 0,125 12 320 0 0,-136-12-383 0 0,293 0 696 0 0,-258-5-585 0 0,0 2 1 0 0,1 2 0 0 0,51 7-1 0 0,179 23 178 0 0,-259-29-333 0 0,12 0 17 0 0,-1 0 1 0 0,53-8-1 0 0,-54 4 4 0 0,56 0 0 0 0,-28 2-8 0 0,-14 1 0 0 0,0 1 0 0 0,0 2 0 0 0,71 15 0 0 0,-77-12 6 0 0,58 1 1 0 0,-18-1-4 0 0,-11-3 38 0 0,89-6-1 0 0,-95 1-41 0 0,327-4 433 0 0,-173-13-214 0 0,-39 2-36 0 0,39 5 10 0 0,-131 7-186 0 0,1 4-1 0 0,157 19 0 0 0,-200-12-21 0 0,59 6 0 0 0,291 29 0 0 0,-361-38 0 0 0,-1-1 0 0 0,58-3 0 0 0,57-15 0 0 0,-72 6 0 0 0,213-4 74 0 0,-53 5-20 0 0,-175 2-27 0 0,78-22 0 0 0,-38 3 12 0 0,54-12-4 0 0,-146 37-156 0 0,6-1 251 0 0,1 0 1 0 0,0 0-1 0 0,24 1 0 0 0,-33 1-340 0 0,0 0 0 0 0,0 1 0 0 0,1 0 0 0 0,-1-1 0 0 0,0 1 0 0 0,0 0 0 0 0,0 0 0 0 0,0 1 0 0 0,0-1 0 0 0,0 1 0 0 0,0-1 0 0 0,0 1 0 0 0,-1 0 0 0 0,1 0 0 0 0,-1 0 0 0 0,1 0 0 0 0,-1 1 0 0 0,0-1 0 0 0,3 4 0 0 0,3 7-3830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2:19.473"/>
    </inkml:context>
    <inkml:brush xml:id="br0">
      <inkml:brushProperty name="width" value="0.1" units="cm"/>
      <inkml:brushProperty name="height" value="0.1" units="cm"/>
      <inkml:brushProperty name="color" value="#E71224"/>
    </inkml:brush>
  </inkml:definitions>
  <inkml:trace contextRef="#ctx0" brushRef="#br0">1 152 3079 0 0,'67'3'456'0'0,"29"-2"-266"0"0,-79-2-140 0 0,5 0 726 0 0,1 0-1 0 0,41 5 1 0 0,-23 8-444 0 0,-33-9-268 0 0,0 0-1 0 0,0-1 1 0 0,0 0-1 0 0,12 1 0 0 0,2-2 34 0 0,0-2 0 0 0,0-1 0 0 0,0 0 0 0 0,32-9 0 0 0,-37 8-46 0 0,11-1 236 0 0,0 2-1 0 0,0 1 0 0 0,-1 1 0 0 0,37 4 1 0 0,-25-1-143 0 0,44-2 0 0 0,-4-1 209 0 0,-49 1-156 0 0,39-4 1 0 0,-63 3-190 0 0,66-8 266 0 0,95-23 0 0 0,-2 2-18 0 0,-54 21 1175 0 0,-87 7-806 0 0,225-4-2251 0 0,-207 3 1665 0 0,49-8 0 0 0,-35 2 11 0 0,145-12 93 0 0,-139 17-113 0 0,77 5-1 0 0,-86 2-20 0 0,243 8 118 0 0,-105-14-63 0 0,-163 2-65 0 0,89-3 13 0 0,80-9 54 0 0,35-3 103 0 0,-161 9-32 0 0,98 6 1 0 0,34-3 35 0 0,-175 1-165 0 0,191-10 58 0 0,202 21-2 0 0,-286 0-38 0 0,43 0 12 0 0,-141-9-35 0 0,104 0 59 0 0,148 19 1 0 0,-203-6-44 0 0,70 7 26 0 0,-16-18 19 0 0,50 5 54 0 0,145 26 84 0 0,-246-30-164 0 0,91-9-1 0 0,33 1 16 0 0,47 13-53 0 0,-165-10 21 0 0,141-21 0 0 0,-21 0 1 0 0,-175 21-6 0 0,0 1 0 0 0,1 2 0 0 0,71 11 0 0 0,-41-3-16 0 0,-1-3 0 0 0,93-3 0 0 0,-135-3 0 0 0,-21 0-20 0 0,10 0 59 0 0,34 4-1 0 0,-47-3-56 0 0,1-1-1 0 0,-1 1 1 0 0,0 0 0 0 0,0 1-1 0 0,0-1 1 0 0,0 1 0 0 0,0 0-1 0 0,0 0 1 0 0,-1 0 0 0 0,1 0-1 0 0,-1 1 1 0 0,1-1 0 0 0,3 5-1 0 0,-1 2-845 0 0,-6 2-264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2:20.589"/>
    </inkml:context>
    <inkml:brush xml:id="br0">
      <inkml:brushProperty name="width" value="0.1" units="cm"/>
      <inkml:brushProperty name="height" value="0.1" units="cm"/>
      <inkml:brushProperty name="color" value="#E71224"/>
    </inkml:brush>
  </inkml:definitions>
  <inkml:trace contextRef="#ctx0" brushRef="#br0">30 145 1007 0 0,'-3'-1'29'0'0,"1"0"0"0"0,-1 0 0 0 0,1-1 0 0 0,-1 1-1 0 0,1 0 1 0 0,-1-1 0 0 0,-2-2 0 0 0,4 3 15 0 0,1 1 0 0 0,-1-1 0 0 0,1 1 0 0 0,-1-1 0 0 0,1 1 1 0 0,-1-1-1 0 0,1 0 0 0 0,0 1 0 0 0,-1-1 0 0 0,1 0 0 0 0,0 1 1 0 0,-1-1-1 0 0,1 0 0 0 0,0 1 0 0 0,0-1 0 0 0,0 0 0 0 0,0 1 1 0 0,0-1-1 0 0,0 0 0 0 0,0 0 0 0 0,0 1 0 0 0,0-1 0 0 0,0 0 0 0 0,0 1 1 0 0,0-1-1 0 0,0 0 0 0 0,1 0 0 0 0,-1 1 0 0 0,0-1 0 0 0,1 0 1 0 0,-1 1-1 0 0,0-1 0 0 0,1 1 0 0 0,-1-1 0 0 0,0 0 0 0 0,2 0 0 0 0,1-2 114 0 0,0 0-1 0 0,1 0 0 0 0,-1 0 1 0 0,1 0-1 0 0,0 0 0 0 0,-1 1 1 0 0,1 0-1 0 0,0 0 0 0 0,1 0 1 0 0,-1 0-1 0 0,0 1 0 0 0,1-1 1 0 0,-1 1-1 0 0,5 0 0 0 0,11-2-191 0 0,39-1-1 0 0,-32 3 147 0 0,27 0 533 0 0,-1 1-1 0 0,60 9 0 0 0,-29-3-199 0 0,113-4 0 0 0,15-1 537 0 0,-5 6-780 0 0,-165-8-107 0 0,0-2 1 0 0,81-16-1 0 0,-78 11 17 0 0,-34 7-53 0 0,0-1 1 0 0,0 0-1 0 0,-1 0 1 0 0,1-1-1 0 0,-1 0 1 0 0,13-7-1 0 0,-19 7 30 0 0,1 0 0 0 0,-1-1 0 0 0,0 1 0 0 0,0-1 0 0 0,0 0 0 0 0,0 0 0 0 0,4-7 0 0 0,-17 22 26 0 0,-6 8-3344 0 0,7-10-81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2:28.327"/>
    </inkml:context>
    <inkml:brush xml:id="br0">
      <inkml:brushProperty name="width" value="0.1" units="cm"/>
      <inkml:brushProperty name="height" value="0.1" units="cm"/>
      <inkml:brushProperty name="color" value="#E71224"/>
    </inkml:brush>
  </inkml:definitions>
  <inkml:trace contextRef="#ctx0" brushRef="#br0">0 2 919 0 0,'16'-1'272'0'0,"0"0"0"0"0,0 1 0 0 0,0 1-1 0 0,0 1 1 0 0,22 4 0 0 0,23 2-243 0 0,121-4 116 0 0,-137-4-163 0 0,-30 0-89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2:37.055"/>
    </inkml:context>
    <inkml:brush xml:id="br0">
      <inkml:brushProperty name="width" value="0.1" units="cm"/>
      <inkml:brushProperty name="height" value="0.1" units="cm"/>
      <inkml:brushProperty name="color" value="#E71224"/>
    </inkml:brush>
  </inkml:definitions>
  <inkml:trace contextRef="#ctx0" brushRef="#br0">1 73 1375 0 0,'38'-2'4021'0'0,"-26"1"-3873"0"0,-1 0 0 0 0,16 1-1 0 0,14 2 209 0 0,-1-3-1 0 0,80-11 1 0 0,-77 7-119 0 0,90-3 109 0 0,-71 5-209 0 0,-12 2 0 0 0,55 5 1 0 0,-81-1-118 0 0,40 2 172 0 0,76-2 1 0 0,-41-9 0 0 0,56-2 19 0 0,103 4 122 0 0,-45-10 34 0 0,-191 12-318 0 0,66-6 25 0 0,92-5 90 0 0,81 24-101 0 0,-147-1 27 0 0,125-5 0 0 0,178 6 164 0 0,-336-6-184 0 0,212-12 110 0 0,-209 2-158 0 0,15 3 16 0 0,99 13 0 0 0,26 0 11 0 0,-111-10 14 0 0,199 27 0 0 0,-233-17-64 0 0,0-5 0 0 0,136-5 0 0 0,-57-8 0 0 0,-120 6 0 0 0,0 2 0 0 0,-1 2 0 0 0,52 9-1 0 0,-4 0 13 0 0,-19-3 11 0 0,-26-3-8 0 0,54 1 0 0 0,-2-5-15 0 0,-33 0 0 0 0,100-10 0 0 0,-112-2 20 0 0,-38 8-14 0 0,1-1 0 0 0,-1 1 1 0 0,1 1-1 0 0,0 0 1 0 0,0 0-1 0 0,13 1 0 0 0,10 5-6 0 0,54 15 0 0 0,-55-12 0 0 0,41 7 30 0 0,-65-14-25 0 0,1 0 1 0 0,-1-1 0 0 0,0 0-1 0 0,0 0 1 0 0,1-1 0 0 0,-1 0-1 0 0,8-3 1 0 0,-8 3 26 0 0,0 0-1 0 0,0 1 1 0 0,0-1 0 0 0,0 2 0 0 0,10 0-1 0 0,9 0 24 0 0,-7 0-46 0 0,-4-1 18 0 0,0 0 0 0 0,0-1 1 0 0,22-4-1 0 0,-35 4-58 0 0,0 0 0 0 0,-1 1 0 0 0,1-1 0 0 0,0 1 0 0 0,0 0 1 0 0,-1 0-1 0 0,1 0 0 0 0,0 0 0 0 0,0 0 0 0 0,0 1 0 0 0,-1-1 0 0 0,1 1 1 0 0,0 0-1 0 0,-1-1 0 0 0,1 1 0 0 0,-1 1 0 0 0,1-1 0 0 0,-1 0 0 0 0,1 1 1 0 0,-1-1-1 0 0,0 1 0 0 0,0-1 0 0 0,0 1 0 0 0,0 0 0 0 0,0 0 0 0 0,0 0 1 0 0,2 3-1 0 0,0 2-415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2:59.021"/>
    </inkml:context>
    <inkml:brush xml:id="br0">
      <inkml:brushProperty name="width" value="0.1" units="cm"/>
      <inkml:brushProperty name="height" value="0.1" units="cm"/>
      <inkml:brushProperty name="color" value="#E71224"/>
    </inkml:brush>
  </inkml:definitions>
  <inkml:trace contextRef="#ctx0" brushRef="#br0">204 0 2415 0 0,'-144'2'548'0'0,"84"2"904"0"0,75-2-835 0 0,-1 2-1 0 0,1 0 1 0 0,25 10 0 0 0,-26-9-406 0 0,12 4 319 0 0,1-2-1 0 0,52 8 1 0 0,57-3 11 0 0,-46-5-333 0 0,-38-2-62 0 0,-1-3-1 0 0,1-2 0 0 0,53-6 1 0 0,25-2-17 0 0,22-3 16 0 0,-114 6-49 0 0,59 1 0 0 0,-96 4-94 0 0,0 0 1 0 0,0 0-1 0 0,0 0 0 0 0,-1 0 0 0 0,1 0 0 0 0,0 0 0 0 0,0 0 0 0 0,0 0 1 0 0,-1 1-1 0 0,1-1 0 0 0,0 0 0 0 0,0 1 0 0 0,-1-1 0 0 0,1 0 0 0 0,0 1 0 0 0,0-1 1 0 0,-1 1-1 0 0,1-1 0 0 0,-1 1 0 0 0,1-1 0 0 0,0 1 0 0 0,-1-1 0 0 0,1 1 1 0 0,-1 0-1 0 0,1-1 0 0 0,-1 1 0 0 0,0 0 0 0 0,1-1 0 0 0,0 3 0 0 0,-1-3 3 0 0,-1 1-1 0 0,1-1 1 0 0,0 1-1 0 0,-1-1 0 0 0,1 1 1 0 0,0 0-1 0 0,-1-1 1 0 0,1 1-1 0 0,-1-1 0 0 0,1 1 1 0 0,-1-1-1 0 0,1 0 1 0 0,-1 1-1 0 0,1-1 1 0 0,-1 1-1 0 0,1-1 0 0 0,-1 0 1 0 0,1 0-1 0 0,-1 1 1 0 0,0-1-1 0 0,0 0 0 0 0,-18 6 137 0 0,15-4-123 0 0,-25 8 46 0 0,27-10-64 0 0,1-1 0 0 0,1 1 0 0 0,1 1 0 0 0,-1-1 0 0 0,1 0 0 0 0,-1 1 0 0 0,0-1 0 0 0,1 1 0 0 0,-1-1 0 0 0,1 0 0 0 0,-1 1 0 0 0,0-1 0 0 0,1 1 0 0 0,-1-1 0 0 0,0 1 0 0 0,0-1 0 0 0,1 1 0 0 0,-1-1 0 0 0,0 1 0 0 0,0-1 0 0 0,0 1 0 0 0,0 0 0 0 0,0-1 0 0 0,1 1 0 0 0,-1-1 0 0 0,0 1 0 0 0,0-1 0 0 0,-1 2 0 0 0,1 15 0 0 0,-9 44-722 0 0,7-44 300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5:10.922"/>
    </inkml:context>
    <inkml:brush xml:id="br0">
      <inkml:brushProperty name="width" value="0.1" units="cm"/>
      <inkml:brushProperty name="height" value="0.1" units="cm"/>
      <inkml:brushProperty name="color" value="#E71224"/>
    </inkml:brush>
  </inkml:definitions>
  <inkml:trace contextRef="#ctx0" brushRef="#br0">1 18 919 0 0,'309'-11'2902'0'0,"-186"4"-2372"0"0,-71 7-142 0 0,89 12 0 0 0,-141-12-388 0 0,70 5 64 0 0,25 4-73 0 0,-69-4-110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3:02.449"/>
    </inkml:context>
    <inkml:brush xml:id="br0">
      <inkml:brushProperty name="width" value="0.1" units="cm"/>
      <inkml:brushProperty name="height" value="0.1" units="cm"/>
      <inkml:brushProperty name="color" value="#E71224"/>
    </inkml:brush>
  </inkml:definitions>
  <inkml:trace contextRef="#ctx0" brushRef="#br0">1 1 3023 0 0,'0'1'119'0'0,"0"0"-1"0"0,1 1 0 0 0,-1-1 1 0 0,1 0-1 0 0,-1 0 0 0 0,1 0 1 0 0,-1 1-1 0 0,1-1 0 0 0,0 0 1 0 0,0 0-1 0 0,-1 0 0 0 0,1 0 1 0 0,0 0-1 0 0,0-1 0 0 0,0 1 1 0 0,0 0-1 0 0,0 0 0 0 0,0-1 1 0 0,0 1-1 0 0,1 0 0 0 0,-1-1 0 0 0,0 1 1 0 0,3 0-1 0 0,37 11 458 0 0,-27-8-376 0 0,2 1-84 0 0,0-1-1 0 0,0-1 1 0 0,1-1-1 0 0,-1 0 1 0 0,1-1-1 0 0,23-1 0 0 0,36-10 287 0 0,-20 2-101 0 0,0 1-96 0 0,-26 3-96 0 0,1 1 0 0 0,0 1 0 0 0,39 2 0 0 0,48 15 90 0 0,59 3 152 0 0,-106-18-129 0 0,116-16 0 0 0,-167 14-186 0 0,54-8 39 0 0,69-6-12 0 0,-115 17-22 0 0,46 5 0 0 0,-3 0 5 0 0,49 0-46 0 0,133 3 118 0 0,19-18 127 0 0,-191 16-204 0 0,-30-1-29 0 0,29 0 1 0 0,123 6 38 0 0,-53-7 21 0 0,-54 0 111 0 0,85 10 1204 0 0,-120-8-2559 0 0,620 78 1086 0 0,-469-56 84 0 0,-56-10 15 0 0,-147-18 10 0 0,3 1-17 0 0,0-1 0 0 0,-1 2 0 0 0,1 0 0 0 0,19 7 0 0 0,-18-5-6 0 0,0 0-1 0 0,1-2 0 0 0,-1 0 1 0 0,17 2-1 0 0,59 3 28 0 0,-68-7 3 0 0,58 4-20 0 0,-62-4 4 0 0,28-2 0 0 0,-31 1-5 0 0,0-1 0 0 0,-1 2 0 0 0,19 1 0 0 0,-13 1 6 0 0,0-2 0 0 0,37-1 0 0 0,-3 0 4 0 0,77-3-19 0 0,55-12 42 0 0,-66 3-20 0 0,-75 11-20 0 0,69 8 0 0 0,-90-5 5 0 0,72 2 39 0 0,105-9-1 0 0,-79 0-8 0 0,34 6 9 0 0,-71 1-10 0 0,92-10-1 0 0,134-23 19 0 0,92 15 84 0 0,-175 8-111 0 0,-137 2-8 0 0,99 6-1 0 0,198-2-18 0 0,-226-3 0 0 0,199 21 54 0 0,-239-7-47 0 0,1-6 0 0 0,163-16 0 0 0,-178 5 20 0 0,141 10-1 0 0,-97 2-26 0 0,-65-3 0 0 0,79-4 0 0 0,-36-1 0 0 0,233-20 64 0 0,-99 4-64 0 0,-23 2 0 0 0,-175 8 0 0 0,-42 5 0 0 0,0 1 0 0 0,33 0 0 0 0,-46 3 0 0 0,0 0 0 0 0,17-4 0 0 0,-17 3 0 0 0,-1 0 0 0 0,18 0 0 0 0,-27 2-1 0 0,0 0-1 0 0,0 1 1 0 0,1-1-1 0 0,-1 0 1 0 0,0 1-1 0 0,0-1 1 0 0,1 0-1 0 0,-1 1 1 0 0,0-1-1 0 0,0 1 1 0 0,0-1-1 0 0,0 0 1 0 0,0 1-1 0 0,0-1 1 0 0,0 1 0 0 0,0-1-1 0 0,0 0 1 0 0,0 1-1 0 0,0-1 1 0 0,0 1-1 0 0,0-1 1 0 0,0 1-1 0 0,0-1 1 0 0,0 0-1 0 0,0 1 1 0 0,0-1-1 0 0,-1 1 1 0 0,-2 14-103 0 0,-4 5-3260 0 0,3-9-279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3:05.287"/>
    </inkml:context>
    <inkml:brush xml:id="br0">
      <inkml:brushProperty name="width" value="0.1" units="cm"/>
      <inkml:brushProperty name="height" value="0.1" units="cm"/>
      <inkml:brushProperty name="color" value="#E71224"/>
    </inkml:brush>
  </inkml:definitions>
  <inkml:trace contextRef="#ctx0" brushRef="#br0">1 206 1983 0 0,'7'-3'225'0'0,"0"-1"-1"0"0,0 1 0 0 0,1 0 0 0 0,0 1 0 0 0,-1 0 0 0 0,1 0 1 0 0,0 1-1 0 0,9-1 0 0 0,16-3 438 0 0,114-19 1451 0 0,-100 18-1858 0 0,-22 4-56 0 0,1 1-1 0 0,33 4 1 0 0,0-1 13 0 0,-22-4 25 0 0,72-13 0 0 0,-73 8 36 0 0,72-3-1 0 0,-88 12-236 0 0,0 0 1 0 0,0 1-1 0 0,0 1 0 0 0,33 11 1 0 0,-11-3-35 0 0,-30-9 28 0 0,0-2-1 0 0,0 1 1 0 0,23-2-1 0 0,20 3 122 0 0,36 5 138 0 0,-24-4-122 0 0,39 2-92 0 0,-83-6-56 0 0,1-1 0 0 0,31-5 0 0 0,-18 2 31 0 0,86-13-5 0 0,-72 9-14 0 0,1 1 0 0 0,92 2 0 0 0,74 19 44 0 0,-194-14-51 0 0,0-1 1 0 0,23-4-1 0 0,23-1 28 0 0,-21 5-28 0 0,338 0 80 0 0,-301 8-72 0 0,93 1 64 0 0,-81-7-96 0 0,128 19 0 0 0,-10 15 42 0 0,-170-27-30 0 0,-8-2 20 0 0,76-1 0 0 0,-58-4-22 0 0,-20-2-26 0 0,42-5 0 0 0,-42 2 0 0 0,42 2 0 0 0,47 8 68 0 0,118 1 88 0 0,-173-13-97 0 0,16 1 32 0 0,180-5-37 0 0,-68 2 62 0 0,-73-1-25 0 0,146-29 1 0 0,-188 25-45 0 0,247-16 43 0 0,-134 5-13 0 0,-53 5-58 0 0,280-17-3 0 0,-182 17 0 0 0,-170 13 0 0 0,0 3 0 0 0,107 9 0 0 0,123 23 32 0 0,1-23 0 0 0,-174-17 93 0 0,27 0 60 0 0,-152 11-202 0 0,1 0-1 0 0,-1 0 1 0 0,1 1 0 0 0,-1-1 0 0 0,1 1 0 0 0,-1 0 0 0 0,0-1 0 0 0,1 2 0 0 0,-1-1 0 0 0,0 0 0 0 0,0 1 0 0 0,0-1-1 0 0,0 1 1 0 0,0 0 0 0 0,0 0 0 0 0,0 0 0 0 0,-1 1 0 0 0,1-1 0 0 0,-1 0 0 0 0,1 1 0 0 0,-1 0 0 0 0,0 0-1 0 0,0-1 1 0 0,0 1 0 0 0,-1 0 0 0 0,1 1 0 0 0,1 4 0 0 0,3 9-310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3:13.718"/>
    </inkml:context>
    <inkml:brush xml:id="br0">
      <inkml:brushProperty name="width" value="0.1" units="cm"/>
      <inkml:brushProperty name="height" value="0.1" units="cm"/>
      <inkml:brushProperty name="color" value="#E71224"/>
    </inkml:brush>
  </inkml:definitions>
  <inkml:trace contextRef="#ctx0" brushRef="#br0">1 46 455 0 0,'4'-1'178'0'0,"0"-1"0"0"0,0 1 0 0 0,1 0 0 0 0,-1 0-1 0 0,1 1 1 0 0,-1-1 0 0 0,0 1 0 0 0,1 0-1 0 0,-1 0 1 0 0,6 1 0 0 0,21-1 338 0 0,-1-6 155 0 0,-24 4-532 0 0,0 1 0 0 0,0-1-1 0 0,0 1 1 0 0,1 0 0 0 0,-1 1 0 0 0,0-1 0 0 0,0 1-1 0 0,0 0 1 0 0,1 1 0 0 0,-1 0 0 0 0,11 2-1 0 0,-13-1-114 0 0,1-1-1 0 0,0 0 1 0 0,0 0-1 0 0,0-1 1 0 0,0 1-1 0 0,6-1 1 0 0,19 2 34 0 0,12 4 137 0 0,-32-6-167 0 0,-1 1 1 0 0,1 1-1 0 0,-1-1 1 0 0,0 2 0 0 0,1-1-1 0 0,-1 1 1 0 0,0 1-1 0 0,11 5 1 0 0,-5 1 37 0 0,1-2 0 0 0,-1 0 0 0 0,21 7 0 0 0,-27-12 5 0 0,-1 0 0 0 0,1-1 1 0 0,0 0-1 0 0,0-1 0 0 0,0 0 0 0 0,0-1 1 0 0,0 1-1 0 0,11-2 0 0 0,120-9 205 0 0,-86 3-134 0 0,59-8 183 0 0,-92 15-294 0 0,0 0-1 0 0,-1 1 1 0 0,1 1 0 0 0,-1 1-1 0 0,37 11 1 0 0,-29-7 3 0 0,0-1 0 0 0,33 2-1 0 0,-29-7 10 0 0,1-2-1 0 0,-1-1 0 0 0,0-1 0 0 0,50-13 0 0 0,-7 1 29 0 0,99-8-1 0 0,-123 22-70 0 0,-31 1 0 0 0,29-3 0 0 0,49-4 49 0 0,-55 5-23 0 0,-20 1-2 0 0,1-1-1 0 0,-1-1 0 0 0,0-1 1 0 0,23-7-1 0 0,-36 8 5 0 0,0 0-1 0 0,1 0 0 0 0,-1 1 0 0 0,18-2 0 0 0,-17 5 3 0 0,-10 0-25 0 0,0-1 0 0 0,0 0 0 0 0,0 0-1 0 0,0 0 1 0 0,0 0 0 0 0,-1 0 0 0 0,1 0 0 0 0,0 0 0 0 0,0 0 0 0 0,0 0 0 0 0,0-1-1 0 0,-1 1 1 0 0,1 0 0 0 0,0 0 0 0 0,0-1 0 0 0,0 1 0 0 0,1-1 0 0 0,1-1 0 0 0,-3 2 12 0 0,1 0 0 0 0,0-1 1 0 0,0 1-1 0 0,0 0 1 0 0,0-1-1 0 0,-1 1 0 0 0,1-1 1 0 0,0 1-1 0 0,-1-1 1 0 0,1 1-1 0 0,0-1 0 0 0,-1 1 1 0 0,1-1-1 0 0,0 0 0 0 0,-1 1 1 0 0,1-1-1 0 0,-1 0 1 0 0,1 1-1 0 0,-1-1 0 0 0,0 0 1 0 0,1 0-1 0 0,-1 0 1 0 0,0 1-1 0 0,1-1 0 0 0,-1 0 1 0 0,0 0-1 0 0,0 0 1 0 0,0 0-1 0 0,0 0 0 0 0,0 0 1 0 0,-3 34-168 0 0,1-21 22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3:17.524"/>
    </inkml:context>
    <inkml:brush xml:id="br0">
      <inkml:brushProperty name="width" value="0.1" units="cm"/>
      <inkml:brushProperty name="height" value="0.1" units="cm"/>
      <inkml:brushProperty name="color" value="#E71224"/>
    </inkml:brush>
  </inkml:definitions>
  <inkml:trace contextRef="#ctx0" brushRef="#br0">1 1 919 0 0,'11'13'988'0'0,"-7"-10"-850"0"0,0 0-1 0 0,0 0 0 0 0,0-1 0 0 0,0 1 0 0 0,1-1 1 0 0,6 2-1 0 0,5 3 306 0 0,-12-5-314 0 0,0-1 0 0 0,1 1-1 0 0,-1-1 1 0 0,1 0-1 0 0,-1-1 1 0 0,7 1 0 0 0,19 4 393 0 0,44 13 211 0 0,-55-12-580 0 0,-1-1 0 0 0,1 0 0 0 0,34 3 0 0 0,-32-5 14 0 0,-18-2-132 0 0,0 0-1 0 0,1-1 1 0 0,-1 1 0 0 0,0-1-1 0 0,0 0 1 0 0,0 0 0 0 0,0 0-1 0 0,0 0 1 0 0,1 0 0 0 0,-1-1-1 0 0,0 0 1 0 0,0 1 0 0 0,4-3-1 0 0,-5 2 5 0 0,0 1 0 0 0,0-1-1 0 0,0 1 1 0 0,1-1-1 0 0,-1 1 1 0 0,0 0-1 0 0,0 0 1 0 0,0 0 0 0 0,0 0-1 0 0,0 0 1 0 0,0 0-1 0 0,1 1 1 0 0,-1-1-1 0 0,4 2 1 0 0,27 15 233 0 0,-29-13-256 0 0,1-1 1 0 0,0-1-1 0 0,1 1 0 0 0,-1-1 0 0 0,0 1 0 0 0,7 0 0 0 0,74 9 100 0 0,-21-4 91 0 0,-14 2-44 0 0,-27-4-100 0 0,41 2-1 0 0,109-10 214 0 0,-111-2-211 0 0,79 7-1 0 0,-104-1-31 0 0,58-6-1 0 0,-56 2-32 0 0,53 2-1 0 0,0 6 33 0 0,142-10 0 0 0,-156 3 62 0 0,-1 3 1 0 0,93 15-1 0 0,87 2 103 0 0,-2-34 79 0 0,-46 0-40 0 0,-75 15-66 0 0,-61 2-20 0 0,86-11 0 0 0,-97 2-91 0 0,176-19 90 0 0,-166 21-88 0 0,93 6 0 0 0,35-3 88 0 0,-138-1-74 0 0,0 2 0 0 0,67 9 0 0 0,-82-2-15 0 0,16 2-16 0 0,97 24 1 0 0,-158-31-42 0 0,324 79 175 0 0,-258-69-158 0 0,-30-7 7 0 0,-2 2 0 0 0,1 2 0 0 0,62 22 0 0 0,-96-28-42 0 0,0-1-1 0 0,-1 2 1 0 0,1-1-1 0 0,-1 0 1 0 0,1 1-1 0 0,-1 0 1 0 0,0-1-1 0 0,0 1 1 0 0,0 1-1 0 0,-1-1 1 0 0,1 0-1 0 0,3 6 1 0 0,-1 0-144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3:19.399"/>
    </inkml:context>
    <inkml:brush xml:id="br0">
      <inkml:brushProperty name="width" value="0.1" units="cm"/>
      <inkml:brushProperty name="height" value="0.1" units="cm"/>
      <inkml:brushProperty name="color" value="#E71224"/>
    </inkml:brush>
  </inkml:definitions>
  <inkml:trace contextRef="#ctx0" brushRef="#br0">0 98 1375 0 0,'17'-1'1429'0'0,"27"-5"-1"0"0,6 0-447 0 0,-15 4-558 0 0,0 2 1 0 0,0 1 0 0 0,37 7-1 0 0,-24 0-294 0 0,74 14 266 0 0,-76-14-278 0 0,74 3 0 0 0,-45-5-33 0 0,-45-4-12 0 0,30-3 1 0 0,10 1 62 0 0,279 12 303 0 0,-276-9-388 0 0,0-4-1 0 0,116-17 0 0 0,-93 7 33 0 0,0 5 0 0 0,133 6 0 0 0,-135 0-7 0 0,139-21 1 0 0,-139 10-14 0 0,139 1-1 0 0,84 9 3 0 0,-148-10 0 0 0,-82 8-39 0 0,101 1 68 0 0,-65 9-48 0 0,0-5-1 0 0,133-16 1 0 0,-165 8 29 0 0,143 9-1 0 0,-211-2-53 0 0,42 1 7 0 0,92-6-1 0 0,-43-9-15 0 0,172-14 53 0 0,-153 25-2 0 0,50-3-7 0 0,92-7-55 0 0,0 19 0 0 0,-168-4 0 0 0,29-1 0 0 0,123 7 0 0 0,-193-4 0 0 0,26 2 0 0 0,9 5 0 0 0,1-4 0 0 0,130-8 0 0 0,-165-1 0 0 0,104 13 0 0 0,-54-2 0 0 0,183-14 0 0 0,-272 2 0 0 0,87-2 0 0 0,-86-4 654 0 0,-25 6-405 0 0,0 1 1 0 0,1-1 0 0 0,-1 1 0 0 0,0 0 0 0 0,7 0-1 0 0,-10 3-258 0 0,0-1-1 0 0,0 1 0 0 0,0 0 0 0 0,-1 0 0 0 0,1 0 1 0 0,-1 0-1 0 0,0 0 0 0 0,1 0 0 0 0,-1 1 1 0 0,0-1-1 0 0,-1 2 0 0 0,2 1-315 0 0,-1 3-259 0 0,0 3-30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4:26.747"/>
    </inkml:context>
    <inkml:brush xml:id="br0">
      <inkml:brushProperty name="width" value="0.1" units="cm"/>
      <inkml:brushProperty name="height" value="0.1" units="cm"/>
      <inkml:brushProperty name="color" value="#E71224"/>
    </inkml:brush>
  </inkml:definitions>
  <inkml:trace contextRef="#ctx0" brushRef="#br0">0 80 2327 0 0,'8'-3'326'0'0,"1"0"0"0"0,-1 0 0 0 0,0 1-1 0 0,14-1 1 0 0,7-3 19 0 0,-21 5-287 0 0,0 0 0 0 0,1 0 0 0 0,-1 1 0 0 0,0 0 0 0 0,1 0 0 0 0,11 3 1 0 0,-9-1 41 0 0,1-1 0 0 0,15-1 1 0 0,12-3 247 0 0,-17 0 27 0 0,1 2 0 0 0,45 3 0 0 0,-32 2-135 0 0,51 8 121 0 0,-30-3 289 0 0,0-2-1 0 0,81-1 0 0 0,-14-10-299 0 0,-61 1-29 0 0,80 5 0 0 0,-77 4-292 0 0,81 8 70 0 0,-119-12-75 0 0,-1-1 0 0 0,1-1 0 0 0,-1-2 0 0 0,29-5 0 0 0,23-1 16 0 0,-2 1-10 0 0,-36 2 75 0 0,47 2 0 0 0,35 4-14 0 0,0-5 0 0 0,156-24-1 0 0,-188 18 13 0 0,0 4 1 0 0,117 8-1 0 0,-12-12-78 0 0,-116 4 78 0 0,-32 2-53 0 0,191-7 38 0 0,-10 19-35 0 0,-146-4-42 0 0,23-3 36 0 0,-51-2-30 0 0,84-8 48 0 0,-2 0-2 0 0,-85 9-51 0 0,164 8 115 0 0,-121-1-37 0 0,143-8-1 0 0,-215 0-87 0 0,77-2-2 0 0,156 14 0 0 0,105 16 60 0 0,-292-23-56 0 0,-22 0-4 0 0,75 17 0 0 0,44 21 0 0 0,-42-9 0 0 0,-98-28 8 0 0,0-1 0 0 0,51 2 0 0 0,53-9 41 0 0,19 1-4 0 0,-136 3-43 0 0,205 5 6 0 0,-155-7-2 0 0,92-13-1 0 0,-75 1 55 0 0,71-11 174 0 0,-115 20-187 0 0,1 2 1 0 0,40 3 0 0 0,-71-2-94 0 0,0 2 0 0 0,0-1-1 0 0,0 1 1 0 0,0 0-1 0 0,0 0 1 0 0,0 0 0 0 0,0 1-1 0 0,0 0 1 0 0,0 0 0 0 0,0 1-1 0 0,-1-1 1 0 0,1 1-1 0 0,6 5 1 0 0,0 6-769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4:28.027"/>
    </inkml:context>
    <inkml:brush xml:id="br0">
      <inkml:brushProperty name="width" value="0.1" units="cm"/>
      <inkml:brushProperty name="height" value="0.1" units="cm"/>
      <inkml:brushProperty name="color" value="#E71224"/>
    </inkml:brush>
  </inkml:definitions>
  <inkml:trace contextRef="#ctx0" brushRef="#br0">805 77 1839 0 0,'0'-5'330'0'0,"0"0"0"0"0,0-1-1 0 0,-1 1 1 0 0,0 0-1 0 0,0 0 1 0 0,0 0-1 0 0,-4-10 1 0 0,4 14-265 0 0,0-1 0 0 0,1 0 1 0 0,-1 1-1 0 0,-1-1 0 0 0,1 1 1 0 0,0-1-1 0 0,0 1 0 0 0,0 0 1 0 0,-1-1-1 0 0,1 1 0 0 0,-1 0 1 0 0,1 0-1 0 0,-1 0 0 0 0,1 0 1 0 0,-1 0-1 0 0,0 0 0 0 0,1 1 0 0 0,-1-1 1 0 0,0 1-1 0 0,0-1 0 0 0,1 1 1 0 0,-1-1-1 0 0,0 1 0 0 0,0 0 1 0 0,-3 0-1 0 0,-5 1-42 0 0,-1 1 1 0 0,1-1-1 0 0,0 2 0 0 0,0 0 0 0 0,0 0 0 0 0,-15 7 1 0 0,-12 4 6 0 0,-41 13-13 0 0,-63 18 41 0 0,51-19 62 0 0,59-15 17 0 0,-1-2 0 0 0,-44 6 0 0 0,61-13-96 0 0,0 0 0 0 0,0 0-1 0 0,0 2 1 0 0,0 0 0 0 0,-21 9 0 0 0,12-4 38 0 0,19-8-48 0 0,0 1-1 0 0,1-1 1 0 0,-1 1 0 0 0,0 0-1 0 0,1 1 1 0 0,0-1-1 0 0,-1 1 1 0 0,-5 5 0 0 0,10-8-27 0 0,0 0 1 0 0,0 0-1 0 0,-1 0 1 0 0,1 0 0 0 0,0 1-1 0 0,0-1 1 0 0,0 0-1 0 0,0 0 1 0 0,0 0-1 0 0,0 0 1 0 0,0 0 0 0 0,0 1-1 0 0,-1-1 1 0 0,1 0-1 0 0,0 0 1 0 0,0 0-1 0 0,0 0 1 0 0,0 1 0 0 0,0-1-1 0 0,0 0 1 0 0,0 0-1 0 0,0 0 1 0 0,0 0-1 0 0,0 1 1 0 0,0-1 0 0 0,0 0-1 0 0,0 0 1 0 0,0 0-1 0 0,0 0 1 0 0,0 1-1 0 0,0-1 1 0 0,0 0 0 0 0,0 0-1 0 0,1 0 1 0 0,-1 0-1 0 0,0 0 1 0 0,0 1-1 0 0,0-1 1 0 0,0 0 0 0 0,0 0-1 0 0,0 0 1 0 0,0 0-1 0 0,1 0 1 0 0,-1 0-1 0 0,0 1 1 0 0,0-1 0 0 0,0 0-1 0 0,13 4 170 0 0,13-2 139 0 0,24-7 161 0 0,-3 1-233 0 0,1 1-1 0 0,65 6 0 0 0,95 6 100 0 0,-26-3-59 0 0,-141-2-241 0 0,-1 2 0 0 0,59 15 0 0 0,-30-3 25 0 0,80 11-1 0 0,-106-23-8 0 0,0-3 0 0 0,0-1 0 0 0,52-6-1 0 0,-44 0 311 0 0,0-3-1 0 0,62-16 0 0 0,-104 19-114 0 0,-12 2-51 0 0,2 2-185 0 0,0 0 0 0 0,0-1-1 0 0,0 1 1 0 0,0 0 0 0 0,-1 1 0 0 0,1-1-1 0 0,0 0 1 0 0,0 0 0 0 0,0 0 0 0 0,-1 1-1 0 0,1-1 1 0 0,-2 1 0 0 0,-6 5-129 0 0,-8 5 205 0 0,6 2-3497 0 0,6-3-416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4:34.952"/>
    </inkml:context>
    <inkml:brush xml:id="br0">
      <inkml:brushProperty name="width" value="0.1" units="cm"/>
      <inkml:brushProperty name="height" value="0.1" units="cm"/>
      <inkml:brushProperty name="color" value="#E71224"/>
    </inkml:brush>
  </inkml:definitions>
  <inkml:trace contextRef="#ctx0" brushRef="#br0">0 19 919 0 0,'204'6'4414'0'0,"102"-2"-4261"0"0,-196-11 138 0 0,111-5 73 0 0,-147 13-323 0 0,98 15-1 0 0,-106-7-42 0 0,0-4 0 0 0,75-3-1 0 0,-90-5 9 0 0,47-4 59 0 0,191 12 0 0 0,-220 2-52 0 0,2-3 0 0 0,-1-3 0 0 0,0-3 0 0 0,87-14-1 0 0,-145 14-12 0 0,152-21 0 0 0,-120 18 0 0 0,77 4 0 0 0,-95 4 172 0 0,-24-3-297 0 0,-1 0 0 0 0,1 1-1 0 0,-1-1 1 0 0,0 1-1 0 0,1-1 1 0 0,-1 1-1 0 0,1-1 1 0 0,-1 1 0 0 0,0 0-1 0 0,1 0 1 0 0,-1-1-1 0 0,0 1 1 0 0,0 0 0 0 0,2 3-1 0 0,-1 1-1893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4:38.392"/>
    </inkml:context>
    <inkml:brush xml:id="br0">
      <inkml:brushProperty name="width" value="0.1" units="cm"/>
      <inkml:brushProperty name="height" value="0.1" units="cm"/>
      <inkml:brushProperty name="color" value="#E71224"/>
    </inkml:brush>
  </inkml:definitions>
  <inkml:trace contextRef="#ctx0" brushRef="#br0">0 93 1375 0 0,'30'-2'1770'0'0,"111"32"-606"0"0,-22-4-964 0 0,-85-20-131 0 0,15 3 144 0 0,-1-2 1 0 0,52 0-1 0 0,311-32 537 0 0,-382 23-724 0 0,133-8 179 0 0,-73 6-97 0 0,94-16 0 0 0,-13-5-108 0 0,-138 21 0 0 0,52-4 44 0 0,96 5 0 0 0,-8 0-4 0 0,149-17-40 0 0,165 6 334 0 0,-312 16-324 0 0,61-2-10 0 0,-42-1 0 0 0,-90 1 0 0 0,32 2 0 0 0,130 3 118 0 0,-16-5-108 0 0,94 6-10 0 0,-83 1 0 0 0,-196-3 0 0 0,189 5 0 0 0,79-15 0 0 0,-252 12 0 0 0,-20 0 0 0 0,7-2 0 0 0,212 1 0 0 0,-206-9 0 0 0,182-4 0 0 0,37-3 86 0 0,-86 1 10 0 0,72-5-85 0 0,-134 5 52 0 0,245-18 148 0 0,-85 28-100 0 0,-53 3-105 0 0,195-1-6 0 0,222 27 0 0 0,-497-27 0 0 0,121 4 12 0 0,-1 0 50 0 0,-110-3-64 0 0,14-5 2 0 0,-59 0 0 0 0,398 8 0 0 0,-288-14 0 0 0,118 3 0 0 0,343 7 64 0 0,-611-3-64 0 0,49-2 0 0 0,24-3 0 0 0,300 4 0 0 0,-145-1 0 0 0,-5-1 0 0 0,-157 2 0 0 0,-3 0 0 0 0,66 10 0 0 0,135 2 0 0 0,-119-5 0 0 0,-87 2 0 0 0,91 2 0 0 0,38-20 0 0 0,52 6 0 0 0,-250 5 0 0 0,250-8 64 0 0,2-5-64 0 0,-238 12 0 0 0,155 19 0 0 0,26 1 0 0 0,84-5 0 0 0,-119 1 0 0 0,-40-4 0 0 0,-140-8 0 0 0,-36-2 0 0 0,44 7 0 0 0,-21-2 0 0 0,78 1 0 0 0,-57-4 0 0 0,24-2 0 0 0,22 2 0 0 0,-55 6 0 0 0,38 0 0 0 0,-43-3 0 0 0,-28-4 67 0 0,-18-1 105 0 0,-9 0 68 0 0,-8 9-479 0 0,2-5-1693 0 0,-1 4-688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4:42.169"/>
    </inkml:context>
    <inkml:brush xml:id="br0">
      <inkml:brushProperty name="width" value="0.1" units="cm"/>
      <inkml:brushProperty name="height" value="0.1" units="cm"/>
      <inkml:brushProperty name="color" value="#E71224"/>
    </inkml:brush>
  </inkml:definitions>
  <inkml:trace contextRef="#ctx0" brushRef="#br0">1 206 919 0 0,'6'-1'267'0'0,"0"0"0"0"0,0 1 0 0 0,1-1 0 0 0,-1 2 0 0 0,0-1-1 0 0,0 1 1 0 0,11 2 0 0 0,-9-2-87 0 0,1 0 1 0 0,0 0-1 0 0,11 0 0 0 0,17 1-64 0 0,-30-1-92 0 0,1-1-1 0 0,-1 0 0 0 0,1 0 0 0 0,14-1 0 0 0,87-15 353 0 0,10-15 10 0 0,-82 24-332 0 0,0 0 54 0 0,39-3 0 0 0,-42 7-39 0 0,54-1-4 0 0,-70 4-42 0 0,1-2 0 0 0,-1 0 1 0 0,33-9-1 0 0,-5 1 49 0 0,-9 4-57 0 0,254-34 207 0 0,-216 36-210 0 0,450-31 240 0 0,-398 29-146 0 0,160 14-1 0 0,-175-5-52 0 0,162-15 1 0 0,-182 6-17 0 0,162 12 0 0 0,92-9 97 0 0,-276 0-124 0 0,264 13 226 0 0,-264-5-216 0 0,213-12 56 0 0,-130-1-80 0 0,375-5 268 0 0,80 22-200 0 0,-356-7-64 0 0,-1 0 0 0 0,67 10 0 0 0,-131-13 0 0 0,18 1 0 0 0,192-6 272 0 0,-166-3-38 0 0,0 19-124 0 0,-122-4-15 0 0,163-10 0 0 0,-67-2-21 0 0,-124 4-62 0 0,46 2 30 0 0,-86 0-29 0 0,20 2-16 0 0,-28 0 24 0 0,50-3 0 0 0,11-1 9 0 0,-25 3-30 0 0,-42-1 0 0 0,1 0 0 0 0,29 6 0 0 0,185 26 0 0 0,150-10 0 0 0,-314-19 0 0 0,-39-2 0 0 0,305 17 0 0 0,-223-14 0 0 0,-57-3 0 0 0,138 1 0 0 0,123 12 0 0 0,-98-10 0 0 0,-199-4 0 0 0,57-7 0 0 0,10 0 0 0 0,3 5 0 0 0,35 0 0 0 0,-48 7 0 0 0,-48-2 0 0 0,0-1 0 0 0,73-7 0 0 0,188-14 0 0 0,-287 18 0 0 0,224 2 46 0 0,20-2-28 0 0,-251 1-18 0 0,155-12 0 0 0,-133 8 0 0 0,35 0 0 0 0,-61 4 0 0 0,1-1 0 0 0,-1 1 0 0 0,1 0 0 0 0,-1 0 0 0 0,1 0 0 0 0,-1 0 0 0 0,1 1 0 0 0,-1-1 0 0 0,0 0 0 0 0,1 0 0 0 0,-1 0 0 0 0,1 0 0 0 0,-1 0 0 0 0,1 0 0 0 0,-1 1 0 0 0,0-1 0 0 0,1 0 0 0 0,-1 0 0 0 0,0 1 0 0 0,1-1 0 0 0,-1 0 0 0 0,0 1 0 0 0,1-1 0 0 0,-1 0 0 0 0,0 1 0 0 0,1-1 0 0 0,-1 0 0 0 0,0 1 0 0 0,1 3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5:30.656"/>
    </inkml:context>
    <inkml:brush xml:id="br0">
      <inkml:brushProperty name="width" value="0.1" units="cm"/>
      <inkml:brushProperty name="height" value="0.1" units="cm"/>
      <inkml:brushProperty name="color" value="#E71224"/>
    </inkml:brush>
  </inkml:definitions>
  <inkml:trace contextRef="#ctx0" brushRef="#br0">0 75 1639 0 0,'1'1'44'0'0,"-1"0"-1"0"0,1 0 0 0 0,-1 0 0 0 0,1 0 0 0 0,-1 0 0 0 0,1 0 1 0 0,0 0-1 0 0,-1 0 0 0 0,1 0 0 0 0,0 0 0 0 0,0 0 0 0 0,0-1 1 0 0,0 1-1 0 0,0 0 0 0 0,0 0 0 0 0,0-1 0 0 0,0 1 0 0 0,0-1 1 0 0,0 1-1 0 0,0-1 0 0 0,0 1 0 0 0,0-1 0 0 0,0 0 0 0 0,1 1 1 0 0,-1-1-1 0 0,0 0 0 0 0,0 0 0 0 0,0 0 0 0 0,0 0 0 0 0,1 0 1 0 0,-1 0-1 0 0,1-1 0 0 0,2 0 154 0 0,-1 0-1 0 0,0-1 1 0 0,0 1-1 0 0,0-1 1 0 0,0 0 0 0 0,0 0-1 0 0,0 0 1 0 0,0 0-1 0 0,4-5 1 0 0,1-3 244 0 0,-7 9-395 0 0,0-1-1 0 0,0 1 1 0 0,1-1-1 0 0,-1 1 1 0 0,0 0-1 0 0,1 0 1 0 0,-1-1-1 0 0,1 1 0 0 0,-1 0 1 0 0,1 0-1 0 0,-1 0 1 0 0,1 0-1 0 0,0 1 1 0 0,0-1-1 0 0,-1 0 1 0 0,1 1-1 0 0,0-1 1 0 0,0 1-1 0 0,0 0 1 0 0,2-1-1 0 0,12 2 30 0 0,-1-1-1 0 0,1-1 1 0 0,-1 0 0 0 0,0-1-1 0 0,1-1 1 0 0,-1 0 0 0 0,16-6-1 0 0,-19 5 16 0 0,0 1 0 0 0,0 0 0 0 0,0 1 0 0 0,0 1-1 0 0,0 0 1 0 0,19 1 0 0 0,-13 0-19 0 0,34-5 0 0 0,-32 3 74 0 0,-1 1 0 0 0,1 0 0 0 0,0 2 0 0 0,26 3 0 0 0,-12-1-49 0 0,15 2-77 0 0,41 2 26 0 0,-78-7-30 0 0,0 1-1 0 0,1 0 0 0 0,-1 1 0 0 0,0 0 0 0 0,-1 1 1 0 0,1 0-1 0 0,0 1 0 0 0,16 8 0 0 0,-18-8-7 0 0,1 0-1 0 0,0-1 1 0 0,-1 0-1 0 0,1 0 0 0 0,0-2 1 0 0,0 1-1 0 0,1-1 1 0 0,-1-1-1 0 0,19-2 0 0 0,86 2 205 0 0,-7-13-36 0 0,-7 1-27 0 0,-73 11-136 0 0,39 4 0 0 0,0 0 110 0 0,-68-3-120 0 0,1 0 0 0 0,0 0 0 0 0,-1 0 0 0 0,1 0 0 0 0,-1 1 0 0 0,1-1 0 0 0,-1 0 0 0 0,1 0 0 0 0,-1 1 0 0 0,1-1 0 0 0,-1 0 0 0 0,1 1 0 0 0,-1-1 0 0 0,1 0 0 0 0,-1 1 0 0 0,0-1 0 0 0,1 1 0 0 0,-1-1 0 0 0,0 0 0 0 0,1 1 0 0 0,-1-1 0 0 0,0 1 0 0 0,1-1 0 0 0,-1 1 0 0 0,0 0 0 0 0,0-1 0 0 0,0 1 0 0 0,0-1 0 0 0,1 2 1 0 0,1 19-51 0 0,-2-15-26 0 0,1 7-41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4:43.952"/>
    </inkml:context>
    <inkml:brush xml:id="br0">
      <inkml:brushProperty name="width" value="0.1" units="cm"/>
      <inkml:brushProperty name="height" value="0.1" units="cm"/>
      <inkml:brushProperty name="color" value="#E71224"/>
    </inkml:brush>
  </inkml:definitions>
  <inkml:trace contextRef="#ctx0" brushRef="#br0">1 34 1727 0 0,'10'4'126'0'0,"1"0"-1"0"0,-1-1 0 0 0,1 0 0 0 0,16 2 0 0 0,-13-2 86 0 0,1 0-23 0 0,0-1 1 0 0,0 0-1 0 0,1-1 0 0 0,-1 0 1 0 0,16-2-1 0 0,20-3 245 0 0,70 4 0 0 0,-43 2-378 0 0,27 1-30 0 0,88-4 316 0 0,-160-2-195 0 0,1-2 1 0 0,48-13 0 0 0,-44 7 49 0 0,0 2 0 0 0,1 2 0 0 0,46-4 0 0 0,180 15 92 0 0,-243-2-287 0 0,1 0 0 0 0,-1 2 1 0 0,1 0-1 0 0,-1 2 0 0 0,0 0 1 0 0,-1 2-1 0 0,24 11 0 0 0,-29-11-1 0 0,0-1 0 0 0,0 0 0 0 0,1-2 0 0 0,0 1 0 0 0,0-2 0 0 0,0 0 0 0 0,21 1 0 0 0,-1-1 7 0 0,45 10 0 0 0,16 1 137 0 0,-80-13-126 0 0,116 7 102 0 0,-114-9-93 0 0,1-1-1 0 0,-1-1 1 0 0,0-1 0 0 0,31-7 0 0 0,1-7 105 0 0,-29 9 26 0 0,-1 1-1 0 0,1 2 1 0 0,45-7-1 0 0,16 13-13 0 0,-78-3-144 0 0,0-1 0 0 0,-6 3 4 0 0,0 0 0 0 0,0 0-1 0 0,0 0 1 0 0,1 0 0 0 0,-1 0 0 0 0,0 0-1 0 0,0 0 1 0 0,0 0 0 0 0,1 0-1 0 0,-1 0 1 0 0,0 0 0 0 0,0 0-1 0 0,0 0 1 0 0,0 1 0 0 0,1-1-1 0 0,-1 0 1 0 0,0 0 0 0 0,0 0 0 0 0,0 0-1 0 0,0 0 1 0 0,0 0 0 0 0,1 1-1 0 0,-1-1 1 0 0,0 0 0 0 0,0 0-1 0 0,0 0 1 0 0,0 0 0 0 0,0 1 0 0 0,0-1-1 0 0,0 0 1 0 0,0 0 0 0 0,0 0-1 0 0,0 0 1 0 0,1 1 0 0 0,-1-1-1 0 0,1 4 148 0 0,4 14-81 0 0,-3-11-85 0 0,0 1 1 0 0,1-1-1 0 0,0 0 0 0 0,3 7 0 0 0,0-4-161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4:45.217"/>
    </inkml:context>
    <inkml:brush xml:id="br0">
      <inkml:brushProperty name="width" value="0.1" units="cm"/>
      <inkml:brushProperty name="height" value="0.1" units="cm"/>
      <inkml:brushProperty name="color" value="#E71224"/>
    </inkml:brush>
  </inkml:definitions>
  <inkml:trace contextRef="#ctx0" brushRef="#br0">0 143 1151 0 0,'24'6'17'0'0,"0"-1"0"0"0,0-1 0 0 0,38 0 0 0 0,75-6 51 0 0,-105 0-68 0 0,127-3 0 0 0,-74 7-1 0 0,31 0 17 0 0,-96-3 10 0 0,0-1-1 0 0,0-1 1 0 0,37-10 0 0 0,-31 4-12 0 0,30-8 19 0 0,1 1 1 0 0,71-9-1 0 0,-15 18 471 0 0,-73 6-401 0 0,-9 1-29 0 0,35 5 0 0 0,-5 0-5 0 0,-9-4 30 0 0,-10 0 424 0 0,47 6-1 0 0,-65-4-419 0 0,0-2-1 0 0,0-1 0 0 0,25-3 1 0 0,16 0-54 0 0,108-6 69 0 0,-114 3 103 0 0,0 3 0 0 0,88 7 0 0 0,-114-2-190 0 0,1 0-1 0 0,49-6 0 0 0,66-15-9 0 0,19-2 470 0 0,7 13 126 0 0,71-5-477 0 0,-218 10-691 0 0,0 1 0 0 0,50 5 0 0 0,-54 0-1348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4:46.179"/>
    </inkml:context>
    <inkml:brush xml:id="br0">
      <inkml:brushProperty name="width" value="0.1" units="cm"/>
      <inkml:brushProperty name="height" value="0.1" units="cm"/>
      <inkml:brushProperty name="color" value="#E71224"/>
    </inkml:brush>
  </inkml:definitions>
  <inkml:trace contextRef="#ctx0" brushRef="#br0">1 0 919 0 0,'37'8'690'0'0,"49"3"0"0"0,11 2-312 0 0,7 7-293 0 0,108 6 0 0 0,-93-16-89 0 0,73 2 31 0 0,-37-4 442 0 0,45 1-18 0 0,176-14-154 0 0,-280 12-140 0 0,-62-4-86 0 0,45 0 0 0 0,171-12 64 0 0,250 24-1 0 0,-229-9-134 0 0,-172-8 0 0 0,119 14 0 0 0,60 16 54 0 0,-65-19-43 0 0,-146-10-11 0 0,114 15-1 0 0,-39 1 1 0 0,-92-10 0 0 0,225-2 135 0 0,-92-5-62 0 0,-158 2-82 0 0,215 15-1266 0 0,-219-12-281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4:47.142"/>
    </inkml:context>
    <inkml:brush xml:id="br0">
      <inkml:brushProperty name="width" value="0.1" units="cm"/>
      <inkml:brushProperty name="height" value="0.1" units="cm"/>
      <inkml:brushProperty name="color" value="#E71224"/>
    </inkml:brush>
  </inkml:definitions>
  <inkml:trace contextRef="#ctx0" brushRef="#br0">0 45 1375 0 0,'11'3'291'0'0,"-1"-2"-1"0"0,1 1 1 0 0,0-1-1 0 0,-1-1 1 0 0,1 0-1 0 0,0 0 1 0 0,0-1-1 0 0,13-3 1 0 0,35-1 253 0 0,-12 2-62 0 0,66-10 0 0 0,32-3-5 0 0,247 7-90 0 0,-239 10-282 0 0,-13 1-18 0 0,-135-2-139 0 0,28-2-360 0 0,1 2 1 0 0,0 2-1 0 0,44 6 0 0 0,-56-3-1668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4:48.612"/>
    </inkml:context>
    <inkml:brush xml:id="br0">
      <inkml:brushProperty name="width" value="0.1" units="cm"/>
      <inkml:brushProperty name="height" value="0.1" units="cm"/>
      <inkml:brushProperty name="color" value="#E71224"/>
    </inkml:brush>
  </inkml:definitions>
  <inkml:trace contextRef="#ctx0" brushRef="#br0">1 5 455 0 0,'1'-1'51'0'0,"0"1"0"0"0,-1-1 0 0 0,1 1 0 0 0,0-1 0 0 0,0 1 0 0 0,0 0 0 0 0,0 0 0 0 0,0-1 0 0 0,0 1 0 0 0,0 0 0 0 0,0 0 0 0 0,0 0 0 0 0,0 0 0 0 0,0 0 0 0 0,0 0 0 0 0,0 0 0 0 0,0 0 0 0 0,0 1 0 0 0,0-1 0 0 0,2 1 0 0 0,10 1-26 0 0,255 19 1561 0 0,-176-11-1536 0 0,-11-6 122 0 0,0-3 0 0 0,107-14-1 0 0,101 1 441 0 0,-177 18-571 0 0,161 1 59 0 0,-214-9-97 0 0,396 2 66 0 0,-158 0-69 0 0,-18-1 0 0 0,299-2 0 0 0,-316 4 0 0 0,-28 2 0 0 0,-149-7 4 0 0,394 0 56 0 0,-110 11-60 0 0,-27-2 0 0 0,-40 5 0 0 0,145 13 0 0 0,-445-23 0 0 0,305 20 0 0 0,166-10 160 0 0,-378-6 260 0 0,146-14 0 0 0,-82-5 324 0 0,180 6 0 0 0,-291 9-677 0 0,-30-1-134 0 0,1 1 0 0 0,-1 1 1 0 0,0 1-1 0 0,0 0 1 0 0,25 7-1 0 0,-33-5-2320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6:32.204"/>
    </inkml:context>
    <inkml:brush xml:id="br0">
      <inkml:brushProperty name="width" value="0.1" units="cm"/>
      <inkml:brushProperty name="height" value="0.1" units="cm"/>
      <inkml:brushProperty name="color" value="#F4F91B"/>
    </inkml:brush>
  </inkml:definitions>
  <inkml:trace contextRef="#ctx0" brushRef="#br0">1 25 455 0 0,'0'-1'157'0'0,"0"0"0"0"0,0-1-1 0 0,0 1 1 0 0,0 0-1 0 0,0 0 1 0 0,0 0 0 0 0,0 0-1 0 0,1 0 1 0 0,-1 0-1 0 0,0-1 1 0 0,1 1-1 0 0,-1 0 1 0 0,0 0 0 0 0,1 0-1 0 0,-1 0 1 0 0,1 0-1 0 0,0 0 1 0 0,0 0 0 0 0,0 0-75 0 0,0 1 0 0 0,0-1 1 0 0,0 1-1 0 0,0 0 1 0 0,1-1-1 0 0,-1 1 1 0 0,0 0-1 0 0,0 0 0 0 0,0 0 1 0 0,0 0-1 0 0,0 0 1 0 0,0 0-1 0 0,1 0 0 0 0,-1 0 1 0 0,0 0-1 0 0,0 1 1 0 0,2 0-1 0 0,71 9 579 0 0,80 23 43 0 0,57-18-130 0 0,-64-8-356 0 0,-85-5-186 0 0,0-2 0 0 0,0-3 0 0 0,105-19 0 0 0,0 8-32 0 0,-106 11 0 0 0,-35 0 0 0 0,16 1 0 0 0,52 0 32 0 0,-30 0 0 0 0,-33 1-31 0 0,-17 1 1 0 0,1-1 1 0 0,-1 2-1 0 0,16 2 1 0 0,-14-1 9 0 0,1-1 1 0 0,-1-1-1 0 0,33-3 0 0 0,-25 1-8 0 0,31 0-4 0 0,1 2 0 0 0,106 15 0 0 0,-70 1 0 0 0,48 5 0 0 0,-114-18 0 0 0,-2 0 0 0 0,0-2 0 0 0,0 0 0 0 0,46-5 0 0 0,34-6 0 0 0,-52 6 0 0 0,25-4 0 0 0,108-7 0 0 0,-151 13 25 0 0,-6 1-12 0 0,0 0 0 0 0,38 5 0 0 0,-7 1-13 0 0,1-3 0 0 0,111-10 0 0 0,-37-1 0 0 0,152 11 0 0 0,-93 2 0 0 0,-51-16 0 0 0,-78 5 11 0 0,-64 7-10 0 0,146-10 98 0 0,-113 9-72 0 0,0 2 0 0 0,46 6 0 0 0,-5 7-27 0 0,-36-6 6 0 0,68 6-1 0 0,-38-14 58 0 0,101-13-1 0 0,-114 10-62 0 0,0 2 0 0 0,78 10 0 0 0,-106-7 0 0 0,212 14 0 0 0,-173-16 0 0 0,71-10 0 0 0,-73 4 0 0 0,41 4-5 0 0,-22 0 74 0 0,-50 2-69 0 0,48 7 0 0 0,-38-3 0 0 0,69 4 0 0 0,199-12 0 0 0,-258 2 0 0 0,94 10 0 0 0,-52-2 0 0 0,32 10 0 0 0,-7 0 0 0 0,-70-15 0 0 0,59-8 0 0 0,16 0 0 0 0,-91 7 0 0 0,44 0 0 0 0,92 11 0 0 0,-57-3 0 0 0,-84-7 0 0 0,32 0-5 0 0,62-9-1 0 0,25-1 135 0 0,-47 7-21 0 0,79 2-16 0 0,-87 5-55 0 0,170-14 0 0 0,96 3 13 0 0,-201 9-36 0 0,22-12 38 0 0,-111 4-40 0 0,48-6 28 0 0,27-2-16 0 0,-109 12 9 0 0,17-2 46 0 0,82 7-1 0 0,-65 1-73 0 0,89-7 1 0 0,-125 1-7 0 0,64-4 22 0 0,63-1 22 0 0,53 22-43 0 0,-99-6 0 0 0,178-9 0 0 0,-40-3 0 0 0,-132 7 0 0 0,90 2 0 0 0,-69-16 213 0 0,1 0-2 0 0,-134 9-201 0 0,0 1-1 0 0,1-1 1 0 0,8 4-1 0 0,-14-4-9 0 0,-1 0 1 0 0,1 1-1 0 0,-1 0 0 0 0,0 0 0 0 0,1 0 0 0 0,-1 0 0 0 0,0 0 0 0 0,0 0 1 0 0,0 1-1 0 0,1-1 0 0 0,-1 1 0 0 0,-1-1 0 0 0,1 1 0 0 0,2 2 0 0 0,1 5-120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6:33.698"/>
    </inkml:context>
    <inkml:brush xml:id="br0">
      <inkml:brushProperty name="width" value="0.1" units="cm"/>
      <inkml:brushProperty name="height" value="0.1" units="cm"/>
      <inkml:brushProperty name="color" value="#F4F91B"/>
    </inkml:brush>
  </inkml:definitions>
  <inkml:trace contextRef="#ctx0" brushRef="#br0">348 0 1295 0 0,'-66'7'253'0'0,"44"-6"-60"0"0,0 1 0 0 0,0 1 0 0 0,-42 12 1 0 0,48-9-111 0 0,-10 2 164 0 0,-49 25-1 0 0,51-16 257 0 0,23-17-444 0 0,0 1 1 0 0,0 0 0 0 0,1-1 0 0 0,-1 1 0 0 0,0 0 0 0 0,1 0-1 0 0,-1 0 1 0 0,0 0 0 0 0,1-1 0 0 0,-1 1 0 0 0,1 0 0 0 0,0 0-1 0 0,-1 0 1 0 0,1 0 0 0 0,0 0 0 0 0,-1 0 0 0 0,1 0 0 0 0,0 0-1 0 0,0 1 1 0 0,0-1 0 0 0,0 0 0 0 0,0 0 0 0 0,0 0 0 0 0,1 2-1 0 0,1-2 14 0 0,0 1-1 0 0,0-1 0 0 0,0 1 1 0 0,0-1-1 0 0,0 0 1 0 0,1 0-1 0 0,-1 0 0 0 0,0 0 1 0 0,3 0-1 0 0,2 2 76 0 0,8 3 150 0 0,1-2-1 0 0,22 6 1 0 0,-5-3-23 0 0,-16-3-168 0 0,1-2-1 0 0,0 0 1 0 0,25 0-1 0 0,5 0 28 0 0,177 27 216 0 0,-212-27-340 0 0,26 3 390 0 0,54-1 0 0 0,-59-6-224 0 0,52-9-1 0 0,-52 6-26 0 0,53-2-1 0 0,45 8 29 0 0,161-4-106 0 0,-207-4-69 0 0,142-7 60 0 0,-66 5 86 0 0,-101 3-13 0 0,77 3 1 0 0,-121 4-103 0 0,1 2 1 0 0,-1 0-1 0 0,0 1 0 0 0,24 8 1 0 0,64 32-553 0 0,-81-33-1849 0 0,0 2-779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6:44.618"/>
    </inkml:context>
    <inkml:brush xml:id="br0">
      <inkml:brushProperty name="width" value="0.1" units="cm"/>
      <inkml:brushProperty name="height" value="0.1" units="cm"/>
      <inkml:brushProperty name="color" value="#F4F91B"/>
    </inkml:brush>
  </inkml:definitions>
  <inkml:trace contextRef="#ctx0" brushRef="#br0">0 69 455 0 0,'2'-1'77'0'0,"-1"0"-1"0"0,1 0 0 0 0,-1 0 0 0 0,1 1 0 0 0,-1-1 0 0 0,1 0 0 0 0,-1 1 1 0 0,1-1-1 0 0,0 1 0 0 0,-1 0 0 0 0,1 0 0 0 0,0-1 0 0 0,-1 1 0 0 0,1 0 1 0 0,0 0-1 0 0,0 1 0 0 0,-1-1 0 0 0,1 0 0 0 0,0 1 0 0 0,-1-1 0 0 0,1 1 1 0 0,-1-1-1 0 0,1 1 0 0 0,0-1 0 0 0,-1 1 0 0 0,1 0 0 0 0,-1 0 0 0 0,3 2 0 0 0,1 0-30 0 0,1 0-1 0 0,0-1 0 0 0,0 0 0 0 0,0 0 0 0 0,0 0 0 0 0,0-1 0 0 0,0 0 0 0 0,13 1 0 0 0,5-2 303 0 0,25-2-1 0 0,-1 0-112 0 0,-10 0-171 0 0,-1-2-1 0 0,44-9 0 0 0,35-5 35 0 0,-23 15 4 0 0,163 15 0 0 0,-198-10-34 0 0,117-12 0 0 0,-28 0-34 0 0,-116 9 17 0 0,0 2 1 0 0,54 9-1 0 0,155 18-6 0 0,-104-15-26 0 0,169 24 45 0 0,-191-26-34 0 0,137-4 0 0 0,-94-7-18 0 0,-69 1 29 0 0,-27 2-18 0 0,118 1-23 0 0,126-3 0 0 0,205-20 125 0 0,-397 16-114 0 0,225-14 61 0 0,-168 9-74 0 0,42-1 15 0 0,292-13 40 0 0,-269 11-53 0 0,-11 0 0 0 0,-113-1 12 0 0,-33 2 14 0 0,152 1 0 0 0,217-1-26 0 0,-335 7 0 0 0,127 13 0 0 0,-105-2 0 0 0,82-10 0 0 0,-128-2 0 0 0,102 10 0 0 0,-112 2 0 0 0,101 9 0 0 0,-132-15 0 0 0,87-8 0 0 0,119-7 31 0 0,-1 20 2 0 0,-235-6-33 0 0,95-1 38 0 0,125-17 0 0 0,49-1-31 0 0,-43 18 182 0 0,-166-4-322 0 0,-55 2-99 0 0,1 0 1 0 0,0 2 0 0 0,-1 0 0 0 0,1 2-1 0 0,26 5 1 0 0,-26 0-1584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6:48.908"/>
    </inkml:context>
    <inkml:brush xml:id="br0">
      <inkml:brushProperty name="width" value="0.1" units="cm"/>
      <inkml:brushProperty name="height" value="0.1" units="cm"/>
      <inkml:brushProperty name="color" value="#F4F91B"/>
    </inkml:brush>
  </inkml:definitions>
  <inkml:trace contextRef="#ctx0" brushRef="#br0">1 173 2471 0 0,'13'1'458'0'0,"0"0"-1"0"0,23 5 0 0 0,-24-3-390 0 0,0-1-1 0 0,0 0 1 0 0,1-1-1 0 0,15 0 0 0 0,14-3 130 0 0,0 2-1 0 0,0 2 0 0 0,82 14 1 0 0,-74-9-155 0 0,69 3 0 0 0,-94-10-41 0 0,41-6 0 0 0,-5 1 0 0 0,32 4 67 0 0,1 5 0 0 0,134 23-1 0 0,-186-20-66 0 0,-23-3 0 0 0,38 3 0 0 0,-18-5 8 0 0,2 0 20 0 0,64-4 0 0 0,-89 0-27 0 0,235-19 62 0 0,-136 20-10 0 0,122-9 102 0 0,-104-5-119 0 0,303-18 203 0 0,-371 33-221 0 0,0-3 0 0 0,89-16-1 0 0,-86 7 26 0 0,-1 2-1 0 0,1 4 0 0 0,0 2 0 0 0,103 8 0 0 0,-74 2-24 0 0,-1-4 0 0 0,119-13-1 0 0,-150 8-17 0 0,1 4 0 0 0,67 8 0 0 0,-17 4 8 0 0,-53-4 7 0 0,0-3 1 0 0,78-4-1 0 0,-37-2-4 0 0,-23 0-12 0 0,316 5 1 0 0,-354-4 46 0 0,-1-2 0 0 0,75-10 0 0 0,-35 2 14 0 0,-35 4-59 0 0,215-8 72 0 0,-35 23-73 0 0,-186-11 32 0 0,67-9-1 0 0,-12-1-30 0 0,-28 9-1 0 0,112 9 0 0 0,-26 5 0 0 0,-44-9 0 0 0,-19-6 0 0 0,-15-1 0 0 0,21 2 0 0 0,-39 0 0 0 0,80 6 0 0 0,81 22 0 0 0,-172-23 0 0 0,1-3 0 0 0,60-6 0 0 0,-61 2 0 0 0,1 2 0 0 0,56 5 0 0 0,2 4 0 0 0,85 14 0 0 0,-121-17 0 0 0,0-2 0 0 0,80-10 0 0 0,-25 1 0 0 0,-68 5-9 0 0,224 3 82 0 0,-227 3-73 0 0,-1-3 0 0 0,61-5 0 0 0,-38-4 26 0 0,165-12 20 0 0,-191 18-46 0 0,75 1 0 0 0,296-11 55 0 0,-288 3-46 0 0,51 7 18 0 0,25-1 21 0 0,-99-8 16 0 0,60-3-3 0 0,-4 9 3 0 0,-111 4-64 0 0,82 3 0 0 0,-91-1 0 0 0,-1-2 0 0 0,71-11 0 0 0,30-1 0 0 0,-62 7 0 0 0,-40 3 0 0 0,65 3 0 0 0,140 2 23 0 0,2-20 12 0 0,-128 8-29 0 0,116 9 27 0 0,-8 1-2 0 0,-19-9-31 0 0,-72 4 0 0 0,134-1 35 0 0,-94 3-6 0 0,144 18-18 0 0,-240-9 50 0 0,170 15 11 0 0,-122-21-72 0 0,-29-2 0 0 0,-48 3 0 0 0,-17-1 0 0 0,1 1 0 0 0,-1 2 0 0 0,56 13 0 0 0,150 34 0 0 0,-67-33 26 0 0,57 10 12 0 0,7 14-38 0 0,-174-34 0 0 0,110-1 0 0 0,234 2 0 0 0,-228-1 0 0 0,89-10 0 0 0,-76-1 0 0 0,-120 5 0 0 0,75-2 0 0 0,-124-1 0 0 0,-1-1 0 0 0,1-1 0 0 0,41-12 0 0 0,-52 11 22 0 0,1 0-1 0 0,21-2 0 0 0,-32 6-14 0 0,0 1-1 0 0,1 0 1 0 0,-1 0-1 0 0,0 0 0 0 0,0 1 1 0 0,1 0-1 0 0,-1 0 1 0 0,0 0-1 0 0,9 4 0 0 0,9 4-6 0 0,1-1 0 0 0,0-1 0 0 0,0-1 0 0 0,0-1 0 0 0,0-2 0 0 0,45 2 0 0 0,-33-3 0 0 0,66 11 0 0 0,-18 0 0 0 0,-40-11 38 0 0,77-5-1 0 0,-81 1-48 0 0,49-7 11 0 0,7 0 0 0 0,52-4 0 0 0,32 0 0 0 0,364-22 0 0 0,-339 26 0 0 0,9-1 0 0 0,-180 7 0 0 0,179-16 0 0 0,-152 16 0 0 0,91 8 0 0 0,-59 2 0 0 0,175-10 0 0 0,-204 1 0 0 0,0 2 0 0 0,67 11 0 0 0,-34 3 0 0 0,-49-6 0 0 0,51 2 0 0 0,50-12 0 0 0,-46 0 0 0 0,-68 3-141 0 0,0 1 0 0 0,-1 1-1 0 0,50 12 1 0 0,-62-10-2398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6:51.101"/>
    </inkml:context>
    <inkml:brush xml:id="br0">
      <inkml:brushProperty name="width" value="0.1" units="cm"/>
      <inkml:brushProperty name="height" value="0.1" units="cm"/>
      <inkml:brushProperty name="color" value="#F4F91B"/>
    </inkml:brush>
  </inkml:definitions>
  <inkml:trace contextRef="#ctx0" brushRef="#br0">1 329 1375 0 0,'2'-2'142'0'0,"0"0"0"0"0,0 1-1 0 0,0-1 1 0 0,0 1-1 0 0,1 0 1 0 0,-1-1 0 0 0,1 1-1 0 0,-1 0 1 0 0,1 0-1 0 0,-1 1 1 0 0,1-1 0 0 0,-1 1-1 0 0,1-1 1 0 0,0 1-1 0 0,-1 0 1 0 0,5 0-1 0 0,3 0 0 0 0,0 1 0 0 0,20 5-1 0 0,-18-3 191 0 0,-5-1-257 0 0,1 0-1 0 0,-1 0 0 0 0,10 7 0 0 0,15 4 68 0 0,51 12 6 0 0,168 26 0 0 0,-139-39-15 0 0,159-4 0 0 0,54-24 8 0 0,-24-11 134 0 0,-1 0-53 0 0,-84 16-114 0 0,103 4 39 0 0,-155-6-150 0 0,20 0 62 0 0,-63 8-55 0 0,1-6 1 0 0,124-27-1 0 0,-161 28 18 0 0,1 3 0 0 0,96 4 0 0 0,101-7 34 0 0,-246 6-51 0 0,352-25 2 0 0,-353 29-6 0 0,296-7 0 0 0,-278 3 0 0 0,66-4 0 0 0,119 7 0 0 0,-174 5 0 0 0,-10 1 0 0 0,1-3 0 0 0,70-6 0 0 0,154-12 0 0 0,0 19 0 0 0,-239-2 0 0 0,202-6 0 0 0,-34 0 0 0 0,-144 6 0 0 0,78 12 0 0 0,-57-5 0 0 0,-1-4 0 0 0,101-8 0 0 0,-130 2 0 0 0,12 3 0 0 0,-1 3 0 0 0,84 16 0 0 0,-112-14 0 0 0,24 0 0 0 0,0-2 0 0 0,102-8 0 0 0,-40-5 4 0 0,-12 0 30 0 0,122 7 0 0 0,-186 3-31 0 0,0-1 0 0 0,1-2-1 0 0,72-13 1 0 0,-26-3 24 0 0,144-7-1 0 0,-34 24-26 0 0,-137-1 14 0 0,-1-3 0 0 0,106-21 0 0 0,35-4 8 0 0,-32 27-22 0 0,33-3 0 0 0,-131-4 0 0 0,259-23 0 0 0,-131 29 0 0 0,-103 2 30 0 0,114-18-1 0 0,-153 13-24 0 0,-7 1 10 0 0,1 3 0 0 0,0 3 0 0 0,60 7 0 0 0,111 4 99 0 0,-111-9-80 0 0,18 12-34 0 0,-100-10 0 0 0,-1 2 0 0 0,0 1 0 0 0,52 18 0 0 0,-32-8 0 0 0,-30-10 4 0 0,-1 1 12 0 0,0-2 1 0 0,32 4 0 0 0,12-3-7 0 0,-64-7-10 0 0,1 0 0 0 0,-1 0 0 0 0,1 1 0 0 0,0 0 0 0 0,-1 0 0 0 0,1 0 0 0 0,-1 1 0 0 0,0 0 0 0 0,9 3 0 0 0,-10-3 4 0 0,-3-1-2 0 0,-1-1 1 0 0,1 0-1 0 0,0 0 0 0 0,-1 1 1 0 0,1-1-1 0 0,0 1 0 0 0,-1-1 1 0 0,1 1-1 0 0,-1-1 0 0 0,1 1 1 0 0,-1-1-1 0 0,1 1 0 0 0,-1-1 1 0 0,1 1-1 0 0,-1 0 0 0 0,0-1 1 0 0,1 1-1 0 0,-1 0 0 0 0,0-1 0 0 0,1 1 1 0 0,-1 0-1 0 0,0-1 0 0 0,0 1 1 0 0,0 0-1 0 0,0 1 0 0 0,3 4-2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5:42.623"/>
    </inkml:context>
    <inkml:brush xml:id="br0">
      <inkml:brushProperty name="width" value="0.1" units="cm"/>
      <inkml:brushProperty name="height" value="0.1" units="cm"/>
      <inkml:brushProperty name="color" value="#E71224"/>
    </inkml:brush>
  </inkml:definitions>
  <inkml:trace contextRef="#ctx0" brushRef="#br0">0 28 919 0 0,'12'2'308'0'0,"1"-1"0"0"0,-1 0-1 0 0,0-1 1 0 0,0-1-1 0 0,0 0 1 0 0,0 0-1 0 0,0-1 1 0 0,16-5-1 0 0,26-3 81 0 0,-42 9-354 0 0,1 1-1 0 0,-1 0 0 0 0,0 1 0 0 0,0 1 0 0 0,19 4 0 0 0,25 3 7 0 0,94-9 945 0 0,-31-1-663 0 0,293-12-244 0 0,-272 4 62 0 0,315 11 132 0 0,-320 3-272 0 0,-99-5 37 0 0,39-5 0 0 0,17 0 17 0 0,43 6 82 0 0,-95 1-123 0 0,0 1 0 0 0,-1 2 0 0 0,0 2 0 0 0,74 22-1 0 0,11 24-12 0 0,-113-49 3 0 0,0 1 0 0 0,1-2-1 0 0,-1 0 1 0 0,1 0-1 0 0,0-1 1 0 0,0 0 0 0 0,19 0-1 0 0,8-3 15 0 0,38-5 0 0 0,-5-1-8 0 0,-41 4-9 0 0,49-11 0 0 0,-29 4 0 0 0,-38 8 3 0 0,5-2-24 0 0,0 2 1 0 0,19-1 0 0 0,-17 3-82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20:58.691"/>
    </inkml:context>
    <inkml:brush xml:id="br0">
      <inkml:brushProperty name="width" value="0.1" units="cm"/>
      <inkml:brushProperty name="height" value="0.1" units="cm"/>
      <inkml:brushProperty name="color" value="#F4F91B"/>
    </inkml:brush>
  </inkml:definitions>
  <inkml:trace contextRef="#ctx0" brushRef="#br0">984 902 3711 0 0,'0'-1'138'0'0,"0"1"-1"0"0,0 0 1 0 0,1-1-1 0 0,-1 1 1 0 0,0-1-1 0 0,0 1 1 0 0,0-1 0 0 0,0 1-1 0 0,0-1 1 0 0,0 1-1 0 0,-1-1 1 0 0,1 1-1 0 0,0-1 1 0 0,0 1-1 0 0,0-1 1 0 0,0 1-1 0 0,0 0 1 0 0,-1-1-1 0 0,1 1 1 0 0,0-1-1 0 0,0 1 1 0 0,-1-1-1 0 0,-6 8 1747 0 0,-6 6-1179 0 0,-20 18 549 0 0,26-23-1035 0 0,-1-1-1 0 0,0 0 1 0 0,-1 0-1 0 0,-11 7 1 0 0,9-8 111 0 0,0 0 0 0 0,0-1 1 0 0,-1-1-1 0 0,0 0 0 0 0,-22 5 0 0 0,0-3 436 0 0,-1 0-1 0 0,-52 0 0 0 0,31-3-36 0 0,36-1-490 0 0,0-1 0 0 0,-27-3 0 0 0,35 2-73 0 0,-1 0 1 0 0,1 0-1 0 0,-16 3 1 0 0,16-1-33 0 0,0-1 0 0 0,0-1 0 0 0,-19-1 0 0 0,20-1 4 0 0,0-1-1 0 0,-1 0 0 0 0,1-1 1 0 0,0 0-1 0 0,-13-8 0 0 0,13 7-5 0 0,0 0-1 0 0,0 0 1 0 0,0 1-1 0 0,0 1 1 0 0,-17-4 0 0 0,14 6-109 0 0,9 1 5 0 0,0 0 0 0 0,0-1 0 0 0,-1 0 0 0 0,1 0 0 0 0,0 0 0 0 0,0 0 0 0 0,0-1 0 0 0,0 1-1 0 0,0-1 1 0 0,1-1 0 0 0,-1 1 0 0 0,-8-6 0 0 0,12 5 26 0 0,0 1 0 0 0,1 0 0 0 0,-1 0 0 0 0,0-1 0 0 0,1 1 0 0 0,0-1 0 0 0,-1 1 0 0 0,1-3 0 0 0,-2-10 220 0 0,-2 2-178 0 0,1 7-67 0 0,1 0 0 0 0,-1 0 0 0 0,2 0 0 0 0,-1-1 0 0 0,1 1 0 0 0,0-1-1 0 0,0 1 1 0 0,0-1 0 0 0,1 0 0 0 0,0 1 0 0 0,1-1 0 0 0,2-12 0 0 0,-1 8 20 0 0,-1 0-1 0 0,0-1 1 0 0,-1 1 0 0 0,0 0-1 0 0,0 0 1 0 0,-1-1-1 0 0,-1 1 1 0 0,0 0 0 0 0,0 0-1 0 0,-8-20 1 0 0,-7-10 144 0 0,13 32-165 0 0,0 0-1 0 0,1 0 1 0 0,0 0-1 0 0,0-1 1 0 0,1 1-1 0 0,0-1 1 0 0,-1-16-1 0 0,3 16-14 0 0,-1 1-1 0 0,0-1 1 0 0,0 0-1 0 0,-1 0 1 0 0,0 1 0 0 0,-4-11-1 0 0,1 0 67 0 0,1-1-1 0 0,1 0 1 0 0,1 0 0 0 0,1-41-1 0 0,1 60-75 0 0,0 0 0 0 0,0 0 0 0 0,0-1 0 0 0,1 1 0 0 0,-1 0-1 0 0,1 0 1 0 0,-1 0 0 0 0,1 0 0 0 0,0-1 0 0 0,0 1-1 0 0,0 0 1 0 0,0 0 0 0 0,0 0 0 0 0,0 0 0 0 0,0 1 0 0 0,1-1-1 0 0,-1 0 1 0 0,1 1 0 0 0,-1-1 0 0 0,1 0 0 0 0,0 1-1 0 0,0 0 1 0 0,0-1 0 0 0,-1 1 0 0 0,1 0 0 0 0,0 0 0 0 0,1 0-1 0 0,2-1 1 0 0,6-1-5 0 0,0 1-1 0 0,0 0 0 0 0,0 0 1 0 0,21 1-1 0 0,0-1 9 0 0,216-28-6 0 0,-215 24 0 0 0,0-1 0 0 0,37-13 0 0 0,10-2 0 0 0,-48 16 0 0 0,0 2 0 0 0,1 1 0 0 0,52 3 0 0 0,8 0 0 0 0,42 3 0 0 0,-86-1 0 0 0,51 0 0 0 0,119-13 0 0 0,-143 4-3 0 0,65-7 70 0 0,80-25-3 0 0,-8 7-64 0 0,-68 5 0 0 0,-92 18 0 0 0,-3 0 0 0 0,1 1 0 0 0,0 4 0 0 0,57 1 0 0 0,-4 15 0 0 0,-50-4 0 0 0,-39-6 0 0 0,50 8 0 0 0,-59-8 0 0 0,0-1 0 0 0,0 1 0 0 0,0 1 0 0 0,0-1 0 0 0,-1 1 0 0 0,1 0 0 0 0,-1 0 0 0 0,6 5 0 0 0,-4-2-2 0 0,0 1-1 0 0,-1-1 0 0 0,0 1 1 0 0,0 1-1 0 0,-1-1 0 0 0,7 12 1 0 0,20 52-43 0 0,-23-50 45 0 0,0-1 0 0 0,17 27-1 0 0,96 147 1 0 0,-119-189 0 0 0,0 0 0 0 0,-1 0 0 0 0,0 0 0 0 0,0 1 0 0 0,0-1 0 0 0,-1 0 0 0 0,0 1 0 0 0,1 8 0 0 0,1 47 0 0 0,-3-47 0 0 0,-1 8 0 0 0,-1 1 0 0 0,0 0 0 0 0,-2-1 0 0 0,0 1 0 0 0,-15 41 0 0 0,12-49 0 0 0,-1-2 0 0 0,0 1 0 0 0,-1-1 0 0 0,0 0 0 0 0,-1-1 0 0 0,-19 19 0 0 0,13-13 0 0 0,7-9 0 0 0,-1 1 0 0 0,1-1 0 0 0,-1-1 0 0 0,-1 0 0 0 0,1 0 0 0 0,-1-1 0 0 0,-1-1 0 0 0,1 0 0 0 0,-1 0 0 0 0,-13 3 0 0 0,9-3 27 0 0,-14 6-18 0 0,0-2 0 0 0,-1-2 1 0 0,-63 10-1 0 0,-23-11 60 0 0,-204-16 1 0 0,276 6-42 0 0,-164-10 146 0 0,155 12-139 0 0,-100 13 0 0 0,89-2-6 0 0,-92 27 0 0 0,118-24-30 0 0,1 1-1 0 0,0 2 1 0 0,-54 31 0 0 0,49-21-42 0 0,-116 75-3470 0 0,118-67-3971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7:21.488"/>
    </inkml:context>
    <inkml:brush xml:id="br0">
      <inkml:brushProperty name="width" value="0.1" units="cm"/>
      <inkml:brushProperty name="height" value="0.1" units="cm"/>
      <inkml:brushProperty name="color" value="#F4F91B"/>
    </inkml:brush>
  </inkml:definitions>
  <inkml:trace contextRef="#ctx0" brushRef="#br0">0 40 2471 0 0,'41'-13'270'0'0,"-27"9"-134"0"0,0 1 0 0 0,0 1 0 0 0,16-1 0 0 0,-2 0 290 0 0,-20 3-366 0 0,-1 0 0 0 0,1 0-1 0 0,11 2 1 0 0,-10-1-16 0 0,-1 0 1 0 0,0-1-1 0 0,8 0 0 0 0,14 0 54 0 0,-24 0-54 0 0,1 1 1 0 0,-1-1-1 0 0,0-1 0 0 0,10-1 0 0 0,10-3 205 0 0,1 1 0 0 0,-1 2 1 0 0,1 0-1 0 0,29 3 0 0 0,107 16-182 0 0,-126-14-67 0 0,1-1 0 0 0,67-6 0 0 0,-53 1 0 0 0,153-2 0 0 0,-140 8 0 0 0,15 0 0 0 0,-65-3 0 0 0,29 5 0 0 0,-9-1 0 0 0,6-1 0 0 0,123 3 0 0 0,120 0 0 0 0,-181-1 0 0 0,39 8 0 0 0,-28-2 0 0 0,-77-8-21 0 0,447 18 490 0 0,-461-21-447 0 0,0 0-1 0 0,0 2 0 0 0,0 1 1 0 0,-1 0-1 0 0,44 13 0 0 0,-52-11-21 0 0,0-2 0 0 0,0 0 0 0 0,14 1 0 0 0,10 2 0 0 0,-35-5-90 0 0,1 0-1 0 0,-1 0 0 0 0,0 0 0 0 0,0 0 0 0 0,0 1 0 0 0,0-1 0 0 0,0 1 0 0 0,-1 0 1 0 0,1 0-1 0 0,0 0 0 0 0,-1 0 0 0 0,1 0 0 0 0,-1 1 0 0 0,0-1 0 0 0,0 1 0 0 0,0-1 1 0 0,0 1-1 0 0,1 3 0 0 0,1 3-1887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7:25.481"/>
    </inkml:context>
    <inkml:brush xml:id="br0">
      <inkml:brushProperty name="width" value="0.1" units="cm"/>
      <inkml:brushProperty name="height" value="0.1" units="cm"/>
      <inkml:brushProperty name="color" value="#F4F91B"/>
    </inkml:brush>
  </inkml:definitions>
  <inkml:trace contextRef="#ctx0" brushRef="#br0">0 13 455 0 0,'4'-5'43'0'0,"7"-3"680"0"0,6 12-64 0 0,-13-3-644 0 0,10 3-1 0 0,0-1-1 0 0,1-1 0 0 0,-1 0 0 0 0,23 0 0 0 0,-20-2 7 0 0,0 1-1 0 0,0 1 1 0 0,18 4-1 0 0,11 5 521 0 0,86 8 0 0 0,51-8 246 0 0,-136-9-737 0 0,85 5 38 0 0,93 3 79 0 0,-201-10-163 0 0,32 1 32 0 0,68-10-1 0 0,-5-1 0 0 0,-20 2 7 0 0,-62 6 24 0 0,71 4 0 0 0,-76 0-10 0 0,141 14-4 0 0,-100-7 32 0 0,123-1 1 0 0,26-17 220 0 0,-171 9-85 0 0,65 9 0 0 0,-43-2-89 0 0,7 1-40 0 0,-42-3-74 0 0,1-1 1 0 0,-1-3 0 0 0,58-4 0 0 0,79-8 88 0 0,-74 7-39 0 0,115 6-55 0 0,3 0-12 0 0,-145-7 9 0 0,112-5 53 0 0,-139 10-32 0 0,93 11-1 0 0,38 10-18 0 0,-142-17-4 0 0,0-2 0 0 0,44-3 0 0 0,73-12 25 0 0,-10 0-16 0 0,-120 10 5 0 0,0 0 0 0 0,31-10 0 0 0,-37 9-16 0 0,-10 5-418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7:27.169"/>
    </inkml:context>
    <inkml:brush xml:id="br0">
      <inkml:brushProperty name="width" value="0.1" units="cm"/>
      <inkml:brushProperty name="height" value="0.1" units="cm"/>
      <inkml:brushProperty name="color" value="#F4F91B"/>
    </inkml:brush>
  </inkml:definitions>
  <inkml:trace contextRef="#ctx0" brushRef="#br0">49 0 919 0 0,'-4'2'112'0'0,"1"0"-1"0"0,-1 0 0 0 0,1 0 0 0 0,0 0 0 0 0,-1 1 0 0 0,1-1 0 0 0,0 1 0 0 0,0 0 0 0 0,-4 5 0 0 0,6-6-39 0 0,0 0 0 0 0,-1-1 0 0 0,1 1 0 0 0,0 0 0 0 0,0-1 0 0 0,0 1 0 0 0,1 0 1 0 0,-1 0-1 0 0,0 0 0 0 0,1 0 0 0 0,-1 0 0 0 0,1 0 0 0 0,0 0 0 0 0,0 0 0 0 0,-1 0 0 0 0,1 0 0 0 0,1 0 0 0 0,-1 0 0 0 0,0 0 0 0 0,0 0 0 0 0,2 3 0 0 0,-1-3-41 0 0,-1 0 0 0 0,1-1 1 0 0,1 1-1 0 0,-1-1 0 0 0,0 1 0 0 0,0-1 0 0 0,0 0 0 0 0,1 1 0 0 0,-1-1 0 0 0,1 0 0 0 0,-1 0 0 0 0,1 0 0 0 0,0 0 0 0 0,-1 0 0 0 0,1 0 0 0 0,0 0 0 0 0,-1-1 0 0 0,1 1 0 0 0,3 0 0 0 0,3 1 23 0 0,1 0-1 0 0,17 0 1 0 0,-15-2 31 0 0,15 4 255 0 0,50 13-1 0 0,-52-10-180 0 0,52 6 0 0 0,-18-5-21 0 0,94 25 0 0 0,-50-9-134 0 0,-76-20 12 0 0,1 0 0 0 0,-1-2-1 0 0,45-2 1 0 0,79-14 10 0 0,32-1 160 0 0,70 23-31 0 0,-201-5-161 0 0,41-4 27 0 0,0-3 0 0 0,92-17 0 0 0,-35 3-20 0 0,19 13 55 0 0,-104 5-20 0 0,73-10 0 0 0,66-12-36 0 0,-164 21 0 0 0,1 1 0 0 0,0 2 0 0 0,44 8 0 0 0,-33 1 0 0 0,76 26 0 0 0,-64-18 0 0 0,-25-8 0 0 0,41 19 0 0 0,-71-27 0 0 0,0-1 0 0 0,0 1 0 0 0,1-1 0 0 0,-1-1 0 0 0,0 0 0 0 0,14 1 0 0 0,7 1 0 0 0,-5 0 36 0 0,19 3 67 0 0,12-5-47 0 0,61-3 165 0 0,-107 1-217 0 0,1-1 0 0 0,-1-1-1 0 0,11-3 1 0 0,-13 3 4 0 0,1 0 0 0 0,-1 1 1 0 0,1 0-1 0 0,0 1 0 0 0,12-1 0 0 0,-19 2-5 0 0,-1 0 0 0 0,1 0 0 0 0,0 0 0 0 0,0 0-1 0 0,0 1 1 0 0,0-1 0 0 0,-1 0 0 0 0,1 1 0 0 0,0-1-1 0 0,0 1 1 0 0,0-1 0 0 0,-1 1 0 0 0,1-1 0 0 0,0 1 0 0 0,-1-1-1 0 0,1 1 1 0 0,-1 0 0 0 0,1-1 0 0 0,0 1 0 0 0,-1 0-1 0 0,0 0 1 0 0,1-1 0 0 0,-1 1 0 0 0,1 0 0 0 0,-1 1-1 0 0,7 24-91 0 0,-6-22 51 0 0,1 9-108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7:36.275"/>
    </inkml:context>
    <inkml:brush xml:id="br0">
      <inkml:brushProperty name="width" value="0.1" units="cm"/>
      <inkml:brushProperty name="height" value="0.1" units="cm"/>
      <inkml:brushProperty name="color" value="#F4F91B"/>
    </inkml:brush>
  </inkml:definitions>
  <inkml:trace contextRef="#ctx0" brushRef="#br0">0 34 719 0 0,'257'-5'123'0'0,"-154"6"-118"0"0,631-5 59 0 0,-428-4 155 0 0,-1-1-3 0 0,-67 4-123 0 0,-119 2-16 0 0,82 2-18 0 0,-30 2-59 0 0,21 0 0 0 0,-116 5 0 0 0,-62-4 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7:37.528"/>
    </inkml:context>
    <inkml:brush xml:id="br0">
      <inkml:brushProperty name="width" value="0.1" units="cm"/>
      <inkml:brushProperty name="height" value="0.1" units="cm"/>
      <inkml:brushProperty name="color" value="#F4F91B"/>
    </inkml:brush>
  </inkml:definitions>
  <inkml:trace contextRef="#ctx0" brushRef="#br0">5526 19 1295 0 0,'-50'-2'93'0'0,"-73"7"0"0"0,-104 13 133 0 0,-275-11 1 0 0,199-4 1574 0 0,176 2-1314 0 0,52-3-401 0 0,-130 1 117 0 0,1-7 114 0 0,-177-8 430 0 0,150-3-523 0 0,33 17-104 0 0,111 1-16 0 0,-112-10 0 0 0,144 0-104 0 0,-119-10 0 0 0,127 15 0 0 0,-79 6 0 0 0,-310 25 0 0 0,119-19 0 0 0,147-7 0 0 0,-376 19 0 0 0,444-15 18 0 0,1-4 0 0 0,-113-13 0 0 0,165 6-9 0 0,-162-10-8 0 0,179 15-17 0 0,-1 3-64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7:44.588"/>
    </inkml:context>
    <inkml:brush xml:id="br0">
      <inkml:brushProperty name="width" value="0.1" units="cm"/>
      <inkml:brushProperty name="height" value="0.1" units="cm"/>
      <inkml:brushProperty name="color" value="#F4F91B"/>
    </inkml:brush>
  </inkml:definitions>
  <inkml:trace contextRef="#ctx0" brushRef="#br0">0 7 919 0 0,'38'-3'806'0'0,"-30"1"-677"0"0,0 1-1 0 0,1 1 0 0 0,-1-1 0 0 0,16 2 0 0 0,22 7 213 0 0,0 1 0 0 0,88 30 0 0 0,-99-27-278 0 0,-1-3 1 0 0,1 0-1 0 0,1-2 1 0 0,-1-2 0 0 0,59 2-1 0 0,10-3 119 0 0,372 19 193 0 0,-119-13-311 0 0,-134-10-40 0 0,96-6 16 0 0,237-26 32 0 0,-409 29-72 0 0,-65-1 0 0 0,151 13 0 0 0,-120 8 0 0 0,154 13 0 0 0,-75-37 0 0 0,-120 3 0 0 0,109 5 0 0 0,-141 3 0 0 0,169 12 0 0 0,-139-14 0 0 0,71-7 0 0 0,-135 4 0 0 0,73-6 0 0 0,152 6 0 0 0,-133 9 0 0 0,1-4 0 0 0,182-15 0 0 0,-178 3 0 0 0,169 8 0 0 0,-98 4 0 0 0,20-17 731 0 0,-128 6-178 0 0,117 2-1 0 0,-96 11-699 0 0,263 5-1406 0 0,-313-13 1551 0 0,52-3-33 0 0,139 10 0 0 0,-218-4 35 0 0,192 16 0 0 0,-146-15 0 0 0,90-8 0 0 0,-96 1 0 0 0,39-5 0 0 0,93 2 0 0 0,-161 8 0 0 0,175 1 0 0 0,-145-3 0 0 0,91-16 0 0 0,-50 4 0 0 0,165-4 0 0 0,-255 18 0 0 0,175-9 0 0 0,-165 7 0 0 0,0 1 0 0 0,19-7 0 0 0,-23 6 0 0 0,-1 0 0 0 0,0 0 0 0 0,1 0 0 0 0,0 1 0 0 0,-1 0 0 0 0,1 1 0 0 0,0 0 0 0 0,10 1 0 0 0,-16 0 0 0 0,1 0 0 0 0,-1 0 0 0 0,0 1 0 0 0,0-1 0 0 0,0 1 0 0 0,-1-1 0 0 0,1 1 0 0 0,0-1 0 0 0,0 1 0 0 0,-1 0 0 0 0,1 0 0 0 0,-1 0 0 0 0,0 0 0 0 0,0 0 0 0 0,1 0 0 0 0,-1 1 0 0 0,1 2 0 0 0,2 4 0 0 0,-1-2 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7:46.300"/>
    </inkml:context>
    <inkml:brush xml:id="br0">
      <inkml:brushProperty name="width" value="0.1" units="cm"/>
      <inkml:brushProperty name="height" value="0.1" units="cm"/>
      <inkml:brushProperty name="color" value="#F4F91B"/>
    </inkml:brush>
  </inkml:definitions>
  <inkml:trace contextRef="#ctx0" brushRef="#br0">991 13 1727 0 0,'-32'2'246'0'0,"0"1"0"0"0,-34 8 0 0 0,20-3-21 0 0,-28 7 328 0 0,-74 25 0 0 0,71-17-190 0 0,58-18-235 0 0,0 0 0 0 0,0-1-1 0 0,-26 1 1 0 0,37-5-44 0 0,-1 0-1 0 0,0 0 1 0 0,1-1-1 0 0,-1 0 1 0 0,0-1 0 0 0,1 0-1 0 0,0 0 1 0 0,-1-1-1 0 0,-14-7 1 0 0,22 9-76 0 0,0 1 1 0 0,1-1-1 0 0,-1 1 1 0 0,0-1-1 0 0,0 1 0 0 0,1-1 1 0 0,-1 0-1 0 0,0 1 1 0 0,1-1-1 0 0,-1 0 0 0 0,1 0 1 0 0,-1 1-1 0 0,1-1 1 0 0,-1 0-1 0 0,1 0 0 0 0,0 0 1 0 0,-1 0-1 0 0,1 1 0 0 0,0-1 1 0 0,0 0-1 0 0,0 0 1 0 0,0 0-1 0 0,0 0 0 0 0,-1 0 1 0 0,2 0-1 0 0,-1 0 1 0 0,0 0-1 0 0,0 0 0 0 0,0 0 1 0 0,0 1-1 0 0,0-1 1 0 0,1 0-1 0 0,-1 0 0 0 0,0 0 1 0 0,1 0-1 0 0,-1 0 1 0 0,1 1-1 0 0,-1-1 0 0 0,1 0 1 0 0,0-1-1 0 0,0 2-5 0 0,0-1 0 0 0,-1 0-1 0 0,1 0 1 0 0,-1 0 0 0 0,1 0-1 0 0,-1-1 1 0 0,1 1 0 0 0,-1 0 0 0 0,0 0-1 0 0,1 0 1 0 0,-1 0 0 0 0,0 0-1 0 0,0 0 1 0 0,0 0 0 0 0,0-1 0 0 0,0 1-1 0 0,0 0 1 0 0,0 0 0 0 0,0 0 0 0 0,-1 0-1 0 0,1 0 1 0 0,0 0 0 0 0,-1-1-1 0 0,1 1 1 0 0,-1 0 0 0 0,1 0 0 0 0,-1 0-1 0 0,1 0 1 0 0,-1 0 0 0 0,0 1 0 0 0,1-1-1 0 0,-1 0 1 0 0,0 0 0 0 0,0 0-1 0 0,0 1 1 0 0,0-1 0 0 0,0 0 0 0 0,0 1-1 0 0,0-1 1 0 0,0 0 0 0 0,0 1-1 0 0,0 0 1 0 0,-2-1 0 0 0,-2-2 20 0 0,0 1 0 0 0,0 1 0 0 0,0-1-1 0 0,0 1 1 0 0,-1 0 0 0 0,-9-1 0 0 0,-1 1 86 0 0,0-1 0 0 0,0 0 0 0 0,-20-6 0 0 0,26 4-85 0 0,-1 2 0 0 0,0-1 0 0 0,0 2 0 0 0,-1-1-1 0 0,1 2 1 0 0,0-1 0 0 0,0 1 0 0 0,-14 2 0 0 0,22-1-148 0 0,0 0 1 0 0,-1 1-1 0 0,1-1 1 0 0,0 0-1 0 0,-1 1 1 0 0,1 0-1 0 0,0 0 1 0 0,0 0 0 0 0,0 0-1 0 0,1 0 1 0 0,-1 0-1 0 0,1 1 1 0 0,-1-1-1 0 0,-2 4 1 0 0,1 0-1991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7:47.651"/>
    </inkml:context>
    <inkml:brush xml:id="br0">
      <inkml:brushProperty name="width" value="0.1" units="cm"/>
      <inkml:brushProperty name="height" value="0.1" units="cm"/>
      <inkml:brushProperty name="color" value="#F4F91B"/>
    </inkml:brush>
  </inkml:definitions>
  <inkml:trace contextRef="#ctx0" brushRef="#br0">0 107 1727 0 0,'4'-3'116'0'0,"0"1"-1"0"0,-1 1 1 0 0,1-1-1 0 0,0 0 1 0 0,0 1-1 0 0,0 0 1 0 0,0 0-1 0 0,0 0 1 0 0,8 0-1 0 0,14-5 434 0 0,3-2-2 0 0,1 1 0 0 0,32-3 0 0 0,-39 7-421 0 0,228-44 523 0 0,-226 42-554 0 0,0 2 0 0 0,0 1 0 0 0,0 1-1 0 0,40 3 1 0 0,-48-1-70 0 0,24 2 48 0 0,42 8 1 0 0,-48-7-27 0 0,0-2 0 0 0,0-2 0 0 0,0-1 0 0 0,38-5-1 0 0,-25 1 45 0 0,58 2 0 0 0,-39 8-35 0 0,25 1 186 0 0,-88-5-189 0 0,0-1 0 0 0,0-1 0 0 0,0 1 0 0 0,-1 0 0 0 0,1-1 0 0 0,0 0 0 0 0,7-2 0 0 0,-11 3-44 0 0,0 0 0 0 0,1-1 0 0 0,-1 1 0 0 0,0 0 0 0 0,1 0 0 0 0,-1 0 0 0 0,0 0 0 0 0,1 0 0 0 0,-1 0 0 0 0,1 0 0 0 0,-1 0 0 0 0,0 0 0 0 0,1 0-1 0 0,-1 0 1 0 0,1 0 0 0 0,-1 0 0 0 0,0 0 0 0 0,1 0 0 0 0,-1 1 0 0 0,0-1 0 0 0,1 0 0 0 0,-1 0 0 0 0,0 0 0 0 0,1 0 0 0 0,-1 1 0 0 0,0-1 0 0 0,1 0 0 0 0,-1 0 0 0 0,0 1-1 0 0,0-1 1 0 0,1 0 0 0 0,-1 1 0 0 0,0-1 0 0 0,0 0 0 0 0,0 1 0 0 0,1-1 0 0 0,-1 0 0 0 0,0 1 0 0 0,0-1 0 0 0,0 0 0 0 0,0 1 0 0 0,0-1 0 0 0,0 1 0 0 0,4 20 0 0 0,-4-19-52 0 0,0 9-133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7:53.114"/>
    </inkml:context>
    <inkml:brush xml:id="br0">
      <inkml:brushProperty name="width" value="0.1" units="cm"/>
      <inkml:brushProperty name="height" value="0.1" units="cm"/>
      <inkml:brushProperty name="color" value="#F4F91B"/>
    </inkml:brush>
  </inkml:definitions>
  <inkml:trace contextRef="#ctx0" brushRef="#br0">1 8 1927 0 0,'6'-2'122'0'0,"0"0"0"0"0,1 1 0 0 0,-1 0 0 0 0,1 0 0 0 0,-1 1 0 0 0,1 0 0 0 0,-1 0 0 0 0,0 0 0 0 0,1 1 0 0 0,11 3 0 0 0,2 1 114 0 0,0 2 0 0 0,19 9 0 0 0,19 6 25 0 0,-16-9-91 0 0,2-2 0 0 0,-1-3 0 0 0,1 0 0 0 0,65 1-1 0 0,259-14 260 0 0,-256 2-370 0 0,-68 2-16 0 0,0-2 0 0 0,81-15-1 0 0,-118 16-33 0 0,0 0 0 0 0,1 1 0 0 0,9 0 0 0 0,-14 1-6 0 0,0 0 0 0 0,0 0 0 0 0,0 0 0 0 0,-1 1 0 0 0,1 0 0 0 0,0-1 0 0 0,0 1 0 0 0,-1 0 0 0 0,1 1 0 0 0,0-1 0 0 0,4 3 0 0 0,2 2-3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5:44.615"/>
    </inkml:context>
    <inkml:brush xml:id="br0">
      <inkml:brushProperty name="width" value="0.1" units="cm"/>
      <inkml:brushProperty name="height" value="0.1" units="cm"/>
      <inkml:brushProperty name="color" value="#E71224"/>
    </inkml:brush>
  </inkml:definitions>
  <inkml:trace contextRef="#ctx0" brushRef="#br0">1 0 919 0 0,'64'2'4234'0'0,"36"3"-3862"0"0,-82-4-182 0 0,23 3-159 0 0,-1 1 0 0 0,1 2 0 0 0,74 23 0 0 0,-102-27-31 0 0,0 0 0 0 0,27 2 0 0 0,4 1 0 0 0,8 4-11 0 0,226 34 86 0 0,148-37 133 0 0,-132-7-80 0 0,303 2 8 0 0,-142 4-136 0 0,-310 1 0 0 0,204 19 0 0 0,-75-4 0 0 0,86-31 40 0 0,-139-3 0 0 0,113-4 197 0 0,-87 3-215 0 0,246-18 187 0 0,-464 28-297 0 0,7-1 373 0 0,50 2 1 0 0,-76 2-475 0 0,0 1 0 0 0,0 0 0 0 0,0 1-1 0 0,-1 0 1 0 0,1 0 0 0 0,0 1 0 0 0,-1 1-1 0 0,0-1 1 0 0,0 1 0 0 0,9 6 0 0 0,-3 2-2097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7:53.678"/>
    </inkml:context>
    <inkml:brush xml:id="br0">
      <inkml:brushProperty name="width" value="0.1" units="cm"/>
      <inkml:brushProperty name="height" value="0.1" units="cm"/>
      <inkml:brushProperty name="color" value="#F4F91B"/>
    </inkml:brush>
  </inkml:definitions>
  <inkml:trace contextRef="#ctx0" brushRef="#br0">0 97 455 0 0,'9'-5'211'0'0,"-1"0"0"0"0,1 1 0 0 0,1 0 0 0 0,-1 0 0 0 0,0 1 0 0 0,13-2 0 0 0,60-7 210 0 0,-7 7 15 0 0,82 5 0 0 0,-26 2-150 0 0,121-17 202 0 0,11 1-176 0 0,-234 13-278 0 0,420-11 234 0 0,-98 13 8 0 0,-193 3-110 0 0,70-12-4 0 0,-109 2-81 0 0,86 11 36 0 0,-180-2-73 0 0,0 0 0 0 0,48 14-1 0 0,-52-9-30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7:54.380"/>
    </inkml:context>
    <inkml:brush xml:id="br0">
      <inkml:brushProperty name="width" value="0.1" units="cm"/>
      <inkml:brushProperty name="height" value="0.1" units="cm"/>
      <inkml:brushProperty name="color" value="#F4F91B"/>
    </inkml:brush>
  </inkml:definitions>
  <inkml:trace contextRef="#ctx0" brushRef="#br0">0 247 2327 0 0,'40'-13'144'0'0,"132"-36"803"0"0,6 16 119 0 0,59-13-151 0 0,-188 34-730 0 0,314-70 706 0 0,-331 77-856 0 0,1 1-1 0 0,-1 2 1 0 0,1 2-1 0 0,43 4 0 0 0,129 26 60 0 0,-162-21-148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7:54.864"/>
    </inkml:context>
    <inkml:brush xml:id="br0">
      <inkml:brushProperty name="width" value="0.1" units="cm"/>
      <inkml:brushProperty name="height" value="0.1" units="cm"/>
      <inkml:brushProperty name="color" value="#F4F91B"/>
    </inkml:brush>
  </inkml:definitions>
  <inkml:trace contextRef="#ctx0" brushRef="#br0">0 110 1439 0 0,'8'-1'19'0'0,"0"-1"-1"0"0,-1 2 0 0 0,1-1 0 0 0,0 1 1 0 0,0 1-1 0 0,0-1 0 0 0,13 4 0 0 0,0-1-6 0 0,74 3 249 0 0,189-14 0 0 0,-270 8-266 0 0,99-8 57 0 0,174-7 101 0 0,162-18 554 0 0,-85 4-226 0 0,-136 13-319 0 0,337 6 99 0 0,-405 14-252 0 0,237 18 71 0 0,-304-8-20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25:37.130"/>
    </inkml:context>
    <inkml:brush xml:id="br0">
      <inkml:brushProperty name="width" value="0.1" units="cm"/>
      <inkml:brushProperty name="height" value="0.1" units="cm"/>
      <inkml:brushProperty name="color" value="#F4F91B"/>
    </inkml:brush>
  </inkml:definitions>
  <inkml:trace contextRef="#ctx0" brushRef="#br0">349 1193 2527 0 0,'0'0'107'0'0,"0"-1"-23"0"0,-2 5 338 0 0,1-1 0 0 0,-1 0 1 0 0,0 0-1 0 0,0 0 0 0 0,0 0 0 0 0,-1 0 0 0 0,-9 7 2824 0 0,19-20-1638 0 0,2-3-800 0 0,-9 13-768 0 0,1 0 0 0 0,-1-1 0 0 0,0 1 0 0 0,0-1-1 0 0,1 1 1 0 0,-1-1 0 0 0,0 1 0 0 0,0 0 0 0 0,1-1-1 0 0,-1 1 1 0 0,1-1 0 0 0,-1 1 0 0 0,0 0 0 0 0,1 0-1 0 0,-1-1 1 0 0,1 1 0 0 0,-1 0 0 0 0,0 0 0 0 0,1-1-1 0 0,-1 1 1 0 0,1 0 0 0 0,-1 0 0 0 0,1 0 0 0 0,-1 0-1 0 0,1 0 1 0 0,-1 0 0 0 0,1 0 0 0 0,0 0 0 0 0,12 8 337 0 0,3 3-298 0 0,-9-8 126 0 0,0 1-1 0 0,0 0 1 0 0,0 0 0 0 0,-1 1-1 0 0,1 0 1 0 0,-1 0 0 0 0,10 12 0 0 0,-14-16-211 0 0,1 2 78 0 0,0-1 0 0 0,0 0 0 0 0,0 0 0 0 0,0 0 0 0 0,0-1 0 0 0,0 1 0 0 0,0-1 1 0 0,1 0-1 0 0,-1 0 0 0 0,1 0 0 0 0,-1 0 0 0 0,1 0 0 0 0,-1-1 0 0 0,1 0 0 0 0,6 0 0 0 0,7 0 165 0 0,0-2 1 0 0,18-3-1 0 0,-16 1-145 0 0,28-4 157 0 0,-22 3-128 0 0,0 1-1 0 0,33-1 1 0 0,39-2 212 0 0,-73 6-267 0 0,-1 2-1 0 0,1 1 1 0 0,-1 1 0 0 0,28 7-1 0 0,-34-5-54 0 0,1 0 32 0 0,-1-1-1 0 0,25 4 1 0 0,-14-7 110 0 0,-1-1 0 0 0,0-1 0 0 0,34-6 1 0 0,-46 5-18 0 0,1 1-83 0 0,0 1 1 0 0,-1 0-1 0 0,1 1 0 0 0,19 5 0 0 0,-14-3-58 0 0,28 1 0 0 0,6 3 5 0 0,-28-4-9 0 0,-9 0 37 0 0,1-2 0 0 0,33 0 0 0 0,-41-2-19 0 0,64-4 161 0 0,-67 6-151 0 0,0-1-1 0 0,0 1 1 0 0,0 0-1 0 0,0 0 1 0 0,0 1 0 0 0,14 5-1 0 0,-15-3-18 0 0,0 0 0 0 0,0 0 0 0 0,10 9 0 0 0,-10-8 0 0 0,0 0 0 0 0,-1 0 0 0 0,13 5 0 0 0,-7-4 0 0 0,40 14 0 0 0,-17-5 0 0 0,-27-12 0 0 0,-1 1 0 0 0,1-1 0 0 0,12 3 0 0 0,10 2 14 0 0,-19-5-4 0 0,1 0 0 0 0,0 0 0 0 0,-1-1 0 0 0,15 0 0 0 0,-22-2-3 0 0,0 1-1 0 0,0-1 0 0 0,0 1 1 0 0,0 0-1 0 0,6 3 1 0 0,14 2 18 0 0,37 11-25 0 0,-42-15 0 0 0,2 1 0 0 0,0 0 0 0 0,1-2 0 0 0,23-2 0 0 0,4-3 11 0 0,87-6 42 0 0,-22 17 11 0 0,-107-7-64 0 0,14 0 0 0 0,0 0 0 0 0,0 2 0 0 0,29 5 0 0 0,-40-6 2 0 0,1 0 0 0 0,-1-1-1 0 0,0 0 1 0 0,0-1 0 0 0,1 0 0 0 0,-1 0 0 0 0,14-5-1 0 0,-4 2 49 0 0,64-11 14 0 0,-73 13-51 0 0,0-2 0 0 0,0 1 0 0 0,0-1-1 0 0,14-8 1 0 0,-14 5 7 0 0,-1 1-1 0 0,1-1 1 0 0,-2-1-1 0 0,1 0 1 0 0,14-15 0 0 0,7-1-12 0 0,-25 21 0 0 0,-1 0 0 0 0,0-1 0 0 0,-1 0 0 0 0,1 1 0 0 0,-1-2 0 0 0,6-5 0 0 0,4-6 68 0 0,-12 15-64 0 0,0 0 0 0 0,-1-1-1 0 0,1 1 1 0 0,-1-1 0 0 0,1 1-1 0 0,-1-1 1 0 0,0 0 0 0 0,1 0-1 0 0,-1 0 1 0 0,0 0 0 0 0,0 0-1 0 0,0 0 1 0 0,-1 0 0 0 0,1 0 0 0 0,0 0-1 0 0,-1 0 1 0 0,0 0 0 0 0,1-4-1 0 0,-3-51 109 0 0,1 31 18 0 0,1 0 0 0 0,5-47 0 0 0,-3 52-133 0 0,0 0 1 0 0,-2-1 0 0 0,-3-26 0 0 0,2 29 49 0 0,0 0 0 0 0,1 0 0 0 0,1 0 0 0 0,5-32 0 0 0,8 7-29 0 0,-10 37-22 0 0,-2 0 0 0 0,1 0 1 0 0,-1 0-1 0 0,0 0 0 0 0,-1-1 0 0 0,1 1 1 0 0,-1-1-1 0 0,-1-13 0 0 0,0 1 16 0 0,0 0-1 0 0,4-27 1 0 0,1-19 68 0 0,-5 55-74 0 0,1-4 19 0 0,-2-1-1 0 0,0 0 1 0 0,-3-16-1 0 0,3 27-23 0 0,0 1-1 0 0,-1-1 1 0 0,1 1-1 0 0,-1-1 1 0 0,0 1 0 0 0,0 0-1 0 0,0 0 1 0 0,-1 0-1 0 0,1 0 1 0 0,-1 0-1 0 0,0 1 1 0 0,0-1-1 0 0,0 1 1 0 0,-1 0 0 0 0,-3-3-1 0 0,-13-9 30 0 0,2 0-1 0 0,0-1 1 0 0,1-1 0 0 0,-24-29-1 0 0,38 42-33 0 0,0 0 0 0 0,-1 1-1 0 0,0-1 1 0 0,1 1 0 0 0,-1 0-1 0 0,-1 1 1 0 0,1-1 0 0 0,0 1-1 0 0,-1-1 1 0 0,-6-1 0 0 0,-7-2 29 0 0,-27-5 1 0 0,5 1-14 0 0,-1-4 3 0 0,-48-24-1 0 0,33 12-3 0 0,24 15 12 0 0,-46-12 0 0 0,3 1-29 0 0,43 13-2 0 0,0 1 0 0 0,0 2 0 0 0,-1 1 0 0 0,-40-1 0 0 0,-102-2 0 0 0,159 7 0 0 0,-1 2 0 0 0,-32 4 0 0 0,31-2 0 0 0,0-2 0 0 0,-21 1 0 0 0,-10-4 0 0 0,0-1 0 0 0,0-3 0 0 0,-58-15 0 0 0,76 13 9 0 0,-1 1 0 0 0,1 1 1 0 0,-1 1-1 0 0,0 2 0 0 0,0 1 0 0 0,-43 4 0 0 0,-104 8-9 0 0,12-2 0 0 0,128-5 0 0 0,14-2 0 0 0,1 1 0 0 0,0 2 0 0 0,-42 10 0 0 0,44-7 0 0 0,13-5 0 0 0,0 1 0 0 0,1 0 0 0 0,-1 0 0 0 0,-8 6 0 0 0,-4 1 0 0 0,0-1 0 0 0,0 0 0 0 0,-27 6 0 0 0,22-7 0 0 0,-45 20 0 0 0,61-24 0 0 0,0 0 0 0 0,-1-1 0 0 0,-19 4 0 0 0,22-5 0 0 0,-1 0 0 0 0,0 0 0 0 0,1 1 0 0 0,0 0 0 0 0,-1 0 0 0 0,-12 8 0 0 0,-34 20-39 0 0,38-23 30 0 0,1 1 1 0 0,-17 12 0 0 0,4-1 8 0 0,-44 22 0 0 0,-14 9 0 0 0,75-43 0 0 0,-45 34 0 0 0,28-15 0 0 0,-29 33 0 0 0,50-51-7 0 0,1 0 0 0 0,0 1 0 0 0,0 0 0 0 0,1 0 0 0 0,1 0-1 0 0,-1 1 1 0 0,2-1 0 0 0,-7 21 0 0 0,8-19 7 0 0,0-1 0 0 0,1 1 0 0 0,0 0 0 0 0,1 0 0 0 0,0-1 0 0 0,1 1 0 0 0,0 0 0 0 0,1 0 0 0 0,5 23 0 0 0,-1-8 0 0 0,15 44 0 0 0,-16-60 0 0 0,1-1 0 0 0,0 1 0 0 0,1-1 0 0 0,0 0 0 0 0,0 0 0 0 0,12 13 0 0 0,-4-9 0 0 0,0-1 0 0 0,19 15 0 0 0,16 14 0 0 0,-34-27 0 0 0,-2 1 0 0 0,19 27 0 0 0,-10-16 0 0 0,-17-21 0 0 0,-1 0 0 0 0,1-1 0 0 0,-1 1 0 0 0,0 1 0 0 0,0-1 0 0 0,5 13 0 0 0,-1 0 0 0 0,-6-16 0 0 0,-1 1 0 0 0,1 0 0 0 0,-1 0 0 0 0,0 0 0 0 0,0 0 0 0 0,0 0 0 0 0,0 7 0 0 0,-1 0 5 0 0,-1 0-1 0 0,0 0 1 0 0,-1 0 0 0 0,0-1-1 0 0,-1 1 1 0 0,-7 19-1 0 0,-35 58-1327 0 0,42-83 1102 0 0,-17 30-1251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8:14.088"/>
    </inkml:context>
    <inkml:brush xml:id="br0">
      <inkml:brushProperty name="width" value="0.1" units="cm"/>
      <inkml:brushProperty name="height" value="0.1" units="cm"/>
      <inkml:brushProperty name="color" value="#F4F91B"/>
    </inkml:brush>
  </inkml:definitions>
  <inkml:trace contextRef="#ctx0" brushRef="#br0">1 143 1351 0 0,'22'0'298'0'0,"0"-2"-1"0"0,0-1 0 0 0,30-7 1 0 0,62-23 1475 0 0,-68 18-1504 0 0,-10 6 114 0 0,2 2-1 0 0,52-5 0 0 0,-31 5-195 0 0,144-26 205 0 0,-181 30-327 0 0,-1 1 1 0 0,1 0-1 0 0,27 3 1 0 0,66 9 104 0 0,1 1-120 0 0,182 0 78 0 0,-15 0 62 0 0,426-15 500 0 0,-504-4-579 0 0,233-17 178 0 0,-165 14-65 0 0,-201 16-173 0 0,103 22 0 0 0,-72-9-25 0 0,-79-16-1 0 0,0-1-1 0 0,0-1 1 0 0,32-3-1 0 0,-36 1-180 0 0,1 0 0 0 0,0 2 0 0 0,0 1 0 0 0,39 5 0 0 0,-43-2-2682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8:16.236"/>
    </inkml:context>
    <inkml:brush xml:id="br0">
      <inkml:brushProperty name="width" value="0.1" units="cm"/>
      <inkml:brushProperty name="height" value="0.1" units="cm"/>
      <inkml:brushProperty name="color" value="#F4F91B"/>
    </inkml:brush>
  </inkml:definitions>
  <inkml:trace contextRef="#ctx0" brushRef="#br0">1 1 919 0 0,'11'-1'71'0'0,"-9"1"-16"0"0,-1 0 1 0 0,1 0 0 0 0,0 0 0 0 0,-1 0 0 0 0,1 0-1 0 0,-1 0 1 0 0,1 1 0 0 0,-1-1 0 0 0,1 0-1 0 0,-1 1 1 0 0,1-1 0 0 0,-1 1 0 0 0,1 0-1 0 0,1 0 1 0 0,57 35 51 0 0,-47-28-94 0 0,0 1-1 0 0,1-2 1 0 0,0 0-1 0 0,0 0 1 0 0,0-1-1 0 0,1-1 0 0 0,21 5 1 0 0,4-4 597 0 0,1-1 0 0 0,76-1 0 0 0,19-3-343 0 0,-46 1-166 0 0,97 8-69 0 0,32-1 8 0 0,153-35 407 0 0,-268 20-252 0 0,118 10 0 0 0,53-2-144 0 0,227-32-51 0 0,-179 13 0 0 0,-47 21 0 0 0,-243-2 0 0 0,132 4 0 0 0,66 1 161 0 0,-106-1-98 0 0,161 22 77 0 0,-260-25-133 0 0,65 5 26 0 0,1-3-1 0 0,-1-4 1 0 0,100-13 0 0 0,-95 7 164 0 0,190 13 0 0 0,37 7-133 0 0,96-22 35 0 0,-237 1-54 0 0,-34-2 182 0 0,71-1-35 0 0,-145 12-133 0 0,144 24-1 0 0,-150-14-1943 0 0,-33-5-246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8:20.394"/>
    </inkml:context>
    <inkml:brush xml:id="br0">
      <inkml:brushProperty name="width" value="0.1" units="cm"/>
      <inkml:brushProperty name="height" value="0.1" units="cm"/>
      <inkml:brushProperty name="color" value="#F4F91B"/>
    </inkml:brush>
  </inkml:definitions>
  <inkml:trace contextRef="#ctx0" brushRef="#br0">1 154 919 0 0,'61'-3'1264'0'0,"78"-14"-1"0"0,-82 9-1279 0 0,67-9 425 0 0,-81 12-336 0 0,-25 2-29 0 0,29-1-1 0 0,385 7 124 0 0,-273-15 186 0 0,1 0-203 0 0,-101 12-137 0 0,22-1 24 0 0,158 19-1 0 0,-204-14 27 0 0,0 0-1 0 0,50-3 0 0 0,71-12 108 0 0,-17 2 16 0 0,-37 8-42 0 0,121 16 0 0 0,-183-14-113 0 0,0-1 1 0 0,0-2-1 0 0,72-13 0 0 0,-36 4-39 0 0,36-3 103 0 0,171 2 0 0 0,-75 10 30 0 0,57 2 32 0 0,-236 2-157 0 0,109 12 0 0 0,82 26 0 0 0,-162-33 0 0 0,83 2 0 0 0,-128-9 0 0 0,183-3 0 0 0,-117 0 11 0 0,125 6 136 0 0,94-25 274 0 0,-103 4-320 0 0,-59 20-101 0 0,-73 1 0 0 0,-46-3 0 0 0,25 2 0 0 0,0-2 0 0 0,77-10 0 0 0,59-32 147 0 0,-159 36-116 0 0,46-10 206 0 0,-60 15-219 0 0,1 0 0 0 0,0 1 0 0 0,0 0 0 0 0,0 0 0 0 0,0 0 0 0 0,0 1-1 0 0,0-1 1 0 0,10 4 0 0 0,-14-3-165 0 0,1 0 0 0 0,-1 0-1 0 0,0 1 1 0 0,0-1 0 0 0,0 1-1 0 0,0-1 1 0 0,0 1 0 0 0,0 0-1 0 0,0 0 1 0 0,-1-1 0 0 0,1 1-1 0 0,0 0 1 0 0,1 4 0 0 0,1 3-2167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8:23.734"/>
    </inkml:context>
    <inkml:brush xml:id="br0">
      <inkml:brushProperty name="width" value="0.1" units="cm"/>
      <inkml:brushProperty name="height" value="0.1" units="cm"/>
      <inkml:brushProperty name="color" value="#F4F91B"/>
    </inkml:brush>
  </inkml:definitions>
  <inkml:trace contextRef="#ctx0" brushRef="#br0">1 82 1295 0 0,'7'-18'0'0'0,"-1"5"112"0"0,-1 0-112 0 0,-1 6 0 0 0,-2 5 0 0 0,0 0 0 0 0,0 2 0 0 0,3-4 0 0 0,1 0 0 0 0,3-3 0 0 0,4 3 0 0 0,0-1 0 0 0,2 3 0 0 0,-2 2 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8:30.682"/>
    </inkml:context>
    <inkml:brush xml:id="br0">
      <inkml:brushProperty name="width" value="0.1" units="cm"/>
      <inkml:brushProperty name="height" value="0.1" units="cm"/>
      <inkml:brushProperty name="color" value="#F4F91B"/>
    </inkml:brush>
  </inkml:definitions>
  <inkml:trace contextRef="#ctx0" brushRef="#br0">2562 57 799 0 0,'-49'10'241'0'0,"0"-3"1"0"0,-93 1-1 0 0,73-5-75 0 0,-215 9 944 0 0,-79 35-744 0 0,332-42-343 0 0,-1-2 1 0 0,1-1 0 0 0,-1-2-1 0 0,1 0 1 0 0,-1-2-1 0 0,-43-9 1 0 0,-2-1 423 0 0,-139-4-1 0 0,122 13-425 0 0,-60 3 22 0 0,120 3-29 0 0,10-1 11 0 0,-32 0 0 0 0,-60-3-25 0 0,-214 28 0 0 0,179-1 0 0 0,128-21 0 0 0,-35 12 0 0 0,56-16 0 0 0,-5 1 28 0 0,12-4 260 0 0,10-3 67 0 0,17-1-278 0 0,44-13 0 0 0,1 0-6 0 0,38-8-26 0 0,32-5 36 0 0,-107 28-25 0 0,0 1 0 0 0,74 5 1 0 0,-97-1-64 0 0,136 11 5 0 0,49 2 58 0 0,-104-14-49 0 0,-1-4 0 0 0,111-18 0 0 0,-85-2 10 0 0,-20 3 1 0 0,183-14 0 0 0,43 46-18 0 0,-60 0 0 0 0,-126-10 0 0 0,159 22 0 0 0,-234-17 0 0 0,134-7 0 0 0,-77-2 0 0 0,93 12 0 0 0,-99-6 0 0 0,-29-2 0 0 0,30 2 0 0 0,62 5 0 0 0,-105-2 0 0 0,33 3 0 0 0,37 0 0 0 0,-79-7 0 0 0,101-3 90 0 0,-59-2-44 0 0,186 10-46 0 0,-229-5 0 0 0,206-16 0 0 0,-264 14 0 0 0,405-13 547 0 0,-216 9-402 0 0,75 4-5 0 0,-214 8-209 0 0,-33-5-22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8:34.808"/>
    </inkml:context>
    <inkml:brush xml:id="br0">
      <inkml:brushProperty name="width" value="0.1" units="cm"/>
      <inkml:brushProperty name="height" value="0.1" units="cm"/>
      <inkml:brushProperty name="color" value="#F4F91B"/>
    </inkml:brush>
  </inkml:definitions>
  <inkml:trace contextRef="#ctx0" brushRef="#br0">0 23 5983 0 0,'23'-13'536'0'0,"-5"4"-432"0"0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5:46.103"/>
    </inkml:context>
    <inkml:brush xml:id="br0">
      <inkml:brushProperty name="width" value="0.1" units="cm"/>
      <inkml:brushProperty name="height" value="0.1" units="cm"/>
      <inkml:brushProperty name="color" value="#E71224"/>
    </inkml:brush>
  </inkml:definitions>
  <inkml:trace contextRef="#ctx0" brushRef="#br0">0 264 919 0 0,'14'-3'-110'0'0,"80"-13"2900"0"0,190-6-1718 0 0,-163 17-848 0 0,144-25 0 0 0,-233 24-101 0 0,1 1-1 0 0,1 2 0 0 0,-1 1 0 0 0,50 4 0 0 0,-30 1-59 0 0,0-2-1 0 0,1-2 1 0 0,82-14 0 0 0,-104 12 10 0 0,0 1 0 0 0,52 4 0 0 0,-10 1 18 0 0,68-13 45 0 0,1-1 136 0 0,-82 11-153 0 0,1-2 0 0 0,67-12-1 0 0,-51 0-3 0 0,69-13 233 0 0,-68 14 7 0 0,111-5 0 0 0,-152 15-304 0 0,2-1 55 0 0,69-18-1 0 0,-11 1-4 0 0,-90 20-298 0 0,0 0-1 0 0,1 1 0 0 0,-1 0 1 0 0,0 0-1 0 0,0 1 0 0 0,1 0 1 0 0,-1 0-1 0 0,0 1 0 0 0,0 0 1 0 0,0 0-1 0 0,9 5 0 0 0,0 2-2478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8:47.835"/>
    </inkml:context>
    <inkml:brush xml:id="br0">
      <inkml:brushProperty name="width" value="0.1" units="cm"/>
      <inkml:brushProperty name="height" value="0.1" units="cm"/>
      <inkml:brushProperty name="color" value="#F4F91B"/>
    </inkml:brush>
  </inkml:definitions>
  <inkml:trace contextRef="#ctx0" brushRef="#br0">443 179 3511 0 0,'-3'-10'738'0'0,"3"10"-664"0"0,0-1-1 0 0,0 1 0 0 0,-1-1 1 0 0,1 1-1 0 0,0-1 1 0 0,0 1-1 0 0,0-1 1 0 0,-1 0-1 0 0,1 1 0 0 0,0-1 1 0 0,0 1-1 0 0,0-1 1 0 0,0 1-1 0 0,0-1 0 0 0,0 0 1 0 0,0 1-1 0 0,1-1 1 0 0,-1 1-1 0 0,0-1 1 0 0,0 1-1 0 0,0-1 0 0 0,0 1 1 0 0,1-1-1 0 0,-1 1 1 0 0,0-1-1 0 0,1 0 0 0 0,0 0-7 0 0,0 0-1 0 0,1 0 0 0 0,-1-1 1 0 0,0 1-1 0 0,1 1 0 0 0,-1-1 1 0 0,1 0-1 0 0,-1 0 0 0 0,1 0 1 0 0,0 1-1 0 0,2-2 0 0 0,29-7 1120 0 0,-15 3-834 0 0,26-6-73 0 0,49-8 0 0 0,-51 12-174 0 0,-2-1 64 0 0,-29 6-129 0 0,0 0 0 0 0,1 1 0 0 0,-1 0-1 0 0,1 0 1 0 0,-1 1 0 0 0,1 1 0 0 0,-1 0 0 0 0,1 1 0 0 0,20 3-1 0 0,25 5 33 0 0,-43-8-73 0 0,-1 1 0 0 0,0 0 1 0 0,24 8-1 0 0,-23-4 21 0 0,0 2-1 0 0,0-1 0 0 0,-1 2 1 0 0,0 0-1 0 0,14 12 0 0 0,9 7 0 0 0,-23-19-18 0 0,0 0 0 0 0,-1 1 0 0 0,0 1 0 0 0,16 18 0 0 0,-22-18 39 0 0,0 1-1 0 0,0-1 1 0 0,-1 1-1 0 0,4 14 0 0 0,17 83 183 0 0,-4-18-36 0 0,-15-57-155 0 0,-1 0 0 0 0,-2 0 0 0 0,-1 0 0 0 0,-3 52 0 0 0,0-71-31 0 0,4 60 28 0 0,-2-46-19 0 0,-1 1 1 0 0,-4 32 0 0 0,-2-2 97 0 0,-4 32 140 0 0,5-73-155 0 0,-3 26 240 0 0,-21 73-1 0 0,0-27 97 0 0,-20 58-219 0 0,-7 5-91 0 0,33-100-85 0 0,3 0 0 0 0,2 1 0 0 0,-14 78 0 0 0,7-23 32 0 0,11-56 0 0 0,-7 69 0 0 0,8 85-32 0 0,12-160-21 0 0,2 0 0 0 0,12 64-1 0 0,12 84-10 0 0,-14-101 33 0 0,2 118 0 0 0,-13-172-24 0 0,0 187 84 0 0,-2-116-5 0 0,-2-13 130 0 0,-17 101-1 0 0,-6-25 52 0 0,18-79-200 0 0,6-68-20 0 0,-12 321 153 0 0,12-326-192 0 0,-23 306 536 0 0,10 16-206 0 0,14-294-308 0 0,-12 71 0 0 0,10-103-23 0 0,-3 17 92 0 0,-2 59 0 0 0,12 133 16 0 0,-14-72-53 0 0,8-102-32 0 0,-16 96 0 0 0,15-133 93 0 0,-2 0-1 0 0,-11 31 1 0 0,4-11-51 0 0,4-8-74 0 0,-1 3 0 0 0,0 1 0 0 0,6-18 0 0 0,1-10 7 0 0,0 0 0 0 0,0-1 1 0 0,0 0-1 0 0,-1 1 0 0 0,1-1 0 0 0,-1 0 0 0 0,0 0 0 0 0,-4 4 0 0 0,-10 15-7 0 0,7-7 0 0 0,1 2 0 0 0,9-17 0 0 0,-1 1 0 0 0,1 0 0 0 0,-1-1 0 0 0,0 1 0 0 0,1 0 0 0 0,-1-1 0 0 0,0 1 0 0 0,0-1 0 0 0,0 0 0 0 0,0 1 0 0 0,0-1 0 0 0,-1 0 0 0 0,-1 2 0 0 0,-21 20 64 0 0,4 5-64 0 0,17-22 0 0 0,0-1 0 0 0,-1 0 0 0 0,-7 9 0 0 0,5-9 9 0 0,-1 0 0 0 0,0 0-1 0 0,1-1 1 0 0,-2 0 0 0 0,1 0-1 0 0,0 0 1 0 0,-12 3 0 0 0,-12 6 45 0 0,24-8-28 0 0,-1 0 0 0 0,1 0-1 0 0,0 0 1 0 0,-9 10 0 0 0,9-9-3 0 0,0 1-1 0 0,-1-1 1 0 0,-8 5 0 0 0,9-6-13 0 0,0 0 0 0 0,0 0 0 0 0,-6 7 0 0 0,-11 8 14 0 0,17-14-24 0 0,1 0 0 0 0,0 0 0 0 0,-11 14 0 0 0,-4 4 0 0 0,10-11 0 0 0,9-11 0 0 0,0 0 0 0 0,1 0 0 0 0,-1 0 0 0 0,-1 0 0 0 0,1 0 0 0 0,0 0 0 0 0,0 0 0 0 0,-4 1 0 0 0,2-1 1 0 0,-11 6 22 0 0,-1 0 1 0 0,0-2-1 0 0,0 0 0 0 0,-22 5 1 0 0,34-9-23 0 0,0-1 0 0 0,0 1 1 0 0,1-1-1 0 0,-1 1 1 0 0,0 0-1 0 0,0 1 1 0 0,1-1-1 0 0,-6 5 1 0 0,-13 9-5 0 0,9-9 3 0 0,10-5 0 0 0,-1 0 0 0 0,0 0 0 0 0,0 0 0 0 0,1 0 0 0 0,-7 1 0 0 0,-4 1 6 0 0,12-3-3 0 0,0 0 0 0 0,0-1 0 0 0,0 1 0 0 0,0 0 0 0 0,-1-1 0 0 0,1 0 0 0 0,0 0 0 0 0,0 1 0 0 0,0-1 0 0 0,-1 0 0 0 0,1-1 0 0 0,0 1 0 0 0,0 0 0 0 0,0-1 0 0 0,-4 0 0 0 0,-1-1-1 0 0,0 0 1 0 0,0 1 0 0 0,-14 0-1 0 0,-9 8-2 0 0,28-5 0 0 0,2-1 0 0 0,2 0 0 0 0,0-2 0 0 0,1 1 0 0 0,-1-1 0 0 0,1 1 0 0 0,-1-1 0 0 0,0 0 0 0 0,0 0 0 0 0,1 0 0 0 0,-1-1 0 0 0,0 1 0 0 0,0 0 0 0 0,3-3 0 0 0,8-4 0 0 0,-10 6 0 0 0,-1 0 0 0 0,1 0 0 0 0,-1 0 0 0 0,0 0 0 0 0,1 0 0 0 0,-1 0 0 0 0,0 0 0 0 0,0-1 0 0 0,-1 1 0 0 0,1-1 0 0 0,0 1 0 0 0,1-6 0 0 0,-1 6 0 0 0,0-1 0 0 0,0 1 0 0 0,0 0 0 0 0,0-1 0 0 0,0 1 0 0 0,0 0 0 0 0,0 0 0 0 0,5-2 0 0 0,-4 2 0 0 0,0-1 0 0 0,0 1 0 0 0,0 0 0 0 0,0-1 0 0 0,-1 1 0 0 0,3-4 0 0 0,-3 4 0 0 0,0 0 0 0 0,0 1 0 0 0,1-1 0 0 0,-1 1 0 0 0,0 0 0 0 0,0-1 0 0 0,1 1 0 0 0,-1 0 0 0 0,1 0 0 0 0,-1 1 0 0 0,5-2 0 0 0,13-5 0 0 0,41-32 0 0 0,0-2 0 0 0,-40 27 0 0 0,-15 10 0 0 0,-1 1 0 0 0,1-1 0 0 0,-1 0 0 0 0,0 0 0 0 0,4-5 0 0 0,19-24 0 0 0,-13 14 0 0 0,1 1 0 0 0,31-27 0 0 0,-42 39 0 0 0,1 0 0 0 0,-1 0 0 0 0,0 0 0 0 0,0 0 0 0 0,-1-1 0 0 0,6-10 0 0 0,-4 7 0 0 0,-1 1 0 0 0,11-13 0 0 0,-3 6 0 0 0,-1-2 0 0 0,0 1 0 0 0,-2-1 0 0 0,11-24 0 0 0,2-14 0 0 0,25-96 0 0 0,-30 63 0 0 0,-7 49 32 0 0,10-67 0 0 0,-14-7-5 0 0,-5 47 10 0 0,0 12 9 0 0,0 18 27 0 0,0 0-1 0 0,9-38 1 0 0,11-33-9 0 0,-10 55-62 0 0,-7 29 14 0 0,0 0-1 0 0,-1 0 1 0 0,0-27-1 0 0,6-47-15 0 0,-4 38 0 0 0,-2 29 0 0 0,30-182 0 0 0,-7 64 0 0 0,1-12 0 0 0,-28 159 0 0 0,14-106 0 0 0,-13 99 0 0 0,11-102 32 0 0,-5-130 0 0 0,-9 92-32 0 0,-4-53 0 0 0,-16-106 0 0 0,21 136 32 0 0,-1-1 0 0 0,-1-36-32 0 0,4 136 0 0 0,2-65 0 0 0,0 109 0 0 0,0-1 0 0 0,14-47 0 0 0,-12 47 0 0 0,-4 24 0 0 0,-1 1 0 0 0,1-1 0 0 0,1 1 0 0 0,-1-1 0 0 0,1 1 0 0 0,4-10 0 0 0,1-1 0 0 0,0 0 0 0 0,-1 0 0 0 0,-1-1 0 0 0,0 1 0 0 0,3-30 0 0 0,-3 19 0 0 0,10-31 0 0 0,-2 16 0 0 0,14-78 0 0 0,-6 23 0 0 0,34-97 0 0 0,-50 178 0 0 0,0-4 0 0 0,-1 0 0 0 0,2-37 0 0 0,-3 27 0 0 0,2-18 0 0 0,14-113 0 0 0,-14 121 0 0 0,-2-82 0 0 0,-2 20 0 0 0,5 23 0 0 0,-3 24 0 0 0,-5-98 0 0 0,-1 43 0 0 0,-7-70 0 0 0,9 168 0 0 0,0-8 0 0 0,2-1 0 0 0,2-23 0 0 0,1-18 0 0 0,-8-115 0 0 0,5 162 1 0 0,-1 0-2 0 0,0 0 1 0 0,-4-23-1 0 0,3 34 2 0 0,0-1 0 0 0,0 1 0 0 0,0 0-1 0 0,-1 1 1 0 0,1-1 0 0 0,-1 0 0 0 0,0 0-1 0 0,0 1 1 0 0,0-1 0 0 0,-1 1 0 0 0,1-1 0 0 0,-1 1-1 0 0,0 0 1 0 0,-3-3 0 0 0,-42-35 52 0 0,44 37-53 0 0,-1 0 0 0 0,0 0 0 0 0,0 1 0 0 0,0-1 0 0 0,0 1 0 0 0,0 0 0 0 0,-1 1 0 0 0,1 0 0 0 0,-1-1 0 0 0,1 2 0 0 0,-1-1 0 0 0,0 1 0 0 0,0 0 0 0 0,0 0 0 0 0,-11 0 0 0 0,-12-1 0 0 0,0 0 11 0 0,25 2-8 0 0,0-1 0 0 0,0 0 1 0 0,0 1-1 0 0,-1 0 0 0 0,1 0 0 0 0,0 0 0 0 0,0 1 0 0 0,-1-1 0 0 0,1 1 0 0 0,0 0 1 0 0,0 0-1 0 0,0 1 0 0 0,0-1 0 0 0,0 1 0 0 0,0 0 0 0 0,-3 2 0 0 0,3-2-3 0 0,0-1 0 0 0,0 1 0 0 0,-1-1 0 0 0,1 0 0 0 0,0 0 0 0 0,-1 0 0 0 0,1-1 0 0 0,0 1 0 0 0,-1-1 0 0 0,-6-1 0 0 0,-8 2 0 0 0,-83 3 0 0 0,16-1 0 0 0,42-4 0 0 0,37 0 0 0 0,0 0 0 0 0,1 0 0 0 0,-1 1 0 0 0,0 0 0 0 0,1 1 0 0 0,-1-1 0 0 0,0 1 0 0 0,1 1 0 0 0,-8 1 0 0 0,6 1 0 0 0,-3 1 0 0 0,0-1 0 0 0,-1 1 0 0 0,-12 1 0 0 0,19-5 0 0 0,-25 3 0 0 0,29-4 0 0 0,-1 1 0 0 0,1-1 0 0 0,-1 0 0 0 0,1 0 0 0 0,-1 0 0 0 0,1-1 0 0 0,-1 1 0 0 0,1 0 0 0 0,-1 0 0 0 0,1-1 0 0 0,-1 1 0 0 0,1-1 0 0 0,-1 1 0 0 0,-1-3 0 0 0,21-6-64 0 0,-14 8 64 0 0,-1 0 0 0 0,0 0 0 0 0,1 0 0 0 0,0 0 0 0 0,-1 1 0 0 0,1-1 0 0 0,5 1 0 0 0,2-1 0 0 0,74-8 0 0 0,-74 7 0 0 0,0 1 0 0 0,1 0 0 0 0,-1 1 0 0 0,0 1 0 0 0,1-1 0 0 0,17 5 0 0 0,2 2 0 0 0,33 12 0 0 0,-59-18 0 0 0,-1 0 0 0 0,0 1 0 0 0,0 0 0 0 0,0 0 0 0 0,0 0 0 0 0,0 0 0 0 0,0 0 0 0 0,0 1 0 0 0,-1 0 0 0 0,1-1 0 0 0,-1 1 0 0 0,0 1 0 0 0,0-1 0 0 0,0 0 0 0 0,0 1 0 0 0,4 7 0 0 0,13 14 0 0 0,-16-20 0 0 0,1 0 0 0 0,-1 0 0 0 0,-1 0 0 0 0,5 7 0 0 0,-1 4-1 0 0,0 0 0 0 0,-1 0-1 0 0,-1 1 1 0 0,-1 0 0 0 0,0 0-1 0 0,-2 0 1 0 0,2 25 0 0 0,-2-26-18 0 0,1-1 0 0 0,6 22 0 0 0,3 15 22 0 0,-3 0-3 0 0,-4-33 0 0 0,-2 1 0 0 0,2 36 0 0 0,6 122 0 0 0,-12-152 0 0 0,-2 1 0 0 0,-9 41 0 0 0,-4 28 0 0 0,5 19 0 0 0,8-49 0 0 0,6 82 0 0 0,-1-126 0 0 0,4 74 0 0 0,-6 114 0 0 0,-1-103 0 0 0,1-63 0 0 0,0 43 0 0 0,6 161 0 0 0,7-59 0 0 0,-9-99 0 0 0,4 79 0 0 0,10 249 0 0 0,-25 96 0 0 0,-20-112 0 0 0,2-98 0 0 0,23-133 0 0 0,0 357 0 0 0,2-310 0 0 0,-1 21 0 0 0,-1-180 0 0 0,-7 123 0 0 0,-8-29 0 0 0,-31 77 62 0 0,40-198-60 0 0,-1 0-2 0 0,-1-1 0 0 0,-1 0 0 0 0,-18 33 0 0 0,6-15-1 0 0,13-27 4 0 0,0 0 0 0 0,-2-1 0 0 0,-24 36 0 0 0,-57 56 50 0 0,49-55-53 0 0,-29 32 0 0 0,54-70 1 0 0,-83 82 10 0 0,-16-16 250 0 0,29-25-258 0 0,55-36-483 0 0,14-11 164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38:25.190"/>
    </inkml:context>
    <inkml:brush xml:id="br0">
      <inkml:brushProperty name="width" value="0.1" units="cm"/>
      <inkml:brushProperty name="height" value="0.1" units="cm"/>
      <inkml:brushProperty name="color" value="#E71224"/>
    </inkml:brush>
  </inkml:definitions>
  <inkml:trace contextRef="#ctx0" brushRef="#br0">0 1 455 0 0,'17'0'0'0'0,"-2"2"0"0"0,0 1 0 0 0,0 1 0 0 0,1 2 152 0 0,-1-3-16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38:30.818"/>
    </inkml:context>
    <inkml:brush xml:id="br0">
      <inkml:brushProperty name="width" value="0.1" units="cm"/>
      <inkml:brushProperty name="height" value="0.1" units="cm"/>
      <inkml:brushProperty name="color" value="#E71224"/>
    </inkml:brush>
  </inkml:definitions>
  <inkml:trace contextRef="#ctx0" brushRef="#br0">0 1 919 0 0,'1'0'111'0'0,"1"0"0"0"0,-1 0 0 0 0,0 0-1 0 0,0 0 1 0 0,0 0 0 0 0,0 0-1 0 0,0 0 1 0 0,0 0 0 0 0,0 0 0 0 0,0 1-1 0 0,0-1 1 0 0,0 0 0 0 0,0 1-1 0 0,0-1 1 0 0,0 1 0 0 0,0-1-1 0 0,1 2 1 0 0,20 13 14 0 0,-15-11-45 0 0,0 1-48 0 0,1-1-1 0 0,0 0 1 0 0,0 0 0 0 0,0-1-1 0 0,1 0 1 0 0,-1-1 0 0 0,1 0 0 0 0,-1 0-1 0 0,13 1 1 0 0,6-2 449 0 0,46-3 0 0 0,11 1-26 0 0,157 19-379 0 0,-192-11 248 0 0,62 16 0 0 0,-19-2-25 0 0,-28-4-145 0 0,-29-6-95 0 0,-13-5-20 0 0,0 0-1 0 0,0-2 1 0 0,1-1-1 0 0,25 1 0 0 0,32-2 168 0 0,56-2 12 0 0,-24-4-154 0 0,129-1 208 0 0,-197 4-271 0 0,-26 1 16 0 0,0 0 1 0 0,33-6 0 0 0,-37 4 11 0 0,1 1 1 0 0,-1 0 0 0 0,0 1-1 0 0,0 0 1 0 0,1 2-1 0 0,16 2 1 0 0,-13-1 3 0 0,1-1 0 0 0,-1 0 0 0 0,19-2-1 0 0,57-7-32 0 0,-68 5 6 0 0,-7-1 5 0 0,-1 2 1 0 0,1 1 0 0 0,-1 0 0 0 0,28 4-1 0 0,-22-1 37 0 0,0-1 0 0 0,1-1 0 0 0,-1-1 0 0 0,0-1 0 0 0,25-5 0 0 0,19 0 66 0 0,-61 6-59 0 0,1 0 0 0 0,-1 1 1 0 0,1 0-1 0 0,-1 0 0 0 0,0 1 0 0 0,8 3 1 0 0,-6-2-20 0 0,1-1 0 0 0,18 3-1 0 0,-8-4 1 0 0,23 3-3 0 0,0-3 1 0 0,44-3-1 0 0,52-10 31 0 0,-69 3-64 0 0,73 0 0 0 0,-53 11 0 0 0,42-1 0 0 0,-108-2 0 0 0,0-1 0 0 0,1-1 0 0 0,31-9 0 0 0,26-7 0 0 0,0 5 0 0 0,115-6 0 0 0,-37 5 0 0 0,-41 3 0 0 0,-84 6 0 0 0,1 3 0 0 0,0 0 0 0 0,0 3 0 0 0,-1 0 0 0 0,69 12 0 0 0,-21-3 0 0 0,-29-5 0 0 0,-4 1 0 0 0,61 10 0 0 0,-84-11 0 0 0,37 1 0 0 0,13 1 0 0 0,-22-1 0 0 0,0-2 0 0 0,86-7 0 0 0,23 0 0 0 0,71 6 41 0 0,-181-2-28 0 0,5-3 38 0 0,98-17 1 0 0,35-3 287 0 0,-158 22-290 0 0,72-1 41 0 0,-90 3-75 0 0,-1 0-1 0 0,0 1 0 0 0,0 1 1 0 0,26 8-1 0 0,-39-10-21 0 0,0-1 1 0 0,0 1-1 0 0,-1 0 0 0 0,1 0 1 0 0,0 0-1 0 0,-1 0 0 0 0,1 1 1 0 0,-1-1-1 0 0,1 0 0 0 0,2 3 1 0 0,2 6-148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38:32.889"/>
    </inkml:context>
    <inkml:brush xml:id="br0">
      <inkml:brushProperty name="width" value="0.1" units="cm"/>
      <inkml:brushProperty name="height" value="0.1" units="cm"/>
      <inkml:brushProperty name="color" value="#E71224"/>
    </inkml:brush>
  </inkml:definitions>
  <inkml:trace contextRef="#ctx0" brushRef="#br0">0 1 1839 0 0,'21'11'1339'0'0,"-14"-5"-1280"0"0,0-1 0 0 0,0 1 0 0 0,1-2 0 0 0,0 1-1 0 0,0-1 1 0 0,0 0 0 0 0,0-1 0 0 0,0 0 0 0 0,1 0 0 0 0,-1-1 0 0 0,1 0 0 0 0,13 1-1 0 0,100 10 1562 0 0,-111-12-1605 0 0,79 0 177 0 0,-36-3-74 0 0,42-3 52 0 0,104-23 41 0 0,-179 24-180 0 0,0 2 1 0 0,1 0 0 0 0,0 1-1 0 0,-1 1 1 0 0,1 2-1 0 0,31 4 1 0 0,53 20 26 0 0,44 7-63 0 0,-115-30 14 0 0,0-2-1 0 0,1-2 0 0 0,-1-1 0 0 0,61-13 0 0 0,-18 4 93 0 0,-18 6-26 0 0,0 3 1 0 0,85 8-1 0 0,305-7-16 0 0,-382-1-54 0 0,173 5 87 0 0,70-4 155 0 0,-152-10-156 0 0,243 16-1 0 0,-88 5-51 0 0,-76-4-14 0 0,-114 2 39 0 0,114 1-64 0 0,-143-11 0 0 0,0 3 0 0 0,119 17 0 0 0,-115-3 0 0 0,108 2 0 0 0,-44-20 7 0 0,62 4 58 0 0,-129 8-60 0 0,65 4-15 0 0,-120-12 45 0 0,78-8-1 0 0,-70 1-34 0 0,67-9 0 0 0,174-1 0 0 0,-236 18 0 0 0,205 0 0 0 0,-3-28 1 0 0,-171 15 9 0 0,-34 1 65 0 0,-33 6-10 0 0,0 1 0 0 0,0 0 1 0 0,20 0-1 0 0,-33 3-56 0 0,-1 0 0 0 0,1 0-1 0 0,-1 1 1 0 0,0-1 0 0 0,1 1-1 0 0,-1 0 1 0 0,1 1 0 0 0,-1-1 0 0 0,0 1-1 0 0,0-1 1 0 0,0 1 0 0 0,0 1 0 0 0,0-1-1 0 0,0 0 1 0 0,-1 1 0 0 0,1 0 0 0 0,4 4-1 0 0,0 6-8 0 0,-4 3 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39:17.572"/>
    </inkml:context>
    <inkml:brush xml:id="br0">
      <inkml:brushProperty name="width" value="0.1" units="cm"/>
      <inkml:brushProperty name="height" value="0.1" units="cm"/>
      <inkml:brushProperty name="color" value="#E71224"/>
    </inkml:brush>
  </inkml:definitions>
  <inkml:trace contextRef="#ctx0" brushRef="#br0">1 13 2183 0 0,'1'-1'90'0'0,"1"0"-1"0"0,-1 0 1 0 0,1-1-1 0 0,-1 1 1 0 0,1 0-1 0 0,0 0 0 0 0,0 1 1 0 0,-1-1-1 0 0,1 0 1 0 0,0 1-1 0 0,0-1 0 0 0,0 1 1 0 0,0-1-1 0 0,0 1 1 0 0,-1 0-1 0 0,1 0 1 0 0,0 0-1 0 0,0 0 0 0 0,0 0 1 0 0,0 0-1 0 0,0 0 1 0 0,0 1-1 0 0,0-1 0 0 0,0 1 1 0 0,2 0-1 0 0,5 3 299 0 0,-1 0-1 0 0,1 1 1 0 0,-1-1-1 0 0,9 7 1 0 0,-4-1 21 0 0,137 95 2347 0 0,-85-47-1840 0 0,-44-40-793 0 0,0 2 0 0 0,-1 0 0 0 0,-1 1 0 0 0,-1 1 0 0 0,-1 0 0 0 0,-1 2 0 0 0,14 25 0 0 0,-24-37-99 0 0,32 73 352 0 0,10 22 268 0 0,-33-77-481 0 0,-1 1 0 0 0,-1 0 0 0 0,8 36 0 0 0,-18-55-105 0 0,74 275 1234 0 0,-10-64-1032 0 0,-40-125-190 0 0,-17-56 68 0 0,-2 0-1 0 0,4 59 0 0 0,-8-56-8 0 0,2-1 1 0 0,12 46-1 0 0,-11-60-103 0 0,-1 0-1 0 0,-1 0 1 0 0,0 43 0 0 0,-7 92 166 0 0,-1-5-81 0 0,2 153 27 0 0,-3-108-74 0 0,-7-44 211 0 0,4-91-184 0 0,-37 205 178 0 0,8-68-104 0 0,-29 232 310 0 0,48-338-420 0 0,-13 90 7 0 0,-14 79 2 0 0,33-226-51 0 0,-2-1 0 0 0,-1 0 0 0 0,-3-2-1 0 0,-38 70 1 0 0,40-82-6 0 0,-9 20 54 0 0,-50 70-1 0 0,43-77-44 0 0,2 1 0 0 0,2 1 0 0 0,-36 78 0 0 0,35-62-16 0 0,16-35 0 0 0,-11 30 0 0 0,16-37 16 0 0,5-15-11 0 0,1 0 0 0 0,0 1 1 0 0,-1-1-1 0 0,1 1 1 0 0,0-1-1 0 0,1 1 0 0 0,-1-1 1 0 0,0 6-1 0 0,2-1-5 0 0,-1-5 0 0 0,0-1 0 0 0,0 1 0 0 0,0 0 0 0 0,0 0 0 0 0,0 0 0 0 0,-1 0 0 0 0,0 3 0 0 0,1-5 4 0 0,1 1 0 0 0,-1-1 0 0 0,1 0 0 0 0,-1 1 0 0 0,1-1 0 0 0,0 1 0 0 0,0-1 0 0 0,0 0 0 0 0,-1 0 0 0 0,1 0 0 0 0,0 1 0 0 0,0-1 0 0 0,1 0 0 0 0,-1 0 0 0 0,1 0 0 0 0,2 7 338 0 0,-2-8-252 0 0,-2 0 2 0 0,-8 0 360 0 0,6 1-594 0 0,0-1 0 0 0,0 1 0 0 0,0 0 0 0 0,0 0 0 0 0,0 1 0 0 0,0-1 0 0 0,-3 3 0 0 0,-3 3-1154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39:51.711"/>
    </inkml:context>
    <inkml:brush xml:id="br0">
      <inkml:brushProperty name="width" value="0.1" units="cm"/>
      <inkml:brushProperty name="height" value="0.1" units="cm"/>
      <inkml:brushProperty name="color" value="#E71224"/>
    </inkml:brush>
  </inkml:definitions>
  <inkml:trace contextRef="#ctx0" brushRef="#br0">5 171 1375 0 0,'0'-5'457'0'0,"0"-1"0"0"0,0 1-1 0 0,-1-1 1 0 0,0 1 0 0 0,0-1-1 0 0,0 1 1 0 0,10-17 8043 0 0,-6 22-8026 0 0,-1 0-331 0 0,1-1 1 0 0,-1 0 0 0 0,1 1 0 0 0,-1 0-1 0 0,1 0 1 0 0,0 0 0 0 0,-1 0 0 0 0,1 0-1 0 0,3 1 1 0 0,43 10 824 0 0,-35-9-785 0 0,1-1 0 0 0,-1-1 0 0 0,1 0 1 0 0,-1-2-1 0 0,1 1 0 0 0,-1-1 0 0 0,19-6 0 0 0,9 0 408 0 0,47-14-245 0 0,-13 3-134 0 0,-64 16-160 0 0,9-2 46 0 0,0 2 0 0 0,-1 0 0 0 0,1 1 0 0 0,40 1 0 0 0,-30 2-1 0 0,43-3 0 0 0,-42 0-12 0 0,38 3 0 0 0,-14 5-34 0 0,-32-3 4 0 0,0 0 1 0 0,0-2 0 0 0,1-1-1 0 0,-1-1 1 0 0,26-4-1 0 0,-25 1 76 0 0,0 0 0 0 0,34 0-1 0 0,-26 2-10 0 0,-1-1 0 0 0,36-8-1 0 0,-20 3 5 0 0,53-3 17 0 0,-57 8-77 0 0,49 3 0 0 0,-46 1-17 0 0,11 1 38 0 0,47 16 45 0 0,-87-18-111 0 0,0 0 1 0 0,0-2 0 0 0,22-3 0 0 0,-17 1 44 0 0,30 0-1 0 0,-45 4-49 0 0,20 0 9 0 0,0 1 1 0 0,36 6-1 0 0,-48-5-22 0 0,-2 0 1 0 0,-1 1 0 0 0,1 0 0 0 0,-1 0 0 0 0,0 2-1 0 0,19 8 1 0 0,-28-12 45 0 0,-1 0 0 0 0,1 0 1 0 0,-1 0-1 0 0,1 0 0 0 0,0 0 0 0 0,0-1 0 0 0,5 1 0 0 0,12 1 196 0 0,-14-1-126 0 0,-1 1-1 0 0,1-2 0 0 0,-1 1 1 0 0,1-1-1 0 0,10-1 1 0 0,5 0 5 0 0,5 0-80 0 0,-18 1-21 0 0,1-1 0 0 0,-1 1 0 0 0,0 1 0 0 0,16 2 0 0 0,-9-3 11 0 0,-13-2-10 0 0,-9-3-12 0 0,4 4-48 0 0,0 0-1 0 0,0 1 0 0 0,0-1 1 0 0,-1 1-1 0 0,1 0 1 0 0,0 0-1 0 0,-1-1 1 0 0,1 2-1 0 0,0-1 0 0 0,0 0 1 0 0,-1 0-1 0 0,-1 1 1 0 0,-29 8-2209 0 0,27-7 1374 0 0,-15 5-6298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39:52.950"/>
    </inkml:context>
    <inkml:brush xml:id="br0">
      <inkml:brushProperty name="width" value="0.1" units="cm"/>
      <inkml:brushProperty name="height" value="0.1" units="cm"/>
      <inkml:brushProperty name="color" value="#E71224"/>
    </inkml:brush>
  </inkml:definitions>
  <inkml:trace contextRef="#ctx0" brushRef="#br0">0 0 919 0 0,'13'4'4287'0'0,"2"9"-2479"0"0,-13-11-1373 0 0,20 7 3462 0 0,2 16-2859 0 0,-18-17-786 0 0,0-1-1 0 0,1 0 0 0 0,0-1 1 0 0,0 0-1 0 0,0 0 1 0 0,1 0-1 0 0,0-1 1 0 0,14 7-1 0 0,29 13 110 0 0,-33-16-185 0 0,1 0 0 0 0,32 10-1 0 0,127 18 705 0 0,-164-35-824 0 0,3 0 81 0 0,1-1 1 0 0,21-1-1 0 0,25 1 274 0 0,37 3-191 0 0,-44-3-212 0 0,-6-1 66 0 0,95-14 0 0 0,26-1 314 0 0,-15 4-214 0 0,-1 0 192 0 0,-44 0 363 0 0,-109 10-674 0 0,0 1 0 0 0,-1 0 0 0 0,1-1 0 0 0,0 0 0 0 0,0 1 0 0 0,4-3 0 0 0,-7 3-47 0 0,1 0 1 0 0,-1 0-1 0 0,0-1 1 0 0,1 1-1 0 0,-1 0 1 0 0,0 0-1 0 0,1 0 1 0 0,-1 0 0 0 0,0-1-1 0 0,0 1 1 0 0,1 0-1 0 0,-1 0 1 0 0,0-1-1 0 0,0 1 1 0 0,0 0-1 0 0,1-1 1 0 0,-1 1-1 0 0,0 0 1 0 0,0 0-1 0 0,0-1 1 0 0,0 1-1 0 0,0 0 1 0 0,1-1-1 0 0,-1 1 1 0 0,-1-1-3 0 0,1 0 0 0 0,0 1 1 0 0,0-1-1 0 0,-1 1 0 0 0,1-1 0 0 0,0 1 0 0 0,-1 0 1 0 0,1-1-1 0 0,-1 1 0 0 0,1-1 0 0 0,-1 1 0 0 0,1 0 1 0 0,-1-1-1 0 0,1 1 0 0 0,-1 0 0 0 0,1-1 0 0 0,-1 1 1 0 0,1 0-1 0 0,-1 0 0 0 0,0 0 0 0 0,-5-3 12 0 0,1 2 1 0 0,-1-1-1 0 0,0 0 0 0 0,0 1 0 0 0,0 1 0 0 0,0-1 1 0 0,0 1-1 0 0,0 0 0 0 0,-8 0 0 0 0,-1 2-534 0 0,0 1 0 0 0,-23 7 0 0 0,19-5-902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39:53.453"/>
    </inkml:context>
    <inkml:brush xml:id="br0">
      <inkml:brushProperty name="width" value="0.1" units="cm"/>
      <inkml:brushProperty name="height" value="0.1" units="cm"/>
      <inkml:brushProperty name="color" value="#E71224"/>
    </inkml:brush>
  </inkml:definitions>
  <inkml:trace contextRef="#ctx0" brushRef="#br0">0 78 1839 0 0,'119'-8'2654'0'0,"146"-39"1216"0"0,-190 32-3002 0 0,-61 12-711 0 0,-1 1-1 0 0,1 1 0 0 0,-1 0 0 0 0,22 1 1 0 0,-15 2-59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39:54.475"/>
    </inkml:context>
    <inkml:brush xml:id="br0">
      <inkml:brushProperty name="width" value="0.1" units="cm"/>
      <inkml:brushProperty name="height" value="0.1" units="cm"/>
      <inkml:brushProperty name="color" value="#E71224"/>
    </inkml:brush>
  </inkml:definitions>
  <inkml:trace contextRef="#ctx0" brushRef="#br0">137 34 4287 0 0,'-14'-1'181'0'0,"0"0"-1"0"0,1 1 0 0 0,-1 1 1 0 0,0 0-1 0 0,1 1 0 0 0,-15 3 1 0 0,25-5-132 0 0,-8 1 57 0 0,-1 8 5384 0 0,52 3-3878 0 0,52 6-345 0 0,1-5 0 0 0,178 1-1 0 0,-188-13-797 0 0,39 0-98 0 0,157-19 0 0 0,-112-2-94 0 0,291 2-1 0 0,-381 18-145 0 0,1-3 0 0 0,0-4 0 0 0,119-26 0 0 0,-178 29 86 0 0,-1 1 0 0 0,38 0 0 0 0,-56 3-217 0 0,0 0 1 0 0,0 0-1 0 0,0 0 0 0 0,0 0 1 0 0,0 0-1 0 0,0 0 1 0 0,0 0-1 0 0,0 0 0 0 0,-1 0 1 0 0,1 0-1 0 0,0 0 1 0 0,0 0-1 0 0,0 0 0 0 0,0 0 1 0 0,0 0-1 0 0,0 0 1 0 0,0 0-1 0 0,0 0 0 0 0,0 0 1 0 0,0 0-1 0 0,0 1 1 0 0,0-1-1 0 0,0 0 0 0 0,0 0 1 0 0,0 0-1 0 0,0 0 1 0 0,0 0-1 0 0,0 0 0 0 0,0 0 1 0 0,0 0-1 0 0,0 0 1 0 0,0 0-1 0 0,0 0 0 0 0,0 0 1 0 0,0 0-1 0 0,0 0 1 0 0,0 0-1 0 0,0 0 0 0 0,0 0 1 0 0,0 0-1 0 0,0 1 1 0 0,1-1-1 0 0,-1 0 0 0 0,0 0 1 0 0,0 0-1 0 0,0 0 1 0 0,0 0-1 0 0,0 0 0 0 0,0 0 1 0 0,0 0-1 0 0,0 0 1 0 0,0 0-1 0 0,0 0 0 0 0,0 0 1 0 0,0 0-1 0 0,0 0 1 0 0,0 0-1 0 0,0 0 0 0 0,0 0 1 0 0,0 0-1 0 0,0 0 1 0 0,0 0-1 0 0,0 0 0 0 0,1 0 1 0 0,-1 0-1 0 0,0 0 1 0 0,0 0-1 0 0,0 0 0 0 0,0 0 1 0 0,-6 5 25 0 0,-9 4-1089 0 0,-1 0-3445 0 0,-4 5-1530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1:06.209"/>
    </inkml:context>
    <inkml:brush xml:id="br0">
      <inkml:brushProperty name="width" value="0.1" units="cm"/>
      <inkml:brushProperty name="height" value="0.1" units="cm"/>
      <inkml:brushProperty name="color" value="#E71224"/>
    </inkml:brush>
  </inkml:definitions>
  <inkml:trace contextRef="#ctx0" brushRef="#br0">0 58 1783 0 0,'17'-15'163'0'0,"-14"13"158"0"0,0 0-1 0 0,1-1 1 0 0,-1 0 0 0 0,0 0 0 0 0,-1 0-1 0 0,1 0 1 0 0,-1 0 0 0 0,1-1 0 0 0,-1 1-1 0 0,3-7 1 0 0,-5 10-230 0 0,1 0 1 0 0,-1-1-1 0 0,0 1 0 0 0,0 0 1 0 0,1-1-1 0 0,-1 1 0 0 0,0 0 1 0 0,1 0-1 0 0,-1 0 0 0 0,0-1 1 0 0,1 1-1 0 0,-1 0 0 0 0,0 0 1 0 0,1 0-1 0 0,-1 0 0 0 0,0-1 1 0 0,1 1-1 0 0,-1 0 0 0 0,1 0 1 0 0,-1 0-1 0 0,0 0 0 0 0,1 0 1 0 0,-1 0-1 0 0,1 0 0 0 0,-1 0 1 0 0,0 0-1 0 0,1 0 0 0 0,-1 1 1 0 0,1-1-1 0 0,19 5 655 0 0,7 0 117 0 0,-21-5-664 0 0,1 1 0 0 0,-1-1 0 0 0,0 1 0 0 0,0 0 0 0 0,0 0 0 0 0,0 1 0 0 0,0 0 0 0 0,-1 0 0 0 0,1 0 0 0 0,0 1 0 0 0,-1-1 0 0 0,6 5 0 0 0,-4-3-92 0 0,0-1-1 0 0,1-1 1 0 0,-1 1 0 0 0,1-1 0 0 0,-1 0-1 0 0,1-1 1 0 0,0 0 0 0 0,0 0-1 0 0,0 0 1 0 0,-1-1 0 0 0,1 0 0 0 0,12-3-1 0 0,-5 2 191 0 0,0 1 0 0 0,20 1-1 0 0,6 9-161 0 0,-33-7-103 0 0,1-1 0 0 0,-1 0 1 0 0,0-1-1 0 0,16 2 0 0 0,35-9 66 0 0,-49 4-69 0 0,1 0 1 0 0,-1 1-1 0 0,1 0 1 0 0,-1 1-1 0 0,1 0 1 0 0,0 1-1 0 0,14 2 1 0 0,98 21 244 0 0,-111-22-249 0 0,-1 0 0 0 0,1-1 0 0 0,0-1 0 0 0,0 0 0 0 0,21-3-1 0 0,-7 1 9 0 0,31-2 65 0 0,6 0 198 0 0,67 3 0 0 0,91 14-168 0 0,38 1 331 0 0,-111-3-622 0 0,10 3 160 0 0,54 6 70 0 0,-195-19-68 0 0,0 0-1 0 0,27-4 1 0 0,4 1 69 0 0,-18 3-68 0 0,0 2-1 0 0,-1 2 0 0 0,39 10 1 0 0,-34-7 6 0 0,69 8 1 0 0,-47-14 57 0 0,-34-3-38 0 0,-1 2-1 0 0,0 0 1 0 0,1 2-1 0 0,39 9 1 0 0,-35-5-13 0 0,-1-1-1 0 0,2-2 1 0 0,35 2 0 0 0,-10-1-11 0 0,66 0-2 0 0,-3-1 0 0 0,-66 2 12 0 0,24 3 78 0 0,126-1 0 0 0,148-16 38 0 0,-297 6-128 0 0,-28 0 0 0 0,25 2 0 0 0,105 2 11 0 0,-112-1 30 0 0,79-10 1 0 0,-79 4-9 0 0,80 1 0 0 0,-71 6-20 0 0,0-3 0 0 0,0-1 0 0 0,0-3-1 0 0,76-18 1 0 0,-94 18 7 0 0,0 1 1 0 0,42 0-1 0 0,-43 4 2 0 0,-1-2 1 0 0,57-11-1 0 0,-56 6-22 0 0,-3-1 0 0 0,1 1 0 0 0,1 2 0 0 0,49-4 0 0 0,166 22 41 0 0,-76-1-18 0 0,53-18-23 0 0,-50-1 0 0 0,161 3 78 0 0,65-8 170 0 0,-73-9-238 0 0,10 7 54 0 0,-63 14-64 0 0,1 1 0 0 0,-136 1 0 0 0,116 5 0 0 0,95 4 0 0 0,-129-5 0 0 0,29 1 0 0 0,253-10 63 0 0,-189-7-62 0 0,-75 3-1 0 0,-1 0 0 0 0,537 15 0 0 0,-438 0 0 0 0,-123-2 0 0 0,190-8 0 0 0,-254 7 0 0 0,59 1 0 0 0,74-12 44 0 0,-114 1-24 0 0,165-23-20 0 0,-280 23 0 0 0,-27 2-166 0 0,-1 0 0 0 0,1 2 0 0 0,0 1 0 0 0,47 7 0 0 0,-56-3-4144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4:09.483"/>
    </inkml:context>
    <inkml:brush xml:id="br0">
      <inkml:brushProperty name="width" value="0.1" units="cm"/>
      <inkml:brushProperty name="height" value="0.1" units="cm"/>
      <inkml:brushProperty name="color" value="#E71224"/>
    </inkml:brush>
  </inkml:definitions>
  <inkml:trace contextRef="#ctx0" brushRef="#br0">1 282 455 0 0,'4'3'300'0'0,"5"-2"728"0"0,17-3-289 0 0,47 2 0 0 0,-35 0-343 0 0,233 22 837 0 0,-117-6-1096 0 0,-90-13 75 0 0,118-9-1 0 0,62-27 186 0 0,-127 15-243 0 0,263-55 652 0 0,-325 58-667 0 0,317-70 793 0 0,-4 13-554 0 0,-328 63-367 0 0,-18 4 91 0 0,0 2-1 0 0,25-2 1 0 0,-37 5-413 0 0,0 0 0 0 0,0 0 0 0 0,0 1-1 0 0,0 1 1 0 0,-1-1 0 0 0,1 2 0 0 0,10 3 0 0 0,-4 1-2301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5:47.258"/>
    </inkml:context>
    <inkml:brush xml:id="br0">
      <inkml:brushProperty name="width" value="0.1" units="cm"/>
      <inkml:brushProperty name="height" value="0.1" units="cm"/>
      <inkml:brushProperty name="color" value="#E71224"/>
    </inkml:brush>
  </inkml:definitions>
  <inkml:trace contextRef="#ctx0" brushRef="#br0">1 147 919 0 0,'60'-7'2858'0'0,"-33"8"-2751"0"0,0 2 1 0 0,0 2-1 0 0,37 9 1 0 0,-12-2-92 0 0,-33-8-16 0 0,0-1 0 0 0,-1-1 0 0 0,1 0 0 0 0,0-1 0 0 0,29-4 0 0 0,121-19 181 0 0,-72 7 88 0 0,203-3 537 0 0,-260 17-776 0 0,242-29 127 0 0,-185 16-120 0 0,95-5-15 0 0,-148 18 24 0 0,-1 2 0 0 0,63 9 0 0 0,17 3-3 0 0,0-4 0 0 0,131-9-1 0 0,-90-3 122 0 0,218-9 460 0 0,43 0-548 0 0,-124-12-13 0 0,-85 3-62 0 0,290-3-1 0 0,42 35 0 0 0,-376-6 0 0 0,-74-4 0 0 0,16 9-1848 0 0,-90-6-328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1:09.094"/>
    </inkml:context>
    <inkml:brush xml:id="br0">
      <inkml:brushProperty name="width" value="0.1" units="cm"/>
      <inkml:brushProperty name="height" value="0.1" units="cm"/>
      <inkml:brushProperty name="color" value="#E71224"/>
    </inkml:brush>
  </inkml:definitions>
  <inkml:trace contextRef="#ctx0" brushRef="#br0">0 85 919 0 0,'10'1'333'0'0,"0"1"0"0"0,0 0 0 0 0,-1 0 0 0 0,13 4-1 0 0,-12-3 12 0 0,0-2-1 0 0,0 0 1 0 0,0 0 0 0 0,0 0-1 0 0,0-2 1 0 0,0 1-1 0 0,0-1 1 0 0,12-3-1 0 0,14 0 60 0 0,36-6 139 0 0,-42 6-177 0 0,46-3 0 0 0,59 4 236 0 0,-127 3-564 0 0,170 7 1006 0 0,-93 0-483 0 0,1-4 0 0 0,114-9 0 0 0,16 7 371 0 0,1 19-345 0 0,-70-6-324 0 0,55-14 134 0 0,-141-3-179 0 0,105 8-1 0 0,-24 13-131 0 0,87 10 106 0 0,73-13 493 0 0,-139 2-542 0 0,-51-3 59 0 0,144-3 0 0 0,-63-10-65 0 0,-6 0 16 0 0,-40 3-70 0 0,-82 0-83 0 0,74-6 0 0 0,1-12 75 0 0,244-11 407 0 0,-89 7-321 0 0,-135 5-115 0 0,108 12 22 0 0,-15 0-6 0 0,-219-1-69 0 0,303-10 80 0 0,-147 20-76 0 0,26 0 62 0 0,14-18-6 0 0,54-1-30 0 0,31-2 99 0 0,-204 6-60 0 0,-12 6-5 0 0,123 15 0 0 0,-124-5-7 0 0,129-5 0 0 0,205-6 1063 0 0,-300 5-1085 0 0,49-7-1173 0 0,34 1 2181 0 0,-19 15-720 0 0,222-2-1338 0 0,46-18 1630 0 0,-181 5-1249 0 0,31 1 749 0 0,200 4 54 0 0,-452-3-170 0 0,138 1 9 0 0,133-6 0 0 0,-329 6 0 0 0,360-20 0 0 0,-254 24 32 0 0,22-1 27 0 0,147-29 314 0 0,35 8-487 0 0,-81 8-108 0 0,31-11 222 0 0,-164 15 0 0 0,1 4 0 0 0,105 12 0 0 0,-135-8 0 0 0,99-10 0 0 0,-30 0 0 0 0,316-18 0 0 0,-399 19 10 0 0,-26 3 3 0 0,0 1 1 0 0,0 1 0 0 0,56 4-1 0 0,-86-2-67 0 0,0 0-1 0 0,1 0 1 0 0,-1 0-1 0 0,0 0 1 0 0,0 0-1 0 0,0 1 1 0 0,0-1-1 0 0,1 0 0 0 0,-1 1 1 0 0,0-1-1 0 0,0 1 1 0 0,0-1-1 0 0,0 1 1 0 0,0-1-1 0 0,0 1 1 0 0,0 0-1 0 0,0 0 1 0 0,0 0-1 0 0,-1-1 1 0 0,1 1-1 0 0,0 0 1 0 0,0 0-1 0 0,-1 0 0 0 0,1 0 1 0 0,0 0-1 0 0,-1 0 1 0 0,1 0-1 0 0,-1 0 1 0 0,1 2-1 0 0,-1 8-861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1:11.701"/>
    </inkml:context>
    <inkml:brush xml:id="br0">
      <inkml:brushProperty name="width" value="0.1" units="cm"/>
      <inkml:brushProperty name="height" value="0.1" units="cm"/>
      <inkml:brushProperty name="color" value="#E71224"/>
    </inkml:brush>
  </inkml:definitions>
  <inkml:trace contextRef="#ctx0" brushRef="#br0">1 41 455 0 0,'3'-2'389'0'0,"1"0"0"0"0,-1 0 0 0 0,1 0 0 0 0,-1 0 0 0 0,0-1 0 0 0,3-2 0 0 0,16-11 2011 0 0,-19 15-2300 0 0,-1 0-1 0 0,1 0 1 0 0,-1 0 0 0 0,1 0-1 0 0,-1 1 1 0 0,1-1-1 0 0,-1 1 1 0 0,1 0 0 0 0,0-1-1 0 0,-1 1 1 0 0,1 0-1 0 0,-1 1 1 0 0,1-1 0 0 0,4 1-1 0 0,-1 2 32 0 0,0-1-1 0 0,0 1 0 0 0,-1 0 0 0 0,11 7 0 0 0,-12-7-95 0 0,8 5 132 0 0,1-1 0 0 0,0 0 0 0 0,1-1 0 0 0,-1 0 0 0 0,1-1 0 0 0,0 0 0 0 0,1-2 1 0 0,-1 1-1 0 0,15 0 0 0 0,56 6 857 0 0,153-3 1 0 0,-51-10-544 0 0,153 12 361 0 0,-78-15-117 0 0,-140 3-516 0 0,76 11-35 0 0,-59 0-72 0 0,68-13 195 0 0,-122 0-136 0 0,137 11 1 0 0,45 24-34 0 0,-213-28-128 0 0,54-5 0 0 0,-12 0 0 0 0,261 33 127 0 0,-126-6-62 0 0,11-20-67 0 0,-65-4 15 0 0,-80 4 44 0 0,67 2-7 0 0,108-17-41 0 0,-217 8-8 0 0,137-2 21 0 0,-81 3 90 0 0,126-17 0 0 0,-234 18-215 0 0,27-3 398 0 0,30-1 0 0 0,-15 8-981 0 0,-39-2-132 0 0,0 0-1 0 0,1 1 1 0 0,-1 0-1 0 0,10 5 1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1:14.029"/>
    </inkml:context>
    <inkml:brush xml:id="br0">
      <inkml:brushProperty name="width" value="0.1" units="cm"/>
      <inkml:brushProperty name="height" value="0.1" units="cm"/>
      <inkml:brushProperty name="color" value="#E71224"/>
    </inkml:brush>
  </inkml:definitions>
  <inkml:trace contextRef="#ctx0" brushRef="#br0">0 304 5039 0 0,'2'-8'405'0'0,"-2"6"-349"0"0,0 1 0 0 0,0-1 1 0 0,1 1-1 0 0,-1-1 0 0 0,0 0 0 0 0,1 1 0 0 0,-1-1 0 0 0,1 1 0 0 0,-1-1 0 0 0,1 1 1 0 0,0-1-1 0 0,0 1 0 0 0,0 0 0 0 0,0-1 0 0 0,0 1 0 0 0,0 0 0 0 0,0 0 0 0 0,0 0 0 0 0,0 0 1 0 0,0 0-1 0 0,1 0 0 0 0,-1 0 0 0 0,0 0 0 0 0,1 0 0 0 0,-1 0 0 0 0,2 0 0 0 0,33-7 555 0 0,-1 2 0 0 0,56-4-1 0 0,40-6 678 0 0,485-73 848 0 0,-529 83-2027 0 0,115 8 0 0 0,-128 0-52 0 0,231-9 516 0 0,113 1 277 0 0,-340 8-758 0 0,263-11 263 0 0,42 1 186 0 0,83 4-320 0 0,-264 0-167 0 0,156-10 153 0 0,128 0 192 0 0,-394 14-366 0 0,187-16 29 0 0,-72 2-60 0 0,218 8-2 0 0,-158-1 67 0 0,111-6 5 0 0,-375 13-69 0 0,131-9 187 0 0,193 12 1 0 0,205 10-138 0 0,-197-8-21 0 0,7-1 0 0 0,68 20-13 0 0,-242-9-14 0 0,31-7-5 0 0,2 0 0 0 0,-143-3 2 0 0,495 19 60 0 0,-294-32 66 0 0,-243 7-127 0 0,318-20 186 0 0,2 11-60 0 0,-221 11-121 0 0,141-16 1 0 0,38 2-7 0 0,-103 28 0 0 0,-68-2 0 0 0,222 14 0 0 0,-39 6 0 0 0,-207-21 0 0 0,214 0 0 0 0,-105-9 0 0 0,-102 4 11 0 0,196 1 42 0 0,-168-16-47 0 0,179 13-1 0 0,-195 1 16 0 0,135-12 0 0 0,-38 0-10 0 0,-45 18-11 0 0,-36 0 0 0 0,137-21 53 0 0,-169 3-42 0 0,-59 5-3 0 0,-26 1 8 0 0,-1 0-1 0 0,0-1 1 0 0,0-1 0 0 0,0 0-1 0 0,0-1 1 0 0,30-10 0 0 0,-20 4 158 0 0,-15 10-68 0 0,-11 0-105 0 0,1-1 0 0 0,-1 0 0 0 0,0 1 0 0 0,0-1 0 0 0,0 0-1 0 0,0 1 1 0 0,1-1 0 0 0,-1 1 0 0 0,0-1 0 0 0,0 0 0 0 0,0 1 0 0 0,0-1-1 0 0,0 1 1 0 0,0-1 0 0 0,0 0 0 0 0,0 1 0 0 0,0-1 0 0 0,0 1 0 0 0,0-1 0 0 0,0 0-1 0 0,-1 1 1 0 0,1-1 0 0 0,0 0 0 0 0,0 1 0 0 0,0-1 0 0 0,0 0 0 0 0,-1 1-1 0 0,1-1 1 0 0,0 1 0 0 0,-4 5-284 0 0,1 0 0 0 0,-1 1-1 0 0,-7 7 1 0 0,-3 2-968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1:47.674"/>
    </inkml:context>
    <inkml:brush xml:id="br0">
      <inkml:brushProperty name="width" value="0.1" units="cm"/>
      <inkml:brushProperty name="height" value="0.1" units="cm"/>
      <inkml:brushProperty name="color" value="#F4F91B"/>
    </inkml:brush>
  </inkml:definitions>
  <inkml:trace contextRef="#ctx0" brushRef="#br0">350 1224 1839 0 0,'-3'-9'-181'0'0,"2"8"386"0"0,1 0 0 0 0,0 0 1 0 0,0 0-1 0 0,0 1 0 0 0,0-1 1 0 0,-1 0-1 0 0,1 0 0 0 0,0 0 0 0 0,1 0 1 0 0,-1 1-1 0 0,0-1 0 0 0,0 0 1 0 0,0 0-1 0 0,0 0 0 0 0,1 0 0 0 0,-1 1 1 0 0,0-1-1 0 0,1 0 0 0 0,-1 0 1 0 0,0 1-1 0 0,1-1 0 0 0,-1 0 0 0 0,1 1 1 0 0,0-2-1 0 0,6-2-19 0 0,0-1-1 0 0,0 0 1 0 0,-1 0 0 0 0,8-9-1 0 0,3-1 722 0 0,-16 14-776 0 0,1-1 0 0 0,0 1 0 0 0,-1 0-1 0 0,1 0 1 0 0,0 0 0 0 0,0 1 0 0 0,0-1 0 0 0,0 0 0 0 0,2 0 0 0 0,11-4 693 0 0,3-13 302 0 0,-16 16-919 0 0,0-1 1 0 0,-1 1 0 0 0,1 0 0 0 0,0 1 0 0 0,0-1-1 0 0,4-3 1 0 0,-5 5-138 0 0,0 0 0 0 0,0-1 0 0 0,0 1 0 0 0,0 0 0 0 0,0-1 1 0 0,0 1-1 0 0,0 0 0 0 0,1 0 0 0 0,-1 0 0 0 0,0 0 0 0 0,0 0 0 0 0,0 0 0 0 0,0 0 0 0 0,0 0 0 0 0,0 1 0 0 0,0-1 0 0 0,0 0 0 0 0,0 0 0 0 0,0 1 0 0 0,0-1 0 0 0,1 2 0 0 0,2-2 47 0 0,-1 1-1 0 0,1 0 1 0 0,-1-1 0 0 0,1 0-1 0 0,-1 0 1 0 0,1 0-1 0 0,4-1 1 0 0,13 1 254 0 0,58 7 513 0 0,17 1-24 0 0,-66-5-500 0 0,50-1 0 0 0,10 1 56 0 0,-58-2-211 0 0,0 0 0 0 0,47-7 0 0 0,-11 0 90 0 0,96-11 123 0 0,-27 7-290 0 0,-50 3 4 0 0,112 6 0 0 0,-110 0-50 0 0,25 2 36 0 0,47 3 106 0 0,-119-4-186 0 0,64-3 36 0 0,-55 1-42 0 0,0 1 0 0 0,0 3 0 0 0,59 9 0 0 0,43 6 46 0 0,-39-6-28 0 0,-83-8-26 0 0,-1-1-1 0 0,1-2 0 0 0,33-3 1 0 0,92-18 123 0 0,-73 8-116 0 0,-49 9 5 0 0,0 1 0 0 0,0 2 0 0 0,39 3 0 0 0,142-1 17 0 0,-32-2-42 0 0,-37 13-11 0 0,-18-2-2 0 0,67 10 57 0 0,-146-14-49 0 0,-1-1-1 0 0,1-3 0 0 0,73-6 1 0 0,-9 6 48 0 0,9-2-1 0 0,99-4 16 0 0,-172 4-64 0 0,19-3-5 0 0,81-13 0 0 0,-55 4 0 0 0,49 4 457 0 0,-111 8-596 0 0,51 5-1 0 0,-46-2 42 0 0,-14 0 98 0 0,27 7 0 0 0,13 1 0 0 0,53-4 0 0 0,-102-6 0 0 0,0-1 0 0 0,0-1 0 0 0,0 0 0 0 0,0-1 0 0 0,0-1 0 0 0,14-3 0 0 0,25-5 0 0 0,-34 8 0 0 0,2-1 0 0 0,37-1 0 0 0,-34 2 0 0 0,6 0 0 0 0,80 2 0 0 0,-39 6 0 0 0,94-4 0 0 0,-145-2 8 0 0,-14 1-3 0 0,0 0 0 0 0,0 0 0 0 0,0 0 0 0 0,0-1 0 0 0,0 0 1 0 0,0 0-1 0 0,0-1 0 0 0,0 1 0 0 0,0-1 0 0 0,9-5 0 0 0,-8 0 16 0 0,-1 1 0 0 0,1-2 0 0 0,-2 1 0 0 0,1-1 0 0 0,-1 0 0 0 0,0 0 0 0 0,5-13-1 0 0,2-1 5 0 0,1 0 25 0 0,-7 14-35 0 0,-1 0 0 0 0,0-1-1 0 0,-1 0 1 0 0,0 0-1 0 0,0 0 1 0 0,-1 0-1 0 0,0-1 1 0 0,2-17-1 0 0,-2 6 73 0 0,5-90 453 0 0,-2-50-340 0 0,-7 150-191 0 0,0 1-1 0 0,-1-1 1 0 0,-1 1-1 0 0,1 0 1 0 0,-1 0-1 0 0,-1 0 1 0 0,-9-19 0 0 0,7 18-10 0 0,1-1 0 0 0,0 0 0 0 0,1 0 1 0 0,1 0-1 0 0,-3-13 0 0 0,5 20 1 0 0,0 1 0 0 0,0-1 0 0 0,0 1 0 0 0,-1 0 0 0 0,1-1 0 0 0,-1 1 0 0 0,0 0 0 0 0,0 0 0 0 0,-5-6 0 0 0,-28-29 0 0 0,29 34 0 0 0,-6-16 0 0 0,7 17 4 0 0,1 0 0 0 0,-1 0 0 0 0,0 1 1 0 0,0 0-1 0 0,0 0 0 0 0,0 0 0 0 0,0 0 0 0 0,-1 1 0 0 0,0 0 0 0 0,1 0 0 0 0,-1 0 0 0 0,-11-1 0 0 0,-25-7 18 0 0,-42-15 0 0 0,55 15-5 0 0,0 1 0 0 0,0 1 0 0 0,-1 2 0 0 0,-35-3-1 0 0,-192 6 59 0 0,46-2-75 0 0,51 1 0 0 0,82 3-1 0 0,-245 7 13 0 0,-46-9 100 0 0,133-3-43 0 0,84 8-39 0 0,-93-1 4 0 0,203-4-34 0 0,-64-15 0 0 0,-19-1 0 0 0,59 16 0 0 0,-103 9 0 0 0,75 0 0 0 0,31-7 14 0 0,-103-13 0 0 0,-30-1 22 0 0,47 13-41 0 0,-155 4 74 0 0,93 9-69 0 0,170-11 6 0 0,-51-6-1 0 0,-17-1 48 0 0,-315 15-53 0 0,298-16 0 0 0,82 4 0 0 0,1 2 0 0 0,-48 3 0 0 0,85-1 1 0 0,-127 9-7 0 0,108-9 21 0 0,0-2-1 0 0,0 0 1 0 0,-32-7-1 0 0,-68-13-2 0 0,-25-6-13 0 0,126 23 1 0 0,0 0 0 0 0,-1 1 0 0 0,1 2 0 0 0,-1 1 0 0 0,0 0 0 0 0,-26 4 0 0 0,-51 3 0 0 0,20-3 0 0 0,-94 16 0 0 0,78-2 0 0 0,88-15 0 0 0,1 1 0 0 0,0 0 0 0 0,0 1 0 0 0,0 0 0 0 0,0 0 0 0 0,1 1 0 0 0,0 0 0 0 0,-14 11 0 0 0,-7 3 0 0 0,-58 43 0 0 0,79-57 0 0 0,1 1 0 0 0,0-1 0 0 0,0 1 0 0 0,1 0 0 0 0,0 1 0 0 0,0-1 0 0 0,0 1 0 0 0,1 1 0 0 0,0-1 0 0 0,-6 13 0 0 0,6-8 0 0 0,0 1 0 0 0,0-1 0 0 0,1 1 0 0 0,1 0 0 0 0,0 0 0 0 0,-1 18 0 0 0,1 4 0 0 0,1 1 0 0 0,1-1 0 0 0,3 1 0 0 0,6 43 0 0 0,-6-72 0 0 0,0 0 0 0 0,0-1 0 0 0,0 1 0 0 0,1-1 0 0 0,0 1 0 0 0,1-1 0 0 0,-1 0 0 0 0,1 0 0 0 0,0-1 0 0 0,1 1 0 0 0,-1-1 0 0 0,1 0 0 0 0,0 0 0 0 0,0 0 0 0 0,11 6 0 0 0,18 8 0 0 0,-9-6 0 0 0,-24-12 0 0 0,0 0 0 0 0,0 0 0 0 0,0 0 0 0 0,1 0 0 0 0,-1 0 0 0 0,0 1 0 0 0,-1-1 0 0 0,1 0 0 0 0,0 1 0 0 0,0-1 0 0 0,-1 1 0 0 0,1-1 0 0 0,-1 1 0 0 0,1-1 0 0 0,-1 1 0 0 0,1-1 0 0 0,-1 1 0 0 0,0 0 0 0 0,0-1 0 0 0,0 1 0 0 0,0-1 0 0 0,0 1 0 0 0,0 0 0 0 0,0-1 0 0 0,-1 1 0 0 0,0 1 0 0 0,-1 8 0 0 0,-1-1 0 0 0,-7 19 0 0 0,5-16 0 0 0,-34 111-1310 0 0,16-39-2919 0 0,16-59 1610 0 0,-12 45-4423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8:06.455"/>
    </inkml:context>
    <inkml:brush xml:id="br0">
      <inkml:brushProperty name="width" value="0.1" units="cm"/>
      <inkml:brushProperty name="height" value="0.1" units="cm"/>
      <inkml:brushProperty name="color" value="#66CC00"/>
    </inkml:brush>
  </inkml:definitions>
  <inkml:trace contextRef="#ctx0" brushRef="#br0">2 49 455 0 0,'8'-44'2522'0'0,"-8"44"-2438"0"0,-1-1-1 0 0,1 1 1 0 0,0 0 0 0 0,0-1 0 0 0,-1 1-1 0 0,1 0 1 0 0,0 0 0 0 0,-1-1 0 0 0,1 1-1 0 0,0 0 1 0 0,0 0 0 0 0,-1 0 0 0 0,1 0 0 0 0,-1-1-1 0 0,1 1 1 0 0,0 0 0 0 0,-1 0 0 0 0,1 0-1 0 0,0 0 1 0 0,-1 0 0 0 0,-1 1 1090 0 0,9 2-949 0 0,14 3 754 0 0,-17-5-879 0 0,0-1 0 0 0,-1 1 1 0 0,1 0-1 0 0,-1 0 0 0 0,1 1 0 0 0,-1-1 1 0 0,0 1-1 0 0,1-1 0 0 0,-1 1 1 0 0,0 0-1 0 0,0 0 0 0 0,0 0 1 0 0,-1 1-1 0 0,1-1 0 0 0,0 1 0 0 0,-1 0 1 0 0,1-1-1 0 0,2 7 0 0 0,40 76 307 0 0,-44-83-390 0 0,1 0 1 0 0,-1 1-1 0 0,1-1 1 0 0,-1 0-1 0 0,1 0 0 0 0,-1 0 1 0 0,1-1-1 0 0,0 1 1 0 0,0 0-1 0 0,0-1 0 0 0,0 1 1 0 0,0-1-1 0 0,1 1 1 0 0,-1-1-1 0 0,0 0 0 0 0,1 0 1 0 0,-1 0-1 0 0,0 0 1 0 0,5 0-1 0 0,-3-1 30 0 0,0 1 1 0 0,-1 0-1 0 0,1-1 0 0 0,0 1 1 0 0,-1 1-1 0 0,1-1 1 0 0,0 0-1 0 0,-1 1 0 0 0,1 0 1 0 0,-1 0-1 0 0,0 0 0 0 0,0 0 1 0 0,0 0-1 0 0,3 4 1 0 0,6 5 102 0 0,21 25 1 0 0,-24-25-60 0 0,-3-2-63 0 0,0-1 1 0 0,-1 1-1 0 0,0 1 0 0 0,0-1 1 0 0,2 11-1 0 0,8 12 79 0 0,-7-17-55 0 0,1-1 0 0 0,1 0-1 0 0,20 22 1 0 0,-21-26-14 0 0,8 14-1 0 0,-15-20-27 0 0,1 1 0 0 0,0-1 1 0 0,0 0-1 0 0,0 0 0 0 0,0-1 0 0 0,1 1 0 0 0,0-1 0 0 0,6 5 0 0 0,-6-4 1 0 0,-1-1 0 0 0,1 1-1 0 0,0 0 1 0 0,-1 0 0 0 0,0 0 0 0 0,0 0-1 0 0,0 0 1 0 0,-1 1 0 0 0,1 0 0 0 0,-1-1-1 0 0,3 10 1 0 0,-2-6 5 0 0,1 0 0 0 0,-1-1-1 0 0,7 9 1 0 0,-2-3 19 0 0,0 0 0 0 0,-1 0-1 0 0,5 15 1 0 0,22 78 93 0 0,-22-65-65 0 0,-9-30-45 0 0,0 0 0 0 0,9 19 0 0 0,27 69 256 0 0,-28-69-281 0 0,6 34 81 0 0,-13-43-52 0 0,10 24-1 0 0,-9-27-5 0 0,0 1 0 0 0,-1-1 0 0 0,2 25 0 0 0,-4-24 0 0 0,1-1 0 0 0,1 1 0 0 0,7 22 0 0 0,14 43 69 0 0,-11-29-42 0 0,2 0 0 0 0,-4 1 0 0 0,9 82-1 0 0,-4 17 204 0 0,-1-25 372 0 0,-13-94-566 0 0,-3 47-1 0 0,-1-35-26 0 0,-1 4-25 0 0,0-29 0 0 0,2 25 0 0 0,1-19 45 0 0,-5 37-1 0 0,2-39 8 0 0,2 51-1 0 0,8-14-30 0 0,-3-33 1 0 0,0 43-1 0 0,1 24-21 0 0,-4-34 18 0 0,-1-30 5 0 0,-4 54 0 0 0,0-55-23 0 0,-3-1 0 0 0,-17 60 0 0 0,5-36 64 0 0,14-42-64 0 0,0 0 0 0 0,-9 18 0 0 0,5-14 0 0 0,0 1 0 0 0,4-10 0 0 0,0 0 0 0 0,1 1 0 0 0,-3 9 0 0 0,5-15 0 0 0,-1 1 0 0 0,0-1 0 0 0,0 0 0 0 0,0-1 0 0 0,-4 6 0 0 0,-3 7 0 0 0,8-15 0 0 0,1 0 0 0 0,-1 0 0 0 0,1 0 0 0 0,-1 0 0 0 0,0 0 0 0 0,1-1 0 0 0,-1 1 0 0 0,0 0 0 0 0,0 0 0 0 0,0-1 0 0 0,1 1 0 0 0,-1 0 0 0 0,0-1 0 0 0,0 1 0 0 0,0-1 0 0 0,-2 1 0 0 0,-15 12 0 0 0,5 1 237 0 0,13-13-206 0 0,-1-1 0 0 0,1 1 0 0 0,-1 0 0 0 0,1-1 0 0 0,-1 1 0 0 0,0 0-1 0 0,1-1 1 0 0,-1 1 0 0 0,0-1 0 0 0,0 1 0 0 0,1-1 0 0 0,-1 0 0 0 0,0 1-1 0 0,-1 0 1 0 0,-13 11 429 0 0,1-1-417 0 0,13-10-35 0 0,-1 0 0 0 0,1 0-1 0 0,-1 0 1 0 0,1 1 0 0 0,-1-1 0 0 0,1 0-1 0 0,0 1 1 0 0,-1-1 0 0 0,1 1 0 0 0,-1 2-1 0 0,1-2-4 0 0,0-1 0 0 0,0 0 0 0 0,0 1 0 0 0,0-1-1 0 0,0 0 1 0 0,0 0 0 0 0,0 0 0 0 0,0 0 0 0 0,-3 2 0 0 0,3-2 0 0 0,-1 1 1 0 0,0-1-1 0 0,1 1 1 0 0,-1-1-1 0 0,1 1 1 0 0,-1-1 0 0 0,1 1-1 0 0,0 0 1 0 0,-2 4-1 0 0,2-5-28 0 0,1 1-1 0 0,0 1 0 0 0,-1-1 1 0 0,1 0-1 0 0,0 0 0 0 0,0 0 1 0 0,0 0-1 0 0,1 0 0 0 0,-1 0 0 0 0,0 0 1 0 0,1 0-1 0 0,-1 0 0 0 0,2 2 1 0 0,0 5-1112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3:07.064"/>
    </inkml:context>
    <inkml:brush xml:id="br0">
      <inkml:brushProperty name="width" value="0.1" units="cm"/>
      <inkml:brushProperty name="height" value="0.1" units="cm"/>
      <inkml:brushProperty name="color" value="#F4F91B"/>
    </inkml:brush>
  </inkml:definitions>
  <inkml:trace contextRef="#ctx0" brushRef="#br0">17 144 2415 0 0,'-1'1'32'0'0,"-1"0"-1"0"0,1 1 0 0 0,0-1 1 0 0,0 0-1 0 0,0 0 0 0 0,0 0 0 0 0,0 1 1 0 0,0-1-1 0 0,0 1 0 0 0,0-1 0 0 0,0 0 1 0 0,0 1-1 0 0,1 0 0 0 0,-1-1 1 0 0,1 1-1 0 0,-1-1 0 0 0,1 1 0 0 0,0 0 1 0 0,0-1-1 0 0,-1 1 0 0 0,1 2 0 0 0,1-8 303 0 0,0 1 0 0 0,0 0 0 0 0,0 0 0 0 0,0 0-1 0 0,0 0 1 0 0,1 0 0 0 0,-1 0 0 0 0,1 1-1 0 0,0-1 1 0 0,0 0 0 0 0,0 1 0 0 0,0 0-1 0 0,0-1 1 0 0,3-2 0 0 0,-2 5-311 0 0,1-1 0 0 0,-1 0 1 0 0,0 1-1 0 0,0 0 0 0 0,0 0 0 0 0,0 0 0 0 0,0 0 1 0 0,0 1-1 0 0,1-1 0 0 0,-1 1 0 0 0,3 0 0 0 0,22 2-28 0 0,65-6 701 0 0,10 9-253 0 0,-73-2-346 0 0,-1-2 0 0 0,1-2 1 0 0,45-3-1 0 0,-45 0 79 0 0,1 2-1 0 0,0 1 1 0 0,38 5-1 0 0,-48-3-167 0 0,101-1 188 0 0,-59-2-51 0 0,37 4-75 0 0,58-2 41 0 0,-93-9-52 0 0,-43 5-15 0 0,1 0 1 0 0,43 2-1 0 0,-43 2-28 0 0,27-3-1 0 0,-1-1 18 0 0,42 2 121 0 0,84 2 87 0 0,-93 1-211 0 0,-54-3-18 0 0,51 6-1 0 0,71 17-11 0 0,-88-14 187 0 0,108-2 0 0 0,-125-5-184 0 0,1 2 1 0 0,45 9-1 0 0,-70-11 10 0 0,-1 0 0 0 0,1-1 0 0 0,-1-1 0 0 0,37-6-1 0 0,119-13-12 0 0,-75 7 50 0 0,-61 7-11 0 0,57-1 0 0 0,-48 3-41 0 0,-34 2 6 0 0,0 1 1 0 0,22 1-1 0 0,-17 1 15 0 0,0-2 0 0 0,31-3-1 0 0,18-2-21 0 0,-63 7 3 0 0,-1-1 0 0 0,1 1 0 0 0,-1 1 0 0 0,1-1 0 0 0,8 4 0 0 0,22 4 0 0 0,-28-8 0 0 0,1 0 0 0 0,-1 0 0 0 0,1-1 0 0 0,0-1 0 0 0,-1 1 0 0 0,1-2 0 0 0,-1 1 0 0 0,16-5 0 0 0,-17 4 0 0 0,0 1 0 0 0,0-1 0 0 0,0 2 0 0 0,0-1 0 0 0,-1 1 0 0 0,1 0 0 0 0,0 0 0 0 0,0 1 0 0 0,0 0 0 0 0,10 2 0 0 0,31 3 0 0 0,-27-6 16 0 0,0 1 0 0 0,-1 2 0 0 0,40 8 0 0 0,-44-8-16 0 0,0 0 0 0 0,0-1 0 0 0,0-1 0 0 0,19-1 0 0 0,66-8 0 0 0,-31 1 0 0 0,26-2 0 0 0,119-28 0 0 0,-65 16 80 0 0,-79 13-42 0 0,-30 2-30 0 0,181-17-6 0 0,-162 18-2 0 0,-37 2 0 0 0,40 0 0 0 0,43 5 0 0 0,37 4 0 0 0,-56-3 18 0 0,-37-2 5 0 0,64 9 0 0 0,-71-5-23 0 0,1-2 0 0 0,0-2 0 0 0,55-6 0 0 0,22 0 0 0 0,-104 5 0 0 0,120 3 0 0 0,-106-1 0 0 0,-1 2 0 0 0,46 11 0 0 0,-40-6 0 0 0,1-1 0 0 0,0-2 0 0 0,0-1 0 0 0,1-2 0 0 0,-1-2 0 0 0,45-4 0 0 0,159 2 38 0 0,-48 2-12 0 0,87-12 38 0 0,9-12 0 0 0,-264 23-64 0 0,-1 1 0 0 0,27 4 0 0 0,12 2 0 0 0,27-1 0 0 0,61 2 0 0 0,-80-9 22 0 0,-1-3-1 0 0,99-19 0 0 0,-151 20-21 0 0,9-3 0 0 0,0 1 0 0 0,0 2 0 0 0,52 0 0 0 0,-34 4 0 0 0,-22-1 0 0 0,27 4 0 0 0,153 20 64 0 0,-129-19-64 0 0,-44-5 0 0 0,0 3 0 0 0,0 0 0 0 0,34 9 0 0 0,-30-3 0 0 0,0 0 0 0 0,1-3 0 0 0,68 5 0 0 0,-6-4 0 0 0,-70-3 0 0 0,-1-2 0 0 0,1-1 0 0 0,27-2 0 0 0,5-4 9 0 0,-22 3 13 0 0,42-10 1 0 0,-28-1 1 0 0,50-20 0 0 0,-18 5 213 0 0,25-14 48 0 0,-86 33-247 0 0,-4 3 70 0 0,-10 6-282 0 0,-8 1 146 0 0,0-1-1 0 0,0 0 1 0 0,1 0-1 0 0,-1 0 1 0 0,0 0-1 0 0,0 0 1 0 0,0 1 0 0 0,0-1-1 0 0,0 0 1 0 0,0 0-1 0 0,0 0 1 0 0,0 0-1 0 0,0 0 1 0 0,0 1-1 0 0,1-1 1 0 0,-1 0-1 0 0,0 0 1 0 0,0 0-1 0 0,0 1 1 0 0,0-1-1 0 0,0 0 1 0 0,0 0 0 0 0,0 0-1 0 0,0 0 1 0 0,0 1-1 0 0,-1-1 1 0 0,1 0-1 0 0,0 0 1 0 0,0 0-1 0 0,0 0 1 0 0,0 1-1 0 0,0-1 1 0 0,0 0-1 0 0,0 0 1 0 0,0 0-1 0 0,-1 1 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3:12.885"/>
    </inkml:context>
    <inkml:brush xml:id="br0">
      <inkml:brushProperty name="width" value="0.1" units="cm"/>
      <inkml:brushProperty name="height" value="0.1" units="cm"/>
      <inkml:brushProperty name="color" value="#F4F91B"/>
    </inkml:brush>
  </inkml:definitions>
  <inkml:trace contextRef="#ctx0" brushRef="#br0">49 166 919 0 0,'-1'-1'29'0'0,"0"1"0"0"0,1-1 0 0 0,-1 1 0 0 0,0-1-1 0 0,0 1 1 0 0,0 0 0 0 0,0-1 0 0 0,0 1-1 0 0,0 0 1 0 0,0 0 0 0 0,0 0 0 0 0,0-1 0 0 0,0 1-1 0 0,0 0 1 0 0,0 0 0 0 0,0 0 0 0 0,0 1-1 0 0,-1-1 1 0 0,1 0-20 0 0,0 0 0 0 0,0 1 0 0 0,0-1 0 0 0,0 0 0 0 0,0 0 0 0 0,0 0 0 0 0,0 0 0 0 0,0 0 0 0 0,0 0 0 0 0,0-1 0 0 0,0 1 0 0 0,0 0 0 0 0,0-1 0 0 0,0 1 0 0 0,0 0 0 0 0,0-1 0 0 0,0 1 0 0 0,0-1 0 0 0,0 1 0 0 0,0-1 0 0 0,0 0 0 0 0,1 1 0 0 0,-1-1 0 0 0,0 0-1 0 0,0-1 1 0 0,0 1 117 0 0,0 0 0 0 0,1 0-1 0 0,-1 0 1 0 0,1 0-1 0 0,-1 0 1 0 0,1 0-1 0 0,0 0 1 0 0,0 0-1 0 0,-1-1 1 0 0,1 1-1 0 0,0 0 1 0 0,0 0-1 0 0,0 0 1 0 0,0 0-1 0 0,0-1 1 0 0,0 1-1 0 0,1 0 1 0 0,-1 0-1 0 0,0 0 1 0 0,1 0-1 0 0,-1 0 1 0 0,0 0-1 0 0,1 0 1 0 0,0-1 0 0 0,-1 1-1 0 0,1 0 1 0 0,-1 1-1 0 0,1-1 1 0 0,0 0-1 0 0,0 0 1 0 0,0 0-1 0 0,-1 0 1 0 0,1 1-1 0 0,1-2 1 0 0,3-3 192 0 0,-5 4-270 0 0,1 1 0 0 0,-1-1-1 0 0,1 0 1 0 0,0 0 0 0 0,0 0 0 0 0,-1 1 0 0 0,1-1-1 0 0,0 0 1 0 0,0 1 0 0 0,0-1 0 0 0,0 1-1 0 0,0-1 1 0 0,0 1 0 0 0,-1-1 0 0 0,1 1 0 0 0,2-1-1 0 0,4 1 163 0 0,1-1 0 0 0,-1-1 0 0 0,0 1 0 0 0,0-1 0 0 0,0 0-1 0 0,9-5 1 0 0,-11 4-105 0 0,0 1-1 0 0,1 0 0 0 0,-1 0 0 0 0,0 1 0 0 0,1-1 1 0 0,-1 1-1 0 0,1 0 0 0 0,0 1 0 0 0,-1-1 1 0 0,1 1-1 0 0,0 0 0 0 0,7 1 0 0 0,15 7 143 0 0,-18-4-215 0 0,0-1 0 0 0,0-1 0 0 0,0 0-1 0 0,0 0 1 0 0,0-1 0 0 0,0 0 0 0 0,19-1 0 0 0,21-7 398 0 0,73-1 1 0 0,-37 13-323 0 0,-55-2-39 0 0,49-2-1 0 0,-59-2-23 0 0,-1 1-1 0 0,1 0 1 0 0,0 2-1 0 0,0 0 1 0 0,31 8-1 0 0,-30-4 26 0 0,0-1 0 0 0,1 0 0 0 0,0-2 0 0 0,0 0 0 0 0,0-2 1 0 0,24-1-1 0 0,140-10 388 0 0,-79 10-394 0 0,82 3 0 0 0,-180-3-64 0 0,30 0 18 0 0,-1-2-1 0 0,49-8 0 0 0,-84 9-15 0 0,158-15 207 0 0,-128 15-145 0 0,0 2 1 0 0,61 8-1 0 0,-60-4-44 0 0,1-1-1 0 0,-1-2 1 0 0,1-2 0 0 0,0-1-1 0 0,63-10 1 0 0,-43 4 179 0 0,97 0 1 0 0,-46 4-181 0 0,60-12 27 0 0,79-2 36 0 0,-189 17-66 0 0,59 1 32 0 0,113 1-48 0 0,-130-3 0 0 0,-39 1 6 0 0,198-4 52 0 0,-170-3-58 0 0,-44 2 0 0 0,0 2 0 0 0,65 5 0 0 0,7 1 35 0 0,-13 0-6 0 0,-34-2-29 0 0,-1-2 0 0 0,120-18 0 0 0,-149 14 0 0 0,28-1-2 0 0,87 5-1 0 0,5 0 62 0 0,-155 1-59 0 0,198-6 11 0 0,-164 7-11 0 0,0 2 0 0 0,0 2 0 0 0,50 12-1 0 0,-20 1 1 0 0,0-4 0 0 0,119 9 0 0 0,129 18 0 0 0,-278-34 0 0 0,-5-4 1 0 0,0-2-1 0 0,-1 0 1 0 0,1-2 0 0 0,46-8-1 0 0,-40 5 8 0 0,-11 2 3 0 0,-1 1-1 0 0,1 2 1 0 0,-1 1 0 0 0,35 7-1 0 0,-32-6-10 0 0,1-1 0 0 0,35-3 0 0 0,-37 0 0 0 0,1 1 0 0 0,42 6 0 0 0,-29 1 0 0 0,1-3 0 0 0,-1-1 0 0 0,59-4 0 0 0,66 5 0 0 0,-47 1 0 0 0,52 4 0 0 0,-157-8 0 0 0,44 5 0 0 0,30 1 0 0 0,-78-7 0 0 0,1 0 0 0 0,0-1 0 0 0,-1-1 0 0 0,1 0 0 0 0,14-5 0 0 0,104-29 64 0 0,-79 29-10 0 0,-39 4-47 0 0,-8 3-6 0 0,0-1 0 0 0,0 0 0 0 0,0 0 0 0 0,0 0 1 0 0,0-1-1 0 0,0 0 0 0 0,0 0 0 0 0,0 0 0 0 0,-1 0 0 0 0,1-1 0 0 0,-1 0 0 0 0,7-4 0 0 0,-3-2 49 0 0,-6 7-30 0 0,0-1 0 0 0,1 1-1 0 0,-1 0 1 0 0,0 0 0 0 0,1 0 0 0 0,-1 0 0 0 0,1 0 0 0 0,-1 1 0 0 0,1-1 0 0 0,0 1 0 0 0,0 0 0 0 0,5-2 0 0 0,-8 3-19 0 0,0 0-1 0 0,1 0 0 0 0,-1 0 0 0 0,0 1 1 0 0,0-1-1 0 0,1 0 0 0 0,-1 0 0 0 0,0 0 0 0 0,0 0 1 0 0,0 1-1 0 0,1-1 0 0 0,-1 0 0 0 0,0 0 1 0 0,0 0-1 0 0,0 1 0 0 0,0-1 0 0 0,1 0 1 0 0,-1 0-1 0 0,0 1 0 0 0,0-1 0 0 0,0 0 1 0 0,0 0-1 0 0,0 1 0 0 0,0-1 0 0 0,0 0 1 0 0,0 1-1 0 0,0-1 0 0 0,0 0 0 0 0,0 0 1 0 0,0 1-1 0 0,0-1 0 0 0,0 0 0 0 0,0 0 1 0 0,0 1-1 0 0,0-1 0 0 0,0 0 0 0 0,0 1 1 0 0,-1-1-1 0 0,1 0 0 0 0,0 1 0 0 0,-6 14-24 0 0,5-12-4 0 0,-16 34-1718 0 0,8-22-3002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3:37.045"/>
    </inkml:context>
    <inkml:brush xml:id="br0">
      <inkml:brushProperty name="width" value="0.1" units="cm"/>
      <inkml:brushProperty name="height" value="0.1" units="cm"/>
      <inkml:brushProperty name="color" value="#F4F91B"/>
    </inkml:brush>
  </inkml:definitions>
  <inkml:trace contextRef="#ctx0" brushRef="#br0">1223 63 719 0 0,'142'13'214'0'0,"0"-1"411"0"0,50-2 283 0 0,-119-5-711 0 0,-71-5-196 0 0,35 2 125 0 0,-1 0 0 0 0,56-7 0 0 0,-46 1 386 0 0,61 3 0 0 0,-61 1-429 0 0,61-6-1 0 0,-64 2-9 0 0,47 3-1 0 0,-72 1-70 0 0,-6 0 7 0 0,1 0 0 0 0,0-1 0 0 0,-1-1 0 0 0,1 1 0 0 0,22-8-1 0 0,-12 2 142 0 0,0 1-1 0 0,29-4 0 0 0,-40 8-118 0 0,0-2-1 0 0,21-7 1 0 0,2-1 13 0 0,-16 6 280 0 0,-41 0-258 0 0,-91 0 9 0 0,53 4-76 0 0,-77 3 1 0 0,-17-1 0 0 0,-100 1 72 0 0,98 4-72 0 0,-147 9 0 0 0,143-4 0 0 0,-208 38 53 0 0,235-26-42 0 0,8-4 11 0 0,-2-6-1 0 0,-187-5 0 0 0,248-9-21 0 0,16 2 0 0 0,-65-11 0 0 0,70 10 0 0 0,98 2 0 0 0,61-2 0 0 0,72-19 0 0 0,112-4 0 0 0,-36 13 0 0 0,45 0 0 0 0,129 14 0 0 0,-327-3 0 0 0,174 13 48 0 0,-167-4-4 0 0,195-11 0 0 0,-236-5-7 0 0,8-2 155 0 0,116 3 1 0 0,-185 7-180 0 0,-7-2-3 0 0,-1 1-1 0 0,1 0 1 0 0,-1 1 0 0 0,1 0-1 0 0,-1 0 1 0 0,0 0 0 0 0,1 0-1 0 0,-1 1 1 0 0,0 1 0 0 0,0-1-1 0 0,0 1 1 0 0,8 4-1 0 0,-10-3-9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4:15.774"/>
    </inkml:context>
    <inkml:brush xml:id="br0">
      <inkml:brushProperty name="width" value="0.1" units="cm"/>
      <inkml:brushProperty name="height" value="0.1" units="cm"/>
      <inkml:brushProperty name="color" value="#F4F91B"/>
    </inkml:brush>
  </inkml:definitions>
  <inkml:trace contextRef="#ctx0" brushRef="#br0">1 80 431 0 0,'23'2'-10'0'0,"-16"-1"73"0"0,-1 0 1 0 0,0 0-1 0 0,13-1 0 0 0,29-6 1204 0 0,-21 2-613 0 0,35-1 0 0 0,-16 6-406 0 0,1 2 1 0 0,-1 1 0 0 0,90 22-1 0 0,-113-21-30 0 0,0 0-1 0 0,1-1 1 0 0,-1-1-1 0 0,1-2 1 0 0,0 0-1 0 0,0-1 1 0 0,-1-2-1 0 0,26-4 1 0 0,-2 0-339 0 0,0 3 1 0 0,62 2-1 0 0,10 0-79 0 0,-51-2 250 0 0,-10 1 84 0 0,76-12 0 0 0,-89 8-105 0 0,54 0 1 0 0,1 0-7 0 0,-25 1 40 0 0,118 8-1 0 0,-163-1-59 0 0,120 11 61 0 0,-111-10-33 0 0,-17-1 7 0 0,0-1 0 0 0,27-2-1 0 0,-18 0 3 0 0,0 1 0 0 0,-1 2 0 0 0,48 8 0 0 0,11 1 40 0 0,242-2 456 0 0,-278-10-384 0 0,42 1 24 0 0,181 11-20 0 0,-103-13-46 0 0,77-3 132 0 0,79-1-94 0 0,3 6-94 0 0,-233-4-44 0 0,219 1-10 0 0,101-5 75 0 0,-135 4 106 0 0,31 16-45 0 0,-196-15-136 0 0,-44 0 0 0 0,82 8 0 0 0,214 16 64 0 0,-84-7-64 0 0,-136-13 0 0 0,40 2 0 0 0,50-7 0 0 0,-77-1 0 0 0,156 11 0 0 0,-269-4 0 0 0,224-2 0 0 0,-110-2 0 0 0,-93 2 0 0 0,232 5 0 0 0,-140-7 0 0 0,-25-2 0 0 0,275 16 11 0 0,-357-13 26 0 0,73-10 1 0 0,11-2 79 0 0,-29 9 30 0 0,71-2-33 0 0,-131 6-114 0 0,288-11 64 0 0,-163-6-64 0 0,-97 12 84 0 0,95 7 0 0 0,-118-1-41 0 0,430-16 138 0 0,-298 9-122 0 0,-47 3-54 0 0,245-14-5 0 0,-77 9 0 0 0,-103-4 64 0 0,-44 10-64 0 0,29-4 0 0 0,-125-2 0 0 0,-37 4 0 0 0,-1 1 0 0 0,0 1 0 0 0,45 3 0 0 0,-68-1-92 0 0,-1 1 0 0 0,0 1 0 0 0,0-1 0 0 0,-1 1-1 0 0,1 0 1 0 0,9 4 0 0 0,-1 0-3135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4:17.542"/>
    </inkml:context>
    <inkml:brush xml:id="br0">
      <inkml:brushProperty name="width" value="0.1" units="cm"/>
      <inkml:brushProperty name="height" value="0.1" units="cm"/>
      <inkml:brushProperty name="color" value="#F4F91B"/>
    </inkml:brush>
  </inkml:definitions>
  <inkml:trace contextRef="#ctx0" brushRef="#br0">5 1 919 0 0,'-2'13'1279'0'0,"1"-9"-1238"0"0,0 0 0 0 0,1 0 0 0 0,-1-1 0 0 0,1 1 0 0 0,0 7 0 0 0,1-10-42 0 0,-1 0 0 0 0,0 0 0 0 0,0 0 0 0 0,1 0 0 0 0,-1 0 0 0 0,1 0 0 0 0,-1 0 0 0 0,1 0 0 0 0,-1 0 0 0 0,1 0 0 0 0,-1 0 0 0 0,1 0 0 0 0,0 0 0 0 0,0 0 0 0 0,0 0 0 0 0,-1-1 0 0 0,1 1 0 0 0,0 0 0 0 0,0-1 0 0 0,0 1 0 0 0,0 0 0 0 0,0-1 0 0 0,0 1 0 0 0,0-1 0 0 0,2 1 0 0 0,12 3 183 0 0,1 0 0 0 0,0-1 1 0 0,32 3-1 0 0,51-6 618 0 0,-50 0-236 0 0,34-2-57 0 0,-28 1-278 0 0,1 1 0 0 0,91 14 0 0 0,-74-5-125 0 0,10 2 4 0 0,-54-7 0 0 0,41 2 0 0 0,-24-3 37 0 0,-2-1-25 0 0,1-3-1 0 0,44-5 1 0 0,39-2 216 0 0,-33 6-247 0 0,52 1 56 0 0,-74 5-118 0 0,-16 0 38 0 0,66-3 1 0 0,-74-2 54 0 0,-1 3 1 0 0,1 2 0 0 0,64 13-1 0 0,95 4-75 0 0,-91-11-26 0 0,176 20 57 0 0,24-2 38 0 0,-144 0 53 0 0,-82-12-132 0 0,-33-9 59 0 0,0-3 0 0 0,115-8-1 0 0,-103 1 65 0 0,9 4 74 0 0,110 15 0 0 0,-162-13-215 0 0,12 0 31 0 0,-1-1 0 0 0,65-7 0 0 0,76-20 313 0 0,-137 19-247 0 0,209-26 142 0 0,-215 29-202 0 0,-23 1-45 0 0,0 1 0 0 0,1 0-1 0 0,-1 1 1 0 0,1 0 0 0 0,20 4 0 0 0,-27-3 17 0 0,-1 1 1 0 0,1 0 0 0 0,0 0-1 0 0,12 7 1 0 0,-17-8-81 0 0,1 1 0 0 0,-1-1-1 0 0,1 1 1 0 0,-1 0 0 0 0,0 0 0 0 0,0 0-1 0 0,0 0 1 0 0,0 1 0 0 0,0-1 0 0 0,-1 0 0 0 0,1 1-1 0 0,0-1 1 0 0,-1 1 0 0 0,2 4 0 0 0,1 8-3376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5:48.829"/>
    </inkml:context>
    <inkml:brush xml:id="br0">
      <inkml:brushProperty name="width" value="0.1" units="cm"/>
      <inkml:brushProperty name="height" value="0.1" units="cm"/>
      <inkml:brushProperty name="color" value="#E71224"/>
    </inkml:brush>
  </inkml:definitions>
  <inkml:trace contextRef="#ctx0" brushRef="#br0">1 0 3511 0 0,'34'13'155'0'0,"2"-2"0"0"0,-1-1 0 0 0,1-2 0 0 0,0-1-1 0 0,1-3 1 0 0,-1 0 0 0 0,1-2 0 0 0,0-2 0 0 0,67-8-1 0 0,-61 1 27 0 0,107-12 682 0 0,-136 19-827 0 0,-1 1 0 0 0,0 0-1 0 0,1 1 1 0 0,-1 1 0 0 0,0 0-1 0 0,0 0 1 0 0,0 2-1 0 0,-1-1 1 0 0,0 2 0 0 0,16 8-1 0 0,-4-1-35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4:20.408"/>
    </inkml:context>
    <inkml:brush xml:id="br0">
      <inkml:brushProperty name="width" value="0.1" units="cm"/>
      <inkml:brushProperty name="height" value="0.1" units="cm"/>
      <inkml:brushProperty name="color" value="#F4F91B"/>
    </inkml:brush>
  </inkml:definitions>
  <inkml:trace contextRef="#ctx0" brushRef="#br0">15 0 919 0 0,'-1'2'28'0'0,"-1"-1"-1"0"0,1 1 0 0 0,-1 0 0 0 0,1 0 0 0 0,-1-1 0 0 0,1 1 0 0 0,0 0 1 0 0,-1 4-1 0 0,1-5 45 0 0,1-1-1 0 0,0 1 1 0 0,0 0 0 0 0,0 0 0 0 0,0 0 0 0 0,0-1 0 0 0,0 1 0 0 0,0 0-1 0 0,0 0 1 0 0,0 0 0 0 0,0 0 0 0 0,0-1 0 0 0,0 1 0 0 0,1 0 0 0 0,-1 0-1 0 0,0-1 1 0 0,1 2 0 0 0,2 1 80 0 0,-1 0 0 0 0,1 0 0 0 0,0 0-1 0 0,0-1 1 0 0,0 1 0 0 0,0-1 0 0 0,0 0 0 0 0,7 3-1 0 0,6 4-94 0 0,2-1 0 0 0,-1-1-1 0 0,1-1 1 0 0,0 0 0 0 0,0-2-1 0 0,0 0 1 0 0,22 2 0 0 0,-22-3 124 0 0,4 2 53 0 0,0 0-1 0 0,20 10 1 0 0,-21-8-77 0 0,0 0 1 0 0,22 3-1 0 0,1 3 16 0 0,-8-1-114 0 0,55 4 83 0 0,-80-14-91 0 0,0 1 0 0 0,19 7 0 0 0,3 1 22 0 0,-2-4-32 0 0,0-1-1 0 0,1-1 1 0 0,0-2-1 0 0,0-2 0 0 0,0 0 1 0 0,38-5-1 0 0,65-9 13 0 0,-92 6-40 0 0,0 3 0 0 0,1 1 0 0 0,0 3 0 0 0,66 6-1 0 0,-56 0-12 0 0,27 5 0 0 0,-35-4 15 0 0,-1-2 0 0 0,1-1 0 0 0,64-5 0 0 0,11 5 45 0 0,-54 0-44 0 0,95 7 161 0 0,72 2 166 0 0,-6-29-32 0 0,75 0-32 0 0,32-6 68 0 0,-174 6-244 0 0,159-5 25 0 0,-252 18-128 0 0,-27 1 0 0 0,45-6 0 0 0,-23-4 13 0 0,-30 4 7 0 0,0 3 0 0 0,39-2-1 0 0,-9 5-19 0 0,212 0 0 0 0,46 2 0 0 0,-256-3 0 0 0,133 3 0 0 0,-119 3 0 0 0,67 9 0 0 0,-69-4 41 0 0,139-3 0 0 0,-12-2 5 0 0,175 3 314 0 0,-228-24-37 0 0,22-1-22 0 0,14 20-188 0 0,-6 0-98 0 0,-145-2 25 0 0,5 0-1 0 0,45-7 0 0 0,-21-2-36 0 0,1 3 1 0 0,82 2-1 0 0,-47 10-3 0 0,221-3 0 0 0,-14-11 0 0 0,-136 14 0 0 0,-81-1 11 0 0,156-2 42 0 0,-203-1-53 0 0,44-2 0 0 0,-32 0-18 0 0,0 2 0 0 0,105 16 0 0 0,-131-13 120 0 0,44 8-102 0 0,-36-5 0 0 0,76 3 0 0 0,-110-10-80 0 0,21 0 246 0 0,33 4 0 0 0,-51-3-466 0 0,0 0 0 0 0,0 1 0 0 0,0 0 0 0 0,0 0 0 0 0,-1 0 0 0 0,1 1 0 0 0,0 0 0 0 0,-1 0 0 0 0,9 6 0 0 0,0 4-2816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4:51.938"/>
    </inkml:context>
    <inkml:brush xml:id="br0">
      <inkml:brushProperty name="width" value="0.1" units="cm"/>
      <inkml:brushProperty name="height" value="0.1" units="cm"/>
      <inkml:brushProperty name="color" value="#F4F91B"/>
    </inkml:brush>
  </inkml:definitions>
  <inkml:trace contextRef="#ctx0" brushRef="#br0">2 12 3511 0 0,'-2'-11'375'0'0,"38"18"1500"0"0,-19-3-1508 0 0,1 0 1 0 0,-1-1 0 0 0,27 2-1 0 0,-29-5-31 0 0,0 0 0 0 0,28-5-1 0 0,1 0 50 0 0,103 8 29 0 0,3-1-164 0 0,27-11 534 0 0,-9 14-537 0 0,-108-1-200 0 0,-26 1-45 0 0,0 0 1 0 0,-1 2-1 0 0,34 12 1 0 0,6 1-3 0 0,117 15 54 0 0,-75-20-44 0 0,-52-8-10 0 0,26 2 0 0 0,112-7 0 0 0,-13-1 0 0 0,23 18 0 0 0,-34-2 0 0 0,21-22 40 0 0,-55-1-16 0 0,-130 6-24 0 0,154 4 0 0 0,18 3 32 0 0,-142-8-21 0 0,0-2 0 0 0,56-11-1 0 0,-70 8 6 0 0,81-13 96 0 0,-78 18-215 0 0,-32 1 95 0 0,0 0 0 0 0,1 0 0 0 0,-1 0 1 0 0,1 0-1 0 0,-1 0 0 0 0,1 0 0 0 0,-1 0 0 0 0,1 0 1 0 0,-1 0-1 0 0,1 0 0 0 0,-1 0 0 0 0,0 0 1 0 0,1 0-1 0 0,-1 1 0 0 0,1-1 0 0 0,-1 0 1 0 0,0 0-1 0 0,1 0 0 0 0,-1 1 0 0 0,1-1 0 0 0,-1 0 1 0 0,0 1-1 0 0,1-1 0 0 0,-1 0 0 0 0,0 1 1 0 0,0-1-1 0 0,1 0 0 0 0,-1 1 0 0 0,0-1 1 0 0,0 1-1 0 0,1-1 0 0 0,-1 0 0 0 0,0 1 0 0 0,0-1 1 0 0,0 1-1 0 0,0-1 0 0 0,0 1 0 0 0,0-1 1 0 0,0 1-1 0 0,0-1 0 0 0,0 0 0 0 0,0 1 0 0 0,0-1 1 0 0,0 1-1 0 0,0-1 0 0 0,0 1 0 0 0,0-1 1 0 0,0 1-1 0 0,-1-1 0 0 0,1 0 0 0 0,0 1 1 0 0,0-1-1 0 0,0 1 0 0 0,-1-1 0 0 0,1 0 0 0 0,0 1 1 0 0,0-1-1 0 0,-1 0 0 0 0,1 1 0 0 0,0-1 1 0 0,-1 0-1 0 0,0 1 0 0 0,-7 8-815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4:53.495"/>
    </inkml:context>
    <inkml:brush xml:id="br0">
      <inkml:brushProperty name="width" value="0.1" units="cm"/>
      <inkml:brushProperty name="height" value="0.1" units="cm"/>
      <inkml:brushProperty name="color" value="#F4F91B"/>
    </inkml:brush>
  </inkml:definitions>
  <inkml:trace contextRef="#ctx0" brushRef="#br0">28 18 455 0 0,'-1'-1'127'0'0,"1"1"0"0"0,-1 0 0 0 0,0 0 0 0 0,0 0 0 0 0,1 0-1 0 0,-1 0 1 0 0,0 0 0 0 0,0 0 0 0 0,0 0 0 0 0,1 0-1 0 0,-1 1 1 0 0,0-1 0 0 0,0 0 0 0 0,1 0 0 0 0,-1 1-1 0 0,0-1 1 0 0,1 0 0 0 0,-1 1 0 0 0,0-1 0 0 0,1 1 0 0 0,-1-1-1 0 0,1 1 1 0 0,-1-1 0 0 0,0 2 0 0 0,-8 3 909 0 0,15-8 592 0 0,1 0-1305 0 0,-1 1 1 0 0,0 0-1 0 0,13-3 0 0 0,-5 4-67 0 0,0 1-1 0 0,0 0 0 0 0,15 3 0 0 0,19 0-84 0 0,106 3 101 0 0,-119-4-152 0 0,68 12 0 0 0,-63-7-77 0 0,80 18 149 0 0,-68-19-141 0 0,0-3-1 0 0,1-2 1 0 0,78-9 0 0 0,154-4 425 0 0,-159 9-379 0 0,2 7-10 0 0,-26 0-57 0 0,438 23-30 0 0,-508-25 0 0 0,0-2 0 0 0,37-3 0 0 0,-42 1 0 0 0,180-18 51 0 0,68-3 26 0 0,-270 23-77 0 0,197-13 0 0 0,-5-2 41 0 0,-74 8-7 0 0,92-6 1 0 0,-156 13-26 0 0,97 11 0 0 0,13 2-9 0 0,34-17 98 0 0,-4 1-4 0 0,-130 4-30 0 0,-30-2-32 0 0,56 8 0 0 0,-83-6-122 0 0,-1 2 0 0 0,0-1 0 0 0,0 1-1 0 0,0 1 1 0 0,0 0 0 0 0,0 1-1 0 0,0 0 1 0 0,-1 0 0 0 0,12 10 0 0 0,-1 1-3528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5:25.755"/>
    </inkml:context>
    <inkml:brush xml:id="br0">
      <inkml:brushProperty name="width" value="0.1" units="cm"/>
      <inkml:brushProperty name="height" value="0.1" units="cm"/>
      <inkml:brushProperty name="color" value="#F4F91B"/>
    </inkml:brush>
  </inkml:definitions>
  <inkml:trace contextRef="#ctx0" brushRef="#br0">0 38 2071 0 0,'3'4'24'0'0,"-1"-3"50"0"0,-1 1 0 0 0,0-1 0 0 0,1 1 0 0 0,0-1 0 0 0,-1 0 0 0 0,1 0 0 0 0,-1 0 1 0 0,1 0-1 0 0,0 0 0 0 0,0 0 0 0 0,0 0 0 0 0,2 0 0 0 0,8 2 643 0 0,1 0 0 0 0,18 2 0 0 0,14 2-249 0 0,74 19 118 0 0,-99-22-396 0 0,1 0-1 0 0,0-2 1 0 0,0 0-1 0 0,0-2 1 0 0,0 0 0 0 0,23-4-1 0 0,40-4 192 0 0,32-6-142 0 0,-59 3-94 0 0,85-5 0 0 0,-110 15-81 0 0,-1 2-1 0 0,0 0 1 0 0,0 2-1 0 0,43 10 1 0 0,-56-10-54 0 0,-1-1 0 0 0,1-1 1 0 0,-1 0-1 0 0,19-3 0 0 0,3 1-8 0 0,-4-1 40 0 0,0-1 1 0 0,56-14-1 0 0,20-2 95 0 0,16 6-73 0 0,-87 13-52 0 0,0 1 0 0 0,43 7 0 0 0,-51-4 4 0 0,0-1 0 0 0,0-1 1 0 0,0-2-1 0 0,43-5 1 0 0,-62 3-18 0 0,28-5 44 0 0,73-2 0 0 0,7 2 64 0 0,-71 3 1 0 0,50 2 0 0 0,134 13 30 0 0,22-12-74 0 0,-100-2-64 0 0,13 0 0 0 0,-163 3 0 0 0,282 3 0 0 0,-186-1 0 0 0,49 2 0 0 0,38 12 0 0 0,-140-12 0 0 0,-2 0 0 0 0,81-4 0 0 0,-62-6 6 0 0,52-5 23 0 0,168 6 0 0 0,-165 10-29 0 0,176-16 0 0 0,-171 0 22 0 0,0 5-1 0 0,166 14 0 0 0,-13-4-21 0 0,-190-7 0 0 0,144 15 0 0 0,-209-9 1 0 0,50 8 20 0 0,0-4 0 0 0,113-2 0 0 0,-174-6-21 0 0,77-5 0 0 0,149 9 0 0 0,-169 5 0 0 0,8 0 0 0 0,155-2 0 0 0,-147-11 0 0 0,0 3 0 0 0,164 18 0 0 0,-184-12-2 0 0,-46-3 8 0 0,31 4 1 0 0,-22-3 48 0 0,-24-3-54 0 0,0 2 0 0 0,0-1 1 0 0,0 0-1 0 0,0 1 0 0 0,0 0 1 0 0,7 2-1 0 0,-12-2-75 0 0,1-1-1 0 0,-1 0 1 0 0,1 0 0 0 0,-1 1-1 0 0,0-1 1 0 0,1 1 0 0 0,-1-1 0 0 0,1 0-1 0 0,-1 1 1 0 0,0-1 0 0 0,1 1-1 0 0,-1-1 1 0 0,0 1 0 0 0,0-1-1 0 0,1 1 1 0 0,-1-1 0 0 0,0 1 0 0 0,0-1-1 0 0,0 1 1 0 0,1 0 0 0 0,-1-1-1 0 0,0 1 1 0 0,0-1 0 0 0,0 1-1 0 0,0-1 1 0 0,0 1 0 0 0,0-1-1 0 0,0 1 1 0 0,-1 0 0 0 0,1-1 0 0 0,0 1-1 0 0,0-1 1 0 0,0 1 0 0 0,0-1-1 0 0,-1 1 1 0 0,1 0 0 0 0,-5 6-3124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5:28.640"/>
    </inkml:context>
    <inkml:brush xml:id="br0">
      <inkml:brushProperty name="width" value="0.1" units="cm"/>
      <inkml:brushProperty name="height" value="0.1" units="cm"/>
      <inkml:brushProperty name="color" value="#F4F91B"/>
    </inkml:brush>
  </inkml:definitions>
  <inkml:trace contextRef="#ctx0" brushRef="#br0">61 0 919 0 0,'-37'88'1290'0'0,"16"-34"-36"0"0,21-53-1190 0 0,0 0 0 0 0,-1 0-1 0 0,1-1 1 0 0,0 1 0 0 0,-1 0-1 0 0,1 0 1 0 0,0 0 0 0 0,0 1-1 0 0,0-1 1 0 0,0 0-1 0 0,0 0 1 0 0,0 0 0 0 0,0 0-1 0 0,0 0 1 0 0,0 0 0 0 0,0 0-1 0 0,1 0 1 0 0,-1 0 0 0 0,0 0-1 0 0,1 0 1 0 0,-1-1 0 0 0,2 3-1 0 0,-1-1 1 0 0,1 0-1 0 0,0 0 0 0 0,0 0 1 0 0,0 0-1 0 0,0 0 0 0 0,0 0 1 0 0,0 0-1 0 0,4 1 1 0 0,0 1-4 0 0,1 0 1 0 0,0-1-1 0 0,0 0 1 0 0,0-1-1 0 0,10 3 1 0 0,4-2 272 0 0,1-2-1 0 0,-1 0 1 0 0,0-1 0 0 0,31-5 0 0 0,-7 1-245 0 0,77-9 102 0 0,-44 1-40 0 0,-45 5-79 0 0,46-2 0 0 0,-34 5-72 0 0,-32 2 15 0 0,0 1-1 0 0,0 0 1 0 0,20 1 0 0 0,-19 1-12 0 0,1-1 0 0 0,0-1 0 0 0,0 0 1 0 0,16-5-1 0 0,28-1-3 0 0,-11 2 1 0 0,86-20 0 0 0,11-3 0 0 0,-81 20 0 0 0,-26 2 0 0 0,55-2 0 0 0,-41 7 0 0 0,-28-1 0 0 0,0 2 0 0 0,28 3 0 0 0,77 9 0 0 0,91 4 64 0 0,-43 3-64 0 0,-74-11 0 0 0,-98-8 1 0 0,12 2 25 0 0,31-1 1 0 0,-30-1-7 0 0,0 1 1 0 0,25 4-1 0 0,-8-1-7 0 0,-9-2-10 0 0,1-2-1 0 0,-1 0 0 0 0,0-2 0 0 0,38-7 0 0 0,-36 5 44 0 0,0 2 0 0 0,0 2 0 0 0,0 0 0 0 0,55 9 0 0 0,-35-4-23 0 0,10 1-23 0 0,106 9 0 0 0,-19-16 32 0 0,1-1 0 0 0,-69 3-19 0 0,19 1 38 0 0,17 9-51 0 0,71 13 0 0 0,123-22 0 0 0,-215-5 5 0 0,159 13 1 0 0,-204-5 18 0 0,-1-3-1 0 0,1-1 0 0 0,-1-3 1 0 0,50-8-1 0 0,77-7 41 0 0,98 19-23 0 0,-43 2-10 0 0,-129-12-31 0 0,-50 2 0 0 0,46-4 15 0 0,-36 2 10 0 0,90 1-1 0 0,-124 8-13 0 0,336-2 106 0 0,-255-10-117 0 0,32-2 0 0 0,-113 13 0 0 0,1 0 0 0 0,-1 2 0 0 0,37 6 0 0 0,217 36 64 0 0,-147-37-64 0 0,-87-4 0 0 0,62 2 0 0 0,29 3 0 0 0,129 16 64 0 0,-209-21-64 0 0,0-3 0 0 0,0-2 0 0 0,64-11 0 0 0,-73 7 38 0 0,87 0-1 0 0,-127 6-26 0 0,0 0-1 0 0,-1 0 1 0 0,1 1-1 0 0,-1 0 1 0 0,1 0 0 0 0,-1 1-1 0 0,1-1 1 0 0,-1 2-1 0 0,0-1 1 0 0,1 1-1 0 0,-1 0 1 0 0,-1 0 0 0 0,1 0-1 0 0,0 1 1 0 0,8 7-1 0 0,-6-1-150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5:35.505"/>
    </inkml:context>
    <inkml:brush xml:id="br0">
      <inkml:brushProperty name="width" value="0.1" units="cm"/>
      <inkml:brushProperty name="height" value="0.1" units="cm"/>
      <inkml:brushProperty name="color" value="#F4F91B"/>
    </inkml:brush>
  </inkml:definitions>
  <inkml:trace contextRef="#ctx0" brushRef="#br0">0 51 2415 0 0,'6'0'62'0'0,"0"1"-1"0"0,-1 0 0 0 0,1 1 0 0 0,7 2 0 0 0,11 3 36 0 0,43 4 577 0 0,70 2 0 0 0,5-2-278 0 0,-46 3-197 0 0,-12-1 10 0 0,-18-7-104 0 0,78-2 1 0 0,-42-7 15 0 0,151 13 0 0 0,-193-3-27 0 0,0-3 0 0 0,1-3 0 0 0,85-9 0 0 0,200-11 24 0 0,-274 17-108 0 0,167-5 161 0 0,-154-1-79 0 0,-56 4-74 0 0,48 0 0 0 0,143 19 52 0 0,3 1-15 0 0,4-22-18 0 0,-144 1 3 0 0,162 11 1 0 0,-169 3-39 0 0,-1-3 1 0 0,2-3 0 0 0,79-8-1 0 0,-80 0 20 0 0,0 4-1 0 0,78 8 0 0 0,96 17-21 0 0,-181-20 0 0 0,102-8 0 0 0,159-3 0 0 0,-254 12 0 0 0,35-1 0 0 0,19-3 155 0 0,236-22-38 0 0,-265 25-117 0 0,-39-1 0 0 0,21 1 0 0 0,-12-1 0 0 0,112-8 0 0 0,-102-2 22 0 0,1 3-1 0 0,114 9 0 0 0,-81 1-21 0 0,1-5 0 0 0,121-14 0 0 0,-128 7 0 0 0,143 13 0 0 0,-123-2 0 0 0,-56-6 26 0 0,0-4-1 0 0,87-16 0 0 0,-33 7 208 0 0,198 3 0 0 0,-120-5-116 0 0,-140 8-74 0 0,119 2-1 0 0,-30 24-42 0 0,-104-13 0 0 0,-15-1 0 0 0,0-1 0 0 0,61-4 0 0 0,-75-1 32 0 0,50-6-12 0 0,93 3 0 0 0,64 21-20 0 0,-134-15 0 0 0,-52-1 0 0 0,12-2 0 0 0,-1-1 0 0 0,62-13 0 0 0,197-32 419 0 0,-79 15 53 0 0,-231 33-466 0 0,-1-1 0 0 0,1 1-1 0 0,0 1 1 0 0,-1-1 0 0 0,1 0 0 0 0,0 0-1 0 0,-1 0 1 0 0,1 1 0 0 0,-1-1 0 0 0,1 1-1 0 0,0-1 1 0 0,-1 1 0 0 0,1 0 0 0 0,-1 0-1 0 0,0 0 1 0 0,1-1 0 0 0,-1 1 0 0 0,0 1 0 0 0,1-1-1 0 0,-1 0 1 0 0,0 0 0 0 0,0 0 0 0 0,0 1-1 0 0,2 1 1 0 0,4 15-2418 0 0,-5-8-299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7:18.223"/>
    </inkml:context>
    <inkml:brush xml:id="br0">
      <inkml:brushProperty name="width" value="0.1" units="cm"/>
      <inkml:brushProperty name="height" value="0.1" units="cm"/>
      <inkml:brushProperty name="color" value="#F4F91B"/>
    </inkml:brush>
  </inkml:definitions>
  <inkml:trace contextRef="#ctx0" brushRef="#br0">286 2 919 0 0,'-13'-2'3184'0'0,"-3"7"-2228"0"0,-31 4 0 0 0,37-8-695 0 0,0 0 1 0 0,0 1-1 0 0,1 0 1 0 0,-1 1 0 0 0,1 0-1 0 0,0 0 1 0 0,0 1-1 0 0,0 1 1 0 0,-13 7-1 0 0,18-9-217 0 0,0-1 0 0 0,0 0 1 0 0,0 0-1 0 0,0-1 0 0 0,0 1 0 0 0,0-1 0 0 0,-1 0 0 0 0,1 0 0 0 0,0 0 1 0 0,-8 0-1 0 0,-15 3 1201 0 0,26-4-1161 0 0,-1 1 0 0 0,1-1 0 0 0,0 1 1 0 0,0 0-1 0 0,-1-1 0 0 0,1 1 1 0 0,0 0-1 0 0,0 0 0 0 0,0 0 0 0 0,0 0 1 0 0,0 0-1 0 0,0 0 0 0 0,0 0 0 0 0,0 0 1 0 0,1 0-1 0 0,-1 0 0 0 0,0 0 0 0 0,0 2 1 0 0,0-2-42 0 0,1 0-1 0 0,0-1 1 0 0,0 1 0 0 0,-1 0 0 0 0,1-1-1 0 0,0 1 1 0 0,0 0 0 0 0,0 0-1 0 0,0-1 1 0 0,0 1 0 0 0,0 0 0 0 0,0-1-1 0 0,0 1 1 0 0,0 0 0 0 0,0-1 0 0 0,0 1-1 0 0,0 0 1 0 0,1 0 0 0 0,-1-1 0 0 0,0 1-1 0 0,0-1 1 0 0,1 1 0 0 0,-1 0 0 0 0,1-1-1 0 0,-1 1 1 0 0,0-1 0 0 0,1 1 0 0 0,-1-1-1 0 0,1 1 1 0 0,-1-1 0 0 0,1 1 0 0 0,0-1-1 0 0,-1 1 1 0 0,2 0 0 0 0,2 1 209 0 0,1 1-131 0 0,0 0 0 0 0,1 0 1 0 0,-1-1-1 0 0,1 0 0 0 0,0 1 1 0 0,0-2-1 0 0,0 1 0 0 0,0-1 1 0 0,0 0-1 0 0,0 0 1 0 0,0-1-1 0 0,0 0 0 0 0,11 0 1 0 0,138-15 2105 0 0,-40 5-2154 0 0,-33-1 127 0 0,-26 3 60 0 0,76-2 0 0 0,-104 11-164 0 0,38 7 1 0 0,11 1-13 0 0,17-5 59 0 0,87 5 231 0 0,-110-6-236 0 0,1-3-1 0 0,96-12 0 0 0,-109 6 38 0 0,152 3 34 0 0,-30 1-77 0 0,-153 2-97 0 0,1 0 0 0 0,-1 2-1 0 0,1 1 1 0 0,-1 1 0 0 0,45 13-1 0 0,73 20 30 0 0,-110-28-64 0 0,-19-5 0 0 0,-1 1 0 0 0,0 0 0 0 0,17 9 0 0 0,-18-6 0 0 0,1-1 0 0 0,1 0 0 0 0,31 8 0 0 0,-20-6 5 0 0,-19-6 22 0 0,0 0 1 0 0,17 2-1 0 0,-23-4 2 0 0,-1-1 1 0 0,1 0-1 0 0,0 0 0 0 0,-1 0 1 0 0,1 0-1 0 0,0-1 0 0 0,-1 1 1 0 0,1-1-1 0 0,-1 1 0 0 0,1-1 1 0 0,-1 0-1 0 0,1 0 0 0 0,-1 0 1 0 0,4-3-1 0 0,39-38 903 0 0,-42 40-937 0 0,-1-1 1 0 0,1 0 0 0 0,-1 1-1 0 0,0-1 1 0 0,0 0-1 0 0,0 0 1 0 0,2-3-1 0 0,12-16 86 0 0,-11 10-45 0 0,-7 11-11 0 0,-4 7-14 0 0,-42 60-1415 0 0,26-38 616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7:20.180"/>
    </inkml:context>
    <inkml:brush xml:id="br0">
      <inkml:brushProperty name="width" value="0.1" units="cm"/>
      <inkml:brushProperty name="height" value="0.1" units="cm"/>
      <inkml:brushProperty name="color" value="#F4F91B"/>
    </inkml:brush>
  </inkml:definitions>
  <inkml:trace contextRef="#ctx0" brushRef="#br0">48 1 1839 0 0,'-12'5'2304'0'0,"8"-3"-1711"0"0,1-1 0 0 0,-1 1 0 0 0,1-1 0 0 0,0 1 0 0 0,-1 0 0 0 0,-4 4-1 0 0,8-5-475 0 0,-1 0 0 0 0,0-1-1 0 0,1 1 1 0 0,-1 0-1 0 0,1 0 1 0 0,-1 0 0 0 0,1 0-1 0 0,-1 0 1 0 0,1 0-1 0 0,0 0 1 0 0,-1 0 0 0 0,1 0-1 0 0,0 0 1 0 0,0 0-1 0 0,0 0 1 0 0,0 0 0 0 0,0 0-1 0 0,0 0 1 0 0,0 0-1 0 0,0 0 1 0 0,0 0 0 0 0,0 0-1 0 0,1 0 1 0 0,-1 0-1 0 0,0 0 1 0 0,1 0 0 0 0,-1 0-1 0 0,1 0 1 0 0,0 1-1 0 0,16 2 1644 0 0,87 10 1351 0 0,14-1-1961 0 0,-56-8-891 0 0,-1-1 34 0 0,83-7 1 0 0,-34 0 85 0 0,114-10 172 0 0,1 0-164 0 0,-153 14-363 0 0,124-5 88 0 0,81-1-12 0 0,1 25 68 0 0,-117-8-118 0 0,-135-10-44 0 0,144 14-2 0 0,-117-8 2 0 0,67 8-19 0 0,-97-15 34 0 0,1 0 0 0 0,0-2 0 0 0,26-3 1 0 0,-41 3-9 0 0,15-2 100 0 0,0 0 0 0 0,0-2 0 0 0,0-1 0 0 0,-1-1-1 0 0,39-16 1 0 0,-57 20-83 0 0,5-2 121 0 0,-15 12-84 0 0,-10 7-418 0 0,1 1 0 0 0,-17 23-1 0 0,7-8-647 0 0,-6 6-84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8:41.984"/>
    </inkml:context>
    <inkml:brush xml:id="br0">
      <inkml:brushProperty name="width" value="0.1" units="cm"/>
      <inkml:brushProperty name="height" value="0.1" units="cm"/>
      <inkml:brushProperty name="color" value="#F4F91B"/>
    </inkml:brush>
  </inkml:definitions>
  <inkml:trace contextRef="#ctx0" brushRef="#br0">1219 29 4895 0 0,'0'-2'38'0'0,"-1"1"-1"0"0,0-1 0 0 0,0 1 0 0 0,1-1 0 0 0,-1 1 0 0 0,0-1 0 0 0,0 1 0 0 0,0-1 0 0 0,-1 1 1 0 0,1 0-1 0 0,0-1 0 0 0,0 1 0 0 0,-1 0 0 0 0,1 0 0 0 0,-1 0 0 0 0,1 0 0 0 0,-1 0 0 0 0,1 1 1 0 0,-1-1-1 0 0,0 0 0 0 0,1 1 0 0 0,-1-1 0 0 0,0 1 0 0 0,1-1 0 0 0,-1 1 0 0 0,0 0 0 0 0,0 0 1 0 0,1 0-1 0 0,-1 0 0 0 0,0 0 0 0 0,0 0 0 0 0,1 0 0 0 0,-1 1 0 0 0,0-1 0 0 0,-3 2 0 0 0,0 0 53 0 0,0 0 0 0 0,-1 0 0 0 0,1 1-1 0 0,0-1 1 0 0,0 1 0 0 0,0 1 0 0 0,1-1 0 0 0,-1 1-1 0 0,-3 4 1 0 0,-37 40 346 0 0,43-46-420 0 0,-60 87 318 0 0,22-29-138 0 0,5-14-41 0 0,-1-1 0 0 0,-2-2 0 0 0,-2-2 0 0 0,-2-1 0 0 0,-2-2 0 0 0,-1-2 0 0 0,-62 37 0 0 0,94-65-116 0 0,-1-1 0 0 0,0-1 0 0 0,0 0 0 0 0,-1 0 0 0 0,-22 4 0 0 0,30-8 10 0 0,0-1-1 0 0,0 0 0 0 0,0 0 1 0 0,0-1-1 0 0,0 0 1 0 0,-1 0-1 0 0,1-1 0 0 0,0 1 1 0 0,0-2-1 0 0,0 1 1 0 0,0-1-1 0 0,1 0 1 0 0,-1 0-1 0 0,-6-4 0 0 0,10 5-19 0 0,1-1 1 0 0,0 0-1 0 0,0 1 0 0 0,0-1 0 0 0,0 0 0 0 0,1 0 0 0 0,-1 0 0 0 0,0 0 0 0 0,1 0 0 0 0,0-1 1 0 0,-1 1-1 0 0,1 0 0 0 0,0-1 0 0 0,0 1 0 0 0,0-1 0 0 0,0 1 0 0 0,1-1 0 0 0,-1 1 1 0 0,1-1-1 0 0,0 0 0 0 0,-1 1 0 0 0,1-1 0 0 0,0 0 0 0 0,0 1 0 0 0,1-1 0 0 0,0-4 0 0 0,1-4 12 0 0,0 0-1 0 0,1 0 0 0 0,1 0 0 0 0,8-18 0 0 0,7-8-27 0 0,3 1 0 0 0,1 1 0 0 0,28-34 1 0 0,-39 53-14 0 0,117-142-12 0 0,-120 140-87 0 0,-9 17 93 0 0,0 1 0 0 0,1-1-1 0 0,-1 0 1 0 0,0 1 0 0 0,0-1-1 0 0,0 1 1 0 0,0-1-1 0 0,1 0 1 0 0,-1 1 0 0 0,0-1-1 0 0,0 0 1 0 0,0 1-1 0 0,0-1 1 0 0,-1 0 0 0 0,1 1-1 0 0,0-1 1 0 0,0 0 0 0 0,0 1-1 0 0,0-1 1 0 0,-1 1-1 0 0,1-1 1 0 0,0 0 0 0 0,-1 1-1 0 0,1-1 1 0 0,0 1-1 0 0,-1-1 1 0 0,1 1 0 0 0,-1-1-1 0 0,0 1 3 0 0,0 0-1 0 0,1 1 0 0 0,-1-1 0 0 0,0 1 0 0 0,0-1 1 0 0,1 1-1 0 0,-1-1 0 0 0,1 1 0 0 0,-1-1 1 0 0,1 1-1 0 0,-1 0 0 0 0,1-1 0 0 0,-1 1 0 0 0,1 0 1 0 0,-1-1-1 0 0,1 1 0 0 0,-1 1 0 0 0,-8 15-85 0 0,0 2 70 0 0,2 1-1 0 0,0 1 1 0 0,1-1-1 0 0,1 1 1 0 0,1 0 0 0 0,1 0-1 0 0,1 1 1 0 0,0-1-1 0 0,2 0 1 0 0,2 25-1 0 0,2-8 91 0 0,2 0 0 0 0,1 0 0 0 0,2 0 1 0 0,23 62-1 0 0,-21-72 9 0 0,0 0 0 0 0,2-1-1 0 0,1-1 1 0 0,19 26 0 0 0,-65-69 870 0 0,-6-3-426 0 0,-11-15-135 0 0,-84-75-1 0 0,-35-56-503 0 0,87 83-403 0 0,-19-24 276 0 0,80 83 184 0 0,1-1 0 0 0,-26-45 0 0 0,44 68 66 0 0,0 1 0 0 0,0 0 0 0 0,1-1 0 0 0,-1 1 0 0 0,0-1 0 0 0,1 1 0 0 0,-1-1 0 0 0,1 1-1 0 0,-1-1 1 0 0,1-2 0 0 0,5 3 46 0 0,7 4-30 0 0,191 62-136 0 0,-141-41 526 0 0,99 54-1 0 0,288 140 820 0 0,-440-214-1172 0 0,1-1-1 0 0,-1 1 1 0 0,1-1-1 0 0,0-1 0 0 0,0 0 1 0 0,13 1-1 0 0,-17-5 118 0 0,-9-1 89 0 0,-9-1 149 0 0,5 4-344 0 0,0 0 0 0 0,0 1 1 0 0,0 0-1 0 0,1 0 0 0 0,-1 0 1 0 0,0 1-1 0 0,-10 5 0 0 0,9-3-1225 0 0,0 0-1 0 0,0 0 0 0 0,-7 7 1 0 0,-11 8-3968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8:44.383"/>
    </inkml:context>
    <inkml:brush xml:id="br0">
      <inkml:brushProperty name="width" value="0.1" units="cm"/>
      <inkml:brushProperty name="height" value="0.1" units="cm"/>
      <inkml:brushProperty name="color" value="#F4F91B"/>
    </inkml:brush>
  </inkml:definitions>
  <inkml:trace contextRef="#ctx0" brushRef="#br0">896 312 3823 0 0,'1'0'94'0'0,"-1"-1"0"0"0,0 0 0 0 0,1 0-1 0 0,-1 0 1 0 0,0 0 0 0 0,1 0-1 0 0,-1 0 1 0 0,0 0 0 0 0,0 0-1 0 0,0 0 1 0 0,0 0 0 0 0,0 0-1 0 0,0 0 1 0 0,0 0 0 0 0,0 0 0 0 0,-1 0-1 0 0,1 0 1 0 0,0 0 0 0 0,0 0-1 0 0,-1 0 1 0 0,0-1 0 0 0,-4 5 92 0 0,0 0 0 0 0,0 0 0 0 0,0 1 1 0 0,1 0-1 0 0,-1 0 0 0 0,1 0 0 0 0,0 0 0 0 0,0 1 1 0 0,-4 6-1 0 0,-11 11 98 0 0,-100 87 718 0 0,94-89-826 0 0,-1-2 0 0 0,0-1 0 0 0,-32 15 0 0 0,-251 106 1126 0 0,294-133-1219 0 0,1 0 31 0 0,-1 0 0 0 0,-28 6-1 0 0,4 0 69 0 0,39-12-179 0 0,0 1 0 0 0,0-1 0 0 0,0 1 0 0 0,0 0 0 0 0,0-1 0 0 0,0 1-1 0 0,0 0 1 0 0,0-1 0 0 0,0 1 0 0 0,0 0 0 0 0,1-1 0 0 0,-1 1 0 0 0,0-1 0 0 0,0 1 0 0 0,0 0 0 0 0,0-1 0 0 0,0 1 0 0 0,1 0 0 0 0,-1-1 0 0 0,0 1 0 0 0,0 0 0 0 0,1 0 0 0 0,-1-1 0 0 0,0 1 0 0 0,0 0 0 0 0,1 0 0 0 0,-1-1 0 0 0,10-12 42 0 0,11-14-22 0 0,-1-1 1 0 0,-1-1-1 0 0,-1-1 1 0 0,-2 0-1 0 0,17-43 1 0 0,-27 55-14 0 0,0 0 1 0 0,-1-1-1 0 0,-1 1 1 0 0,0-1-1 0 0,-2 0 1 0 0,0 0-1 0 0,-1 0 1 0 0,-1 0-1 0 0,-1 0 0 0 0,0 1 1 0 0,-6-25-1 0 0,-42-123-10 0 0,46 158 0 0 0,-3-13-16 0 0,5 15 6 0 0,-1 0 1 0 0,0 0 0 0 0,0 0 0 0 0,0 0 0 0 0,-5-8-1 0 0,7 14 10 0 0,0 0-1 0 0,0 0 1 0 0,0 0-1 0 0,0 0 1 0 0,0 0-1 0 0,-1 0 1 0 0,1 0-1 0 0,0 0 1 0 0,0 0-1 0 0,0 1 1 0 0,0-1-1 0 0,0 0 1 0 0,0 0-1 0 0,0 0 1 0 0,0 0 0 0 0,0 0-1 0 0,0 0 1 0 0,0 0-1 0 0,0 0 1 0 0,0 0-1 0 0,0 0 1 0 0,0 0-1 0 0,0 0 1 0 0,0 0-1 0 0,0 0 1 0 0,0 0-1 0 0,0 0 1 0 0,0 0-1 0 0,0 0 1 0 0,0 0-1 0 0,-1 0 1 0 0,1 0-1 0 0,0 0 1 0 0,0 0-1 0 0,0 0 1 0 0,0 0-1 0 0,0 0 1 0 0,0 0-1 0 0,0 0 1 0 0,0 0-1 0 0,0 0 1 0 0,0-1-1 0 0,0 1 1 0 0,0 0-1 0 0,0 0 1 0 0,0 0-1 0 0,0 0 1 0 0,0 0-1 0 0,0 0 1 0 0,0 0-1 0 0,0 0 1 0 0,0 0-1 0 0,0 0 1 0 0,0 0-1 0 0,0 0 1 0 0,0 0-1 0 0,0 7-61 0 0,4 8-45 0 0,2 0 79 0 0,1-1 0 0 0,0 0 0 0 0,1 0 0 0 0,11 14 0 0 0,8 16-24 0 0,24 46 51 0 0,-16-22 66 0 0,4-3 0 0 0,60 78-1 0 0,-88-130-15 0 0,0 0 0 0 0,1-1 0 0 0,1 0 0 0 0,0-1-1 0 0,1 0 1 0 0,0-1 0 0 0,0-1 0 0 0,1 0 0 0 0,31 13-1 0 0,-42-21-3 0 0,0-1 0 0 0,0 1-1 0 0,-1-1 1 0 0,1 1-1 0 0,0-1 1 0 0,0 0 0 0 0,0-1-1 0 0,0 1 1 0 0,0-1-1 0 0,0 1 1 0 0,-1-1 0 0 0,1 0-1 0 0,0-1 1 0 0,-1 1-1 0 0,1-1 1 0 0,0 0 0 0 0,-1 1-1 0 0,0-1 1 0 0,1-1-1 0 0,4-3 1 0 0,4-5 70 0 0,1 0 0 0 0,-1-1-1 0 0,13-17 1 0 0,-16 17-67 0 0,0 1-1 0 0,-1-2 0 0 0,0 1 1 0 0,-1-1-1 0 0,10-25 1 0 0,-15 33-49 0 0,0 0 1 0 0,0-1-1 0 0,-1 0 1 0 0,1 1-1 0 0,-2-1 1 0 0,1 0-1 0 0,0 1 1 0 0,-1-1-1 0 0,0 0 1 0 0,-1 0 0 0 0,1 0-1 0 0,-1 1 1 0 0,0-1-1 0 0,0 0 1 0 0,-1 1-1 0 0,0-1 1 0 0,-4-8-1 0 0,5 12-3 0 0,0 0 1 0 0,0 1-1 0 0,-1-1 0 0 0,1 1 0 0 0,-1-1 0 0 0,1 1 0 0 0,-1-1 1 0 0,1 1-1 0 0,-1 0 0 0 0,0-1 0 0 0,0 1 0 0 0,0 0 0 0 0,0 0 0 0 0,0 1 1 0 0,0-1-1 0 0,0 0 0 0 0,0 1 0 0 0,0-1 0 0 0,0 1 0 0 0,0 0 0 0 0,0-1 1 0 0,0 1-1 0 0,0 0 0 0 0,0 0 0 0 0,0 0 0 0 0,-1 1 0 0 0,1-1 1 0 0,0 1-1 0 0,0-1 0 0 0,-4 2 0 0 0,-6 2-27 0 0,-1 1-1 0 0,1 1 1 0 0,-21 12-1 0 0,20-11-7 0 0,-59 33-39 0 0,-88 65 0 0 0,123-76 45 0 0,1 1 0 0 0,1 2 0 0 0,-54 63 0 0 0,-16 19 33 0 0,102-111 8 0 0,0 0-1 0 0,-1 0 0 0 0,1 0 0 0 0,-1 0 0 0 0,1-1 1 0 0,-8 4-1 0 0,10-6-6 0 0,0 1 1 0 0,1-1-1 0 0,-1 0 1 0 0,0 0-1 0 0,0 0 0 0 0,1 0 1 0 0,-1 1-1 0 0,0-1 1 0 0,0 0-1 0 0,1 0 1 0 0,-1 0-1 0 0,0 0 0 0 0,0-1 1 0 0,1 1-1 0 0,-1 0 1 0 0,0 0-1 0 0,0 0 0 0 0,1-1 1 0 0,-1 1-1 0 0,0 0 1 0 0,1-1-1 0 0,-1 1 1 0 0,0 0-1 0 0,1-1 0 0 0,-1 1 1 0 0,1-1-1 0 0,-1 1 1 0 0,1-1-1 0 0,-1 1 1 0 0,1-1-1 0 0,-1 0 0 0 0,1 1 1 0 0,-1-1-1 0 0,1 1 1 0 0,0-1-1 0 0,-1 0 0 0 0,1 0 1 0 0,0 1-1 0 0,0-1 1 0 0,-1 0-1 0 0,1 1 1 0 0,0-1-1 0 0,0 0 0 0 0,0 0 1 0 0,0 1-1 0 0,0-3 1 0 0,-5-33 134 0 0,0-42 0 0 0,4 42-74 0 0,-8-45 1 0 0,-2 28-40 0 0,-1 0 1 0 0,-4 0-1 0 0,-1 2 1 0 0,-30-61-1 0 0,34 90-22 0 0,10 18-13 0 0,0 0 0 0 0,0 0-1 0 0,0-1 1 0 0,1 0 0 0 0,-3-7 0 0 0,9 14-22 0 0,0 0 0 0 0,0 0-1 0 0,-1 1 1 0 0,1 0 0 0 0,0 0 0 0 0,4 4-1 0 0,23 33-66 0 0,0 1 0 0 0,-3 1 0 0 0,32 63-1 0 0,42 64 91 0 0,-76-135 146 0 0,0-2-1 0 0,2 0 0 0 0,1-2 1 0 0,57 45-1 0 0,-77-67 17 0 0,0-1-1 0 0,0 1 0 0 0,0 0 1 0 0,14 19-1 0 0,-21-24-50 0 0,-1 0 0 0 0,0 0-1 0 0,0 0 1 0 0,-1 0-1 0 0,1 0 1 0 0,0 0 0 0 0,-1 0-1 0 0,0 0 1 0 0,0 0 0 0 0,0 5-1 0 0,-4 37-217 0 0,3-38 164 0 0,-5 56-2220 0 0,3-36 1012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5:49.368"/>
    </inkml:context>
    <inkml:brush xml:id="br0">
      <inkml:brushProperty name="width" value="0.1" units="cm"/>
      <inkml:brushProperty name="height" value="0.1" units="cm"/>
      <inkml:brushProperty name="color" value="#E71224"/>
    </inkml:brush>
  </inkml:definitions>
  <inkml:trace contextRef="#ctx0" brushRef="#br0">0 40 1375 0 0,'7'-5'254'0'0,"0"1"0"0"0,1 0-1 0 0,-1 0 1 0 0,1 0-1 0 0,11-3 1 0 0,-6 4-141 0 0,0 0 1 0 0,-1 1 0 0 0,1 0-1 0 0,0 1 1 0 0,0 1-1 0 0,25 2 1 0 0,-1 3-674 0 0,41 10-1 0 0,-54-9-547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8:51.362"/>
    </inkml:context>
    <inkml:brush xml:id="br0">
      <inkml:brushProperty name="width" value="0.1" units="cm"/>
      <inkml:brushProperty name="height" value="0.1" units="cm"/>
      <inkml:brushProperty name="color" value="#F4F91B"/>
    </inkml:brush>
  </inkml:definitions>
  <inkml:trace contextRef="#ctx0" brushRef="#br0">0 81 863 0 0,'22'-7'72'0'0,"-8"11"-72"0"0,1-2 83 0 0,-7 0 96 0 0,1 0-1 0 0,-1-1 0 0 0,1-1 0 0 0,0 1 1 0 0,-1-1-1 0 0,1 0 0 0 0,0-1 1 0 0,-1 0-1 0 0,1-1 0 0 0,8-2 0 0 0,-12 2-117 0 0,0 1-1 0 0,0 0 0 0 0,0 0 0 0 0,0 1 0 0 0,0-1 0 0 0,0 1 0 0 0,0 0 1 0 0,8 1-1 0 0,43 10 721 0 0,-9-1-444 0 0,-30-8-293 0 0,1-1-1 0 0,-1-1 0 0 0,1-1 1 0 0,-1-1-1 0 0,23-4 0 0 0,83-27 488 0 0,-88 22-369 0 0,1 1 0 0 0,69-9 1 0 0,-69 16-156 0 0,53-6 60 0 0,-68 7-10 0 0,0 1-1 0 0,0 1 1 0 0,0 1 0 0 0,1 1-1 0 0,-1 0 1 0 0,-1 2-1 0 0,1 0 1 0 0,-1 2-1 0 0,28 10 1 0 0,-25-7-43 0 0,1-1 0 0 0,0-2 0 0 0,1 0 1 0 0,-1-1-1 0 0,1-2 0 0 0,0 0 0 0 0,0-2 1 0 0,48-3-1 0 0,-39-1 185 0 0,48 3 1 0 0,-32 1-29 0 0,23 1-21 0 0,45-1-6 0 0,-19-4-50 0 0,40-3 140 0 0,16-17-24 0 0,-142 21-198 0 0,0 1-1 0 0,0 1 0 0 0,1 0 0 0 0,-1 0 0 0 0,17 4 0 0 0,11 0-14 0 0,25-1 2 0 0,46 3 66 0 0,-91-4-65 0 0,1-2 0 0 0,23-2 0 0 0,21 0 0 0 0,182 3 48 0 0,-129-2-32 0 0,-61 0-16 0 0,-15 0 0 0 0,64 7 0 0 0,-47 0 0 0 0,23 3 0 0 0,72 13 0 0 0,-130-21 0 0 0,45-3 0 0 0,-31-1 0 0 0,-20 2 2 0 0,21-1 19 0 0,0 2 0 0 0,56 6-1 0 0,130 11 30 0 0,-211-16-46 0 0,170 16 6 0 0,-114-15-10 0 0,111-10 0 0 0,-71 3 97 0 0,13-1 14 0 0,-93 4-83 0 0,-1 2-1 0 0,58 6 0 0 0,13 1 19 0 0,-70-6-33 0 0,-1-2 0 0 0,1-1 0 0 0,-1-2 0 0 0,34-7-1 0 0,-37 5-12 0 0,1 1 0 0 0,0 1 0 0 0,0 1 0 0 0,0 2 0 0 0,52 4 0 0 0,-12 0 0 0 0,-35-3 0 0 0,1 3 0 0 0,44 7 0 0 0,-41-2 0 0 0,0-2 0 0 0,0-2 0 0 0,1-2 0 0 0,-1-1 0 0 0,1-1 0 0 0,-1-3 0 0 0,47-8 0 0 0,-58 8 0 0 0,1 0 0 0 0,-1 2 0 0 0,46 3 0 0 0,-45-2 3 0 0,0-1-1 0 0,0-1 1 0 0,39-8-1 0 0,-28 3 52 0 0,-26 6-54 0 0,1 1 0 0 0,-1 0 0 0 0,1 1 0 0 0,-1 0 0 0 0,16 4 0 0 0,-11-2 0 0 0,32 1 0 0 0,-24-4 0 0 0,-2 1 0 0 0,0-2 0 0 0,1 0 0 0 0,44-9 0 0 0,-59 8 54 0 0,1 0 0 0 0,0-1 0 0 0,-1 0 0 0 0,0-1 0 0 0,0 0 0 0 0,0 0 0 0 0,13-9 0 0 0,-13 7 79 0 0,-5 8 128 0 0,-10 14-907 0 0,1-6-2614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8:53.756"/>
    </inkml:context>
    <inkml:brush xml:id="br0">
      <inkml:brushProperty name="width" value="0.1" units="cm"/>
      <inkml:brushProperty name="height" value="0.1" units="cm"/>
      <inkml:brushProperty name="color" value="#F4F91B"/>
    </inkml:brush>
  </inkml:definitions>
  <inkml:trace contextRef="#ctx0" brushRef="#br0">898 361 919 0 0,'4'-16'58'0'0,"1"1"0"0"0,0 0 0 0 0,12-22 0 0 0,-14 32 256 0 0,11-18 2470 0 0,-13 22-2670 0 0,-1 0 1 0 0,1 0-1 0 0,-1 0 0 0 0,1 0 0 0 0,0 0 1 0 0,0 1-1 0 0,0-1 0 0 0,-1 0 0 0 0,1 0 1 0 0,0 1-1 0 0,0-1 0 0 0,0 0 0 0 0,0 1 1 0 0,0-1-1 0 0,0 1 0 0 0,2-1 0 0 0,-3 1-113 0 0,1 0-1 0 0,-1 0 1 0 0,0 1-1 0 0,1-1 1 0 0,-1 0-1 0 0,0 0 1 0 0,0 0-1 0 0,1 1 1 0 0,-1-1-1 0 0,0 0 1 0 0,0 0 0 0 0,1 1-1 0 0,-1-1 1 0 0,0 0-1 0 0,0 0 1 0 0,0 1-1 0 0,0-1 1 0 0,1 0-1 0 0,-1 1 1 0 0,0-1-1 0 0,0 0 1 0 0,0 1-1 0 0,0-1 1 0 0,0 0-1 0 0,0 1 1 0 0,0-1-1 0 0,0 0 1 0 0,0 1-1 0 0,0-1 1 0 0,0 0-1 0 0,0 1 1 0 0,0-1-1 0 0,0 0 1 0 0,-1 1-1 0 0,-1 12 34 0 0,2-12-32 0 0,-3 11 9 0 0,-1 0 0 0 0,-1 0 0 0 0,0 0 0 0 0,-1 0 1 0 0,0-1-1 0 0,-9 14 0 0 0,-53 61 64 0 0,59-75-74 0 0,-262 265 1109 0 0,228-236-1012 0 0,29-25 46 0 0,-2-2 0 0 0,0 1 0 0 0,0-2 0 0 0,-1 0 0 0 0,-1-1 0 0 0,0 0 0 0 0,-28 11 0 0 0,44-22-106 0 0,0 1 0 0 0,0 0 0 0 0,0 0-1 0 0,0-1 1 0 0,0 1 0 0 0,0-1 0 0 0,0 0-1 0 0,-1 0 1 0 0,1 0 0 0 0,0 0 0 0 0,0 0-1 0 0,0 0 1 0 0,-2-1 0 0 0,3 1-10 0 0,0-1 0 0 0,0 1 0 0 0,0-1 0 0 0,0 0 0 0 0,1 1 0 0 0,-1-1 0 0 0,0 0 0 0 0,1 0 0 0 0,-1 1 0 0 0,0-1 0 0 0,1 0 0 0 0,-1 0 0 0 0,1 0 0 0 0,-1 0 0 0 0,1 0 0 0 0,0 0 0 0 0,-1 0 0 0 0,1 0 0 0 0,0 0 0 0 0,0 0 0 0 0,-1 0 0 0 0,1 0 1 0 0,0 0-1 0 0,0 0 0 0 0,0 0 0 0 0,0 0 0 0 0,1-1 0 0 0,0-12 81 0 0,1 0 1 0 0,1 0 0 0 0,0 0 0 0 0,1 1-1 0 0,0-1 1 0 0,9-18 0 0 0,-4 11-60 0 0,11-25 17 0 0,34-56-1 0 0,-33 64-47 0 0,-1 0-1 0 0,23-63 0 0 0,-43 101-18 0 0,15-47 16 0 0,10-54 0 0 0,-22 87-12 0 0,-1-1-1 0 0,-1 0 1 0 0,0 0 0 0 0,-1 0-1 0 0,0 0 1 0 0,-1 0-1 0 0,-1 0 1 0 0,-5-18-1 0 0,5 25-22 0 0,-1-1 0 0 0,-1 1 1 0 0,0 0-1 0 0,-8-13 0 0 0,9 16 8 0 0,0 1 0 0 0,0 0-1 0 0,0 0 1 0 0,-1 0 0 0 0,0 0 0 0 0,1 1 0 0 0,-1-1 0 0 0,-1 1 0 0 0,-5-4 0 0 0,9 7 8 0 0,0 0-1 0 0,0 0 1 0 0,1 0-1 0 0,-1 0 1 0 0,0 0-1 0 0,0 0 1 0 0,1 0 0 0 0,-1 0-1 0 0,0 0 1 0 0,0 0-1 0 0,1 0 1 0 0,-1 1 0 0 0,0-1-1 0 0,1 0 1 0 0,-1 0-1 0 0,0 1 1 0 0,1-1-1 0 0,-1 1 1 0 0,0-1 0 0 0,1 0-1 0 0,-1 1 1 0 0,1-1-1 0 0,-1 1 1 0 0,1-1 0 0 0,-1 1-1 0 0,1 0 1 0 0,-1-1-1 0 0,1 1 1 0 0,-1 0-1 0 0,1-1 1 0 0,0 1 0 0 0,-1 0-1 0 0,1 0 1 0 0,-11 26-73 0 0,8-13 51 0 0,0-1 1 0 0,1 1-1 0 0,1 0 1 0 0,0 0-1 0 0,1 0 0 0 0,1 0 1 0 0,0 0-1 0 0,1-1 0 0 0,0 1 1 0 0,1 0-1 0 0,0-1 1 0 0,9 20-1 0 0,25 65-7 0 0,88 160 0 0 0,-68-141 138 0 0,-52-103-86 0 0,0 1 0 0 0,0 0 0 0 0,-2 0 0 0 0,0 0 0 0 0,0 0-1 0 0,0 22 1 0 0,-3-34-12 0 0,0 0 1 0 0,-1 0-1 0 0,1 0 0 0 0,-1 0 0 0 0,1-1 0 0 0,-2 5 0 0 0,2-6 6 0 0,-1-1 0 0 0,1 1 0 0 0,0 0 0 0 0,0-1 0 0 0,-1 1 0 0 0,1-1-1 0 0,0 1 1 0 0,-1-1 0 0 0,1 1 0 0 0,0-1 0 0 0,-1 1 0 0 0,1-1 0 0 0,-1 0 0 0 0,1 1-1 0 0,-1-1 1 0 0,1 0 0 0 0,-1 1 0 0 0,1-1 0 0 0,-1 0 0 0 0,1 1 0 0 0,-1-1-1 0 0,1 0 1 0 0,-1 0 0 0 0,0 0 0 0 0,1 0 0 0 0,-1 1 0 0 0,1-1 0 0 0,-1 0 0 0 0,0 0-1 0 0,1 0 1 0 0,-1 0 0 0 0,0 0 0 0 0,1 0 0 0 0,-1-1 0 0 0,1 1 0 0 0,-1 0-1 0 0,0 0 1 0 0,-4-2 62 0 0,1 0-1 0 0,0 0 0 0 0,0-1 1 0 0,0 1-1 0 0,0-1 0 0 0,0 0 1 0 0,1 0-1 0 0,-1 0 0 0 0,1-1 1 0 0,-1 1-1 0 0,1-1 0 0 0,1 0 1 0 0,-5-6-1 0 0,-3-8-19 0 0,-15-36 0 0 0,8 17 57 0 0,16 34-108 0 0,-93-166-65 0 0,82 150 12 0 0,-1 1 0 0 0,0 1 0 0 0,-2 0 0 0 0,0 1 0 0 0,-1 1-1 0 0,-30-23 1 0 0,42 35 45 0 0,0 0 0 0 0,-1 1 0 0 0,0-1-1 0 0,1 1 1 0 0,-1 0 0 0 0,0 1 0 0 0,0-1-1 0 0,0 1 1 0 0,0 0 0 0 0,-1 0 0 0 0,1 0 0 0 0,-10 1-1 0 0,6 0-13 0 0,1 1-1 0 0,0 1 0 0 0,0-1 0 0 0,1 1 0 0 0,-1 0 1 0 0,0 1-1 0 0,-12 6 0 0 0,1 2-63 0 0,1 0 0 0 0,0 1-1 0 0,0 1 1 0 0,2 1 0 0 0,-21 21-1 0 0,25-22 31 0 0,1 0-1 0 0,0 1 0 0 0,1 1 0 0 0,1 0 0 0 0,0 0 0 0 0,-9 24 1 0 0,16-34 37 0 0,1-1 0 0 0,0 1 0 0 0,0-1 1 0 0,0 1-1 0 0,0-1 0 0 0,1 7 0 0 0,-3 12-17 0 0,3-22 29 0 0,0-1 0 0 0,0 0 0 0 0,0 1 0 0 0,0-1 0 0 0,0 0 0 0 0,0 1 0 0 0,0-1 0 0 0,0 1 0 0 0,0-1 0 0 0,0 0 0 0 0,1 1 0 0 0,-1-1 0 0 0,0 0 0 0 0,0 1 0 0 0,0-1 0 0 0,0 0 0 0 0,1 1 0 0 0,-1-1 0 0 0,0 0 0 0 0,0 1 0 0 0,0-1 0 0 0,1 0 0 0 0,-1 0 0 0 0,0 1 0 0 0,1-1 0 0 0,-1 0 0 0 0,0 0 0 0 0,1 1 0 0 0,14 3 12 0 0,14-5 63 0 0,220-42 1400 0 0,-156 25-1161 0 0,163-40 217 0 0,-39 7-383 0 0,-158 37-94 0 0,26-5 13 0 0,-72 19-424 0 0,-13 0 335 0 0,0 0-1 0 0,0 1 1 0 0,0-1-1 0 0,0 0 1 0 0,0 0 0 0 0,1 0-1 0 0,-1 0 1 0 0,0 0-1 0 0,0 0 1 0 0,0 0-1 0 0,0 1 1 0 0,0-1-1 0 0,0 0 1 0 0,0 0 0 0 0,0 0-1 0 0,0 0 1 0 0,0 1-1 0 0,0-1 1 0 0,0 0-1 0 0,0 0 1 0 0,1 0-1 0 0,-1 0 1 0 0,0 0 0 0 0,0 1-1 0 0,0-1 1 0 0,-1 0-1 0 0,1 0 1 0 0,0 0-1 0 0,0 0 1 0 0,0 1 0 0 0,0-1-1 0 0,0 0 1 0 0,0 0-1 0 0,0 0 1 0 0,0 0-1 0 0,0 0 1 0 0,0 1-1 0 0,-16 17-2650 0 0,8-10 1389 0 0,-9 11-1697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8:58.414"/>
    </inkml:context>
    <inkml:brush xml:id="br0">
      <inkml:brushProperty name="width" value="0.1" units="cm"/>
      <inkml:brushProperty name="height" value="0.1" units="cm"/>
      <inkml:brushProperty name="color" value="#F4F91B"/>
    </inkml:brush>
  </inkml:definitions>
  <inkml:trace contextRef="#ctx0" brushRef="#br0">0 30 919 0 0,'66'-8'701'0'0,"71"1"0"0"0,29 12-558 0 0,-74-1-107 0 0,150-12-1 0 0,-191 2 393 0 0,0 3 0 0 0,0 3 0 0 0,65 6 0 0 0,-61 1-348 0 0,-7 0 36 0 0,-1-2 0 0 0,1-2 0 0 0,80-6 0 0 0,-70-4 117 0 0,179-12 593 0 0,-145 19-799 0 0,171-2 117 0 0,11-2 184 0 0,-259 4-326 0 0,442 28 254 0 0,-99-13-188 0 0,-73-7 214 0 0,-56 2 24 0 0,-56-4-178 0 0,325 3 488 0 0,-202-15-488 0 0,1-1 0 0 0,27 2-74 0 0,-244 1-44 0 0,156 0-10 0 0,-160 9 0 0 0,37 2 0 0 0,157-21 0 0 0,58 2 0 0 0,-184 23 0 0 0,-38-2 0 0 0,-27-2 0 0 0,151 34 0 0 0,-7 3 0 0 0,-162-36 0 0 0,97-1 0 0 0,63-16 0 0 0,112-22 11 0 0,-304 26-6 0 0,-11 2-32 0 0,-1 0 0 0 0,1 2-1 0 0,0 0 1 0 0,-1 0 0 0 0,1 2 0 0 0,25 3 0 0 0,-35 0-1928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9:00.047"/>
    </inkml:context>
    <inkml:brush xml:id="br0">
      <inkml:brushProperty name="width" value="0.1" units="cm"/>
      <inkml:brushProperty name="height" value="0.1" units="cm"/>
      <inkml:brushProperty name="color" value="#F4F91B"/>
    </inkml:brush>
  </inkml:definitions>
  <inkml:trace contextRef="#ctx0" brushRef="#br0">2 9 2759 0 0,'-1'-9'1206'0'0,"11"21"-580"0"0,-2-9-503 0 0,-1 1-1 0 0,1-1 1 0 0,-1-1-1 0 0,1 1 0 0 0,0-1 1 0 0,0-1-1 0 0,15 2 1 0 0,2 0-44 0 0,-2 0-24 0 0,1-1 0 0 0,-1-1 0 0 0,0-2 0 0 0,1 0 0 0 0,24-5 0 0 0,13-1 87 0 0,-40 6-80 0 0,0 1 0 0 0,0 1 0 0 0,41 7 0 0 0,58 22 63 0 0,-81-20-157 0 0,-11-3 104 0 0,0-2 0 0 0,0-1 0 0 0,37 0 0 0 0,85-9 331 0 0,-88-3-299 0 0,-32 4-44 0 0,60-1 0 0 0,100-2 55 0 0,-70-1 5 0 0,-28 7-55 0 0,-44 2-59 0 0,1-2 0 0 0,91-16-1 0 0,-100 9-5 0 0,0 1 0 0 0,1 1 0 0 0,0 3 0 0 0,-1 1 0 0 0,1 2 0 0 0,60 8 0 0 0,-30 4 0 0 0,89 9 0 0 0,111-2 0 0 0,-224-14 0 0 0,-33-3 0 0 0,0 0 0 0 0,0-1 0 0 0,25-2 0 0 0,-7 0 0 0 0,0 1 0 0 0,0 2 0 0 0,0 1 0 0 0,59 13 0 0 0,-21-3 0 0 0,-5-4 0 0 0,112 3 0 0 0,-146-12 16 0 0,-1-1 0 0 0,0-2 0 0 0,35-6 0 0 0,29-6-16 0 0,-3 2 0 0 0,-69 10 0 0 0,-1 1 0 0 0,1 2 0 0 0,0 0 0 0 0,-1 1 0 0 0,27 4 0 0 0,-42-4 0 0 0,-5-1-4 0 0,0 0 1 0 0,0 0-1 0 0,1 1 0 0 0,-1-1 0 0 0,0 0 0 0 0,0 1 0 0 0,0-1 0 0 0,0 1 0 0 0,0-1 0 0 0,0 1 0 0 0,1 0 0 0 0,-1-1 0 0 0,0 1 0 0 0,-1 0 0 0 0,1 0 0 0 0,0 0 1 0 0,0-1-1 0 0,0 1 0 0 0,1 2 0 0 0,1 2-70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9:02.488"/>
    </inkml:context>
    <inkml:brush xml:id="br0">
      <inkml:brushProperty name="width" value="0.1" units="cm"/>
      <inkml:brushProperty name="height" value="0.1" units="cm"/>
      <inkml:brushProperty name="color" value="#F4F91B"/>
    </inkml:brush>
  </inkml:definitions>
  <inkml:trace contextRef="#ctx0" brushRef="#br0">874 177 2271 0 0,'-6'-47'618'0'0,"5"58"-528"0"0,0-1 1 0 0,-1 0-1 0 0,0 1 0 0 0,-5 12 1 0 0,-18 48-133 0 0,22-64 73 0 0,-9 18 166 0 0,-1 0-1 0 0,-1-1 1 0 0,-1-1 0 0 0,-23 28-1 0 0,28-37-39 0 0,-24 30 396 0 0,-2 0-1 0 0,-1-3 1 0 0,-53 46 0 0 0,71-72-387 0 0,0 0 1 0 0,-1-1-1 0 0,0-1 1 0 0,-1 0 0 0 0,0-2-1 0 0,-1-1 1 0 0,-1 0-1 0 0,1-2 1 0 0,-2-1-1 0 0,-24 5 1 0 0,45-11-130 0 0,0-1 1 0 0,0 1 0 0 0,0-1 0 0 0,0 0-1 0 0,0 0 1 0 0,0 0 0 0 0,0-1 0 0 0,0 1-1 0 0,0-1 1 0 0,0 1 0 0 0,0-1-1 0 0,1 0 1 0 0,-1 0 0 0 0,-5-3 0 0 0,7 3-21 0 0,-1 0 1 0 0,1 0 0 0 0,0 0-1 0 0,0 0 1 0 0,0-1 0 0 0,0 1-1 0 0,0 0 1 0 0,0-1 0 0 0,0 1-1 0 0,0 0 1 0 0,1-1 0 0 0,-1 1-1 0 0,0-1 1 0 0,1 1 0 0 0,-1-1 0 0 0,1 0-1 0 0,0 1 1 0 0,-1-1 0 0 0,1 1-1 0 0,0-1 1 0 0,0 0 0 0 0,0 1-1 0 0,0-1 1 0 0,0 1 0 0 0,1-1-1 0 0,-1 0 1 0 0,0 1 0 0 0,2-4-1 0 0,3-10 61 0 0,0 0 0 0 0,16-28 0 0 0,3-7-2 0 0,-2-8-47 0 0,-2 0 0 0 0,13-63 0 0 0,-28 95-22 0 0,0-1-1 0 0,-2 0 1 0 0,-1 0-1 0 0,-1 0 0 0 0,-2 0 1 0 0,0 0-1 0 0,-7-32 0 0 0,4 44-6 0 0,0 0 0 0 0,-1 1 0 0 0,-8-15 0 0 0,-1-6 0 0 0,11 23-1 0 0,8 22-90 0 0,5 14 0 0 0,1 0 0 0 0,1-1-1 0 0,1 0 1 0 0,18 22 0 0 0,8 16 13 0 0,103 146-104 0 0,-121-178 179 0 0,2-1 0 0 0,51 49 0 0 0,-63-67 14 0 0,0-2-1 0 0,0 1 0 0 0,1-1 0 0 0,0-1 1 0 0,0 0-1 0 0,1-1 0 0 0,-1 0 1 0 0,2-1-1 0 0,-1 0 0 0 0,23 4 0 0 0,-35-9 6 0 0,0 1 0 0 0,0-1 0 0 0,0 0 0 0 0,1 0 0 0 0,-1 0 0 0 0,0 0-1 0 0,0 0 1 0 0,0-1 0 0 0,0 1 0 0 0,0 0 0 0 0,1 0 0 0 0,-1-1 0 0 0,0 1 0 0 0,0-1-1 0 0,0 1 1 0 0,0-1 0 0 0,0 0 0 0 0,0 1 0 0 0,0-1 0 0 0,0 0 0 0 0,0 0 0 0 0,1-1 34 0 0,0 0 0 0 0,-1 0 1 0 0,0 0-1 0 0,1-1 0 0 0,-1 1 1 0 0,0 0-1 0 0,0 0 0 0 0,0-1 1 0 0,1-3-1 0 0,-1-2 139 0 0,1 0 0 0 0,-1-1 0 0 0,0 1 0 0 0,-1-17 0 0 0,-1 18-145 0 0,0-1 0 0 0,0 0 0 0 0,0 0 0 0 0,-1 1 0 0 0,0-1 1 0 0,-1 1-1 0 0,0-1 0 0 0,0 1 0 0 0,0 0 0 0 0,-1 0 0 0 0,0 1 1 0 0,-5-7-1 0 0,2 4-26 0 0,-1 1 1 0 0,1 0-1 0 0,-2 1 1 0 0,1 0-1 0 0,-1 0 1 0 0,0 1 0 0 0,-17-9-1 0 0,-4 1-73 0 0,0 2-1 0 0,-1 1 1 0 0,-1 2-1 0 0,-55-10 1 0 0,62 14 19 0 0,1 2 1 0 0,-1 0-1 0 0,0 2 1 0 0,1 0-1 0 0,-1 2 1 0 0,0 1-1 0 0,1 0 1 0 0,-42 12-1 0 0,45-9 27 0 0,0 1-1 0 0,0 2 1 0 0,1 0 0 0 0,1 1-1 0 0,-1 1 1 0 0,1 1 0 0 0,-22 16-1 0 0,31-19-2 0 0,-1 1-1 0 0,1 0 0 0 0,0 1 0 0 0,1 0 0 0 0,0 0 1 0 0,0 1-1 0 0,1 0 0 0 0,1 0 0 0 0,-12 23 0 0 0,19-33 13 0 0,-1 0 0 0 0,1-1 0 0 0,-1 1 0 0 0,1 0 0 0 0,0 0 0 0 0,0 0 0 0 0,-1 0 0 0 0,1 0 0 0 0,0-1 0 0 0,0 1 0 0 0,0 0 0 0 0,0 0 0 0 0,0 0 0 0 0,0 0 0 0 0,0 0 0 0 0,0 0 0 0 0,0 0 0 0 0,1-1 0 0 0,-1 1 0 0 0,0 0 0 0 0,0 0 0 0 0,1 0 0 0 0,-1 0 0 0 0,1 1 0 0 0,0-2 0 0 0,0 1 0 0 0,0-1 0 0 0,0 0 0 0 0,0 1 0 0 0,-1-1 0 0 0,1 0 0 0 0,0 1 0 0 0,0-1 0 0 0,0 0 0 0 0,0 0 0 0 0,0 0 0 0 0,0 0 0 0 0,0 0 0 0 0,0 0 0 0 0,0 0 0 0 0,0 0 0 0 0,0 0 0 0 0,1-1 0 0 0,3 0 0 0 0,0-1 0 0 0,0 1 0 0 0,0-1 0 0 0,0 0 0 0 0,0-1 0 0 0,-1 1 0 0 0,6-5 0 0 0,46-35 67 0 0,1 2 0 0 0,3 3-1 0 0,66-31 1 0 0,9 8-14 0 0,-63 30-53 0 0,-38 14 0 0 0,-9 4 0 0 0,1 1 0 0 0,1 1 0 0 0,34-8 0 0 0,-47 13 0 0 0,-23 8 0 0 0,-13 8-8 0 0,0 0 0 0 0,0 2-1 0 0,2 0 1 0 0,-1 1 0 0 0,-24 23-1 0 0,10-8-5 0 0,-150 132-78 0 0,157-133 150 0 0,2 1 1 0 0,2 1-1 0 0,0 1 1 0 0,-24 44-1 0 0,42-63-196 0 0,0 0 1 0 0,1 0-1 0 0,1 0 0 0 0,-5 20 0 0 0,3-3-3709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9:11.886"/>
    </inkml:context>
    <inkml:brush xml:id="br0">
      <inkml:brushProperty name="width" value="0.1" units="cm"/>
      <inkml:brushProperty name="height" value="0.1" units="cm"/>
      <inkml:brushProperty name="color" value="#F4F91B"/>
    </inkml:brush>
  </inkml:definitions>
  <inkml:trace contextRef="#ctx0" brushRef="#br0">1 1 1639 0 0,'51'0'352'0'0,"-27"2"-218"0"0,43 6 807 0 0,132-1 0 0 0,-173-7-703 0 0,-1 1 0 0 0,27 4-1 0 0,-28-2-205 0 0,1-1 0 0 0,31-2-1 0 0,56-1-7 0 0,11-2 424 0 0,102-6 128 0 0,176 18-148 0 0,9 3-128 0 0,-392-11-270 0 0,92-4 110 0 0,-73 1-113 0 0,66 4 0 0 0,133 12-27 0 0,-69-6 0 0 0,180 16 78 0 0,-131-18 249 0 0,52 4 223 0 0,-227-6-440 0 0,326 15 57 0 0,-340-20-167 0 0,79-6 0 0 0,5-3 32 0 0,139 5 1 0 0,10 0 30 0 0,-213 2-32 0 0,500-17 66 0 0,-232 13-35 0 0,-185 1 170 0 0,225 8-70 0 0,5 13-145 0 0,-98-5 30 0 0,32-11 17 0 0,-118-2 123 0 0,113 8-70 0 0,128-8-63 0 0,-270-2-44 0 0,144 7-10 0 0,-92 1 0 0 0,-133-3 0 0 0,101-2 0 0 0,181-2 0 0 0,-348 4 0 0 0,251 2 64 0 0,89 0-64 0 0,-233-2 0 0 0,-27 0 0 0 0,317 9 0 0 0,-273 1 0 0 0,221-10 0 0 0,-51-4 0 0 0,-127 16 0 0 0,79 0 0 0 0,-59-21 0 0 0,-118 7 0 0 0,1 4 0 0 0,82 12 0 0 0,-114-10 0 0 0,44 0 0 0 0,-1-3 0 0 0,93-11 0 0 0,-116 6 0 0 0,53 0 0 0 0,142 13 0 0 0,-105-3 0 0 0,-61-4 0 0 0,136-2 0 0 0,88 20 0 0 0,-73-9 0 0 0,-131-8 0 0 0,-42-2 0 0 0,53 3 0 0 0,237 29 0 0 0,-57-27 0 0 0,-22-3 0 0 0,117-1 0 0 0,-304-6 0 0 0,88-1 0 0 0,326-6 0 0 0,-277-2 0 0 0,4 6 11 0 0,-223 6-42 0 0,1 1 0 0 0,-1 0 1 0 0,0 0-1 0 0,1 1 0 0 0,-1 0 0 0 0,0 0 0 0 0,0 0 1 0 0,11 5-1 0 0,-10-3-183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9:14.103"/>
    </inkml:context>
    <inkml:brush xml:id="br0">
      <inkml:brushProperty name="width" value="0.1" units="cm"/>
      <inkml:brushProperty name="height" value="0.1" units="cm"/>
      <inkml:brushProperty name="color" value="#F4F91B"/>
    </inkml:brush>
  </inkml:definitions>
  <inkml:trace contextRef="#ctx0" brushRef="#br0">1 0 455 0 0,'9'11'1218'0'0,"-8"-9"-1130"0"0,1-1 0 0 0,-1 1 1 0 0,0-1-1 0 0,1 0 0 0 0,-1 1 1 0 0,1-1-1 0 0,-1 0 0 0 0,1 0 1 0 0,-1 0-1 0 0,1 0 0 0 0,0 0 1 0 0,0 0-1 0 0,-1 0 0 0 0,1-1 1 0 0,0 1-1 0 0,0-1 0 0 0,0 1 1 0 0,0-1-1 0 0,3 0 0 0 0,17 1 200 0 0,0-1 0 0 0,1-1 0 0 0,27-5-1 0 0,-25 3-263 0 0,1 0-1 0 0,30 2 1 0 0,-35 1 44 0 0,40-5 1 0 0,-44 2 0 0 0,1 2 0 0 0,0 0 0 0 0,26 2 0 0 0,90 7 148 0 0,-83-7-129 0 0,72 12 0 0 0,-61-2 22 0 0,0-3 0 0 0,0-3-1 0 0,67-3 1 0 0,-60-1-48 0 0,0 3-1 0 0,95 18 1 0 0,-13-1-66 0 0,-89-18 139 0 0,118-8-1 0 0,29 0 131 0 0,-102 13-190 0 0,-38-2-69 0 0,1-2 0 0 0,112-9 0 0 0,-57-13 89 0 0,68-7 122 0 0,424 24-140 0 0,-566 2-77 0 0,141 11 0 0 0,-117-2 0 0 0,54 5 0 0 0,127-9 0 0 0,137-10 58 0 0,-295 4-52 0 0,186-16-6 0 0,-144 4 0 0 0,-69 11 0 0 0,95 10 0 0 0,10 0 0 0 0,5-17 0 0 0,-94 3 0 0 0,87 5 0 0 0,-66 9 0 0 0,-36-1 0 0 0,115-5 0 0 0,-138-5 41 0 0,-9 0-29 0 0,43-7-1 0 0,-42 4 20 0 0,1 0 0 0 0,74 4 0 0 0,81 17 17 0 0,-1 0-53 0 0,-92-19 5 0 0,-24 0 0 0 0,-13 4 22 0 0,0 4-1 0 0,95 17 0 0 0,-71-7-21 0 0,134 7 0 0 0,-88-24 77 0 0,-77-1-19 0 0,60 6-1 0 0,-114-2-38 0 0,-1-1 0 0 0,1 1 0 0 0,0 0-1 0 0,11 4 1 0 0,-15-4-33 0 0,0 0 1 0 0,0 0-1 0 0,0 0 0 0 0,0 0 1 0 0,-1 1-1 0 0,1-1 0 0 0,0 1 1 0 0,0-1-1 0 0,-1 1 0 0 0,1-1 1 0 0,-1 1-1 0 0,1 0 0 0 0,-1 0 1 0 0,0 0-1 0 0,0 0 0 0 0,1 2 1 0 0,2 5-129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9:20.969"/>
    </inkml:context>
    <inkml:brush xml:id="br0">
      <inkml:brushProperty name="width" value="0.1" units="cm"/>
      <inkml:brushProperty name="height" value="0.1" units="cm"/>
      <inkml:brushProperty name="color" value="#F4F91B"/>
    </inkml:brush>
  </inkml:definitions>
  <inkml:trace contextRef="#ctx0" brushRef="#br0">1195 113 4031 0 0,'1'-2'48'0'0,"1"0"0"0"0,0 0 0 0 0,-1 0 0 0 0,0-1 0 0 0,0 1 0 0 0,1-1-1 0 0,-1 1 1 0 0,1-6 195 0 0,-3 7-102 0 0,-1 1 1 0 0,1-1 0 0 0,0 0-1 0 0,0 0 1 0 0,-1 1-1 0 0,1-1 1 0 0,0 1 0 0 0,-1-1-1 0 0,-1 1 1 0 0,-4 3 85 0 0,-1 1 0 0 0,1 0 0 0 0,1 0 0 0 0,-1 0 0 0 0,-8 8 1 0 0,-9 6 231 0 0,-1 1-157 0 0,2 0 0 0 0,0 2-1 0 0,1 0 1 0 0,-30 39-1 0 0,30-35-209 0 0,0 0 0 0 0,-2-1 0 0 0,-36 29 0 0 0,-145 106 96 0 0,183-142-80 0 0,-23 15 0 0 0,-5 3 236 0 0,49-35-335 0 0,1 1 0 0 0,-1-1 0 0 0,1 1-1 0 0,0-1 1 0 0,-1 1 0 0 0,1-1 0 0 0,-1 0 0 0 0,1 1-1 0 0,-1-1 1 0 0,0 1 0 0 0,1-1 0 0 0,-1 0-1 0 0,1 0 1 0 0,-1 1 0 0 0,0-1 0 0 0,1 0 0 0 0,-1 0-1 0 0,1 0 1 0 0,-1 0 0 0 0,0 0 0 0 0,1 0-1 0 0,-1 0 1 0 0,0 0 0 0 0,0 0 0 0 0,1-1 6 0 0,0 1 1 0 0,-1-1-1 0 0,1 0 1 0 0,0 1-1 0 0,0-1 1 0 0,0 0-1 0 0,0 0 1 0 0,0 1-1 0 0,0-1 1 0 0,0 0 0 0 0,1 0-1 0 0,-1 1 1 0 0,0-1-1 0 0,0 0 1 0 0,1 1-1 0 0,0-2 1 0 0,18-38 366 0 0,-18 38-370 0 0,67-109 209 0 0,-41 69-199 0 0,-1-2-1 0 0,-2-1 1 0 0,20-52 0 0 0,-41 88-52 0 0,6-16-160 0 0,-1 0-1 0 0,6-31 0 0 0,-13 49 147 0 0,0 0 1 0 0,0 1-1 0 0,0-1 0 0 0,-1 0 1 0 0,-1 0-1 0 0,1 0 1 0 0,-1 0-1 0 0,0 1 1 0 0,0-1-1 0 0,-1 0 0 0 0,0 1 1 0 0,0-1-1 0 0,-6-10 1 0 0,7 15 34 0 0,0 0 0 0 0,-1-1 0 0 0,1 1 1 0 0,-1 0-1 0 0,0 0 0 0 0,0 0 0 0 0,0 0 0 0 0,0 0 1 0 0,0 1-1 0 0,0-1 0 0 0,0 1 0 0 0,0-1 0 0 0,-1 1 1 0 0,1 0-1 0 0,-1 0 0 0 0,-4-2 0 0 0,5 3 5 0 0,0 0 0 0 0,0-1 0 0 0,1 1 0 0 0,-1 0 0 0 0,0 0 0 0 0,0 0-1 0 0,0 1 1 0 0,0-1 0 0 0,0 0 0 0 0,0 1 0 0 0,0-1 0 0 0,1 1 0 0 0,-1 0 0 0 0,0 0 0 0 0,0-1 0 0 0,1 1-1 0 0,-1 0 1 0 0,0 0 0 0 0,1 1 0 0 0,-1-1 0 0 0,1 0 0 0 0,0 0 0 0 0,-3 3 0 0 0,1 1-13 0 0,-1 0 0 0 0,1 1 0 0 0,0-1 0 0 0,0 1 1 0 0,1 0-1 0 0,-1 0 0 0 0,1 0 0 0 0,1 0 0 0 0,-1 0 0 0 0,1 1 1 0 0,0-1-1 0 0,0 0 0 0 0,1 10 0 0 0,0 8 17 0 0,1-1 1 0 0,6 31-1 0 0,1-6 191 0 0,21 72 0 0 0,-22-100-81 0 0,0-1-1 0 0,1 1 0 0 0,1-1 1 0 0,1 0-1 0 0,1-1 1 0 0,15 19-1 0 0,-19-28-46 0 0,1-1 0 0 0,-1 1 0 0 0,2-2 0 0 0,16 13-1 0 0,-20-17 14 0 0,-1 0 0 0 0,1 0 0 0 0,1 0 0 0 0,-1-1 0 0 0,0 1 0 0 0,0-1 0 0 0,1-1 0 0 0,-1 1 0 0 0,1-1-1 0 0,0 0 1 0 0,7 1 0 0 0,-12-3-56 0 0,0 1-1 0 0,-1 0 0 0 0,1-1 0 0 0,-1 1 0 0 0,1 0 1 0 0,-1-1-1 0 0,1 1 0 0 0,-1 0 0 0 0,1-1 1 0 0,-1 1-1 0 0,1-1 0 0 0,-1 1 0 0 0,0-1 1 0 0,1 1-1 0 0,-1-1 0 0 0,0 0 0 0 0,1 1 1 0 0,-1-1-1 0 0,0 1 0 0 0,0-1 0 0 0,1 0 0 0 0,-1 1 1 0 0,0-1-1 0 0,0 0 0 0 0,0 1 0 0 0,0-1 1 0 0,0 1-1 0 0,0-1 0 0 0,0 0 0 0 0,0 1 1 0 0,0-1-1 0 0,-1-1 0 0 0,-1-27 190 0 0,1 26-181 0 0,-1-10-2 0 0,-1 0 1 0 0,0 1-1 0 0,0-1 0 0 0,-2 1 0 0 0,1 0 0 0 0,-2 0 1 0 0,0 1-1 0 0,0-1 0 0 0,-1 1 0 0 0,-9-12 0 0 0,5 11-55 0 0,1 0 0 0 0,-2 1-1 0 0,1 1 1 0 0,-2-1 0 0 0,1 2-1 0 0,-1 0 1 0 0,-1 0 0 0 0,-14-6-1 0 0,11 6-138 0 0,1 1 1 0 0,-1 0-1 0 0,-1 1 0 0 0,1 1 0 0 0,-1 1 0 0 0,0 0 0 0 0,-31-3 1 0 0,30 7 116 0 0,0 1 1 0 0,-1 1 0 0 0,1 1 0 0 0,0 0-1 0 0,0 1 1 0 0,0 1 0 0 0,0 1 0 0 0,1 1-1 0 0,-35 15 1 0 0,-183 97-25 0 0,166-77 75 0 0,72-43 0 0 0,10 0 0 0 0,0 4 62 0 0,1-1 0 0 0,0-1 0 0 0,-1 0 0 0 0,21-2 0 0 0,2-1 36 0 0,226-22 555 0 0,-16 0 86 0 0,-31 28-211 0 0,-63 2-234 0 0,-75-5-158 0 0,-75 0-136 0 0,-1 0 1 0 0,0 0 0 0 0,0 0-1 0 0,0 0 1 0 0,0 0 0 0 0,1 0-1 0 0,-1 0 1 0 0,0 0 0 0 0,0 0-1 0 0,0 0 1 0 0,0 0 0 0 0,1 0-1 0 0,-1 0 1 0 0,0 0 0 0 0,0 0-1 0 0,0 0 1 0 0,0 0 0 0 0,0 0-1 0 0,1 0 1 0 0,-1 1 0 0 0,0-1 0 0 0,0 0-1 0 0,0 0 1 0 0,0 0 0 0 0,0 0-1 0 0,0 0 1 0 0,0 0 0 0 0,1 1-1 0 0,-1-1 1 0 0,0 0 0 0 0,0 0-1 0 0,0 0 1 0 0,0 0 0 0 0,0 0-1 0 0,0 1 1 0 0,0-1 0 0 0,0 0-1 0 0,0 0 1 0 0,0 1 0 0 0,-3 8 89 0 0,-11 12-476 0 0,11-17 33 0 0,-12 15-2929 0 0,-2 5-1108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9:23.869"/>
    </inkml:context>
    <inkml:brush xml:id="br0">
      <inkml:brushProperty name="width" value="0.1" units="cm"/>
      <inkml:brushProperty name="height" value="0.1" units="cm"/>
      <inkml:brushProperty name="color" value="#F4F91B"/>
    </inkml:brush>
  </inkml:definitions>
  <inkml:trace contextRef="#ctx0" brushRef="#br0">1 172 455 0 0,'38'-8'746'0'0,"0"1"0"0"0,1 2 0 0 0,0 2 0 0 0,47 2 0 0 0,77 3-22 0 0,-51 0-471 0 0,-40 1 66 0 0,83-9-1 0 0,99-25 88 0 0,-98 18-215 0 0,-93 9-148 0 0,238-7 367 0 0,-73 4-126 0 0,159-8 782 0 0,-329 10-890 0 0,84-18 0 0 0,1-1-37 0 0,-107 22-86 0 0,60 4 0 0 0,-24 0 36 0 0,-27-1-48 0 0,-9-1 12 0 0,39-3-1 0 0,-54 1-49 0 0,38-5 60 0 0,106 1-1 0 0,-27 7-62 0 0,-72-2 0 0 0,255 6 0 0 0,-89-4 0 0 0,-121-3 0 0 0,90 19 11 0 0,-112-3 71 0 0,2-4 0 0 0,95-2-1 0 0,-58-7-81 0 0,-39 1 78 0 0,201 14 257 0 0,-192-8-278 0 0,108 14-46 0 0,46 3-12 0 0,-157-19-8 0 0,146 1 82 0 0,132-10-9 0 0,-344 5-63 0 0,476 8 62 0 0,-295-11-63 0 0,-108 2 0 0 0,0 0 0 0 0,69 0 0 0 0,38-1 64 0 0,-78-8-64 0 0,-5-8 0 0 0,-121 15-6 0 0,1 1 0 0 0,-1 0 1 0 0,1 0-1 0 0,8 3 0 0 0,-12-3 2 0 0,-1 0 0 0 0,1 0 0 0 0,-1 1 0 0 0,1-1 1 0 0,-1 1-1 0 0,1 0 0 0 0,-1-1 0 0 0,0 1 0 0 0,1 0 1 0 0,-1 0-1 0 0,0 0 0 0 0,0 0 0 0 0,0 0 0 0 0,0 0 1 0 0,0 0-1 0 0,0 0 0 0 0,0 0 0 0 0,0 1 0 0 0,0-1 1 0 0,0 0-1 0 0,0 2 0 0 0,2 6-107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9:32.800"/>
    </inkml:context>
    <inkml:brush xml:id="br0">
      <inkml:brushProperty name="width" value="0.1" units="cm"/>
      <inkml:brushProperty name="height" value="0.1" units="cm"/>
      <inkml:brushProperty name="color" value="#F4F91B"/>
    </inkml:brush>
  </inkml:definitions>
  <inkml:trace contextRef="#ctx0" brushRef="#br0">763 290 1839 0 0,'0'-5'38'0'0,"0"0"0"0"0,0 0-1 0 0,1 1 1 0 0,0-1 0 0 0,0 0-1 0 0,0 0 1 0 0,0 1-1 0 0,1-1 1 0 0,0 1 0 0 0,0-1-1 0 0,0 1 1 0 0,0-1 0 0 0,5-4-1 0 0,-4 7 184 0 0,0 0 0 0 0,0 1 0 0 0,0-1 1 0 0,0 1-1 0 0,6-3 0 0 0,0 4-106 0 0,-12 7 63 0 0,-11 7 301 0 0,-56 43 1312 0 0,-108 93-249 0 0,154-128-1382 0 0,-49 31-1 0 0,45-34-30 0 0,-34 30 0 0 0,20-2 319 0 0,42-47-440 0 0,0 0 1 0 0,0 0-1 0 0,0 1 0 0 0,0-1 0 0 0,0 0 0 0 0,0 0 0 0 0,0 0 0 0 0,0 0 0 0 0,0 1 1 0 0,0-1-1 0 0,0 0 0 0 0,0 0 0 0 0,1 0 0 0 0,-1 0 0 0 0,0 1 0 0 0,0-1 0 0 0,0 0 0 0 0,0 0 1 0 0,0 0-1 0 0,0 0 0 0 0,1 0 0 0 0,-1 0 0 0 0,0 1 0 0 0,0-1 0 0 0,0 0 0 0 0,0 0 0 0 0,1 0 1 0 0,-1 0-1 0 0,0 0 0 0 0,0 0 0 0 0,0 0 0 0 0,1 0 0 0 0,-1 0 0 0 0,0 0 0 0 0,0 0 0 0 0,0 0 1 0 0,1 0-1 0 0,-1 0 0 0 0,0 0 0 0 0,0 0 0 0 0,0 0 0 0 0,0 0 0 0 0,1 0 0 0 0,-1 0 0 0 0,0 0 1 0 0,0 0-1 0 0,0-1 0 0 0,0 1 0 0 0,1 0 0 0 0,-1 0 0 0 0,0 0 0 0 0,0 0 0 0 0,0 0 1 0 0,0 0-1 0 0,0-1 0 0 0,1 1 0 0 0,-1 0 0 0 0,0 0 0 0 0,0 0 0 0 0,0 0 0 0 0,0 0 0 0 0,0-1 1 0 0,0 1-1 0 0,0 0 0 0 0,0 0 0 0 0,0 0 0 0 0,0-1 0 0 0,0 1 0 0 0,0 0 0 0 0,12-21 93 0 0,-2-1 0 0 0,-1 1 0 0 0,-1-2 0 0 0,0 1 0 0 0,-2-1 0 0 0,6-38 0 0 0,-7-142-26 0 0,-6 134-54 0 0,9-83 0 0 0,-7 143-34 0 0,-1 14-21 0 0,1 13-57 0 0,15 57 70 0 0,42 167-128 0 0,-43-195 124 0 0,1-1 0 0 0,2-1 0 0 0,27 47 0 0 0,-34-71 29 0 0,11 19 34 0 0,2 0 0 0 0,31 39 0 0 0,-54-77-19 0 0,1 0 0 0 0,0 0 0 0 0,0 0 0 0 0,0 0 0 0 0,0-1 0 0 0,0 1 0 0 0,0 0 0 0 0,0-1 0 0 0,0 0 0 0 0,1 1 0 0 0,-1-1 0 0 0,0 0 0 0 0,1 0 0 0 0,-1 0 1 0 0,1-1-1 0 0,0 1 0 0 0,-1 0 0 0 0,1-1 0 0 0,-1 0 0 0 0,1 0 0 0 0,0 0 0 0 0,-1 0 0 0 0,1 0 0 0 0,0 0 0 0 0,-1-1 0 0 0,1 1 0 0 0,0-1 0 0 0,-1 0 0 0 0,1 1 0 0 0,-1-1 0 0 0,1-1 0 0 0,-1 1 1 0 0,0 0-1 0 0,0 0 0 0 0,1-1 0 0 0,-1 1 0 0 0,0-1 0 0 0,0 0 0 0 0,0 0 0 0 0,0 0 0 0 0,-1 0 0 0 0,1 0 0 0 0,0 0 0 0 0,-1 0 0 0 0,0 0 0 0 0,1-1 0 0 0,1-4 0 0 0,8-24 48 0 0,-1-1 0 0 0,7-45-1 0 0,8-24 28 0 0,-23 95-90 0 0,11-42 5 0 0,-12 43-9 0 0,0 0-1 0 0,0 0 1 0 0,-1 0 0 0 0,0 1-1 0 0,0-1 1 0 0,0 0 0 0 0,-1-8-1 0 0,1 12 1 0 0,0 1 0 0 0,-1-1 0 0 0,1 0-1 0 0,0 1 1 0 0,0-1 0 0 0,0 1-1 0 0,-1-1 1 0 0,1 1 0 0 0,0-1 0 0 0,0 1-1 0 0,-1-1 1 0 0,1 1 0 0 0,-1-1 0 0 0,1 1-1 0 0,0-1 1 0 0,-1 1 0 0 0,1 0-1 0 0,-1-1 1 0 0,1 1 0 0 0,-1 0 0 0 0,1-1-1 0 0,-1 1 1 0 0,1 0 0 0 0,-1 0 0 0 0,1-1-1 0 0,-1 1 1 0 0,0 0 0 0 0,0 0-1 0 0,0 0 0 0 0,-1 0-1 0 0,1 0 0 0 0,-1 0 0 0 0,1 1 1 0 0,-1-1-1 0 0,1 0 0 0 0,-1 1 0 0 0,1-1 0 0 0,-1 1 1 0 0,-2 1-1 0 0,-4 3-15 0 0,-1 1 1 0 0,-13 11 0 0 0,17-13 7 0 0,-21 16-15 0 0,-1-1-1 0 0,-1-1 1 0 0,0-2 0 0 0,-2 0-1 0 0,0-2 1 0 0,0-2 0 0 0,-45 13-1 0 0,-24 10 25 0 0,1-1 0 0 0,43-17 57 0 0,19-5 60 0 0,0-2 0 0 0,-62 9 0 0 0,71-14-38 0 0,-10 1 78 0 0,35-6-151 0 0,0 0 0 0 0,-1 0 0 0 0,1 0 0 0 0,0 0 0 0 0,0-1 0 0 0,0 1 0 0 0,0-1 0 0 0,0 1 0 0 0,-1-1 0 0 0,1 0 0 0 0,0 0 0 0 0,1 0 0 0 0,-5-2 0 0 0,5 2-4 0 0,0 1 0 0 0,1-1 0 0 0,-1 0 0 0 0,0 0 0 0 0,0 0 0 0 0,1 0 0 0 0,-1 0 0 0 0,0-1 0 0 0,1 1-1 0 0,-1 0 1 0 0,1 0 0 0 0,-1 0 0 0 0,1 0 0 0 0,0-1 0 0 0,0 1 0 0 0,-1 0 0 0 0,1 0 0 0 0,0-1 0 0 0,0 1 0 0 0,0-2-1 0 0,6-29 71 0 0,-2 17-45 0 0,1-31 28 0 0,-3 25-13 0 0,1 0 0 0 0,7-29 0 0 0,0 2-50 0 0,4-13-16 0 0,-13 56 21 0 0,1 0 0 0 0,0 0 0 0 0,0 0 0 0 0,1 0 0 0 0,-1 1 0 0 0,1-1-1 0 0,0 1 1 0 0,7-8 0 0 0,-9 11 0 0 0,0 0 0 0 0,0 1 0 0 0,-1-1 0 0 0,1 0 0 0 0,0 1 0 0 0,0-1 0 0 0,0 1 0 0 0,0-1 0 0 0,0 1 0 0 0,0-1 0 0 0,1 1 0 0 0,-1 0 0 0 0,0-1 0 0 0,0 1 0 0 0,0 0 0 0 0,0 0 0 0 0,0 0 0 0 0,0 0 0 0 0,1 0-1 0 0,1 0 1 0 0,-1 1-1 0 0,1 0-1 0 0,0 0 0 0 0,-1 0 0 0 0,1 0 0 0 0,-1 0 1 0 0,1 0-1 0 0,-1 1 0 0 0,4 1 0 0 0,2 4-6 0 0,0 0 0 0 0,-1 0 1 0 0,12 13-1 0 0,11 22-64 0 0,35 60 0 0 0,-19-27 27 0 0,-22-37 196 0 0,-14-20 84 0 0,0-1 0 0 0,15 17 1 0 0,-21-29-188 0 0,1 0 0 0 0,-1-1 1 0 0,1 1-1 0 0,0-1 0 0 0,0 0 1 0 0,1-1-1 0 0,-1 1 0 0 0,1-1 0 0 0,0 0 1 0 0,10 4-1 0 0,-14-7-6 0 0,0 1 1 0 0,0 0 0 0 0,0-1-1 0 0,0 1 1 0 0,0 0-1 0 0,0 0 1 0 0,0 1-1 0 0,0-1 1 0 0,-1 0-1 0 0,1 1 1 0 0,0-1-1 0 0,-1 1 1 0 0,1-1-1 0 0,2 5 1 0 0,-3-3-468 0 0,1 1 0 0 0,-1-1 0 0 0,0 1 1 0 0,0-1-1 0 0,0 1 0 0 0,0 0 0 0 0,0 0 0 0 0,-1 4 1 0 0,2 13-3691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5:52.144"/>
    </inkml:context>
    <inkml:brush xml:id="br0">
      <inkml:brushProperty name="width" value="0.1" units="cm"/>
      <inkml:brushProperty name="height" value="0.1" units="cm"/>
      <inkml:brushProperty name="color" value="#E71224"/>
    </inkml:brush>
  </inkml:definitions>
  <inkml:trace contextRef="#ctx0" brushRef="#br0">0 278 2759 0 0,'98'-39'1584'0'0,"-63"31"-1280"0"0,-6 3-130 0 0,35-12 177 0 0,0 3 0 0 0,78-7 0 0 0,-108 19-247 0 0,0 1 0 0 0,40 5-1 0 0,-30-2-6 0 0,-8-2 108 0 0,56-6-1 0 0,-32 0-93 0 0,32-3-25 0 0,-42 4-4 0 0,0 1-1 0 0,81 5 1 0 0,28 10-72 0 0,-127-7-4 0 0,96 6 98 0 0,-107-10-82 0 0,0 0 1 0 0,0-2-1 0 0,0 0 0 0 0,24-6 1 0 0,17-3 200 0 0,-38 7-125 0 0,25-6-1 0 0,-38 7-86 0 0,0 2 0 0 0,0-1 0 0 0,21 1 0 0 0,8 0 9 0 0,109-20 19 0 0,56-5 40 0 0,31 13-69 0 0,-207 9-10 0 0,53-12 0 0 0,-16 3 0 0 0,-11 0 26 0 0,-36 8-3 0 0,42-5 0 0 0,-32 8-23 0 0,1-1 0 0 0,0 1 0 0 0,52 5 0 0 0,-62-1-259 0 0,1 1 0 0 0,-1 1 0 0 0,-1 1-1 0 0,1 1 1 0 0,-1 0 0 0 0,0 2 0 0 0,0 0-1 0 0,20 12 1 0 0,-18-6-2200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9:36.815"/>
    </inkml:context>
    <inkml:brush xml:id="br0">
      <inkml:brushProperty name="width" value="0.1" units="cm"/>
      <inkml:brushProperty name="height" value="0.1" units="cm"/>
      <inkml:brushProperty name="color" value="#F4F91B"/>
    </inkml:brush>
  </inkml:definitions>
  <inkml:trace contextRef="#ctx0" brushRef="#br0">0 0 2815 0 0,'29'3'296'0'0,"-12"2"-101"0"0,30 13 0 0 0,-31-11-172 0 0,0 0 0 0 0,24 5 0 0 0,-7-4 48 0 0,31 5 151 0 0,16 0 16 0 0,-49-7-162 0 0,1-1-1 0 0,40 0 0 0 0,111 4 288 0 0,-114-5-213 0 0,70 10-23 0 0,-82-6-127 0 0,104 2 0 0 0,-19-4 33 0 0,44-1 124 0 0,-149-5-25 0 0,51 6 0 0 0,-76-4-135 0 0,17 0 36 0 0,0-2-1 0 0,48-4 1 0 0,57-16 50 0 0,-133 20-83 0 0,128-12 242 0 0,-35 5-92 0 0,3 3-103 0 0,-32 2-22 0 0,65 1-25 0 0,-86 1 11 0 0,2 2 18 0 0,60 10 0 0 0,-96-10-23 0 0,36 2 33 0 0,0-2 0 0 0,75-6 0 0 0,-67 0 1 0 0,77 6 0 0 0,-75 0 2 0 0,92-7 0 0 0,-15-1 2 0 0,-41 0 20 0 0,117-12 124 0 0,-152 14-148 0 0,71-4 114 0 0,-50 6-72 0 0,41-1-82 0 0,35 9 151 0 0,80 6 130 0 0,-174-7-74 0 0,100-6 0 0 0,-129 3-162 0 0,-29-2-43 0 0,-1 0-1 0 0,1 0 1 0 0,-1 1-1 0 0,1-1 1 0 0,-1 0-1 0 0,1 1 1 0 0,-1 0-1 0 0,0-1 1 0 0,1 1-1 0 0,-1 0 1 0 0,0-1 0 0 0,1 1-1 0 0,-1 0 1 0 0,0 0-1 0 0,0 0 1 0 0,0 0-1 0 0,0 0 1 0 0,1 2-1 0 0,1 5-1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9:40.015"/>
    </inkml:context>
    <inkml:brush xml:id="br0">
      <inkml:brushProperty name="width" value="0.1" units="cm"/>
      <inkml:brushProperty name="height" value="0.1" units="cm"/>
      <inkml:brushProperty name="color" value="#F4F91B"/>
    </inkml:brush>
  </inkml:definitions>
  <inkml:trace contextRef="#ctx0" brushRef="#br0">1 284 3423 0 0,'0'-1'29'0'0,"1"1"-1"0"0,-1-1 0 0 0,1 1 1 0 0,-1 0-1 0 0,1 0 0 0 0,0 0 1 0 0,-1-1-1 0 0,1 1 0 0 0,0 0 1 0 0,-1 0-1 0 0,1 0 0 0 0,0 0 1 0 0,-1 0-1 0 0,1 0 0 0 0,0 0 1 0 0,-1 0-1 0 0,1 0 0 0 0,0 0 1 0 0,-1 0-1 0 0,1 1 0 0 0,0-1 1 0 0,0 0-1 0 0,15 8 599 0 0,-13-7-482 0 0,27 15 705 0 0,-9-4-428 0 0,30 11 0 0 0,-45-21-349 0 0,0 0 0 0 0,1 0 0 0 0,-1 0 0 0 0,1-1 0 0 0,-1 0 0 0 0,1 0 0 0 0,-1-1 0 0 0,1 0 0 0 0,10-1 0 0 0,113-8 697 0 0,-25-9-602 0 0,-28 5 107 0 0,151-8 0 0 0,-140 23-111 0 0,60-1 66 0 0,-124-3-205 0 0,0 0-1 0 0,-1-2 1 0 0,1 0 0 0 0,25-10 0 0 0,9-2 21 0 0,1 3 0 0 0,78-9 0 0 0,39 13 42 0 0,-113 8-58 0 0,64-10-1 0 0,138-33 152 0 0,-227 38-181 0 0,1 2 0 0 0,76 1 0 0 0,78 17 0 0 0,-22-1 0 0 0,228-18 139 0 0,-264 7-35 0 0,-94 0-91 0 0,29 3-13 0 0,-39-2 0 0 0,61-2 0 0 0,34-14 33 0 0,60-3-2 0 0,121 21 32 0 0,-279-3-62 0 0,122-5-3 0 0,-45 0 15 0 0,278 1 40 0 0,-310 3-58 0 0,82-2 136 0 0,-91-2-96 0 0,105-1 68 0 0,512 21 393 0 0,-168-25-432 0 0,-333-4 4 0 0,-43 0-72 0 0,217-4 4 0 0,-272 13 0 0 0,68-4 11 0 0,309-13 42 0 0,-396 18-42 0 0,361-22 42 0 0,-226 11 11 0 0,-80 9-64 0 0,39-3 0 0 0,9-6 0 0 0,-87 5 0 0 0,84 3 0 0 0,-31 13 17 0 0,-48-2 7 0 0,89-5-1 0 0,-99-6-23 0 0,19-2 0 0 0,108 6 0 0 0,-118 7 0 0 0,77 5 0 0 0,97-12 0 0 0,118 7 0 0 0,-295-1 0 0 0,44 6 0 0 0,-102-9 0 0 0,34-2 0 0 0,3 0 0 0 0,19 4 0 0 0,80 9 0 0 0,134 21 0 0 0,-215-27 0 0 0,102 2-2 0 0,20 2 68 0 0,-106-2-66 0 0,96 14 0 0 0,-148-15 0 0 0,30 6 0 0 0,101 7 0 0 0,-72-16 0 0 0,188 36 0 0 0,-191-28 0 0 0,-41-6 0 0 0,-37-5 6 0 0,-1-1-1 0 0,0-1 0 0 0,0 0 1 0 0,1-1-1 0 0,-1-1 0 0 0,0-1 1 0 0,0-1-1 0 0,0 0 0 0 0,22-9 1 0 0,-18 4 37 0 0,-5 1 189 0 0,1 1 0 0 0,26-6-1 0 0,-42 12-204 0 0,0 1 0 0 0,1-1 0 0 0,-1 1-1 0 0,0-1 1 0 0,1 1 0 0 0,-1 0 0 0 0,1 0-1 0 0,-1 0 1 0 0,1 0 0 0 0,-1 1 0 0 0,4 0-1 0 0,-5 0-31 0 0,0-1-1 0 0,0 1 1 0 0,0 0 0 0 0,0 0-1 0 0,-1 0 1 0 0,1 0-1 0 0,0-1 1 0 0,-1 1 0 0 0,1 0-1 0 0,-1 0 1 0 0,1 0-1 0 0,-1 1 1 0 0,1-1-1 0 0,-1 0 1 0 0,1 0 0 0 0,-1 0-1 0 0,0 0 1 0 0,0 0-1 0 0,0 0 1 0 0,0 0-1 0 0,0 1 1 0 0,0-1 0 0 0,0 0-1 0 0,0 0 1 0 0,0 0-1 0 0,-1 2 1 0 0,-1 13-212 0 0,-1 3-21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9:55.236"/>
    </inkml:context>
    <inkml:brush xml:id="br0">
      <inkml:brushProperty name="width" value="0.1" units="cm"/>
      <inkml:brushProperty name="height" value="0.1" units="cm"/>
      <inkml:brushProperty name="color" value="#F4F91B"/>
    </inkml:brush>
  </inkml:definitions>
  <inkml:trace contextRef="#ctx0" brushRef="#br0">1 154 455 0 0,'4'-12'-1'0'0,"6"-8"500"0"0,-6 17-177 0 0,0 0 1 0 0,0 0-1 0 0,0 0 1 0 0,1 0-1 0 0,-1 1 1 0 0,1-1-1 0 0,0 1 0 0 0,-1 0 1 0 0,1 1-1 0 0,0-1 1 0 0,8-1-1 0 0,7 0 191 0 0,34 0 0 0 0,5-2 76 0 0,135-15-24 0 0,15 2-65 0 0,159-7 953 0 0,-311 24-1390 0 0,78-7-51 0 0,45-1 43 0 0,-21 16-15 0 0,46-1-6 0 0,-178-7-45 0 0,229 0 86 0 0,-131 20-53 0 0,-93-12-14 0 0,0-2 1 0 0,1-1-1 0 0,-1-1 1 0 0,35-2-1 0 0,-26-5-2 0 0,237-7 116 0 0,59 46-67 0 0,-322-33-46 0 0,408 63-9 0 0,-299-44 0 0 0,47 6 0 0 0,-136-24 0 0 0,16 1 0 0 0,64-2 0 0 0,40-6 0 0 0,176 17 0 0 0,-234-7 0 0 0,115-9 0 0 0,-125-2 24 0 0,1 3 0 0 0,125 14 0 0 0,-180-7-24 0 0,190 29 0 0 0,-215-32-162 0 0,0 0 1 0 0,0 0-1 0 0,-1 0 0 0 0,9 5 0 0 0,-4 0-2981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49:56.521"/>
    </inkml:context>
    <inkml:brush xml:id="br0">
      <inkml:brushProperty name="width" value="0.1" units="cm"/>
      <inkml:brushProperty name="height" value="0.1" units="cm"/>
      <inkml:brushProperty name="color" value="#F4F91B"/>
    </inkml:brush>
  </inkml:definitions>
  <inkml:trace contextRef="#ctx0" brushRef="#br0">10 1 1727 0 0,'0'3'118'0'0,"0"-1"-1"0"0,-1 1 1 0 0,1 0-1 0 0,-1 0 1 0 0,0 0-1 0 0,-2 3 0 0 0,3-4 26 0 0,-1-1-1 0 0,0 1 1 0 0,1-1-1 0 0,-1 1 1 0 0,1 0 0 0 0,0-1-1 0 0,-1 1 1 0 0,1 0-1 0 0,0-1 1 0 0,0 3-1 0 0,0-3-104 0 0,1-1-1 0 0,-1 1 1 0 0,1 0-1 0 0,-1 0 0 0 0,1 0 1 0 0,-1-1-1 0 0,1 1 1 0 0,-1 0-1 0 0,1-1 1 0 0,0 1-1 0 0,-1 0 1 0 0,1-1-1 0 0,0 1 1 0 0,0-1-1 0 0,-1 1 1 0 0,1-1-1 0 0,0 1 1 0 0,0-1-1 0 0,0 0 1 0 0,0 1-1 0 0,-1-1 1 0 0,1 0-1 0 0,0 0 1 0 0,1 1-1 0 0,86 18 1110 0 0,-77-16-1081 0 0,0-1 1 0 0,0 1-1 0 0,1-2 1 0 0,-1 0 0 0 0,19-1-1 0 0,60-9 499 0 0,-58 5-368 0 0,35-1 0 0 0,41-1-68 0 0,-26 1-58 0 0,-4 4-71 0 0,1 3 0 0 0,153 25 0 0 0,-194-22 30 0 0,0-2-1 0 0,63-3 0 0 0,22 1 22 0 0,26 1 92 0 0,-35-2-3 0 0,104 7 86 0 0,-64-8-220 0 0,-133 0 0 0 0,440-21 126 0 0,-362 16 7 0 0,-44 2 25 0 0,60 4 0 0 0,-112 0-169 0 0,-1 0 0 0 0,1 0 1 0 0,0 1-1 0 0,-1 0 0 0 0,1-1 0 0 0,0 1 0 0 0,-1 0 1 0 0,1 0-1 0 0,-1 1 0 0 0,0-1 0 0 0,1 0 0 0 0,-1 1 1 0 0,0-1-1 0 0,0 1 0 0 0,0 0 0 0 0,0 0 0 0 0,0 0 1 0 0,0 0-1 0 0,0 0 0 0 0,-1 0 0 0 0,1 0 0 0 0,-1 1 1 0 0,1-1-1 0 0,1 5 0 0 0,4 8-150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50:20.798"/>
    </inkml:context>
    <inkml:brush xml:id="br0">
      <inkml:brushProperty name="width" value="0.1" units="cm"/>
      <inkml:brushProperty name="height" value="0.1" units="cm"/>
      <inkml:brushProperty name="color" value="#F4F91B"/>
    </inkml:brush>
  </inkml:definitions>
  <inkml:trace contextRef="#ctx0" brushRef="#br0">894 4 3023 0 0,'5'-3'266'0'0,"-5"6"-165"0"0,-6 9-20 0 0,-19 26 820 0 0,16-21-186 0 0,-24 27-1 0 0,-110 131 2022 0 0,30-35-1706 0 0,55-73-695 0 0,-2-3 1 0 0,-106 89-1 0 0,152-142-225 0 0,0 0 0 0 0,0-1 0 0 0,-1-1 1 0 0,0 0-1 0 0,-21 9 0 0 0,35-18-76 0 0,-1 1 0 0 0,0-1 0 0 0,0 1 0 0 0,0-1 0 0 0,0 0-1 0 0,0 0 1 0 0,0 0 0 0 0,0 0 0 0 0,0 0 0 0 0,1 0 0 0 0,-1 0 0 0 0,0-1 0 0 0,0 1 0 0 0,0-1 0 0 0,0 1 0 0 0,0-1 0 0 0,1 0-1 0 0,-1 1 1 0 0,0-1 0 0 0,1 0 0 0 0,-1 0 0 0 0,0 0 0 0 0,1-1 0 0 0,-1 1 0 0 0,1 0 0 0 0,0-1 0 0 0,-1 1 0 0 0,1 0 0 0 0,0-1-1 0 0,0 0 1 0 0,-1-1 0 0 0,-1-2 45 0 0,1 0 1 0 0,-1 0-1 0 0,1 0 0 0 0,0-1 0 0 0,0 1 0 0 0,1-1 1 0 0,0 1-1 0 0,0-1 0 0 0,0-6 0 0 0,1-4-40 0 0,2 1 0 0 0,0-1 0 0 0,0 0 0 0 0,2 1 0 0 0,0 0 0 0 0,10-25 0 0 0,3-16 16 0 0,37-93-303 0 0,-6 17-24 0 0,-44 120 180 0 0,7-34-183 0 0,-10 43 262 0 0,-1 1-1 0 0,0-1 0 0 0,0 1 0 0 0,0-1 0 0 0,0 1 1 0 0,0-1-1 0 0,-1 1 0 0 0,1-1 0 0 0,-1 1 0 0 0,1-1 0 0 0,-1 1 1 0 0,0-1-1 0 0,0 1 0 0 0,0 0 0 0 0,-2-4 0 0 0,2 6 12 0 0,1 0-1 0 0,0 0 1 0 0,0 0 0 0 0,0 0-1 0 0,0-1 1 0 0,-1 1-1 0 0,1 0 1 0 0,0 0-1 0 0,0 0 1 0 0,0 0 0 0 0,-1-1-1 0 0,1 1 1 0 0,0 0-1 0 0,0 0 1 0 0,0 0-1 0 0,-1 0 1 0 0,1 0 0 0 0,0 0-1 0 0,0 0 1 0 0,-1 0-1 0 0,1 0 1 0 0,0 0-1 0 0,0 0 1 0 0,-1 0 0 0 0,1 0-1 0 0,0 0 1 0 0,0 0-1 0 0,-1 0 1 0 0,1 0-1 0 0,0 0 1 0 0,0 0 0 0 0,-1 0-1 0 0,1 0 1 0 0,0 0-1 0 0,0 1 1 0 0,0-1-1 0 0,-1 0 1 0 0,1 0-1 0 0,0 0 1 0 0,0 0 0 0 0,0 1-1 0 0,-1-1 1 0 0,1 0-1 0 0,0 0 1 0 0,0 0-1 0 0,0 1 1 0 0,0-1 0 0 0,0 0-1 0 0,-1 0 1 0 0,1 1-1 0 0,-7 14-57 0 0,6-13 46 0 0,-2 5-12 0 0,1 0 0 0 0,1 1 0 0 0,-1-1-1 0 0,1 0 1 0 0,0 0 0 0 0,1 1 0 0 0,0-1 0 0 0,0 1 0 0 0,2 8 0 0 0,1 5-30 0 0,10 41-1 0 0,-6-39 91 0 0,2 1 0 0 0,1-1 0 0 0,0-1-1 0 0,2 0 1 0 0,0 0 0 0 0,2-1 0 0 0,0-1-1 0 0,2 0 1 0 0,0-2 0 0 0,1 1-1 0 0,0-2 1 0 0,39 30 0 0 0,-24-21 136 0 0,-19-15 8 0 0,0-1 0 0 0,0 0-1 0 0,21 11 1 0 0,-34-21-174 0 0,0 0 0 0 0,0 0-1 0 0,0 0 1 0 0,0 1 0 0 0,1-1-1 0 0,-1 0 1 0 0,0 0 0 0 0,0 0-1 0 0,0 0 1 0 0,0 0-1 0 0,0 0 1 0 0,0 0 0 0 0,0 0-1 0 0,0 0 1 0 0,0 0 0 0 0,0 0-1 0 0,0 0 1 0 0,1 0 0 0 0,-1 0-1 0 0,0 0 1 0 0,0 0 0 0 0,0 0-1 0 0,0 0 1 0 0,0 0 0 0 0,0-1-1 0 0,0 1 1 0 0,0 0 0 0 0,0 0-1 0 0,0 0 1 0 0,0 0-1 0 0,0 0 1 0 0,0 0 0 0 0,1 0-1 0 0,-1 0 1 0 0,0 0 0 0 0,0 0-1 0 0,0 0 1 0 0,0 0 0 0 0,0 0-1 0 0,0 0 1 0 0,0 0 0 0 0,0-1-1 0 0,0 1 1 0 0,0 0 0 0 0,0 0-1 0 0,0 0 1 0 0,0 0 0 0 0,0 0-1 0 0,0 0 1 0 0,0 0-1 0 0,0 0 1 0 0,0 0 0 0 0,0 0-1 0 0,0 0 1 0 0,0-1 0 0 0,0 1-1 0 0,0 0 1 0 0,0 0 0 0 0,0 0-1 0 0,0 0 1 0 0,0 0 0 0 0,0 0-1 0 0,-3-11 250 0 0,-8-16 125 0 0,8 21-343 0 0,-24-59 13 0 0,-54-124 225 0 0,57 139-185 0 0,-52-78-1 0 0,71 120-97 0 0,-1 0-1 0 0,0 1 1 0 0,0-1-1 0 0,-1 1 1 0 0,0 1-1 0 0,-16-12 1 0 0,21 16 7 0 0,-1 1 0 0 0,1-1 0 0 0,0 1 0 0 0,-1 0 1 0 0,1 0-1 0 0,0 0 0 0 0,-1 0 0 0 0,1 0 0 0 0,-1 1 0 0 0,0-1 0 0 0,1 1 0 0 0,-1 0 0 0 0,1 0 1 0 0,-1 0-1 0 0,0 0 0 0 0,1 0 0 0 0,-1 0 0 0 0,1 1 0 0 0,-1-1 0 0 0,0 1 0 0 0,1-1 1 0 0,-1 1-1 0 0,1 0 0 0 0,0 0 0 0 0,-1 1 0 0 0,1-1 0 0 0,0 0 0 0 0,-1 1 0 0 0,1-1 0 0 0,-3 4 1 0 0,-15 16-41 0 0,0 1 0 0 0,-30 43 1 0 0,34-41 12 0 0,-2-1 1 0 0,0-1 0 0 0,-23 20-1 0 0,41-41 30 0 0,-3 1 0 0 0,1 0 0 0 0,-1 0 0 0 0,1 1 0 0 0,0-1 0 0 0,0 1 0 0 0,-2 2 0 0 0,3-4 0 0 0,1-1 0 0 0,0 0 0 0 0,0 0 0 0 0,0 1 0 0 0,0-1 0 0 0,0 0 0 0 0,0 1 0 0 0,0-1 0 0 0,0 0 0 0 0,0 0 0 0 0,0 1 0 0 0,0-1 0 0 0,0 0 0 0 0,0 0 0 0 0,0 1 0 0 0,0-1 0 0 0,0 0 0 0 0,0 0 0 0 0,0 1 0 0 0,0-1 0 0 0,0 0 0 0 0,0 0 0 0 0,1 1 0 0 0,-1-1 0 0 0,0 0 0 0 0,0 0 0 0 0,0 1 0 0 0,0-1 0 0 0,1 0 0 0 0,13 5 0 0 0,6-5 101 0 0,1-1-1 0 0,-1-1 1 0 0,0 0-1 0 0,0-2 1 0 0,24-6-1 0 0,13-3 113 0 0,128-13 374 0 0,-157 24-530 0 0,0 1 0 0 0,1 1 1 0 0,-1 2-1 0 0,43 7 1 0 0,-66-8-56 0 0,0 0 0 0 0,-1 0 1 0 0,1 0-1 0 0,0 1 1 0 0,-1-1-1 0 0,1 1 0 0 0,-1 0 1 0 0,1 1-1 0 0,-1-1 0 0 0,0 1 1 0 0,0 0-1 0 0,0 0 1 0 0,0 0-1 0 0,-1 0 0 0 0,1 1 1 0 0,-1-1-1 0 0,0 1 1 0 0,0 0-1 0 0,0 0 0 0 0,0 0 1 0 0,-1 1-1 0 0,0-1 0 0 0,0 1 1 0 0,0-1-1 0 0,0 1 1 0 0,-1-1-1 0 0,0 1 0 0 0,1 0 1 0 0,-2 0-1 0 0,1 0 0 0 0,-1 0 1 0 0,0 5-1 0 0,0 5-169 0 0,-1 0 0 0 0,-1-1-1 0 0,0 1 1 0 0,-1 0 0 0 0,-1-1-1 0 0,-1 1 1 0 0,-6 16 0 0 0,-10 22-511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50:24.870"/>
    </inkml:context>
    <inkml:brush xml:id="br0">
      <inkml:brushProperty name="width" value="0.1" units="cm"/>
      <inkml:brushProperty name="height" value="0.1" units="cm"/>
      <inkml:brushProperty name="color" value="#F4F91B"/>
    </inkml:brush>
  </inkml:definitions>
  <inkml:trace contextRef="#ctx0" brushRef="#br0">1 68 2327 0 0,'15'-4'99'0'0,"0"0"0"0"0,1 1 0 0 0,0 1-1 0 0,0 1 1 0 0,-1 0 0 0 0,31 3-1 0 0,-35-2 3 0 0,97 8 214 0 0,12 0-187 0 0,-96-8-104 0 0,-1-1 0 0 0,1-1 1 0 0,25-6-1 0 0,-12 3 130 0 0,-1 2 0 0 0,1 1 0 0 0,0 2-1 0 0,41 6 1 0 0,-24-3-71 0 0,227 5 520 0 0,-181-13-403 0 0,-64 2-127 0 0,72 3 1 0 0,-20 1-63 0 0,0 1-12 0 0,-26 2 80 0 0,-21-1 149 0 0,42 7 1 0 0,-47-4-134 0 0,1-2 0 0 0,68-1 0 0 0,72-15 111 0 0,-15 0-83 0 0,17 14 8 0 0,59-4 146 0 0,-176-4-169 0 0,-25 1 0 0 0,1 2 0 0 0,0 2 1 0 0,58 5-1 0 0,-12 1-50 0 0,-54-4-60 0 0,39 6-1 0 0,3 3 3 0 0,133 3 0 0 0,-168-14 72 0 0,0-2-1 0 0,0-2 0 0 0,0-1 0 0 0,48-16 0 0 0,7-12 476 0 0,-43 15-202 0 0,-47 18-337 0 0,7-1 87 0 0,-9 15-360 0 0,-1-5 75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50:28.503"/>
    </inkml:context>
    <inkml:brush xml:id="br0">
      <inkml:brushProperty name="width" value="0.1" units="cm"/>
      <inkml:brushProperty name="height" value="0.1" units="cm"/>
      <inkml:brushProperty name="color" value="#F4F91B"/>
    </inkml:brush>
  </inkml:definitions>
  <inkml:trace contextRef="#ctx0" brushRef="#br0">1 85 919 0 0,'27'-4'299'0'0,"54"0"-1"0"0,-29 2-152 0 0,427-14 727 0 0,-246 19-662 0 0,-55 0-106 0 0,155-2-39 0 0,-237 1-44 0 0,31 0 54 0 0,-3-4 145 0 0,183-9 590 0 0,-76 10-520 0 0,-201 2-291 0 0,92 8 53 0 0,3-5-53 0 0,31 0 0 0 0,33 2 68 0 0,1 1 0 0 0,-126-9-57 0 0,103-6 66 0 0,-108 5 65 0 0,1 2 0 0 0,-1 3 0 0 0,76 12 0 0 0,-5 0-126 0 0,1-6 0 0 0,-1-5 0 0 0,139-15 0 0 0,-91 3 42 0 0,-135 8-52 0 0,90-13 136 0 0,-86 8-61 0 0,242-25 1249 0 0,-256 28-1336 0 0,80-10 347 0 0,-59-2-61 0 0,-33 11-90 0 0,-19 2-166 0 0,1 1 1 0 0,0 1 0 0 0,0-1-1 0 0,1 0 1 0 0,-1 1 0 0 0,0-1-1 0 0,0 1 1 0 0,0 0 0 0 0,0 0-1 0 0,0 0 1 0 0,6 2 0 0 0,-9-2-26 0 0,0 0 1 0 0,1 0 0 0 0,-1 1-1 0 0,0-1 1 0 0,0 0 0 0 0,1 0-1 0 0,-1 1 1 0 0,0-1 0 0 0,1 0-1 0 0,-1 1 1 0 0,0-1-1 0 0,0 1 1 0 0,0-1 0 0 0,0 0-1 0 0,1 1 1 0 0,-1-1 0 0 0,0 0-1 0 0,0 1 1 0 0,0-1 0 0 0,0 1-1 0 0,0-1 1 0 0,0 0 0 0 0,0 1-1 0 0,0-1 1 0 0,0 1-1 0 0,0-1 1 0 0,0 1 0 0 0,-3 13-1534 0 0,2-13 951 0 0,-2 8-1920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54:55.763"/>
    </inkml:context>
    <inkml:brush xml:id="br0">
      <inkml:brushProperty name="width" value="0.1" units="cm"/>
      <inkml:brushProperty name="height" value="0.1" units="cm"/>
      <inkml:brushProperty name="color" value="#F4F91B"/>
    </inkml:brush>
  </inkml:definitions>
  <inkml:trace contextRef="#ctx0" brushRef="#br0">1 40 1087 0 0,'22'2'102'0'0,"-20"-1"-87"0"0,-1-1-1 0 0,1 1 1 0 0,-1-1-1 0 0,1 0 1 0 0,0 0 0 0 0,-1 0-1 0 0,1 0 1 0 0,-1 0 0 0 0,1 0-1 0 0,0 0 1 0 0,-1-1-1 0 0,1 1 1 0 0,-1 0 0 0 0,1-1-1 0 0,-1 1 1 0 0,1-1-1 0 0,-1 0 1 0 0,1 0 0 0 0,-1 1-1 0 0,0-1 1 0 0,1 0-1 0 0,-1 0 1 0 0,0 0 0 0 0,0 0-1 0 0,0 0 1 0 0,2-3-1 0 0,-2 3 38 0 0,-1 1-1 0 0,1-1 1 0 0,0 1-1 0 0,-1-1 1 0 0,1 0-1 0 0,0 1 1 0 0,-1-1-1 0 0,1 1 0 0 0,0-1 1 0 0,0 1-1 0 0,0 0 1 0 0,-1-1-1 0 0,1 1 1 0 0,0 0-1 0 0,0 0 1 0 0,0-1-1 0 0,0 1 0 0 0,0 0 1 0 0,-1 0-1 0 0,1 0 1 0 0,0 0-1 0 0,0 0 1 0 0,1 0-1 0 0,-2 1-35 0 0,0-1-1 0 0,0 1 1 0 0,0-1-1 0 0,0 1 1 0 0,0-1-1 0 0,0 1 1 0 0,1-1-1 0 0,-1 1 0 0 0,0-1 1 0 0,0 1-1 0 0,0-1 1 0 0,0 1-1 0 0,1-1 1 0 0,-1 1-1 0 0,0-1 1 0 0,0 1-1 0 0,1-1 1 0 0,-1 0-1 0 0,0 1 1 0 0,1-1-1 0 0,-1 0 1 0 0,1 1-1 0 0,-1-1 1 0 0,0 0-1 0 0,1 1 1 0 0,-1-1-1 0 0,1 0 1 0 0,-1 0-1 0 0,1 1 1 0 0,-1-1-1 0 0,1 0 1 0 0,0 0-5 0 0,-1 0 0 0 0,1 0 0 0 0,0 0 0 0 0,-1 0 0 0 0,1 0 0 0 0,0-1 0 0 0,-1 1 1 0 0,1 0-1 0 0,0 0 0 0 0,-1-1 0 0 0,1 1 0 0 0,-1 0 0 0 0,1-1 0 0 0,0 1 0 0 0,-1 0 0 0 0,1-1 1 0 0,-1 1-1 0 0,1-1 0 0 0,-1 1 0 0 0,0-1 0 0 0,1 1 0 0 0,-1-1 0 0 0,1 1 0 0 0,-1-1 0 0 0,0 0 1 0 0,1 1-1 0 0,-1-2 0 0 0,1 2-6 0 0,-1-1 0 0 0,0 1 1 0 0,1 0-1 0 0,-1-1 0 0 0,0 1 0 0 0,1-1 1 0 0,-1 1-1 0 0,0-1 0 0 0,0 1 0 0 0,0-1 1 0 0,1 0-1 0 0,-1 1 0 0 0,0-1 1 0 0,0 1-1 0 0,0-1 0 0 0,0 1 0 0 0,0-1 1 0 0,0 1-1 0 0,0-1 0 0 0,0 0 0 0 0,0 1 1 0 0,0-1-1 0 0,0 1 0 0 0,0-1 1 0 0,-1 1-1 0 0,1-1 0 0 0,0 1 0 0 0,0-1 1 0 0,-1 1-1 0 0,1-1 0 0 0,0 1 0 0 0,0-1 1 0 0,-1 1-1 0 0,1-1 0 0 0,-1 1 1 0 0,1-1-1 0 0,0 1 0 0 0,-1 0 0 0 0,1-1 1 0 0,-1 1-1 0 0,1 0 0 0 0,-1-1 0 0 0,1 1 1 0 0,-1 0-1 0 0,1 0 0 0 0,-1-1 1 0 0,1 1-1 0 0,-2 0 0 0 0,1 0 9 0 0,-1 0 0 0 0,0 0 0 0 0,1 0 0 0 0,-1 0 0 0 0,1 0 0 0 0,-1 0-1 0 0,0 0 1 0 0,1 1 0 0 0,-1-1 0 0 0,0 1 0 0 0,1-1 0 0 0,-1 1 0 0 0,1 0 0 0 0,-1-1 0 0 0,1 1 0 0 0,-2 1-1 0 0,-6 6-13 0 0,5-3 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54:56.766"/>
    </inkml:context>
    <inkml:brush xml:id="br0">
      <inkml:brushProperty name="width" value="0.1" units="cm"/>
      <inkml:brushProperty name="height" value="0.1" units="cm"/>
      <inkml:brushProperty name="color" value="#F4F91B"/>
    </inkml:brush>
  </inkml:definitions>
  <inkml:trace contextRef="#ctx0" brushRef="#br0">2495 38 1087 0 0,'-2'0'16'0'0,"0"-1"-1"0"0,0 1 1 0 0,0-1-1 0 0,0 1 1 0 0,0-1-1 0 0,0 0 1 0 0,0 0-1 0 0,0 0 1 0 0,-2-2-1 0 0,-15-5 374 0 0,-7 4-97 0 0,0 2-1 0 0,-1 1 0 0 0,1 1 0 0 0,-1 1 1 0 0,-34 6-1 0 0,17-2 65 0 0,-141 8 692 0 0,77-17-416 0 0,-1 0-177 0 0,47 8-220 0 0,0-4 0 0 0,-69-7 0 0 0,-40-6 411 0 0,13 2-254 0 0,111 7-224 0 0,-93 4-1 0 0,-45 17 38 0 0,171-15-183 0 0,-48 3 48 0 0,-89-3-1 0 0,-61-17 30 0 0,170 11-81 0 0,-97 0 50 0 0,115 5-51 0 0,-1 1 0 0 0,1 2 0 0 0,-40 10 0 0 0,0 0 30 0 0,34-9-14 0 0,25-4 56 0 0,3-1 79 0 0,3 1 14 0 0,12 9 3 0 0,-7-2-142 0 0,0 3-134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55:03.006"/>
    </inkml:context>
    <inkml:brush xml:id="br0">
      <inkml:brushProperty name="width" value="0.1" units="cm"/>
      <inkml:brushProperty name="height" value="0.1" units="cm"/>
      <inkml:brushProperty name="color" value="#66CC00"/>
    </inkml:brush>
  </inkml:definitions>
  <inkml:trace contextRef="#ctx0" brushRef="#br0">80 17 2303 0 0,'-3'0'156'0'0,"1"-1"-1"0"0,-1 1 1 0 0,1-1-1 0 0,-1 1 1 0 0,1 0-1 0 0,-1 0 0 0 0,1 0 1 0 0,-1 0-1 0 0,1 1 1 0 0,-1-1-1 0 0,0 1 1 0 0,1-1-1 0 0,0 1 0 0 0,-1 0 1 0 0,1 0-1 0 0,-1 0 1 0 0,-3 3-1 0 0,-17 5 2615 0 0,16-9-758 0 0,8-3-881 0 0,10-5-95 0 0,-4 5-862 0 0,0 0 0 0 0,1 0 1 0 0,-1 1-1 0 0,1 0 0 0 0,0 0 0 0 0,-1 1 1 0 0,1 0-1 0 0,0 0 0 0 0,9 1 0 0 0,6 1 229 0 0,39 8-1 0 0,-48-6-267 0 0,-1 0 1 0 0,1-1-1 0 0,0-1 0 0 0,0 0 1 0 0,-1-1-1 0 0,1 0 0 0 0,0-1 1 0 0,21-4-1 0 0,-11-1 108 0 0,-1 1-1 0 0,1 2 1 0 0,-1 0-1 0 0,1 2 1 0 0,30 1 0 0 0,121 18 114 0 0,-54-3-74 0 0,155-2 69 0 0,-208-11-260 0 0,0 3 0 0 0,-1 3 0 0 0,112 27 0 0 0,-135-23-85 0 0,94 20 63 0 0,-110-27-53 0 0,0-2 0 0 0,57 1 0 0 0,106-4 303 0 0,-125 2-219 0 0,-1 3-1 0 0,82 17 1 0 0,-78-11-60 0 0,97 3 0 0 0,70-16 69 0 0,-171 3-71 0 0,68 9 0 0 0,-68-4-9 0 0,65-1 0 0 0,124-23 66 0 0,114 0 64 0 0,-118 10-160 0 0,-193 4 0 0 0,69 6 0 0 0,59 12 8 0 0,52 1 48 0 0,-109-13-56 0 0,61 0 0 0 0,-8-3 49 0 0,68-4 30 0 0,-170 5-79 0 0,130 14 0 0 0,-148-7 0 0 0,352 6 0 0 0,270-17 64 0 0,-317-20-31 0 0,-44 0 9 0 0,170-4 11 0 0,-226 26-53 0 0,-11 0 0 0 0,583-33 64 0 0,-302 18-64 0 0,-313 12 0 0 0,-82 3 0 0 0,22 5-1 0 0,-2 0 13 0 0,285-18 41 0 0,-248 24-53 0 0,-61 0 0 0 0,223-18 64 0 0,-261-1-64 0 0,146 5 0 0 0,211-4 0 0 0,-39-3 66 0 0,-181 9-68 0 0,229 25 2 0 0,-462-22 0 0 0,88 4 0 0 0,100-10 0 0 0,-100 2 0 0 0,95 6 0 0 0,-12 13 0 0 0,153 11 0 0 0,-237-20 0 0 0,159 4 0 0 0,91-1 0 0 0,-314-7 0 0 0,295 12 0 0 0,212-2 0 0 0,-261 3-4 0 0,-123-3 72 0 0,193-12 4 0 0,98-9-72 0 0,-245-6 28 0 0,40 0 8 0 0,-37 27-36 0 0,-90-4 0 0 0,-75-7 0 0 0,37-5 0 0 0,4 0 0 0 0,39-1 0 0 0,24 1 0 0 0,-11 9 0 0 0,117 3 0 0 0,-209-8 0 0 0,199-4 0 0 0,4 4 0 0 0,73-6 0 0 0,-189-10 0 0 0,62-5 0 0 0,-163 19 8 0 0,22 0 26 0 0,-39 2-32 0 0,-1 0 0 0 0,1 1-1 0 0,-1-1 1 0 0,1 1 0 0 0,-1-1-1 0 0,1 1 1 0 0,-1 0 0 0 0,1 0-1 0 0,-1 0 1 0 0,0 0 0 0 0,1 0-1 0 0,3 4 1 0 0,-5-4-116 0 0,1 1 1 0 0,-1 0-1 0 0,0 0 0 0 0,0 0 1 0 0,0 0-1 0 0,0 1 0 0 0,0-1 0 0 0,-1 0 1 0 0,1 0-1 0 0,-1 1 0 0 0,1-1 0 0 0,-1 0 1 0 0,0 0-1 0 0,0 1 0 0 0,0-1 1 0 0,0 5-1 0 0,-3 16-961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5:55.013"/>
    </inkml:context>
    <inkml:brush xml:id="br0">
      <inkml:brushProperty name="width" value="0.1" units="cm"/>
      <inkml:brushProperty name="height" value="0.1" units="cm"/>
      <inkml:brushProperty name="color" value="#E71224"/>
    </inkml:brush>
  </inkml:definitions>
  <inkml:trace contextRef="#ctx0" brushRef="#br0">1 54 1839 0 0,'5'3'215'0'0,"1"0"0"0"0,0-1 0 0 0,-1 0 0 0 0,1 0 0 0 0,0-1 0 0 0,0 1 0 0 0,0-1 0 0 0,0 0 0 0 0,0-1 0 0 0,0 1 0 0 0,9-2 0 0 0,392-35 1717 0 0,-362 31-1900 0 0,65-10 56 0 0,181 0 0 0 0,-263 16-86 0 0,312-2 359 0 0,163 7 490 0 0,-273-1-542 0 0,-117-10-192 0 0,-85 2-116 0 0,-23 2-12 0 0,0 0 1 0 0,0 1-1 0 0,0-1 1 0 0,0 1-1 0 0,0 0 0 0 0,0 0 1 0 0,0 1-1 0 0,0 0 1 0 0,7 1-1 0 0,-6 2-196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55:16.144"/>
    </inkml:context>
    <inkml:brush xml:id="br0">
      <inkml:brushProperty name="width" value="0.1" units="cm"/>
      <inkml:brushProperty name="height" value="0.1" units="cm"/>
      <inkml:brushProperty name="color" value="#66CC00"/>
    </inkml:brush>
  </inkml:definitions>
  <inkml:trace contextRef="#ctx0" brushRef="#br0">51 50 1839 0 0,'-5'4'32'0'0,"-1"-1"0"0"0,0 1-1 0 0,1 0 1 0 0,-1 0 0 0 0,1 0-1 0 0,-5 7 1 0 0,9-11 46 0 0,1 1 0 0 0,-1 0 0 0 0,0-1 0 0 0,1 1 1 0 0,-1 0-1 0 0,1 0 0 0 0,-1-1 0 0 0,1 1 0 0 0,-1 0 0 0 0,1 0 1 0 0,-1 0-1 0 0,1 0 0 0 0,0 0 0 0 0,0 0 0 0 0,-1-1 0 0 0,1 1 1 0 0,0 0-1 0 0,0 0 0 0 0,0 0 0 0 0,0 0 0 0 0,0 0 0 0 0,0 0 1 0 0,0 0-1 0 0,0 0 0 0 0,1 0 0 0 0,-1 0 0 0 0,0-1 0 0 0,1 1 1 0 0,-1 0-1 0 0,0 0 0 0 0,1 0 0 0 0,-1 0 0 0 0,1-1 0 0 0,-1 1 1 0 0,1 0-1 0 0,-1 0 0 0 0,2 1 0 0 0,0-1 54 0 0,1 0 1 0 0,-1 0-1 0 0,0 1 0 0 0,1-1 1 0 0,-1-1-1 0 0,0 1 0 0 0,1 0 1 0 0,-1-1-1 0 0,1 1 0 0 0,-1-1 1 0 0,1 0-1 0 0,3 1 0 0 0,27-4 680 0 0,-1 0-1 0 0,0-2 0 0 0,53-16 0 0 0,-55 14-632 0 0,-17 4-77 0 0,1-1 58 0 0,1 0 0 0 0,19-1 0 0 0,73-9 354 0 0,10-1-247 0 0,-105 15-242 0 0,18-2 80 0 0,35 2 0 0 0,-12 3-55 0 0,97 10 113 0 0,-129-11-125 0 0,-1-1 0 0 0,1-1 0 0 0,23-3 1 0 0,16 0 0 0 0,67-5 190 0 0,-103 7-192 0 0,-2 0 38 0 0,0 0 0 0 0,-1-2-1 0 0,31-7 1 0 0,-42 7-52 0 0,1 0-1 0 0,0 1 1 0 0,-1 0-1 0 0,1 1 1 0 0,0 1-1 0 0,0-1 1 0 0,0 1-1 0 0,14 3 1 0 0,16 2 54 0 0,16 4 27 0 0,-34-4-74 0 0,0-2-1 0 0,0 0 0 0 0,33-1 1 0 0,-12-3 78 0 0,-1-1 0 0 0,1-3 0 0 0,49-10 0 0 0,-63 7-68 0 0,1 2 1 0 0,0 1-1 0 0,-1 2 1 0 0,59 0-1 0 0,2 6 24 0 0,97 17-64 0 0,-90-13 64 0 0,0-4-64 0 0,49-2 0 0 0,-131-1 29 0 0,27 4-1 0 0,5-1 33 0 0,-14 0-34 0 0,-1 0 1 0 0,1 3-1 0 0,-1 0 1 0 0,49 18-1 0 0,-5-3 92 0 0,-72-19-118 0 0,-1-1 0 0 0,1 1 0 0 0,-1-1 0 0 0,1 1 1 0 0,-1 1-1 0 0,0-1 0 0 0,1 1 0 0 0,6 5 0 0 0,-8-6 395 0 0,-7-11 195 0 0,1 6-504 0 0,1 0-1 0 0,0 0 1 0 0,-1 0 0 0 0,1 0 0 0 0,-5-4 0 0 0,3 5-29 0 0,-8-4 111 0 0,11 6-165 0 0,-1 1 1 0 0,1-1-1 0 0,0 1 1 0 0,0-1-1 0 0,0 1 0 0 0,0 0 1 0 0,0 0-1 0 0,0-1 1 0 0,0 1-1 0 0,0 0 0 0 0,0 0 1 0 0,-1 1-1 0 0,-30 34-877 0 0,17-17-134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55:52.563"/>
    </inkml:context>
    <inkml:brush xml:id="br0">
      <inkml:brushProperty name="width" value="0.1" units="cm"/>
      <inkml:brushProperty name="height" value="0.1" units="cm"/>
      <inkml:brushProperty name="color" value="#66CC00"/>
    </inkml:brush>
  </inkml:definitions>
  <inkml:trace contextRef="#ctx0" brushRef="#br0">7 143 3767 0 0,'-2'1'13'0'0,"2"-1"-7"0"0,0 0 0 0 0,0 0 0 0 0,0-1 1 0 0,0 1-1 0 0,1 0 0 0 0,-1 0 0 0 0,0 0 0 0 0,0 0 0 0 0,0 0 0 0 0,0 0 0 0 0,0-1 0 0 0,0 1 0 0 0,-1 0 0 0 0,1 0 1 0 0,0 0-1 0 0,0 0 0 0 0,0 0 0 0 0,0 0 0 0 0,0-1 0 0 0,0 1 0 0 0,0 0 0 0 0,0 0 0 0 0,0 0 0 0 0,0 0 0 0 0,0 0 1 0 0,0 0-1 0 0,0 0 0 0 0,0-1 0 0 0,-1 1 0 0 0,1 0 0 0 0,0 0 0 0 0,0 0 0 0 0,0 0 0 0 0,0 0 0 0 0,0 0 0 0 0,0 0 1 0 0,0 0-1 0 0,-1 0 0 0 0,1 0 0 0 0,0 0 0 0 0,0 0 0 0 0,0 0 0 0 0,0 0 0 0 0,0 0 0 0 0,-1 0 0 0 0,1 0 0 0 0,0 0 0 0 0,0 0 1 0 0,0 0-1 0 0,0 0 0 0 0,0 0 0 0 0,0 0 0 0 0,-1 0 0 0 0,1 0 0 0 0,0 0 0 0 0,0 0 0 0 0,0 0 0 0 0,0 0 0 0 0,0 0 1 0 0,0 0-1 0 0,-1 1 259 0 0,3-2-64 0 0,-1 1 1 0 0,1-1-1 0 0,-1 1 0 0 0,0-1 1 0 0,1 1-1 0 0,-1-1 1 0 0,1 0-1 0 0,-1 0 1 0 0,0 0-1 0 0,0 0 0 0 0,3-2 1 0 0,-3 2-34 0 0,1-1 1 0 0,0 1-1 0 0,-1 0 1 0 0,1 0-1 0 0,0 0 1 0 0,0 0-1 0 0,0 0 1 0 0,2-1-1 0 0,22-2 390 0 0,0 2 1 0 0,41 0-1 0 0,29-2 288 0 0,-66-1-511 0 0,-1-2-1 0 0,51-19 0 0 0,-41 12-115 0 0,-11 6-91 0 0,1 2 0 0 0,-1 1 0 0 0,1 1 0 0 0,1 1 0 0 0,47 2 0 0 0,38-2 153 0 0,67 2 302 0 0,-90 10-482 0 0,-64-5-67 0 0,1-1 1 0 0,-1-1 0 0 0,1-2 0 0 0,28-3-1 0 0,11-5 28 0 0,1 4-1 0 0,-1 2 0 0 0,83 8 1 0 0,0 1-21 0 0,-64-5 46 0 0,-34-2 51 0 0,84-12 0 0 0,-39 2 0 0 0,213 8 165 0 0,-218 5-244 0 0,163-15-1 0 0,-210 8-46 0 0,77 2 0 0 0,45 13 40 0 0,81 1 11 0 0,27-23-10 0 0,-210 12-53 0 0,103 16 0 0 0,-24-2 0 0 0,130 4 0 0 0,120 14 64 0 0,-331-25-64 0 0,-9-1 0 0 0,1-2 0 0 0,-1-2 0 0 0,65-6 0 0 0,-14-7 11 0 0,-68 6 6 0 0,0 2 0 0 0,46 4 0 0 0,-13 0 39 0 0,-21-2-48 0 0,19 1-7 0 0,125-15 0 0 0,-26-5-1 0 0,-144 17 0 0 0,431-20 0 0 0,-442 22 0 0 0,200-21 0 0 0,-126 11 0 0 0,-37 7 0 0 0,-1 2 0 0 0,57 7 0 0 0,47-1 0 0 0,-83-7 0 0 0,107-6 0 0 0,94-4 0 0 0,1 18 0 0 0,-238-5 0 0 0,144-2 0 0 0,0 0 0 0 0,253 8 0 0 0,-217 1 0 0 0,-121-4 0 0 0,167-13 0 0 0,-172 4 0 0 0,-80 5 0 0 0,1 1 0 0 0,-1-1 0 0 0,1 2 0 0 0,-1-1 0 0 0,0 1 0 0 0,1 0 0 0 0,-1 1 0 0 0,9 4 0 0 0,-15-6-20 0 0,0 0-1 0 0,0 0 0 0 0,1 0 1 0 0,-1 0-1 0 0,0 1 1 0 0,-1-1-1 0 0,1 1 0 0 0,0 0 1 0 0,0 0-1 0 0,-1-1 1 0 0,1 1-1 0 0,-1 0 0 0 0,1 0 1 0 0,-1 0-1 0 0,0 0 0 0 0,0 1 1 0 0,0-1-1 0 0,0 0 1 0 0,0 0-1 0 0,0 1 0 0 0,-1-1 1 0 0,1 1-1 0 0,-1-1 1 0 0,0 0-1 0 0,1 4 0 0 0,-4 14-259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55:53.902"/>
    </inkml:context>
    <inkml:brush xml:id="br0">
      <inkml:brushProperty name="width" value="0.1" units="cm"/>
      <inkml:brushProperty name="height" value="0.1" units="cm"/>
      <inkml:brushProperty name="color" value="#66CC00"/>
    </inkml:brush>
  </inkml:definitions>
  <inkml:trace contextRef="#ctx0" brushRef="#br0">4 85 3767 0 0,'4'7'-5'0'0,"-5"-10"361"0"0,0 1-179 0 0,0 0 1 0 0,0-1-1 0 0,0 1 0 0 0,0 0 1 0 0,1-1-1 0 0,-1 1 0 0 0,1-1 1 0 0,-1-2-1 0 0,2 2-72 0 0,-1 0 1 0 0,1 0-1 0 0,0 0 0 0 0,0 0 1 0 0,0 0-1 0 0,0 0 0 0 0,1 0 0 0 0,-1 1 1 0 0,1-1-1 0 0,0 0 0 0 0,-1 1 1 0 0,1-1-1 0 0,0 1 0 0 0,1 0 0 0 0,-1 0 1 0 0,0 0-1 0 0,1 0 0 0 0,-1 0 1 0 0,1 0-1 0 0,0 0 0 0 0,-1 1 1 0 0,1 0-1 0 0,0-1 0 0 0,0 1 0 0 0,0 0 1 0 0,0 0-1 0 0,0 1 0 0 0,0-1 1 0 0,4 0-1 0 0,4 0-18 0 0,1 0 0 0 0,0 0 1 0 0,-1 1-1 0 0,1 1 0 0 0,-1 0 0 0 0,19 4 0 0 0,1 0 224 0 0,43 2 0 0 0,-47-6-145 0 0,294 6 1072 0 0,-254-7-1076 0 0,61-8 20 0 0,-19 0-70 0 0,319 27 30 0 0,-403-17-135 0 0,-12-1-5 0 0,89 6 88 0 0,171 35-1 0 0,-48-2-25 0 0,-139-33-64 0 0,6 1 0 0 0,185 14 118 0 0,-128-23-108 0 0,-43-1 1 0 0,212 9 170 0 0,-275-3-166 0 0,0-3 0 0 0,0-1 0 0 0,0-2 0 0 0,49-10 0 0 0,-87 11-6 0 0,45-7 95 0 0,-48 8-101 0 0,1 0 0 0 0,0 0 1 0 0,-1 0-1 0 0,1 0 0 0 0,0 0 1 0 0,-1 1-1 0 0,1-1 0 0 0,0 1 0 0 0,-1 0 1 0 0,1-1-1 0 0,-1 1 0 0 0,1 0 0 0 0,-1 1 1 0 0,1-1-1 0 0,2 2 0 0 0,-5-2-204 0 0,1 0-1 0 0,0 0 0 0 0,-1-1 0 0 0,1 1 1 0 0,0 0-1 0 0,-1 0 0 0 0,1 0 1 0 0,-1 0-1 0 0,1 0 0 0 0,-1 0 1 0 0,0 0-1 0 0,1 0 0 0 0,-1 0 0 0 0,0 0 1 0 0,0 0-1 0 0,0 1 0 0 0,0 0 1 0 0,1 10-3793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56:15.989"/>
    </inkml:context>
    <inkml:brush xml:id="br0">
      <inkml:brushProperty name="width" value="0.1" units="cm"/>
      <inkml:brushProperty name="height" value="0.1" units="cm"/>
      <inkml:brushProperty name="color" value="#66CC00"/>
    </inkml:brush>
  </inkml:definitions>
  <inkml:trace contextRef="#ctx0" brushRef="#br0">1 140 919 0 0,'3'2'247'0'0,"1"-1"-1"0"0,-1 1 0 0 0,1-1 0 0 0,-1 0 0 0 0,1 0 0 0 0,-1 0 0 0 0,1-1 0 0 0,6 1 0 0 0,-2 0 201 0 0,27 3-53 0 0,-1-2 1 0 0,1-1 0 0 0,0-1-1 0 0,58-10 1 0 0,109-9 326 0 0,-84 17-496 0 0,-41 2-118 0 0,126-17 0 0 0,131-32 142 0 0,4 28-45 0 0,-70 2-137 0 0,-80 3-70 0 0,-160 14 4 0 0,31-1-3 0 0,-54 3 4 0 0,1 1-1 0 0,0-1 1 0 0,0 1-1 0 0,0 1 1 0 0,-1-1-1 0 0,1 1 1 0 0,9 3-1 0 0,-15-5 1 0 0,0 1 1 0 0,0-1-1 0 0,0 0 0 0 0,0 0 0 0 0,1 0 1 0 0,-1 0-1 0 0,0 0 0 0 0,0 0 0 0 0,0 0 1 0 0,0 0-1 0 0,0 1 0 0 0,1-1 0 0 0,-1 0 1 0 0,0 0-1 0 0,0 0 0 0 0,0 0 0 0 0,0 0 1 0 0,0 1-1 0 0,0-1 0 0 0,0 0 0 0 0,0 0 1 0 0,0 0-1 0 0,0 0 0 0 0,1 1 1 0 0,-1-1-1 0 0,0 0 0 0 0,0 0 0 0 0,0 0 1 0 0,0 1-1 0 0,0-1 0 0 0,0 0 0 0 0,0 0 1 0 0,-1 0-1 0 0,1 0 0 0 0,0 1 0 0 0,0-1 1 0 0,0 0-1 0 0,0 0 0 0 0,0 0 0 0 0,0 1 1 0 0,0-1-1 0 0,0 0 0 0 0,0 0 0 0 0,0 0 1 0 0,-1 0-1 0 0,1 0 0 0 0,0 1 0 0 0,0-1 1 0 0,0 0-1 0 0,0 0 0 0 0,0 0 0 0 0,-1 0 1 0 0,1 0-1 0 0,0 0 0 0 0,0 0 1 0 0,0 0-1 0 0,0 0 0 0 0,-1 0 0 0 0,1 1 1 0 0,0-1-1 0 0,0 0 0 0 0,-13 5 56 0 0,11-4-19 0 0,-46 12 160 0 0,24-8-182 0 0,23-5-10 0 0,0 0-1 0 0,0 0 0 0 0,-1 0 1 0 0,1 0-1 0 0,0 0 0 0 0,-1 0 1 0 0,1 0-1 0 0,0 0 0 0 0,0-1 1 0 0,0 1-1 0 0,-1-1 0 0 0,1 1 1 0 0,0-1-1 0 0,0 1 0 0 0,0-1 1 0 0,0 0-1 0 0,0 1 0 0 0,-2-2 1 0 0,2 1 36 0 0,0 0 0 0 0,0 0 0 0 0,0 1 0 0 0,0-1 1 0 0,0 0-1 0 0,-1 1 0 0 0,1-1 0 0 0,0 1 0 0 0,-1-1 1 0 0,1 1-1 0 0,-2 0 0 0 0,4 26 30 0 0,25 29-494 0 0,-18-40-22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56:16.628"/>
    </inkml:context>
    <inkml:brush xml:id="br0">
      <inkml:brushProperty name="width" value="0.1" units="cm"/>
      <inkml:brushProperty name="height" value="0.1" units="cm"/>
      <inkml:brushProperty name="color" value="#66CC00"/>
    </inkml:brush>
  </inkml:definitions>
  <inkml:trace contextRef="#ctx0" brushRef="#br0">0 75 455 0 0,'44'-3'505'0'0,"70"5"0"0"0,-45 1-501 0 0,630-12 1230 0 0,-322-1-504 0 0,-26 1-460 0 0,-56-1-258 0 0,115-8 104 0 0,-141-1-126 0 0,-231 18-44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56:17.718"/>
    </inkml:context>
    <inkml:brush xml:id="br0">
      <inkml:brushProperty name="width" value="0.1" units="cm"/>
      <inkml:brushProperty name="height" value="0.1" units="cm"/>
      <inkml:brushProperty name="color" value="#66CC00"/>
    </inkml:brush>
  </inkml:definitions>
  <inkml:trace contextRef="#ctx0" brushRef="#br0">1 160 1439 0 0,'2'1'18'0'0,"0"-1"0"0"0,1 1-1 0 0,-1-1 1 0 0,0 0-1 0 0,1 1 1 0 0,-1-1-1 0 0,4 0 1 0 0,14 1 44 0 0,37 9 11 0 0,1-2-1 0 0,89 1 1 0 0,118-17 967 0 0,-135 1-413 0 0,144 9-207 0 0,-27 0-266 0 0,358 2 111 0 0,-195 1-240 0 0,217-19-25 0 0,565-16 0 0 0,-1171 30 0 0 0,506-3 0 0 0,-168 2 0 0 0,599-26 0 0 0,-586 20 0 0 0,-128 4 0 0 0,131 3 0 0 0,-5 0 0 0 0,-22-4 0 0 0,256-10 0 0 0,-337 9 0 0 0,-52 2 0 0 0,408-14 0 0 0,572-5 689 0 0,-709 11-514 0 0,-205-3-61 0 0,115 1 96 0 0,-327 16-523 0 0,-41 1-1554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58:16.303"/>
    </inkml:context>
    <inkml:brush xml:id="br0">
      <inkml:brushProperty name="width" value="0.1" units="cm"/>
      <inkml:brushProperty name="height" value="0.1" units="cm"/>
      <inkml:brushProperty name="color" value="#66CC00"/>
    </inkml:brush>
  </inkml:definitions>
  <inkml:trace contextRef="#ctx0" brushRef="#br0">68 226 3079 0 0,'-23'-41'538'0'0,"-8"-17"1442"0"0,29 52-1774 0 0,-1 0 0 0 0,1-1 1 0 0,0 0-1 0 0,1 1 0 0 0,-1-1 1 0 0,1 0-1 0 0,0-9 0 0 0,1 13-130 0 0,1 0 0 0 0,-1 1 0 0 0,0-1 0 0 0,1 0 0 0 0,0 1 0 0 0,-1-1 0 0 0,1 1 0 0 0,0-1-1 0 0,1 1 1 0 0,-1-1 0 0 0,0 1 0 0 0,1 0 0 0 0,-1 0 0 0 0,1-1 0 0 0,0 1 0 0 0,-1 0 0 0 0,1 1 0 0 0,0-1-1 0 0,0 0 1 0 0,0 0 0 0 0,1 1 0 0 0,-1 0 0 0 0,0-1 0 0 0,4-1 0 0 0,-2 2-33 0 0,0-1 1 0 0,-1 1-1 0 0,1 0 1 0 0,0 0-1 0 0,0 0 1 0 0,-1 0-1 0 0,1 1 1 0 0,0-1 0 0 0,0 1-1 0 0,0 0 1 0 0,0 0-1 0 0,0 1 1 0 0,0-1-1 0 0,-1 1 1 0 0,1 0-1 0 0,4 1 1 0 0,100 42 486 0 0,42 19 86 0 0,-123-52-526 0 0,0-2 0 0 0,0-1 0 0 0,35 5 0 0 0,-10-1-71 0 0,120 21 95 0 0,-61-13-36 0 0,-59-11-30 0 0,1-3 1 0 0,67 1-1 0 0,105-14 36 0 0,-22 0 7 0 0,-30 7-38 0 0,-94-1-15 0 0,144-20-1 0 0,-197 16 12 0 0,-16 3-38 0 0,-1 0 0 0 0,1 1 1 0 0,-1 0-1 0 0,1 1 1 0 0,9 0-1 0 0,-18 0-11 0 0,0 0 0 0 0,-1 0 0 0 0,1 0 0 0 0,0 0 0 0 0,0 0 0 0 0,0 0 0 0 0,-1 1 0 0 0,1-1 0 0 0,0 0 0 0 0,0 0 0 0 0,-1 1 0 0 0,1-1 0 0 0,0 1 0 0 0,0-1 0 0 0,-1 1 0 0 0,1-1 0 0 0,0 1 0 0 0,-1-1 0 0 0,1 1 0 0 0,-1-1 0 0 0,1 2 0 0 0,-1-2 0 0 0,1 1 0 0 0,-1-1 0 0 0,0 1 0 0 0,0 0 0 0 0,0-1 0 0 0,0 1 0 0 0,0-1 0 0 0,0 1 0 0 0,-1 0 0 0 0,1-1 0 0 0,0 1 0 0 0,0-1 0 0 0,0 1 0 0 0,0-1 0 0 0,-1 1 0 0 0,1-1 0 0 0,0 1 0 0 0,0-1 0 0 0,-1 1 0 0 0,1-1 0 0 0,-1 2 0 0 0,-1 0 0 0 0,0 0 0 0 0,-1 0 0 0 0,1 1 0 0 0,-1-1 0 0 0,1-1 0 0 0,-1 1 0 0 0,1 0 0 0 0,-1-1 0 0 0,0 1 0 0 0,-3 0 0 0 0,-43 10 25 0 0,-1-3 0 0 0,-89 7 0 0 0,135-16-25 0 0,-89 3 38 0 0,0-4 0 0 0,-96-13 0 0 0,143 10-35 0 0,-69-2 64 0 0,-122 11 0 0 0,35 1-9 0 0,130-3-47 0 0,1 2 0 0 0,0 4-1 0 0,0 3 1 0 0,-94 28 0 0 0,163-40-8 0 0,-17 7 6 0 0,19-7-9 0 0,-1 0 0 0 0,1 0-1 0 0,0 0 1 0 0,-1 0-1 0 0,1 0 1 0 0,0 0 0 0 0,-1 0-1 0 0,1 1 1 0 0,0-1 0 0 0,-1 0-1 0 0,1 0 1 0 0,0 0 0 0 0,-1 1-1 0 0,1-1 1 0 0,0 0 0 0 0,0 0-1 0 0,-1 1 1 0 0,1-1 0 0 0,0 0-1 0 0,0 1 1 0 0,-1-1 0 0 0,1 0-1 0 0,0 1 1 0 0,0-1 0 0 0,0 0-1 0 0,0 1 1 0 0,0-1-1 0 0,0 0 1 0 0,-1 1 0 0 0,1-1-1 0 0,0 1 1 0 0,0-1 0 0 0,0 0-1 0 0,0 1 1 0 0,0-1 0 0 0,0 0-1 0 0,0 1 1 0 0,1-1 0 0 0,-1 1-1 0 0,2 0-4 0 0,0 0 1 0 0,0-1-1 0 0,0 1 0 0 0,0 0 0 0 0,1-1 0 0 0,-1 0 0 0 0,0 1 1 0 0,0-1-1 0 0,0 0 0 0 0,1 0 0 0 0,3-1 0 0 0,-1 1-7 0 0,382-2-106 0 0,-280-1 118 0 0,155-25 0 0 0,13-2 0 0 0,-170 26 0 0 0,7-1 0 0 0,193-31 0 0 0,-237 22 0 0 0,-15 1 0 0 0,-1 3 0 0 0,1 2 0 0 0,59 0 0 0 0,-92 9 0 0 0,-15-1 0 0 0,1 1 0 0 0,0-1 0 0 0,0 0 0 0 0,0 0 0 0 0,-1-1 0 0 0,1 0 0 0 0,6-1 0 0 0,-12 2 0 0 0,0 0 0 0 0,1 0 1 0 0,-1 0-1 0 0,0 0 0 0 0,0 0 0 0 0,0 0 0 0 0,0 0 0 0 0,0 0 0 0 0,0 0 0 0 0,1 0 0 0 0,-1-1 0 0 0,0 1 0 0 0,0 0 1 0 0,0 0-1 0 0,0 0 0 0 0,0 0 0 0 0,0 0 0 0 0,0 0 0 0 0,0 0 0 0 0,0 0 0 0 0,1 0 0 0 0,-1 0 0 0 0,0 0 0 0 0,0-1 1 0 0,0 1-1 0 0,0 0 0 0 0,0 0 0 0 0,0 0 0 0 0,0 0 0 0 0,0 0 0 0 0,0 0 0 0 0,0 0 0 0 0,0-1 0 0 0,0 1 0 0 0,0 0 1 0 0,0 0-1 0 0,0 0 0 0 0,0 0 0 0 0,0 0 0 0 0,0 0 0 0 0,0-1 0 0 0,0 1 0 0 0,0 0 0 0 0,0 0 0 0 0,0 0 0 0 0,-6-5 13 0 0,-12-1 34 0 0,17 6-40 0 0,-30-7 66 0 0,0 1 0 0 0,0 2 0 0 0,-63-1 0 0 0,70 5-54 0 0,-330 13 119 0 0,297-9-127 0 0,-118 11-56 0 0,-239 53-1 0 0,289-40-704 0 0,2-4-268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0:19.076"/>
    </inkml:context>
    <inkml:brush xml:id="br0">
      <inkml:brushProperty name="width" value="0.1" units="cm"/>
      <inkml:brushProperty name="height" value="0.1" units="cm"/>
      <inkml:brushProperty name="color" value="#66CC00"/>
    </inkml:brush>
  </inkml:definitions>
  <inkml:trace contextRef="#ctx0" brushRef="#br0">39 28 1375 0 0,'-1'0'178'0'0,"-1"-1"-1"0"0,1 1 1 0 0,-1 0-1 0 0,1-1 0 0 0,-1 1 1 0 0,1 0-1 0 0,-1 0 1 0 0,1 0-1 0 0,-1 0 0 0 0,1 0 1 0 0,-1 0-1 0 0,1 0 0 0 0,-1 1 1 0 0,1-1-1 0 0,-1 1 1 0 0,1-1-1 0 0,0 1 0 0 0,-1-1 1 0 0,1 1-1 0 0,0 0 0 0 0,-1-1 1 0 0,1 1-1 0 0,0 0 1 0 0,0 0-1 0 0,-1 0 0 0 0,0 2 1 0 0,5-1 703 0 0,8-2-463 0 0,13-4 93 0 0,55-24 1425 0 0,-71 26-1689 0 0,0 1 0 0 0,1-1 0 0 0,13 1 0 0 0,-8 0-32 0 0,86 1 789 0 0,-90 0-875 0 0,0 0-1 0 0,-1 1 1 0 0,1 0 0 0 0,13 3-1 0 0,10 1 244 0 0,82 17 505 0 0,-104-21-831 0 0,139 18 572 0 0,-125-15-531 0 0,-1-2 1 0 0,1 0-1 0 0,28-3 0 0 0,75-11 236 0 0,-94 7-238 0 0,-19 1-27 0 0,1 2 0 0 0,-1 0 0 0 0,1 1-1 0 0,0 1 1 0 0,27 3 0 0 0,-22-1-25 0 0,-1-1-1 0 0,0-1 1 0 0,0 0 0 0 0,27-5-1 0 0,-24 3-3 0 0,-13 2-24 0 0,0 1 1 0 0,1 0-1 0 0,-1 1 0 0 0,0 0 1 0 0,0 0-1 0 0,0 1 0 0 0,0 0 1 0 0,0 1-1 0 0,17 9 0 0 0,-11-5-1 0 0,1-2-1 0 0,19 6 1 0 0,-32-10 6 0 0,-1-1-1 0 0,1 1 1 0 0,0-1 0 0 0,-1 1 0 0 0,7 5-1 0 0,-7-5-9 0 0,0 0-1 0 0,0 0 1 0 0,1 0-1 0 0,-1-1 1 0 0,0 1-1 0 0,1-1 0 0 0,-1 0 1 0 0,6 1-1 0 0,84 13 1 0 0,-67-14 0 0 0,-18-1 19 0 0,0 1 0 0 0,0-1-1 0 0,10 3 1 0 0,-15-2 30 0 0,1-1 1 0 0,-1 1-1 0 0,0-1 1 0 0,0 0-1 0 0,1 0 1 0 0,-1 0-1 0 0,0 0 1 0 0,1 0-1 0 0,-1-1 0 0 0,0 1 1 0 0,0-1-1 0 0,1 0 1 0 0,-1 0-1 0 0,0 0 1 0 0,0-1-1 0 0,0 1 1 0 0,0-1-1 0 0,4-3 1 0 0,-1 1 261 0 0,0-1 1 0 0,-1 0 0 0 0,0-1 0 0 0,0 1 0 0 0,-1-1 0 0 0,1 0 0 0 0,3-8 0 0 0,-24 36-3088 0 0,8-15 1186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0:47.799"/>
    </inkml:context>
    <inkml:brush xml:id="br0">
      <inkml:brushProperty name="width" value="0.1" units="cm"/>
      <inkml:brushProperty name="height" value="0.1" units="cm"/>
      <inkml:brushProperty name="color" value="#66CC00"/>
    </inkml:brush>
  </inkml:definitions>
  <inkml:trace contextRef="#ctx0" brushRef="#br0">0 19 455 0 0,'3'-2'174'0'0,"-1"0"0"0"0,1 0 0 0 0,0 0 0 0 0,0 0 0 0 0,0 1 0 0 0,0 0 0 0 0,0-1 0 0 0,7 0 0 0 0,-4 0-116 0 0,-4 2-3 0 0,0 0 0 0 0,0 0 0 0 0,-1 1 0 0 0,1-1-1 0 0,0 1 1 0 0,0 0 0 0 0,0-1 0 0 0,-1 1-1 0 0,1 0 1 0 0,2 1 0 0 0,7 4-18 0 0,1-3 191 0 0,0-1 0 0 0,-1 0 0 0 0,14 0 0 0 0,-21-1-116 0 0,0-1-1 0 0,-1 1 0 0 0,1 0 0 0 0,0 0 0 0 0,7 3 0 0 0,17 5 205 0 0,153 8 173 0 0,-149-15-384 0 0,31-3 1 0 0,-34 0-40 0 0,45 3 1 0 0,-31 2-24 0 0,-1-3 0 0 0,52-3-1 0 0,62-13 22 0 0,-25 14-64 0 0,-68 2 0 0 0,127 9 47 0 0,-88-3-30 0 0,36-4-17 0 0,11-9 0 0 0,-138 6 0 0 0,46 2 0 0 0,-12 1 0 0 0,261 6 214 0 0,-296-9-218 0 0,43 4 43 0 0,80-7 0 0 0,-103 1-39 0 0,0 1 0 0 0,0 1 0 0 0,0 2 0 0 0,32 5 0 0 0,4 1 0 0 0,121 1 0 0 0,-152-8 0 0 0,40 8 0 0 0,-39-4 0 0 0,41 0 0 0 0,132-12 147 0 0,-186 6-82 0 0,29 4 1 0 0,-29-1-13 0 0,27-1 0 0 0,88-10-53 0 0,-102 9 80 0 0,60 8 0 0 0,-66-5-24 0 0,0 0-1 0 0,0-2 0 0 0,35-3 1 0 0,49-6-44 0 0,-58 4-14 0 0,-46 4 3 0 0,28-3 31 0 0,50 3-1 0 0,-80 2-20 0 0,0-1-1 0 0,0 1 0 0 0,0 1 0 0 0,14 5 0 0 0,-11-4-77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0:50.133"/>
    </inkml:context>
    <inkml:brush xml:id="br0">
      <inkml:brushProperty name="width" value="0.1" units="cm"/>
      <inkml:brushProperty name="height" value="0.1" units="cm"/>
      <inkml:brushProperty name="color" value="#66CC00"/>
    </inkml:brush>
  </inkml:definitions>
  <inkml:trace contextRef="#ctx0" brushRef="#br0">0 136 919 0 0,'33'-2'2199'0'0,"12"0"-1622"0"0,165 4 447 0 0,-183-3-850 0 0,94-9 604 0 0,3-3 36 0 0,-111 11-773 0 0,-1 1 0 0 0,1 1 0 0 0,12 0 0 0 0,1 1 25 0 0,36 3-9 0 0,-43-1-29 0 0,0-2 0 0 0,26-1-1 0 0,24-2 37 0 0,43-1 220 0 0,-74 3-269 0 0,22 0 37 0 0,107 2-51 0 0,-140-1 11 0 0,38-5 0 0 0,6 0 140 0 0,-38 4-122 0 0,176 6 340 0 0,-155-3-355 0 0,0-3 0 0 0,-1-2 0 0 0,1-2 0 0 0,65-13 0 0 0,-78 11 67 0 0,58-1 1 0 0,-22 3-48 0 0,-31 2-19 0 0,-1 2 1 0 0,65 10-1 0 0,-58-5-12 0 0,5-2 12 0 0,1-3 0 0 0,0-2 0 0 0,63-10 0 0 0,-61 7-16 0 0,96 4 0 0 0,-67 3 0 0 0,55 9 0 0 0,-96-5 0 0 0,72-1 0 0 0,15-18 16 0 0,28 0 22 0 0,-35 8 18 0 0,32 1 104 0 0,-101 5-81 0 0,-1-2 0 0 0,82-12 0 0 0,-39-1-50 0 0,1 5 1 0 0,0 4-1 0 0,129 11 0 0 0,-189-6-29 0 0,0-1 0 0 0,73-12 0 0 0,-99 11 0 0 0,46-4 0 0 0,88 4 0 0 0,-89 2 0 0 0,-35 1 0 0 0,44 9 0 0 0,-61-9 0 0 0,-7 0-8 0 0,0-1 0 0 0,0 1 0 0 0,0-1 0 0 0,0 1 0 0 0,0 0 0 0 0,0 0 0 0 0,0 0 0 0 0,-1 0 0 0 0,1 0 0 0 0,0 0 0 0 0,-1 0 0 0 0,1 1 0 0 0,-1-1 0 0 0,1 1-1 0 0,-1-1 1 0 0,1 1 0 0 0,-1-1 0 0 0,0 1 0 0 0,0 0 0 0 0,0 0 0 0 0,1 1 0 0 0,2 5-207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5:57.226"/>
    </inkml:context>
    <inkml:brush xml:id="br0">
      <inkml:brushProperty name="width" value="0.1" units="cm"/>
      <inkml:brushProperty name="height" value="0.1" units="cm"/>
      <inkml:brushProperty name="color" value="#E71224"/>
    </inkml:brush>
  </inkml:definitions>
  <inkml:trace contextRef="#ctx0" brushRef="#br0">1 117 1375 0 0,'7'-1'414'0'0,"1"0"-1"0"0,-1 0 1 0 0,0-1-1 0 0,0 1 1 0 0,0-2-1 0 0,0 1 0 0 0,8-5 1 0 0,46-26 814 0 0,-51 28-1064 0 0,0 0-1 0 0,1 0 0 0 0,-1 0 0 0 0,1 2 0 0 0,0-1 0 0 0,0 1 0 0 0,18-2 0 0 0,6 2-125 0 0,41 1 0 0 0,-6 0 365 0 0,94 6 356 0 0,-163-4-758 0 0,11 1 28 0 0,3 0-21 0 0,0 0 1 0 0,0-1 0 0 0,-1-1 0 0 0,22-3-1 0 0,8-6 28 0 0,-28 6-10 0 0,-1 0 0 0 0,1 1 0 0 0,1 1 0 0 0,-1 0 0 0 0,18 1 0 0 0,-9 2-14 0 0,-16-1-3 0 0,0 0 0 0 0,0 0-1 0 0,0 1 1 0 0,-1 1 0 0 0,14 3-1 0 0,-4-1-8 0 0,0 0 0 0 0,-1-1 0 0 0,1-1 0 0 0,0-1 0 0 0,31-1 0 0 0,20 1 0 0 0,-42 0 10 0 0,38-4-1 0 0,-38 1 19 0 0,39 2 0 0 0,24 4 56 0 0,40 4-43 0 0,-113-5-33 0 0,0 1-1 0 0,0 1 1 0 0,-1 1 0 0 0,0 0-1 0 0,19 11 1 0 0,7 10-780 0 0,-22-14-2206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1:02.936"/>
    </inkml:context>
    <inkml:brush xml:id="br0">
      <inkml:brushProperty name="width" value="0.1" units="cm"/>
      <inkml:brushProperty name="height" value="0.1" units="cm"/>
      <inkml:brushProperty name="color" value="#66CC00"/>
    </inkml:brush>
  </inkml:definitions>
  <inkml:trace contextRef="#ctx0" brushRef="#br0">0 0 919 0 0,'0'0'67'0'0,"0"2"588"0"0,8-3-374 0 0,1 1 0 0 0,-1 0 1 0 0,1 1-1 0 0,13 2 0 0 0,70 7 455 0 0,5-10-48 0 0,63-5-296 0 0,104 4 384 0 0,-240 2-776 0 0,-18-1 0 0 0,1 0 0 0 0,0 0 0 0 0,-1 1 0 0 0,13 3 0 0 0,-14-1 39 0 0,-6 0 49 0 0,-12-2 71 0 0,0-7 214 0 0,11 6-342 0 0,1-1 0 0 0,0 0 0 0 0,-1 0 0 0 0,1 1 0 0 0,0-1 0 0 0,-1 1 0 0 0,1 0 0 0 0,-1-1 0 0 0,1 1 0 0 0,-3 0 0 0 0,3-1-23 0 0,0 1 0 0 0,1 0-1 0 0,-1 0 1 0 0,0 0 0 0 0,1 0-1 0 0,-1 0 1 0 0,0 0 0 0 0,0 0-1 0 0,1 0 1 0 0,-1 1 0 0 0,0-1-1 0 0,1 0 1 0 0,-1 0 0 0 0,0 0 0 0 0,1 1-1 0 0,-1-1 1 0 0,0 0 0 0 0,1 1-1 0 0,-1-1 1 0 0,1 1 0 0 0,-1-1-1 0 0,1 1 1 0 0,-1-1 0 0 0,1 1-1 0 0,-1-1 1 0 0,1 1 0 0 0,-1 0-1 0 0,1 0-13 0 0,0 1 0 0 0,0-1-1 0 0,0 0 1 0 0,0 1 0 0 0,0-1-1 0 0,0 0 1 0 0,1 0 0 0 0,-1 1-1 0 0,1-1 1 0 0,-1 0-1 0 0,1 0 1 0 0,-1 0 0 0 0,1 0-1 0 0,-1 1 1 0 0,2 0 0 0 0,4 7-124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1:03.927"/>
    </inkml:context>
    <inkml:brush xml:id="br0">
      <inkml:brushProperty name="width" value="0.1" units="cm"/>
      <inkml:brushProperty name="height" value="0.1" units="cm"/>
      <inkml:brushProperty name="color" value="#66CC00"/>
    </inkml:brush>
  </inkml:definitions>
  <inkml:trace contextRef="#ctx0" brushRef="#br0">0 0 919 0 0,'10'2'385'0'0,"0"0"0"0"0,0-1 0 0 0,0 0-1 0 0,0-1 1 0 0,19-1 0 0 0,0 0-199 0 0,269 24 255 0 0,-121-5-289 0 0,-147-16-152 0 0,109 6 0 0 0,129-10 72 0 0,36-9 544 0 0,-303 11-603 0 0,7 0 31 0 0,1-1 1 0 0,-1 1 0 0 0,0 0 0 0 0,1 1 0 0 0,-1-1-1 0 0,0 2 1 0 0,13 3 0 0 0,-11 4-13 0 0,-5-4-139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1:09.451"/>
    </inkml:context>
    <inkml:brush xml:id="br0">
      <inkml:brushProperty name="width" value="0.1" units="cm"/>
      <inkml:brushProperty name="height" value="0.1" units="cm"/>
      <inkml:brushProperty name="color" value="#66CC00"/>
    </inkml:brush>
  </inkml:definitions>
  <inkml:trace contextRef="#ctx0" brushRef="#br0">0 15 1295 0 0,'11'2'11'0'0,"0"-1"-1"0"0,-1 0 0 0 0,1-1 0 0 0,15-1 1 0 0,12 0 9 0 0,102 0 23 0 0,-49 0-22 0 0,-4-7 263 0 0,-63 5-29 0 0,1 1 0 0 0,29 1-1 0 0,-1 3-243 0 0,-18-1 24 0 0,53 8-1 0 0,8 7-19 0 0,114 26 34 0 0,-191-39-49 0 0,0 0 0 0 0,1-1 0 0 0,-1-1 0 0 0,36-3 0 0 0,-6 1 0 0 0,22 0 0 0 0,103 3 0 0 0,123 5 0 0 0,-242-2 0 0 0,-27-2 0 0 0,1-1 0 0 0,38-2 0 0 0,-18-3 297 0 0,25-3 278 0 0,-73 6-571 0 0,0 0 0 0 0,1 0-1 0 0,-1 0 1 0 0,0 0-1 0 0,0 1 1 0 0,0-1-1 0 0,0 0 1 0 0,0 0 0 0 0,0 1-1 0 0,0-1 1 0 0,0 1-1 0 0,0-1 1 0 0,0 1 0 0 0,0-1-1 0 0,0 1 1 0 0,2 1-1 0 0,0 0 0 0 0,0 0-3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1:17.628"/>
    </inkml:context>
    <inkml:brush xml:id="br0">
      <inkml:brushProperty name="width" value="0.1" units="cm"/>
      <inkml:brushProperty name="height" value="0.1" units="cm"/>
      <inkml:brushProperty name="color" value="#66CC00"/>
    </inkml:brush>
  </inkml:definitions>
  <inkml:trace contextRef="#ctx0" brushRef="#br0">1 262 919 0 0,'2'2'164'0'0,"0"0"0"0"0,0 0-1 0 0,0 1 1 0 0,1-2-1 0 0,-1 1 1 0 0,0 0 0 0 0,1 0-1 0 0,0-1 1 0 0,-1 1-1 0 0,1-1 1 0 0,0 0 0 0 0,0 0-1 0 0,0 0 1 0 0,5 1-1 0 0,2 0 82 0 0,-1 0-1 0 0,1 0 1 0 0,16 0-1 0 0,-7-3 159 0 0,0-1 0 0 0,0-1 0 0 0,22-7-1 0 0,17-2 125 0 0,-36 10-444 0 0,26 0 0 0 0,-30 2-24 0 0,1-1 0 0 0,22-3-1 0 0,-38 3 12 0 0,-1 0-1 0 0,1 0 0 0 0,-1 0 0 0 0,1 0 0 0 0,-1-1 0 0 0,1 1 0 0 0,-1-1 0 0 0,0 1 1 0 0,4-4-1 0 0,-5 3-11 0 0,1 1-1 0 0,0-1 1 0 0,-1 1 0 0 0,1 0 0 0 0,0 0 0 0 0,0 0 0 0 0,-1 0 0 0 0,1 0 0 0 0,0 0 0 0 0,0 0 0 0 0,0 0 0 0 0,0 1 0 0 0,0-1-1 0 0,4 0 1 0 0,7 1-27 0 0,0-1-1 0 0,1 0 1 0 0,-1-1-1 0 0,-1-1 1 0 0,1 0-1 0 0,21-8 1 0 0,-29 9-18 0 0,1 1 0 0 0,-1 0 0 0 0,1 0 0 0 0,-1 0 0 0 0,1 1 0 0 0,0 0 0 0 0,-1 0 0 0 0,1 1 0 0 0,6 1 0 0 0,-5-1-12 0 0,0-1 1 0 0,0 1-1 0 0,0-1 0 0 0,0 0 1 0 0,9-2-1 0 0,-14 2 2 0 0,-1-1-1 0 0,0 0 0 0 0,0 1 0 0 0,0-1 0 0 0,1 0 0 0 0,-1 1 0 0 0,0-1 0 0 0,0 0 1 0 0,0 0-1 0 0,0 0 0 0 0,0 0 0 0 0,0 0 0 0 0,-1 0 0 0 0,1 0 0 0 0,0-1 1 0 0,-1 1-1 0 0,1 0 0 0 0,0-2 0 0 0,0 1 34 0 0,0 1 1 0 0,0-1-1 0 0,-1 1 0 0 0,1-1 0 0 0,0 1 1 0 0,0 0-1 0 0,0 0 0 0 0,1-1 1 0 0,-1 1-1 0 0,0 0 0 0 0,2-1 0 0 0,-1 2-21 0 0,-1 0 0 0 0,0 0-1 0 0,0 0 1 0 0,0 1 0 0 0,1-1 0 0 0,-1 0-1 0 0,0 1 1 0 0,0-1 0 0 0,0 1-1 0 0,0 0 1 0 0,0-1 0 0 0,0 1-1 0 0,0 0 1 0 0,0-1 0 0 0,0 1 0 0 0,0 0-1 0 0,0 1 1 0 0,11 6-20 0 0,-4-5-8 0 0,6 3 63 0 0,-13-7-49 0 0,-1 1 1 0 0,1 0-1 0 0,-1 0 0 0 0,0 0 0 0 0,1 0 0 0 0,-1 0 1 0 0,0-1-1 0 0,1 1 0 0 0,-1 0 0 0 0,0 0 1 0 0,1-1-1 0 0,-1 1 0 0 0,0 0 0 0 0,1 0 0 0 0,-1-1 1 0 0,0 1-1 0 0,0 0 0 0 0,1-1 0 0 0,-1 1 0 0 0,0 0 1 0 0,0-1-1 0 0,0 1 0 0 0,1-1 0 0 0,-1 1 0 0 0,0 0 1 0 0,0-1-1 0 0,0 1 0 0 0,0-1 0 0 0,0 1 0 0 0,0 0 1 0 0,0-1-1 0 0,0 1 0 0 0,0-1 0 0 0,0 1 0 0 0,0 0 1 0 0,0-1-1 0 0,0 0 0 0 0,0 1 0 0 0,0 0 0 0 0,0 0-1 0 0,0-1 1 0 0,0 1 0 0 0,0 0 0 0 0,0 0 0 0 0,0 0-1 0 0,0-1 1 0 0,0 1 0 0 0,0 0 0 0 0,0 0 0 0 0,0 0-1 0 0,0 0 1 0 0,1-1 0 0 0,-1 1 0 0 0,0 0 0 0 0,0 0-1 0 0,0 0 1 0 0,0 0 0 0 0,0 0 0 0 0,1-1 0 0 0,-1 1-1 0 0,0 0 1 0 0,0 0 0 0 0,0 0 0 0 0,0 0 0 0 0,1 0-1 0 0,-1 0 1 0 0,0 0 0 0 0,0 0 0 0 0,0 0 0 0 0,1 0-1 0 0,-1 0 1 0 0,0 0 0 0 0,0 0 0 0 0,0 0 0 0 0,1 0-1 0 0,-1 0 1 0 0,0 0 0 0 0,0 0 0 0 0,0 0 0 0 0,0 0-1 0 0,1 0 1 0 0,-1 0 0 0 0,0 0 0 0 0,0 0 0 0 0,0 0-1 0 0,1 0 1 0 0,-1 1 0 0 0,0-1 0 0 0,0 0 0 0 0,0 0-1 0 0,19 10 68 0 0,-16-8-59 0 0,0 0 0 0 0,0 0 0 0 0,1 0 0 0 0,-1-1 0 0 0,1 1 0 0 0,-1-1-1 0 0,7 2 1 0 0,20-5-9 0 0,-22 1 0 0 0,-1 1 0 0 0,1 0 0 0 0,0 0 0 0 0,-1 0 0 0 0,16 4 0 0 0,5 2 16 0 0,1-1 0 0 0,0-1 0 0 0,52 1 0 0 0,-38-6-16 0 0,-4 1 0 0 0,66 6 0 0 0,-66-2 0 0 0,0-2 0 0 0,-1-1 0 0 0,1-2 0 0 0,40-7 0 0 0,-40 3 32 0 0,18-2 160 0 0,60-1 0 0 0,-101 8-185 0 0,450-11 458 0 0,-352 5-465 0 0,118 10 0 0 0,-195-2 2 0 0,25 3 24 0 0,115-8 0 0 0,-106-3-21 0 0,91 3 0 0 0,174 25 123 0 0,-76-29-10 0 0,-62-1 20 0 0,-42 14-122 0 0,34-1 22 0 0,25-24-25 0 0,28-1-16 0 0,-137 22 18 0 0,121-5 34 0 0,-64-18-15 0 0,-13 1-4 0 0,-81 17-30 0 0,0 3 0 0 0,85 10 0 0 0,-87-3 0 0 0,0-3 0 0 0,99-8 0 0 0,15-10 0 0 0,-136 13 0 0 0,1 2 0 0 0,45 8 0 0 0,-27-2 69 0 0,123-2 0 0 0,65-23 252 0 0,-16 13-79 0 0,-51 3-31 0 0,38-17-65 0 0,107-3 76 0 0,-198 28-195 0 0,33-1 10 0 0,-160-5-37 0 0,239-6 0 0 0,-172 8 0 0 0,101 15 0 0 0,159 13 0 0 0,-164-33 0 0 0,-40-2 0 0 0,213 15 64 0 0,-111-27 29 0 0,-35 1-4 0 0,-69 14-61 0 0,-43 3-5 0 0,85-12 0 0 0,268-26 105 0 0,-353 38-120 0 0,-4 0 20 0 0,133-14 0 0 0,-129 5-28 0 0,0 3 0 0 0,0 4 0 0 0,85 11 0 0 0,40-6 65 0 0,-157-4-66 0 0,121-5 1 0 0,-118 2 0 0 0,-6 0 0 0 0,-23 1 0 0 0,48 1 0 0 0,8 3 0 0 0,-58-2 0 0 0,112 4 0 0 0,-56-1 21 0 0,93-10 0 0 0,-4 0 1 0 0,91 16 42 0 0,0-1 0 0 0,-95-12-64 0 0,67 1 0 0 0,-63 4 96 0 0,246-30 0 0 0,-341 25-79 0 0,-1 2 0 0 0,81 10 0 0 0,-30-1-4 0 0,106-12-13 0 0,-137 1 0 0 0,-11 5 0 0 0,125 18 0 0 0,5 0 0 0 0,-149-16 0 0 0,66 1 0 0 0,161 7 0 0 0,-208-5 0 0 0,-8-4 0 0 0,147-13 0 0 0,-77 5 0 0 0,-55 4 0 0 0,-42-1 11 0 0,86 0 42 0 0,-59 7-53 0 0,94 18 0 0 0,-127-16 0 0 0,-1-3 0 0 0,1-1 0 0 0,50-4 0 0 0,-10 0 0 0 0,-40 1 0 0 0,30 1 0 0 0,-51 2 9 0 0,-1-1 1 0 0,1-1-1 0 0,0-1 0 0 0,-1 0 0 0 0,1-2 0 0 0,34-8 0 0 0,-22 6-9 0 0,-29 4 0 0 0,0 2 0 0 0,3 2 0 0 0,-1-2 10 0 0,-1 1 0 0 0,1-1 0 0 0,0 0 0 0 0,0 0 0 0 0,-1-1 1 0 0,6 1-1 0 0,-6 0-11 0 0,0-1 0 0 0,0 0 1 0 0,0 1-1 0 0,0-1 1 0 0,0 1-1 0 0,-1 0 1 0 0,1 0-1 0 0,0 1 0 0 0,0-1 1 0 0,4 3-1 0 0,-4-2 1 0 0,0 1-1 0 0,1-1 0 0 0,-1 0 1 0 0,0 0-1 0 0,7 2 0 0 0,-9-4 5 0 0,1 0 0 0 0,-1 1 0 0 0,1-1 0 0 0,-1 0 0 0 0,0 0 0 0 0,1 0 0 0 0,-1 0 0 0 0,0 0 0 0 0,1 0 0 0 0,-1 0 0 0 0,1 0-1 0 0,-1 0 1 0 0,0-1 0 0 0,1 1 0 0 0,-1-1 0 0 0,0 1 0 0 0,0-1 0 0 0,1 1 0 0 0,0-2 0 0 0,-1 1-2 0 0,1 1 0 0 0,-1 0 0 0 0,0-1 0 0 0,0 1 0 0 0,1 0 0 0 0,-1 0 0 0 0,0 0 0 0 0,1 0 0 0 0,-1 0 0 0 0,0 0 0 0 0,0 0 0 0 0,1 0 0 0 0,-1 0 0 0 0,0 0 0 0 0,0 1 0 0 0,1-1 0 0 0,-1 1 0 0 0,0-1-1 0 0,0 1 1 0 0,0-1 0 0 0,0 1 0 0 0,1 0 0 0 0,-1-1 0 0 0,0 1 0 0 0,0 0 0 0 0,1 1 0 0 0,-2-2-2 0 0,0 0 0 0 0,0 0 0 0 0,0 0 0 0 0,0 0 0 0 0,0 0 0 0 0,0 0 0 0 0,1 0 0 0 0,-1 0 0 0 0,0 0 0 0 0,0 0 0 0 0,0 0 0 0 0,0 0 0 0 0,0 0 0 0 0,0 0 0 0 0,0 0 0 0 0,1 0 0 0 0,-1 0 0 0 0,0 0 0 0 0,0 0 0 0 0,0 0 0 0 0,0-1 0 0 0,0 1 0 0 0,0 0 0 0 0,0 0 0 0 0,0 0 0 0 0,0 0 0 0 0,0 0 0 0 0,1 0 0 0 0,-1 0 0 0 0,0 0 0 0 0,0 0 0 0 0,0-1 0 0 0,0 1 0 0 0,0 0 0 0 0,0 0 0 0 0,0 0 0 0 0,0 0 0 0 0,0 0 0 0 0,0 0 0 0 0,0 0 0 0 0,0-1 0 0 0,0 1 0 0 0,0 0 0 0 0,0 0 0 0 0,0 0 0 0 0,0 0 0 0 0,0 0 0 0 0,0 0 0 0 0,0 0 0 0 0,0-1 0 0 0,0 1 0 0 0,0 0 0 0 0,0 0 0 0 0,-1 0 0 0 0,1 0 0 0 0,1-3 0 0 0,0 4 0 0 0,-1 0 0 0 0,1 0 1 0 0,-1 0-1 0 0,1 0 0 0 0,-1 0 0 0 0,0 1 0 0 0,1-1 0 0 0,-1 0 0 0 0,0 0 0 0 0,0 1 0 0 0,0-1 0 0 0,0 0 0 0 0,0 0 0 0 0,0 0 0 0 0,-1 3 0 0 0,-4 23-8 0 0,3-21-7 0 0,-5 23-284 0 0,3-17 108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1:19.766"/>
    </inkml:context>
    <inkml:brush xml:id="br0">
      <inkml:brushProperty name="width" value="0.1" units="cm"/>
      <inkml:brushProperty name="height" value="0.1" units="cm"/>
      <inkml:brushProperty name="color" value="#66CC00"/>
    </inkml:brush>
  </inkml:definitions>
  <inkml:trace contextRef="#ctx0" brushRef="#br0">1 94 455 0 0,'111'-28'5182'0'0,"61"1"-4891"0"0,-110 19 412 0 0,11-2-385 0 0,1 3-1 0 0,0 3 0 0 0,104 8 1 0 0,191 6 588 0 0,-43 2-554 0 0,-172-8-112 0 0,161 4 0 0 0,61 1-176 0 0,24-13 555 0 0,-366 4-577 0 0,78 2 87 0 0,236 3 129 0 0,-190-7-186 0 0,40 8 715 0 0,1 0-251 0 0,-158-4-1161 0 0,46 8-1 0 0,-56-5 657 0 0,1-2 0 0 0,-1-1-1 0 0,41-2 1 0 0,-57-2 68 0 0,0-2 1 0 0,0 1-1 0 0,16-7 1 0 0,13-4 150 0 0,-37 12-218 0 0,0 1 0 0 0,0-2 0 0 0,-1 1 0 0 0,1-1 0 0 0,-1 0 0 0 0,1 0 0 0 0,-1-1 0 0 0,0 1 0 0 0,0-2 0 0 0,-1 1 0 0 0,7-6 0 0 0,-10 8-23 0 0,0 1 0 0 0,0-1 0 0 0,0 1 1 0 0,0 0-1 0 0,0 0 0 0 0,0 0 0 0 0,1 0 0 0 0,-1 0 0 0 0,0 0 1 0 0,1 0-1 0 0,-1 1 0 0 0,1-1 0 0 0,2 0 0 0 0,36 1-29 0 0,-22 1 29 0 0,-10-2 0 0 0,2 1 25 0 0,-11 1-33 0 0,0-1 0 0 0,0 1 0 0 0,1-1 0 0 0,-1 1-1 0 0,0-1 1 0 0,0 1 0 0 0,0-1 0 0 0,0 1 0 0 0,0 0 0 0 0,0-1 0 0 0,0 1-1 0 0,0-1 1 0 0,0 1 0 0 0,0-1 0 0 0,0 1 0 0 0,-1-1 0 0 0,1 1-1 0 0,0-1 1 0 0,0 1 0 0 0,0-1 0 0 0,-1 1 0 0 0,1-1 0 0 0,0 1-1 0 0,-1 0 1 0 0,-9 19-131 0 0,2-9 20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1:22.138"/>
    </inkml:context>
    <inkml:brush xml:id="br0">
      <inkml:brushProperty name="width" value="0.1" units="cm"/>
      <inkml:brushProperty name="height" value="0.1" units="cm"/>
      <inkml:brushProperty name="color" value="#66CC00"/>
    </inkml:brush>
  </inkml:definitions>
  <inkml:trace contextRef="#ctx0" brushRef="#br0">146 149 2671 0 0,'-58'5'658'0'0,"54"-4"-376"0"0,0-1-1 0 0,0 0 1 0 0,0 0 0 0 0,1 0 0 0 0,-9-2-1 0 0,-1 0 131 0 0,2 2-45 0 0,9 1-224 0 0,-1-1-1 0 0,1 0 0 0 0,-1 0 0 0 0,1 0 0 0 0,-1 0 0 0 0,0-1 0 0 0,1 1 0 0 0,-1-1 0 0 0,1 1 0 0 0,-5-3 0 0 0,7 3-120 0 0,0-1 1 0 0,0 1-1 0 0,0 0 0 0 0,0-1 1 0 0,0 1-1 0 0,0 0 1 0 0,0-1-1 0 0,0 1 0 0 0,0-1 1 0 0,0 1-1 0 0,0 0 1 0 0,0-1-1 0 0,0 1 1 0 0,0 0-1 0 0,0-1 0 0 0,0 1 1 0 0,1-1-1 0 0,-1 1 1 0 0,0 0-1 0 0,0-1 0 0 0,0 1 1 0 0,1 0-1 0 0,-1 0 1 0 0,0-1-1 0 0,0 1 1 0 0,1 0-1 0 0,-1 0 0 0 0,0-1 1 0 0,1 1-1 0 0,-1 0 1 0 0,0 0-1 0 0,1-1 0 0 0,-1 1 1 0 0,0 0-1 0 0,1 0 1 0 0,-1 0-1 0 0,0 0 1 0 0,1 0-1 0 0,0 0 0 0 0,19-10 414 0 0,-17 9-342 0 0,28-10 156 0 0,1 1 0 0 0,0 1-1 0 0,0 2 1 0 0,52-4 0 0 0,6-2-195 0 0,97-26 501 0 0,-164 36-482 0 0,0 1 0 0 0,0 1 1 0 0,35 3-1 0 0,0 0-3 0 0,22-2 217 0 0,136-19 0 0 0,-191 17-243 0 0,0 1 0 0 0,0 0-1 0 0,42 6 1 0 0,-14 0-32 0 0,-32-4-15 0 0,261 5 207 0 0,-107-15 30 0 0,55 9-150 0 0,100 20 32 0 0,-109-22-117 0 0,-111 3 25 0 0,40 2 14 0 0,-26 11-39 0 0,-55-6 0 0 0,109 0 0 0 0,-52-17 15 0 0,-76 4 48 0 0,-1 2 0 0 0,0 2 0 0 0,72 8 0 0 0,122 23 72 0 0,-190-27-120 0 0,0-2 1 0 0,85-9-1 0 0,-95 4 44 0 0,0 2 1 0 0,47 4-1 0 0,84 14 55 0 0,-132-11-86 0 0,-1-2-5 0 0,0-1-1 0 0,50-6 0 0 0,80-15 83 0 0,-83 7-85 0 0,-19 7 26 0 0,133 9 0 0 0,-54 1-10 0 0,19-17 46 0 0,-52 3-36 0 0,-17-2-20 0 0,-57 6-7 0 0,44-1 0 0 0,-38 5-19 0 0,-24-1 0 0 0,43 5 0 0 0,62 10 0 0 0,-99-11 13 0 0,0 0 0 0 0,0-2 1 0 0,38-5-1 0 0,-8 1-2 0 0,0-1-11 0 0,40 0 0 0 0,-9 11 0 0 0,0 0 0 0 0,117 1 118 0 0,-182-7-110 0 0,8 0-7 0 0,36-4 0 0 0,-34-1-1 0 0,0 0 0 0 0,41 0 0 0 0,-70 5 0 0 0,-1 0 1 0 0,0 1-1 0 0,1-1 0 0 0,-1 1 0 0 0,0 0 0 0 0,1 1 1 0 0,-1-1-1 0 0,0 1 0 0 0,0 0 0 0 0,5 3 0 0 0,-7-3-1 0 0,1 0-1 0 0,-1 1 0 0 0,0-1 1 0 0,0 1-1 0 0,0 0 0 0 0,0 0 1 0 0,-1 0-1 0 0,1 0 0 0 0,-1 0 1 0 0,1 1-1 0 0,-1-1 1 0 0,0 1-1 0 0,-1 0 0 0 0,3 4 1 0 0,9 32-1129 0 0,-6-17-3470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1:26.473"/>
    </inkml:context>
    <inkml:brush xml:id="br0">
      <inkml:brushProperty name="width" value="0.1" units="cm"/>
      <inkml:brushProperty name="height" value="0.1" units="cm"/>
      <inkml:brushProperty name="color" value="#66CC00"/>
    </inkml:brush>
  </inkml:definitions>
  <inkml:trace contextRef="#ctx0" brushRef="#br0">1 76 3167 0 0,'0'-1'59'0'0,"0"0"-1"0"0,1-1 0 0 0,-1 1 0 0 0,1 0 0 0 0,-1-1 1 0 0,1 1-1 0 0,0 0 0 0 0,-1-1 0 0 0,1 1 0 0 0,0 0 0 0 0,0 0 1 0 0,0 0-1 0 0,0 0 0 0 0,0 0 0 0 0,0 0 0 0 0,0 0 1 0 0,0 0-1 0 0,0 0 0 0 0,0 0 0 0 0,3-1 0 0 0,31-14 1519 0 0,-28 13-1544 0 0,8-2 278 0 0,-1 1-1 0 0,1 0 0 0 0,0 0 1 0 0,24-1-1 0 0,65 1 363 0 0,-48 2-351 0 0,83-2 935 0 0,-121 6-1127 0 0,1 0-1 0 0,-1 1 1 0 0,0 1-1 0 0,0 0 1 0 0,30 12-1 0 0,-25-8-142 0 0,-8-4 39 0 0,0-1-1 0 0,0-1 1 0 0,0 0-1 0 0,0-1 1 0 0,20-1-1 0 0,-14 0 98 0 0,0 1 1 0 0,24 3-1 0 0,106 24 58 0 0,-78-21-92 0 0,-35-4 32 0 0,59 13 0 0 0,-73-10-51 0 0,81 17 26 0 0,-86-20-58 0 0,0-1 1 0 0,0 0-1 0 0,32-3 1 0 0,27-7 81 0 0,103-4 261 0 0,7 6-125 0 0,-95 2-128 0 0,-53-5 75 0 0,-47 32 101 0 0,-6 12-4188 0 0,10-19-171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1:34.402"/>
    </inkml:context>
    <inkml:brush xml:id="br0">
      <inkml:brushProperty name="width" value="0.1" units="cm"/>
      <inkml:brushProperty name="height" value="0.1" units="cm"/>
      <inkml:brushProperty name="color" value="#66CC00"/>
    </inkml:brush>
  </inkml:definitions>
  <inkml:trace contextRef="#ctx0" brushRef="#br0">0 4 3911 0 0,'107'9'2819'0'0,"-77"-5"-2127"0"0,0-1 1 0 0,48-2-1 0 0,45-1 143 0 0,-85-2-745 0 0,68-8 137 0 0,-72 6-55 0 0,-1 1 0 0 0,1 1-1 0 0,43 4 1 0 0,100 22 245 0 0,-70-12-155 0 0,-90-10-207 0 0,-1-1 0 0 0,31-1 0 0 0,9 0 36 0 0,58 0 41 0 0,5 0-62 0 0,1 0-10 0 0,-76-1-26 0 0,45 4 0 0 0,9 11-22 0 0,-57-7 9 0 0,75 4 0 0 0,7-18-8 0 0,-1-1-16 0 0,-99 10 3 0 0,1 0 0 0 0,23 6 0 0 0,25 2 0 0 0,94 4 54 0 0,-150-13-50 0 0,0-1 0 0 0,30-3 0 0 0,-18 0-6 0 0,192-19 56 0 0,-192 21-41 0 0,-22 2-5 0 0,0-2 0 0 0,1 1 0 0 0,-1 0 0 0 0,0-1 0 0 0,0 0 0 0 0,0-1 0 0 0,0 1 0 0 0,9-4 0 0 0,-13 3 9 0 0,10-1 116 0 0,-12 4-127 0 0,1-1 0 0 0,-1 1 0 0 0,1 0 0 0 0,-1 0 0 0 0,1 0 0 0 0,-1 0 0 0 0,0 0 0 0 0,1 0 1 0 0,-1 0-1 0 0,0 0 0 0 0,0-1 0 0 0,0 1 0 0 0,0 2 0 0 0,2 22-997 0 0,-2-13-3104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1:50.745"/>
    </inkml:context>
    <inkml:brush xml:id="br0">
      <inkml:brushProperty name="width" value="0.1" units="cm"/>
      <inkml:brushProperty name="height" value="0.1" units="cm"/>
      <inkml:brushProperty name="color" value="#66CC00"/>
    </inkml:brush>
  </inkml:definitions>
  <inkml:trace contextRef="#ctx0" brushRef="#br0">0 108 1839 0 0,'65'3'3979'0'0,"-38"-1"-3755"0"0,0-2-1 0 0,43-3 1 0 0,8-6 758 0 0,-65 7-839 0 0,-1 1-1 0 0,1 1 0 0 0,-1 0 0 0 0,18 2 0 0 0,13 1-7 0 0,0-6 43 0 0,73-12 0 0 0,9-1 388 0 0,17 18-364 0 0,-46 1-81 0 0,-36-6 115 0 0,102-18 0 0 0,23-3 71 0 0,-41 12-233 0 0,-64 6-74 0 0,-59 4 0 0 0,1 1 0 0 0,32 3 0 0 0,-39-1 0 0 0,137 7 11 0 0,-48-1 42 0 0,-30-9 11 0 0,106-14 0 0 0,-148 13-10 0 0,1 1-1 0 0,40 4 0 0 0,-63-1-31 0 0,26 2 6 0 0,52 12 0 0 0,-11-2-10 0 0,-13-5-18 0 0,76-1 0 0 0,-67-8 24 0 0,-24-1 28 0 0,96 10 0 0 0,-37 6 44 0 0,151 2 0 0 0,-197-13-75 0 0,-36-1 1 0 0,49-3-1 0 0,85-6 43 0 0,-136 6-38 0 0,0 1 0 0 0,0 0 0 0 0,24 5 0 0 0,17 1 9 0 0,64 8 82 0 0,-52-9-92 0 0,-44-1 6 0 0,0-3 0 0 0,57-3 0 0 0,-7-7 3 0 0,0 3 1 0 0,1 4 0 0 0,111 10-1 0 0,-148-4 14 0 0,90-4 0 0 0,49-18 48 0 0,-80 8-53 0 0,1 5 0 0 0,202 16-1 0 0,-230-6-10 0 0,122-8 0 0 0,-148 0-32 0 0,93 9 0 0 0,51 18 0 0 0,-194-24 0 0 0,37 5 0 0 0,0-2 0 0 0,47-3 0 0 0,79-14 0 0 0,-156 13 0 0 0,61-3 0 0 0,1 4 0 0 0,137 15 0 0 0,-144-8 16 0 0,0-3 0 0 0,0-3 0 0 0,101-11 0 0 0,-92 2-16 0 0,141 3 0 0 0,-19 22 0 0 0,-131-16 0 0 0,98-13 0 0 0,-98 4 0 0 0,0 2 0 0 0,1 4 0 0 0,78 6 0 0 0,-37 5 0 0 0,-1-4 0 0 0,203-18 0 0 0,-251 10 0 0 0,-1 3 0 0 0,112 14 0 0 0,-35-1 0 0 0,-57-12 0 0 0,138-13 0 0 0,-158 8 15 0 0,93 4-1 0 0,56 18 20 0 0,-172-14-33 0 0,51 1-1 0 0,132-10 0 0 0,-125 0 0 0 0,99 8 0 0 0,-104 5 6 0 0,294 14 52 0 0,-93-30-58 0 0,-113 18 0 0 0,-98-7 3 0 0,124 2 18 0 0,-149-6-6 0 0,95-16 0 0 0,-125 15-14 0 0,-1 0 1 0 0,1 1-1 0 0,0 2 1 0 0,0 0-1 0 0,-1 1 1 0 0,31 7-1 0 0,-25-6 12 0 0,1 0 0 0 0,1-2-1 0 0,39-3 1 0 0,-5 1 0 0 0,137-12-13 0 0,1 0 0 0 0,-28 21 32 0 0,-1 0 0 0 0,92-19-32 0 0,-192 6 0 0 0,191 8 42 0 0,-93 2-20 0 0,34-20 10 0 0,0 1 0 0 0,-21 21-10 0 0,-90-2-1 0 0,97-7 0 0 0,-53-5 6 0 0,235 17 0 0 0,-283-7-22 0 0,118-10 1 0 0,-114 1-6 0 0,104 7-1 0 0,-104 7 1 0 0,87 5 0 0 0,-140-13 0 0 0,0-1 0 0 0,61-10 0 0 0,-34 3 22 0 0,0 2-1 0 0,129 8 0 0 0,-95 6-21 0 0,-56-3 0 0 0,65-1 0 0 0,70-19 0 0 0,-10 0 0 0 0,76 18 0 0 0,-180 0 0 0 0,29-2 32 0 0,146-20 0 0 0,-188 13-32 0 0,0 2 0 0 0,0 2 0 0 0,0 3 0 0 0,66 8 0 0 0,-78-4 0 0 0,0-1 0 0 0,42-3 0 0 0,84-10 0 0 0,-36 1 0 0 0,-69 7 0 0 0,1 3 0 0 0,71 11 0 0 0,-94-9 0 0 0,-1-1 0 0 0,44-3 0 0 0,79-12 0 0 0,-1-1 0 0 0,-68 13 0 0 0,-1 4 0 0 0,105 18 0 0 0,-131-15 0 0 0,80-3 0 0 0,-10-10 0 0 0,-80 3 0 0 0,4 1 0 0 0,0 3 0 0 0,0 3 0 0 0,96 19 0 0 0,-126-17 0 0 0,0-2 0 0 0,1-1 0 0 0,43-1 0 0 0,76-10 64 0 0,-92 4-64 0 0,1 3 0 0 0,-1 2 0 0 0,97 14 0 0 0,-21 2 0 0 0,51 9 0 0 0,-162-23 0 0 0,1-1 0 0 0,42-1 0 0 0,1 0 0 0 0,8 2 0 0 0,55 6 0 0 0,-95-5 5 0 0,5 2 15 0 0,0-1 0 0 0,53-2-1 0 0,-56-4-20 0 0,-20 1 4 0 0,0-1 0 0 0,-1 0 0 0 0,33-7 0 0 0,44-14 55 0 0,-79 20-59 0 0,-1 0 0 0 0,1 1 1 0 0,-1 0-1 0 0,1 1 0 0 0,14 2 0 0 0,-24-1 3 0 0,0-1 0 0 0,0 1 0 0 0,0 0 1 0 0,0 0-1 0 0,0 0 0 0 0,0 1 0 0 0,0-1 0 0 0,0 1 0 0 0,5 3 0 0 0,-7-4-12 0 0,-1 1 0 0 0,0-1 0 0 0,0 0 0 0 0,0 1 1 0 0,0-1-1 0 0,0 1 0 0 0,0-1 0 0 0,-1 1 0 0 0,1 0 0 0 0,0-1 0 0 0,-1 1 0 0 0,1 0 1 0 0,-1-1-1 0 0,0 1 0 0 0,1 0 0 0 0,-1-1 0 0 0,0 1 0 0 0,0 0 0 0 0,0 0 1 0 0,0 0-1 0 0,0-1 0 0 0,-1 1 0 0 0,1 0 0 0 0,0-1 0 0 0,-2 4 0 0 0,-3 11-278 0 0,0 1-28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2:03.579"/>
    </inkml:context>
    <inkml:brush xml:id="br0">
      <inkml:brushProperty name="width" value="0.1" units="cm"/>
      <inkml:brushProperty name="height" value="0.1" units="cm"/>
      <inkml:brushProperty name="color" value="#66CC00"/>
    </inkml:brush>
  </inkml:definitions>
  <inkml:trace contextRef="#ctx0" brushRef="#br0">0 37 455 0 0,'93'-3'1817'0'0,"148"-25"0"0"0,-222 25-1719 0 0,1 1 0 0 0,0 1-1 0 0,0 1 1 0 0,0 1 0 0 0,0 1 0 0 0,-1 0 0 0 0,1 1 0 0 0,-1 2 0 0 0,0 0 0 0 0,0 1 0 0 0,24 10-1 0 0,-33-12-47 0 0,0-1 0 0 0,0 0-1 0 0,1-1 1 0 0,-1 0 0 0 0,20 1 0 0 0,55-4 466 0 0,-29-1-331 0 0,110-7 305 0 0,-76 2-388 0 0,-18-2-47 0 0,-52 5-3 0 0,1 1 0 0 0,24-1 0 0 0,-23 6-40 0 0,-1 0 0 0 0,0 1 1 0 0,23 6-1 0 0,-23-4-5 0 0,0-1 0 0 0,0-1 0 0 0,23 1 0 0 0,92 5-7 0 0,-118-9 13 0 0,-1-1 0 0 0,1 0 0 0 0,-1-1 0 0 0,24-7-1 0 0,48-13-1 0 0,-86 22 5 0 0,-1 0-1 0 0,1-1 0 0 0,0 1 1 0 0,0 1-1 0 0,0-1 1 0 0,-1 0-1 0 0,1 1 1 0 0,0-1-1 0 0,-1 1 1 0 0,1 0-1 0 0,0 0 1 0 0,-1 0-1 0 0,1 0 1 0 0,-1 0-1 0 0,1 1 1 0 0,-1-1-1 0 0,0 1 1 0 0,1-1-1 0 0,-1 1 0 0 0,4 4 1 0 0,-1-1-16 0 0,4 0-80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0:43.636"/>
    </inkml:context>
    <inkml:brush xml:id="br0">
      <inkml:brushProperty name="width" value="0.1" units="cm"/>
      <inkml:brushProperty name="height" value="0.1" units="cm"/>
      <inkml:brushProperty name="color" value="#E71224"/>
    </inkml:brush>
  </inkml:definitions>
  <inkml:trace contextRef="#ctx0" brushRef="#br0">947 15 3767 0 0,'8'7'224'0'0,"-16"-14"-80"0"0,-9 24 1436 0 0,-5 5-1204 0 0,-1-1 1 0 0,-1-1-1 0 0,-29 19 0 0 0,49-36-325 0 0,-23 14 241 0 0,-1-2 0 0 0,0 0 0 0 0,-1-2 0 0 0,-36 11 0 0 0,23-9 210 0 0,-47 25-1 0 0,9 9-159 0 0,14-7-136 0 0,64-41-194 0 0,-5 2 72 0 0,27-18 433 0 0,19-11-99 0 0,70-50-24 0 0,-94 64-369 0 0,-1 0 0 0 0,-1-2 1 0 0,0 1-1 0 0,0-2 0 0 0,10-16 0 0 0,-14 18-17 0 0,3-5 3 0 0,0 0 1 0 0,-1-1-1 0 0,11-28 0 0 0,-21 46-12 0 0,-1 0 1 0 0,0 0-1 0 0,0-1 0 0 0,0 1 0 0 0,0 0 0 0 0,0-1 0 0 0,-1 1 0 0 0,1 0 0 0 0,0 0 1 0 0,0-1-1 0 0,-1 1 0 0 0,1 0 0 0 0,-1 0 0 0 0,1-1 0 0 0,-1 1 0 0 0,0 0 0 0 0,1 0 1 0 0,-1 0-1 0 0,0 0 0 0 0,0 0 0 0 0,0 0 0 0 0,0 0 0 0 0,-2-1 0 0 0,2 1-1 0 0,0-1 0 0 0,0 1 0 0 0,-1 0 0 0 0,1 0-1 0 0,0 0 1 0 0,-1 0 0 0 0,0 0 0 0 0,1 1 0 0 0,-1-1 0 0 0,1 0-1 0 0,-1 1 1 0 0,0-1 0 0 0,1 1 0 0 0,-1 0 0 0 0,0-1 0 0 0,1 1-1 0 0,-4 0 1 0 0,4 1 2 0 0,0-1-1 0 0,0 1 0 0 0,0 0 0 0 0,0-1 1 0 0,0 1-1 0 0,0 0 0 0 0,0 0 1 0 0,0 0-1 0 0,0 0 0 0 0,0 0 0 0 0,1 0 1 0 0,-1 0-1 0 0,0 0 0 0 0,1 0 1 0 0,-1 0-1 0 0,0 0 0 0 0,1 0 0 0 0,0 0 1 0 0,-1 1-1 0 0,1 0 0 0 0,-6 28 4 0 0,7-13-1 0 0,0 1 0 0 0,2-1-1 0 0,0 0 1 0 0,0 0 0 0 0,9 22 0 0 0,37 83 20 0 0,-8-25-1 0 0,-24-53-12 0 0,-8-25 20 0 0,-1 1 1 0 0,-2 0 0 0 0,0 1-1 0 0,5 30 1 0 0,-11-50-27 0 0,0-1-1 0 0,0 0 1 0 0,0 1-1 0 0,1-1 1 0 0,-1 1-1 0 0,0-1 1 0 0,0 0-1 0 0,0 1 1 0 0,0-1 0 0 0,0 0-1 0 0,0 1 1 0 0,0-1-1 0 0,-1 0 1 0 0,1 1-1 0 0,0-1 1 0 0,0 0-1 0 0,0 1 1 0 0,0-1 0 0 0,0 0-1 0 0,0 1 1 0 0,-1-1-1 0 0,1 0 1 0 0,0 1-1 0 0,0-1 1 0 0,-1 0 0 0 0,1 1-1 0 0,0-1 1 0 0,0 0-1 0 0,-1 0 1 0 0,1 0-1 0 0,-1 1 1 0 0,-10-5 135 0 0,-18-19 250 0 0,24 19-263 0 0,-22-20 97 0 0,0-1 0 0 0,2-1 0 0 0,-38-49 0 0 0,-9-34-123 0 0,-13-18-51 0 0,69 105-48 0 0,-2 0-1 0 0,-1 2 0 0 0,-32-28 0 0 0,44 41-1 0 0,-2 0-13 0 0,1 0 0 0 0,-1 1 0 0 0,0 0 1 0 0,-10-5-1 0 0,17 10 13 0 0,0 0 0 0 0,0 0 0 0 0,0 0-1 0 0,0 0 1 0 0,0 1 0 0 0,0-1 0 0 0,0 1 0 0 0,0 0 0 0 0,0-1 0 0 0,0 1 0 0 0,0 0-1 0 0,0 0 1 0 0,0 0 0 0 0,0 0 0 0 0,0 1 0 0 0,0-1 0 0 0,0 0 0 0 0,0 1-1 0 0,0 0 1 0 0,0-1 0 0 0,0 1 0 0 0,0 0 0 0 0,0 0 0 0 0,0 0 0 0 0,1 0 0 0 0,-1 0-1 0 0,-3 3 1 0 0,5-3-2 0 0,-1 1 0 0 0,1-1 0 0 0,-1 0 0 0 0,1 0 0 0 0,-1 0 0 0 0,1 1 0 0 0,-1-1 0 0 0,1 0-1 0 0,0 1 1 0 0,0-1 0 0 0,0 0 0 0 0,0 0 0 0 0,0 1 0 0 0,0-1 0 0 0,0 0 0 0 0,0 1 0 0 0,1-1 0 0 0,-1 0-1 0 0,0 0 1 0 0,1 1 0 0 0,-1-1 0 0 0,1 0 0 0 0,-1 0 0 0 0,1 0 0 0 0,0 0 0 0 0,-1 1 0 0 0,2 0 0 0 0,21 30-127 0 0,-3-13 129 0 0,0 0 1 0 0,1-1-1 0 0,1-1 1 0 0,26 15-1 0 0,1 1 63 0 0,92 62 398 0 0,-135-91-406 0 0,1 0 0 0 0,0 0 0 0 0,0-1 1 0 0,1 0-1 0 0,-1 0 0 0 0,0-1 0 0 0,9 2 0 0 0,-26-16 129 0 0,10 12-178 0 0,-4-5 9 0 0,-1 1 0 0 0,0-1 0 0 0,-1 2 1 0 0,1-1-1 0 0,-1 0 0 0 0,1 1 0 0 0,-1 0 1 0 0,0 0-1 0 0,-8-2 0 0 0,3 2-24 0 0,1 1 0 0 0,-1 0 0 0 0,0 1-1 0 0,0 0 1 0 0,-10 1 0 0 0,-8 0 20 0 0,0 2 0 0 0,0 0-1 0 0,1 2 1 0 0,-1 2 0 0 0,1 0 0 0 0,-36 14 0 0 0,44-12-187 0 0,0 1 0 0 0,1 1 0 0 0,0 0 0 0 0,1 2 0 0 0,1 0 0 0 0,-1 0 0 0 0,2 2 0 0 0,0 0 1 0 0,-19 22-1 0 0,4 2-760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2:53.774"/>
    </inkml:context>
    <inkml:brush xml:id="br0">
      <inkml:brushProperty name="width" value="0.1" units="cm"/>
      <inkml:brushProperty name="height" value="0.1" units="cm"/>
      <inkml:brushProperty name="color" value="#66CC00"/>
    </inkml:brush>
  </inkml:definitions>
  <inkml:trace contextRef="#ctx0" brushRef="#br0">1 14 919 0 0,'4'6'9'0'0,"2"0"35"0"0,-2-14-17 0 0,-3 6 201 0 0,0 1-1 0 0,0 0 0 0 0,0 0 0 0 0,0 0 0 0 0,0-1 1 0 0,0 1-1 0 0,0 0 0 0 0,0 0 0 0 0,0 1 0 0 0,1-1 0 0 0,-1 0 1 0 0,0 0-1 0 0,1 1 0 0 0,-1-1 0 0 0,0 0 0 0 0,1 1 0 0 0,-1-1 1 0 0,1 1-1 0 0,-1 0 0 0 0,1 0 0 0 0,-1-1 0 0 0,1 1 0 0 0,-1 0 1 0 0,1 0-1 0 0,-1 0 0 0 0,1 1 0 0 0,-1-1 0 0 0,1 0 0 0 0,-1 0 1 0 0,1 1-1 0 0,-1-1 0 0 0,0 1 0 0 0,1-1 0 0 0,-1 1 0 0 0,0 0 1 0 0,1 0-1 0 0,-1-1 0 0 0,0 1 0 0 0,0 0 0 0 0,1 0 1 0 0,0 2-1 0 0,17 23 1218 0 0,24 44 1 0 0,-32-49-1187 0 0,1 0 0 0 0,2-1 0 0 0,0 0 0 0 0,19 20 0 0 0,2-8 52 0 0,-25-23-179 0 0,1 0 0 0 0,-1 1 1 0 0,-1 0-1 0 0,0 0 0 0 0,14 22 0 0 0,-7-5 111 0 0,-8-15-65 0 0,-1 1 0 0 0,6 14-1 0 0,37 75 791 0 0,39 73 344 0 0,-78-150-1238 0 0,-1 1 0 0 0,-1 0-1 0 0,-1 0 1 0 0,7 46-1 0 0,-9-41 7 0 0,7 62 94 0 0,-11-65-89 0 0,2 0-1 0 0,12 45 0 0 0,3-19 55 0 0,-12-36 4 0 0,0 0 0 0 0,-2 0 1 0 0,0 1-1 0 0,-1 0 0 0 0,-1-1 0 0 0,2 27 0 0 0,-9 232 929 0 0,0-160-515 0 0,0-57-399 0 0,-2-1 0 0 0,-28 114-1 0 0,28-146-131 0 0,-55 191 116 0 0,22-89-76 0 0,30-97-59 0 0,-25 95 98 0 0,29-100-78 0 0,1 0-1 0 0,-2 50 1 0 0,5-41 16 0 0,-2 0 0 0 0,-13 64 0 0 0,-29 69 84 0 0,32-130-109 0 0,-2 0 1 0 0,-2-1-1 0 0,-1-1 0 0 0,-2-1 1 0 0,-2 0-1 0 0,-45 57 0 0 0,54-74-4 0 0,0 1 0 0 0,-15 33 0 0 0,-5 9 8 0 0,18-34-22 0 0,2 0 0 0 0,-19 58 0 0 0,14-37 0 0 0,18-48 0 0 0,-1-1 0 0 0,1 1 0 0 0,0 0 0 0 0,-1-1 0 0 0,1 1 0 0 0,0 0 0 0 0,0-1 0 0 0,-1 1 0 0 0,1 0 0 0 0,0-1 0 0 0,0 1 0 0 0,0 0 0 0 0,0 0 0 0 0,0-1 0 0 0,0 1 0 0 0,0 0 0 0 0,0-1 0 0 0,0 1 0 0 0,0 0 0 0 0,0-1 0 0 0,1 1 0 0 0,-1 0 0 0 0,0 0 0 0 0,0-1 0 0 0,1 2 0 0 0,0-2 0 0 0,0 0 0 0 0,0 0 0 0 0,-1 0 0 0 0,1-1 0 0 0,0 1 0 0 0,0 0 0 0 0,-1-1 0 0 0,1 1 0 0 0,0 0 0 0 0,-1-1 0 0 0,1 1 0 0 0,0 0 0 0 0,-1-1 0 0 0,1 1 0 0 0,-1-1 0 0 0,1 0 0 0 0,-1 1 0 0 0,1-1 0 0 0,-1 1 0 0 0,1-1 0 0 0,-1 0 0 0 0,1 1 0 0 0,-1-2 0 0 0,15-17 0 0 0,21-20 0 0 0,14-18 0 0 0,-12 2 21 0 0,-1-1-1 0 0,40-86 0 0 0,-56 95 0 0 0,-2 0-1 0 0,-2-2 0 0 0,18-87 1 0 0,15-153 100 0 0,-26 144-123 0 0,29-357 131 0 0,-53-37-128 0 0,-4 393 0 0 0,6-14 1 0 0,-3-57-3 0 0,-1 184 5 0 0,-2 0-1 0 0,-1 1 0 0 0,-2-1 1 0 0,-17-49-1 0 0,-23-24 54 0 0,-4-14 5 0 0,25 52-61 0 0,-9-27 0 0 0,24 62-5 0 0,-2 0 0 0 0,-23-42 0 0 0,32 65-84 0 0,6 7-3 0 0,12 11-93 0 0,-5-2 95 0 0,-1 0 31 0 0,-1 1 0 0 0,1 0 0 0 0,-1 1 0 0 0,-1-1 0 0 0,0 1 0 0 0,0 0-1 0 0,10 18 1 0 0,1 2-61 0 0,2-1-31 0 0,-2 1-1 0 0,-1 1 0 0 0,-1 0 1 0 0,-2 1-1 0 0,-1 1 1 0 0,-1 0-1 0 0,-2 0 1 0 0,7 43-1 0 0,31 348-133 0 0,-36-306 254 0 0,-3-17 31 0 0,-4 0 0 0 0,-16 190 0 0 0,-13-108 0 0 0,-52 197 0 0 0,60-321 10 0 0,-2-2 0 0 0,-37 75-1 0 0,-71 94 37 0 0,51-89-1774 0 0,54-95 725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1:52.631"/>
    </inkml:context>
    <inkml:brush xml:id="br0">
      <inkml:brushProperty name="width" value="0.1" units="cm"/>
      <inkml:brushProperty name="height" value="0.1" units="cm"/>
      <inkml:brushProperty name="color" value="#66CC00"/>
    </inkml:brush>
  </inkml:definitions>
  <inkml:trace contextRef="#ctx0" brushRef="#br0">1 45 3223 0 0,'0'3'1642'0'0,"0"-2"-1537"0"0,1 0 0 0 0,-1 1 1 0 0,1-1-1 0 0,-1 0 0 0 0,1 0 0 0 0,0 0 1 0 0,0 0-1 0 0,-1 0 0 0 0,1 0 0 0 0,0 0 1 0 0,0 0-1 0 0,0 0 0 0 0,0-1 0 0 0,0 1 1 0 0,0 0-1 0 0,0 0 0 0 0,2 0 0 0 0,5 5 286 0 0,-6-4-343 0 0,1 0 0 0 0,-1 0 0 0 0,0-1 0 0 0,1 1 1 0 0,0-1-1 0 0,-1 0 0 0 0,1 0 0 0 0,-1 0 0 0 0,1 0 0 0 0,0 0 0 0 0,0 0 0 0 0,5 0 0 0 0,38 0 1010 0 0,-29-2-760 0 0,7 1-146 0 0,0-2 0 0 0,0 0 0 0 0,0-2-1 0 0,32-9 1 0 0,-25 5 54 0 0,39-3 0 0 0,-39 7-169 0 0,39-11-1 0 0,-44 7 10 0 0,0 2 0 0 0,0 0-1 0 0,0 2 1 0 0,0 1 0 0 0,1 0 0 0 0,33 3-1 0 0,76 6-45 0 0,-33 5 64 0 0,-91-9-57 0 0,30 3 61 0 0,-34-4-16 0 0,1 0 0 0 0,-1 0 0 0 0,10 3 0 0 0,-10-2-49 0 0,1 0 1 0 0,-1-1-1 0 0,11 0 0 0 0,70-8 307 0 0,-79 8-301 0 0,-1 0 1 0 0,1 1 0 0 0,-1 0 0 0 0,0 1 0 0 0,15 6-1 0 0,12 2 7 0 0,-34-10-11 0 0,0-1-1 0 0,0 1 0 0 0,0-1 0 0 0,-1 1 1 0 0,1-1-1 0 0,0 1 0 0 0,-1 0 0 0 0,1 0 1 0 0,0 0-1 0 0,-1 0 0 0 0,1 0 1 0 0,-1 0-1 0 0,1 0 0 0 0,1 3 0 0 0,-1-3-4 0 0,-2-2 23 0 0,1 1 1 0 0,-1 0-1 0 0,1 0 0 0 0,-1-1 0 0 0,1 1 0 0 0,-1 0 0 0 0,1-1 0 0 0,-1 1 0 0 0,1-1 1 0 0,-1 1-1 0 0,0 0 0 0 0,1-1 0 0 0,-1 1 0 0 0,0-1 0 0 0,1 1 0 0 0,-1-1 0 0 0,0 1 0 0 0,0-1 1 0 0,1 1-1 0 0,-1-1 0 0 0,0 0 0 0 0,0 1 0 0 0,0-1 0 0 0,0 1 0 0 0,0-1 0 0 0,0 1 1 0 0,0-1-1 0 0,0 0 0 0 0,0 1 0 0 0,0-1 0 0 0,0 1 0 0 0,0-1 0 0 0,0 1 0 0 0,0-1 0 0 0,-1 0 1 0 0,1-2 47 0 0,0 39-839 0 0,0-22-3408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1:54.386"/>
    </inkml:context>
    <inkml:brush xml:id="br0">
      <inkml:brushProperty name="width" value="0.1" units="cm"/>
      <inkml:brushProperty name="height" value="0.1" units="cm"/>
      <inkml:brushProperty name="color" value="#66CC00"/>
    </inkml:brush>
  </inkml:definitions>
  <inkml:trace contextRef="#ctx0" brushRef="#br0">0 5 455 0 0,'17'-3'832'0'0,"0"2"0"0"0,-1 0 0 0 0,1 1-1 0 0,23 3 1 0 0,68 16-279 0 0,-69-10-65 0 0,62 4 0 0 0,59-12 748 0 0,-76-2-834 0 0,50 9-71 0 0,-36-1-169 0 0,-31-4-28 0 0,103 1 319 0 0,-125-6-381 0 0,107-1 346 0 0,-97 10-372 0 0,-41-4-22 0 0,0-1-1 0 0,0-1 1 0 0,20 0-1 0 0,60 1 65 0 0,-31 0 31 0 0,185-8 686 0 0,-155-5-720 0 0,-52 5-5 0 0,52-1 1 0 0,-68 7-79 0 0,0-1 1 0 0,0-1 0 0 0,24-6-1 0 0,-40 7 8 0 0,-1 0-1 0 0,1 0 0 0 0,12 1 0 0 0,13-1 29 0 0,11-2-11 0 0,77 3-1 0 0,-68 4-26 0 0,-21-1 0 0 0,53-1 0 0 0,-12-9 54 0 0,106-3 148 0 0,-129 7-177 0 0,-31 1-5 0 0,30 2-1 0 0,-24 1-15 0 0,-8 0 7 0 0,0 0 0 0 0,23 5 0 0 0,-35-4-8 0 0,-1-1 0 0 0,0 1 0 0 0,0 0 1 0 0,1 0-1 0 0,-1 0 0 0 0,0 1 0 0 0,-1 0 0 0 0,1 0 0 0 0,0 0 1 0 0,-1 0-1 0 0,8 8 0 0 0,12 17-299 0 0,-13-12-107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2:56.688"/>
    </inkml:context>
    <inkml:brush xml:id="br0">
      <inkml:brushProperty name="width" value="0.1" units="cm"/>
      <inkml:brushProperty name="height" value="0.1" units="cm"/>
      <inkml:brushProperty name="color" value="#66CC00"/>
    </inkml:brush>
  </inkml:definitions>
  <inkml:trace contextRef="#ctx0" brushRef="#br0">539 135 2271 0 0,'0'-5'152'0'0,"1"1"-1"0"0,0-1 0 0 0,0 0 0 0 0,0 0 0 0 0,1 1 0 0 0,-1-1 0 0 0,5-6 0 0 0,-4 6 13 0 0,0 1 0 0 0,0-1 0 0 0,-1 0-1 0 0,1 1 1 0 0,-1-1 0 0 0,0 0-1 0 0,1-8 1 0 0,-2 12-128 0 0,0 0 1 0 0,0 0-1 0 0,-1-1 0 0 0,1 1 1 0 0,0 0-1 0 0,0 0 1 0 0,-1 0-1 0 0,1 0 0 0 0,-1 0 1 0 0,1 0-1 0 0,0 0 0 0 0,-1 0 1 0 0,0 1-1 0 0,1-1 0 0 0,-1 0 1 0 0,0 0-1 0 0,1 0 0 0 0,-1 0 1 0 0,-1 0-1 0 0,-20-11 955 0 0,8 5-310 0 0,13 6-536 0 0,0 1 0 0 0,0-1 0 0 0,0 1 0 0 0,-1-1 1 0 0,1 1-1 0 0,0-1 0 0 0,0 1 0 0 0,0-1 0 0 0,0 1 0 0 0,-1 0 1 0 0,1 0-1 0 0,0 0 0 0 0,0 0 0 0 0,0 0 0 0 0,-1 0 0 0 0,1 0 1 0 0,0 0-1 0 0,0 0 0 0 0,0 0 0 0 0,-1 1 0 0 0,1-1 0 0 0,0 1 1 0 0,0-1-1 0 0,-2 1 0 0 0,2 1-9 0 0,-1-1 1 0 0,0 1-1 0 0,1-1 1 0 0,-1 1-1 0 0,1-1 1 0 0,0 1-1 0 0,-1 0 1 0 0,1 0-1 0 0,0 0 1 0 0,0 0-1 0 0,0 0 1 0 0,-1 3-1 0 0,0 4 91 0 0,-1 0-1 0 0,1 0 1 0 0,1 0-1 0 0,0 0 1 0 0,0 12-1 0 0,0-12 5 0 0,0 1-1 0 0,0-1 1 0 0,-3 10-1 0 0,2-12-8 0 0,0 1 0 0 0,1-1 0 0 0,0 1 0 0 0,0 15 0 0 0,1-12 83 0 0,0 0-1 0 0,-1-1 1 0 0,-3 20-1 0 0,-2 13 238 0 0,-22 230 1161 0 0,22-236-1509 0 0,-25 114 613 0 0,-32 68 361 0 0,47-162-858 0 0,1 0 0 0 0,3 1 0 0 0,3 1 0 0 0,-2 85-1 0 0,9-84-193 0 0,-6 98 32 0 0,5-121-104 0 0,-3-1-1 0 0,-12 47 1 0 0,-66 302 576 0 0,77-327-573 0 0,1-1 0 0 0,4 2 0 0 0,5 76 0 0 0,6-56 44 0 0,26 105 1 0 0,-4-25 56 0 0,-13 15 193 0 0,3 18-8 0 0,-5-110-265 0 0,-4 0 0 0 0,1 85-1 0 0,-22-16-35 0 0,0 1 0 0 0,9-132-25 0 0,2-1-1 0 0,0-1 0 0 0,1 1 1 0 0,10 34-1 0 0,33 68 26 0 0,-38-103 5 0 0,6 26 1 0 0,-13-42-29 0 0,-1-1 0 0 0,0 0 0 0 0,0 0 0 0 0,0 1 0 0 0,0-1 0 0 0,0 0 0 0 0,0 1 0 0 0,0-1 0 0 0,0 0 0 0 0,-1 0 0 0 0,1 1 0 0 0,0-1 0 0 0,-1 0 0 0 0,1 0 0 0 0,-1 0-1 0 0,0 1 1 0 0,1-1 0 0 0,-2 2 0 0 0,2-3-5 0 0,0 0-1 0 0,-1 0 0 0 0,1 0 0 0 0,0 1 0 0 0,0-1 0 0 0,0 0 0 0 0,0 0 1 0 0,-1 0-1 0 0,1 0 0 0 0,0 0 0 0 0,0 0 0 0 0,-1 1 0 0 0,1-1 0 0 0,0 0 1 0 0,0 0-1 0 0,0 0 0 0 0,-1 0 0 0 0,1 0 0 0 0,0 0 0 0 0,0 0 0 0 0,-1 0 1 0 0,1 0-1 0 0,0 0 0 0 0,0 0 0 0 0,0 0 0 0 0,-1 0 0 0 0,1 0 0 0 0,0 0 1 0 0,0 0-1 0 0,-1 0 0 0 0,1-1 0 0 0,0 1 0 0 0,0 0 0 0 0,-1-1 0 0 0,0 1 1 0 0,1-1-1 0 0,-1 0 0 0 0,1 0 0 0 0,-1 1 0 0 0,1-1 1 0 0,-1 0-1 0 0,1 0 0 0 0,0 0 0 0 0,0 0 0 0 0,-1 0 1 0 0,1 0-1 0 0,0 0 0 0 0,0-1 0 0 0,-16-68 109 0 0,-2 0-1 0 0,-37-88 1 0 0,52 148-111 0 0,-31-90 20 0 0,4-3 1 0 0,-31-208-1 0 0,9 37-21 0 0,38 208 0 0 0,1-6 0 0 0,3-1 0 0 0,3 0 0 0 0,3-1 0 0 0,4 0 0 0 0,17-138 0 0 0,38-154-21 0 0,-34 264 0 0 0,51-154-1 0 0,-70 251 22 0 0,27-76 0 0 0,-4-1 0 0 0,18-96 0 0 0,-39 148 0 0 0,0-1 0 0 0,-3 0 0 0 0,-3-53 0 0 0,0 64 0 0 0,-1-1 0 0 0,-1 1 0 0 0,-1 0 0 0 0,-1 0 0 0 0,0 1 0 0 0,-15-29 0 0 0,20 45-61 0 0,0 0 0 0 0,0 1 1 0 0,-1-1-1 0 0,1 0 0 0 0,-1 1 0 0 0,0-1 0 0 0,0 1 0 0 0,0 0 0 0 0,0 0 1 0 0,0-1-1 0 0,-1 1 0 0 0,1 1 0 0 0,-4-4 0 0 0,6 5-16 0 0,0 0-1 0 0,-1 0 1 0 0,1 0-1 0 0,0 0 1 0 0,0 1 0 0 0,0-1-1 0 0,-1 0 1 0 0,1 0-1 0 0,0 0 1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9:18.065"/>
    </inkml:context>
    <inkml:brush xml:id="br0">
      <inkml:brushProperty name="width" value="0.1" units="cm"/>
      <inkml:brushProperty name="height" value="0.1" units="cm"/>
      <inkml:brushProperty name="color" value="#66CC00"/>
    </inkml:brush>
  </inkml:definitions>
  <inkml:trace contextRef="#ctx0" brushRef="#br0">0 43 1783 0 0,'27'-4'124'0'0,"-23"3"-75"0"0,0 0 0 0 0,0 0-1 0 0,0 1 1 0 0,1-1 0 0 0,7 1-1 0 0,2 1-15 0 0,0-1 0 0 0,14-2 0 0 0,-19 1-17 0 0,1 0-1 0 0,-1 1 1 0 0,1 0 0 0 0,-1 0-1 0 0,0 1 1 0 0,16 4-1 0 0,-12-2-15 0 0,0-1 0 0 0,21 3 0 0 0,12 1 0 0 0,24 9 67 0 0,-47-11 164 0 0,0 0-1 0 0,0-1 1 0 0,0-1 0 0 0,0-2-1 0 0,0 0 1 0 0,1-1 0 0 0,-1-2-1 0 0,37-8 1 0 0,-42 9-143 0 0,0 1 0 0 0,0 0-1 0 0,-1 1 1 0 0,32 5 0 0 0,-7-2 37 0 0,30 2-36 0 0,0-4-1 0 0,0-3 1 0 0,138-22 0 0 0,44-13-7 0 0,-171 33-56 0 0,26-3 12 0 0,-88 5-38 0 0,35 1 0 0 0,-6 1 0 0 0,-22 0 0 0 0,0 2 0 0 0,0 1 0 0 0,39 8 0 0 0,-40-5 0 0 0,0-2 0 0 0,1-1 0 0 0,44 0 0 0 0,-11-8 0 0 0,42-1 0 0 0,-86 7 14 0 0,-1 1 0 0 0,28 6-1 0 0,9 1 10 0 0,-29-6-23 0 0,0-2 0 0 0,0-1 0 0 0,38-4 0 0 0,130-2 63 0 0,-134 7-54 0 0,112-13-9 0 0,-157 11 20 0 0,-1 1 0 0 0,0 0-1 0 0,1 1 1 0 0,-1 0-1 0 0,19 4 1 0 0,-30-5-20 0 0,1 1 1 0 0,-1-1-1 0 0,0 1 0 0 0,1-1 1 0 0,-1 1-1 0 0,0-1 1 0 0,1 1-1 0 0,-1 0 1 0 0,0 0-1 0 0,0 0 0 0 0,0 0 1 0 0,0 0-1 0 0,0 0 1 0 0,0 0-1 0 0,0 0 1 0 0,0 0-1 0 0,0 0 0 0 0,0 0 1 0 0,-1 0-1 0 0,1 1 1 0 0,0-1-1 0 0,-1 0 1 0 0,1 1-1 0 0,0 1 0 0 0,-1 9 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9:19.200"/>
    </inkml:context>
    <inkml:brush xml:id="br0">
      <inkml:brushProperty name="width" value="0.1" units="cm"/>
      <inkml:brushProperty name="height" value="0.1" units="cm"/>
      <inkml:brushProperty name="color" value="#66CC00"/>
    </inkml:brush>
  </inkml:definitions>
  <inkml:trace contextRef="#ctx0" brushRef="#br0">1 32 1839 0 0,'73'5'562'0'0,"-45"-2"-315"0"0,36-2 0 0 0,57 0 661 0 0,31-2-33 0 0,4-19 84 0 0,-5 1-602 0 0,-100 17-305 0 0,0 3-1 0 0,82 11 0 0 0,-110-10-48 0 0,71 11 14 0 0,-40-5 7 0 0,80 3-1 0 0,84-14-12 0 0,-134 5 52 0 0,92 14-1 0 0,-114-7-62 0 0,127 13 0 0 0,-16-18 23 0 0,-37-1 8 0 0,27-7-21 0 0,-95 4-17 0 0,-47-1 5 0 0,1 1 1 0 0,0 1 0 0 0,0 0 0 0 0,-1 2 0 0 0,22 5 0 0 0,-28-3-73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9:36.891"/>
    </inkml:context>
    <inkml:brush xml:id="br0">
      <inkml:brushProperty name="width" value="0.1" units="cm"/>
      <inkml:brushProperty name="height" value="0.1" units="cm"/>
      <inkml:brushProperty name="color" value="#66CC00"/>
    </inkml:brush>
  </inkml:definitions>
  <inkml:trace contextRef="#ctx0" brushRef="#br0">907 0 455 0 0,'160'17'472'0'0,"-71"-5"-449"0"0,-73-9 28 0 0,74 18 142 0 0,-16-2-78 0 0,-26-11-51 0 0,72 1 1 0 0,-110-9-48 0 0,149 3 271 0 0,-125-5-66 0 0,0-1 1 0 0,56-13 0 0 0,-82 14-139 0 0,6-2 340 0 0,-14 1-186 0 0,-10-1-52 0 0,5 2-142 0 0,0 1-1 0 0,-1 1 0 0 0,1-1 0 0 0,-10 1 0 0 0,-11-2 11 0 0,-120-19-48 0 0,110 18 20 0 0,1 1-1 0 0,-41 4 0 0 0,-61 3-25 0 0,67-3 0 0 0,-63-4-4 0 0,2-1 62 0 0,-44 17-3 0 0,109-7-24 0 0,-1-3-1 0 0,-93-5 0 0 0,82-6 24 0 0,-132-14 188 0 0,191 19-202 0 0,1 1 0 0 0,-2 0 0 0 0,-35 5 0 0 0,43-3-20 0 0,1 1 0 0 0,-1 1 0 0 0,1 0 0 0 0,0 0 0 0 0,0 1 0 0 0,0 1 0 0 0,-15 8 0 0 0,22-11-21 0 0,0 1 0 0 0,0 0 0 0 0,0-1 0 0 0,1 1-1 0 0,-1 0 1 0 0,1 1 0 0 0,0-1 0 0 0,0 1 0 0 0,0-1-1 0 0,-2 5 1 0 0,1 0-66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9:39.811"/>
    </inkml:context>
    <inkml:brush xml:id="br0">
      <inkml:brushProperty name="width" value="0.1" units="cm"/>
      <inkml:brushProperty name="height" value="0.1" units="cm"/>
      <inkml:brushProperty name="color" value="#66CC00"/>
    </inkml:brush>
  </inkml:definitions>
  <inkml:trace contextRef="#ctx0" brushRef="#br0">1 131 455 0 0,'50'-2'632'0'0,"81"-12"0"0"0,49-21-734 0 0,-123 23 231 0 0,-22 5-31 0 0,87-16 433 0 0,-72 19-373 0 0,-1 2 0 0 0,60 6 0 0 0,-55 0-89 0 0,88-8 0 0 0,84-27 71 0 0,-199 28-104 0 0,48 2 0 0 0,-62 2-24 0 0,-1 0 0 0 0,1 1 0 0 0,-1 0 0 0 0,1 1 0 0 0,23 9 0 0 0,7 4-12 0 0,86 19 0 0 0,-109-32 0 0 0,1 0 0 0 0,-1-2 0 0 0,1-1 0 0 0,-1 0 0 0 0,23-4 0 0 0,31 0 0 0 0,-15 6 35 0 0,85 16 0 0 0,-86-9-38 0 0,88 2 0 0 0,-8-3 67 0 0,-73-4-64 0 0,-40-2 0 0 0,32-1 0 0 0,-51-1 1 0 0,132-13 134 0 0,-123 11-119 0 0,1 1-1 0 0,-1 1 0 0 0,1 0 0 0 0,-1 0 0 0 0,0 2 0 0 0,1 0 0 0 0,-1 1 0 0 0,28 8 0 0 0,-28-3-15 0 0,-14-7 0 0 0,0 0 0 0 0,0 0 0 0 0,1 0 0 0 0,-1 0 0 0 0,1 0 0 0 0,-1-1 0 0 0,0 1 0 0 0,1 0 0 0 0,-1-1 0 0 0,1 1 0 0 0,0-1 0 0 0,-1 0 0 0 0,1 0 0 0 0,-1 1 0 0 0,1-1 0 0 0,-1 0 0 0 0,1 0 0 0 0,1-1 0 0 0,114-28 656 0 0,-103 23-622 0 0,0 2-1 0 0,1 0 0 0 0,-1 1 1 0 0,1 0-1 0 0,17 0 0 0 0,-15 1-18 0 0,-15 2-12 0 0,0-1 0 0 0,0 1 0 0 0,0-1 0 0 0,0 1 0 0 0,1 0 1 0 0,-1 0-1 0 0,0 0 0 0 0,0 0 0 0 0,0 1 0 0 0,0-1 0 0 0,1 1 0 0 0,-1-1 0 0 0,0 1 0 0 0,0 0 0 0 0,3 1 0 0 0,-3-1-19 0 0,0 1 0 0 0,0-1 0 0 0,0 1 0 0 0,0-1 0 0 0,0 1 0 0 0,0 0 0 0 0,-1 0 0 0 0,1 0 0 0 0,-1 0 0 0 0,1 0 0 0 0,-1 0 0 0 0,0 0 0 0 0,0 1 0 0 0,0-1 0 0 0,0 0 0 0 0,0 1 0 0 0,-1-1 0 0 0,1 3 0 0 0,1 3-1504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9:48.440"/>
    </inkml:context>
    <inkml:brush xml:id="br0">
      <inkml:brushProperty name="width" value="0.1" units="cm"/>
      <inkml:brushProperty name="height" value="0.1" units="cm"/>
      <inkml:brushProperty name="color" value="#66CC00"/>
    </inkml:brush>
  </inkml:definitions>
  <inkml:trace contextRef="#ctx0" brushRef="#br0">1 91 2471 0 0,'3'0'176'0'0,"0"1"-1"0"0,0-2 1 0 0,0 1-1 0 0,0 0 0 0 0,0 0 1 0 0,0-1-1 0 0,6-2 0 0 0,-7 2-49 0 0,-1 0-1 0 0,1 0 1 0 0,0 0-1 0 0,-1-1 1 0 0,0 1-1 0 0,1-1 0 0 0,-1 1 1 0 0,0-1-1 0 0,0 0 1 0 0,0 1-1 0 0,2-4 0 0 0,-1 2-29 0 0,0 0 0 0 0,0 1 0 0 0,1-1-1 0 0,-1 0 1 0 0,1 1 0 0 0,-1-1-1 0 0,1 1 1 0 0,0 0 0 0 0,0 0 0 0 0,0 0-1 0 0,0 0 1 0 0,1 0 0 0 0,-1 1 0 0 0,0-1-1 0 0,1 1 1 0 0,-1 0 0 0 0,1 0-1 0 0,-1 1 1 0 0,1-1 0 0 0,6 0 0 0 0,5 1 22 0 0,1 0 0 0 0,-1 1 1 0 0,26 5-1 0 0,-13-2 106 0 0,80 17 312 0 0,12 1-234 0 0,-95-19-271 0 0,-2 0 155 0 0,0-1 1 0 0,-1-1-1 0 0,1-1 0 0 0,33-3 0 0 0,33-5 220 0 0,-42 5-332 0 0,8-3 60 0 0,-34 3-36 0 0,0 0 0 0 0,0 2 0 0 0,0 0 1 0 0,1 2-1 0 0,30 4 0 0 0,-12 4-31 0 0,-18-4-41 0 0,0-1 0 0 0,1 0 0 0 0,28 0 0 0 0,65-4 267 0 0,118-17 0 0 0,-173 7-247 0 0,30-4 36 0 0,7 14 1 0 0,1-1 16 0 0,-71 0-66 0 0,0 2 1 0 0,0 1 0 0 0,29 6-1 0 0,-31-3 0 0 0,0-2 0 0 0,0-1 0 0 0,48-2 0 0 0,161-16 42 0 0,-195 14-12 0 0,-1 3 0 0 0,51 7 0 0 0,12 0 47 0 0,184-13 348 0 0,-21-8-247 0 0,60 8 226 0 0,-12-25-159 0 0,-185 15-158 0 0,-79 13-45 0 0,1 1 1 0 0,72 9-1 0 0,-87-6-45 0 0,150 6 44 0 0,-13 12-74 0 0,-27-1 0 0 0,12-2 68 0 0,-72-7-70 0 0,140 0 0 0 0,-142-9-1 0 0,106 14-1 0 0,-5 0 86 0 0,-112-16 138 0 0,0-3 1 0 0,96-17-1 0 0,-148 18-190 0 0,19-3 42 0 0,-7 0 10 0 0,55-2 1 0 0,-83 8-70 0 0,0 0 1 0 0,0 0-1 0 0,0 1 1 0 0,0-1-1 0 0,0 1 1 0 0,0 0-1 0 0,0 0 0 0 0,7 3 1 0 0,-10-3-53 0 0,0-1 0 0 0,0 1 0 0 0,0 0 0 0 0,0 0 0 0 0,0 0 0 0 0,0 0 0 0 0,0 0 1 0 0,0 0-1 0 0,0 0 0 0 0,0 0 0 0 0,0 0 0 0 0,-1 0 0 0 0,1 0 0 0 0,-1 1 0 0 0,1-1 0 0 0,-1 0 0 0 0,1 0 0 0 0,-1 1 0 0 0,0-1 0 0 0,1 0 1 0 0,-1 1-1 0 0,0-1 0 0 0,0 0 0 0 0,0 1 0 0 0,0-1 0 0 0,0 0 0 0 0,0 1 0 0 0,0-1 0 0 0,-1 3 0 0 0,-4 12-3545 0 0,-2 2-1180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9:50.767"/>
    </inkml:context>
    <inkml:brush xml:id="br0">
      <inkml:brushProperty name="width" value="0.1" units="cm"/>
      <inkml:brushProperty name="height" value="0.1" units="cm"/>
      <inkml:brushProperty name="color" value="#66CC00"/>
    </inkml:brush>
  </inkml:definitions>
  <inkml:trace contextRef="#ctx0" brushRef="#br0">97 96 919 0 0,'-10'3'522'0'0,"-1"0"0"0"0,0-1-1 0 0,0 0 1 0 0,0-1-1 0 0,-18 1 1 0 0,26-3-181 0 0,-7 1 331 0 0,10 0-664 0 0,0 0 0 0 0,0 0 1 0 0,1 0-1 0 0,-1 0 0 0 0,0 0 0 0 0,0 0 0 0 0,0 0 0 0 0,0 0 0 0 0,0 0 0 0 0,0 0 1 0 0,0 0-1 0 0,0 0 0 0 0,0 0 0 0 0,0 1 0 0 0,0-1 0 0 0,1 0 0 0 0,-1 0 1 0 0,0 0-1 0 0,0 0 0 0 0,0 0 0 0 0,0 0 0 0 0,0 0 0 0 0,0 0 0 0 0,0 0 0 0 0,0 0 1 0 0,0 1-1 0 0,0-1 0 0 0,0 0 0 0 0,0 0 0 0 0,0 0 0 0 0,0 0 0 0 0,0 0 1 0 0,0 0-1 0 0,0 0 0 0 0,0 0 0 0 0,0 0 0 0 0,0 1 0 0 0,0-1 0 0 0,0 0 1 0 0,0 0-1 0 0,0 0 0 0 0,0 0 0 0 0,0 0 0 0 0,0 0 0 0 0,0 0 0 0 0,0 0 0 0 0,-1 0 1 0 0,1 1-1 0 0,0-1 0 0 0,0 0 0 0 0,0 0 0 0 0,0 0 0 0 0,0 0 0 0 0,0 0 1 0 0,0 0-1 0 0,0 0 0 0 0,0 0 0 0 0,0 0 0 0 0,0 0 0 0 0,-1 0 0 0 0,1 0 0 0 0,0 0 1 0 0,0 0-1 0 0,0 0 0 0 0,0 0 0 0 0,0 0 0 0 0,0 0 0 0 0,0 0 0 0 0,26 8 1896 0 0,24 9-720 0 0,-25-7-922 0 0,1-1-1 0 0,0-1 0 0 0,0-1 1 0 0,0-1-1 0 0,1-1 0 0 0,0-2 1 0 0,0 0-1 0 0,28-2 0 0 0,45-8 282 0 0,-60 4-366 0 0,108-19 399 0 0,-104 19-474 0 0,79 3-1 0 0,-116 1-92 0 0,0 0 0 0 0,0 1 0 0 0,10 3 0 0 0,17 4 8 0 0,1-3 36 0 0,56 19 0 0 0,-66-17-11 0 0,0-1 0 0 0,0-1-1 0 0,1-1 1 0 0,45 3 0 0 0,-41-8 98 0 0,0-1 0 0 0,-1-2 0 0 0,35-6 0 0 0,138-22 105 0 0,-7 21-142 0 0,-18 3-14 0 0,-73-6-89 0 0,-45 5 0 0 0,70-1 0 0 0,-87 9 0 0 0,58 7 0 0 0,108 16 0 0 0,-146-21 0 0 0,0-3 0 0 0,87-11 0 0 0,63 4 0 0 0,-181 8 0 0 0,103 6 0 0 0,30-1 0 0 0,259-23 64 0 0,-259 22-64 0 0,-111-1 0 0 0,0-1 0 0 0,81-10 0 0 0,-44-5 7 0 0,279-27 50 0 0,-305 39-57 0 0,-1-3 0 0 0,114-21 0 0 0,-58-2 6 0 0,133-12-1 0 0,-206 38 8 0 0,1 1 1 0 0,-1 2-1 0 0,90 17 0 0 0,-37-9-13 0 0,16 3 0 0 0,-79-6 0 0 0,-13-3 0 0 0,33 10 0 0 0,132 34 0 0 0,-128-39 123 0 0,-35-6-21 0 0,0 2 0 0 0,28 8 1 0 0,-52-13-87 0 0,0 0 1 0 0,0 0 0 0 0,0 0-1 0 0,0 0 1 0 0,0 0 0 0 0,0 0-1 0 0,0 0 1 0 0,0 0-1 0 0,0-1 1 0 0,0 1 0 0 0,0 0-1 0 0,0-1 1 0 0,0 1 0 0 0,0 0-1 0 0,0-1 1 0 0,0 1 0 0 0,0-1-1 0 0,0 0 1 0 0,-1 1 0 0 0,3-2-1 0 0,-3 1-8 0 0,0 1 1 0 0,0-1-1 0 0,1 1 0 0 0,-1 0 0 0 0,0-1 0 0 0,1 1 0 0 0,-1 0 0 0 0,0-1 1 0 0,1 1-1 0 0,-1 0 0 0 0,1-1 0 0 0,-1 1 0 0 0,0 0 0 0 0,1 0 0 0 0,-1-1 1 0 0,1 1-1 0 0,-1 0 0 0 0,1 0 0 0 0,-1 0 0 0 0,1 0 0 0 0,-1 0 0 0 0,1 0 0 0 0,-1 0 1 0 0,1 0-1 0 0,-1 0 0 0 0,1 0 0 0 0,-1 0 0 0 0,1 0 0 0 0,-1 0 0 0 0,1 0 1 0 0,-1 0-1 0 0,1 0 0 0 0,-1 1 0 0 0,1-1 0 0 0,-1 0 0 0 0,0 0 0 0 0,1 0 0 0 0,-1 1 1 0 0,1-1-1 0 0,-1 0 0 0 0,0 1 0 0 0,1-1 0 0 0,-1 0 0 0 0,0 1 0 0 0,1-1 1 0 0,-1 1-1 0 0,0-1 0 0 0,1 0 0 0 0,-1 1 0 0 0,0-1 0 0 0,0 1 0 0 0,0-1 1 0 0,1 1-1 0 0,-1-1 0 0 0,0 1 0 0 0,12 24-468 0 0,0 1-3704 0 0,-3-6-455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0:55.164"/>
    </inkml:context>
    <inkml:brush xml:id="br0">
      <inkml:brushProperty name="width" value="0.1" units="cm"/>
      <inkml:brushProperty name="height" value="0.1" units="cm"/>
      <inkml:brushProperty name="color" value="#E71224"/>
    </inkml:brush>
  </inkml:definitions>
  <inkml:trace contextRef="#ctx0" brushRef="#br0">16 14 919 0 0,'-6'-13'1906'0'0,"4"16"-1839"0"0,1 0 0 0 0,-1 1 0 0 0,1-1 0 0 0,0 1 0 0 0,0-1 0 0 0,1 1 0 0 0,-1 0 0 0 0,1-1 0 0 0,-1 1 0 0 0,1 0 0 0 0,0 0 0 0 0,1-1 0 0 0,-1 1 0 0 0,1 0 0 0 0,-1-1 0 0 0,1 1 0 0 0,0-1 0 0 0,1 1 0 0 0,-1-1 0 0 0,0 1 0 0 0,1-1 0 0 0,0 0 0 0 0,0 1 0 0 0,0-1 1 0 0,0 0-1 0 0,0-1 0 0 0,1 1 0 0 0,-1 0 0 0 0,1-1 0 0 0,0 1 0 0 0,0-1 0 0 0,0 0 0 0 0,0 1 0 0 0,0-2 0 0 0,0 1 0 0 0,1 0 0 0 0,-1-1 0 0 0,0 1 0 0 0,1-1 0 0 0,-1 0 0 0 0,1 0 0 0 0,0 0 0 0 0,4 0 0 0 0,15 0 303 0 0,39-1-1 0 0,12 0 185 0 0,-39 2-488 0 0,40-5 0 0 0,-64 3-44 0 0,15-3 85 0 0,43-10 1 0 0,-47 8 24 0 0,1 1 0 0 0,43-3 1 0 0,-9 8-94 0 0,96 13 0 0 0,-124-10-26 0 0,0 0 0 0 0,0-2 0 0 0,0-1 0 0 0,30-3-1 0 0,66-15 114 0 0,-2-1 114 0 0,-98 16-204 0 0,0 1 0 0 0,0 1 0 0 0,25 4 0 0 0,26 7 2 0 0,-38-5-7 0 0,0-1 0 0 0,70 0-1 0 0,-67-8-16 0 0,-26 1 1 0 0,0 0 1 0 0,0 2-1 0 0,27 1 0 0 0,-39 0-28 0 0,0-1-1 0 0,0 1 1 0 0,0 0-1 0 0,1 0 1 0 0,-1 0-1 0 0,0 0 1 0 0,4 3-1 0 0,1 3-89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09:55.003"/>
    </inkml:context>
    <inkml:brush xml:id="br0">
      <inkml:brushProperty name="width" value="0.1" units="cm"/>
      <inkml:brushProperty name="height" value="0.1" units="cm"/>
      <inkml:brushProperty name="color" value="#66CC00"/>
    </inkml:brush>
  </inkml:definitions>
  <inkml:trace contextRef="#ctx0" brushRef="#br0">0 185 3511 0 0,'5'11'1519'0'0,"-2"-9"-1293"0"0,0-1-1 0 0,0 0 1 0 0,0 0 0 0 0,1 0-1 0 0,-1 0 1 0 0,0-1-1 0 0,1 1 1 0 0,-1-1 0 0 0,1 0-1 0 0,6 0 1 0 0,36-5 506 0 0,-43 4-714 0 0,20-3 156 0 0,0 1 0 0 0,0 0 0 0 0,0 2 0 0 0,1 1 0 0 0,38 4 0 0 0,-21 4 87 0 0,44 17 0 0 0,-27-8-119 0 0,53 10 191 0 0,-32-14 10 0 0,-59-10-278 0 0,47 2 197 0 0,68-2 1 0 0,-121-3-228 0 0,94-5 270 0 0,-34 0-98 0 0,50 3 121 0 0,-49 2-17 0 0,97-13 0 0 0,-87 0-319 0 0,6-2 140 0 0,151-5 0 0 0,-227 20-130 0 0,275-8 81 0 0,-219 3-24 0 0,103-21-1 0 0,-125 17-17 0 0,1 3 0 0 0,70 0-1 0 0,-88 5-34 0 0,99 2-6 0 0,-80 1 0 0 0,1-2 0 0 0,62-9 0 0 0,-49 2 0 0 0,1 2 0 0 0,87 4 0 0 0,18 18 38 0 0,-110-9 2 0 0,113 1 0 0 0,25-20-30 0 0,-55 8 28 0 0,-44 4-1 0 0,-6-1 11 0 0,-51 2-13 0 0,63-7-1 0 0,142-16 79 0 0,-181 16-98 0 0,-44 4-11 0 0,20-3 26 0 0,50 4 0 0 0,43 2-35 0 0,-34-1 64 0 0,91-5 27 0 0,-44-1 20 0 0,-124 5-78 0 0,99 4 29 0 0,167 19 71 0 0,-100-24-78 0 0,-77-2 7 0 0,-7 3-20 0 0,118 16 0 0 0,-179-11-16 0 0,83-3 0 0 0,47-13 47 0 0,-67 2-50 0 0,-90 8-18 0 0,130-5 0 0 0,107 11 64 0 0,-22-23-26 0 0,-164 10-29 0 0,1 2 0 0 0,88 5-1 0 0,-85 3 8 0 0,1-3 0 0 0,-1-3 0 0 0,143-28 0 0 0,81-2 25 0 0,-90 15-18 0 0,-148 10-23 0 0,-29 3 0 0 0,41-2 0 0 0,284 10 0 0 0,-167 12 0 0 0,-103-7 0 0 0,110-3 0 0 0,-137-4 0 0 0,13-1 0 0 0,-23-1 0 0 0,73 8 0 0 0,-112-5 0 0 0,96 13 0 0 0,179 0 0 0 0,-172-22 0 0 0,39-1 0 0 0,-90 12 0 0 0,97 18 0 0 0,-97-11 0 0 0,98 3 0 0 0,-33-15 0 0 0,-23 0 0 0 0,107 11 0 0 0,108 4 64 0 0,-157-21-64 0 0,3 0 0 0 0,-12 17 0 0 0,-45-1 0 0 0,-10-5 0 0 0,154-13 0 0 0,-230 8 0 0 0,-1 1 0 0 0,0 1 0 0 0,0 2 0 0 0,0 0 0 0 0,0 1 0 0 0,38 10 0 0 0,13 0 0 0 0,-50-10 0 0 0,34 9 0 0 0,-43-8 9 0 0,0 0 1 0 0,1-1-1 0 0,-1 0 0 0 0,1-2 0 0 0,0 1 0 0 0,26-2 0 0 0,19-2-9 0 0,15 1 0 0 0,8-3 27 0 0,18-2 10 0 0,-74 4-37 0 0,-1 2 0 0 0,1 0 0 0 0,0 2 0 0 0,39 7 0 0 0,4 1 0 0 0,4-3 0 0 0,1-3 0 0 0,100-8 0 0 0,-20 0-5 0 0,-27 2 64 0 0,-100 0-58 0 0,1 1 1 0 0,0 2 0 0 0,0 1 0 0 0,-1 0-1 0 0,44 12 1 0 0,-50-6-2 0 0,-19-7 0 0 0,1 1 0 0 0,0-1 0 0 0,-1 0 0 0 0,1 0 0 0 0,0 0 0 0 0,0 0 0 0 0,0 0 0 0 0,0 0 0 0 0,0-1 0 0 0,0 0 0 0 0,0 1 0 0 0,0-1 0 0 0,0 0 0 0 0,0-1 0 0 0,3 0 0 0 0,-5 1 0 0 0,0 0 0 0 0,-1 0 0 0 0,1 0 0 0 0,0 0 0 0 0,-1 0 0 0 0,1 0 0 0 0,0 0 0 0 0,0 0 0 0 0,-1 0 0 0 0,1 0 0 0 0,0 0 0 0 0,-1 1 0 0 0,1-1 0 0 0,0 0 0 0 0,-1 0 0 0 0,1 1 0 0 0,1 0 0 0 0,-2-1 0 0 0,0 0 0 0 0,1 0 0 0 0,-1 0 0 0 0,0 0 0 0 0,0 1 0 0 0,0-1 0 0 0,1 0 0 0 0,-1 0 0 0 0,0 0 0 0 0,0 1 0 0 0,0-1 0 0 0,0 0 0 0 0,1 0 0 0 0,-1 1 0 0 0,0-1 0 0 0,0 0 0 0 0,0 0 0 0 0,0 1 0 0 0,0-1 0 0 0,0 0 0 0 0,0 0 0 0 0,0 1 0 0 0,0-1 0 0 0,0 0 0 0 0,0 1 0 0 0,0-1 0 0 0,0 0 0 0 0,0 0 0 0 0,0 1 0 0 0,0-1 0 0 0,0 0 0 0 0,0 0 0 0 0,0 1 0 0 0,0-1 0 0 0,0 0 0 0 0,0 0 0 0 0,-1 1 0 0 0,1-1 0 0 0,0 0 0 0 0,0 0 0 0 0,0 1 0 0 0,0-1 0 0 0,-1 0 0 0 0,1 0 0 0 0,-2 1 0 0 0,2-1 4 0 0,-1 0 0 0 0,0 0-1 0 0,0-1 1 0 0,1 1-1 0 0,-1 0 1 0 0,0 0 0 0 0,0-1-1 0 0,1 1 1 0 0,-1 0 0 0 0,0-1-1 0 0,0 1 1 0 0,1 0-1 0 0,-1-1 1 0 0,1 1 0 0 0,-1-1-1 0 0,0 1 1 0 0,0-2 0 0 0,1 2-1 0 0,-1-1 1 0 0,0 0-1 0 0,1 1 1 0 0,-1-1-1 0 0,1 1 1 0 0,-1 0-1 0 0,1-1 0 0 0,-1 1 1 0 0,0 0-1 0 0,1-1 1 0 0,-1 1-1 0 0,0 0 1 0 0,0-1-1 0 0,1 1 1 0 0,-1 0-1 0 0,0 0 1 0 0,-1 0-1 0 0,2 0-2 0 0,0 0 0 0 0,0 0-1 0 0,0 0 1 0 0,0-1 0 0 0,0 1 0 0 0,0 0-1 0 0,0 0 1 0 0,0 0 0 0 0,0 0-1 0 0,0 0 1 0 0,0 0 0 0 0,0 0-1 0 0,0 0 1 0 0,0 0 0 0 0,0 0 0 0 0,0 0-1 0 0,0 0 1 0 0,0 0 0 0 0,0 0-1 0 0,0-1 1 0 0,0 1 0 0 0,0 0 0 0 0,0 0-1 0 0,0 0 1 0 0,0 0 0 0 0,0 0-1 0 0,0 0 1 0 0,0 0 0 0 0,0 0 0 0 0,0 0-1 0 0,0 0 1 0 0,0 0 0 0 0,0 0-1 0 0,0 0 1 0 0,0 0 0 0 0,-1 0 0 0 0,1 0-1 0 0,0 0 1 0 0,1 0 1 0 0,-1-1-1 0 0,1 1 1 0 0,-1 0 0 0 0,0-1 0 0 0,1 1-1 0 0,-1 0 1 0 0,1-1 0 0 0,-1 1-1 0 0,0 0 1 0 0,1-1 0 0 0,-1 1 0 0 0,0-1-1 0 0,1 1 1 0 0,-1-1 0 0 0,0 1 0 0 0,0-1-1 0 0,0 1 1 0 0,1-1 0 0 0,-1 1 0 0 0,0-1-1 0 0,0-1-1 0 0,0 3 0 0 0,0-2 0 0 0,0-1 0 0 0,-2 0 0 0 0,0 2 0 0 0,1 0 0 0 0,4-1 0 0 0,1 0 0 0 0,0 1 0 0 0,-1-1 0 0 0,1 1 0 0 0,0 0 0 0 0,5 0 0 0 0,0 2 0 0 0,0 0 0 0 0,0 0 0 0 0,1-1 0 0 0,10 0 0 0 0,23 3 0 0 0,-34-3 0 0 0,0 0 0 0 0,0-1 0 0 0,1 0 0 0 0,14-1 0 0 0,-17-1 0 0 0,1 2 0 0 0,-1-1 0 0 0,1 1 0 0 0,-1 1 0 0 0,1-1 0 0 0,-1 1 0 0 0,12 3 0 0 0,-10-2 0 0 0,-7-1 0 0 0,0-1 0 0 0,0 1 0 0 0,0 0 0 0 0,0-1 0 0 0,0 1 0 0 0,0 0 0 0 0,0 0 0 0 0,0 0 0 0 0,2 1 0 0 0,-4 0 0 0 0,0 0 0 0 0,-2-2 0 0 0,2-1 0 0 0,0 1 0 0 0,0 0 0 0 0,0 0 0 0 0,-1-1 0 0 0,1 1 0 0 0,0 0 0 0 0,0-1 0 0 0,0 1 0 0 0,0 0 0 0 0,0 0 0 0 0,-1-1 0 0 0,1 1 0 0 0,0 0 0 0 0,0-1 0 0 0,0 1 0 0 0,0 0 0 0 0,0-1 0 0 0,0 1 0 0 0,0 0 0 0 0,0-1 0 0 0,0 1 0 0 0,0 0 0 0 0,0-1 0 0 0,0 1 0 0 0,1 0 0 0 0,-1-1 0 0 0,0 1 0 0 0,0 0 0 0 0,0-1 0 0 0,0 1 0 0 0,0 0 0 0 0,1 0 0 0 0,-1-1 0 0 0,0 0 0 0 0,2 0 0 0 0,0-1 0 0 0,0 0 0 0 0,1 0 0 0 0,-1 1 0 0 0,0 0 0 0 0,1-1 0 0 0,-1 1 0 0 0,1 0 0 0 0,0 0 0 0 0,-1 0 0 0 0,1 0 0 0 0,4 0 0 0 0,34-1 0 0 0,-32 3 0 0 0,1-1 0 0 0,17-3 0 0 0,28 1 0 0 0,-39 1 0 0 0,0 0 0 0 0,27 4 0 0 0,-27-2 0 0 0,0 0 0 0 0,22-2 0 0 0,-35 0-16 0 0,0 1-1 0 0,1 0 0 0 0,-1 0 0 0 0,0 0 1 0 0,1 0-1 0 0,-1 0 0 0 0,0 1 0 0 0,0-1 1 0 0,1 1-1 0 0,5 2 0 0 0,-8-2 5 0 0,0 0-1 0 0,0-1 0 0 0,0 1 0 0 0,0 0 1 0 0,0 0-1 0 0,0 0 0 0 0,0 0 0 0 0,0 0 1 0 0,0 1-1 0 0,0-1 0 0 0,0 0 0 0 0,-1 0 1 0 0,1 0-1 0 0,0 1 0 0 0,-1-1 0 0 0,1 0 1 0 0,-1 1-1 0 0,0-1 0 0 0,1 0 0 0 0,-1 1 1 0 0,0-1-1 0 0,0 1 0 0 0,0-1 0 0 0,0 1 1 0 0,0-1-1 0 0,-1 3 0 0 0,-4 25-4328 0 0,1-16-150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0:01.982"/>
    </inkml:context>
    <inkml:brush xml:id="br0">
      <inkml:brushProperty name="width" value="0.1" units="cm"/>
      <inkml:brushProperty name="height" value="0.1" units="cm"/>
      <inkml:brushProperty name="color" value="#66CC00"/>
    </inkml:brush>
  </inkml:definitions>
  <inkml:trace contextRef="#ctx0" brushRef="#br0">0 98 3967 0 0,'1'1'95'0'0,"-1"1"-1"0"0,1-1 0 0 0,0 0 0 0 0,0 0 0 0 0,0 0 0 0 0,0 0 0 0 0,0 0 0 0 0,0 0 0 0 0,0 0 1 0 0,0 0-1 0 0,0-1 0 0 0,0 1 0 0 0,0 0 0 0 0,0 0 0 0 0,1-1 0 0 0,-1 1 0 0 0,0-1 0 0 0,1 1 1 0 0,-1-1-1 0 0,2 1 0 0 0,0 0-40 0 0,10 3 272 0 0,1 1-1 0 0,0-2 1 0 0,0 0-1 0 0,0 0 1 0 0,1-1-1 0 0,25-1 1 0 0,89-12 610 0 0,-1 1-590 0 0,188 6 854 0 0,-315 4-1196 0 0,173-3 430 0 0,-114 1-381 0 0,31-2 150 0 0,52-7-11 0 0,-126 12-165 0 0,0 1 1 0 0,1 1-1 0 0,19 6 1 0 0,4 0 0 0 0,-24-7-29 0 0,26 1-1 0 0,-3-1 59 0 0,147 22 81 0 0,-129-20-120 0 0,-1-2-1 0 0,91-8 0 0 0,-47 0-5 0 0,8 6 52 0 0,118 15 0 0 0,-161-12-46 0 0,1-3 0 0 0,68-9 0 0 0,-46 2-8 0 0,-6 6 28 0 0,126 14 0 0 0,17 1 14 0 0,-84-21-22 0 0,1 0 15 0 0,-106 6 6 0 0,-15 0-50 0 0,25 2 0 0 0,201 9 10 0 0,-188-15 55 0 0,78-15 0 0 0,-26 2-17 0 0,-99 17-48 0 0,83-12 63 0 0,134 1-1 0 0,-161 11-20 0 0,0-3 0 0 0,124-24-1 0 0,-114 15-10 0 0,104-3 0 0 0,79 17 32 0 0,110-16 0 0 0,-299 11-64 0 0,141 12 0 0 0,-161-5 32 0 0,-1-3 0 0 0,1-2 0 0 0,53-8 0 0 0,-52 3-10 0 0,0 2-1 0 0,65 2 0 0 0,94 27-21 0 0,-158-16 0 0 0,89 11 0 0 0,37-3 0 0 0,-44-7 0 0 0,-104-4 31 0 0,48 14 0 0 0,-48-9 7 0 0,42 4 1 0 0,-44-8-31 0 0,34 10 0 0 0,6 1-11 0 0,16-3 3 0 0,116 5 0 0 0,174 30 229 0 0,-349-44-226 0 0,58 5 153 0 0,163-1 0 0 0,-239-9-153 0 0,301 14 178 0 0,-165-7-11 0 0,170-14 0 0 0,-198 2-120 0 0,232 12 88 0 0,-299-6-123 0 0,-1-2 0 0 0,90-14 0 0 0,-32 3 4 0 0,-13 8-19 0 0,99 8 0 0 0,-131-1 0 0 0,0-4 24 0 0,-1-2-1 0 0,88-17 1 0 0,-91 11 23 0 0,8 3-44 0 0,122 4 0 0 0,-27 3 55 0 0,-128-2-47 0 0,47-4-12 0 0,80-13 1 0 0,-30 4 32 0 0,252 7 0 0 0,-354 9 11 0 0,123-1-22 0 0,-11 1-21 0 0,-49 0 0 0 0,-47 0 0 0 0,54 10 0 0 0,18 1 0 0 0,-47-7 0 0 0,-43-3 0 0 0,-1-1 0 0 0,1-1 0 0 0,27-2 0 0 0,210-12 0 0 0,-81 4 64 0 0,-42 19-64 0 0,-126-8 0 0 0,3-1 10 0 0,1-1 1 0 0,35-4-1 0 0,-37 2-2 0 0,0 0 1 0 0,0 2-1 0 0,28 1 0 0 0,-43 0-8 0 0,-1-1 0 0 0,1 0 0 0 0,0 0 0 0 0,0 0 0 0 0,0 0 0 0 0,0 0 0 0 0,-1 0 0 0 0,1 0 0 0 0,0 0 0 0 0,0-1 0 0 0,-1 1 0 0 0,1-1 0 0 0,0 1 0 0 0,-1-1 0 0 0,1 0 0 0 0,0 0 0 0 0,-1 0 0 0 0,1 0 0 0 0,1-1 0 0 0,1 0 6 0 0,1 0 0 0 0,0 0 0 0 0,-1 0 0 0 0,1 1 0 0 0,0 0 0 0 0,0 0 0 0 0,8-1 0 0 0,9-2 10 0 0,-8 1-16 0 0,0 1 0 0 0,0 0 0 0 0,0 2 0 0 0,28 0 0 0 0,60 13 0 0 0,-39-4 0 0 0,53 7 0 0 0,-69-7 0 0 0,1-3 0 0 0,0-2 0 0 0,59-2 0 0 0,-52-5 0 0 0,66-7 0 0 0,-88 6 0 0 0,46 1 0 0 0,-20 1 0 0 0,-34 2 14 0 0,0 1-1 0 0,34 6 1 0 0,17 1 9 0 0,-41-7-13 0 0,18 2 49 0 0,64-5 0 0 0,-55-4-15 0 0,-1-1 130 0 0,112 3 0 0 0,7 6-110 0 0,-155-1-64 0 0,223 7 0 0 0,-105-15 0 0 0,1 0 0 0 0,-124 7 0 0 0,43-1 0 0 0,93 12 0 0 0,-103-5 0 0 0,1-2 0 0 0,-1-3 0 0 0,1-2 0 0 0,-1-2 0 0 0,55-11 0 0 0,-19 5 32 0 0,139 2 0 0 0,-158 7-32 0 0,123-4 0 0 0,-119-7 0 0 0,23-1 0 0 0,-61 10 0 0 0,3-1 0 0 0,40 3 0 0 0,42 0 0 0 0,-51-2 0 0 0,102 10 0 0 0,-69-1 0 0 0,57-11 0 0 0,-116 2 0 0 0,43 1 0 0 0,100 10 0 0 0,-119-1 0 0 0,59 2 0 0 0,-19-6 0 0 0,37-13 0 0 0,123 0 0 0 0,-185 12 0 0 0,268-3 0 0 0,-272-6 0 0 0,105 6 0 0 0,-126 3 0 0 0,31 1 0 0 0,43 8 0 0 0,-104-10 0 0 0,1-1 0 0 0,0-1 0 0 0,46-6 0 0 0,-36 2 0 0 0,65 0 0 0 0,112-1 0 0 0,-189 5 0 0 0,156 1 0 0 0,-116-5 0 0 0,-43 0 17 0 0,-22 3-14 0 0,0 0-1 0 0,0 1 0 0 0,0-1 1 0 0,0 1-1 0 0,0-1 0 0 0,1 1 1 0 0,-1 0-1 0 0,0 0 0 0 0,0 0 1 0 0,0 0-1 0 0,1 0 1 0 0,-1 1-1 0 0,0-1 0 0 0,0 0 1 0 0,0 1-1 0 0,0 0 0 0 0,0-1 1 0 0,0 1-1 0 0,4 2 0 0 0,0 3-77 0 0,0 0 0 0 0,0 0 0 0 0,0 1 1 0 0,-1 0-1 0 0,0 0 0 0 0,0 0 0 0 0,-1 1 0 0 0,0-1 0 0 0,6 15 0 0 0,3 5-1001 0 0,-1-4-267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0:06.332"/>
    </inkml:context>
    <inkml:brush xml:id="br0">
      <inkml:brushProperty name="width" value="0.1" units="cm"/>
      <inkml:brushProperty name="height" value="0.1" units="cm"/>
      <inkml:brushProperty name="color" value="#66CC00"/>
    </inkml:brush>
  </inkml:definitions>
  <inkml:trace contextRef="#ctx0" brushRef="#br0">1 91 455 0 0,'81'0'5146'0'0,"-44"0"-4438"0"0,-24 0-418 0 0,1 0 1 0 0,22-4 0 0 0,33-8 434 0 0,103-5 0 0 0,16 15-2 0 0,-74-4-213 0 0,90-3 12 0 0,-173 9-471 0 0,362-17 783 0 0,-184-4-626 0 0,-154 18-120 0 0,100 9 0 0 0,-66 1 1 0 0,0-4 0 0 0,154-13 0 0 0,-177 5-1 0 0,76 5-1 0 0,66 14 127 0 0,-120-10-130 0 0,112-9-1 0 0,-113 1-74 0 0,-17 5-9 0 0,1 2 0 0 0,84 17 0 0 0,-85-10 0 0 0,1-2 0 0 0,85-2 0 0 0,393-12 118 0 0,-453 12 31 0 0,-93-6-144 0 0,-1 0 0 0 0,1 0 0 0 0,-1 1 0 0 0,0 0 0 0 0,1-1 0 0 0,-1 1 0 0 0,0 0 0 0 0,0 0 0 0 0,1 0 0 0 0,-1 0 0 0 0,0 1 0 0 0,0-1 0 0 0,0 0 0 0 0,0 1 0 0 0,2 2 0 0 0,4 4-108 0 0,-1 1 1 0 0,9 11-1 0 0,1 3-1025 0 0,-3-8-143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0:16.716"/>
    </inkml:context>
    <inkml:brush xml:id="br0">
      <inkml:brushProperty name="width" value="0.1" units="cm"/>
      <inkml:brushProperty name="height" value="0.1" units="cm"/>
      <inkml:brushProperty name="color" value="#66CC00"/>
    </inkml:brush>
  </inkml:definitions>
  <inkml:trace contextRef="#ctx0" brushRef="#br0">0 47 455 0 0,'10'5'125'0'0,"0"-1"-1"0"0,0-1 0 0 0,0 0 1 0 0,1 0-1 0 0,-1-1 0 0 0,1-1 1 0 0,-1 1-1 0 0,16-2 0 0 0,11-1 800 0 0,41-7 0 0 0,-6 0-403 0 0,130-12-310 0 0,-165 15-36 0 0,0 3 0 0 0,70 3 0 0 0,-2 0-117 0 0,-10 0 8 0 0,79 3 74 0 0,-27-12 44 0 0,1 1 0 0 0,-68 4-163 0 0,34 2 33 0 0,317 3 199 0 0,-144 4 270 0 0,-235-3-480 0 0,74 5 181 0 0,-55-11-155 0 0,88-13 0 0 0,-129 11-56 0 0,0 2 0 0 0,0 1 0 0 0,1 2 0 0 0,32 3-1 0 0,39 4 39 0 0,-59-5-8 0 0,57 11-1 0 0,-82-11-5 0 0,0-1 1 0 0,0 0-1 0 0,34-3 0 0 0,0-1 14 0 0,61-7 115 0 0,-45 3-140 0 0,-40 4 25 0 0,57-2 106 0 0,-65 4-157 0 0,-14 0 0 0 0,-1 1 0 0 0,0 0 0 0 0,1 0 0 0 0,-1 0 0 0 0,1 1 0 0 0,5 1 0 0 0,-5-1 0 0 0,0 0 0 0 0,0 0 0 0 0,11 0 0 0 0,14 1 0 0 0,110 17 24 0 0,-52-8 144 0 0,-56-7-145 0 0,-19-3 15 0 0,1 1 0 0 0,22 6-1 0 0,-13-3-37 0 0,0 0 0 0 0,34 2 0 0 0,76 2 0 0 0,-45 3 8 0 0,-59-7 20 0 0,54 2 0 0 0,269 13-28 0 0,-231-10 0 0 0,58-1 0 0 0,33 6 0 0 0,-139-11-1 0 0,-37-3 56 0 0,30-1 58 0 0,20 1 243 0 0,-86-1-335 0 0,1 0-1 0 0,-1 0 0 0 0,1 0 1 0 0,-1 1-1 0 0,1-1 1 0 0,-1 1-1 0 0,1-1 1 0 0,-1 1-1 0 0,1 0 1 0 0,-1-1-1 0 0,0 1 1 0 0,2 1-1 0 0,-2-1-112 0 0,-1-1 1 0 0,1 1-1 0 0,-1 0 0 0 0,1-1 1 0 0,-1 1-1 0 0,1 0 0 0 0,-1-1 0 0 0,0 1 1 0 0,1 0-1 0 0,-1 0 0 0 0,0-1 0 0 0,0 1 1 0 0,0 0-1 0 0,0 0 0 0 0,1-1 0 0 0,-1 1 1 0 0,0 0-1 0 0,0 0 0 0 0,0-1 1 0 0,-1 1-1 0 0,1 0 0 0 0,0 0 0 0 0,0-1 1 0 0,0 1-1 0 0,0 0 0 0 0,-1 0 0 0 0,-2 8-2516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0:18.586"/>
    </inkml:context>
    <inkml:brush xml:id="br0">
      <inkml:brushProperty name="width" value="0.1" units="cm"/>
      <inkml:brushProperty name="height" value="0.1" units="cm"/>
      <inkml:brushProperty name="color" value="#66CC00"/>
    </inkml:brush>
  </inkml:definitions>
  <inkml:trace contextRef="#ctx0" brushRef="#br0">1 80 2759 0 0,'13'-11'2422'0'0,"-1"3"-2256"0"0,-1 0 0 0 0,1 1 0 0 0,0 1 0 0 0,1 0 0 0 0,-1 1 0 0 0,1 0 0 0 0,1 1 0 0 0,-1 0 0 0 0,0 1 0 0 0,28-3 0 0 0,-12 4 36 0 0,-7 0-81 0 0,0 0 1 0 0,0 1-1 0 0,0 2 1 0 0,0 0-1 0 0,0 1 1 0 0,29 7-1 0 0,-23-1-20 0 0,-20-7-77 0 0,0 1 1 0 0,0 0-1 0 0,-1 1 1 0 0,1 0 0 0 0,-1 0-1 0 0,1 0 1 0 0,-1 1-1 0 0,8 6 1 0 0,9 10 49 0 0,-17-14-36 0 0,0 0-1 0 0,0 0 0 0 0,0-1 1 0 0,0 0-1 0 0,1-1 0 0 0,10 5 1 0 0,23 10 135 0 0,-31-13-107 0 0,1-1 0 0 0,1 0 1 0 0,-1-1-1 0 0,0 0 0 0 0,14 2 0 0 0,-17-5 48 0 0,0 1 0 0 0,1 0 0 0 0,-1 1-1 0 0,0 0 1 0 0,12 6 0 0 0,23 10 67 0 0,-33-15-134 0 0,1 0 0 0 0,0-1 0 0 0,1-1 0 0 0,-1 1 0 0 0,20 0 0 0 0,13 3 71 0 0,31 7 24 0 0,83 2-1 0 0,-100-19-77 0 0,111 0 287 0 0,-166 3-339 0 0,21-2 8 0 0,-1-1 1 0 0,1-1 0 0 0,38-15 0 0 0,-34 11 44 0 0,52-11 0 0 0,38 10 61 0 0,-74 7-81 0 0,22-2 147 0 0,68-3 330 0 0,-132 8-516 0 0,1 0 0 0 0,-1 1 0 0 0,1-1-1 0 0,-1 1 1 0 0,1-1 0 0 0,-1 1 0 0 0,0 0 0 0 0,1 0-1 0 0,-1 0 1 0 0,0 0 0 0 0,0 1 0 0 0,0-1 0 0 0,4 3-1 0 0,23 26-309 0 0,-10-9-619 0 0,-7-10-3131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0:25.555"/>
    </inkml:context>
    <inkml:brush xml:id="br0">
      <inkml:brushProperty name="width" value="0.1" units="cm"/>
      <inkml:brushProperty name="height" value="0.1" units="cm"/>
      <inkml:brushProperty name="color" value="#66CC00"/>
    </inkml:brush>
  </inkml:definitions>
  <inkml:trace contextRef="#ctx0" brushRef="#br0">0 131 1375 0 0,'1'-2'90'0'0,"0"0"0"0"0,0 0 0 0 0,0 0 0 0 0,0 0 0 0 0,0 0 0 0 0,1 0 0 0 0,-1 0 0 0 0,0 0 0 0 0,1 0 0 0 0,0 1-1 0 0,-1-1 1 0 0,1 1 0 0 0,0-1 0 0 0,0 1 0 0 0,0 0 0 0 0,0-1 0 0 0,0 1 0 0 0,0 0 0 0 0,0 0 0 0 0,0 1-1 0 0,0-1 1 0 0,1 0 0 0 0,-1 1 0 0 0,0-1 0 0 0,0 1 0 0 0,1 0 0 0 0,-1-1 0 0 0,0 1 0 0 0,1 0 0 0 0,-1 1-1 0 0,0-1 1 0 0,1 0 0 0 0,-1 1 0 0 0,4 1 0 0 0,7 0 64 0 0,-8 0-3 0 0,0-1-1 0 0,0 0 1 0 0,0-1-1 0 0,1 1 1 0 0,-1-1 0 0 0,0 0-1 0 0,1 0 1 0 0,8-2-1 0 0,-14 2-143 0 0,3-1 75 0 0,0 1 1 0 0,0-1-1 0 0,0 1 0 0 0,0-1 1 0 0,0 1-1 0 0,0 0 0 0 0,0 0 1 0 0,0 0-1 0 0,0 1 0 0 0,0-1 1 0 0,5 2-1 0 0,-6-1-27 0 0,1 0 1 0 0,0 0-1 0 0,-1-1 0 0 0,1 1 1 0 0,0-1-1 0 0,-1 0 0 0 0,1 0 1 0 0,0 0-1 0 0,-1 0 0 0 0,1 0 1 0 0,0-1-1 0 0,0 1 0 0 0,-1-1 1 0 0,1 0-1 0 0,4-1 0 0 0,-3 0 12 0 0,-1 1-1 0 0,0 0 1 0 0,1 0 0 0 0,-1 0-1 0 0,1 0 1 0 0,0 0-1 0 0,6 1 1 0 0,2-2 40 0 0,-5 2-79 0 0,-1 0 0 0 0,1 0 0 0 0,0 0 0 0 0,-1 1 1 0 0,1 0-1 0 0,-1 0 0 0 0,8 3 0 0 0,-5-2 12 0 0,0 0-1 0 0,0 0 1 0 0,14 0 0 0 0,-14-3 17 0 0,0 0-1 0 0,-1 0 0 0 0,1-1 0 0 0,0-1 1 0 0,12-4-1 0 0,-9 3 29 0 0,0 0 0 0 0,14-2-1 0 0,-6 3 34 0 0,35 2 0 0 0,-43 1-92 0 0,10-2 14 0 0,0 0 1 0 0,1-1 0 0 0,38-12-1 0 0,-34 8 12 0 0,47-7 0 0 0,90 7 12 0 0,-3-8 128 0 0,-66 12-192 0 0,-58-1 48 0 0,0 3 0 0 0,0 1 0 0 0,44 6 0 0 0,70 12-48 0 0,-55-17 49 0 0,-51-1-34 0 0,265 18 49 0 0,-291-15-64 0 0,33 10-1 0 0,-33-7 7 0 0,31 4 0 0 0,-6-5 4 0 0,214 31 33 0 0,36 4-43 0 0,-267-39 0 0 0,-7 0 0 0 0,0 0 0 0 0,34 7 0 0 0,-52-8 4 0 0,0 0 0 0 0,1 1-1 0 0,-1-1 1 0 0,1-1-1 0 0,-1 1 1 0 0,1 0-1 0 0,-1 0 1 0 0,5-2 0 0 0,-5 1-1 0 0,-1 1-1 0 0,1-1 1 0 0,0 1 0 0 0,0 0 0 0 0,0 0 0 0 0,0 0 0 0 0,0 0 0 0 0,0 0 0 0 0,0 0-1 0 0,2 0 1 0 0,-3 0 4 0 0,-1 0 0 0 0,1 0 0 0 0,-1 0 0 0 0,0 0 0 0 0,1 0-1 0 0,-1 0 1 0 0,1 0 0 0 0,-1 0 0 0 0,0 0 0 0 0,1-1 0 0 0,-1 1 0 0 0,1 0-1 0 0,-1 0 1 0 0,0-1 0 0 0,1 1 0 0 0,-1 0 0 0 0,0 0 0 0 0,1-1 0 0 0,-1 1-1 0 0,0 0 1 0 0,0-1 0 0 0,1 1 0 0 0,-1 0 0 0 0,0-1 0 0 0,0 1 0 0 0,0-1-1 0 0,1 0 1 0 0,2 2 1 0 0,1 0 0 0 0,-1 0-1 0 0,0 0 1 0 0,1 0 0 0 0,-1 0 0 0 0,3 3-1 0 0,7 1-42 0 0,17 4-537 0 0,-14-5 221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0:31.665"/>
    </inkml:context>
    <inkml:brush xml:id="br0">
      <inkml:brushProperty name="width" value="0.1" units="cm"/>
      <inkml:brushProperty name="height" value="0.1" units="cm"/>
      <inkml:brushProperty name="color" value="#66CC00"/>
    </inkml:brush>
  </inkml:definitions>
  <inkml:trace contextRef="#ctx0" brushRef="#br0">0 86 455 0 0,'7'0'147'0'0,"0"-1"-1"0"0,-1 0 0 0 0,1-1 1 0 0,0 1-1 0 0,-1-1 0 0 0,11-5 0 0 0,-9 5 101 0 0,-1 0 0 0 0,1 0 0 0 0,0 1 0 0 0,9-1 0 0 0,6-1-114 0 0,168-23 637 0 0,-160 22-195 0 0,61-1 0 0 0,39 14-107 0 0,-53-2-170 0 0,-66-6-233 0 0,19 2 32 0 0,1-2 1 0 0,0-1-1 0 0,0-1 0 0 0,35-6 1 0 0,2-4 135 0 0,99-2 0 0 0,-151 12-227 0 0,68-4 38 0 0,64-2 46 0 0,12 15-43 0 0,1 0-18 0 0,350 24 297 0 0,-450-23-298 0 0,-29-3-13 0 0,1-2 1 0 0,46-1-1 0 0,46-5 49 0 0,190 21 0 0 0,-118 10 8 0 0,-104-21-14 0 0,124-4-1 0 0,-140-4-44 0 0,164-10 241 0 0,-234 10-234 0 0,-3 1 14 0 0,0-1 0 0 0,0 0 0 0 0,0-1 0 0 0,0 1 0 0 0,7-3 0 0 0,-12 2 29 0 0,1 1 1 0 0,0-1 0 0 0,-1 1 0 0 0,1-1-1 0 0,-1 0 1 0 0,1 1 0 0 0,-1-1-1 0 0,1 0 1 0 0,-1 0 0 0 0,0 0-1 0 0,1 1 1 0 0,-1-1 0 0 0,0 0 0 0 0,1 0-1 0 0,-1 0 1 0 0,0 0 0 0 0,0 1-1 0 0,0-1 1 0 0,0 0 0 0 0,0 0-1 0 0,0 0 1 0 0,0 0 0 0 0,0 0 0 0 0,0 1-1 0 0,0-1 1 0 0,-1-1 0 0 0,1-4 213 0 0,19 12-240 0 0,-1 3-481 0 0,-5-4 0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0:51.058"/>
    </inkml:context>
    <inkml:brush xml:id="br0">
      <inkml:brushProperty name="width" value="0.1" units="cm"/>
      <inkml:brushProperty name="height" value="0.1" units="cm"/>
      <inkml:brushProperty name="color" value="#66CC00"/>
    </inkml:brush>
  </inkml:definitions>
  <inkml:trace contextRef="#ctx0" brushRef="#br0">1 133 455 0 0,'30'1'1672'0'0,"96"-7"235"0"0,-91 3-1612 0 0,17 3 45 0 0,-40 0-304 0 0,0-2 1 0 0,0 1 0 0 0,14-5-1 0 0,-16 3-14 0 0,0 1-1 0 0,0 0 0 0 0,0 1 1 0 0,0 0-1 0 0,15 1 0 0 0,-21 0-13 0 0,1 0 0 0 0,-1 0 0 0 0,1-1 0 0 0,-1 0 0 0 0,9-2-1 0 0,10-2 18 0 0,-10 3 22 0 0,-1-1-1 0 0,1-1 1 0 0,23-9-1 0 0,16-5 64 0 0,36-9-55 0 0,-62 18-46 0 0,38-11 55 0 0,-61 20-64 0 0,0 0 0 0 0,0-1 0 0 0,0 1 0 0 0,0 0 0 0 0,0 0 0 0 0,0 1 0 0 0,0-1 0 0 0,0 1 0 0 0,0-1 0 0 0,-1 1 0 0 0,7 2 0 0 0,18 3 0 0 0,-23-5 0 0 0,0 0 0 0 0,0 0 0 0 0,0 0 0 0 0,-1 0 0 0 0,1 1 0 0 0,0 0 0 0 0,4 2 0 0 0,13 5 0 0 0,25 8 0 0 0,-32-11 0 0 0,1-1 0 0 0,17 5 0 0 0,17 6 0 0 0,-44-15 0 0 0,0 0 0 0 0,0-1 0 0 0,0 0 0 0 0,0 0 0 0 0,6-1 0 0 0,5 0 0 0 0,5-1 0 0 0,25 14 0 0 0,-35-9 0 0 0,-11-3 2 0 0,1 1 0 0 0,-1-1 0 0 0,1 0 1 0 0,-1 1-1 0 0,1-1 0 0 0,-1 0 0 0 0,1 0 0 0 0,0 0 0 0 0,-1 0 0 0 0,1 1 0 0 0,0-1 1 0 0,-1 0-1 0 0,1 0 0 0 0,-1 0 0 0 0,1 0 0 0 0,0 0 0 0 0,-1 0 0 0 0,1 0 0 0 0,0-1 1 0 0,-1 1-1 0 0,1 0 0 0 0,-1 0 0 0 0,1 0 0 0 0,-1-1 0 0 0,1 1 0 0 0,0 0 0 0 0,-1-1 0 0 0,1 1 1 0 0,-1 0-1 0 0,1-1 0 0 0,-1 1 0 0 0,1-1 0 0 0,-1 1 0 0 0,0 0 0 0 0,1-1 0 0 0,1-1 46 0 0,0 2-36 0 0,3 3-12 0 0,-5-2 0 0 0,0-1 0 0 0,0 0 0 0 0,0 0 0 0 0,1 1 0 0 0,-1-1 0 0 0,0 0 0 0 0,0 1 0 0 0,0-1 0 0 0,1 0 0 0 0,-1 0 0 0 0,0 1 0 0 0,0-1 0 0 0,1 0 0 0 0,-1 0 0 0 0,0 0 0 0 0,0 0 0 0 0,1 1 0 0 0,-1-1 0 0 0,0 0 0 0 0,0 0 0 0 0,1 0 0 0 0,-1 0 0 0 0,0 0 0 0 0,1 0 0 0 0,-1 0 0 0 0,0 0 0 0 0,1 0 0 0 0,-1 0 0 0 0,0 0 0 0 0,1 0 0 0 0,-1 0 0 0 0,0 0 0 0 0,1 0 0 0 0,-1 0 0 0 0,0 0 0 0 0,1 0 0 0 0,-1 0 0 0 0,0 0 0 0 0,0 0 0 0 0,1-1 0 0 0,-1 1 5 0 0,0 0 0 0 0,0 0-1 0 0,0 0 1 0 0,0 0 0 0 0,0 0-1 0 0,0 0 1 0 0,0 0 0 0 0,0 1-1 0 0,0-1 1 0 0,0 0 0 0 0,-1 0-1 0 0,1 0 1 0 0,0 0 0 0 0,0 0-1 0 0,0 0 1 0 0,0 0 0 0 0,0 0-1 0 0,0 0 1 0 0,0 0 0 0 0,0 0-1 0 0,0 0 1 0 0,0 0 0 0 0,0 0-1 0 0,-1 0 1 0 0,1 0 0 0 0,0 0-1 0 0,0 0 1 0 0,0 0 0 0 0,0 0-1 0 0,0 0 1 0 0,0 0 0 0 0,0-1-1 0 0,0 1 1 0 0,0 0 0 0 0,0 0-1 0 0,0 0 1 0 0,0 0 0 0 0,0 0-1 0 0,-1 0 1 0 0,1 0 0 0 0,0 0-1 0 0,0 0 1 0 0,0 0 0 0 0,0 0-1 0 0,0 0 1 0 0,0 0 0 0 0,0-1-1 0 0,-6-38 624 0 0,3 26-412 0 0,29 48-277 0 0,-21-26-66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6:28.062"/>
    </inkml:context>
    <inkml:brush xml:id="br0">
      <inkml:brushProperty name="width" value="0.1" units="cm"/>
      <inkml:brushProperty name="height" value="0.1" units="cm"/>
      <inkml:brushProperty name="color" value="#F4F91B"/>
    </inkml:brush>
  </inkml:definitions>
  <inkml:trace contextRef="#ctx0" brushRef="#br0">1 332 799 0 0,'18'4'104'0'0,"0"-1"0"0"0,0 0 0 0 0,1-2 0 0 0,-1 0 0 0 0,31-3 0 0 0,-45 1-92 0 0,15-1 272 0 0,0-1-1 0 0,0-1 0 0 0,-1-1 0 0 0,1-1 0 0 0,-1 0 0 0 0,22-12 0 0 0,45-14 1053 0 0,-74 29-1169 0 0,0 0 1 0 0,1 1-1 0 0,-1 0 1 0 0,1 1 0 0 0,21 0-1 0 0,110 15-22 0 0,-107-10-10 0 0,0-1 0 0 0,53-4 0 0 0,43 3 1211 0 0,-127-2-1311 0 0,148 13 504 0 0,-116-13-467 0 0,0 0 1 0 0,42-7-1 0 0,-3-6 68 0 0,65-6 298 0 0,-59 11-331 0 0,-44 4-28 0 0,57 1-1 0 0,115 12 274 0 0,-172-9-278 0 0,1-2-1 0 0,43-7 0 0 0,-56 6-47 0 0,98-6 153 0 0,-74 6-145 0 0,209-2 83 0 0,-88 4 22 0 0,-90 2-54 0 0,94-8-122 0 0,65 1 1325 0 0,-113 19-2457 0 0,8-1 1325 0 0,-101-12-139 0 0,0-2 1 0 0,46-8 0 0 0,24-2 3 0 0,157-11 213 0 0,-119 7-140 0 0,-23 2-43 0 0,42-3 26 0 0,27-5-47 0 0,17 0 4 0 0,36-3 27 0 0,-189 18-47 0 0,374-16 206 0 0,-316 21-195 0 0,-65 0-25 0 0,130-6 0 0 0,-78 6 0 0 0,-19 0 0 0 0,130-4 47 0 0,-99 3-30 0 0,241-1 47 0 0,-285 3-66 0 0,73 2 15 0 0,170 14 40 0 0,202 15-53 0 0,-355-10 0 0 0,-8 1 0 0 0,-81-16 0 0 0,1-3 0 0 0,76-7 0 0 0,-6-3 0 0 0,-87 7 1 0 0,38-4 73 0 0,-82 5-21 0 0,0-1 1 0 0,1 1 0 0 0,-1 0-1 0 0,0 1 1 0 0,0-1-1 0 0,9 3 1 0 0,-13-3-180 0 0,-1 0 1 0 0,1 1-1 0 0,0-1 1 0 0,-1 1-1 0 0,1 0 0 0 0,0 0 1 0 0,-1-1-1 0 0,1 1 1 0 0,-1 0-1 0 0,0 0 1 0 0,1 0-1 0 0,-1 0 1 0 0,0 1-1 0 0,1-1 1 0 0,-1 0-1 0 0,0 0 1 0 0,0 1-1 0 0,0-1 1 0 0,0 1-1 0 0,0-1 1 0 0,-1 1-1 0 0,1-1 1 0 0,0 1-1 0 0,-1 0 1 0 0,1-1-1 0 0,-1 1 1 0 0,0 0-1 0 0,1 1 1 0 0,-1 10-3573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6:38.443"/>
    </inkml:context>
    <inkml:brush xml:id="br0">
      <inkml:brushProperty name="width" value="0.1" units="cm"/>
      <inkml:brushProperty name="height" value="0.1" units="cm"/>
      <inkml:brushProperty name="color" value="#F4F91B"/>
    </inkml:brush>
  </inkml:definitions>
  <inkml:trace contextRef="#ctx0" brushRef="#br0">1 0 2183 0 0,'9'7'85'0'0,"0"-2"0"0"0,1 1-1 0 0,-1-1 1 0 0,1-1 0 0 0,1 0-1 0 0,10 3 1 0 0,65 12 876 0 0,21-1 604 0 0,-68-15-1316 0 0,-1-1-1 0 0,59-6 0 0 0,-4 1 344 0 0,-49 3-484 0 0,13-1 64 0 0,90 11-1 0 0,-102-4-80 0 0,60 1-1 0 0,-28 1 57 0 0,75-13 97 0 0,-98 2-60 0 0,67-7 38 0 0,-65 4-144 0 0,0 2 1 0 0,109 7-1 0 0,61 5-68 0 0,-167-8 44 0 0,105 8-54 0 0,51-4 64 0 0,-88 2-64 0 0,-66-4 0 0 0,91-9 0 0 0,84-6 0 0 0,-176 7 36 0 0,93 5 0 0 0,28 3-36 0 0,-107-3 0 0 0,24-1 0 0 0,143-3 0 0 0,-141 7 0 0 0,52 5 0 0 0,41-1 0 0 0,-41-17 33 0 0,-79 5-2 0 0,1 2 1 0 0,90 8 0 0 0,-92 2-32 0 0,1-2 0 0 0,98-8 0 0 0,-107 1 0 0 0,111 10 0 0 0,-62 0 0 0 0,19 9 0 0 0,1 1 0 0 0,20-22 0 0 0,-34 1 0 0 0,59 9 64 0 0,-102 1-42 0 0,1-4-1 0 0,136-12 0 0 0,-150 1-3 0 0,129-13 28 0 0,-162 21-46 0 0,27-3 0 0 0,95 7 0 0 0,-26 4 0 0 0,-69-3 0 0 0,-1-3 0 0 0,95-9 0 0 0,-29 0 0 0 0,119 15 0 0 0,-46 1 0 0 0,-32-13 0 0 0,95-9 0 0 0,-227 13 0 0 0,293-3 0 0 0,-68-21 0 0 0,-236 22 0 0 0,11-1 0 0 0,12-3 0 0 0,0 3 0 0 0,88 1 0 0 0,-124 3 6 0 0,-4 0-1 0 0,0 0-1 0 0,0 0 1 0 0,0 0 0 0 0,0 1 0 0 0,0-1 0 0 0,0 1 0 0 0,-1 0 0 0 0,1-1 0 0 0,0 1 0 0 0,0 1-1 0 0,4 1 1 0 0,-7-3-77 0 0,0 0 0 0 0,0 1 0 0 0,0-1 0 0 0,0 1 1 0 0,0-1-1 0 0,0 0 0 0 0,0 1 0 0 0,0-1 0 0 0,0 1 0 0 0,-1-1 0 0 0,1 0 0 0 0,0 1 0 0 0,0-1 0 0 0,0 0 0 0 0,0 1 0 0 0,0-1 0 0 0,-1 0 0 0 0,1 1 0 0 0,0-1 0 0 0,0 0 0 0 0,0 1 0 0 0,-1-1 0 0 0,-5 9-3473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0:56.392"/>
    </inkml:context>
    <inkml:brush xml:id="br0">
      <inkml:brushProperty name="width" value="0.1" units="cm"/>
      <inkml:brushProperty name="height" value="0.1" units="cm"/>
      <inkml:brushProperty name="color" value="#E71224"/>
    </inkml:brush>
  </inkml:definitions>
  <inkml:trace contextRef="#ctx0" brushRef="#br0">3 86 3079 0 0,'0'-1'29'0'0,"0"1"-1"0"0,0-1 0 0 0,-1 1 0 0 0,1 0 0 0 0,0-1 0 0 0,0 1 1 0 0,-1-1-1 0 0,1 1 0 0 0,0-1 0 0 0,0 1 0 0 0,0-1 0 0 0,0 1 0 0 0,0-1 1 0 0,0 1-1 0 0,0-1 0 0 0,0 1 0 0 0,0-1 0 0 0,0 1 0 0 0,0-1 1 0 0,0 1-1 0 0,0 0 0 0 0,0-1 0 0 0,0 1 0 0 0,0-1 0 0 0,1 1 0 0 0,-1-1 1 0 0,0 1-1 0 0,0-1 0 0 0,1 1 0 0 0,-1 0 0 0 0,0-1 0 0 0,1 0 1 0 0,17-4 432 0 0,12 4-379 0 0,0 1 1 0 0,41 5-1 0 0,36 0 384 0 0,181-31 734 0 0,-172 13-688 0 0,145 0 0 0 0,-258 13-504 0 0,45 2 98 0 0,0-2-1 0 0,-1-2 0 0 0,85-14 1 0 0,-124 14-77 0 0,0 1 0 0 0,-1-1 0 0 0,1 2 0 0 0,0-1 1 0 0,0 1-1 0 0,0 0 0 0 0,14 3 0 0 0,-18-2-165 0 0,0 0 0 0 0,0 0 0 0 0,0 1-1 0 0,0-1 1 0 0,0 1 0 0 0,0 0 0 0 0,0 0-1 0 0,-1 0 1 0 0,1 1 0 0 0,-1-1 0 0 0,0 1-1 0 0,0 0 1 0 0,0 0 0 0 0,0 0 0 0 0,0 0-1 0 0,3 5 1 0 0,3 7-2331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6:40.433"/>
    </inkml:context>
    <inkml:brush xml:id="br0">
      <inkml:brushProperty name="width" value="0.1" units="cm"/>
      <inkml:brushProperty name="height" value="0.1" units="cm"/>
      <inkml:brushProperty name="color" value="#F4F91B"/>
    </inkml:brush>
  </inkml:definitions>
  <inkml:trace contextRef="#ctx0" brushRef="#br0">1 44 919 0 0,'19'-1'-101'0'0,"250"-11"2825"0"0,197-8-2099 0 0,-449 18-614 0 0,119-7 202 0 0,-114 9-181 0 0,1 1 0 0 0,-1 1 0 0 0,0 1 0 0 0,24 6 0 0 0,-16 2 2 0 0,-17-4-124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6:41.670"/>
    </inkml:context>
    <inkml:brush xml:id="br0">
      <inkml:brushProperty name="width" value="0.1" units="cm"/>
      <inkml:brushProperty name="height" value="0.1" units="cm"/>
      <inkml:brushProperty name="color" value="#F4F91B"/>
    </inkml:brush>
  </inkml:definitions>
  <inkml:trace contextRef="#ctx0" brushRef="#br0">1 0 1927 0 0,'2'3'86'0'0,"0"0"-1"0"0,1 1 1 0 0,-1-2-1 0 0,1 1 0 0 0,-1 0 1 0 0,1 0-1 0 0,0-1 0 0 0,0 0 1 0 0,0 1-1 0 0,1-1 0 0 0,3 2 1 0 0,3 1 49 0 0,0-1 1 0 0,19 7-1 0 0,15 1 79 0 0,1-1-1 0 0,1-2 1 0 0,-1-2-1 0 0,1-2 1 0 0,92-3-1 0 0,-35-9 39 0 0,39-2 49 0 0,153 8 0 0 0,-214 4-249 0 0,0-5 1 0 0,-1-2 0 0 0,92-18-1 0 0,-127 16-40 0 0,1 2 0 0 0,61 3 0 0 0,90 19 24 0 0,-150-13 4 0 0,-1-3 0 0 0,1-1 0 0 0,0-2-1 0 0,67-11 1 0 0,1 2 617 0 0,-81 9-550 0 0,-20 0-86 0 0,0 2-1 0 0,-1 0 1 0 0,1 0 0 0 0,-1 2-1 0 0,1-1 1 0 0,-1 2 0 0 0,19 7-1 0 0,-17-6-100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6:50.285"/>
    </inkml:context>
    <inkml:brush xml:id="br0">
      <inkml:brushProperty name="width" value="0.1" units="cm"/>
      <inkml:brushProperty name="height" value="0.1" units="cm"/>
      <inkml:brushProperty name="color" value="#F4F91B"/>
    </inkml:brush>
  </inkml:definitions>
  <inkml:trace contextRef="#ctx0" brushRef="#br0">1 1 1151 0 0,'0'3'12'0'0,"0"-1"36"0"0,0-1-18 0 0,0 0-1 0 0,0 0 1 0 0,1 0-1 0 0,-1 0 1 0 0,0 0-1 0 0,1 0 0 0 0,-1 0 1 0 0,1 0-1 0 0,-1 0 1 0 0,1 0-1 0 0,-1 0 0 0 0,1 0 1 0 0,0 0-1 0 0,-1 0 1 0 0,1-1-1 0 0,0 1 0 0 0,0 0 1 0 0,0-1-1 0 0,1 2 1 0 0,20 10 643 0 0,-17-10-461 0 0,6 3-21 0 0,1-1 1 0 0,-1 0 0 0 0,1-1-1 0 0,0 0 1 0 0,0-1-1 0 0,0 0 1 0 0,17-1 0 0 0,-5 1 331 0 0,140 8 207 0 0,-11-5-730 0 0,-19-4 103 0 0,-69-2-67 0 0,69 9 147 0 0,-42-1-89 0 0,-10-7 57 0 0,121-16-1 0 0,-161 11-13 0 0,113-10 123 0 0,161 3 0 0 0,-267 11-177 0 0,57-8 1 0 0,-13 0-17 0 0,-1 4-35 0 0,174 12 0 0 0,-260-6-32 0 0,79 8 32 0 0,126-2 0 0 0,186-24 32 0 0,-254 21-70 0 0,-2-1 84 0 0,62-4-78 0 0,-155 2 0 0 0,0 2 0 0 0,0 2 0 0 0,79 18 0 0 0,15 2 0 0 0,-112-21 0 0 0,1-2 0 0 0,51-2 0 0 0,152-3 0 0 0,-133 4 0 0 0,60 4 2 0 0,57 0 60 0 0,103-31 2 0 0,-288 23-64 0 0,0 2 0 0 0,0 2 0 0 0,40 5 0 0 0,12 8 0 0 0,-9 0 0 0 0,-53-11 15 0 0,0-1 0 0 0,0 0-1 0 0,0-2 1 0 0,0-1 0 0 0,0 0-1 0 0,25-6 1 0 0,-29 2 153 0 0,-7 1-53 0 0,0 1 0 0 0,1 1 0 0 0,-1 0 0 0 0,15-1 0 0 0,-19 3-107 0 0,1-2 0 0 0,0 1 1 0 0,-1-1-1 0 0,1 0 0 0 0,-1-1 0 0 0,1 0 1 0 0,-1-1-1 0 0,13-6 0 0 0,-19 9-8 0 0,-1 0 0 0 0,1 1 0 0 0,0-1 0 0 0,0 1 0 0 0,1 0 0 0 0,-1 0 0 0 0,0 0 0 0 0,0 0 0 0 0,0 0 0 0 0,0 0 0 0 0,0 0 0 0 0,3 1 0 0 0,-3 0 0 0 0,1-1 0 0 0,-1 1 0 0 0,1-1 0 0 0,-1 0 0 0 0,1 0 0 0 0,-1 0 0 0 0,4-1 0 0 0,-6 1 2 0 0,0 0 0 0 0,0 0-1 0 0,1 0 1 0 0,-1 0 0 0 0,0 0-1 0 0,0 0 1 0 0,1 0 0 0 0,-1 0-1 0 0,0 0 1 0 0,1 0 0 0 0,-1 0-1 0 0,0 0 1 0 0,0 0 0 0 0,1 0-1 0 0,-1 0 1 0 0,0 0 0 0 0,0 1-1 0 0,1-1 1 0 0,-1 0 0 0 0,0 0-1 0 0,0 0 1 0 0,1 0 0 0 0,-1 0-1 0 0,0 1 1 0 0,0-1 0 0 0,0 0-1 0 0,1 0 1 0 0,-1 0 0 0 0,0 1-1 0 0,0-1 1 0 0,0 0 0 0 0,0 0-1 0 0,0 1 1 0 0,1-1 0 0 0,-1 0-1 0 0,0 0 1 0 0,0 1 0 0 0,0-1-1 0 0,0 0 1 0 0,0 0 0 0 0,0 1-1 0 0,1 16-194 0 0,-1-4-629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6:56.227"/>
    </inkml:context>
    <inkml:brush xml:id="br0">
      <inkml:brushProperty name="width" value="0.1" units="cm"/>
      <inkml:brushProperty name="height" value="0.1" units="cm"/>
      <inkml:brushProperty name="color" value="#F4F91B"/>
    </inkml:brush>
  </inkml:definitions>
  <inkml:trace contextRef="#ctx0" brushRef="#br0">0 5 455 0 0,'5'-1'365'0'0,"-1"0"-1"0"0,0 0 1 0 0,0 0-1 0 0,1 1 0 0 0,-1 0 1 0 0,0 0-1 0 0,7 0 1 0 0,-2 0-389 0 0,-1 1 98 0 0,0 0 0 0 0,0 0 0 0 0,14 4 0 0 0,-16-3-31 0 0,1-1 0 0 0,0 1 0 0 0,-1-1 0 0 0,1 0 0 0 0,0-1 0 0 0,8 0-1 0 0,106-5 417 0 0,-2 16-267 0 0,-78-6-61 0 0,4 3 29 0 0,62 18 0 0 0,-36-7-78 0 0,-46-14-34 0 0,-1-1-1 0 0,1-1 0 0 0,40-1 1 0 0,132-5 353 0 0,-136 0-293 0 0,0 2 1 0 0,0 4-1 0 0,71 11 0 0 0,-77-3-94 0 0,78 12 36 0 0,-104-22-50 0 0,36-3 0 0 0,-6 0 0 0 0,14 4 0 0 0,53-2 11 0 0,-30 2 38 0 0,-70 0-45 0 0,100 15-4 0 0,-41-6 0 0 0,-42-4 0 0 0,-11-5 0 0 0,0-1 0 0 0,-1-2 0 0 0,1 0 0 0 0,44-10 0 0 0,9 0 0 0 0,-7 2 0 0 0,-36 4 0 0 0,85-1 0 0 0,101 17 0 0 0,-139-11 0 0 0,-35-2 0 0 0,73-4 0 0 0,-89 2 0 0 0,0 2 0 0 0,1 1 0 0 0,-1 2 0 0 0,45 8 0 0 0,132 26 0 0 0,-170-26 0 0 0,-23-4 0 0 0,37 3 0 0 0,-17-4 0 0 0,-28-2 0 0 0,0 0 0 0 0,20-1 0 0 0,209-21 0 0 0,-197 14 29 0 0,15 1 14 0 0,-51 5-43 0 0,-8-1 0 0 0,0 1 0 0 0,0 0 0 0 0,1 0 0 0 0,-1 0 0 0 0,0 0 0 0 0,0 0 0 0 0,0 0 0 0 0,1 1 0 0 0,-1-1 0 0 0,0 1 0 0 0,0 0 0 0 0,0-1 0 0 0,0 1 0 0 0,0 0 0 0 0,0 0 0 0 0,0 0 0 0 0,0 1 0 0 0,3 2 0 0 0,2 4 0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6:57.884"/>
    </inkml:context>
    <inkml:brush xml:id="br0">
      <inkml:brushProperty name="width" value="0.1" units="cm"/>
      <inkml:brushProperty name="height" value="0.1" units="cm"/>
      <inkml:brushProperty name="color" value="#F4F91B"/>
    </inkml:brush>
  </inkml:definitions>
  <inkml:trace contextRef="#ctx0" brushRef="#br0">0 3 943 0 0,'39'6'165'0'0,"0"-2"-1"0"0,53-2 1 0 0,-15-1 61 0 0,385-10 1716 0 0,-193 2-1756 0 0,-171 15 4 0 0,40 0 100 0 0,193-23 190 0 0,-110 26-168 0 0,-4 0-154 0 0,-35-20 75 0 0,72 0 104 0 0,-26 23-190 0 0,-146-11-29 0 0,98-8-1 0 0,-96 1-64 0 0,86 5 0 0 0,-96 5-12 0 0,261 9 65 0 0,264 1 11 0 0,-402-13-117 0 0,-125-4 0 0 0,282 13 76 0 0,-310-9-28 0 0,-12 0-42 0 0,65-2 0 0 0,-15-7-6 0 0,73-8 0 0 0,-101 9 0 0 0,66 3 0 0 0,-45 1 0 0 0,95 8 0 0 0,-20-1 0 0 0,91-13 54 0 0,-159 4-44 0 0,181 8-10 0 0,-35 2 0 0 0,-160-9 0 0 0,157 1 0 0 0,-34 12 0 0 0,27 1 0 0 0,-83-12 0 0 0,311 11 0 0 0,-335-5 0 0 0,122-9 0 0 0,93 4 0 0 0,-221 8 0 0 0,161-6 0 0 0,39-8 0 0 0,-1 19 0 0 0,-277-13 0 0 0,185 6 45 0 0,-89-5-26 0 0,132 19-19 0 0,47 0 0 0 0,17-11 0 0 0,-177 1 0 0 0,200-12 0 0 0,-246 0 0 0 0,123 14 0 0 0,-140-7 0 0 0,-3-1 0 0 0,130-7 0 0 0,115-8-76 0 0,-239 15 26 0 0,-11 0-52 0 0,1-3 0 0 0,95-10 0 0 0,-147 6 101 0 0,184-20-118 0 0,-166 21 77 0 0,0 1 1 0 0,0 1-1 0 0,52 10 1 0 0,-65-6-81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6:59.727"/>
    </inkml:context>
    <inkml:brush xml:id="br0">
      <inkml:brushProperty name="width" value="0.1" units="cm"/>
      <inkml:brushProperty name="height" value="0.1" units="cm"/>
      <inkml:brushProperty name="color" value="#F4F91B"/>
    </inkml:brush>
  </inkml:definitions>
  <inkml:trace contextRef="#ctx0" brushRef="#br0">0 26 2879 0 0,'7'5'152'0'0,"-1"-1"0"0"0,1 0-1 0 0,0 0 1 0 0,0-1-1 0 0,0 0 1 0 0,0 0 0 0 0,12 3-1 0 0,-8-3 140 0 0,2 0-167 0 0,-1-1-1 0 0,1 0 0 0 0,0-1 0 0 0,-1-1 0 0 0,1 0 0 0 0,0 0 0 0 0,15-4 0 0 0,2 2 42 0 0,82-11 209 0 0,-42 4-207 0 0,134-23 129 0 0,-177 28-204 0 0,1 1 0 0 0,0 1 0 0 0,46 3 0 0 0,-43 1-44 0 0,31-2 0 0 0,-39-1-43 0 0,0 1 1 0 0,1 1-1 0 0,27 5 0 0 0,-28-3-5 0 0,0 0 0 0 0,31-2 0 0 0,16 2 0 0 0,22 2 0 0 0,33 4 0 0 0,-74-1 0 0 0,175 25 0 0 0,-188-28 0 0 0,0-2 0 0 0,40-3 0 0 0,-42 0 0 0 0,47 4 0 0 0,7 1 0 0 0,-34-6 16 0 0,1 3 0 0 0,-1 2 0 0 0,78 16 0 0 0,-101-13-16 0 0,1-2 0 0 0,49 2 0 0 0,71-8 0 0 0,-2 0 0 0 0,74 20 0 0 0,-180-14 0 0 0,1-3 0 0 0,0-1 0 0 0,89-11 0 0 0,-106 8 66 0 0,-24 2-58 0 0,1 0 0 0 0,0-1 0 0 0,0 0 1 0 0,0 0-1 0 0,-1 0 0 0 0,1-1 0 0 0,-1 0 0 0 0,1 0 0 0 0,7-4 0 0 0,-14 6-7 0 0,0-1 1 0 0,1 1-1 0 0,-1 0 0 0 0,0 0 1 0 0,0 0-1 0 0,0 0 0 0 0,1-1 1 0 0,-1 1-1 0 0,0 0 0 0 0,0 0 1 0 0,1 0-1 0 0,-1 0 0 0 0,0 0 1 0 0,0 0-1 0 0,1 0 0 0 0,-1 0 1 0 0,0 0-1 0 0,0 0 0 0 0,1 0 1 0 0,-1 0-1 0 0,0 0 0 0 0,0 0 1 0 0,1 0-1 0 0,-1 0 0 0 0,0 0 1 0 0,1 0-1 0 0,-1 0 0 0 0,0 0 1 0 0,0 0-1 0 0,1 0 0 0 0,-1 1 1 0 0,0-1-1 0 0,0 0 0 0 0,0 0 1 0 0,1 0-1 0 0,-1 0 0 0 0,0 1 1 0 0,0-1-1 0 0,1 0 0 0 0,-1 4-1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7:13.350"/>
    </inkml:context>
    <inkml:brush xml:id="br0">
      <inkml:brushProperty name="width" value="0.1" units="cm"/>
      <inkml:brushProperty name="height" value="0.1" units="cm"/>
      <inkml:brushProperty name="color" value="#F4F91B"/>
    </inkml:brush>
  </inkml:definitions>
  <inkml:trace contextRef="#ctx0" brushRef="#br0">221 8 2415 0 0,'-4'-7'286'0'0,"4"7"-238"0"0,0 0 1 0 0,0 0-1 0 0,-1 0 1 0 0,1 0 0 0 0,0 0-1 0 0,-1 0 1 0 0,1 0-1 0 0,0 0 1 0 0,0 0-1 0 0,-1 0 1 0 0,1 0-1 0 0,0 1 1 0 0,0-1 0 0 0,-1 0-1 0 0,1 0 1 0 0,0 0-1 0 0,0 0 1 0 0,-1 1-1 0 0,1-1 1 0 0,0 0-1 0 0,0 0 1 0 0,0 0 0 0 0,-1 1-1 0 0,1-1 1 0 0,0 0-1 0 0,0 0 1 0 0,0 1-1 0 0,0-1 1 0 0,0 0-1 0 0,-1 1 1 0 0,-6 10 127 0 0,6-9-39 0 0,-1 1-2 0 0,0-1-1 0 0,1 1 0 0 0,-1-1 0 0 0,0 1 0 0 0,1 0 0 0 0,-1 0 0 0 0,1 0 0 0 0,0 0 0 0 0,0 0 0 0 0,0 0 0 0 0,1 0 0 0 0,-1 0 0 0 0,1 0 1 0 0,-1 0-1 0 0,1 0 0 0 0,0 1 0 0 0,0-1 0 0 0,1 0 0 0 0,-1 0 0 0 0,1 0 0 0 0,-1 0 0 0 0,1 0 0 0 0,0 0 0 0 0,2 4 0 0 0,1 13 608 0 0,-3-18-651 0 0,-1 1 1 0 0,0-1 0 0 0,1 0-1 0 0,-1 1 1 0 0,1-1-1 0 0,0 0 1 0 0,0 0 0 0 0,0 1-1 0 0,0-1 1 0 0,0 0 0 0 0,0 0-1 0 0,0 0 1 0 0,1 0-1 0 0,-1 0 1 0 0,1-1 0 0 0,0 1-1 0 0,1 2 1 0 0,15 10 52 0 0,-12-9-48 0 0,0 0 0 0 0,1 0 0 0 0,-1 0 1 0 0,1-1-1 0 0,0 0 0 0 0,0 0 0 0 0,1-1 0 0 0,13 5 0 0 0,-15-6-73 0 0,1-1-1 0 0,0 2 0 0 0,-1-1 1 0 0,0 0-1 0 0,0 1 0 0 0,0 1 1 0 0,9 5-1 0 0,-12-7-10 0 0,0 0 0 0 0,0 0 0 0 0,-1 1 1 0 0,1-1-1 0 0,0 1 0 0 0,-1 0 0 0 0,0 0 0 0 0,0 0 0 0 0,0 0 1 0 0,0 0-1 0 0,0 0 0 0 0,0 0 0 0 0,-1 1 0 0 0,0-1 0 0 0,2 5 1 0 0,3 41 283 0 0,-1 1 0 0 0,-4 97-1 0 0,-2-70-148 0 0,1 5-2 0 0,-2 116 449 0 0,3-176-520 0 0,0 1 1 0 0,2 0-1 0 0,0-1 0 0 0,2 1 1 0 0,0-1-1 0 0,10 26 0 0 0,-5-16-56 0 0,-1-1 0 0 0,4 34-1 0 0,-11-47-8 0 0,0 0 1 0 0,2 0-1 0 0,0-1 0 0 0,1 0 0 0 0,1 1 0 0 0,14 28 0 0 0,-13-30-1 0 0,-1-1 0 0 0,-1 1 1 0 0,0 1-1 0 0,-1-1 0 0 0,4 26 0 0 0,3 16 7 0 0,-6-37-15 0 0,2-1 0 0 0,0 0 0 0 0,17 30 0 0 0,-18-35 0 0 0,0-1 0 0 0,-1 1 0 0 0,-1 0 0 0 0,4 17 0 0 0,3 13 0 0 0,8 39 0 0 0,3 9 0 0 0,-5-37 15 0 0,23 66 34 0 0,-12-41-49 0 0,19 73 64 0 0,-42-126-64 0 0,0-1 0 0 0,-2 1 0 0 0,-1 54 0 0 0,-1-14 0 0 0,-2 13 40 0 0,-1-22-16 0 0,20 211 40 0 0,9-104 195 0 0,0 6 80 0 0,-10 41 3 0 0,-19 112-88 0 0,2-316-256 0 0,-5 75 42 0 0,1-35 116 0 0,6 87 0 0 0,16 105 466 0 0,3 141-548 0 0,-16-246 1 0 0,-3-46 71 0 0,-1-25 28 0 0,11 80-1 0 0,-2-79-109 0 0,2 112 0 0 0,-25 138 116 0 0,10-258-168 0 0,-1-18 46 0 0,-14 59-1 0 0,10-62-33 0 0,-12 77 54 0 0,-19 82 37 0 0,9-34 132 0 0,27-146-242 0 0,-1 4-5 0 0,-1 0 0 0 0,-1-1 0 0 0,-1 0 0 0 0,-11 22 0 0 0,10-26 21 0 0,-15 23 0 0 0,2-5 1 0 0,-21 24-22 0 0,-2 22 74 0 0,25-43-11 0 0,-28 40 0 0 0,-6-9 293 0 0,-107 104 0 0 0,29-48 12 0 0,110-105-314 0 0,16-14-28 0 0,0 0-1 0 0,0 0 1 0 0,0 1-1 0 0,-7 8 1 0 0,-12 18 38 0 0,16-22-36 0 0,1 0-1 0 0,-11 18 0 0 0,11-16-2 0 0,-1 0 1 0 0,0-1-1 0 0,0 0 0 0 0,-11 9 0 0 0,-15 19 41 0 0,17-14-1076 0 0,-29 51-1 0 0,33-52-136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7:27.627"/>
    </inkml:context>
    <inkml:brush xml:id="br0">
      <inkml:brushProperty name="width" value="0.1" units="cm"/>
      <inkml:brushProperty name="height" value="0.1" units="cm"/>
      <inkml:brushProperty name="color" value="#F4F91B"/>
    </inkml:brush>
  </inkml:definitions>
  <inkml:trace contextRef="#ctx0" brushRef="#br0">789 11 5495 0 0,'-11'-5'336'0'0,"10"4"-253"0"0,0 1 0 0 0,0-1 0 0 0,0 1 1 0 0,0-1-1 0 0,0 1 0 0 0,1-1 0 0 0,-1 1 0 0 0,0 0 0 0 0,0-1 0 0 0,0 1 0 0 0,0 0 0 0 0,0 0 1 0 0,0 0-1 0 0,0 0 0 0 0,0 0 0 0 0,0 0 0 0 0,0 0 0 0 0,0 0 0 0 0,0 0 0 0 0,0 0 0 0 0,0 1 0 0 0,0-1 1 0 0,0 0-1 0 0,0 1 0 0 0,0-1 0 0 0,0 1 0 0 0,-1 0 0 0 0,-5 5 395 0 0,1 0 0 0 0,-1 1-1 0 0,1 0 1 0 0,0 0 0 0 0,1 0 0 0 0,0 1 0 0 0,0 0 0 0 0,0 0-1 0 0,1 0 1 0 0,-5 14 0 0 0,-30 65 666 0 0,-43 102 24 0 0,67-149-909 0 0,2 0 0 0 0,-13 79 0 0 0,19-77-118 0 0,-18 114 288 0 0,17-120-288 0 0,-2 0 0 0 0,-17 43 1 0 0,18-56-73 0 0,-100 268 1116 0 0,88-222-997 0 0,-61 231 464 0 0,54-169-564 0 0,-12 59 14 0 0,-22 369 798 0 0,57-495-806 0 0,-25 186 277 0 0,-5 54 66 0 0,24 142 83 0 0,13-272-312 0 0,0-18 73 0 0,5 95 3 0 0,0 105-150 0 0,-6-145-110 0 0,5-114 38 0 0,21 105 1 0 0,-5-45 53 0 0,-10 102 35 0 0,-11-161-93 0 0,3 361 206 0 0,17-146-178 0 0,18-118 23 0 0,-28-153-101 0 0,25 80-8 0 0,2 2 0 0 0,32 127 54 0 0,-46-170-44 0 0,30 60 58 0 0,-2-4 45 0 0,-38-91-62 0 0,15 56 99 0 0,-26-89-93 0 0,-1 0 0 0 0,-1 0 0 0 0,0 0 0 0 0,-1 0 0 0 0,-2 26 0 0 0,2-38-55 0 0,0 0 0 0 0,-1 0 0 0 0,1-1 0 0 0,0 1 0 0 0,0 0 0 0 0,-1 0 1 0 0,1 0-1 0 0,-1-1 0 0 0,1 1 0 0 0,0 0 0 0 0,-1 0 0 0 0,1-1 0 0 0,-2 2 0 0 0,2-2-39 0 0,-1 0 1 0 0,1 1-1 0 0,0-1 1 0 0,0 0-1 0 0,-1 0 0 0 0,1 0 1 0 0,0 0-1 0 0,-1 0 1 0 0,1 0-1 0 0,0 0 0 0 0,0 0 1 0 0,-1 0-1 0 0,1 0 1 0 0,0 0-1 0 0,-1 0 0 0 0,1 0 1 0 0,0 0-1 0 0,0 0 1 0 0,-1 0-1 0 0,1 0 0 0 0,0 0 1 0 0,0 0-1 0 0,-1-1 1 0 0,1 1-1 0 0,0 0 0 0 0,0 0 1 0 0,-1 0-1 0 0,1 0 1 0 0,0-1-1 0 0,0 1 0 0 0,-1 0 1 0 0,1 0-1 0 0,0 0 1 0 0,0-1-1 0 0,0 1 0 0 0,0 0 1 0 0,-1 0-1 0 0,1-1 1 0 0,0 1-1 0 0,0 0 0 0 0,0 0 1 0 0,0-1-1 0 0,0 1 1 0 0,0 0-1 0 0,0-1 0 0 0,-2-6-1544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7:35.858"/>
    </inkml:context>
    <inkml:brush xml:id="br0">
      <inkml:brushProperty name="width" value="0.1" units="cm"/>
      <inkml:brushProperty name="height" value="0.1" units="cm"/>
      <inkml:brushProperty name="color" value="#F4F91B"/>
    </inkml:brush>
  </inkml:definitions>
  <inkml:trace contextRef="#ctx0" brushRef="#br0">1 24 1495 0 0,'6'-2'151'0'0,"0"1"0"0"0,1-1 0 0 0,-1 1 0 0 0,1 1-1 0 0,-1-1 1 0 0,1 1 0 0 0,9 1 0 0 0,11-1 33 0 0,64-9 1033 0 0,-44 4-804 0 0,-1 1 1 0 0,80 5-1 0 0,-12 3 27 0 0,41-4-61 0 0,-11-1-150 0 0,-100-1-132 0 0,1 1 1 0 0,0 3-1 0 0,47 7 1 0 0,-5 5 1 0 0,117 4 0 0 0,-81-22 14 0 0,-22-1 150 0 0,-65 6-187 0 0,67 9-1 0 0,-52-2-16 0 0,95 3-1 0 0,-88-14-22 0 0,-34 1 9 0 0,37 1 0 0 0,-33 4-44 0 0,1-2 1 0 0,0-2 0 0 0,0 0 0 0 0,0-2 0 0 0,38-9-1 0 0,-51 9 0 0 0,0 1 0 0 0,0 1 0 0 0,0 0-1 0 0,20 2 1 0 0,-3 0 49 0 0,-30-1-49 0 0,0 0 1 0 0,0 0 0 0 0,-1 1-1 0 0,1-1 1 0 0,0 1 0 0 0,-1 0-1 0 0,5 2 1 0 0,-4-2-2 0 0,-1 0-1 0 0,1 0 1 0 0,0 0 0 0 0,-1-1-1 0 0,1 1 1 0 0,0-1 0 0 0,4 1-1 0 0,-1-7 1 0 0,-5 6 0 0 0,0 0-1 0 0,0 1 1 0 0,0-1-1 0 0,-1 0 1 0 0,1 1-1 0 0,0-1 1 0 0,0 1-1 0 0,-1-1 0 0 0,1 1 1 0 0,0-1-1 0 0,-1 1 1 0 0,1-1-1 0 0,0 1 1 0 0,-1 0-1 0 0,1-1 1 0 0,-1 1-1 0 0,1 0 1 0 0,-1 0-1 0 0,1 1 1 0 0,8 18-104 0 0,-8-18 69 0 0,3 8-232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7:39.210"/>
    </inkml:context>
    <inkml:brush xml:id="br0">
      <inkml:brushProperty name="width" value="0.1" units="cm"/>
      <inkml:brushProperty name="height" value="0.1" units="cm"/>
      <inkml:brushProperty name="color" value="#F4F91B"/>
    </inkml:brush>
  </inkml:definitions>
  <inkml:trace contextRef="#ctx0" brushRef="#br0">0 43 919 0 0,'23'3'1326'0'0,"-15"1"-1163"0"0,1-1 1 0 0,18 4 0 0 0,1 1-23 0 0,-18-6-113 0 0,0 0 0 0 0,0-1 0 0 0,0 0 1 0 0,0 0-1 0 0,1-1 0 0 0,12-1 0 0 0,-8 0 123 0 0,27 2-1 0 0,-30 0-51 0 0,0-1 0 0 0,0-1 0 0 0,0 0-1 0 0,0-1 1 0 0,13-3 0 0 0,-3 1 28 0 0,20-6 125 0 0,-28 6-164 0 0,-1 1 0 0 0,22-3-1 0 0,0 4-10 0 0,-9 0-42 0 0,41 1 0 0 0,-2 3 231 0 0,37 5 178 0 0,-73-4-369 0 0,-1-2-1 0 0,35-2 1 0 0,-10 0-63 0 0,24-2 76 0 0,0-3 0 0 0,79-18 0 0 0,-121 20-45 0 0,1 0-1 0 0,-1 3 0 0 0,1 1 0 0 0,0 1 1 0 0,55 10-1 0 0,-24-3 86 0 0,112-3 0 0 0,-166-5-112 0 0,25-2 19 0 0,57-10 0 0 0,-58 7 29 0 0,58-3 0 0 0,91 22-3 0 0,-88-3-46 0 0,8 1-15 0 0,-52-5 0 0 0,98 0 0 0 0,-40-8 32 0 0,126 14 0 0 0,-108-3-32 0 0,-101-9 0 0 0,38-3 0 0 0,-27 0 0 0 0,72-10 256 0 0,-74 6-90 0 0,53-1 0 0 0,-76 6-104 0 0,26 2 7 0 0,-39-1-65 0 0,0 0 1 0 0,0 0-1 0 0,0 1 1 0 0,-1-1-1 0 0,1 0 1 0 0,0 1-1 0 0,0 0 1 0 0,-1-1-1 0 0,1 1 1 0 0,0 0-1 0 0,-1 0 1 0 0,1 0-1 0 0,-1 0 1 0 0,1 0-1 0 0,-1 0 1 0 0,0 1-1 0 0,1-1 1 0 0,0 2-1 0 0,2 16-165 0 0,-4-12-114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1:00.133"/>
    </inkml:context>
    <inkml:brush xml:id="br0">
      <inkml:brushProperty name="width" value="0.1" units="cm"/>
      <inkml:brushProperty name="height" value="0.1" units="cm"/>
      <inkml:brushProperty name="color" value="#E71224"/>
    </inkml:brush>
  </inkml:definitions>
  <inkml:trace contextRef="#ctx0" brushRef="#br0">1104 342 4575 0 0,'0'-1'26'0'0,"0"0"-1"0"0,-1-1 1 0 0,1 1-1 0 0,-1-1 0 0 0,1 1 1 0 0,-1 0-1 0 0,1 0 0 0 0,-1-1 1 0 0,0 1-1 0 0,0 0 0 0 0,1 0 1 0 0,-1 0-1 0 0,0 0 0 0 0,0-1 1 0 0,0 1-1 0 0,0 1 1 0 0,-3-3-1 0 0,3 3-4 0 0,0-1-1 0 0,0 1 1 0 0,0 0-1 0 0,0 0 1 0 0,0 0 0 0 0,0 0-1 0 0,0 0 1 0 0,0 0 0 0 0,0 0-1 0 0,0 0 1 0 0,0 1 0 0 0,0-1-1 0 0,0 0 1 0 0,0 0 0 0 0,0 1-1 0 0,0-1 1 0 0,0 1 0 0 0,0-1-1 0 0,0 1 1 0 0,0-1-1 0 0,1 1 1 0 0,-1 0 0 0 0,-1 0-1 0 0,-5 6 9 0 0,0 0 0 0 0,0 0-1 0 0,1 1 1 0 0,0 0 0 0 0,-9 15 0 0 0,9-14-33 0 0,0 1 1 0 0,-1-1 0 0 0,-15 17 0 0 0,0-8-2 0 0,-1 0 0 0 0,-1-1 0 0 0,0-2 0 0 0,-1 0 0 0 0,-48 20-1 0 0,-139 37 307 0 0,161-57-27 0 0,-105 30 1061 0 0,155-45-1325 0 0,1 1 0 0 0,-1-1 1 0 0,0 0-1 0 0,1 0 0 0 0,-1 1 0 0 0,0-1 1 0 0,0 0-1 0 0,1 0 0 0 0,-1 0 0 0 0,0 0 0 0 0,0 0 1 0 0,0 0-1 0 0,1 0 0 0 0,-1 0 0 0 0,0 0 0 0 0,0-1 1 0 0,1 1-1 0 0,-1 0 0 0 0,0 0 0 0 0,0-1 1 0 0,1 1-1 0 0,-1 0 0 0 0,0-1 0 0 0,0 0-1 0 0,1 0 0 0 0,0 0 0 0 0,-1 1 0 0 0,1-1 0 0 0,0 0 0 0 0,0 1 0 0 0,0-1 0 0 0,0 0 0 0 0,-1 0 0 0 0,1 0 0 0 0,0 1 0 0 0,0-1 0 0 0,1 0 0 0 0,-1 0 0 0 0,0 1 0 0 0,0-1 0 0 0,0 0 0 0 0,0 0 0 0 0,1 0 0 0 0,3-8 46 0 0,0 0 0 0 0,0 1 0 0 0,6-10 1 0 0,-4 8-5 0 0,54-110 357 0 0,-30 51-196 0 0,43-144 0 0 0,-68 200-199 0 0,-2-1 0 0 0,0 0 0 0 0,0 0 0 0 0,-1 0-1 0 0,-1 0 1 0 0,0 0 0 0 0,-1 0 0 0 0,-1 0 0 0 0,-2-18-1 0 0,0 14-12 0 0,3 15 0 0 0,0 0 0 0 0,0 0 0 0 0,0 0 0 0 0,-1 0 0 0 0,1 0 0 0 0,-1 0 0 0 0,0 1 0 0 0,0-1 0 0 0,0 0 0 0 0,0 1 0 0 0,0-1 0 0 0,-3-3 0 0 0,4 6 0 0 0,0 0 1 0 0,0 0-1 0 0,0 0 0 0 0,0 0 0 0 0,0 0 0 0 0,0 0 0 0 0,0 0 0 0 0,0 0 0 0 0,0 0 0 0 0,-1 0 1 0 0,1 0-1 0 0,0 0 0 0 0,0 0 0 0 0,0 0 0 0 0,0 0 0 0 0,0 0 0 0 0,0 0 0 0 0,0 0 0 0 0,0 0 1 0 0,0 0-1 0 0,-1 0 0 0 0,1 0 0 0 0,0 0 0 0 0,0 0 0 0 0,0 0 0 0 0,0 0 0 0 0,0 0 0 0 0,0 0 0 0 0,0 0 1 0 0,0 0-1 0 0,0 0 0 0 0,0 0 0 0 0,0 0 0 0 0,0 0 0 0 0,-1 1 0 0 0,1-1 0 0 0,0 0 0 0 0,0 0 1 0 0,0 0-1 0 0,0 0 0 0 0,0 0 0 0 0,0 0 0 0 0,0 0 0 0 0,0 0 0 0 0,0 0 0 0 0,0 0 0 0 0,0 1 1 0 0,0-1-1 0 0,0 0 0 0 0,0 0 0 0 0,0 0 0 0 0,-2 10-36 0 0,0 8-32 0 0,1-8 57 0 0,2-1 1 0 0,-1 1-1 0 0,1-1 0 0 0,1 1 1 0 0,5 17-1 0 0,19 47-49 0 0,-21-62 58 0 0,45 108 20 0 0,30 84 39 0 0,-10 23 199 0 0,-63-204-196 0 0,3 6 17 0 0,-9-24 132 0 0,-4-14 206 0 0,-18-44-136 0 0,3-1 0 0 0,2-1 0 0 0,-11-69 0 0 0,-21-137-215 0 0,46 248-64 0 0,0-1 0 0 0,0-15 0 0 0,1 16 0 0 0,0 0 0 0 0,-4-18 0 0 0,2 34 0 0 0,0 0 0 0 0,0 0 0 0 0,-1 0 0 0 0,2 0 0 0 0,-1 0 0 0 0,-3 5 0 0 0,0 0 0 0 0,-120 145-72 0 0,83-107 72 0 0,-1-2 0 0 0,-97 73 0 0 0,105-92 101 0 0,-69 35 0 0 0,56-33-32 0 0,18-14 138 0 0,25-11-124 0 0,0 1 1 0 0,0-1 0 0 0,0 1 0 0 0,-8 6-1 0 0,14-6 123 0 0,6-1-141 0 0,10 0-20 0 0,-16-2-31 0 0,49 1 57 0 0,0-2 0 0 0,0-3 0 0 0,52-10 0 0 0,-86 12-69 0 0,9-2 1 0 0,9-1 12 0 0,0 0 0 0 0,0 3 1 0 0,56 2-1 0 0,-85 0-84 0 0,-1 0-1 0 0,0 1 0 0 0,1-1 1 0 0,-1 1-1 0 0,0 0 0 0 0,0 0 1 0 0,0 0-1 0 0,0 1 0 0 0,0-1 1 0 0,0 1-1 0 0,0 0 0 0 0,0-1 1 0 0,-1 1-1 0 0,1 1 0 0 0,-1-1 1 0 0,1 0-1 0 0,3 5 0 0 0,-3-3-202 0 0,-1 1 0 0 0,1 0 0 0 0,-1 0 0 0 0,0 0-1 0 0,0 0 1 0 0,-1 0 0 0 0,1 0 0 0 0,-1 0 0 0 0,0 0 0 0 0,0 8-1 0 0,1 18-3399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7:41.605"/>
    </inkml:context>
    <inkml:brush xml:id="br0">
      <inkml:brushProperty name="width" value="0.1" units="cm"/>
      <inkml:brushProperty name="height" value="0.1" units="cm"/>
      <inkml:brushProperty name="color" value="#F4F91B"/>
    </inkml:brush>
  </inkml:definitions>
  <inkml:trace contextRef="#ctx0" brushRef="#br0">1 0 919 0 0,'18'2'212'0'0,"0"0"-1"0"0,0 1 1 0 0,0 1-1 0 0,23 8 0 0 0,7 1-36 0 0,7 0 153 0 0,0-3 0 0 0,89 5-1 0 0,-72-12-92 0 0,173 2-15 0 0,-150-13-216 0 0,-52 4 199 0 0,62 1 0 0 0,-55 6-23 0 0,-1 0-107 0 0,-1-2 0 0 0,65-6 0 0 0,130-5 998 0 0,-113 8-989 0 0,-91 1-77 0 0,3-1 15 0 0,0 1 0 0 0,76 9-1 0 0,-87-3 61 0 0,0-3-1 0 0,0 0 1 0 0,37-4-1 0 0,94-16 275 0 0,-162 18-354 0 0,79-13 218 0 0,-42 6-130 0 0,1 2-1 0 0,0 1 1 0 0,57 2-1 0 0,90 6 38 0 0,-177-4-103 0 0,13 1 12 0 0,-17 0-27 0 0,0-1 0 0 0,0 0 0 0 0,-1 0 0 0 0,1 0 0 0 0,0 0 0 0 0,0 0 0 0 0,0-1 0 0 0,-1 1 0 0 0,1-1-1 0 0,0 0 1 0 0,3-2 0 0 0,-5 3 4 0 0,0 0 32 0 0,-2 1-22 0 0,-14 17 29 0 0,9-13-67 0 0,-7 8-261 0 0,6-4 88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7:43.474"/>
    </inkml:context>
    <inkml:brush xml:id="br0">
      <inkml:brushProperty name="width" value="0.1" units="cm"/>
      <inkml:brushProperty name="height" value="0.1" units="cm"/>
      <inkml:brushProperty name="color" value="#F4F91B"/>
    </inkml:brush>
  </inkml:definitions>
  <inkml:trace contextRef="#ctx0" brushRef="#br0">0 5 455 0 0,'4'0'340'0'0,"-1"0"0"0"0,1 0-1 0 0,-1 0 1 0 0,1 0 0 0 0,-1 0-1 0 0,1-1 1 0 0,3 0 0 0 0,7-1-164 0 0,0 1 0 0 0,1 1 0 0 0,-1 0 1 0 0,0 1-1 0 0,1 1 0 0 0,24 6 0 0 0,13 0 28 0 0,53 7 517 0 0,-3-1-211 0 0,122 2 0 0 0,3-23-176 0 0,-209 6-294 0 0,74-7 39 0 0,25-1 65 0 0,-102 9-137 0 0,0 0 0 0 0,0 1 0 0 0,1 1 1 0 0,-1 1-1 0 0,23 7 0 0 0,-22-6-7 0 0,1 1 0 0 0,-1-2 0 0 0,1 0 0 0 0,0-2-1 0 0,23 1 1 0 0,84-11 153 0 0,-98 7-74 0 0,-23 2-53 0 0,1-1 1 0 0,0 1-1 0 0,-1 1 0 0 0,1-1 1 0 0,0 0-1 0 0,-1 1 0 0 0,1 0 0 0 0,0 0 1 0 0,-1 0-1 0 0,1 0 0 0 0,-1 1 1 0 0,0-1-1 0 0,1 1 0 0 0,-1 0 0 0 0,0 0 1 0 0,0 0-1 0 0,4 4 0 0 0,-5-4-26 0 0,-3-2 12 0 0,-3-19 644 0 0,4 15-555 0 0,0 8 35 0 0,1 4-754 0 0,1 0-2229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7:51.143"/>
    </inkml:context>
    <inkml:brush xml:id="br0">
      <inkml:brushProperty name="width" value="0.1" units="cm"/>
      <inkml:brushProperty name="height" value="0.1" units="cm"/>
      <inkml:brushProperty name="color" value="#F4F91B"/>
    </inkml:brush>
  </inkml:definitions>
  <inkml:trace contextRef="#ctx0" brushRef="#br0">1 251 2527 0 0,'6'-1'100'0'0,"1"-1"-1"0"0,-1 1 0 0 0,1-1 0 0 0,-1 0 0 0 0,0-1 0 0 0,0 0 0 0 0,7-4 0 0 0,13-5 319 0 0,-13 8-159 0 0,0 0-1 0 0,24-3 1 0 0,6-1 114 0 0,52-10 291 0 0,27 10 155 0 0,1 4 367 0 0,-68 4-768 0 0,99-14 1 0 0,76-13 379 0 0,-167 23-596 0 0,42-4 34 0 0,11-4-62 0 0,21-4 36 0 0,-76 7-133 0 0,72-2 1 0 0,61 9 105 0 0,-139 2-148 0 0,262-28 140 0 0,-203 14-169 0 0,102 7 18 0 0,-58 6 70 0 0,137-10 44 0 0,-215 12-138 0 0,0 4 0 0 0,98 18 0 0 0,-92-13 43 0 0,2-3 0 0 0,107-7-1 0 0,-151 0-26 0 0,1 2 0 0 0,0 2 0 0 0,75 16 0 0 0,78 17 53 0 0,-146-30-66 0 0,97-1 0 0 0,-124-7 14 0 0,336 2 158 0 0,-140 10-58 0 0,-153-10-80 0 0,118-15 0 0 0,21-1 17 0 0,-63 20-36 0 0,-81-1-2 0 0,0-3-1 0 0,79-9 0 0 0,-45-4 28 0 0,1 3 0 0 0,108 5-1 0 0,-174 6-42 0 0,59 3 0 0 0,173-13 0 0 0,-66-11 32 0 0,-144 17-16 0 0,91 9 0 0 0,-30 0 6 0 0,1-4-1 0 0,136-15 0 0 0,24 12 12 0 0,-5 2-2 0 0,-202-7-20 0 0,60-5 80 0 0,154 9-1 0 0,115 0-90 0 0,-337-2 22 0 0,1 2-1 0 0,103 14 0 0 0,-65 1-21 0 0,1-5 0 0 0,157-4 0 0 0,-169-7 0 0 0,156 18 0 0 0,-233-14 0 0 0,303 23 0 0 0,-204-26 0 0 0,165 4 0 0 0,31 4 64 0 0,-95-11-64 0 0,-65-1 0 0 0,144 14 0 0 0,-156-3 0 0 0,259 3 0 0 0,-205-9 27 0 0,43 1 10 0 0,-43 1-37 0 0,68 3 0 0 0,-171-6 0 0 0,199-10 0 0 0,-75 2 0 0 0,206 19 0 0 0,-229-2 0 0 0,-9 0 0 0 0,1-1 0 0 0,228 6 0 0 0,-324-16 36 0 0,130 1 131 0 0,-210 2-173 0 0,-1 0 0 0 0,0 0 0 0 0,0 0 1 0 0,0 0-1 0 0,0 1 0 0 0,0-1 0 0 0,1 1 0 0 0,-1 0 0 0 0,0-1 0 0 0,0 1 0 0 0,-1 0 1 0 0,1 0-1 0 0,0 0 0 0 0,0 1 0 0 0,0-1 0 0 0,-1 0 0 0 0,1 1 0 0 0,0-1 1 0 0,1 3-1 0 0,0 5-272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7:52.986"/>
    </inkml:context>
    <inkml:brush xml:id="br0">
      <inkml:brushProperty name="width" value="0.1" units="cm"/>
      <inkml:brushProperty name="height" value="0.1" units="cm"/>
      <inkml:brushProperty name="color" value="#F4F91B"/>
    </inkml:brush>
  </inkml:definitions>
  <inkml:trace contextRef="#ctx0" brushRef="#br0">1 198 2271 0 0,'26'-17'1604'0'0,"10"-2"-500"0"0,-28 13-847 0 0,1 1 1 0 0,0 0-1 0 0,0 0 1 0 0,1 1-1 0 0,-1 1 0 0 0,1 0 1 0 0,0 0-1 0 0,19-3 0 0 0,129 7 553 0 0,-62 2-516 0 0,-83-3-183 0 0,27-1 313 0 0,63 9 0 0 0,-82-7-349 0 0,0 0 0 0 0,0-1-1 0 0,0-1 1 0 0,31-5 0 0 0,3-1 3 0 0,2 0 93 0 0,60-16 0 0 0,41-6 68 0 0,-75 21-176 0 0,166-24 157 0 0,-118 12-67 0 0,-109 19 232 0 0,0 0-1 0 0,-1 1 1 0 0,1 2 0 0 0,24 3 0 0 0,-17 1-418 0 0,46 8-794 0 0,102 6-1 0 0,-26-18 851 0 0,77 4 18 0 0,16 8 20 0 0,-201-13-58 0 0,111 13 52 0 0,34 0 18 0 0,130-11-9 0 0,-159 2 13 0 0,50-2 38 0 0,166-3-24 0 0,-164 2-54 0 0,23-15 9 0 0,-1 0-17 0 0,142 11 78 0 0,-145-6-50 0 0,0-1 14 0 0,258 7-61 0 0,-255 4 44 0 0,-231-2-39 0 0,1 0 0 0 0,-1 0 1 0 0,1 1-1 0 0,-1-1 0 0 0,0 0 1 0 0,1 1-1 0 0,-1 0 0 0 0,0-1 1 0 0,0 1-1 0 0,3 1 0 0 0,-4-1-50 0 0,0-1 1 0 0,-1 1-1 0 0,1-1 0 0 0,0 1 0 0 0,0 0 1 0 0,-1 0-1 0 0,1-1 0 0 0,-1 1 0 0 0,1 0 0 0 0,-1 0 1 0 0,1 0-1 0 0,-1 0 0 0 0,1-1 0 0 0,-1 1 0 0 0,1 0 1 0 0,-1 0-1 0 0,0 0 0 0 0,0 0 0 0 0,0 0 0 0 0,1 0 1 0 0,-1 0-1 0 0,0 0 0 0 0,0 0 0 0 0,0 0 0 0 0,-1 2 1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8:03.599"/>
    </inkml:context>
    <inkml:brush xml:id="br0">
      <inkml:brushProperty name="width" value="0.1" units="cm"/>
      <inkml:brushProperty name="height" value="0.1" units="cm"/>
      <inkml:brushProperty name="color" value="#F4F91B"/>
    </inkml:brush>
  </inkml:definitions>
  <inkml:trace contextRef="#ctx0" brushRef="#br0">1 80 919 0 0,'79'-1'1451'0'0,"-23"-1"-914"0"0,81 9 1 0 0,-81-1-417 0 0,0-3 0 0 0,1-2 1 0 0,66-7-1 0 0,70-18-72 0 0,92-8 39 0 0,-182 27-75 0 0,129-10-14 0 0,-128 7 23 0 0,0 5-1 0 0,140 13 0 0 0,100-5 225 0 0,-21-2 20 0 0,-248 3-193 0 0,3 2 60 0 0,1-3 0 0 0,114-9 0 0 0,-121-1 14 0 0,-70 6-94 0 0,-6-2 33 0 0,0 0 1 0 0,0 1-1 0 0,0 0 0 0 0,1 0 0 0 0,-1 0 0 0 0,0 0 0 0 0,0 0 0 0 0,0 1 0 0 0,-6 1 0 0 0,4-1-48 0 0,-15 3 38 0 0,-14 1 61 0 0,35-5-133 0 0,-1 0 0 0 0,1 1-1 0 0,0-1 1 0 0,0 0 0 0 0,-1 0-1 0 0,1 0 1 0 0,0 0 0 0 0,0 0 0 0 0,-1 0-1 0 0,1 0 1 0 0,0 0 0 0 0,-1 0-1 0 0,1-1 1 0 0,0 1 0 0 0,0 0-1 0 0,-1 0 1 0 0,1 0 0 0 0,0 0-1 0 0,0 0 1 0 0,-1 0 0 0 0,1 0-1 0 0,0-1 1 0 0,0 1 0 0 0,-1 0-1 0 0,1 0 1 0 0,0 0 0 0 0,0-1-1 0 0,0 1 1 0 0,0 0 0 0 0,-1 0-1 0 0,1 0 1 0 0,0-1 0 0 0,0 1-1 0 0,0 0 1 0 0,0 0 0 0 0,0-1-1 0 0,0 1 1 0 0,0 0 0 0 0,-1-1 0 0 0,1 1-1 0 0,0 0 1 0 0,0 0 0 0 0,0-1-1 0 0,0 1 1 0 0,0 0 0 0 0,0 0-1 0 0,0-1 1 0 0,1 1 0 0 0,-1 0-1 0 0,0-1 1 0 0,0 1 0 0 0,0 0-1 0 0,0-1 1 0 0,0 1 1 0 0,0 0 0 0 0,1-1-1 0 0,-1 1 1 0 0,0-1 0 0 0,0 1 0 0 0,0 0 0 0 0,0-1-1 0 0,0 1 1 0 0,0 0 0 0 0,0-1 0 0 0,0 1 0 0 0,0-1-1 0 0,0 1 1 0 0,0 0 0 0 0,0-1 0 0 0,-1 1 0 0 0,1 0-1 0 0,0-1 1 0 0,0 1 0 0 0,0 0 0 0 0,0-1-1 0 0,-1 1 1 0 0,1 0 0 0 0,0-1 0 0 0,0 1 0 0 0,0 0-1 0 0,-1 0 1 0 0,1-1 0 0 0,0 1 0 0 0,-1 0 0 0 0,1-1-1 0 0,-1 1-3 0 0,0 0-1 0 0,0 0 0 0 0,0 0 0 0 0,0 0 1 0 0,0 0-1 0 0,0 0 0 0 0,0 0 0 0 0,1 0 0 0 0,-1 0 1 0 0,0 0-1 0 0,0 1 0 0 0,0-1 0 0 0,0 0 1 0 0,0 0-1 0 0,1 1 0 0 0,-1-1 0 0 0,0 1 1 0 0,0-1-1 0 0,1 1 0 0 0,-1-1 0 0 0,0 1 0 0 0,0 0 1 0 0,1-1-1 0 0,-1 1 0 0 0,1 0 0 0 0,-1-1 1 0 0,1 1-1 0 0,-1 0 0 0 0,1 0 0 0 0,-1-1 1 0 0,1 1-1 0 0,0 0 0 0 0,-1 0 0 0 0,1 0 1 0 0,0 0-1 0 0,0-1 0 0 0,0 1 0 0 0,-1 0 0 0 0,1 0 1 0 0,0 0-1 0 0,0 0 0 0 0,0 0 0 0 0,0 0 1 0 0,1 0-1 0 0,-1 1 0 0 0,8 11-1833 0 0,-6-4-305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8:13.812"/>
    </inkml:context>
    <inkml:brush xml:id="br0">
      <inkml:brushProperty name="width" value="0.1" units="cm"/>
      <inkml:brushProperty name="height" value="0.1" units="cm"/>
      <inkml:brushProperty name="color" value="#F4F91B"/>
    </inkml:brush>
  </inkml:definitions>
  <inkml:trace contextRef="#ctx0" brushRef="#br0">1286 338 3167 0 0,'-2'-13'260'0'0,"2"-1"-1"0"0,-1 1 0 0 0,2-1 0 0 0,2-20 0 0 0,1-20 1576 0 0,-4 54-1815 0 0,0 0 0 0 0,1 0 0 0 0,-1 0-1 0 0,0 0 1 0 0,0 0 0 0 0,0-1 0 0 0,0 1 0 0 0,0 0-1 0 0,0 0 1 0 0,0 0 0 0 0,0 0 0 0 0,0 0 0 0 0,0 0-1 0 0,0 0 1 0 0,0 0 0 0 0,0-1 0 0 0,0 1 0 0 0,0 0-1 0 0,0 0 1 0 0,0 0 0 0 0,0 0 0 0 0,0 0 0 0 0,0 0-1 0 0,0 0 1 0 0,0 0 0 0 0,-1 0 0 0 0,1-1 0 0 0,0 1 0 0 0,0 0-1 0 0,0 0 1 0 0,0 0 0 0 0,0 0 0 0 0,0 0 0 0 0,0 0-1 0 0,0 0 1 0 0,0 0 0 0 0,0 0 0 0 0,0 0 0 0 0,0 0-1 0 0,-1 0 1 0 0,1 0 0 0 0,0 0 0 0 0,0-1 0 0 0,0 1-1 0 0,0 0 1 0 0,0 0 0 0 0,0 0 0 0 0,0 0 0 0 0,0 0 0 0 0,-1 0-1 0 0,1 0 1 0 0,0 0 0 0 0,0 0 0 0 0,0 0 0 0 0,0 0-1 0 0,0 0 1 0 0,0 1 0 0 0,0-1 0 0 0,-1 0 0 0 0,-5 7 445 0 0,-7 12-90 0 0,-70 168 1229 0 0,10-21-945 0 0,-6-20-132 0 0,-158 221 1 0 0,235-364-518 0 0,-10 13 36 0 0,0 1-1 0 0,-28 26 1 0 0,36-39 8 0 0,-1 0-1 0 0,0-1 1 0 0,0 1-1 0 0,0-1 1 0 0,0 0 0 0 0,-7 3-1 0 0,9-5 13 0 0,0 0 0 0 0,0-1 0 0 0,0 1-1 0 0,0 0 1 0 0,0-1 0 0 0,0 1 0 0 0,1-1 0 0 0,-1 0 0 0 0,0 0-1 0 0,0-1 1 0 0,0 1 0 0 0,0 0 0 0 0,-4-2 0 0 0,5 1-1 0 0,0 0 0 0 0,0 0 1 0 0,0 0-1 0 0,1 0 0 0 0,-1 0 1 0 0,1 0-1 0 0,-1 0 0 0 0,1-1 0 0 0,-1 1 1 0 0,1-1-1 0 0,-1 1 0 0 0,1-1 1 0 0,0 1-1 0 0,0-1 0 0 0,0 0 1 0 0,0 0-1 0 0,0 1 0 0 0,0-1 1 0 0,1 0-1 0 0,-1 0 0 0 0,1 0 1 0 0,-1 0-1 0 0,1 0 0 0 0,0 0 0 0 0,-1 0 1 0 0,1 0-1 0 0,0-3 0 0 0,1-7 120 0 0,-1 0-1 0 0,1 0 0 0 0,4-16 0 0 0,-3 19-79 0 0,38-156 395 0 0,1-4-356 0 0,-31 117-104 0 0,-3-1 0 0 0,-2 0-1 0 0,-3-85 1 0 0,-17-8-5 0 0,10 115-29 0 0,-1 1 0 0 0,-18-51 0 0 0,19 66-6 0 0,-4-9 0 0 0,-15-30 0 0 0,22 48 0 0 0,-1 1 0 0 0,0 0 0 0 0,0 1 0 0 0,0-1 0 0 0,-1 0 0 0 0,0 1 0 0 0,0 0 0 0 0,0 0 0 0 0,0 0 0 0 0,-1 0 0 0 0,-8-5 0 0 0,13 9-1 0 0,-1 0-1 0 0,0-1 1 0 0,1 1-1 0 0,-1 0 0 0 0,1-1 1 0 0,-1 1-1 0 0,1 0 1 0 0,-1 0-1 0 0,0 0 1 0 0,1 0-1 0 0,-1 0 1 0 0,0 0-1 0 0,1-1 0 0 0,-1 1 1 0 0,1 1-1 0 0,-1-1 1 0 0,0 0-1 0 0,1 0 1 0 0,-1 0-1 0 0,1 0 0 0 0,-1 0 1 0 0,0 0-1 0 0,1 1 1 0 0,-1-1-1 0 0,1 0 1 0 0,-1 1-1 0 0,0 0 1 0 0,0 0-7 0 0,0 0 0 0 0,0 0 0 0 0,1 0 0 0 0,-1 0 1 0 0,0 0-1 0 0,1 0 0 0 0,-1 1 0 0 0,1-1 1 0 0,-1 0-1 0 0,1 0 0 0 0,0 1 0 0 0,-1 1 0 0 0,1 5-40 0 0,-1 0-1 0 0,1 0 0 0 0,1 10 0 0 0,-1-17 44 0 0,10 71-91 0 0,2-2 1 0 0,43 138-1 0 0,44 30 96 0 0,-82-201 0 0 0,97 190 0 0 0,-43-89 0 0 0,-67-130 0 0 0,25 55 0 0 0,-26-56 0 0 0,-1-1 0 0 0,0 1 0 0 0,-1 0 0 0 0,1 0 0 0 0,-1 0 0 0 0,-1 0 0 0 0,1 11 0 0 0,-1-17 2 0 0,0 1 0 0 0,0-1-1 0 0,0 0 1 0 0,0 0-1 0 0,-1 0 1 0 0,1 0 0 0 0,0 0-1 0 0,-1 0 1 0 0,1 1 0 0 0,0-1-1 0 0,-1 0 1 0 0,1 0-1 0 0,-1 0 1 0 0,0 0 0 0 0,1 0-1 0 0,-1-1 1 0 0,0 1 0 0 0,0 0-1 0 0,1 0 1 0 0,-1 0-1 0 0,0 0 1 0 0,0-1 0 0 0,-1 2-1 0 0,0-2 6 0 0,0 1-1 0 0,1-1 0 0 0,-1 0 1 0 0,0 1-1 0 0,1-1 0 0 0,-1 0 1 0 0,0 0-1 0 0,0 0 0 0 0,1 0 1 0 0,-1 0-1 0 0,0-1 1 0 0,1 1-1 0 0,-4-2 0 0 0,-5-1 26 0 0,1-1 0 0 0,0 0 0 0 0,1-1 0 0 0,-11-7 0 0 0,-61-43 25 0 0,-21-15 33 0 0,81 59-79 0 0,0 0 0 0 0,-1 1 1 0 0,-30-10-1 0 0,45 18-11 0 0,-176-52-79 0 0,148 46 56 0 0,0 1 0 0 0,0 2-1 0 0,-50-1 1 0 0,51 6-44 0 0,-38 6 0 0 0,56-4 37 0 0,0 1-1 0 0,1 1 1 0 0,-1 0-1 0 0,-23 11 1 0 0,17-2-24 0 0,18-5 40 0 0,4-8 12 0 0,-1 1-1 0 0,0-1 0 0 0,1 1 0 0 0,-1-1 1 0 0,0 0-1 0 0,1 1 0 0 0,-1-1 0 0 0,0 0 1 0 0,1 0-1 0 0,-1 1 0 0 0,1-1 0 0 0,-1 0 0 0 0,1 0 1 0 0,-1 0-1 0 0,1 0 0 0 0,-1 1 0 0 0,1-1 1 0 0,-1 0-1 0 0,1 0 0 0 0,-1 0 0 0 0,1 0 1 0 0,26 3-16 0 0,1-1 0 0 0,31-2 0 0 0,0-5 155 0 0,0-3-1 0 0,-1-3 0 0 0,107-33 0 0 0,160-81 606 0 0,-219 81-525 0 0,58-17-3 0 0,-161 60-208 0 0,0 0 0 0 0,0 0 0 0 0,0 1 0 0 0,0-1 0 0 0,0 1 0 0 0,0 0 0 0 0,0-1 0 0 0,0 1 0 0 0,0 0 0 0 0,0 1 0 0 0,0-1 0 0 0,0 1 0 0 0,0-1 0 0 0,0 1 0 0 0,4 1 1 0 0,-6-1-17 0 0,0 0 0 0 0,1 0 0 0 0,-1 0 0 0 0,0 0 0 0 0,0 0 0 0 0,0 1 0 0 0,0-1 0 0 0,0 0 0 0 0,0 1 0 0 0,0-1 0 0 0,0 1 1 0 0,0-1-1 0 0,0 1 0 0 0,-1-1 0 0 0,1 1 0 0 0,-1-1 0 0 0,1 1 0 0 0,-1 0 0 0 0,0-1 0 0 0,1 1 0 0 0,-1 0 0 0 0,0-1 0 0 0,0 1 0 0 0,0 0 1 0 0,-1-1-1 0 0,1 1 0 0 0,0 0 0 0 0,-1 2 0 0 0,-2 8-338 0 0,0 0 0 0 0,-1 1 1 0 0,0-1-1 0 0,-10 18 0 0 0,13-28 239 0 0,-18 35-1522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8:18.595"/>
    </inkml:context>
    <inkml:brush xml:id="br0">
      <inkml:brushProperty name="width" value="0.1" units="cm"/>
      <inkml:brushProperty name="height" value="0.1" units="cm"/>
      <inkml:brushProperty name="color" value="#F4F91B"/>
    </inkml:brush>
  </inkml:definitions>
  <inkml:trace contextRef="#ctx0" brushRef="#br0">0 137 1375 0 0,'2'-2'158'0'0,"0"0"0"0"0,0 1 0 0 0,0-1 0 0 0,0 0 0 0 0,0 1 0 0 0,0-1 0 0 0,0 1-1 0 0,0-1 1 0 0,0 1 0 0 0,1 0 0 0 0,-1 0 0 0 0,1 0 0 0 0,-1 1 0 0 0,4-2-1 0 0,36-6 706 0 0,4 10-429 0 0,-36-1-284 0 0,1 0 1 0 0,15-1-1 0 0,345-10 1950 0 0,-232 15-1769 0 0,-110-4-203 0 0,0-1-1 0 0,42-5 1 0 0,23-2 22 0 0,-47 5-89 0 0,55-10 0 0 0,-43 4-36 0 0,-32 3 22 0 0,42-12 1 0 0,-41 9-5 0 0,31-4 0 0 0,-42 9-27 0 0,0 0 0 0 0,-1 0 0 0 0,23-9 0 0 0,-31 6 83 0 0,-7 6-77 0 0,-1-1 0 0 0,0 1 0 0 0,0 0-1 0 0,0-1 1 0 0,1 1 0 0 0,-1 0 0 0 0,0-1-1 0 0,1 1 1 0 0,-1 0 0 0 0,0 0 0 0 0,1 0-1 0 0,-1-1 1 0 0,0 1 0 0 0,1 0 0 0 0,-1 0 0 0 0,1 0-1 0 0,-1 0 1 0 0,0 0 0 0 0,1-1 0 0 0,-1 1-1 0 0,1 0 1 0 0,-1 0 0 0 0,1 0 0 0 0,-3 21 60 0 0,9 24-2835 0 0,-5-31-174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8:29.535"/>
    </inkml:context>
    <inkml:brush xml:id="br0">
      <inkml:brushProperty name="width" value="0.1" units="cm"/>
      <inkml:brushProperty name="height" value="0.1" units="cm"/>
      <inkml:brushProperty name="color" value="#F4F91B"/>
    </inkml:brush>
  </inkml:definitions>
  <inkml:trace contextRef="#ctx0" brushRef="#br0">1 0 919 0 0,'34'2'628'0'0,"-1"2"0"0"0,0 1 0 0 0,47 14 0 0 0,-32-8-518 0 0,-23-5-98 0 0,0-2 1 0 0,0 0-1 0 0,1-2 1 0 0,-1 0-1 0 0,35-3 0 0 0,93-7 376 0 0,181 14 0 0 0,-162-11-270 0 0,-118 1 46 0 0,76 4 0 0 0,-21 14-50 0 0,12 1-98 0 0,-112-14-242 0 0,1 1-1 0 0,-1 0 0 0 0,0 0 1 0 0,0 1-1 0 0,14 5 0 0 0,-12-4-1325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8:32.883"/>
    </inkml:context>
    <inkml:brush xml:id="br0">
      <inkml:brushProperty name="width" value="0.1" units="cm"/>
      <inkml:brushProperty name="height" value="0.1" units="cm"/>
      <inkml:brushProperty name="color" value="#F4F91B"/>
    </inkml:brush>
  </inkml:definitions>
  <inkml:trace contextRef="#ctx0" brushRef="#br0">1 167 2615 0 0,'63'-6'659'0'0,"-11"0"-104"0"0,110-6-206 0 0,73-1 152 0 0,63 2-354 0 0,-136 8-101 0 0,-96 4-39 0 0,38-1 7 0 0,36 1 47 0 0,145-17 0 0 0,-181 5-61 0 0,165 3 0 0 0,133-6 150 0 0,-4 1-4 0 0,-297 20-130 0 0,22 0 22 0 0,-26-5-1 0 0,123 17 0 0 0,-105-4-33 0 0,1-4 0 0 0,131-6-1 0 0,-241-5-1 0 0,478-5 196 0 0,-416 5-132 0 0,1-3 0 0 0,-1-3 0 0 0,98-21 0 0 0,68-15 150 0 0,-3 16-35 0 0,-110 14-117 0 0,-117 12-92 0 0,-1 0-1 0 0,1 0 1 0 0,0 0-1 0 0,0 1 0 0 0,0-1 1 0 0,0 1-1 0 0,0 0 0 0 0,0 0 1 0 0,-1 0-1 0 0,1 1 1 0 0,0-1-1 0 0,-1 1 0 0 0,1 0 1 0 0,4 3-1 0 0,-2 1-2118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8:38.438"/>
    </inkml:context>
    <inkml:brush xml:id="br0">
      <inkml:brushProperty name="width" value="0.1" units="cm"/>
      <inkml:brushProperty name="height" value="0.1" units="cm"/>
      <inkml:brushProperty name="color" value="#F4F91B"/>
    </inkml:brush>
  </inkml:definitions>
  <inkml:trace contextRef="#ctx0" brushRef="#br0">1 0 1295 0 0,'5'15'223'0'0,"-3"-6"-86"0"0,1-5-48 0 0,-1 0 0 0 0,1-1 0 0 0,0 1-1 0 0,-1-1 1 0 0,2 0 0 0 0,-1 0 0 0 0,0 0-1 0 0,0 0 1 0 0,1-1 0 0 0,0 1 0 0 0,0-1-1 0 0,-1 0 1 0 0,1 0 0 0 0,0 0 0 0 0,6 1-1 0 0,9 3 157 0 0,0-1-1 0 0,23 3 0 0 0,-14-3-202 0 0,178 31 1102 0 0,-151-32-859 0 0,108-6 1 0 0,-47-2 307 0 0,-67 4-444 0 0,80 2 37 0 0,-68 4-104 0 0,-1-3 0 0 0,1-3 0 0 0,102-13 0 0 0,121-18 232 0 0,-249 30-292 0 0,1 3-1 0 0,-1 0 1 0 0,47 11 0 0 0,34 2 19 0 0,80-12-41 0 0,-36-2 0 0 0,-128 0 0 0 0,-2 0 0 0 0,0 1 0 0 0,35 7 0 0 0,41 6 0 0 0,-26-4 0 0 0,-28-5 0 0 0,105 0 0 0 0,-58-5 0 0 0,70 0 0 0 0,-125 1 0 0 0,-18-2 0 0 0,1 1 0 0 0,40 8 0 0 0,4 5 0 0 0,1-2 0 0 0,77 1 0 0 0,-12-15 0 0 0,-1 0 0 0 0,-1 8-6 0 0,168 1 76 0 0,-165-13-70 0 0,138 1 0 0 0,-162 12 0 0 0,179 4 0 0 0,161-23 0 0 0,-337 11 57 0 0,136-8 25 0 0,246-9-29 0 0,-219 2-53 0 0,-225 10 0 0 0,305 1 42 0 0,-126 8-20 0 0,-108-7-29 0 0,7-1 79 0 0,151 14-1 0 0,-225-4-71 0 0,94-3 0 0 0,50-3 0 0 0,-40 2 0 0 0,-17 6 21 0 0,-16 1 22 0 0,10-10-43 0 0,109 2 0 0 0,-129 7 0 0 0,270 3 0 0 0,-280-16 0 0 0,131 12 0 0 0,-106 3 0 0 0,199-11 0 0 0,171-7 0 0 0,-236 0 28 0 0,63 3 8 0 0,-214 10-4 0 0,134-14 0 0 0,267 3-32 0 0,-163 3 36 0 0,-50-3-8 0 0,-62 2-28 0 0,8 1 0 0 0,-120 4 0 0 0,51 2 0 0 0,110-5 39 0 0,-27-2-6 0 0,-156 12-33 0 0,187 5 0 0 0,266-1 0 0 0,-228-20 0 0 0,-153 0 0 0 0,2 10 0 0 0,-60 1 0 0 0,69-10 0 0 0,0-1 0 0 0,48 20 0 0 0,50-3 64 0 0,-226-5-64 0 0,123 22 0 0 0,-47-3 0 0 0,-15-14 0 0 0,7 1 0 0 0,-121-7 0 0 0,-1 0 0 0 0,1-1 0 0 0,0 0 0 0 0,0-1 0 0 0,0 0 0 0 0,21-3 0 0 0,5-3 0 0 0,-1 1 0 0 0,52 1 0 0 0,76 9 0 0 0,-123-2 0 0 0,220-9 0 0 0,-201 2 0 0 0,210 2 0 0 0,-205 6 0 0 0,124 12 0 0 0,-143-10 0 0 0,1-2 0 0 0,77-3 0 0 0,90-11 0 0 0,-187 9 0 0 0,1 2 0 0 0,35 6 0 0 0,32 0 0 0 0,67 0 0 0 0,-97-6 0 0 0,-42 1 0 0 0,1-1 0 0 0,0-2 0 0 0,0 0 0 0 0,-1-2 0 0 0,43-9 0 0 0,-37 3 0 0 0,-1 2 0 0 0,1 1 0 0 0,1 2 0 0 0,-1 1 0 0 0,1 1 0 0 0,-1 2 0 0 0,32 3 0 0 0,-22-1 0 0 0,-27-2 0 0 0,0 1 0 0 0,18 2 0 0 0,0 2 0 0 0,0-2 0 0 0,46 0 0 0 0,-14-2 0 0 0,50 2 0 0 0,115-13 0 0 0,-176 8 0 0 0,0 3 0 0 0,82 11 0 0 0,-23-1 0 0 0,-50-10 0 0 0,1-2 0 0 0,112-18 0 0 0,200-6 0 0 0,-317 23 0 0 0,183-10 0 0 0,-236 12-48 0 0,35-5-495 0 0,1 2 0 0 0,0 2 0 0 0,56 5 0 0 0,-76 0-1981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4:10.129"/>
    </inkml:context>
    <inkml:brush xml:id="br0">
      <inkml:brushProperty name="width" value="0.1" units="cm"/>
      <inkml:brushProperty name="height" value="0.1" units="cm"/>
      <inkml:brushProperty name="color" value="#E71224"/>
    </inkml:brush>
  </inkml:definitions>
  <inkml:trace contextRef="#ctx0" brushRef="#br0">1 1 2415 0 0,'17'2'139'0'0,"0"0"-1"0"0,0-1 1 0 0,28-3-1 0 0,25 2 196 0 0,37 6 179 0 0,108 13 182 0 0,-156-11-491 0 0,116 0 0 0 0,61-19 481 0 0,15 1 54 0 0,-144 10-484 0 0,128-1 146 0 0,-141-1-557 0 0,131 13-1 0 0,-196-7-2210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1:05.145"/>
    </inkml:context>
    <inkml:brush xml:id="br0">
      <inkml:brushProperty name="width" value="0.1" units="cm"/>
      <inkml:brushProperty name="height" value="0.1" units="cm"/>
      <inkml:brushProperty name="color" value="#E71224"/>
    </inkml:brush>
  </inkml:definitions>
  <inkml:trace contextRef="#ctx0" brushRef="#br0">0 26 1375 0 0,'9'-4'445'0'0,"0"1"0"0"0,-1 0-1 0 0,1 1 1 0 0,0 0 0 0 0,0 0-1 0 0,12 0 1 0 0,4 1-295 0 0,29 1-1 0 0,31 12-55 0 0,-2-1 19 0 0,19 3 297 0 0,-22-1-63 0 0,-13-4-244 0 0,-40-4-43 0 0,1-1-1 0 0,-1-2 1 0 0,1-1-1 0 0,33-3 0 0 0,0-6 9 0 0,72-17 0 0 0,-99 17 21 0 0,1 3 0 0 0,0 0 0 0 0,0 3 0 0 0,0 0 0 0 0,56 6 0 0 0,-85-3-86 0 0,46 1 56 0 0,-48-3 8 0 0,0 1-1 0 0,1-1 1 0 0,-1 0-1 0 0,0 0 0 0 0,0 0 1 0 0,0 0-1 0 0,0-1 1 0 0,0 1-1 0 0,7-5 0 0 0,-11 6-56 0 0,0-1 0 0 0,1 1-1 0 0,-1 0 1 0 0,0 0 0 0 0,0 0-1 0 0,0 0 1 0 0,0-1 0 0 0,1 1-1 0 0,-1 0 1 0 0,0 0 0 0 0,0 0-1 0 0,0-1 1 0 0,0 1 0 0 0,0 0-1 0 0,0 0 1 0 0,1 0 0 0 0,-1-1-1 0 0,0 1 1 0 0,0 0 0 0 0,0 0-1 0 0,0-1 1 0 0,0 1 0 0 0,0 0-1 0 0,0 0 1 0 0,0-1 0 0 0,0 1-1 0 0,0 0 1 0 0,0 0 0 0 0,0-1-1 0 0,0 1 1 0 0,0 0 0 0 0,0 0-1 0 0,-1-1 1 0 0,1 1 0 0 0,0 0-1 0 0,0 0 1 0 0,0 0 0 0 0,0-1-1 0 0,0 1 1 0 0,0 0 0 0 0,-1 0-1 0 0,1 0 1 0 0,0-1 0 0 0,0 1-1 0 0,0 0 1 0 0,-1 0 0 0 0,1 0-1 0 0,0 0 1 0 0,0 0 0 0 0,-1-1-1 0 0,1 1-6 0 0,0 0 0 0 0,-1 0 0 0 0,1 0-1 0 0,-1-1 1 0 0,1 1 0 0 0,-1 0-1 0 0,1 0 1 0 0,0 0 0 0 0,-1 0 0 0 0,1 0-1 0 0,-1 0 1 0 0,1 0 0 0 0,-1 0-1 0 0,1 0 1 0 0,0 0 0 0 0,-1 0 0 0 0,1 0-1 0 0,-1 0 1 0 0,1 0 0 0 0,-1 0-1 0 0,1 1 1 0 0,0-1 0 0 0,-1 0 0 0 0,1 0-1 0 0,0 0 1 0 0,-1 1 0 0 0,1-1-1 0 0,-1 0 1 0 0,1 1 0 0 0,0-1 0 0 0,0 0-1 0 0,-1 1 1 0 0,1-1 0 0 0,-1 1-1 0 0,-2 6-540 0 0,-1 2-2156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8:40.118"/>
    </inkml:context>
    <inkml:brush xml:id="br0">
      <inkml:brushProperty name="width" value="0.1" units="cm"/>
      <inkml:brushProperty name="height" value="0.1" units="cm"/>
      <inkml:brushProperty name="color" value="#F4F91B"/>
    </inkml:brush>
  </inkml:definitions>
  <inkml:trace contextRef="#ctx0" brushRef="#br0">1 40 2415 0 0,'15'-1'72'0'0,"13"2"104"0"0,59 7 369 0 0,-39-5-308 0 0,6 2-126 0 0,0-3 0 0 0,0-2 0 0 0,0-3 0 0 0,86-14-1 0 0,-71 5 166 0 0,0 4 0 0 0,104 1 0 0 0,-124 8-250 0 0,78-4 24 0 0,80-5 268 0 0,-42 14-98 0 0,-133-4-182 0 0,9-1 16 0 0,-12 0-45 0 0,43 6 0 0 0,13 5 82 0 0,1-3 0 0 0,159-6-1 0 0,-120-4-79 0 0,217 9 42 0 0,-292-8 32 0 0,92-11-1 0 0,-8 0 211 0 0,-129 11-283 0 0,328 0 256 0 0,-185-2-268 0 0,-103 1 0 0 0,-16 1 0 0 0,36 6 0 0 0,-57-5 0 0 0,-4-1-49 0 0,1 1 0 0 0,-1 0 0 0 0,1 0 0 0 0,-1 0 0 0 0,0 1 0 0 0,0-1 0 0 0,0 1 0 0 0,6 3 0 0 0,2 3-2158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8:42.903"/>
    </inkml:context>
    <inkml:brush xml:id="br0">
      <inkml:brushProperty name="width" value="0.1" units="cm"/>
      <inkml:brushProperty name="height" value="0.1" units="cm"/>
      <inkml:brushProperty name="color" value="#F4F91B"/>
    </inkml:brush>
  </inkml:definitions>
  <inkml:trace contextRef="#ctx0" brushRef="#br0">1300 63 455 0 0,'-2'0'72'0'0,"0"1"-1"0"0,0-1 1 0 0,0 0-1 0 0,0 1 1 0 0,0 0-1 0 0,0-1 1 0 0,1 1-1 0 0,-1 0 0 0 0,0 0 1 0 0,0 0-1 0 0,1 0 1 0 0,-1 0-1 0 0,1 0 1 0 0,-1 0-1 0 0,1 1 1 0 0,-1-1-1 0 0,1 1 0 0 0,-2 1 1 0 0,-20 35 1128 0 0,14-24-1531 0 0,-111 203 1087 0 0,100-185-373 0 0,0 0 0 0 0,-2-1 0 0 0,-2-1 0 0 0,-1-1 0 0 0,-41 37-1 0 0,29-34 109 0 0,-2-2-1 0 0,-59 34 0 0 0,15-10-129 0 0,-154 90 211 0 0,215-131-522 0 0,-21 11-6 0 0,39-23-23 0 0,1 1-1 0 0,0-1 1 0 0,-1 0-1 0 0,1 0 1 0 0,-1 0-1 0 0,0 0 0 0 0,1-1 1 0 0,-1 0-1 0 0,0 1 1 0 0,-4-2-1 0 0,7 1-4 0 0,0 0 0 0 0,0 0 1 0 0,0 0-1 0 0,1-1 0 0 0,-1 1 0 0 0,0 0 0 0 0,0 0 1 0 0,1-1-1 0 0,-1 1 0 0 0,0-1 0 0 0,1 1 0 0 0,-1-1 1 0 0,0 1-1 0 0,1-1 0 0 0,-1 1 0 0 0,1-1 0 0 0,-1 1 1 0 0,1-1-1 0 0,-1 0 0 0 0,1 1 0 0 0,-1-1 0 0 0,1 0 1 0 0,-1-1-1 0 0,0 0 12 0 0,1 0 0 0 0,-1 0 1 0 0,1 0-1 0 0,0 0 0 0 0,0 0 1 0 0,0 0-1 0 0,0 0 0 0 0,0 0 0 0 0,0-3 1 0 0,1-1 55 0 0,1-1 0 0 0,0 0 0 0 0,0 1 0 0 0,5-13 0 0 0,51-84 325 0 0,-38 70-315 0 0,-2 0 1 0 0,-1-1-1 0 0,-1 0 1 0 0,16-55-1 0 0,-22 50-56 0 0,-2 0 0 0 0,-1 0-1 0 0,-2-1 1 0 0,-2 0 0 0 0,-2 0 0 0 0,-6-72-1 0 0,3 103-34 0 0,0 0 0 0 0,-1 0-1 0 0,0 0 1 0 0,0 0 0 0 0,-1 1-1 0 0,0-1 1 0 0,-1 1 0 0 0,0 0-1 0 0,0 0 1 0 0,-1 1 0 0 0,-6-8-1 0 0,4 7 2 0 0,0 0-1 0 0,0 0 1 0 0,-1 1 0 0 0,0 0-1 0 0,0 0 1 0 0,0 1-1 0 0,-1 0 1 0 0,-17-7-1 0 0,23 12-3 0 0,1 0 0 0 0,0 0 0 0 0,-1 0 0 0 0,0 0 0 0 0,1 0 0 0 0,-1 1 0 0 0,1 0 0 0 0,-1 0 0 0 0,0 0 0 0 0,-5 0 0 0 0,8 1 0 0 0,-1-1 0 0 0,0 1 0 0 0,1-1 0 0 0,-1 1 0 0 0,0 0 0 0 0,1-1 0 0 0,-1 1 0 0 0,1 0 0 0 0,-1 0 0 0 0,1 0 0 0 0,0 0 0 0 0,-1 0 0 0 0,1 1 0 0 0,0-1 0 0 0,0 0 0 0 0,0 0 0 0 0,0 1 0 0 0,0-1 0 0 0,0 1 0 0 0,0-1 0 0 0,0 1 0 0 0,1-1 0 0 0,-2 4 0 0 0,2-4-4 0 0,0 1 0 0 0,0-1 0 0 0,0 1 0 0 0,0-1 0 0 0,0 1 0 0 0,0-1 0 0 0,0 0 0 0 0,1 1 0 0 0,-1-1 0 0 0,1 1 0 0 0,-1-1 0 0 0,1 0 0 0 0,-1 1 0 0 0,1-1 0 0 0,0 0 0 0 0,0 0 0 0 0,-1 1 0 0 0,3 0 0 0 0,17 21-72 0 0,37 32 37 0 0,79 101-1 0 0,-1 0-9 0 0,-76-95 75 0 0,81 84 87 0 0,-126-127-93 0 0,-1 0-1 0 0,0 0 1 0 0,-1 1-1 0 0,-1 1 1 0 0,9 21-1 0 0,-10-21 72 0 0,19 28 0 0 0,-46-107 343 0 0,5 24-423 0 0,-33-82 59 0 0,34 93-37 0 0,-1 0 0 0 0,-25-37 0 0 0,31 52-27 0 0,-1-1 0 0 0,0 1 0 0 0,0 1 1 0 0,-1-1-1 0 0,-1 2 0 0 0,1-1 0 0 0,-1 1 1 0 0,-1 0-1 0 0,1 1 0 0 0,-1 0 0 0 0,0 0 0 0 0,0 1 1 0 0,-1 0-1 0 0,0 1 0 0 0,1 0 0 0 0,-1 1 1 0 0,-1 0-1 0 0,1 1 0 0 0,-16-1 0 0 0,5 2-6 0 0,0 1 0 0 0,0 2 0 0 0,0 0 0 0 0,0 1 0 0 0,0 1 0 0 0,-22 8 0 0 0,-5 4 0 0 0,-68 33 0 0 0,35-16 0 0 0,-15 8 0 0 0,95-40 0 0 0,-11 5-10 0 0,0 1 0 0 0,0-1-1 0 0,1 2 1 0 0,1 0 0 0 0,-1 0 0 0 0,-20 20-1 0 0,32-27 11 0 0,0-1 0 0 0,-1 0 0 0 0,1 1 0 0 0,-1-1 0 0 0,1 0 0 0 0,0 1 0 0 0,0-1 0 0 0,-1 1 0 0 0,1-1 0 0 0,0 1 0 0 0,0-1 0 0 0,-1 0 0 0 0,1 1 0 0 0,0-1 0 0 0,0 1 0 0 0,0-1 0 0 0,0 1 0 0 0,0-1 0 0 0,0 1 0 0 0,-1-1 0 0 0,1 1 0 0 0,0-1 0 0 0,1 1 0 0 0,-1-1 0 0 0,0 1 0 0 0,0-1 0 0 0,0 1 0 0 0,0-1 0 0 0,0 1 0 0 0,0-1 0 0 0,1 1 0 0 0,-1 0 0 0 0,1 0 0 0 0,0-1 0 0 0,0 1 0 0 0,0 0 0 0 0,0-1 0 0 0,0 1 0 0 0,0-1 0 0 0,0 1 0 0 0,1-1 0 0 0,-1 0 0 0 0,0 1 0 0 0,0-1 0 0 0,3 0 0 0 0,34 1 0 0 0,-7-4-12 0 0,-1-2-1 0 0,1 0 0 0 0,-1-2 0 0 0,38-14 0 0 0,30-23 234 0 0,146-88-1 0 0,-224 121-207 0 0,4-6 78 0 0,0 0 1 0 0,-2-1 0 0 0,42-43-1 0 0,13-12 73 0 0,-70 68-140 0 0,71-55 131 0 0,-68 54-130 0 0,0 0 1 0 0,-1 1-1 0 0,2 0 1 0 0,-1 1-1 0 0,0-1 1 0 0,19-3 0 0 0,-21 7-74 0 0,0 0 0 0 0,1 0 0 0 0,-1 1 0 0 0,14 1 0 0 0,-18-1-46 0 0,0 1 0 0 0,0-1-1 0 0,0 1 1 0 0,0 0 0 0 0,0 0-1 0 0,0 1 1 0 0,0-1-1 0 0,0 1 1 0 0,0 0 0 0 0,6 4-1 0 0,-8-4 78 0 0,-1-1-1 0 0,0 1 0 0 0,0-1 0 0 0,0 1 0 0 0,0-1 1 0 0,0 1-1 0 0,0-1 0 0 0,-1 1 0 0 0,1 0 0 0 0,0-1 1 0 0,-1 1-1 0 0,0 0 0 0 0,1 0 0 0 0,-1 0 1 0 0,0-1-1 0 0,0 1 0 0 0,0 0 0 0 0,0 0 0 0 0,0 0 1 0 0,0-1-1 0 0,0 1 0 0 0,-1 0 0 0 0,1 0 1 0 0,-1 0-1 0 0,1-1 0 0 0,-1 1 0 0 0,0 0 0 0 0,-1 2 1 0 0,-2 4-1 0 0,0 0 1 0 0,-1 1-1 0 0,0-1 1 0 0,-7 8 0 0 0,-13 15 11 0 0,-2-1 0 0 0,0-1 1 0 0,-2-1-1 0 0,-51 38 1 0 0,18-20 444 0 0,3 2 1 0 0,-103 109-1 0 0,130-122-262 0 0,-1-1 3 0 0,2 2 1 0 0,-35 51-1 0 0,55-67-342 0 0,1 1 1 0 0,0 1-1 0 0,2-1 0 0 0,0 1 1 0 0,-9 44-1 0 0,9-22-4146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00.194"/>
    </inkml:context>
    <inkml:brush xml:id="br0">
      <inkml:brushProperty name="width" value="0.1" units="cm"/>
      <inkml:brushProperty name="height" value="0.1" units="cm"/>
      <inkml:brushProperty name="color" value="#F4F91B"/>
    </inkml:brush>
  </inkml:definitions>
  <inkml:trace contextRef="#ctx0" brushRef="#br0">1 105 455 0 0,'11'2'127'0'0,"-1"-1"-1"0"0,1 0 0 0 0,0-1 0 0 0,0 0 0 0 0,16-3 0 0 0,56-13 1611 0 0,-20 2-1607 0 0,158-5 868 0 0,-78 10-841 0 0,-5-3 82 0 0,147 5-1 0 0,111-10-126 0 0,-280 7-96 0 0,-43 8-16 0 0,0 4 0 0 0,74 10 0 0 0,-47-2 0 0 0,-39-2 0 0 0,-35-4 0 0 0,38 0 0 0 0,67-6 0 0 0,79 1 0 0 0,-90 14 0 0 0,-72-7 0 0 0,51 1 0 0 0,-1-8 0 0 0,105-15 0 0 0,-138 9 0 0 0,0 4 0 0 0,1 2 0 0 0,70 8 0 0 0,-3-4 22 0 0,-18-2 10 0 0,-66 2-29 0 0,0-3 1 0 0,52-6-1 0 0,-45 2-3 0 0,1 3 0 0 0,0 2 0 0 0,112 17 0 0 0,-103-4 25 0 0,-38-8-5 0 0,33 4-1 0 0,-42-8 65 0 0,0-1 0 0 0,-1 0-1 0 0,38-5 1 0 0,-36 1 269 0 0,1-1-1 0 0,-1-1 1 0 0,24-9 0 0 0,-32 11-213 0 0,-12 3-152 0 0,1 0-1 0 0,-1 0 1 0 0,0 0 0 0 0,1 0 0 0 0,-1 1-1 0 0,0-1 1 0 0,0 0 0 0 0,1 0 0 0 0,-1 0-1 0 0,0 0 1 0 0,0 0 0 0 0,0 1 0 0 0,1-1-1 0 0,-1 0 1 0 0,0 0 0 0 0,0 0 0 0 0,0 1-1 0 0,1-1 1 0 0,-1 0 0 0 0,0 0-1 0 0,0 1 1 0 0,0-1 0 0 0,0 0 0 0 0,0 0-1 0 0,0 1 1 0 0,0-1 0 0 0,1 0 0 0 0,-1 1-1 0 0,0-1 1 0 0,0 0 0 0 0,0 0 0 0 0,0 1-1 0 0,0-1 1 0 0,0 0 0 0 0,0 1 0 0 0,-1-1-1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02.413"/>
    </inkml:context>
    <inkml:brush xml:id="br0">
      <inkml:brushProperty name="width" value="0.1" units="cm"/>
      <inkml:brushProperty name="height" value="0.1" units="cm"/>
      <inkml:brushProperty name="color" value="#F4F91B"/>
    </inkml:brush>
  </inkml:definitions>
  <inkml:trace contextRef="#ctx0" brushRef="#br0">1 84 455 0 0,'146'12'538'0'0,"-100"-6"-419"0"0,70 0 0 0 0,-31-12 421 0 0,104-22 0 0 0,41-3 522 0 0,45 20-865 0 0,-35 5-109 0 0,99 1 77 0 0,-37 11-37 0 0,181-16 134 0 0,-199 3 348 0 0,-231 3-493 0 0,-12 0-63 0 0,-1 2 1 0 0,54 5-1 0 0,-93-3-52 0 0,0 0 0 0 0,0 0 0 0 0,0 0-1 0 0,0 0 1 0 0,0 0 0 0 0,0 0 0 0 0,0 0-1 0 0,0 0 1 0 0,0 1 0 0 0,0-1 0 0 0,0 0-1 0 0,0 1 1 0 0,0-1 0 0 0,0 0-1 0 0,0 1 1 0 0,-1-1 0 0 0,1 1 0 0 0,0 0-1 0 0,1 0 1 0 0,-2 1 13 0 0,-1-1 0 0 0,1 0 0 0 0,0 0 0 0 0,-1 1 0 0 0,1-1 0 0 0,-1 0 0 0 0,1 0 0 0 0,-1 0 0 0 0,0 0 0 0 0,0 0 0 0 0,1 0 0 0 0,-1 0 0 0 0,0 0 0 0 0,-2 1 0 0 0,-2 5 245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03.308"/>
    </inkml:context>
    <inkml:brush xml:id="br0">
      <inkml:brushProperty name="width" value="0.1" units="cm"/>
      <inkml:brushProperty name="height" value="0.1" units="cm"/>
      <inkml:brushProperty name="color" value="#F4F91B"/>
    </inkml:brush>
  </inkml:definitions>
  <inkml:trace contextRef="#ctx0" brushRef="#br0">1 17 919 0 0,'9'3'151'0'0,"1"-1"-1"0"0,-1 0 0 0 0,1-1 0 0 0,-1 0 0 0 0,16-1 0 0 0,8 1 68 0 0,123 9 467 0 0,273-16-1 0 0,-279 3-410 0 0,35-2-22 0 0,62-17-106 0 0,-232 22-146 0 0,0 2 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06.359"/>
    </inkml:context>
    <inkml:brush xml:id="br0">
      <inkml:brushProperty name="width" value="0.1" units="cm"/>
      <inkml:brushProperty name="height" value="0.1" units="cm"/>
      <inkml:brushProperty name="color" value="#F4F91B"/>
    </inkml:brush>
  </inkml:definitions>
  <inkml:trace contextRef="#ctx0" brushRef="#br0">1 43 719 0 0,'102'-4'224'0'0,"12"4"381"0"0,159 2 998 0 0,-191 1-1368 0 0,0-4 0 0 0,88-12-1 0 0,-4-1 146 0 0,-118 9-226 0 0,0 3-1 0 0,56 4 0 0 0,-16 0-19 0 0,70-4 4 0 0,-34 0-70 0 0,-29-1 0 0 0,-6-2 140 0 0,-77 5-182 0 0,4 0 12 0 0,-15 0 87 0 0,-3 3 90 0 0,-4 6-467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10.742"/>
    </inkml:context>
    <inkml:brush xml:id="br0">
      <inkml:brushProperty name="width" value="0.1" units="cm"/>
      <inkml:brushProperty name="height" value="0.1" units="cm"/>
      <inkml:brushProperty name="color" value="#F4F91B"/>
    </inkml:brush>
  </inkml:definitions>
  <inkml:trace contextRef="#ctx0" brushRef="#br0">0 24 1295 0 0,'3'2'28'0'0,"-1"-1"0"0"0,1 1 0 0 0,-1-1-1 0 0,1 0 1 0 0,0 0 0 0 0,-1 0 0 0 0,1 0-1 0 0,0-1 1 0 0,0 1 0 0 0,0-1-1 0 0,-1 0 1 0 0,1 1 0 0 0,5-2 0 0 0,14 4 151 0 0,-7-1 20 0 0,0-1-1 0 0,0 0 0 0 0,0-1 0 0 0,0-1 0 0 0,27-4 0 0 0,12-1 85 0 0,65-4 325 0 0,172 8 120 0 0,-81-6-414 0 0,-35-2-54 0 0,-132 14-36 0 0,-42-4-244 0 0,1 1 0 0 0,-1-1-1 0 0,1 1 1 0 0,-1 0 0 0 0,1 0 0 0 0,-1-1 0 0 0,1 1 0 0 0,-1 0 0 0 0,0 0 0 0 0,1 0 0 0 0,-1 0 0 0 0,0 1-1 0 0,0-1 1 0 0,0 0 0 0 0,0 0 0 0 0,0 1 0 0 0,0-1 0 0 0,0 0 0 0 0,-1 1 0 0 0,1-1 0 0 0,0 3 0 0 0,1-1-666 0 0,2 4-1184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16.860"/>
    </inkml:context>
    <inkml:brush xml:id="br0">
      <inkml:brushProperty name="width" value="0.1" units="cm"/>
      <inkml:brushProperty name="height" value="0.1" units="cm"/>
      <inkml:brushProperty name="color" value="#F4F91B"/>
    </inkml:brush>
  </inkml:definitions>
  <inkml:trace contextRef="#ctx0" brushRef="#br0">1 1 455 0 0,'30'7'586'0'0,"0"-1"0"0"0,0-1 0 0 0,34 0 0 0 0,82-5 330 0 0,77 4 39 0 0,-127 4-733 0 0,0-4 0 0 0,148-14-1 0 0,-170 2-169 0 0,1 3 0 0 0,104 5 0 0 0,18 19 72 0 0,-163-11-121 0 0,-15-3-22 0 0,-4-2-61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17.474"/>
    </inkml:context>
    <inkml:brush xml:id="br0">
      <inkml:brushProperty name="width" value="0.1" units="cm"/>
      <inkml:brushProperty name="height" value="0.1" units="cm"/>
      <inkml:brushProperty name="color" value="#F4F91B"/>
    </inkml:brush>
  </inkml:definitions>
  <inkml:trace contextRef="#ctx0" brushRef="#br0">0 43 2615 0 0,'13'-5'172'0'0,"-1"0"-1"0"0,1 1 1 0 0,0 1-1 0 0,23-4 1 0 0,14 2 407 0 0,11-2-95 0 0,73 0-1 0 0,-131 7-480 0 0,46 1 67 0 0,-1 1 0 0 0,1 2-1 0 0,82 19 1 0 0,-128-22-70 0 0,137 34-88 0 0,-99-28-54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18.078"/>
    </inkml:context>
    <inkml:brush xml:id="br0">
      <inkml:brushProperty name="width" value="0.1" units="cm"/>
      <inkml:brushProperty name="height" value="0.1" units="cm"/>
      <inkml:brushProperty name="color" value="#F4F91B"/>
    </inkml:brush>
  </inkml:definitions>
  <inkml:trace contextRef="#ctx0" brushRef="#br0">0 43 1375 0 0,'262'-15'1877'0'0,"-194"12"-1690"0"0,92 1 26 0 0,24-2-135 0 0,191-12 35 0 0,-176 13-202 0 0,-130 4-858 0 0,-15-1-261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1:07.556"/>
    </inkml:context>
    <inkml:brush xml:id="br0">
      <inkml:brushProperty name="width" value="0.1" units="cm"/>
      <inkml:brushProperty name="height" value="0.1" units="cm"/>
      <inkml:brushProperty name="color" value="#E71224"/>
    </inkml:brush>
  </inkml:definitions>
  <inkml:trace contextRef="#ctx0" brushRef="#br0">0 62 1583 0 0,'43'7'175'0'0,"84"6"0"0"0,43-12 139 0 0,-83-7-122 0 0,134-25-1 0 0,-31 2-30 0 0,75 12 575 0 0,-259 17-689 0 0,0 0 0 0 0,1 1 0 0 0,-1 0 0 0 0,0 0-1 0 0,0 0 1 0 0,0 0 0 0 0,-1 1 0 0 0,1 0 0 0 0,8 4-1 0 0,-3 0-34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18.912"/>
    </inkml:context>
    <inkml:brush xml:id="br0">
      <inkml:brushProperty name="width" value="0.1" units="cm"/>
      <inkml:brushProperty name="height" value="0.1" units="cm"/>
      <inkml:brushProperty name="color" value="#F4F91B"/>
    </inkml:brush>
  </inkml:definitions>
  <inkml:trace contextRef="#ctx0" brushRef="#br0">0 1 287 0 0,'43'8'80'0'0,"0"-2"0"0"0,1-2 0 0 0,60-2 0 0 0,-39-1-26 0 0,464 6 375 0 0,-320-10-16 0 0,184 4 243 0 0,141 14-576 0 0,-297-6-80 0 0,-67-1 0 0 0,109-22 0 0 0,-242 11 0 0 0,370-27 278 0 0,-287 23-236 0 0,-94 5-42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20.300"/>
    </inkml:context>
    <inkml:brush xml:id="br0">
      <inkml:brushProperty name="width" value="0.1" units="cm"/>
      <inkml:brushProperty name="height" value="0.1" units="cm"/>
      <inkml:brushProperty name="color" value="#F4F91B"/>
    </inkml:brush>
  </inkml:definitions>
  <inkml:trace contextRef="#ctx0" brushRef="#br0">1 42 2527 0 0,'460'-17'2719'0'0,"-282"8"-2086"0"0,-73 1-490 0 0,-48 3-88 0 0,1 3-1 0 0,80 6 1 0 0,-123-3-46 0 0,-11-1-29 0 0,1 0-1 0 0,0 0 1 0 0,-1 1-1 0 0,1 0 1 0 0,0 0-1 0 0,-1 0 1 0 0,1 0-1 0 0,-1 1 1 0 0,0 0 0 0 0,0 0-1 0 0,1 0 1 0 0,-1 0-1 0 0,7 6 1 0 0,-2-1-1430 0 0,2 1-474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20.950"/>
    </inkml:context>
    <inkml:brush xml:id="br0">
      <inkml:brushProperty name="width" value="0.1" units="cm"/>
      <inkml:brushProperty name="height" value="0.1" units="cm"/>
      <inkml:brushProperty name="color" value="#F4F91B"/>
    </inkml:brush>
  </inkml:definitions>
  <inkml:trace contextRef="#ctx0" brushRef="#br0">0 72 455 0 0,'134'-9'2829'0'0,"1"0"-2330"0"0,138 16-168 0 0,-204-10-251 0 0,0-2 0 0 0,86-18 0 0 0,-87 11-11 0 0,0 3 1 0 0,96 0-1 0 0,-143 11-56 0 0,0 0 1 0 0,0 2-1 0 0,21 6 0 0 0,-10-2-13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22.720"/>
    </inkml:context>
    <inkml:brush xml:id="br0">
      <inkml:brushProperty name="width" value="0.1" units="cm"/>
      <inkml:brushProperty name="height" value="0.1" units="cm"/>
      <inkml:brushProperty name="color" value="#F4F91B"/>
    </inkml:brush>
  </inkml:definitions>
  <inkml:trace contextRef="#ctx0" brushRef="#br0">1 34 2183 0 0,'138'6'386'0'0,"-4"-3"96"0"0,148-14 0 0 0,-221 5-423 0 0,208-16 59 0 0,0 19-55 0 0,-89 12-113 0 0,-159-7 38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24.792"/>
    </inkml:context>
    <inkml:brush xml:id="br0">
      <inkml:brushProperty name="width" value="0.1" units="cm"/>
      <inkml:brushProperty name="height" value="0.1" units="cm"/>
      <inkml:brushProperty name="color" value="#F4F91B"/>
    </inkml:brush>
  </inkml:definitions>
  <inkml:trace contextRef="#ctx0" brushRef="#br0">0 49 919 0 0,'270'-7'1174'0'0,"-23"2"-750"0"0,23 5-342 0 0,6-1-18 0 0,-102-15 72 0 0,-90 6 32 0 0,105 1 0 0 0,-15 11 296 0 0,-135 5-394 0 0,-20-5-60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26.177"/>
    </inkml:context>
    <inkml:brush xml:id="br0">
      <inkml:brushProperty name="width" value="0.1" units="cm"/>
      <inkml:brushProperty name="height" value="0.1" units="cm"/>
      <inkml:brushProperty name="color" value="#F4F91B"/>
    </inkml:brush>
  </inkml:definitions>
  <inkml:trace contextRef="#ctx0" brushRef="#br0">0 91 919 0 0,'4'-1'82'0'0,"-1"0"-1"0"0,1 0 0 0 0,-1 0 0 0 0,1 0 0 0 0,0 1 0 0 0,-1-1 0 0 0,1 1 0 0 0,7 1 0 0 0,13-2 305 0 0,273-18-277 0 0,3 22-21 0 0,-264-2-53 0 0,164-4-20 0 0,90 5-18 0 0,-216 4 3 0 0,293 10 0 0 0,-226-17 0 0 0,155 19 0 0 0,-210-11 0 0 0,0-4 0 0 0,140-12 0 0 0,-148 5 40 0 0,0 3-1 0 0,106 11 0 0 0,-134-6-26 0 0,45-1 54 0 0,123-13 0 0 0,-68 2 16 0 0,80 17-70 0 0,-151-3-8 0 0,93-4 0 0 0,-2-19 53 0 0,15-1-63 0 0,-100 15 5 0 0,113-8 0 0 0,2-17 0 0 0,-145 18 0 0 0,105-3 0 0 0,-159 13 0 0 0,145-2 0 0 0,-119 2 0 0 0,41-4 0 0 0,-11-1 0 0 0,286 1 0 0 0,-176 2 0 0 0,-49-1 0 0 0,-95 3 0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27.360"/>
    </inkml:context>
    <inkml:brush xml:id="br0">
      <inkml:brushProperty name="width" value="0.1" units="cm"/>
      <inkml:brushProperty name="height" value="0.1" units="cm"/>
      <inkml:brushProperty name="color" value="#F4F91B"/>
    </inkml:brush>
  </inkml:definitions>
  <inkml:trace contextRef="#ctx0" brushRef="#br0">0 218 1839 0 0,'43'-8'160'0'0,"-8"1"-160"0"0,2-2 0 0 0,-9 1 0 0 0,-7 5 384 0 0,-5-3 48 0 0,12-3 8 0 0,18-6 0 0 0,29-9-160 0 0,15-6-32 0 0,11-1-8 0 0,-5 1 0 0 0,-5 8-176 0 0,-8 7-64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36.589"/>
    </inkml:context>
    <inkml:brush xml:id="br0">
      <inkml:brushProperty name="width" value="0.1" units="cm"/>
      <inkml:brushProperty name="height" value="0.1" units="cm"/>
      <inkml:brushProperty name="color" value="#F4F91B"/>
    </inkml:brush>
  </inkml:definitions>
  <inkml:trace contextRef="#ctx0" brushRef="#br0">0 66 1351 0 0,'2'1'14'0'0,"0"-1"0"0"0,0 1-1 0 0,1-1 1 0 0,-1 1-1 0 0,0-1 1 0 0,0 0-1 0 0,1 1 1 0 0,-1-1-1 0 0,0 0 1 0 0,0-1-1 0 0,1 1 1 0 0,2-1-1 0 0,4 1 33 0 0,6 0 17 0 0,0 0 0 0 0,0 1-1 0 0,-1 1 1 0 0,1 1 0 0 0,24 7 0 0 0,-19-5 200 0 0,29 5-1 0 0,-30-7-24 0 0,34 11 0 0 0,-35-8-132 0 0,1-1 0 0 0,1 0 0 0 0,-1-2 0 0 0,32 3 0 0 0,-15-5 413 0 0,57-7 0 0 0,-70 4-407 0 0,0 1 0 0 0,0 0 0 0 0,0 2 0 0 0,0 1 0 0 0,23 4 0 0 0,-36-4-82 0 0,0-1-1 0 0,17-1 1 0 0,8 2 17 0 0,165 9 120 0 0,-106-8 0 0 0,-70-3-130 0 0,29-4 0 0 0,-31 2-5 0 0,38 1 0 0 0,-17 4-32 0 0,-1 2 0 0 0,47 11 0 0 0,-64-12 10 0 0,0 0-1 0 0,38 0 0 0 0,2 1 17 0 0,27 7 65 0 0,85 6 116 0 0,-123-19-117 0 0,1-2-1 0 0,81-16 1 0 0,-89 12-71 0 0,34-1 32 0 0,1 3-1 0 0,98 7 1 0 0,-38 1 1 0 0,-113-4-21 0 0,38-7 0 0 0,-9 1-33 0 0,7-1 2 0 0,29-1 0 0 0,-39 3 0 0 0,18 1 0 0 0,16 2 0 0 0,32 0 0 0 0,-64 4 0 0 0,0-2 0 0 0,87-13 0 0 0,28-6 2 0 0,-108 13 50 0 0,106 0 22 0 0,-133 5-51 0 0,44 4-1 0 0,-14 0-3 0 0,319-11 53 0 0,-298 7-77 0 0,-18 2 64 0 0,67 6 15 0 0,-96-5-74 0 0,7 1 0 0 0,151-17 128 0 0,-13 5 24 0 0,-120 7-160 0 0,-11 4 22 0 0,73 9 0 0 0,-6 0 76 0 0,52-13-46 0 0,-115 0-14 0 0,11 3-30 0 0,0 3 0 0 0,121 21 0 0 0,-107-8 0 0 0,-49-7 0 0 0,1-2 0 0 0,-1-2 0 0 0,65 1 0 0 0,189-14 0 0 0,-229 9 32 0 0,95 14 0 0 0,-69-5-32 0 0,155-1 0 0 0,-77-7 0 0 0,50 15 0 0 0,-147-9 0 0 0,113-1 0 0 0,191-32 0 0 0,-355 24 0 0 0,50-9 0 0 0,-43 6 0 0 0,30-2 0 0 0,107-12 0 0 0,-35 3 0 0 0,-13 3 0 0 0,105-4 0 0 0,-141 16 7 0 0,391-15 58 0 0,-194-14-1 0 0,-151 22-61 0 0,-68 4 48 0 0,-3 1-35 0 0,63-5 96 0 0,79-2-100 0 0,-125 7-14 0 0,192 12 2 0 0,-93 0 0 0 0,44-15 68 0 0,-1 0 0 0 0,-136 7 1 0 0,30 2 249 0 0,178-15-1 0 0,-180-2 29 0 0,160 1-1 0 0,-220 13-300 0 0,365-1 78 0 0,-372-2-111 0 0,48-2 16 0 0,-72 5-26 0 0,-1-1 1 0 0,0 1-1 0 0,0 1 0 0 0,0 0 0 0 0,18 6 0 0 0,-24-6-40 0 0,0 0 0 0 0,-1 0-1 0 0,1 0 1 0 0,-1 0 0 0 0,1 0-1 0 0,-1 1 1 0 0,0 0 0 0 0,0-1-1 0 0,0 1 1 0 0,0 0-1 0 0,-1 1 1 0 0,1-1 0 0 0,-1 0-1 0 0,0 1 1 0 0,0-1 0 0 0,2 6-1 0 0,2 11-3221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39.570"/>
    </inkml:context>
    <inkml:brush xml:id="br0">
      <inkml:brushProperty name="width" value="0.1" units="cm"/>
      <inkml:brushProperty name="height" value="0.1" units="cm"/>
      <inkml:brushProperty name="color" value="#F4F91B"/>
    </inkml:brush>
  </inkml:definitions>
  <inkml:trace contextRef="#ctx0" brushRef="#br0">0 20 1839 0 0,'7'-4'138'0'0,"0"1"-1"0"0,1 1 1 0 0,-1-1-1 0 0,1 1 0 0 0,-1 0 1 0 0,1 1-1 0 0,0 0 0 0 0,15-1 1 0 0,63 5 543 0 0,-33 4-609 0 0,87 22 1 0 0,-127-26-72 0 0,70 13 175 0 0,25 2 443 0 0,-34-7-203 0 0,-27-5-295 0 0,-1-2-1 0 0,60-3 1 0 0,-81-1-106 0 0,268 21 560 0 0,-109-3-200 0 0,-138-18-252 0 0,0-1 1 0 0,49-8-1 0 0,28-2-25 0 0,-61 12-72 0 0,-1 3 0 0 0,120 23 0 0 0,-124-16-22 0 0,3-4 114 0 0,-1-3 0 0 0,115-6 0 0 0,-148 1-32 0 0,259 8 370 0 0,-18 2-272 0 0,-94-21-85 0 0,35 0 69 0 0,-135 13-29 0 0,125 18-1 0 0,-143-14-125 0 0,1-1 0 0 0,0-4 0 0 0,64-7-1 0 0,-5 1 1 0 0,-49 3 5 0 0,30-1 28 0 0,113 18 72 0 0,-140-8-90 0 0,1-3 0 0 0,73-6 0 0 0,26 0 2 0 0,197 19-30 0 0,-151-26 35 0 0,-24-2-6 0 0,10 19 19 0 0,85-2 32 0 0,-121-8-80 0 0,215 24 0 0 0,-293-15 0 0 0,163-10 0 0 0,-184 1 0 0 0,83 7 0 0 0,66 17 0 0 0,-204-20 0 0 0,267 20 0 0 0,-224-21 6 0 0,198 10 52 0 0,-86 4-58 0 0,-135-12 0 0 0,18 1 0 0 0,76 9 0 0 0,-91-9 0 0 0,0-1 0 0 0,44-4 0 0 0,15 1 0 0 0,305 47 0 0 0,-374-44 0 0 0,0-1 0 0 0,34-2 0 0 0,-7-1 0 0 0,489 24 0 0 0,-472-18 0 0 0,100-7 0 0 0,-92-1 0 0 0,376-4 0 0 0,-193-20 1 0 0,-182 16 20 0 0,0 3 0 0 0,87 1 0 0 0,-75 7-21 0 0,117-17 0 0 0,-163 13 0 0 0,165-14 0 0 0,-147 17 0 0 0,87 6 0 0 0,-83 1 0 0 0,128-6 0 0 0,-27-8 0 0 0,211 14 0 0 0,-241-3 0 0 0,-90-2 0 0 0,140-6 0 0 0,1-1 0 0 0,-3 15 0 0 0,58-1 0 0 0,-92-17 16 0 0,159 0 32 0 0,-137 12 16 0 0,182-20 0 0 0,4 2 75 0 0,-12 6 51 0 0,-196 2-130 0 0,170 13-1 0 0,-254-3-59 0 0,99-8 0 0 0,-12-1 0 0 0,-133 7 0 0 0,465-13 0 0 0,-425 5 0 0 0,-30 4 0 0 0,44-1 0 0 0,-64 5 0 0 0,-1 1 0 0 0,1 0 0 0 0,-1 0 0 0 0,0 1 0 0 0,1 0 0 0 0,-1 0 0 0 0,0 1 0 0 0,17 8 0 0 0,-23-9-13 0 0,1 1 0 0 0,0-1-1 0 0,0 0 1 0 0,-1 1 0 0 0,0 0-1 0 0,6 6 1 0 0,2 7-70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46.828"/>
    </inkml:context>
    <inkml:brush xml:id="br0">
      <inkml:brushProperty name="width" value="0.1" units="cm"/>
      <inkml:brushProperty name="height" value="0.1" units="cm"/>
      <inkml:brushProperty name="color" value="#F4F91B"/>
    </inkml:brush>
  </inkml:definitions>
  <inkml:trace contextRef="#ctx0" brushRef="#br0">1 42 455 0 0,'6'-2'496'0'0,"0"0"-1"0"0,1 0 0 0 0,-1 1 0 0 0,0-1 0 0 0,1 2 0 0 0,-1-1 0 0 0,1 1 0 0 0,10 0 0 0 0,8 0-513 0 0,247-18 1244 0 0,-206 15-916 0 0,105 8-1 0 0,17 1-130 0 0,-181-7-152 0 0,52-1 257 0 0,0 2-1 0 0,63 8 0 0 0,-22 3-16 0 0,-51-4-114 0 0,1-3 1 0 0,63-2 0 0 0,-102-2-109 0 0,32-2 194 0 0,46-8-1 0 0,-59 6-123 0 0,72-6 131 0 0,-80 8-214 0 0,-9 1-22 0 0,0 1 1 0 0,-1 0 0 0 0,25 3-1 0 0,-6 1-10 0 0,-1-2 0 0 0,55-3 0 0 0,-27 0 0 0 0,16 0 14 0 0,128 5 55 0 0,-176-4-24 0 0,0 0 0 0 0,-1-2 0 0 0,38-8 0 0 0,33-1 95 0 0,-38 8-74 0 0,10-1 15 0 0,1 2 0 0 0,113 13 0 0 0,-115-4-56 0 0,1-3-1 0 0,83-6 1 0 0,71 3-27 0 0,-123 8 23 0 0,215 10 102 0 0,-244-23-123 0 0,79-13 0 0 0,-80 8 0 0 0,81-2 0 0 0,-110 11 0 0 0,32 0 0 0 0,76 9 0 0 0,-98-5 0 0 0,2-3 0 0 0,82-8 0 0 0,8 0 0 0 0,-140 7 0 0 0,108 0 0 0 0,155 19 0 0 0,-211-14 0 0 0,107-3 0 0 0,-79-4 0 0 0,92 12 0 0 0,-2-1 0 0 0,1-5 0 0 0,-93-5 0 0 0,88 2 0 0 0,-99 4 0 0 0,-29-2 0 0 0,40-2 0 0 0,-60-2 0 0 0,1 1 0 0 0,25 3 0 0 0,-45-3-5 0 0,-1 0 0 0 0,1 0 0 0 0,-1 0 0 0 0,1 1 0 0 0,-1-1 0 0 0,1 0 0 0 0,-1 0 0 0 0,1 0 0 0 0,-1 0 0 0 0,1 1-1 0 0,-1-1 1 0 0,1 0 0 0 0,-1 1 0 0 0,0-1 0 0 0,1 0 0 0 0,-1 0 0 0 0,0 1 0 0 0,1-1 0 0 0,-1 1 0 0 0,0-1 0 0 0,1 0 0 0 0,-1 1-1 0 0,0-1 1 0 0,0 1 0 0 0,1-1 0 0 0,-1 1 0 0 0,0-1 0 0 0,0 1 0 0 0,0-1 0 0 0,0 1 0 0 0,0-1 0 0 0,1 1 0 0 0,-1-1 0 0 0,0 1-1 0 0,0-1 1 0 0,0 1 0 0 0,-1-1 0 0 0,1 1 0 0 0,0-1 0 0 0,0 1 0 0 0,0-1 0 0 0,0 1 0 0 0,0-1 0 0 0,-1 1 0 0 0,-10 21-724 0 0,2-11-314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1:09.839"/>
    </inkml:context>
    <inkml:brush xml:id="br0">
      <inkml:brushProperty name="width" value="0.1" units="cm"/>
      <inkml:brushProperty name="height" value="0.1" units="cm"/>
      <inkml:brushProperty name="color" value="#E71224"/>
    </inkml:brush>
  </inkml:definitions>
  <inkml:trace contextRef="#ctx0" brushRef="#br0">0 60 919 0 0,'9'-9'82'0'0,"-6"6"-48"0"0,-1 0 1 0 0,1 0 0 0 0,0 1-1 0 0,-1-1 1 0 0,1 1 0 0 0,0 0-1 0 0,4-2 1 0 0,6-3 459 0 0,-10 5-333 0 0,0 0-1 0 0,1 0 1 0 0,-1 1-1 0 0,1-1 1 0 0,-1 1 0 0 0,1 0-1 0 0,7-2 1 0 0,19-1-84 0 0,0 1 0 0 0,59 3 0 0 0,-79 0-70 0 0,0 1 0 0 0,0 1 1 0 0,-1 0-1 0 0,1 0 0 0 0,-1 1 0 0 0,0 0 0 0 0,0 1 1 0 0,0 0-1 0 0,0 0 0 0 0,0 1 0 0 0,-1 0 0 0 0,0 0 1 0 0,10 9-1 0 0,6 8 18 0 0,-11-9 4 0 0,1 0-1 0 0,0 0 0 0 0,1-2 0 0 0,0 0 0 0 0,33 17 0 0 0,-40-24-28 0 0,0-1 0 0 0,0-1 0 0 0,1 1 0 0 0,-1-1 0 0 0,1 0 0 0 0,0-1 0 0 0,-1 0 0 0 0,1-1 0 0 0,0 0 0 0 0,12-1 0 0 0,23-1 12 0 0,-20 2 9 0 0,26-5 0 0 0,-30 1 1 0 0,-1-2 1 0 0,31-11 0 0 0,-11 3-9 0 0,-21 9-32 0 0,0 1 0 0 0,0 1-1 0 0,0 1 1 0 0,0 1-1 0 0,22 1 1 0 0,-50 2-832 0 0,4-2 410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19:49.067"/>
    </inkml:context>
    <inkml:brush xml:id="br0">
      <inkml:brushProperty name="width" value="0.1" units="cm"/>
      <inkml:brushProperty name="height" value="0.1" units="cm"/>
      <inkml:brushProperty name="color" value="#F4F91B"/>
    </inkml:brush>
  </inkml:definitions>
  <inkml:trace contextRef="#ctx0" brushRef="#br0">0 4 2759 0 0,'2'-1'116'0'0,"1"1"-1"0"0,-1-1 0 0 0,0 1 1 0 0,0-1-1 0 0,0 1 0 0 0,0 0 1 0 0,0 0-1 0 0,1 0 0 0 0,-1 0 1 0 0,0 0-1 0 0,0 1 0 0 0,3 0 0 0 0,4 0 70 0 0,50 6 189 0 0,93 22-1 0 0,37 6-42 0 0,-137-30-135 0 0,15 2 229 0 0,82-1 0 0 0,-93-6-330 0 0,13 0 21 0 0,16-1 11 0 0,-16 2 42 0 0,4-1 106 0 0,0 4-1 0 0,75 14 1 0 0,8 0 26 0 0,-28-15-168 0 0,-83-4-36 0 0,76 9 1 0 0,-59-1-31 0 0,-27-3-10 0 0,61 15 1 0 0,-46-8-40 0 0,0-1 1 0 0,0-3 0 0 0,72 2-1 0 0,-32-5 9 0 0,273 4 146 0 0,-305-9-158 0 0,116-10 125 0 0,99-17 41 0 0,-24 20-125 0 0,27-1 28 0 0,52-6 61 0 0,156-16 498 0 0,-353 19-464 0 0,170 5 0 0 0,47-2 39 0 0,-235-1-31 0 0,222 9 0 0 0,-46 14 26 0 0,-276-13-203 0 0,37 1 58 0 0,-46 0-99 0 0,0-1-1 0 0,0 1 1 0 0,0 0-1 0 0,0 0 0 0 0,0 0 1 0 0,0 1-1 0 0,0 0 1 0 0,-1-1-1 0 0,6 5 1 0 0,1 1-143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20:18.929"/>
    </inkml:context>
    <inkml:brush xml:id="br0">
      <inkml:brushProperty name="width" value="0.1" units="cm"/>
      <inkml:brushProperty name="height" value="0.1" units="cm"/>
      <inkml:brushProperty name="color" value="#F4F91B"/>
    </inkml:brush>
  </inkml:definitions>
  <inkml:trace contextRef="#ctx0" brushRef="#br0">0 63 943 0 0,'15'9'262'0'0,"0"-1"0"0"0,1 0 0 0 0,0-1 0 0 0,0-1 0 0 0,1 0 0 0 0,-1-1 0 0 0,1-1 0 0 0,1 0 0 0 0,-1-2 0 0 0,0 0 0 0 0,29 0 0 0 0,-35-2-191 0 0,0 2-1 0 0,0-1 1 0 0,1 2-1 0 0,14 4 1 0 0,-16-4-70 0 0,1 0 1 0 0,0-1-1 0 0,1 0 1 0 0,14 1-1 0 0,5-5 227 0 0,45-7-1 0 0,-33 3 141 0 0,-8 1-63 0 0,-12 2-55 0 0,36-2 0 0 0,27 7-9 0 0,124 18 0 0 0,-176-17-177 0 0,1-1 0 0 0,-1-2 1 0 0,61-8-1 0 0,29 0 124 0 0,-62 10-141 0 0,0 2 0 0 0,98 20 0 0 0,-104-12-39 0 0,-22-4 3 0 0,0-1 0 0 0,0-2 1 0 0,1-1-1 0 0,43-1 0 0 0,135-21 185 0 0,-179 14-135 0 0,0 2 0 0 0,-1 2 0 0 0,1 1 0 0 0,54 8-1 0 0,-45-3-17 0 0,0-3 0 0 0,71-2 0 0 0,86-21 190 0 0,-125 8-180 0 0,-30 4 18 0 0,85-4-1 0 0,-6 18-30 0 0,-76-3-11 0 0,1-1 1 0 0,64-7-1 0 0,-84 3-29 0 0,44 2 0 0 0,-5 0 0 0 0,278-2 136 0 0,-302 4-122 0 0,187-2 164 0 0,2-22-39 0 0,127 7 114 0 0,-115 10-61 0 0,-135-1-151 0 0,-33 0-18 0 0,112 1-23 0 0,-166 5 0 0 0,0 1-1 0 0,27 6 0 0 0,4-1 14 0 0,9 0 4 0 0,0 0 1 0 0,68-3 0 0 0,160-12 114 0 0,-83 8-12 0 0,-108 2-36 0 0,54 3-84 0 0,183 21 0 0 0,-276-22 32 0 0,-1-4 0 0 0,1-2 0 0 0,80-14 0 0 0,-108 13-10 0 0,0 1-1 0 0,50 1 1 0 0,-2 1-23 0 0,17-9 1 0 0,-48 5 0 0 0,58 4 0 0 0,16 1 0 0 0,-90-1 0 0 0,-1-1 0 0 0,64-12 0 0 0,-12 1 0 0 0,55-3 0 0 0,196 2 0 0 0,-277 13 23 0 0,86-12 1 0 0,-37 2-7 0 0,99 7-17 0 0,-141 4 0 0 0,92 11 0 0 0,-106-5 0 0 0,99-3 0 0 0,-25-15 0 0 0,31-1 0 0 0,-122 12 0 0 0,0 1 0 0 0,52 8 0 0 0,-15 0 19 0 0,1-2 0 0 0,0-4-1 0 0,132-13 1 0 0,100 2 80 0 0,-253 9 2 0 0,31 2-87 0 0,28 0-4 0 0,-20-5 52 0 0,249-2 4 0 0,134 6 179 0 0,-409-2-223 0 0,-1 3-1 0 0,111 18 0 0 0,-60-5-21 0 0,-37-6 0 0 0,-4-2 12 0 0,78-3 0 0 0,11 1 18 0 0,-104-4 17 0 0,70-6 1 0 0,-2-1-5 0 0,55 14-43 0 0,-166-8 0 0 0,0 0 0 0 0,18-2 0 0 0,-20 0 0 0 0,0 1 0 0 0,28 2 0 0 0,-41-1 0 0 0,0 1 0 0 0,0-1 0 0 0,0 0 0 0 0,1 0 0 0 0,-1 0 0 0 0,0 1 0 0 0,0-1 0 0 0,0 1 0 0 0,0-1 0 0 0,0 1 0 0 0,0-1 0 0 0,0 1 0 0 0,0 0 0 0 0,0-1 0 0 0,0 1 0 0 0,0 0 0 0 0,-1 0 0 0 0,1-1 0 0 0,0 1 0 0 0,0 0 0 0 0,-1 0 0 0 0,1 0 0 0 0,-1 0 0 0 0,1 0 0 0 0,-1 0 0 0 0,1 0 0 0 0,-1 0 0 0 0,1 3 0 0 0,0 9 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20:23.460"/>
    </inkml:context>
    <inkml:brush xml:id="br0">
      <inkml:brushProperty name="width" value="0.1" units="cm"/>
      <inkml:brushProperty name="height" value="0.1" units="cm"/>
      <inkml:brushProperty name="color" value="#F4F91B"/>
    </inkml:brush>
  </inkml:definitions>
  <inkml:trace contextRef="#ctx0" brushRef="#br0">0 152 2303 0 0,'13'-2'164'0'0,"-1"1"0"0"0,15 0 0 0 0,100 3 1065 0 0,119-4-1210 0 0,-164-3 487 0 0,76-8 588 0 0,1 4-782 0 0,-98 7-209 0 0,114 7 537 0 0,-120-1-372 0 0,0-2 1 0 0,70-8-1 0 0,2-3 41 0 0,-93 8-274 0 0,17 0 59 0 0,63 9-1 0 0,-80-5-64 0 0,53 5 44 0 0,26 3 167 0 0,113-4-1 0 0,-74-20 36 0 0,-81 6-176 0 0,183-13 199 0 0,-205 17-207 0 0,82 8 0 0 0,120-4 23 0 0,-60-3-82 0 0,-53 10-42 0 0,27 2 77 0 0,-122-10 6 0 0,80-10 0 0 0,-105 7-59 0 0,222-31 229 0 0,3 19-127 0 0,8-6-44 0 0,-91 4-72 0 0,-101 16 0 0 0,0 2 0 0 0,-1 3 0 0 0,82 17 0 0 0,-121-20 16 0 0,1 0 0 0 0,0-1-1 0 0,-1-1 1 0 0,35-6 0 0 0,-32 4 136 0 0,65-12 305 0 0,-35 13-403 0 0,-37-1-36 0 0,0 0 1 0 0,-1-1 0 0 0,20-7-1 0 0,-33 11-19 0 0,17-6 74 0 0,-17 6-78 0 0,-1-1 1 0 0,1 1-1 0 0,-1 0 0 0 0,1 0 1 0 0,-1 0-1 0 0,1 0 1 0 0,-1 0-1 0 0,1 0 0 0 0,-1 0 1 0 0,0 0-1 0 0,1 0 1 0 0,-1 0-1 0 0,1 1 0 0 0,-1-1 1 0 0,1 0-1 0 0,-1 0 0 0 0,1 0 1 0 0,-1 0-1 0 0,0 1 1 0 0,1-1-1 0 0,-1 0 0 0 0,1 1 1 0 0,-1-1-1 0 0,0 0 0 0 0,1 0 1 0 0,-1 1-1 0 0,0-1 1 0 0,0 1-1 0 0,1-1 0 0 0,-1 0 1 0 0,0 1-1 0 0,0-1 1 0 0,1 1-1 0 0,-1-1 0 0 0,0 1 1 0 0,3 12-1064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20:49.407"/>
    </inkml:context>
    <inkml:brush xml:id="br0">
      <inkml:brushProperty name="width" value="0.1" units="cm"/>
      <inkml:brushProperty name="height" value="0.1" units="cm"/>
      <inkml:brushProperty name="color" value="#F4F91B"/>
    </inkml:brush>
  </inkml:definitions>
  <inkml:trace contextRef="#ctx0" brushRef="#br0">8 62 919 0 0,'-7'-4'3696'0'0,"7"3"-3573"0"0,0 1 0 0 0,0 0 1 0 0,0-1-1 0 0,0 1 0 0 0,0 0 0 0 0,0 0 0 0 0,0-1 1 0 0,0 0-71 0 0,0 1 1 0 0,0-1-1 0 0,0 1 1 0 0,0 0-1 0 0,0-1 1 0 0,0 1 0 0 0,0-1-1 0 0,1 1 1 0 0,-1-1-1 0 0,0 1 1 0 0,0 0-1 0 0,0-1 1 0 0,1 1 0 0 0,-1 0-1 0 0,0-1 1 0 0,0 1-1 0 0,1 0 1 0 0,-1-1 0 0 0,0 1-1 0 0,1 0 1 0 0,-1-1-1 0 0,0 1 1 0 0,1 0-1 0 0,-1 0 1 0 0,0 0 0 0 0,1-1-1 0 0,-1 1 1 0 0,1 0-1 0 0,-1 0 1 0 0,1 0-1 0 0,-1 0 1 0 0,0 0 0 0 0,1 0-1 0 0,-1 0 1 0 0,1 0-1 0 0,-1 0 1 0 0,1 0-1 0 0,-1 0 1 0 0,0 0 0 0 0,1 0-1 0 0,-1 0 1 0 0,1 0-1 0 0,-1 0 1 0 0,1 1-1 0 0,4 0 110 0 0,0 0-1 0 0,0 0 0 0 0,0 0 0 0 0,0 0 0 0 0,0-1 0 0 0,0 0 1 0 0,9-1-1 0 0,-8 1-35 0 0,0 0-1 0 0,0 0 1 0 0,0 0-1 0 0,-1 1 1 0 0,9 1 0 0 0,19 1 473 0 0,-23 0-501 0 0,1-1 1 0 0,-1-1-1 0 0,1 0 0 0 0,0 0 1 0 0,10-1-1 0 0,-15 0-10 0 0,77-11 1007 0 0,-63 9-1038 0 0,-17 1-51 0 0,0 1-1 0 0,0 0 1 0 0,0-1 0 0 0,0 1-1 0 0,0 0 1 0 0,0 0-1 0 0,0 1 1 0 0,5 0-1 0 0,-2 0 33 0 0,1 0 0 0 0,-1 0 0 0 0,0-1 0 0 0,1 0 0 0 0,-1 0 0 0 0,1 0 0 0 0,7-2-1 0 0,-7 1 11 0 0,0 0 0 0 0,0 0-1 0 0,1 1 1 0 0,-1 0-1 0 0,13 2 1 0 0,-4 0 26 0 0,0 0 0 0 0,-1-2 0 0 0,1 0 0 0 0,23-3-1 0 0,-18 2 5 0 0,112-4 332 0 0,-75-2-343 0 0,38-1 45 0 0,6 2 35 0 0,-62 3-20 0 0,58 2-1 0 0,18 3 178 0 0,-21-4-74 0 0,-27-1-156 0 0,49 3 71 0 0,-61 2-127 0 0,-32-1 22 0 0,0-1-1 0 0,35-3 0 0 0,108-12 202 0 0,-148 13-183 0 0,0 2 0 0 0,1 0 1 0 0,-1 1-1 0 0,39 7 0 0 0,-48-6-49 0 0,60 3 51 0 0,-45-5-26 0 0,29 6 0 0 0,-39-3-22 0 0,22 4 80 0 0,1-2 1 0 0,40 1-1 0 0,11 0-42 0 0,-52-3-38 0 0,84 19 51 0 0,64-7 11 0 0,-174-13-53 0 0,0 0 0 0 0,1 1 0 0 0,-1 0 0 0 0,13 6 0 0 0,17 4 49 0 0,-18-7-67 0 0,-11-2 6 0 0,1-1 0 0 0,-1-1 0 0 0,1 0 0 0 0,18 1 0 0 0,89-5 118 0 0,21 8-54 0 0,104-6-10 0 0,-33 7 64 0 0,-190-6-102 0 0,0-2 0 0 0,0 0 1 0 0,38-8-1 0 0,-40 6-13 0 0,46-1-2 0 0,-47 3-11 0 0,-1 0 0 0 0,29-5-1 0 0,-37 4 12 0 0,0 1-1 0 0,0 0 1 0 0,11 1 0 0 0,11-1 10 0 0,-7 0 268 0 0,0 1 0 0 0,-1 1-1 0 0,44 8 1 0 0,-35 1-867 0 0,-24-7 446 0 0,-1-1 0 0 0,1 0-1 0 0,11 2 1 0 0,-6-2 132 0 0,27 7 0 0 0,-30-6 0 0 0,0 0 0 0 0,0-1 0 0 0,0 0 0 0 0,13-1 0 0 0,-15-1 0 0 0,0 1 0 0 0,0-1 0 0 0,0 2 0 0 0,0-1 0 0 0,0 1 0 0 0,15 5 0 0 0,-13-3 0 0 0,0-1 0 0 0,1 0 0 0 0,0 0 0 0 0,0-1 0 0 0,-1-1 0 0 0,1 0 0 0 0,0-1 0 0 0,23-1 0 0 0,41-2 0 0 0,-58 3 0 0 0,-2-1 0 0 0,-1 0 0 0 0,1-1 0 0 0,16-6 0 0 0,-16 5 0 0 0,-1 0 0 0 0,1 0 0 0 0,18 0 0 0 0,88 5 0 0 0,-107-2 0 0 0,-10-1 0 0 0,-1 1 0 0 0,1 0 0 0 0,0 0 0 0 0,0 0 0 0 0,0 0 0 0 0,0 1 0 0 0,-1 0 0 0 0,6 2 0 0 0,-9-3 3 0 0,0 0 0 0 0,0 0-1 0 0,0 0 1 0 0,0 1 0 0 0,0-1 0 0 0,-1 0-1 0 0,1 0 1 0 0,0 0 0 0 0,0 0 0 0 0,0-1-1 0 0,0 1 1 0 0,0 0 0 0 0,0 0-1 0 0,0 0 1 0 0,0-1 0 0 0,-1 1 0 0 0,1 0-1 0 0,0-1 1 0 0,0 1 0 0 0,1-2 0 0 0,-1 2 0 0 0,0-1 1 0 0,-1 1-1 0 0,1-1 1 0 0,0 1-1 0 0,0-1 1 0 0,0 1-1 0 0,-1 0 1 0 0,1 0-1 0 0,0-1 1 0 0,0 1-1 0 0,0 0 1 0 0,0 0-1 0 0,0 0 1 0 0,0 0 0 0 0,0 0-1 0 0,1 0 1 0 0,14-1 7 0 0,-15 1-11 0 0,1-1 0 0 0,-1 1 0 0 0,1 0 0 0 0,0 0 0 0 0,-1-1 0 0 0,1 1 0 0 0,-1 0 0 0 0,1 1-1 0 0,0-1 1 0 0,1 0 0 0 0,2 2 14 0 0,1-1 1 0 0,-1 0-1 0 0,1 0 0 0 0,-1-1 0 0 0,1 0 1 0 0,-1 0-1 0 0,1 0 0 0 0,5-1 0 0 0,-4-4-16 0 0,-6 5 2 0 0,-1-1 1 0 0,0 1-1 0 0,1 0 1 0 0,-1-1-1 0 0,0 1 0 0 0,1 0 1 0 0,-1-1-1 0 0,1 1 1 0 0,-1 0-1 0 0,0-1 1 0 0,1 1-1 0 0,-1 0 0 0 0,1 0 1 0 0,-1 0-1 0 0,1-1 1 0 0,-1 1-1 0 0,1 0 1 0 0,-1 0-1 0 0,1 0 0 0 0,-1 0 1 0 0,1 0-1 0 0,-1 0 1 0 0,1 0-1 0 0,-1 0 0 0 0,1 0 1 0 0,0 0-1 0 0,-1 0 1 0 0,1 0-1 0 0,-1 1 1 0 0,0-1-1 0 0,1 0 0 0 0,-1 0 1 0 0,1 0-1 0 0,-1 1 1 0 0,1-1-1 0 0,0 1 1 0 0,-1-1 2 0 0,0 0 0 0 0,0 0 0 0 0,0 0 0 0 0,0 0 0 0 0,0 0 1 0 0,1 0-1 0 0,-1 0 0 0 0,0 0 0 0 0,0 0 0 0 0,0 0 0 0 0,0 1 0 0 0,0-1 1 0 0,1 0-1 0 0,-1 0 0 0 0,0 0 0 0 0,0 0 0 0 0,0 0 0 0 0,0 0 1 0 0,0 0-1 0 0,1 0 0 0 0,-1 0 0 0 0,0 0 0 0 0,0 0 0 0 0,0 0 1 0 0,0-1-1 0 0,0 1 0 0 0,1 0 0 0 0,-1 0 0 0 0,0 0 0 0 0,0 0 1 0 0,0 0-1 0 0,0 0 0 0 0,0 0 0 0 0,1 0 0 0 0,-1 0 0 0 0,0 0 0 0 0,0-1 1 0 0,0 1-1 0 0,0 0 0 0 0,0 0 0 0 0,0 0 0 0 0,0 0 0 0 0,0 0 1 0 0,0 0-1 0 0,0-1 0 0 0,1 1 0 0 0,-1 0 0 0 0,3-12 305 0 0,-3 12-301 0 0,0 0 0 0 0,0-1 1 0 0,0 1-1 0 0,0 0 0 0 0,0-1 0 0 0,0 1 0 0 0,0 0 1 0 0,0-1-1 0 0,0 1 0 0 0,0-1 0 0 0,0 1 0 0 0,0 0 1 0 0,0-1-1 0 0,0 1 0 0 0,0 0 0 0 0,0-1 0 0 0,0 1 1 0 0,0 0-1 0 0,0-1 0 0 0,0 1 0 0 0,-1 0 0 0 0,1-1 1 0 0,0 1-1 0 0,0 0 0 0 0,0-1 0 0 0,-1 1 0 0 0,1 0 1 0 0,0-1-1 0 0,0 1 0 0 0,-1 0 0 0 0,1 0 0 0 0,0 0 1 0 0,-1-1-1 0 0,1 1 0 0 0,0 0 0 0 0,-1 0 0 0 0,1 0 1 0 0,0 0-1 0 0,-1-1 0 0 0,1 1 0 0 0,0 0 0 0 0,-1 0 1 0 0,1 0-1 0 0,-1 0 0 0 0,1 0 0 0 0,0 0 0 0 0,-1 0 1 0 0,1 0-1 0 0,0 0 0 0 0,-1 0 0 0 0,1 0 0 0 0,-1 0 1 0 0,1 1-1 0 0,0-1 0 0 0,-1 0 0 0 0,1 0 0 0 0,0 0 1 0 0,-1 0-1 0 0,1 1 0 0 0,-1-1 0 0 0,-13 10-1071 0 0,1 0 0 0 0,0 0 0 0 0,0 2 0 0 0,-13 15 0 0 0,4-2-4696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21:42.977"/>
    </inkml:context>
    <inkml:brush xml:id="br0">
      <inkml:brushProperty name="width" value="0.1" units="cm"/>
      <inkml:brushProperty name="height" value="0.1" units="cm"/>
      <inkml:brushProperty name="color" value="#F4F91B"/>
    </inkml:brush>
  </inkml:definitions>
  <inkml:trace contextRef="#ctx0" brushRef="#br0">88 30 5151 0 0,'-3'1'152'0'0,"0"0"0"0"0,1 0 0 0 0,-1 0 0 0 0,0 0 0 0 0,0-1 0 0 0,0 1 0 0 0,0-1 0 0 0,0 0 0 0 0,1 0 0 0 0,-1 0 0 0 0,0 0 0 0 0,0 0 0 0 0,0-1 0 0 0,0 1 0 0 0,0-1 0 0 0,0 0 0 0 0,1 1 0 0 0,-1-1 0 0 0,0-1 0 0 0,1 1 0 0 0,-1 0 0 0 0,1-1 0 0 0,-1 1 0 0 0,1-1 0 0 0,0 0 0 0 0,-1 0 0 0 0,1 0 0 0 0,0 0 0 0 0,0 0 0 0 0,0 0 0 0 0,-1-3 0 0 0,1-1 912 0 0,7 15-176 0 0,-4-6-843 0 0,0-1-1 0 0,1 0 0 0 0,-1 0 1 0 0,1 0-1 0 0,0 0 0 0 0,-1-1 1 0 0,1 1-1 0 0,0 0 0 0 0,0-1 1 0 0,0 1-1 0 0,0-1 0 0 0,0 1 1 0 0,0-1-1 0 0,1 0 0 0 0,-1 0 1 0 0,0 0-1 0 0,0 0 0 0 0,1 0 1 0 0,-1-1-1 0 0,1 1 0 0 0,-1-1 1 0 0,1 0-1 0 0,3 1 0 0 0,28 2 282 0 0,-11 0-108 0 0,0-1 1 0 0,36-2 0 0 0,46-8 319 0 0,-65 6-314 0 0,-31 2-144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21:45.477"/>
    </inkml:context>
    <inkml:brush xml:id="br0">
      <inkml:brushProperty name="width" value="0.1" units="cm"/>
      <inkml:brushProperty name="height" value="0.1" units="cm"/>
      <inkml:brushProperty name="color" value="#F4F91B"/>
    </inkml:brush>
  </inkml:definitions>
  <inkml:trace contextRef="#ctx0" brushRef="#br0">1 86 1375 0 0,'1'-2'160'0'0,"0"0"0"0"0,0 0-1 0 0,1 0 1 0 0,0 1-1 0 0,-1-1 1 0 0,1 1 0 0 0,0-1-1 0 0,-1 1 1 0 0,1-1-1 0 0,0 1 1 0 0,0 0-1 0 0,0 0 1 0 0,0 0 0 0 0,1 0-1 0 0,-1 1 1 0 0,0-1-1 0 0,0 0 1 0 0,0 1-1 0 0,1-1 1 0 0,3 1 0 0 0,8-1 1042 0 0,0 1 0 0 0,20 2 0 0 0,-6-1-1385 0 0,46 1 1035 0 0,-27-1-638 0 0,0-1 0 0 0,57-8-1 0 0,56-23 151 0 0,-93 20 131 0 0,124-4 0 0 0,-20 18-199 0 0,-45 1-144 0 0,-100-4-86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22:03.427"/>
    </inkml:context>
    <inkml:brush xml:id="br0">
      <inkml:brushProperty name="width" value="0.1" units="cm"/>
      <inkml:brushProperty name="height" value="0.1" units="cm"/>
      <inkml:brushProperty name="color" value="#F4F91B"/>
    </inkml:brush>
  </inkml:definitions>
  <inkml:trace contextRef="#ctx0" brushRef="#br0">0 98 1839 0 0,'10'-13'3718'0'0,"-8"13"-3542"0"0,1-1 1 0 0,-1 1-1 0 0,0 0 0 0 0,1 0 1 0 0,-1 0-1 0 0,0 0 1 0 0,1 0-1 0 0,-1 1 1 0 0,0-1-1 0 0,1 1 1 0 0,-1-1-1 0 0,3 2 0 0 0,7 1 309 0 0,19 0-25 0 0,0-2 0 0 0,1-1 0 0 0,-1-1 0 0 0,0-2-1 0 0,0-1 1 0 0,46-13 0 0 0,-35 9 7 0 0,18-5 227 0 0,97-22 700 0 0,-152 34-1360 0 0,19-4 78 0 0,-16 3-71 0 0,0 0 0 0 0,0 0 0 0 0,1 1 0 0 0,-1 0 0 0 0,12 1 0 0 0,190 8 407 0 0,-75 1-438 0 0,73 13 54 0 0,-189-20-65 0 0,-1 2 0 0 0,27 7 1 0 0,-33-8 8 0 0,0 1 0 0 0,1-1 1 0 0,-1-1-1 0 0,1 0 0 0 0,0-1 1 0 0,0-1-1 0 0,17-1 0 0 0,-11-1-4 0 0,-2 0 8 0 0,-1 0 0 0 0,0-1 0 0 0,0-1 0 0 0,17-6 0 0 0,-33 10-15 0 0,0 0 0 0 0,0-1-1 0 0,0 1 1 0 0,1 0 0 0 0,-1 0-1 0 0,0 0 1 0 0,0 0 0 0 0,0 0-1 0 0,1 0 1 0 0,-1-1 0 0 0,0 1-1 0 0,0 0 1 0 0,0 0 0 0 0,1 0-1 0 0,-1 0 1 0 0,0 0 0 0 0,0 0-1 0 0,0 0 1 0 0,1 0 0 0 0,-1 0-1 0 0,0 0 1 0 0,0 0 0 0 0,1 0-1 0 0,-1 0 1 0 0,0 0 0 0 0,0 0 0 0 0,0 0-1 0 0,1 0 1 0 0,-1 0 0 0 0,0 1-1 0 0,0-1 1 0 0,0 0 0 0 0,1 0-1 0 0,-1 0 1 0 0,-4 8-280 0 0,-13 7-391 0 0,3-6 123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22:07.655"/>
    </inkml:context>
    <inkml:brush xml:id="br0">
      <inkml:brushProperty name="width" value="0.1" units="cm"/>
      <inkml:brushProperty name="height" value="0.1" units="cm"/>
      <inkml:brushProperty name="color" value="#F4F91B"/>
    </inkml:brush>
  </inkml:definitions>
  <inkml:trace contextRef="#ctx0" brushRef="#br0">0 182 1375 0 0,'2'-3'261'0'0,"0"1"0"0"0,0 0 0 0 0,0 0 0 0 0,0 0 0 0 0,0 0-1 0 0,0 0 1 0 0,1 0 0 0 0,-1 1 0 0 0,0-1 0 0 0,1 1-1 0 0,-1 0 1 0 0,1-1 0 0 0,0 1 0 0 0,-1 0 0 0 0,1 0-1 0 0,0 1 1 0 0,5-2 0 0 0,-1 1-48 0 0,0 0 0 0 0,0 0-1 0 0,-1 1 1 0 0,1 0 0 0 0,0 0 0 0 0,10 2-1 0 0,61 5 1155 0 0,-66-5-1183 0 0,0-1 0 0 0,22 0 0 0 0,12 1 288 0 0,-27 0-113 0 0,0-2 0 0 0,26-2 0 0 0,2 0-53 0 0,220 15 888 0 0,-201-6-1004 0 0,2-3-1 0 0,82-5 0 0 0,75-7 275 0 0,-74 5-362 0 0,238 17 70 0 0,-162 1-78 0 0,-130-11-82 0 0,165 3 40 0 0,130-24 258 0 0,-262-3-266 0 0,-73 10-29 0 0,64-4 0 0 0,-38 6-15 0 0,22-1 0 0 0,-34 10 16 0 0,84-2 32 0 0,-107-1-48 0 0,0-1 0 0 0,56-12 0 0 0,-74 10 0 0 0,0 2 0 0 0,1 1 0 0 0,57 3 0 0 0,-19 1 0 0 0,51 5 0 0 0,-3 0 0 0 0,115-17 0 0 0,-137 3 0 0 0,139 10 0 0 0,-137 0 0 0 0,277-13 0 0 0,-181 2 0 0 0,-12 6 10 0 0,163-11 34 0 0,-256 8-38 0 0,98 8 0 0 0,-124-1 3 0 0,45 3 44 0 0,-27 0-53 0 0,120-9 0 0 0,-115-2 0 0 0,144 10 0 0 0,-107 2 32 0 0,162-12 0 0 0,51-1-32 0 0,-218 8 0 0 0,122-10 87 0 0,-94 1-46 0 0,-100 5-23 0 0,-23 1 5 0 0,38 2 0 0 0,74 12-25 0 0,86 4 15 0 0,-4-20 17 0 0,65 4-7 0 0,-176 7-23 0 0,0-5 0 0 0,107-11 0 0 0,-120-4 0 0 0,46-2 0 0 0,75 15 0 0 0,-157 4 19 0 0,177 1 154 0 0,-174-11-13 0 0,-1-3 0 0 0,69-19 0 0 0,-74 17-96 0 0,-43 8-55 0 0,0 2 0 0 0,0-1 0 0 0,0 1 0 0 0,1 1 0 0 0,16 1 0 0 0,-1 0 1 0 0,43-1-10 0 0,-56 0 0 0 0,0 0 0 0 0,0 1 0 0 0,25 5 0 0 0,-5 0 0 0 0,9-1 0 0 0,0-1 0 0 0,0-3 0 0 0,55-4 0 0 0,-64 0 0 0 0,13-3 0 0 0,1 3 0 0 0,81 4 0 0 0,42 20 0 0 0,124 8 0 0 0,-222-24 0 0 0,36 1 0 0 0,-50-4 0 0 0,-30 0 0 0 0,43-4 0 0 0,-34 1 14 0 0,0 1-1 0 0,-1 2 0 0 0,56 10 1 0 0,-23-2-4 0 0,-16-7 7 0 0,0-2 0 0 0,80-9 0 0 0,-33 1-4 0 0,-31 4-13 0 0,118 9 0 0 0,-100 3 0 0 0,127-3 0 0 0,-98-14 0 0 0,-54 3 0 0 0,118 5 0 0 0,-42 5 0 0 0,-59-3 0 0 0,196-7 0 0 0,-237 3 0 0 0,47-3 0 0 0,-19 0 0 0 0,1 3 0 0 0,94 9 0 0 0,-87-1 0 0 0,138-7 0 0 0,-76-3 0 0 0,44 1 64 0 0,19 13-64 0 0,-121-4 0 0 0,131-6 0 0 0,-143-6 0 0 0,-1 0 0 0 0,0 2 0 0 0,76 5 0 0 0,-135 0 0 0 0,211 11 0 0 0,13-28 0 0 0,-195 13 0 0 0,0 1 0 0 0,50 5 0 0 0,68 15 0 0 0,-82-9 0 0 0,73 4 0 0 0,-91-9 0 0 0,124-2 0 0 0,-36-2 0 0 0,-83 2 0 0 0,104 8 0 0 0,-94-3 0 0 0,1-3 0 0 0,112-8 0 0 0,-63-14 0 0 0,-17 2 0 0 0,-85 15 98 0 0,0-1-1 0 0,0 2 1 0 0,20 2-1 0 0,-30-1-227 0 0,-1 0-1 0 0,1 0 1 0 0,0 0-1 0 0,-1 1 1 0 0,7 3 0 0 0,-8-4-327 0 0,-1 1 0 0 0,-1 0 0 0 0,1 0 1 0 0,0 0-1 0 0,0 0 0 0 0,-1 0 1 0 0,1 0-1 0 0,-1 1 0 0 0,5 5 0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22:16.197"/>
    </inkml:context>
    <inkml:brush xml:id="br0">
      <inkml:brushProperty name="width" value="0.1" units="cm"/>
      <inkml:brushProperty name="height" value="0.1" units="cm"/>
      <inkml:brushProperty name="color" value="#F4F91B"/>
    </inkml:brush>
  </inkml:definitions>
  <inkml:trace contextRef="#ctx0" brushRef="#br0">0 1 2759 0 0,'1'0'34'0'0,"-1"0"-1"0"0,0 0 0 0 0,1-1 0 0 0,-1 1 0 0 0,1 0 1 0 0,-1 0-1 0 0,1 0 0 0 0,-1 0 0 0 0,1 0 0 0 0,-1 0 1 0 0,0 0-1 0 0,1 1 0 0 0,-1-1 0 0 0,1 0 0 0 0,-1 0 1 0 0,1 0-1 0 0,-1 0 0 0 0,0 1 0 0 0,1-1 0 0 0,-1 0 1 0 0,1 0-1 0 0,-1 0 0 0 0,0 1 0 0 0,1-1 0 0 0,-1 1 1 0 0,13 9 400 0 0,-9-6-316 0 0,9 6 162 0 0,-12-9-239 0 0,1 1 1 0 0,-1-1 0 0 0,1 0-1 0 0,-1 0 1 0 0,1 1 0 0 0,0-1 0 0 0,-1 0-1 0 0,1 0 1 0 0,0-1 0 0 0,0 1-1 0 0,0 0 1 0 0,0 0 0 0 0,-1-1-1 0 0,1 0 1 0 0,0 1 0 0 0,0-1 0 0 0,0 0-1 0 0,0 0 1 0 0,3 0 0 0 0,56-4 1318 0 0,-30 2-1074 0 0,0-1-1 0 0,40-8 1 0 0,-49 7-117 0 0,0 1 1 0 0,0 1-1 0 0,0 1 0 0 0,1 1 1 0 0,-1 1-1 0 0,0 1 0 0 0,36 9 1 0 0,33 2 192 0 0,102 13-81 0 0,4 1-71 0 0,75 5-93 0 0,-155-32-57 0 0,-32 0-56 0 0,87-1 120 0 0,-56-1-56 0 0,102 4-4 0 0,-152 0-64 0 0,86 15 0 0 0,45 12 0 0 0,-172-29 64 0 0,0 0 0 0 0,0-1 0 0 0,0-1 0 0 0,31-7-1 0 0,-23 3 50 0 0,60-2-1 0 0,81 15-48 0 0,2 0 0 0 0,-33-6-12 0 0,209-4 152 0 0,-350 3-203 0 0,295-5 433 0 0,-98 4-257 0 0,-2 0-21 0 0,-164 0-117 0 0,50-6 0 0 0,4-1 11 0 0,44 6-26 0 0,60-2 16 0 0,-67 2-40 0 0,-46 12 19 0 0,-61-7-13 0 0,0 0 1 0 0,-1-2-1 0 0,1 1 1 0 0,0-2-1 0 0,0 0 1 0 0,22-4-1 0 0,20-11 234 0 0,-55 14 64 0 0,-6 2-282 0 0,-3 3-755 0 0,1 0 0 0 0,0 0-1 0 0,0 1 1 0 0,-7 9 0 0 0,0 1-3135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22:17.971"/>
    </inkml:context>
    <inkml:brush xml:id="br0">
      <inkml:brushProperty name="width" value="0.1" units="cm"/>
      <inkml:brushProperty name="height" value="0.1" units="cm"/>
      <inkml:brushProperty name="color" value="#F4F91B"/>
    </inkml:brush>
  </inkml:definitions>
  <inkml:trace contextRef="#ctx0" brushRef="#br0">0 81 1375 0 0,'180'-4'3968'0'0,"-24"-12"-2985"0"0,9-1-102 0 0,157 14-516 0 0,-37 2-90 0 0,198-21-135 0 0,-311 16-54 0 0,129-3 80 0 0,-251 8-102 0 0,-25 0 22 0 0,0 1 1 0 0,41 5-1 0 0,25 5 118 0 0,1-3 1 0 0,110-7-1 0 0,-86-1-81 0 0,-76 3-76 0 0,1 2 0 0 0,-1 2 0 0 0,61 17 0 0 0,-30-6 6 0 0,-27-10-49 0 0,0-2 0 0 0,54-1-1 0 0,-54-2-2 0 0,95 0 45 0 0,68 4 36 0 0,-73-2-55 0 0,-51-3 0 0 0,170 2 250 0 0,-137-3-32 0 0,68 5 318 0 0,-63 4 213 0 0,-104-9-485 0 0,1 0 0 0 0,21-3-1 0 0,17-1 41 0 0,-56 4-335 0 0,1-1 1 0 0,-1 1 0 0 0,1 0 0 0 0,-1 0 0 0 0,1 0 0 0 0,0 0-1 0 0,-1 0 1 0 0,1 0 0 0 0,-1 1 0 0 0,1-1 0 0 0,-1 0 0 0 0,1 0-1 0 0,-1 0 1 0 0,1 0 0 0 0,-1 1 0 0 0,1-1 0 0 0,-1 0-1 0 0,1 0 1 0 0,-1 1 0 0 0,1-1 0 0 0,-1 1 0 0 0,1-1 0 0 0,-1 0-1 0 0,1 1 1 0 0,-1-1 0 0 0,0 1 0 0 0,1-1 0 0 0,-1 1-1 0 0,1 0 1 0 0,-1 0 11 0 0,0 0-1 0 0,0 0 0 0 0,0 0 0 0 0,-1 0 0 0 0,1 0 1 0 0,0 0-1 0 0,0 0 0 0 0,0 0 0 0 0,-1 0 1 0 0,1 0-1 0 0,-1 0 0 0 0,1-1 0 0 0,0 1 1 0 0,-2 2-1 0 0,-1 2-834 0 0,-1-1 0 0 0,1 1 0 0 0,-1-1 0 0 0,-8 7 0 0 0,0-2-2913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1:14.359"/>
    </inkml:context>
    <inkml:brush xml:id="br0">
      <inkml:brushProperty name="width" value="0.1" units="cm"/>
      <inkml:brushProperty name="height" value="0.1" units="cm"/>
      <inkml:brushProperty name="color" value="#E71224"/>
    </inkml:brush>
  </inkml:definitions>
  <inkml:trace contextRef="#ctx0" brushRef="#br0">1078 143 1927 0 0,'-3'4'17'0'0,"0"0"-1"0"0,0 0 1 0 0,0-1-1 0 0,-1 0 1 0 0,1 1-1 0 0,-1-1 1 0 0,0 0-1 0 0,0-1 1 0 0,0 1-1 0 0,-5 2 0 0 0,6-3-13 0 0,-209 140 2168 0 0,-137 69-967 0 0,298-179-1122 0 0,24-14-3 0 0,-1-2 0 0 0,-37 17 0 0 0,64-32-53 0 0,-1-1 0 0 0,0 1 0 0 0,0 0 0 0 0,0-1 1 0 0,0 1-1 0 0,1-1 0 0 0,-1 0 0 0 0,0 1 0 0 0,0-1 0 0 0,0 0 1 0 0,0 0-1 0 0,0 0 0 0 0,0-1 0 0 0,0 1 0 0 0,0 0 0 0 0,1-1 1 0 0,-1 1-1 0 0,0-1 0 0 0,-3-1 0 0 0,4 1 21 0 0,-1 0-1 0 0,1-1 1 0 0,-1 1 0 0 0,1-1 0 0 0,0 1-1 0 0,-1-1 1 0 0,1 0 0 0 0,0 1-1 0 0,0-1 1 0 0,0 0 0 0 0,0 0-1 0 0,0 0 1 0 0,1 0 0 0 0,-1 0 0 0 0,1 1-1 0 0,-1-1 1 0 0,1-1 0 0 0,-1-1-1 0 0,0-6 38 0 0,1 1-1 0 0,0-1 0 0 0,0 1 1 0 0,1-1-1 0 0,0 1 0 0 0,4-14 1 0 0,19-56 47 0 0,-6 24-62 0 0,-11 28-61 0 0,0-1-1 0 0,-2 1 0 0 0,-1-1 0 0 0,-2 0 0 0 0,0 0 1 0 0,-2 0-1 0 0,-1 0 0 0 0,-2 0 0 0 0,-11-55 0 0 0,13 79-7 0 0,-4-21 0 0 0,4 24 0 0 0,1 0 0 0 0,0-1 0 0 0,0 1 0 0 0,0 0 0 0 0,0 0 0 0 0,0 0 0 0 0,0 0 0 0 0,0-1 0 0 0,0 1 0 0 0,0 0 0 0 0,1 0 0 0 0,-1 0 0 0 0,0 0 0 0 0,1 0 0 0 0,-1 0 0 0 0,2-2 0 0 0,-2 2 0 0 0,1 1 0 0 0,-1 0-1 0 0,0 0 1 0 0,1-1 0 0 0,-1 1-1 0 0,1 0 1 0 0,-1 0 0 0 0,1 0 0 0 0,-1-1-1 0 0,1 1 1 0 0,-1 0 0 0 0,1 0-1 0 0,-1 0 1 0 0,1 0 0 0 0,-1 0-1 0 0,1 0 1 0 0,-1 0 0 0 0,1 0-1 0 0,-1 0 1 0 0,1 1 0 0 0,-1-1-1 0 0,1 0 1 0 0,-1 0 0 0 0,1 0-1 0 0,-1 0 1 0 0,0 1 0 0 0,1-1-1 0 0,-1 0 1 0 0,1 0 0 0 0,-1 1 0 0 0,0-1-1 0 0,1 0 1 0 0,-1 1 0 0 0,1-1-1 0 0,-1 1 1 0 0,0-1 0 0 0,0 0-1 0 0,1 1 1 0 0,-1-1 0 0 0,0 1-1 0 0,0-1 1 0 0,1 1 0 0 0,-1-1-1 0 0,0 1 1 0 0,12 25-62 0 0,-11-23 58 0 0,31 98-58 0 0,-23-71 52 0 0,-8-27 10 0 0,45 143 26 0 0,-34-113-4 0 0,2 0-1 0 0,24 40 1 0 0,-26-52 60 0 0,-3-5-45 0 0,0 0 1 0 0,21 26-1 0 0,-27-39-9 0 0,0 0 0 0 0,0 0-1 0 0,0 0 1 0 0,0 0 0 0 0,0 0 0 0 0,0-1 0 0 0,1 0-1 0 0,-1 1 1 0 0,1-1 0 0 0,0 0 0 0 0,0-1 0 0 0,-1 1 0 0 0,1-1-1 0 0,0 0 1 0 0,0 0 0 0 0,1 0 0 0 0,6 1 0 0 0,-9-3 6 0 0,-1 1 0 0 0,1 0 1 0 0,-1 0-1 0 0,1-1 0 0 0,-1 1 1 0 0,1-1-1 0 0,-1 1 0 0 0,0-1 1 0 0,1 0-1 0 0,-1 0 0 0 0,0 1 0 0 0,0-1 1 0 0,0 0-1 0 0,0 0 0 0 0,1 0 1 0 0,-1 0-1 0 0,0-1 0 0 0,-1 1 1 0 0,1 0-1 0 0,0 0 0 0 0,0 0 1 0 0,0-1-1 0 0,-1 1 0 0 0,1-2 1 0 0,3-5 97 0 0,-1 0 1 0 0,-1 0 0 0 0,3-8-1 0 0,-3 6-66 0 0,1-2-22 0 0,-1 1-1 0 0,-1-1 0 0 0,0 1 1 0 0,0-1-1 0 0,-1 0 0 0 0,-1 1 1 0 0,-2-18-1 0 0,-21-78 18 0 0,13 72-61 0 0,-2 2 0 0 0,-1 0 0 0 0,-1 0 0 0 0,-2 1 0 0 0,-20-29 0 0 0,36 60-2 0 0,1 1 0 0 0,0-1 0 0 0,-1 1 0 0 0,1-1 0 0 0,0 1 0 0 0,-1-1-1 0 0,1 1 1 0 0,0-1 0 0 0,-1 1 0 0 0,1-1 0 0 0,-1 1 0 0 0,1 0 0 0 0,-1-1-1 0 0,1 1 1 0 0,-1 0 0 0 0,1 0 0 0 0,-1-1 0 0 0,0 1 0 0 0,1 0 0 0 0,-1 0-1 0 0,1 0 1 0 0,-1-1 0 0 0,0 1 0 0 0,1 0 0 0 0,-1 0 0 0 0,1 0 0 0 0,-1 0 0 0 0,0 0-1 0 0,1 0 1 0 0,-1 1 0 0 0,1-1 0 0 0,-1 0 0 0 0,0 0 0 0 0,1 0 0 0 0,-1 0-1 0 0,1 1 1 0 0,-1-1 0 0 0,1 0 0 0 0,-1 1 0 0 0,1-1 0 0 0,-1 0 0 0 0,1 1-1 0 0,-1-1 1 0 0,1 0 0 0 0,-1 1 0 0 0,1-1 0 0 0,0 1 0 0 0,-1-1 0 0 0,1 1 0 0 0,0-1-1 0 0,-1 1 1 0 0,1 0 0 0 0,-5 6-20 0 0,0 1-1 0 0,1-1 1 0 0,-4 10 0 0 0,3-8-21 0 0,-10 18 22 0 0,-1-2 0 0 0,-2 0 0 0 0,-30 33 0 0 0,-72 59 294 0 0,50-63-32 0 0,48-38-140 0 0,0 1 1 0 0,1 1 0 0 0,-22 24 0 0 0,32-29-610 0 0,1 0-1 0 0,0 0 1 0 0,1 1 0 0 0,0 0-1 0 0,-8 19 1 0 0,5-2-2970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00:22:19.368"/>
    </inkml:context>
    <inkml:brush xml:id="br0">
      <inkml:brushProperty name="width" value="0.1" units="cm"/>
      <inkml:brushProperty name="height" value="0.1" units="cm"/>
      <inkml:brushProperty name="color" value="#F4F91B"/>
    </inkml:brush>
  </inkml:definitions>
  <inkml:trace contextRef="#ctx0" brushRef="#br0">69 14 2271 0 0,'-2'-2'69'0'0,"0"1"0"0"0,1 0 0 0 0,-1 0 0 0 0,0 0-1 0 0,0 0 1 0 0,1 0 0 0 0,-1 0 0 0 0,0 0 0 0 0,0 0-1 0 0,0 1 1 0 0,0-1 0 0 0,0 1 0 0 0,0-1 0 0 0,0 1-1 0 0,0 0 1 0 0,0 0 0 0 0,0 0 0 0 0,-4 0 0 0 0,5 1-32 0 0,-1-1 0 0 0,1 0 0 0 0,-1 0 0 0 0,1 1 0 0 0,0-1 0 0 0,-1 1 1 0 0,1-1-1 0 0,0 1 0 0 0,0 0 0 0 0,-1 0 0 0 0,1-1 0 0 0,0 1 0 0 0,0 0 0 0 0,0 0 1 0 0,0 0-1 0 0,0 0 0 0 0,0 0 0 0 0,0 0 0 0 0,0 0 0 0 0,1 1 0 0 0,-1-1 0 0 0,0 0 1 0 0,1 0-1 0 0,-1 1 0 0 0,1-1 0 0 0,-1 0 0 0 0,1 1 0 0 0,-1 1 0 0 0,1-2-21 0 0,0 1-1 0 0,0-1 0 0 0,0 1 0 0 0,0-1 0 0 0,1 1 0 0 0,-1-1 0 0 0,0 1 0 0 0,1-1 0 0 0,-1 1 0 0 0,1-1 0 0 0,-1 1 0 0 0,1-1 0 0 0,0 0 1 0 0,-1 1-1 0 0,1-1 0 0 0,0 0 0 0 0,0 0 0 0 0,0 1 0 0 0,0-1 0 0 0,0 0 0 0 0,0 0 0 0 0,1 0 0 0 0,-1 0 0 0 0,0 0 0 0 0,0-1 0 0 0,1 1 1 0 0,-1 0-1 0 0,0-1 0 0 0,1 1 0 0 0,-1-1 0 0 0,3 1 0 0 0,5 3 233 0 0,0-2-1 0 0,1 0 1 0 0,15 2 0 0 0,-22-3-194 0 0,42 2 384 0 0,0-1 0 0 0,49-6 0 0 0,-50 2-394 0 0,73-5 3 0 0,46-2-20 0 0,231-14 49 0 0,-243 11 38 0 0,-81 10 5 0 0,1 4 1 0 0,76 11-1 0 0,-79-6-83 0 0,241 32 28 0 0,-167-10-64 0 0,29 5 0 0 0,-133-29 0 0 0,0-1 0 0 0,59-2 0 0 0,-66-5 0 0 0,-1-2 0 0 0,53-14-1 0 0,-19 3 13 0 0,-12 3 457 0 0,-43 12-359 0 0,-8 1-53 0 0,1-1 0 0 0,-1 1 0 0 0,1 0 1 0 0,-1 0-1 0 0,1 0 0 0 0,-1 0 0 0 0,1 0 1 0 0,-1 0-1 0 0,4 1 0 0 0,-5-1-53 0 0,1 1 1 0 0,-1-1-1 0 0,1 0 1 0 0,-1 1-1 0 0,1-1 0 0 0,-1 1 1 0 0,0-1-1 0 0,1 1 1 0 0,-1 0-1 0 0,0-1 0 0 0,0 1 1 0 0,1-1-1 0 0,-1 1 1 0 0,0 0-1 0 0,0-1 0 0 0,0 1 1 0 0,1-1-1 0 0,-1 1 1 0 0,0 0-1 0 0,0-1 0 0 0,0 1 1 0 0,0 0-1 0 0,0-1 1 0 0,-1 1-1 0 0,1 0 0 0 0,0-1 1 0 0,0 1-1 0 0,0 0 1 0 0,-2 8-112 0 0,-2 2-12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1:19.938"/>
    </inkml:context>
    <inkml:brush xml:id="br0">
      <inkml:brushProperty name="width" value="0.1" units="cm"/>
      <inkml:brushProperty name="height" value="0.1" units="cm"/>
      <inkml:brushProperty name="color" value="#E71224"/>
    </inkml:brush>
  </inkml:definitions>
  <inkml:trace contextRef="#ctx0" brushRef="#br0">781 124 799 0 0,'0'5'163'0'0,"-1"-1"0"0"0,0 1 0 0 0,0 0 0 0 0,0-1 0 0 0,-1 1 0 0 0,0-1 0 0 0,0 1 0 0 0,0-1-1 0 0,-4 6 1 0 0,-28 39 2044 0 0,28-41-2059 0 0,-29 34 621 0 0,-2-2-1 0 0,-79 66 1 0 0,86-79-543 0 0,-167 133 79 0 0,166-138-259 0 0,0-2-1 0 0,-2-1 1 0 0,0-1-1 0 0,-62 22 0 0 0,92-39-30 0 0,0 0-1 0 0,0 0 0 0 0,1 0 0 0 0,-1-1 0 0 0,0 1 0 0 0,0-1 1 0 0,0 1-1 0 0,1-1 0 0 0,-1 0 0 0 0,0 0 0 0 0,0-1 0 0 0,0 1 1 0 0,0-1-1 0 0,1 1 0 0 0,-5-2 0 0 0,6 1-6 0 0,0 0 1 0 0,-1 0-1 0 0,1 0 1 0 0,0 0-1 0 0,0 0 0 0 0,0-1 1 0 0,0 1-1 0 0,0 0 0 0 0,0 0 1 0 0,0-1-1 0 0,1 1 0 0 0,-1-1 1 0 0,0 1-1 0 0,1 0 1 0 0,-1-1-1 0 0,1 1 0 0 0,-1-1 1 0 0,1 0-1 0 0,0 1 0 0 0,0-1 1 0 0,0 1-1 0 0,0-1 0 0 0,0 1 1 0 0,0-1-1 0 0,0 0 1 0 0,0 1-1 0 0,1-1 0 0 0,-1-1 1 0 0,5-17 32 0 0,0-1-1 0 0,1 1 1 0 0,8-19 0 0 0,8-23 28 0 0,-1-31-38 0 0,16-153 0 0 0,-27 165-27 0 0,-6 58-4 0 0,-1-4 0 0 0,2-27 0 0 0,30 158-264 0 0,-25-65 264 0 0,0-1 0 0 0,28 70 0 0 0,1-30 215 0 0,76 112 1 0 0,-73-126-175 0 0,-41-62-30 0 0,0 0-1 0 0,1 1 0 0 0,-1-1 1 0 0,0 0-1 0 0,0 1 0 0 0,0-1 1 0 0,0 1-1 0 0,-1 0 0 0 0,1-1 1 0 0,-1 1-1 0 0,1 3 0 0 0,-9-24 472 0 0,-4-7-430 0 0,-1 2 1 0 0,-1 0 0 0 0,-25-31-1 0 0,-33-27-172 0 0,30 37 78 0 0,41 43 40 0 0,1 0 1 0 0,-1 1 0 0 0,1-1 0 0 0,-1 0 0 0 0,0 0-1 0 0,0 1 1 0 0,1-1 0 0 0,-1 0 0 0 0,0 1 0 0 0,0-1-1 0 0,0 1 1 0 0,0-1 0 0 0,0 1 0 0 0,0-1 0 0 0,0 1-1 0 0,0 0 1 0 0,0-1 0 0 0,0 1 0 0 0,0 0 0 0 0,0 0-1 0 0,0 0 1 0 0,0 0 0 0 0,0 0 0 0 0,0 0 0 0 0,0 0-1 0 0,0 0 1 0 0,0 0 0 0 0,0 0 0 0 0,0 1 0 0 0,0-1-1 0 0,0 0 1 0 0,0 1 0 0 0,0-1 0 0 0,0 1-1 0 0,1-1 1 0 0,-1 1 0 0 0,-1 0 0 0 0,-3 3-8 0 0,1 1-1 0 0,0-1 1 0 0,0 1 0 0 0,1 0 0 0 0,-6 8 0 0 0,-8 10-8 0 0,-86 84-36 0 0,95-99 50 0 0,-1 1 1 0 0,2-1-1 0 0,-1 2 0 0 0,1-1 1 0 0,0 1-1 0 0,1 1 0 0 0,-7 14 1 0 0,13-24-1 0 0,-1 0 0 0 0,0 1 0 0 0,1-1 1 0 0,0 1-1 0 0,-1-1 0 0 0,1 1 0 0 0,0-1 1 0 0,0 1-1 0 0,0 0 0 0 0,0-1 0 0 0,0 1 1 0 0,0-1-1 0 0,0 1 0 0 0,0-1 0 0 0,1 1 0 0 0,-1-1 1 0 0,1 1-1 0 0,-1-1 0 0 0,1 1 0 0 0,0-1 1 0 0,1 3-1 0 0,-1-3 4 0 0,1 1 1 0 0,0 0 0 0 0,0-1-1 0 0,0 1 1 0 0,0-1 0 0 0,0 1-1 0 0,0-1 1 0 0,0 0-1 0 0,0 0 1 0 0,0 0 0 0 0,1 0-1 0 0,3 1 1 0 0,4 0 28 0 0,0 0-1 0 0,0-1 1 0 0,0 0 0 0 0,0-1 0 0 0,15 0-1 0 0,8-4 109 0 0,-1 0 0 0 0,0-2 0 0 0,46-15-1 0 0,90-44 176 0 0,-143 54-254 0 0,1 1 0 0 0,1 2 0 0 0,35-8 0 0 0,-55 14-72 0 0,0 1 0 0 0,0 0 0 0 0,1 0 0 0 0,-1 1-1 0 0,0 0 1 0 0,0 0 0 0 0,1 1 0 0 0,-1 0 0 0 0,0 0 0 0 0,0 1 0 0 0,0 0 0 0 0,0 0 0 0 0,0 1 0 0 0,0-1 0 0 0,-1 1 0 0 0,1 1-1 0 0,10 7 1 0 0,3 7-147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1:27.955"/>
    </inkml:context>
    <inkml:brush xml:id="br0">
      <inkml:brushProperty name="width" value="0.1" units="cm"/>
      <inkml:brushProperty name="height" value="0.1" units="cm"/>
      <inkml:brushProperty name="color" value="#E71224"/>
    </inkml:brush>
  </inkml:definitions>
  <inkml:trace contextRef="#ctx0" brushRef="#br0">832 204 455 0 0,'-18'-38'32'0'0,"17"37"320"0"0,5-12 371 0 0,3 8-714 0 0,-6 4 97 0 0,1 0-1 0 0,-1 0 0 0 0,1 0 1 0 0,-1 0-1 0 0,0 0 0 0 0,1 0 1 0 0,-1-1-1 0 0,0 1 0 0 0,0 0 1 0 0,1-2-1 0 0,-2 3-50 0 0,0 0 0 0 0,0 0-1 0 0,0-1 1 0 0,0 1 0 0 0,-1 0-1 0 0,1 0 1 0 0,0 0 0 0 0,0 0-1 0 0,0 0 1 0 0,0-1 0 0 0,0 1 0 0 0,-1 0-1 0 0,1 0 1 0 0,0 0 0 0 0,0 0-1 0 0,0 0 1 0 0,0 0 0 0 0,-1 0-1 0 0,1 0 1 0 0,0 0 0 0 0,0 0-1 0 0,0 0 1 0 0,-1 0 0 0 0,1 0 0 0 0,0 0-1 0 0,0 0 1 0 0,0 0 0 0 0,-1 0-1 0 0,1 0 1 0 0,0 0 0 0 0,0 0-1 0 0,0 0 1 0 0,-1 0 0 0 0,1 0 0 0 0,0 0-1 0 0,0 0 1 0 0,0 0 0 0 0,0 0-1 0 0,-1 0 1 0 0,1 1 0 0 0,0-1-1 0 0,0 0 1 0 0,0 0 0 0 0,0 0 0 0 0,-1 0-1 0 0,1 1 1 0 0,-11 5 540 0 0,9-5-486 0 0,-6 6-1 0 0,-1 0 1 0 0,1 0 0 0 0,0 0 0 0 0,1 1-1 0 0,0 1 1 0 0,0-1 0 0 0,-9 16 0 0 0,-10 12-65 0 0,-113 104-59 0 0,6-7 205 0 0,75-75 50 0 0,7-7-79 0 0,49-49-154 0 0,1 0 0 0 0,-1 0 0 0 0,1 0 0 0 0,-1 0-1 0 0,1 0 1 0 0,0 0 0 0 0,0 1 0 0 0,0-1-1 0 0,0 0 1 0 0,-1 5 0 0 0,2-7-3 0 0,0 0 1 0 0,0 0-1 0 0,1 0 1 0 0,-1 0-1 0 0,0 0 1 0 0,1 0-1 0 0,-1 0 0 0 0,0 0 1 0 0,0 0-1 0 0,1 0 1 0 0,-1 0-1 0 0,0 0 0 0 0,0 0 1 0 0,1 0-1 0 0,-1 0 1 0 0,0 0-1 0 0,0 0 0 0 0,1-1 1 0 0,-1 1-1 0 0,0 0 1 0 0,0 0-1 0 0,1 0 0 0 0,-1 0 1 0 0,0-1-1 0 0,0 1 1 0 0,0 0-1 0 0,0 0 0 0 0,1-1 1 0 0,-1 1-1 0 0,0 0 1 0 0,0 0-1 0 0,0 0 1 0 0,0-1-1 0 0,8-12 71 0 0,-5 8-33 0 0,5-6-9 0 0,0-1 0 0 0,-1 0 0 0 0,0 0 0 0 0,-1-1 0 0 0,-1 0 1 0 0,7-25-1 0 0,-9 27-24 0 0,-1 0 1 0 0,-1 0-1 0 0,0 0 1 0 0,0 0-1 0 0,-1-1 1 0 0,-1 1-1 0 0,1 0 0 0 0,-2 0 1 0 0,0 0-1 0 0,-3-11 1 0 0,-6-11 9 0 0,-27-60 1 0 0,7 22 21 0 0,-14-28-28 0 0,37 84-13 0 0,-1 1-1 0 0,0 1 0 0 0,0-1 1 0 0,-19-18-1 0 0,26 30 1 0 0,1 1 0 0 0,-1 0 0 0 0,1 0 0 0 0,-1 0 0 0 0,0 0 0 0 0,1 0 0 0 0,-1 0 0 0 0,0 0 0 0 0,0 1 0 0 0,0-1 0 0 0,1 0 0 0 0,-1 1 0 0 0,0 0 0 0 0,0-1 0 0 0,0 1 0 0 0,-4 0 0 0 0,6 0 0 0 0,-1 0 0 0 0,1 0 0 0 0,-1 1 0 0 0,0-1 0 0 0,1 0 0 0 0,-1 0 0 0 0,1 0 0 0 0,-1 1 0 0 0,1-1 0 0 0,-1 0 0 0 0,1 0 0 0 0,-1 1 0 0 0,1-1 0 0 0,-1 0 0 0 0,1 1 0 0 0,0-1 0 0 0,-1 1 0 0 0,1-1 0 0 0,-1 1 0 0 0,1-1 0 0 0,0 0 0 0 0,-1 2 0 0 0,1-1 0 0 0,0 0 0 0 0,-1 0 0 0 0,1 0 0 0 0,0 0 0 0 0,0 0 0 0 0,0 1 0 0 0,0-1 0 0 0,0 0 0 0 0,0 0 0 0 0,1 0 0 0 0,-1 0 0 0 0,0 0 0 0 0,1 0 0 0 0,-1 0 0 0 0,0 0 0 0 0,2 2 0 0 0,3 7-2 0 0,1-1 1 0 0,1 1-1 0 0,0-1 0 0 0,0 0 0 0 0,1 0 0 0 0,0-1 0 0 0,13 11 0 0 0,-11-11 2 0 0,0 1 1 0 0,-1 0-1 0 0,0 1 0 0 0,-1 0 1 0 0,0 0-1 0 0,7 13 0 0 0,-2 7 15 0 0,-1 1 1 0 0,-1 1-1 0 0,-2 0 0 0 0,7 40 1 0 0,-10-39-6 0 0,1-1 0 0 0,2 0 1 0 0,1 0-1 0 0,20 39 0 0 0,-25-60 25 0 0,1 0-1 0 0,1-1 1 0 0,-1 0-1 0 0,13 13 1 0 0,-17-21-12 0 0,0 1 0 0 0,0-1 0 0 0,1 0 0 0 0,-1 0 0 0 0,0 0 0 0 0,1-1 1 0 0,0 1-1 0 0,-1-1 0 0 0,1 1 0 0 0,0-1 0 0 0,0 0 0 0 0,0 0 0 0 0,0 0 0 0 0,0 0 0 0 0,0-1 0 0 0,0 1 0 0 0,0-1 1 0 0,0 1-1 0 0,0-1 0 0 0,0 0 0 0 0,0-1 0 0 0,5 0 0 0 0,0-1 40 0 0,-1-1 0 0 0,0 0-1 0 0,1 0 1 0 0,-1 0 0 0 0,-1-1 0 0 0,1 0-1 0 0,0-1 1 0 0,-1 0 0 0 0,0 0 0 0 0,0 0-1 0 0,-1 0 1 0 0,1-1 0 0 0,-1 0 0 0 0,0 0-1 0 0,-1-1 1 0 0,1 1 0 0 0,5-13 0 0 0,-2 3-38 0 0,-1-1 0 0 0,0 0 0 0 0,-2 0 1 0 0,0-1-1 0 0,0 1 0 0 0,2-30 1 0 0,-2 16-17 0 0,2-24-7 0 0,-7 50-2 0 0,0 1 0 0 0,0 0 0 0 0,0 0 0 0 0,-1-1-1 0 0,0 1 1 0 0,0 0 0 0 0,0 0 0 0 0,0 0 0 0 0,0 0 0 0 0,-3-5 0 0 0,3 7 0 0 0,0 1 0 0 0,0 0 0 0 0,0-1 0 0 0,-1 1 0 0 0,1 0 0 0 0,0 0 0 0 0,0 0 0 0 0,-1 0 0 0 0,1 0 0 0 0,-1 0 0 0 0,1 0 0 0 0,-1 0 0 0 0,1 0 0 0 0,-1 1 0 0 0,0-1 0 0 0,1 1 0 0 0,-1-1 0 0 0,0 1 0 0 0,1-1 0 0 0,-1 1 0 0 0,0 0 0 0 0,0 0 0 0 0,1 0 0 0 0,-1 0 0 0 0,0 0 0 0 0,0 1 0 0 0,-2 0 0 0 0,-7 1 0 0 0,1 1 0 0 0,0 0 0 0 0,-15 7 0 0 0,11-4 0 0 0,-217 75-144 0 0,223-78 140 0 0,-207 70 584 0 0,191-65-346 0 0,-47 10 0 0 0,53-14-187 0 0,6-3 3 0 0,8-6 20 0 0,4 4-61 0 0,0-1 0 0 0,1 1 0 0 0,-1 0 0 0 0,0 0-1 0 0,1 0 1 0 0,-1 0 0 0 0,0 1 0 0 0,1-1 0 0 0,-1 0-1 0 0,1 0 1 0 0,0 0 0 0 0,-1 0 0 0 0,1 0 0 0 0,0 0 0 0 0,0 0-1 0 0,8-6 23 0 0,1 0-1 0 0,-1 0 1 0 0,1 1-1 0 0,1 0 0 0 0,-1 1 1 0 0,1 0-1 0 0,0 1 1 0 0,0 0-1 0 0,20-4 0 0 0,-25 7-59 0 0,-1 0-1 0 0,1 0 0 0 0,0 0 0 0 0,12 2 0 0 0,-16-1-7 0 0,0 0-1 0 0,1 0 0 0 0,-1 1 0 0 0,0 0 0 0 0,1-1 1 0 0,-1 1-1 0 0,0 0 0 0 0,0 0 0 0 0,0 0 0 0 0,0 0 1 0 0,0 1-1 0 0,0-1 0 0 0,0 0 0 0 0,4 4 0 0 0,4 9-854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1:46.935"/>
    </inkml:context>
    <inkml:brush xml:id="br0">
      <inkml:brushProperty name="width" value="0.1" units="cm"/>
      <inkml:brushProperty name="height" value="0.1" units="cm"/>
      <inkml:brushProperty name="color" value="#E71224"/>
    </inkml:brush>
  </inkml:definitions>
  <inkml:trace contextRef="#ctx0" brushRef="#br0">871 101 2327 0 0,'-3'3'198'0'0,"1"0"-1"0"0,-1-1 0 0 0,0 1 1 0 0,0 0-1 0 0,0-1 0 0 0,0 0 0 0 0,0 1 1 0 0,0-1-1 0 0,-7 3 0 0 0,-8 6 181 0 0,-43 35 415 0 0,3 3-1 0 0,-53 57 0 0 0,86-79-617 0 0,-44 34 0 0 0,61-54-30 0 0,-2 0-1 0 0,1-1 0 0 0,-1-1 0 0 0,0 1 0 0 0,0-1 1 0 0,0-1-1 0 0,-1 0 0 0 0,1-1 0 0 0,-15 3 0 0 0,24-6-121 0 0,0 1 0 0 0,1-1-1 0 0,-1 0 1 0 0,0 0 0 0 0,1 0 0 0 0,-1 0-1 0 0,0 0 1 0 0,1 0 0 0 0,-1-1-1 0 0,0 1 1 0 0,1 0 0 0 0,-1 0-1 0 0,0 0 1 0 0,1-1 0 0 0,-1 1-1 0 0,1 0 1 0 0,-1-1 0 0 0,0 1-1 0 0,1 0 1 0 0,-1-1 0 0 0,1 1 0 0 0,-1-1-1 0 0,1 1 1 0 0,-1-1 0 0 0,1 1-1 0 0,0-1 1 0 0,-1 1 0 0 0,1-1-1 0 0,0 1 1 0 0,-1-1 0 0 0,1 0-1 0 0,0 1 1 0 0,-1-1 0 0 0,1 0 0 0 0,0 1-1 0 0,0-1 1 0 0,0 0 0 0 0,0 1-1 0 0,0-1 1 0 0,0 0 0 0 0,0 1-1 0 0,0-1 1 0 0,0 0 0 0 0,0 0-1 0 0,0-6 23 0 0,1 1 0 0 0,0 0 0 0 0,2-12 0 0 0,-1 11 0 0 0,8-47 63 0 0,-2 14-57 0 0,-2 0-1 0 0,1-54 1 0 0,-7 81-48 0 0,0 1 1 0 0,-1 0-1 0 0,-1-1 1 0 0,0 1 0 0 0,-1 0-1 0 0,0 0 1 0 0,0 0-1 0 0,-2 1 1 0 0,1-1 0 0 0,-1 1-1 0 0,-1 0 1 0 0,-8-12-1 0 0,12 21-2 0 0,0 0 0 0 0,0-1-1 0 0,0 1 1 0 0,0 0-1 0 0,0 0 1 0 0,0 0 0 0 0,-1 0-1 0 0,1 0 1 0 0,-1 1-1 0 0,-4-3 1 0 0,6 4-2 0 0,1 0 1 0 0,-1-1-1 0 0,0 1 0 0 0,1 0 1 0 0,-1 0-1 0 0,0 0 0 0 0,0 0 1 0 0,1 0-1 0 0,-1 0 0 0 0,0 0 1 0 0,1 0-1 0 0,-1 0 0 0 0,0 0 1 0 0,1 0-1 0 0,-1 0 0 0 0,0 1 1 0 0,1-1-1 0 0,-1 0 0 0 0,-1 1 1 0 0,2 0-5 0 0,-1-1 1 0 0,0 1 0 0 0,0 0-1 0 0,1 0 1 0 0,-1 0 0 0 0,1 0 0 0 0,-1-1-1 0 0,1 1 1 0 0,-1 0 0 0 0,1 0-1 0 0,-1 0 1 0 0,1 0 0 0 0,0 0 0 0 0,0 0-1 0 0,-1 0 1 0 0,1 0 0 0 0,0 2-1 0 0,0 6 5 0 0,0-1-1 0 0,0 1 1 0 0,1 0-1 0 0,0-1 1 0 0,1 1-1 0 0,-1-1 1 0 0,2 1-1 0 0,-1-1 1 0 0,1 0-1 0 0,1 0 1 0 0,-1 0-1 0 0,1 0 1 0 0,6 9-1 0 0,4 3 74 0 0,1 1 0 0 0,1-2 0 0 0,24 25-1 0 0,-12-16 30 0 0,70 73 39 0 0,-78-80-37 0 0,1 0-1 0 0,0-2 1 0 0,2 0-1 0 0,0-1 1 0 0,36 20-1 0 0,-56-36-91 0 0,18 7 141 0 0,-21-9-149 0 0,1 0 0 0 0,-1 0 0 0 0,1 1 0 0 0,-1-1 0 0 0,0 0 0 0 0,1 0-1 0 0,-1 0 1 0 0,1 0 0 0 0,-1 0 0 0 0,1 0 0 0 0,-1 0 0 0 0,1 0-1 0 0,-1-1 1 0 0,0 1 0 0 0,1 0 0 0 0,-1 0 0 0 0,1 0 0 0 0,-1 0 0 0 0,0-1-1 0 0,1 1 1 0 0,-1 0 0 0 0,0 0 0 0 0,1-1 0 0 0,-1 1 0 0 0,0 0 0 0 0,1 0-1 0 0,-1-1 1 0 0,0 1 0 0 0,1 0 0 0 0,-1-1 0 0 0,0 1 0 0 0,0 0-1 0 0,1-1 1 0 0,-1 1 0 0 0,0-1 0 0 0,0 1 0 0 0,0-1 0 0 0,0 1 0 0 0,0 0-1 0 0,0-1 1 0 0,1 1 0 0 0,-1-1 0 0 0,1-5 11 0 0,-1 0 1 0 0,1-1-1 0 0,-1 1 0 0 0,0 0 1 0 0,0 0-1 0 0,-1 0 1 0 0,0-1-1 0 0,0 1 0 0 0,-1 0 1 0 0,1 0-1 0 0,-1 0 0 0 0,0 1 1 0 0,-1-1-1 0 0,1 0 0 0 0,-1 1 1 0 0,-1 0-1 0 0,1-1 0 0 0,-1 1 1 0 0,1 0-1 0 0,-1 1 1 0 0,-1-1-1 0 0,1 1 0 0 0,-1 0 1 0 0,-9-7-1 0 0,5 5-9 0 0,1 0 0 0 0,-1 1 0 0 0,0 0-1 0 0,0 0 1 0 0,-1 1 0 0 0,1 0 0 0 0,-1 1 0 0 0,0 0 0 0 0,0 1 0 0 0,0 0 0 0 0,0 0-1 0 0,-1 1 1 0 0,1 1 0 0 0,0-1 0 0 0,0 2 0 0 0,-1-1 0 0 0,1 2 0 0 0,0-1-1 0 0,-11 4 1 0 0,-25 8-6 0 0,1 2 0 0 0,0 2 0 0 0,1 2 0 0 0,-52 32 0 0 0,76-38 0 0 0,1 1 0 0 0,0 0 0 0 0,-20 22 0 0 0,-17 13 0 0 0,50-46 0 0 0,1 1 0 0 0,1 1 0 0 0,-1-1 0 0 0,1 1 0 0 0,0 0 0 0 0,0 0 0 0 0,0 0 0 0 0,1 0 0 0 0,-5 10 0 0 0,7-13 0 0 0,0 0 0 0 0,1 0 0 0 0,-1 0 0 0 0,1 0 0 0 0,-1 0 0 0 0,1 0 0 0 0,0 0 0 0 0,0 0 0 0 0,0 0 0 0 0,0 0 0 0 0,0 0 0 0 0,1 0 0 0 0,-1 0 0 0 0,0 0 0 0 0,1 0 0 0 0,0-1 0 0 0,-1 1 0 0 0,1 0 0 0 0,0 0 0 0 0,0 0 0 0 0,0 0 0 0 0,0-1 0 0 0,0 1 0 0 0,1-1 0 0 0,-1 1 0 0 0,0-1 0 0 0,1 1 0 0 0,-1-1 0 0 0,1 0 0 0 0,0 1 0 0 0,-1-1 0 0 0,1 0 0 0 0,3 1 0 0 0,0 1 38 0 0,1 0 0 0 0,-1-1 0 0 0,1 0-1 0 0,0 0 1 0 0,-1 0 0 0 0,1-1-1 0 0,0 1 1 0 0,0-1 0 0 0,0-1 0 0 0,0 1-1 0 0,0-1 1 0 0,0-1 0 0 0,0 1 0 0 0,0-1-1 0 0,0 0 1 0 0,0 0 0 0 0,0 0-1 0 0,0-1 1 0 0,-1 0 0 0 0,1 0 0 0 0,10-6-1 0 0,7-5 240 0 0,0-1 0 0 0,-1-1-1 0 0,34-30 1 0 0,-37 29-207 0 0,50-48 376 0 0,-45 40-297 0 0,31-23 1 0 0,-51 44-146 0 0,-1 1 0 0 0,0 0-1 0 0,1 0 1 0 0,0 0 0 0 0,-1 0-1 0 0,9-2 1 0 0,-12 4-8 0 0,1 0 0 0 0,-1-1 0 0 0,0 1 0 0 0,1 0 0 0 0,-1 0 1 0 0,1 0-1 0 0,-1 0 0 0 0,1 0 0 0 0,-1 0 0 0 0,1 0 0 0 0,-1 0 0 0 0,0 0 0 0 0,1 1 0 0 0,-1-1 1 0 0,1 0-1 0 0,-1 0 0 0 0,0 0 0 0 0,1 0 0 0 0,-1 1 0 0 0,1-1 0 0 0,-1 0 0 0 0,0 0 0 0 0,1 1 1 0 0,-1-1-1 0 0,0 0 0 0 0,1 1 0 0 0,-1 0-18 0 0,1 0 0 0 0,-1 0 0 0 0,0 0-1 0 0,0 1 1 0 0,0-1 0 0 0,1 0 0 0 0,-1 0 0 0 0,0 0 0 0 0,-1 0 0 0 0,1 0 0 0 0,0 0-1 0 0,0 1 1 0 0,0-1 0 0 0,-1 0 0 0 0,0 2 0 0 0,-4 13-583 0 0,-1 0-1 0 0,-15 25 1 0 0,2-6-834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1:53.793"/>
    </inkml:context>
    <inkml:brush xml:id="br0">
      <inkml:brushProperty name="width" value="0.1" units="cm"/>
      <inkml:brushProperty name="height" value="0.1" units="cm"/>
      <inkml:brushProperty name="color" value="#E71224"/>
    </inkml:brush>
  </inkml:definitions>
  <inkml:trace contextRef="#ctx0" brushRef="#br0">937 66 5039 0 0,'0'0'3'0'0,"0"0"0"0"0,0 0 0 0 0,0 0 0 0 0,0 0 0 0 0,0 0-1 0 0,0 1 1 0 0,0-1 0 0 0,0 0 0 0 0,0 0 0 0 0,0 0 0 0 0,1 0 0 0 0,-1 0-1 0 0,0 1 1 0 0,0-1 0 0 0,0 0 0 0 0,0 0 0 0 0,0 0 0 0 0,0 0-1 0 0,-1 1 1 0 0,1-1 0 0 0,0 0 0 0 0,0 0 0 0 0,0 0 0 0 0,0 0 0 0 0,0 0-1 0 0,0 1 1 0 0,0-1 0 0 0,0 0 0 0 0,0 0 0 0 0,0 0 0 0 0,0 0-1 0 0,0 0 1 0 0,-1 0 0 0 0,1 1 0 0 0,0-1 0 0 0,0 0 0 0 0,0 0 0 0 0,0 0-1 0 0,-1 0 1 0 0,-5-3 152 0 0,5 3-141 0 0,0-1 0 0 0,0 0 0 0 0,-1 1 0 0 0,1-1 0 0 0,0 1 0 0 0,0 0 0 0 0,0-1 0 0 0,0 1 0 0 0,0 0 0 0 0,0-1 0 0 0,-1 1 0 0 0,1 0 0 0 0,0 0 0 0 0,0 0-1 0 0,0 0 1 0 0,-1 0 0 0 0,0 1 0 0 0,-27 8 99 0 0,-11 6 158 0 0,-23 23-131 0 0,42-23-146 0 0,-34 15 0 0 0,-2-2 400 0 0,2 2 0 0 0,0 2 0 0 0,-84 66 0 0 0,40-17-138 0 0,-153 121-130 0 0,250-201-108 0 0,0 1 0 0 0,0-1 0 0 0,0 1 0 0 0,0-1 0 0 0,0 0 1 0 0,0 0-1 0 0,0 0 0 0 0,0 0 0 0 0,0 0 0 0 0,0-1 0 0 0,0 1 0 0 0,-5 0 0 0 0,7-1-2 0 0,-1 0-1 0 0,1 0 0 0 0,-1 0 0 0 0,1-1 0 0 0,-1 1 0 0 0,1 0 1 0 0,0 0-1 0 0,-1 0 0 0 0,1-1 0 0 0,-1 1 0 0 0,1 0 0 0 0,0 0 1 0 0,-1-1-1 0 0,1 1 0 0 0,0 0 0 0 0,-1-1 0 0 0,1 1 0 0 0,0 0 0 0 0,0-1 1 0 0,-1 1-1 0 0,1 0 0 0 0,0-1 0 0 0,-1 0 0 0 0,-1-19 502 0 0,4 3-226 0 0,1 0 1 0 0,1 1 0 0 0,0-1-1 0 0,1 1 1 0 0,8-19 0 0 0,42-75 490 0 0,-30 66-748 0 0,-3-1 1 0 0,-1-1 0 0 0,20-63-1 0 0,-37 93-32 0 0,3-5 11 0 0,-2 0-1 0 0,-1 1 0 0 0,0-2 1 0 0,1-34-1 0 0,-6 84-72 0 0,0-19 23 0 0,0 0 0 0 0,1 0 0 0 0,0 0 0 0 0,1 0 0 0 0,2 11 0 0 0,3 2 10 0 0,1-1 1 0 0,1 0 0 0 0,1 0-1 0 0,1 0 1 0 0,15 23 0 0 0,71 91-132 0 0,-86-122 156 0 0,81 98-25 0 0,19 26-10 0 0,-90-109 37 0 0,2 0 0 0 0,44 43 0 0 0,-66-70 3 0 0,1 0 0 0 0,0 0 1 0 0,0-1-1 0 0,-1 1 0 0 0,1 0 0 0 0,0-1 0 0 0,0 1 0 0 0,0-1 0 0 0,0 1 0 0 0,0-1 0 0 0,0 1 0 0 0,0-1 0 0 0,0 0 1 0 0,0 1-1 0 0,0-1 0 0 0,0 0 0 0 0,2 0 0 0 0,-3 0 2 0 0,1 0 1 0 0,-1 0-1 0 0,1-1 0 0 0,-1 1 1 0 0,1 0-1 0 0,-1 0 0 0 0,1-1 1 0 0,-1 1-1 0 0,0 0 0 0 0,1-1 1 0 0,-1 1-1 0 0,1 0 0 0 0,-1-1 1 0 0,0 1-1 0 0,1-1 0 0 0,-1 1 1 0 0,0-1-1 0 0,1 1 1 0 0,-1 0-1 0 0,0-1 0 0 0,0 1 1 0 0,0-1-1 0 0,1 0 0 0 0,-1-2 16 0 0,1 0 0 0 0,-1 0-1 0 0,1 0 1 0 0,-1 0 0 0 0,0 0-1 0 0,0 0 1 0 0,-1 0 0 0 0,1 0-1 0 0,0 0 1 0 0,-1 1 0 0 0,-1-4-1 0 0,-7-16 51 0 0,-1 1 0 0 0,-1 0 0 0 0,0 1 0 0 0,-2 0-1 0 0,0 1 1 0 0,-2 0 0 0 0,0 1 0 0 0,-26-23 0 0 0,-30-32-29 0 0,4-3 0 0 0,-62-92 0 0 0,114 148-72 0 0,-35-36 0 0 0,50 55 27 0 0,-1 0 1 0 0,1 1-1 0 0,-1-1 0 0 0,1 1 0 0 0,-1-1 0 0 0,1 1 0 0 0,-1-1 0 0 0,1 1 1 0 0,-1-1-1 0 0,0 1 0 0 0,1 0 0 0 0,-1-1 0 0 0,0 1 0 0 0,1 0 0 0 0,-1 0 0 0 0,0-1 1 0 0,1 1-1 0 0,-1 0 0 0 0,0 0 0 0 0,0 0 0 0 0,1 0 0 0 0,-1 0 0 0 0,0 0 1 0 0,1 0-1 0 0,-1 0 0 0 0,0 0 0 0 0,0 0 0 0 0,1 1 0 0 0,-1-1 0 0 0,0 0 1 0 0,1 0-1 0 0,-1 1 0 0 0,0-1 0 0 0,1 0 0 0 0,-1 1 0 0 0,0-1 0 0 0,1 0 0 0 0,-1 1 1 0 0,1-1-1 0 0,-1 1 0 0 0,1-1 0 0 0,-1 1 0 0 0,1 0 0 0 0,-1-1 0 0 0,1 1 1 0 0,0-1-1 0 0,-1 1 0 0 0,1 0 0 0 0,0-1 0 0 0,-1 1 0 0 0,1 0 0 0 0,0-1 1 0 0,0 2-1 0 0,-2 2-14 0 0,1 0 0 0 0,0-1-1 0 0,0 1 1 0 0,0 0 0 0 0,1-1 0 0 0,-1 1 0 0 0,1 0 0 0 0,0 0 0 0 0,0 6 0 0 0,4 4-23 0 0,0 0 0 0 0,1 0 1 0 0,1 0-1 0 0,11 21 0 0 0,-8-18-4 0 0,-1 1 0 0 0,7 21 0 0 0,-5 2 91 0 0,-1-1 0 0 0,-3 1 0 0 0,-1 0 0 0 0,-1 70 0 0 0,-4-111-17 0 0,0 1-1 0 0,0 0 1 0 0,0 0-1 0 0,0-1 1 0 0,0 1-1 0 0,0 0 1 0 0,0 0 0 0 0,0-1-1 0 0,1 1 1 0 0,-1 0-1 0 0,0 0 1 0 0,0-1 0 0 0,1 1-1 0 0,-1 0 1 0 0,1-1-1 0 0,-1 1 1 0 0,1 0 0 0 0,-1-1-1 0 0,1 1 1 0 0,-1-1-1 0 0,1 1 1 0 0,-1-1-1 0 0,1 1 1 0 0,0-1 0 0 0,-1 1-1 0 0,1-1 1 0 0,0 0-1 0 0,-1 1 1 0 0,1-1 0 0 0,1 1-1 0 0,2-1 97 0 0,0 1 0 0 0,0 0 0 0 0,0-1 0 0 0,1 0 0 0 0,3 0-1 0 0,21 1 211 0 0,-22 2-396 0 0,0 0 0 0 0,1 0 0 0 0,-1 0 0 0 0,0 1 0 0 0,-1-1-1 0 0,1 2 1 0 0,-1-1 0 0 0,0 1 0 0 0,0 0 0 0 0,0 0 0 0 0,-1 1 0 0 0,1 0 0 0 0,-1 0 0 0 0,-1 0 0 0 0,1 0 0 0 0,5 12 0 0 0,5 12-4586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3:24.802"/>
    </inkml:context>
    <inkml:brush xml:id="br0">
      <inkml:brushProperty name="width" value="0.1" units="cm"/>
      <inkml:brushProperty name="height" value="0.1" units="cm"/>
      <inkml:brushProperty name="color" value="#E71224"/>
    </inkml:brush>
  </inkml:definitions>
  <inkml:trace contextRef="#ctx0" brushRef="#br0">765 123 2127 0 0,'5'-7'-81'0'0,"1"1"1339"0"0,-5 6-1188 0 0,-1 1 1 0 0,1-1 0 0 0,-1 0 0 0 0,0 1 0 0 0,1-1 0 0 0,-1 1 0 0 0,0-1 0 0 0,1 1 0 0 0,-1-1 0 0 0,0 1 0 0 0,0-1-1 0 0,0 1 1 0 0,1-1 0 0 0,-1 1 0 0 0,0-1 0 0 0,0 1 0 0 0,0-1 0 0 0,0 1 0 0 0,0 0 0 0 0,0-1 0 0 0,0 1-1 0 0,0 2 60 0 0,0-1 0 0 0,0 0 0 0 0,0 0-1 0 0,-1 1 1 0 0,1-1 0 0 0,-1 0 0 0 0,1 0 0 0 0,-1 1-1 0 0,0-1 1 0 0,0 0 0 0 0,-2 3 0 0 0,-15 24 652 0 0,16-26-692 0 0,-18 25 368 0 0,-2-1 1 0 0,-1-1-1 0 0,-1-1 1 0 0,-1-1-1 0 0,-1-1 1 0 0,-43 29-1 0 0,27-22-180 0 0,24-15-123 0 0,-1-2 0 0 0,0 0-1 0 0,-35 16 1 0 0,53-29-130 0 0,0 1 0 0 0,-1-1-1 0 0,1 0 1 0 0,-1 1-1 0 0,1-1 1 0 0,-1 0 0 0 0,1 0-1 0 0,0 0 1 0 0,-1 0-1 0 0,1 0 1 0 0,-1 0 0 0 0,1 0-1 0 0,-1 0 1 0 0,1 0-1 0 0,-1-1 1 0 0,1 1 0 0 0,-1-1-1 0 0,1 1 1 0 0,0-1 0 0 0,-1 0-1 0 0,1 1 1 0 0,0-1-1 0 0,0 0 1 0 0,0 0 0 0 0,-1 0-1 0 0,1 0 1 0 0,0 0-1 0 0,0 0 1 0 0,0 0 0 0 0,-1-2-1 0 0,1 1 30 0 0,-1 0 0 0 0,1 0 0 0 0,0-1 0 0 0,0 1-1 0 0,0-1 1 0 0,0 1 0 0 0,0-1 0 0 0,0 1 0 0 0,0-1-1 0 0,1 1 1 0 0,0-1 0 0 0,-1 0 0 0 0,1 1 0 0 0,0-1-1 0 0,1-5 1 0 0,5-20 241 0 0,15-42 0 0 0,5-20-61 0 0,-24 76-184 0 0,1 0 0 0 0,-2 0 0 0 0,0 0 0 0 0,-1 0 0 0 0,-3-26-1 0 0,2 31-36 0 0,-1 1 0 0 0,0-1 1 0 0,0 1-1 0 0,-1-1 0 0 0,0 1 0 0 0,-1 0 0 0 0,0 0 0 0 0,0 0 0 0 0,-1 1 0 0 0,-8-11 0 0 0,11 15-7 0 0,-1 0 1 0 0,1 0-1 0 0,-1 0 0 0 0,0 0 1 0 0,0 1-1 0 0,0 0 0 0 0,0-1 1 0 0,0 1-1 0 0,-4-2 0 0 0,5 3-10 0 0,-1 1 0 0 0,1-1 0 0 0,0 1 0 0 0,0-1 0 0 0,-1 1 0 0 0,1 0-1 0 0,0 0 1 0 0,-1 0 0 0 0,1 0 0 0 0,0 0 0 0 0,0 1 0 0 0,-1-1 0 0 0,1 1 0 0 0,0-1 0 0 0,0 1-1 0 0,-4 2 1 0 0,2-2 0 0 0,1 0-1 0 0,0 0 1 0 0,0 1-1 0 0,0-1 1 0 0,0 1 0 0 0,0 0-1 0 0,1 0 1 0 0,-1 0-1 0 0,0 0 1 0 0,1 1-1 0 0,-1-1 1 0 0,1 1-1 0 0,0 0 1 0 0,0-1-1 0 0,0 1 1 0 0,0 0-1 0 0,1 0 1 0 0,-1 0 0 0 0,1 0-1 0 0,0 0 1 0 0,0 1-1 0 0,0-1 1 0 0,0 0-1 0 0,0 1 1 0 0,1-1-1 0 0,-1 0 1 0 0,1 1-1 0 0,0-1 1 0 0,0 1-1 0 0,0-1 1 0 0,1 0 0 0 0,-1 1-1 0 0,2 3 1 0 0,0 0 42 0 0,0 0 1 0 0,1 1-1 0 0,0-1 1 0 0,0 0-1 0 0,1 0 1 0 0,0-1-1 0 0,0 1 1 0 0,1-1 0 0 0,-1 0-1 0 0,2 0 1 0 0,-1 0-1 0 0,0-1 1 0 0,12 9-1 0 0,73 53 509 0 0,79 55 290 0 0,-160-115-773 0 0,1 0 0 0 0,-1 1 0 0 0,-1 0 0 0 0,1 0 0 0 0,-1 1 0 0 0,-1 0 0 0 0,0 0 0 0 0,0 1 0 0 0,-1 0 0 0 0,0 0 0 0 0,8 21 0 0 0,-13-30-51 0 0,-1 1-1 0 0,1-1 1 0 0,-1 0-1 0 0,1 0 1 0 0,0 0-1 0 0,0 0 1 0 0,0 0 0 0 0,-1 0-1 0 0,1 0 1 0 0,0 0-1 0 0,0 0 1 0 0,0 0-1 0 0,0 0 1 0 0,2 1-1 0 0,-3-2-9 0 0,0 0 0 0 0,1 0-1 0 0,-1 0 1 0 0,0 0-1 0 0,0 0 1 0 0,0 0 0 0 0,0 0-1 0 0,0 0 1 0 0,0 0 0 0 0,1 0-1 0 0,-1 0 1 0 0,0 0 0 0 0,0 0-1 0 0,0 0 1 0 0,0 0-1 0 0,0 0 1 0 0,0 0 0 0 0,1 0-1 0 0,-1 0 1 0 0,0 0 0 0 0,0 0-1 0 0,0 0 1 0 0,0 0 0 0 0,0 0-1 0 0,0 0 1 0 0,1 0-1 0 0,-1 0 1 0 0,0-1 0 0 0,0 1-1 0 0,0 0 1 0 0,0 0 0 0 0,0 0-1 0 0,0 0 1 0 0,0 0 0 0 0,0 0-1 0 0,0 0 1 0 0,0 0 0 0 0,0-1-1 0 0,1 1 1 0 0,-1 0-1 0 0,0 0 1 0 0,0 0 0 0 0,-2-13 47 0 0,-11-27-21 0 0,6 15 52 0 0,-14-29 0 0 0,17 45-68 0 0,0 1 0 0 0,-1 0 0 0 0,0 0 1 0 0,0 1-1 0 0,-1-1 0 0 0,0 1 0 0 0,-8-8 0 0 0,9 10-12 0 0,0 1 0 0 0,-1 0 1 0 0,1 0-1 0 0,-1 0 0 0 0,1 0 0 0 0,-1 1 0 0 0,0 0 0 0 0,-10-4 0 0 0,12 6-9 0 0,0 0 0 0 0,-1 1 0 0 0,1-1-1 0 0,0 1 1 0 0,-1 0 0 0 0,1 0 0 0 0,0 0-1 0 0,-1 1 1 0 0,1 0 0 0 0,0-1 0 0 0,-1 1 0 0 0,1 1-1 0 0,0-1 1 0 0,-5 3 0 0 0,-10 6-69 0 0,2 0 1 0 0,-1 1-1 0 0,1 1 0 0 0,-23 21 1 0 0,32-26 55 0 0,-75 68-88 0 0,-11 10 69 0 0,58-56-2 0 0,-74 61 117 0 0,102-79 171 0 0,8-11-233 0 0,0 0 0 0 0,0 0 0 0 0,0 0 1 0 0,0 0-1 0 0,0 1 0 0 0,0-1 0 0 0,0 0 0 0 0,0 0 1 0 0,0 0-1 0 0,0 0 0 0 0,0 0 0 0 0,0 1 0 0 0,0-1 0 0 0,0 0 1 0 0,0 0-1 0 0,0 0 0 0 0,1 0 0 0 0,-1 0 0 0 0,0 0 1 0 0,0 1-1 0 0,0-1 0 0 0,0 0 0 0 0,0 0 0 0 0,0 0 0 0 0,1 0 1 0 0,-1 0-1 0 0,0 0 0 0 0,0 0 0 0 0,0 0 0 0 0,0 0 1 0 0,1 0-1 0 0,-1 0 0 0 0,0 1 0 0 0,0-1 0 0 0,0 0 0 0 0,0 0 1 0 0,1 0-1 0 0,23-2 765 0 0,-19 1-807 0 0,37-7-12 0 0,-28 5 256 0 0,0 0 0 0 0,0 1 0 0 0,0 0 0 0 0,1 1 0 0 0,18 1 0 0 0,-30 0-410 0 0,0 1 1 0 0,0-1-1 0 0,0 1 0 0 0,0 0 1 0 0,0 0-1 0 0,0 0 1 0 0,0 0-1 0 0,0 0 0 0 0,0 1 1 0 0,-1-1-1 0 0,1 1 1 0 0,0 0-1 0 0,-1 0 0 0 0,0 0 1 0 0,1 0-1 0 0,-1 0 0 0 0,0 1 1 0 0,0-1-1 0 0,0 0 1 0 0,0 1-1 0 0,-1 0 0 0 0,1-1 1 0 0,-1 1-1 0 0,1 0 1 0 0,-1 0-1 0 0,0 0 0 0 0,0 0 1 0 0,0 0-1 0 0,0 5 1 0 0,4 26-5720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3:50.600"/>
    </inkml:context>
    <inkml:brush xml:id="br0">
      <inkml:brushProperty name="width" value="0.1" units="cm"/>
      <inkml:brushProperty name="height" value="0.1" units="cm"/>
      <inkml:brushProperty name="color" value="#E71224"/>
    </inkml:brush>
  </inkml:definitions>
  <inkml:trace contextRef="#ctx0" brushRef="#br0">756 198 5495 0 0,'-6'-2'594'0'0,"4"1"-386"0"0,2 6 592 0 0,-2 0-567 0 0,0 1-1 0 0,0-1 1 0 0,0 0 0 0 0,0-1 0 0 0,-1 1 0 0 0,1 0 0 0 0,-6 5-1 0 0,-7 11-6 0 0,-2-1-1 0 0,0-1 0 0 0,-1-1 1 0 0,-1 0-1 0 0,-27 19 0 0 0,-114 64 1153 0 0,97-63-643 0 0,2 2 0 0 0,-63 54 0 0 0,108-82-663 0 0,1 1 0 0 0,1 1 0 0 0,0 0 1 0 0,1 1-1 0 0,1 0 0 0 0,0 1 0 0 0,-10 18 0 0 0,34-53 240 0 0,1 0 0 0 0,1 0 1 0 0,0 2-1 0 0,21-21 0 0 0,-14 16-267 0 0,-2-1 0 0 0,22-31 0 0 0,-33 40-25 0 0,-1 0-1 0 0,0-1 1 0 0,-2 0-1 0 0,1 0 0 0 0,-2 0 1 0 0,0-1-1 0 0,-1 0 1 0 0,0 0-1 0 0,-1 0 1 0 0,-1 0-1 0 0,-1 0 0 0 0,0 0 1 0 0,-5-32-1 0 0,1 23 11 0 0,-2 0 1 0 0,0 0-1 0 0,-2 1 0 0 0,0 0 0 0 0,-2 0 1 0 0,0 1-1 0 0,-2 0 0 0 0,-16-23 0 0 0,22 37-23 0 0,-1-1 0 0 0,0 2 1 0 0,0-1-1 0 0,-1 1 0 0 0,0 0 0 0 0,-1 1 0 0 0,1 0 0 0 0,-18-11 0 0 0,25 18-8 0 0,1 0-1 0 0,-1-1 1 0 0,0 1-1 0 0,0 0 1 0 0,0 0-1 0 0,1-1 1 0 0,-1 1-1 0 0,0 0 1 0 0,0 0-1 0 0,0 0 1 0 0,0 0-1 0 0,1 0 1 0 0,-1 0-1 0 0,0 1 1 0 0,0-1-1 0 0,0 0 1 0 0,1 0-1 0 0,-1 1 1 0 0,0-1-1 0 0,0 0 1 0 0,1 1-1 0 0,-2 0 0 0 0,0 0-4 0 0,1 0-1 0 0,-1 1 0 0 0,1-1 1 0 0,-1 1-1 0 0,1 0 0 0 0,0-1 0 0 0,0 1 1 0 0,-1 0-1 0 0,0 1 0 0 0,0 2-14 0 0,0 0 0 0 0,0 1 0 0 0,0-1 0 0 0,1 0 0 0 0,0 0 0 0 0,-1 8 0 0 0,2-2 10 0 0,0 0 0 0 0,1 0 0 0 0,1-1 0 0 0,0 1 0 0 0,0 0 0 0 0,1-1 0 0 0,0 0 0 0 0,1 0 0 0 0,9 20 0 0 0,7 5-43 0 0,31 43 0 0 0,-36-56 49 0 0,15 21 36 0 0,11 19 202 0 0,85 97-1 0 0,-24-69 236 0 0,-26-26-277 0 0,-72-60-177 0 0,0 0 0 0 0,1-1 0 0 0,-1 1 0 0 0,1-1 0 0 0,0 0 0 0 0,0-1 0 0 0,0 1 0 0 0,0-1 0 0 0,6 2 0 0 0,-9-4-4 0 0,1 1 1 0 0,-1-1-1 0 0,1 1 1 0 0,0-1-1 0 0,-1 0 1 0 0,1 0-1 0 0,0 0 1 0 0,-1 0-1 0 0,1 0 1 0 0,-1-1-1 0 0,1 1 1 0 0,0-1-1 0 0,-1 0 1 0 0,1 0-1 0 0,-1 0 1 0 0,0 0-1 0 0,1 0 1 0 0,-1 0-1 0 0,0-1 1 0 0,1 1-1 0 0,2-4 1 0 0,-3 3 5 0 0,1-1 1 0 0,-1 0 0 0 0,0 0 0 0 0,-1 0-1 0 0,1-1 1 0 0,0 1 0 0 0,-1 0 0 0 0,0-1-1 0 0,0 1 1 0 0,0-1 0 0 0,1-6 0 0 0,0 1 12 0 0,-1-1 1 0 0,0 0 0 0 0,-1-11 0 0 0,-1-5 40 0 0,-8-42 1 0 0,8 61-65 0 0,-1 0 0 0 0,0 0 0 0 0,0 0 0 0 0,-1 0 0 0 0,1 0 0 0 0,-2 1 0 0 0,1-1 0 0 0,-1 1 0 0 0,0 0 0 0 0,0 0 0 0 0,-5-5 0 0 0,7 9-5 0 0,0 0 0 0 0,-1 1 0 0 0,1-1 0 0 0,-1 1 0 0 0,1-1 0 0 0,-1 1 0 0 0,1 0 0 0 0,-1 0 0 0 0,0 0 0 0 0,1 0 0 0 0,-1 1 0 0 0,0-1 0 0 0,0 1 0 0 0,1-1 0 0 0,-1 1 0 0 0,0 0 0 0 0,0 0 0 0 0,0 1 0 0 0,0-1 0 0 0,-3 1 0 0 0,-7 2-33 0 0,0 0 0 0 0,1 1 0 0 0,-14 6 0 0 0,12-4 19 0 0,-347 146-198 0 0,342-143 201 0 0,0 1-1 0 0,1 1 0 0 0,0 1 1 0 0,1 0-1 0 0,-22 21 0 0 0,39-33 11 0 0,0 0 0 0 0,0 0 1 0 0,-1 0-1 0 0,1 0 0 0 0,0 1 0 0 0,-1-1 0 0 0,1 0 0 0 0,0 0 0 0 0,0 1 0 0 0,0-1 1 0 0,-1 0-1 0 0,1 0 0 0 0,0 1 0 0 0,0-1 0 0 0,0 0 0 0 0,0 1 0 0 0,-1-1 0 0 0,1 0 0 0 0,0 1 1 0 0,0-1-1 0 0,0 0 0 0 0,0 1 0 0 0,0-1 0 0 0,0 0 0 0 0,0 1 0 0 0,0-1 0 0 0,0 0 1 0 0,0 1-1 0 0,0-1 0 0 0,0 0 0 0 0,0 1 0 0 0,0-1 0 0 0,0 0 0 0 0,1 1 0 0 0,11 2 11 0 0,30-6 19 0 0,-34 2-21 0 0,32-3-5 0 0,1 0 37 0 0,63-14 1 0 0,-92 15-30 0 0,0-1 1 0 0,0 0 0 0 0,0-1-1 0 0,-1 0 1 0 0,0 0-1 0 0,0-1 1 0 0,-1-1 0 0 0,1 1-1 0 0,15-16 1 0 0,-16 12 10 0 0,-1 0-1 0 0,0 0 1 0 0,0-1 0 0 0,-1 0-1 0 0,11-21 1 0 0,-17 27-15 0 0,1 1 1 0 0,-1-2-1 0 0,0 1 1 0 0,0 0-1 0 0,-1 0 1 0 0,1-1-1 0 0,-1 1 1 0 0,0-1-1 0 0,-1 1 1 0 0,1-1-1 0 0,-1 1 1 0 0,0-1-1 0 0,-1 1 0 0 0,1-1 1 0 0,-1 1-1 0 0,-3-10 1 0 0,4 13-7 0 0,-1 0 1 0 0,0-1 0 0 0,0 1-1 0 0,0 0 1 0 0,-1 0-1 0 0,1 1 1 0 0,0-1-1 0 0,-1 0 1 0 0,1 0 0 0 0,-1 1-1 0 0,0-1 1 0 0,1 1-1 0 0,-1-1 1 0 0,0 1-1 0 0,0 0 1 0 0,0-1-1 0 0,0 1 1 0 0,0 0 0 0 0,0 0-1 0 0,0 1 1 0 0,0-1-1 0 0,-1 0 1 0 0,1 1-1 0 0,0-1 1 0 0,0 1 0 0 0,-1 0-1 0 0,1 0 1 0 0,0 0-1 0 0,-1 0 1 0 0,1 0-1 0 0,-3 1 1 0 0,-1 0-22 0 0,0 0 1 0 0,0 1-1 0 0,0-1 1 0 0,0 1-1 0 0,0 1 1 0 0,0-1-1 0 0,0 1 1 0 0,1 0 0 0 0,0 1-1 0 0,-7 4 1 0 0,-2 4-240 0 0,1 1 1 0 0,0 1 0 0 0,1 0-1 0 0,-11 16 1 0 0,-37 67-2491 0 0,22-28-2603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4:11.042"/>
    </inkml:context>
    <inkml:brush xml:id="br0">
      <inkml:brushProperty name="width" value="0.1" units="cm"/>
      <inkml:brushProperty name="height" value="0.1" units="cm"/>
      <inkml:brushProperty name="color" value="#E71224"/>
    </inkml:brush>
  </inkml:definitions>
  <inkml:trace contextRef="#ctx0" brushRef="#br0">0 4 919 0 0,'0'-2'80'0'0,"0"0"120"0"0,0 4-96 0 0,0 0 0 0 0,2 0-104 0 0,-2 0 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4:12.443"/>
    </inkml:context>
    <inkml:brush xml:id="br0">
      <inkml:brushProperty name="width" value="0.1" units="cm"/>
      <inkml:brushProperty name="height" value="0.1" units="cm"/>
      <inkml:brushProperty name="color" value="#E71224"/>
    </inkml:brush>
  </inkml:definitions>
  <inkml:trace contextRef="#ctx0" brushRef="#br0">858 99 1839 0 0,'5'-22'114'0'0,"-3"15"443"0"0,-1 0 0 0 0,0 0 0 0 0,1-14 0 0 0,0-13 964 0 0,-4 34-717 0 0,-2 4-513 0 0,-4 7-119 0 0,-129 215 620 0 0,98-170-449 0 0,-86 96 0 0 0,73-90-209 0 0,41-46-98 0 0,-2 0 0 0 0,1-1 0 0 0,-2-1 0 0 0,0 0 0 0 0,-21 15 0 0 0,32-27-19 0 0,1-1 1 0 0,-1 1 0 0 0,-1 0-1 0 0,1-1 1 0 0,0 0 0 0 0,0 0-1 0 0,0 0 1 0 0,-1 0 0 0 0,-3 0-1 0 0,6-1 1 0 0,0 0 0 0 0,1 0 0 0 0,-1 0 0 0 0,0 0 0 0 0,1 0 0 0 0,-1 0 0 0 0,0 0 0 0 0,1 0-1 0 0,-1 0 1 0 0,0-1 0 0 0,1 1 0 0 0,-1 0 0 0 0,0 0 0 0 0,1-1 0 0 0,-1 1 0 0 0,1-1 0 0 0,-1 1 0 0 0,1 0-1 0 0,-2-2 1 0 0,2 1 15 0 0,-1 1 0 0 0,1-1 0 0 0,-1 0-1 0 0,1 0 1 0 0,0 0 0 0 0,0 0 0 0 0,-1 0-1 0 0,1 0 1 0 0,0 0 0 0 0,0 0-1 0 0,0 0 1 0 0,0 0 0 0 0,0 0 0 0 0,0 0-1 0 0,0 0 1 0 0,0 0 0 0 0,1-2 0 0 0,15-55 695 0 0,-11 44-711 0 0,-1 0-1 0 0,-1 0 1 0 0,0 0-1 0 0,0-1 1 0 0,-1-16 0 0 0,-2 9-9 0 0,-2-1 0 0 0,-1 1 0 0 0,-1 0 0 0 0,-13-43 0 0 0,-40-83 25 0 0,42 114-32 0 0,15 33-3 0 0,0 0 0 0 0,0 0 0 0 0,0 0 0 0 0,-1 0 0 0 0,1 0 0 0 0,-1 0 0 0 0,1 1 0 0 0,0-1 0 0 0,-1 0 0 0 0,0 0 0 0 0,1 0 0 0 0,-1 1 0 0 0,1-1 0 0 0,-1 0 0 0 0,0 1 0 0 0,1-1 0 0 0,-1 0 0 0 0,0 1 0 0 0,0-1 0 0 0,0 1 0 0 0,0 0 0 0 0,1-1 0 0 0,-1 1 0 0 0,0-1 0 0 0,0 1 0 0 0,0 0 0 0 0,0 0 0 0 0,0-1 0 0 0,0 1 0 0 0,0 0 0 0 0,0 0 0 0 0,0 0 0 0 0,0 0 0 0 0,0 0 0 0 0,0 1 0 0 0,0-1 0 0 0,1 0 0 0 0,-1 0 0 0 0,0 0 0 0 0,0 1 0 0 0,0-1 0 0 0,0 1 0 0 0,0-1 0 0 0,0 0 0 0 0,1 1 0 0 0,-1 0 0 0 0,0-1 0 0 0,0 1 0 0 0,1-1 0 0 0,-1 1 0 0 0,-1 1 0 0 0,-1 1-10 0 0,0 0-1 0 0,0 1 0 0 0,0-1 0 0 0,0 1 0 0 0,0 0 1 0 0,1 0-1 0 0,0 0 0 0 0,-1 0 0 0 0,-1 8 0 0 0,2-4-6 0 0,1-1-1 0 0,0 1 1 0 0,0 0-1 0 0,1-1 1 0 0,0 1-1 0 0,0 0 1 0 0,1-1 0 0 0,0 1-1 0 0,1 0 1 0 0,2 7-1 0 0,1 4-12 0 0,2 0-1 0 0,15 30 0 0 0,-14-35 32 0 0,0 0 1 0 0,1-1-1 0 0,1 0 0 0 0,0-1 0 0 0,0 0 0 0 0,2-1 0 0 0,-1 0 0 0 0,1 0 0 0 0,25 15 0 0 0,10 2 35 0 0,76 35 0 0 0,-61-33 99 0 0,-25-9-16 0 0,-26-14-74 0 0,0-1 0 0 0,0 0-1 0 0,0-1 1 0 0,1 0 0 0 0,16 4 0 0 0,-28-9-40 0 0,0 1 0 0 0,0-1 0 0 0,1 0 0 0 0,-1 0 1 0 0,0 0-1 0 0,1 0 0 0 0,-1 0 0 0 0,0 0 0 0 0,0 0 1 0 0,1 0-1 0 0,-1 0 0 0 0,0 0 0 0 0,0 0 0 0 0,1 0 1 0 0,-1 0-1 0 0,0 0 0 0 0,0 0 0 0 0,1 0 0 0 0,-1 0 0 0 0,0 0 1 0 0,0-1-1 0 0,1 1 0 0 0,-1 0 0 0 0,0 0 0 0 0,0 0 1 0 0,1 0-1 0 0,-1 0 0 0 0,0-1 0 0 0,0 1 0 0 0,0 0 1 0 0,1 0-1 0 0,-1 0 0 0 0,0-1 0 0 0,0 1 0 0 0,-2-10 98 0 0,-10-8 15 0 0,3 10-100 0 0,-1 0 0 0 0,0 1 0 0 0,0 0 1 0 0,-1 1-1 0 0,0 0 0 0 0,0 1 0 0 0,0 0 0 0 0,-1 1 1 0 0,0 0-1 0 0,0 0 0 0 0,-21-2 0 0 0,11 4-18 0 0,-1 1 0 0 0,1 0 0 0 0,0 2 0 0 0,-1 1 0 0 0,1 0 0 0 0,0 2 0 0 0,-42 12-1 0 0,14 1-132 0 0,1 2-1 0 0,-58 32 0 0 0,85-39 112 0 0,-1 1 0 0 0,2 1 0 0 0,0 0 0 0 0,1 2 0 0 0,-19 19 0 0 0,38-35 24 0 0,0 1 0 0 0,0 0 0 0 0,0 0 0 0 0,0 1 0 0 0,0-1 0 0 0,1 0 0 0 0,-1 0 0 0 0,1 0 0 0 0,-1 0 0 0 0,1 1 0 0 0,-1-1 0 0 0,1 0 0 0 0,-1 0 0 0 0,1 1 0 0 0,0 1 0 0 0,0-3 0 0 0,0 0 0 0 0,0 1 0 0 0,0-1 0 0 0,0 0 0 0 0,0 0 0 0 0,0 0 0 0 0,0 1 0 0 0,0-1 0 0 0,0 0 0 0 0,0 0 0 0 0,0 1 0 0 0,1-1 0 0 0,-1 0 0 0 0,0 0 0 0 0,0 0 0 0 0,0 0 0 0 0,0 1 0 0 0,0-1 0 0 0,1 0 0 0 0,-1 0 0 0 0,0 0 0 0 0,0 0 0 0 0,0 0 0 0 0,1 1 0 0 0,-1-1 0 0 0,0 0 0 0 0,0 0 0 0 0,0 0 0 0 0,1 0 0 0 0,-1 0 0 0 0,13-3 0 0 0,43-24 138 0 0,72-39 440 0 0,-85 41-262 0 0,1 2 0 0 0,2 1-1 0 0,77-24 1 0 0,-119 45-299 0 0,0 0 0 0 0,-1 0 0 0 0,1 0 0 0 0,0 1 0 0 0,0-1 0 0 0,5 1 0 0 0,-8 0-18 0 0,0 0 0 0 0,0 1 0 0 0,0-1-1 0 0,0 0 1 0 0,-1 0 0 0 0,1 1-1 0 0,0-1 1 0 0,0 1 0 0 0,0-1-1 0 0,-1 0 1 0 0,1 1 0 0 0,0-1-1 0 0,-1 1 1 0 0,1 0 0 0 0,0-1-1 0 0,-1 1 1 0 0,1-1 0 0 0,-1 1-1 0 0,1 0 1 0 0,-1 0 0 0 0,1-1-1 0 0,-1 1 1 0 0,1 0 0 0 0,-1 0-1 0 0,0 0 1 0 0,1-1 0 0 0,-1 1 0 0 0,0 0-1 0 0,0 0 1 0 0,0 0 0 0 0,0 0-1 0 0,0 0 1 0 0,0-1 0 0 0,0 2-1 0 0,-1 19-147 0 0,-4 5-18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7:52.831"/>
    </inkml:context>
    <inkml:brush xml:id="br0">
      <inkml:brushProperty name="width" value="0.1" units="cm"/>
      <inkml:brushProperty name="height" value="0.1" units="cm"/>
      <inkml:brushProperty name="color" value="#E71224"/>
    </inkml:brush>
  </inkml:definitions>
  <inkml:trace contextRef="#ctx0" brushRef="#br0">3293 6 2759 0 0,'3'-3'22'0'0,"0"0"68"0"0,-4 4 18 0 0,0 7 6 0 0,-1-2 465 0 0,-1 0 0 0 0,1 0 0 0 0,-1 0 1 0 0,-4 6-1 0 0,5-11-478 0 0,0 0 0 0 0,0-1 0 0 0,0 1 0 0 0,0 0 0 0 0,0-1 0 0 0,-1 0 1 0 0,1 1-1 0 0,0-1 0 0 0,-3 0 0 0 0,-14 2 200 0 0,-12 13-213 0 0,27-12-43 0 0,-1-1 0 0 0,0 1 0 0 0,-1-1 0 0 0,1 0-1 0 0,0 0 1 0 0,-1 0 0 0 0,1-1 0 0 0,-1 0 0 0 0,1 0 0 0 0,-1 0 0 0 0,-9-1-1 0 0,-73-7 1224 0 0,-39-4-328 0 0,74 5-459 0 0,0 2 0 0 0,-58 4 0 0 0,1 4-273 0 0,-227 20-141 0 0,146-5-24 0 0,-15 3-12 0 0,4 0 141 0 0,156-18-146 0 0,-28-1 58 0 0,-139-12 0 0 0,18-2-39 0 0,76 12 62 0 0,-11 1 234 0 0,-152-18 0 0 0,183 1-257 0 0,59 7-30 0 0,1 2-1 0 0,-1 2 1 0 0,0 1 0 0 0,-63 5-1 0 0,50 5-521 0 0,-66 17 0 0 0,57-8-564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7:53.581"/>
    </inkml:context>
    <inkml:brush xml:id="br0">
      <inkml:brushProperty name="width" value="0.1" units="cm"/>
      <inkml:brushProperty name="height" value="0.1" units="cm"/>
      <inkml:brushProperty name="color" value="#E71224"/>
    </inkml:brush>
  </inkml:definitions>
  <inkml:trace contextRef="#ctx0" brushRef="#br0">1358 74 1375 0 0,'0'0'16'0'0,"0"0"0"0"0,0 0-1 0 0,0 0 1 0 0,0-1-1 0 0,1 1 1 0 0,-1 0 0 0 0,0 0-1 0 0,0 0 1 0 0,0 0-1 0 0,0-1 1 0 0,0 1 0 0 0,0 0-1 0 0,0 0 1 0 0,0 0-1 0 0,0 0 1 0 0,0-1-1 0 0,0 1 1 0 0,0 0 0 0 0,0 0-1 0 0,0 0 1 0 0,0 0-1 0 0,0-1 1 0 0,0 1 0 0 0,0 0-1 0 0,0 0 1 0 0,0 0-1 0 0,0 0 1 0 0,0-1 0 0 0,0 1-1 0 0,0 0 1 0 0,0 0-1 0 0,0 0 1 0 0,-1 0-1 0 0,1 0 1 0 0,0-1 0 0 0,0 1-1 0 0,0 0 1 0 0,0 0-1 0 0,0 0 1 0 0,0 0 0 0 0,-1 0-1 0 0,1 0 1 0 0,0 0-1 0 0,0 0 1 0 0,0-1 0 0 0,0 1-1 0 0,0 0 1 0 0,-1 0-1 0 0,1 0 1 0 0,0 0-1 0 0,0 0 1 0 0,0 0 0 0 0,0 0-1 0 0,-1 0 1 0 0,1 0-1 0 0,0 0 1 0 0,0 0 0 0 0,0 0-1 0 0,0 0 1 0 0,-1 0-1 0 0,1 0 1 0 0,0 0 0 0 0,0 1-1 0 0,-11-2 599 0 0,7 1-562 0 0,1 0 0 0 0,0-1 0 0 0,0 1 0 0 0,-1-1 0 0 0,1 1 0 0 0,0-1 0 0 0,0 0 0 0 0,0 0 0 0 0,0-1 0 0 0,0 1 0 0 0,0-1 0 0 0,0 1 0 0 0,-4-4 0 0 0,-21-9 952 0 0,5 5-243 0 0,14 5-403 0 0,-1 1 0 0 0,1 0 0 0 0,-15-2-1 0 0,-26-1 954 0 0,-87 2 0 0 0,-51 14-72 0 0,-69 0-413 0 0,59-21-363 0 0,-112-1-486 0 0,258 16-168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7:54.111"/>
    </inkml:context>
    <inkml:brush xml:id="br0">
      <inkml:brushProperty name="width" value="0.1" units="cm"/>
      <inkml:brushProperty name="height" value="0.1" units="cm"/>
      <inkml:brushProperty name="color" value="#E71224"/>
    </inkml:brush>
  </inkml:definitions>
  <inkml:trace contextRef="#ctx0" brushRef="#br0">1400 97 455 0 0,'0'-1'76'0'0,"-1"-1"0"0"0,0 0-1 0 0,0 0 1 0 0,0 1 0 0 0,0-1 0 0 0,0 1-1 0 0,0-1 1 0 0,0 1 0 0 0,0-1-1 0 0,-1 1 1 0 0,1 0 0 0 0,-1-1-1 0 0,1 1 1 0 0,-1 0 0 0 0,1 0-1 0 0,-1 0 1 0 0,0 0 0 0 0,1 0-1 0 0,-1 1 1 0 0,0-1 0 0 0,0 1-1 0 0,0-1 1 0 0,-2 0 0 0 0,-7-1 733 0 0,1 1 1 0 0,-22-1-1 0 0,23 1-1064 0 0,-466-30 4593 0 0,148 8-2913 0 0,250 20-1192 0 0,6-1-198 0 0,0 4 0 0 0,0 2 1 0 0,-81 15-1 0 0,93-6-146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7:54.538"/>
    </inkml:context>
    <inkml:brush xml:id="br0">
      <inkml:brushProperty name="width" value="0.1" units="cm"/>
      <inkml:brushProperty name="height" value="0.1" units="cm"/>
      <inkml:brushProperty name="color" value="#E71224"/>
    </inkml:brush>
  </inkml:definitions>
  <inkml:trace contextRef="#ctx0" brushRef="#br0">2235 203 4111 0 0,'0'-1'49'0'0,"-18"-35"149"0"0,17 34-126 0 0,-1 1 0 0 0,1-1 0 0 0,0 0 1 0 0,-1 1-1 0 0,1-1 0 0 0,-1 1 0 0 0,0-1 1 0 0,1 1-1 0 0,-1 0 0 0 0,0 0 0 0 0,0 0 1 0 0,0 0-1 0 0,0 0 0 0 0,0 0 1 0 0,0 0-1 0 0,-3 0 0 0 0,-8-1 165 0 0,1 1-1 0 0,0 1 1 0 0,-1 0 0 0 0,1 1-1 0 0,-20 3 1 0 0,-62 18-227 0 0,-3 0-11 0 0,70-19 1 0 0,0-1-1 0 0,1-1 0 0 0,-53-6 0 0 0,-78-22 310 0 0,48 7 548 0 0,-491-74 2188 0 0,205 49-1963 0 0,287 40-2829 0 0,-179 14-1 0 0,202 2-2031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7:56.040"/>
    </inkml:context>
    <inkml:brush xml:id="br0">
      <inkml:brushProperty name="width" value="0.1" units="cm"/>
      <inkml:brushProperty name="height" value="0.1" units="cm"/>
      <inkml:brushProperty name="color" value="#E71224"/>
    </inkml:brush>
  </inkml:definitions>
  <inkml:trace contextRef="#ctx0" brushRef="#br0">1833 294 455 0 0,'-63'-3'2375'0'0,"-111"-21"0"0"0,-25-28 403 0 0,65 14-1642 0 0,-305-60 64 0 0,244 56-912 0 0,112 27-292 0 0,-1 4 0 0 0,0 4 0 0 0,0 3-1 0 0,-120 10 1 0 0,115 0-351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7:56.598"/>
    </inkml:context>
    <inkml:brush xml:id="br0">
      <inkml:brushProperty name="width" value="0.1" units="cm"/>
      <inkml:brushProperty name="height" value="0.1" units="cm"/>
      <inkml:brushProperty name="color" value="#E71224"/>
    </inkml:brush>
  </inkml:definitions>
  <inkml:trace contextRef="#ctx0" brushRef="#br0">1922 176 4143 0 0,'-1'-20'297'0'0,"1"12"-220"0"0,0 1 1 0 0,-1-1 0 0 0,0 0 0 0 0,-2-9 0 0 0,2 16-16 0 0,0 0 0 0 0,1 0 1 0 0,-1 0-1 0 0,0 1 0 0 0,0-1 1 0 0,0 0-1 0 0,0 0 0 0 0,0 1 1 0 0,0-1-1 0 0,0 1 1 0 0,0-1-1 0 0,0 1 0 0 0,0-1 1 0 0,0 1-1 0 0,-1 0 0 0 0,1-1 1 0 0,-1 1-1 0 0,-22-3 218 0 0,12 5-243 0 0,1 0-1 0 0,-1 0 0 0 0,1 2 1 0 0,-20 7-1 0 0,-5 2-34 0 0,9-5 32 0 0,-1-2 0 0 0,1-1 0 0 0,-47 2 0 0 0,-86-6 690 0 0,116-2-406 0 0,-177-12 1469 0 0,166 7-964 0 0,-108-29 0 0 0,49 5-605 0 0,-1 6-1 0 0,0 5 1 0 0,-2 5-1 0 0,-234 2 1 0 0,278 15-3155 0 0,-3 4-1009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7:58.328"/>
    </inkml:context>
    <inkml:brush xml:id="br0">
      <inkml:brushProperty name="width" value="0.1" units="cm"/>
      <inkml:brushProperty name="height" value="0.1" units="cm"/>
      <inkml:brushProperty name="color" value="#E71224"/>
    </inkml:brush>
  </inkml:definitions>
  <inkml:trace contextRef="#ctx0" brushRef="#br0">3903 7 4431 0 0,'-1'-1'40'0'0,"0"0"0"0"0,0 0-1 0 0,0 1 1 0 0,0-1-1 0 0,0 1 1 0 0,0-1-1 0 0,0 1 1 0 0,-1-1-1 0 0,1 1 1 0 0,0 0-1 0 0,0 0 1 0 0,0-1-1 0 0,-1 1 1 0 0,1 0 0 0 0,0 0-1 0 0,0 0 1 0 0,0 0-1 0 0,-1 1 1 0 0,1-1-1 0 0,-2 0 1 0 0,-28 10 307 0 0,13-3-237 0 0,-31 5 302 0 0,-1-2 0 0 0,-1-1 0 0 0,-53 0 0 0 0,-395 20 2692 0 0,-146 58-1584 0 0,413-53-1242 0 0,76-16-144 0 0,-215-3 0 0 0,-159-34 88 0 0,269 8-691 0 0,-444 39 0 0 0,531-8-3777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8:09.776"/>
    </inkml:context>
    <inkml:brush xml:id="br0">
      <inkml:brushProperty name="width" value="0.1" units="cm"/>
      <inkml:brushProperty name="height" value="0.1" units="cm"/>
      <inkml:brushProperty name="color" value="#E71224"/>
    </inkml:brush>
  </inkml:definitions>
  <inkml:trace contextRef="#ctx0" brushRef="#br0">5542 88 3367 0 0,'0'-5'151'0'0,"1"1"0"0"0,-1-1 0 0 0,1 0-1 0 0,0 0 1 0 0,1 0 0 0 0,-1 1 0 0 0,1-1-1 0 0,0 1 1 0 0,3-6 0 0 0,2-6 381 0 0,-7 15-495 0 0,1 1-1 0 0,-1-1 1 0 0,1 0-1 0 0,-1 1 1 0 0,0-1-1 0 0,0 0 1 0 0,1 1-1 0 0,-1-1 1 0 0,0 0-1 0 0,0 1 1 0 0,0-1-1 0 0,0 0 0 0 0,0 0 1 0 0,0 1-1 0 0,0-1 1 0 0,0 0-1 0 0,0 0 1 0 0,0 1-1 0 0,0-1 1 0 0,0 0-1 0 0,0 1 1 0 0,-1-1-1 0 0,1-1 1 0 0,-1 2 5 0 0,0-1 0 0 0,1 1 0 0 0,-1 0 0 0 0,1 0 0 0 0,-1 0 0 0 0,0-1 0 0 0,1 1 1 0 0,-1 0-1 0 0,0 0 0 0 0,1 0 0 0 0,-1 0 0 0 0,0 0 0 0 0,1 0 0 0 0,-1 0 0 0 0,1 0 1 0 0,-1 0-1 0 0,0 1 0 0 0,1-1 0 0 0,-1 0 0 0 0,0 0 0 0 0,-6 3 176 0 0,1 0 0 0 0,0-1-1 0 0,-9 7 1 0 0,-85 55 477 0 0,95-61-663 0 0,0-1 1 0 0,-1 0-1 0 0,1 0 0 0 0,-1 0 1 0 0,1-1-1 0 0,-1 1 1 0 0,-10 0-1 0 0,-43-2 394 0 0,33 0-161 0 0,-180-4 630 0 0,154 2-836 0 0,29 1-24 0 0,-43 2-1 0 0,-8 3 73 0 0,-25-11 159 0 0,45 0-63 0 0,36 4-51 0 0,-32-1 0 0 0,-2 7-35 0 0,-1 2 0 0 0,-66 16-1 0 0,60-10-77 0 0,44-10-5 0 0,1 0 0 0 0,-1-1-1 0 0,1-1 1 0 0,-22-3 0 0 0,-11-1 53 0 0,-104-4 381 0 0,-92-3-178 0 0,142 11-241 0 0,-121 4 104 0 0,95 1-153 0 0,-37 4 0 0 0,96-1 0 0 0,-172 21 0 0 0,193-23-3 0 0,-91-3 0 0 0,-46-16 84 0 0,-25 1 36 0 0,163 14-117 0 0,0 2 0 0 0,-66 14 0 0 0,87-13 0 0 0,-55 7 0 0 0,-149 2 0 0 0,-57-5 64 0 0,104 14-64 0 0,19-1 0 0 0,-192-4 399 0 0,0-34 40 0 0,329 14-408 0 0,-137-11 235 0 0,141 14-311 0 0,0 1 0 0 0,-1 1-1 0 0,1 1 1 0 0,0 1-1 0 0,-29 9 1 0 0,7 4-1058 0 0,-1 4-3649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8:11.066"/>
    </inkml:context>
    <inkml:brush xml:id="br0">
      <inkml:brushProperty name="width" value="0.1" units="cm"/>
      <inkml:brushProperty name="height" value="0.1" units="cm"/>
      <inkml:brushProperty name="color" value="#E71224"/>
    </inkml:brush>
  </inkml:definitions>
  <inkml:trace contextRef="#ctx0" brushRef="#br0">3560 77 1839 0 0,'1'-2'243'0'0,"1"-1"0"0"0,-1 0 0 0 0,0 0 0 0 0,-1 0 0 0 0,1 0 0 0 0,0 1 0 0 0,-1-1 0 0 0,1-6 0 0 0,-2 8-195 0 0,1 0 1 0 0,0 0 0 0 0,-1 0 0 0 0,1 0 0 0 0,-1 0-1 0 0,1 0 1 0 0,-1 0 0 0 0,0 0 0 0 0,1 0 0 0 0,-1 0-1 0 0,0 0 1 0 0,0 0 0 0 0,0 0 0 0 0,1 0 0 0 0,-1 1-1 0 0,0-1 1 0 0,0 0 0 0 0,0 1 0 0 0,0-1 0 0 0,0 0-1 0 0,-1 1 1 0 0,1-1 0 0 0,-2 1 0 0 0,-15-9 70 0 0,13 7 28 0 0,1-1 1 0 0,-1 1 0 0 0,0 0-1 0 0,0 0 1 0 0,0 1-1 0 0,0 0 1 0 0,-1 0 0 0 0,1 0-1 0 0,0 0 1 0 0,-11 1-1 0 0,-13 4 184 0 0,-1 1-1 0 0,1 2 0 0 0,0 1 1 0 0,1 1-1 0 0,-31 14 0 0 0,-26 8-180 0 0,19-12 46 0 0,-1-3-1 0 0,-1-3 0 0 0,0-3 0 0 0,-110 3 0 0 0,-183 15 848 0 0,-18 1-686 0 0,35-10-140 0 0,-146-3 46 0 0,-115-66 425 0 0,378 22-302 0 0,173 24-1633 0 0,-1 3 0 0 0,-65 7 1 0 0,29 5-2728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4:12.053"/>
    </inkml:context>
    <inkml:brush xml:id="br0">
      <inkml:brushProperty name="width" value="0.1" units="cm"/>
      <inkml:brushProperty name="height" value="0.1" units="cm"/>
      <inkml:brushProperty name="color" value="#E71224"/>
    </inkml:brush>
  </inkml:definitions>
  <inkml:trace contextRef="#ctx0" brushRef="#br0">34 32 1839 0 0,'-2'-1'203'0'0,"0"1"-1"0"0,0-1 0 0 0,0 0 0 0 0,0 0 0 0 0,0 0 0 0 0,0 0 0 0 0,0 0 0 0 0,1 0 0 0 0,-1-1 0 0 0,1 1 0 0 0,-1-1 1 0 0,1 1-1 0 0,-1-1 0 0 0,1 1 0 0 0,0-1 0 0 0,0 0 0 0 0,-1 0 0 0 0,1 1 0 0 0,1-1 0 0 0,-2-4 0 0 0,4 12 46 0 0,2 3-200 0 0,1 0 1 0 0,0 0 0 0 0,1 0 0 0 0,0 0 0 0 0,8 8-1 0 0,-5-8-31 0 0,-7-6 10 0 0,-1-1 1 0 0,1 0 0 0 0,0 0 0 0 0,0 0-1 0 0,1 0 1 0 0,-1-1 0 0 0,0 1-1 0 0,1-1 1 0 0,-1 1 0 0 0,1-1 0 0 0,-1 0-1 0 0,1 0 1 0 0,-1 0 0 0 0,6 1-1 0 0,22 4 240 0 0,44 2 0 0 0,45 6-256 0 0,-88-9-11 0 0,0 0 0 0 0,1-3 0 0 0,-1 0 0 0 0,44-4-1 0 0,-54-1 4 0 0,69-9 136 0 0,168 0-1 0 0,-30 15-10 0 0,83-11-66 0 0,-190 3-6 0 0,49 7 59 0 0,-102 1-92 0 0,-23-1-14 0 0,401 7 334 0 0,-149-3-279 0 0,-249-4-64 0 0,186 7 0 0 0,113 0 0 0 0,-154 2 54 0 0,-30 1-44 0 0,-28-15-10 0 0,-72 0 0 0 0,220 12 0 0 0,-52 0 0 0 0,-124-10 0 0 0,65 0 0 0 0,-127 3 0 0 0,82 15 0 0 0,-56-1 0 0 0,88 15 0 0 0,-129-27 0 0 0,0-1 0 0 0,0-2 0 0 0,41-3 0 0 0,121-31 58 0 0,-70 8-52 0 0,-91 20-46 0 0,1 1 0 0 0,0 2 0 0 0,0 1 0 0 0,0 2 0 0 0,0 1 0 0 0,47 9 0 0 0,-62-6-120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8:13.505"/>
    </inkml:context>
    <inkml:brush xml:id="br0">
      <inkml:brushProperty name="width" value="0.1" units="cm"/>
      <inkml:brushProperty name="height" value="0.1" units="cm"/>
      <inkml:brushProperty name="color" value="#E71224"/>
    </inkml:brush>
  </inkml:definitions>
  <inkml:trace contextRef="#ctx0" brushRef="#br0">4220 34 455 0 0,'-3'-19'-213'0'0,"3"18"289"0"0,0 1-1 0 0,0-1 1 0 0,0 1 0 0 0,0-1-1 0 0,-1 1 1 0 0,1 0-1 0 0,0-1 1 0 0,0 1-1 0 0,-1-1 1 0 0,1 1 0 0 0,0 0-1 0 0,0-1 1 0 0,-1 1-1 0 0,1 0 1 0 0,0-1-1 0 0,-1 1 1 0 0,1 0 0 0 0,0-1-1 0 0,-1 1 1 0 0,1 0-1 0 0,-1 0 1 0 0,1 0 0 0 0,-1-1-1 0 0,1 1 1 0 0,0 0-1 0 0,-1 0 1 0 0,1 0-1 0 0,-1 0 1 0 0,1 0 0 0 0,-1 0-1 0 0,1 0 1 0 0,-1 0-1 0 0,1 0 1 0 0,-1 0-1 0 0,-55 13 502 0 0,-63 7 0 0 0,92-17-341 0 0,0-2 1 0 0,0 0-1 0 0,-1-2 1 0 0,-41-7-1 0 0,-163-23 3030 0 0,190 28-2950 0 0,0 2 0 0 0,0 2 0 0 0,-67 10 0 0 0,30 4-302 0 0,-176 21 61 0 0,-437 10 586 0 0,293-27-342 0 0,199-11-200 0 0,-235-23 283 0 0,104 3 343 0 0,106 6-362 0 0,105 1-228 0 0,0 5 0 0 0,-172 23-1 0 0,129 1-3711 0 0,90-16-470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8:16.313"/>
    </inkml:context>
    <inkml:brush xml:id="br0">
      <inkml:brushProperty name="width" value="0.1" units="cm"/>
      <inkml:brushProperty name="height" value="0.1" units="cm"/>
      <inkml:brushProperty name="color" value="#E71224"/>
    </inkml:brush>
  </inkml:definitions>
  <inkml:trace contextRef="#ctx0" brushRef="#br0">2933 61 1375 0 0,'-2'-4'185'0'0,"1"1"0"0"0,-1-1-1 0 0,0 0 1 0 0,0 0 0 0 0,0 1-1 0 0,0 0 1 0 0,-1-1-1 0 0,1 1 1 0 0,-1 0 0 0 0,0 0-1 0 0,0 0 1 0 0,0 0 0 0 0,0 1-1 0 0,-5-3 1 0 0,0 3-81 0 0,0 0-1 0 0,-1 1 1 0 0,1 0 0 0 0,-11 0 0 0 0,-2 0-103 0 0,-36-1 102 0 0,-108 11 0 0 0,134-6 220 0 0,-269 30 2750 0 0,88-7-2694 0 0,84-8-41 0 0,-186 2 0 0 0,159-23 71 0 0,-212 1 338 0 0,108 7-501 0 0,-249 13-113 0 0,292 0-383 0 0,109-5 90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8:17.482"/>
    </inkml:context>
    <inkml:brush xml:id="br0">
      <inkml:brushProperty name="width" value="0.1" units="cm"/>
      <inkml:brushProperty name="height" value="0.1" units="cm"/>
      <inkml:brushProperty name="color" value="#E71224"/>
    </inkml:brush>
  </inkml:definitions>
  <inkml:trace contextRef="#ctx0" brushRef="#br0">2790 82 2471 0 0,'-13'1'60'0'0,"1"0"-1"0"0,-22 5 0 0 0,-11 2 73 0 0,44-8-134 0 0,-82 9 758 0 0,-104-4-1 0 0,178-6-642 0 0,-221-13 2211 0 0,159 7-1480 0 0,-85-21-1 0 0,71 10-308 0 0,0 5 0 0 0,-157-5 0 0 0,90 12-207 0 0,27-1 26 0 0,-153 13 0 0 0,-142 48 33 0 0,323-39-379 0 0,-251 57-84 0 0,231-39-91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8:40.150"/>
    </inkml:context>
    <inkml:brush xml:id="br0">
      <inkml:brushProperty name="width" value="0.1" units="cm"/>
      <inkml:brushProperty name="height" value="0.1" units="cm"/>
      <inkml:brushProperty name="color" value="#E71224"/>
    </inkml:brush>
  </inkml:definitions>
  <inkml:trace contextRef="#ctx0" brushRef="#br0">2692 40 455 0 0,'2'-1'3573'0'0,"-11"-2"-2608"0"0,-14-2-413 0 0,-2 7-2 0 0,0 1-1 0 0,0 1 1 0 0,1 1 0 0 0,0 1 0 0 0,-27 10 0 0 0,20-5-258 0 0,-1-2 0 0 0,-37 5-1 0 0,32-10 27 0 0,1-1 0 0 0,0-2 0 0 0,-60-6 0 0 0,63 3 44 0 0,0 2-1 0 0,1 1 0 0 0,-1 2 0 0 0,-39 8 0 0 0,-36 3-159 0 0,40-12 140 0 0,-102-9 1 0 0,95 2-93 0 0,-88-12 65 0 0,-60-2-26 0 0,136 18-191 0 0,14-1 108 0 0,-87 10-1 0 0,35-1-66 0 0,103-7-57 0 0,18-1-36 0 0,0 1 0 0 0,0 0 0 0 0,0 0 0 0 0,0 0 0 0 0,0 0 0 0 0,0 1-1 0 0,0 0 1 0 0,0 0 0 0 0,-7 2 0 0 0,11-3-40 0 0,0 0-1 0 0,0 0 0 0 0,0 0 0 0 0,-1 0 1 0 0,1 0-1 0 0,0 0 0 0 0,0 0 0 0 0,0 0 1 0 0,0 0-1 0 0,-1 1 0 0 0,1-1 1 0 0,0 0-1 0 0,0 0 0 0 0,0 0 0 0 0,0 0 1 0 0,0 0-1 0 0,-1 0 0 0 0,1 1 1 0 0,0-1-1 0 0,0 0 0 0 0,0 0 0 0 0,0 0 1 0 0,0 0-1 0 0,0 1 0 0 0,0-1 0 0 0,0 0 1 0 0,0 0-1 0 0,0 0 0 0 0,0 0 1 0 0,0 1-1 0 0,0-1 0 0 0,0 0 0 0 0,0 0 1 0 0,0 0-1 0 0,0 1 0 0 0,0-1 1 0 0,0 0-1 0 0,0 0 0 0 0,0 0 0 0 0,0 1 1 0 0,8 4 106 0 0,12 2 26 0 0,12-3 105 0 0,-1-2 0 0 0,1 0 1 0 0,61-7-1 0 0,-38 1-103 0 0,131-15 155 0 0,-57 4-196 0 0,183-1 78 0 0,-40 2 6 0 0,-150 7-146 0 0,157 10 0 0 0,48 18-37 0 0,-80 10 0 0 0,-223-28 64 0 0,-40-8 91 0 0,-78-8 267 0 0,-13-1-164 0 0,-195-18 139 0 0,187 14-238 0 0,-191-6 0 0 0,79 33-77 0 0,68-2-34 0 0,-346 40 27 0 0,140-12 101 0 0,290-29-117 0 0,10 3 10 0 0,-121 32 0 0 0,55-10-5 0 0,42-14 214 0 0,88-17-274 0 0,-1 1 1 0 0,1-1 0 0 0,0 1 0 0 0,0-1 0 0 0,0 1 0 0 0,0 0 0 0 0,0 0-1 0 0,0-1 1 0 0,0 1 0 0 0,0 0 0 0 0,0 0 0 0 0,0 0 0 0 0,0 0 0 0 0,1 0-1 0 0,-1 0 1 0 0,0 1 0 0 0,1-1 0 0 0,-1 0 0 0 0,1 0 0 0 0,-1 2 0 0 0,-6 29-231 0 0,4-14-317 0 0,-6 13-296 0 0,-4 7-37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8:19.488"/>
    </inkml:context>
    <inkml:brush xml:id="br0">
      <inkml:brushProperty name="width" value="0.1" units="cm"/>
      <inkml:brushProperty name="height" value="0.1" units="cm"/>
      <inkml:brushProperty name="color" value="#E71224"/>
    </inkml:brush>
  </inkml:definitions>
  <inkml:trace contextRef="#ctx0" brushRef="#br0">4419 15 1375 0 0,'0'0'64'0'0,"0"0"-1"0"0,0-1 0 0 0,0 1 0 0 0,0-1 1 0 0,0 1-1 0 0,0-1 0 0 0,0 1 0 0 0,0-1 1 0 0,0 1-1 0 0,0-1 0 0 0,0 1 0 0 0,0 0 1 0 0,0-1-1 0 0,0 1 0 0 0,0-1 0 0 0,-1 1 0 0 0,1-1 1 0 0,0 1-1 0 0,0 0 0 0 0,0-1 0 0 0,-1 1 1 0 0,1-1-1 0 0,0 1 0 0 0,0 0 0 0 0,-1-1 1 0 0,1 1-1 0 0,0 0 0 0 0,-1-1 0 0 0,1 1 1 0 0,0 0-1 0 0,-1 0 0 0 0,1-1 0 0 0,-1 1 1 0 0,1 0-1 0 0,-1 0 0 0 0,1 0 0 0 0,-1-1 0 0 0,-17 8 3700 0 0,11-3-4415 0 0,-99 43 814 0 0,89-41-109 0 0,0-2 1 0 0,-1 1 0 0 0,1-2 0 0 0,-28 2-1 0 0,-8-4 539 0 0,-79-8 0 0 0,-53-17 499 0 0,-74-7-246 0 0,135 24-755 0 0,-506-6 524 0 0,-710 31 650 0 0,737-4-606 0 0,565-13-622 0 0,-317 33 168 0 0,3 28-1311 0 0,257-43-3268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8:20.803"/>
    </inkml:context>
    <inkml:brush xml:id="br0">
      <inkml:brushProperty name="width" value="0.1" units="cm"/>
      <inkml:brushProperty name="height" value="0.1" units="cm"/>
      <inkml:brushProperty name="color" value="#E71224"/>
    </inkml:brush>
  </inkml:definitions>
  <inkml:trace contextRef="#ctx0" brushRef="#br0">1580 36 455 0 0,'0'0'0'0'0,"1"0"0"0"0,-1-1 0 0 0,1 0 0 0 0,-1 0 0 0 0,0 0 0 0 0,1 1 0 0 0,-1-1 0 0 0,0 0 0 0 0,0 0 0 0 0,0 0 0 0 0,0 0 0 0 0,0 0 0 0 0,0 1 0 0 0,0-1 0 0 0,0 0 0 0 0,0 0 0 0 0,0 0 0 0 0,0 0 0 0 0,0 0 0 0 0,-1-1 0 0 0,-1 1 114 0 0,0-1-1 0 0,0 1 0 0 0,0-1 0 0 0,-1 1 1 0 0,1 0-1 0 0,-1-1 0 0 0,1 1 0 0 0,0 0 1 0 0,-1 1-1 0 0,0-1 0 0 0,1 0 0 0 0,-4 0 0 0 0,-35-1-52 0 0,23 2 338 0 0,-401 13 6024 0 0,276-3-5832 0 0,-130 2 97 0 0,-286 24-254 0 0,464-23-526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8:21.703"/>
    </inkml:context>
    <inkml:brush xml:id="br0">
      <inkml:brushProperty name="width" value="0.1" units="cm"/>
      <inkml:brushProperty name="height" value="0.1" units="cm"/>
      <inkml:brushProperty name="color" value="#E71224"/>
    </inkml:brush>
  </inkml:definitions>
  <inkml:trace contextRef="#ctx0" brushRef="#br0">1866 82 2759 0 0,'-85'-16'2241'0'0,"-154"-7"0"0"0,143 16-1661 0 0,-740-26 1672 0 0,695 30-2102 0 0,-238 18-748 0 0,289-9-2836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8:22.605"/>
    </inkml:context>
    <inkml:brush xml:id="br0">
      <inkml:brushProperty name="width" value="0.1" units="cm"/>
      <inkml:brushProperty name="height" value="0.1" units="cm"/>
      <inkml:brushProperty name="color" value="#E71224"/>
    </inkml:brush>
  </inkml:definitions>
  <inkml:trace contextRef="#ctx0" brushRef="#br0">3996 0 1639 0 0,'-58'11'619'0'0,"-1"-2"0"0"0,0-3 0 0 0,-72-2 0 0 0,-45 3 865 0 0,-687 106 1108 0 0,356-59-2325 0 0,359-44-101 0 0,-234 4 267 0 0,-49-36 151 0 0,-36-13 94 0 0,69 11-319 0 0,204 16-427 0 0,72 1 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8:24.930"/>
    </inkml:context>
    <inkml:brush xml:id="br0">
      <inkml:brushProperty name="width" value="0.1" units="cm"/>
      <inkml:brushProperty name="height" value="0.1" units="cm"/>
      <inkml:brushProperty name="color" value="#E71224"/>
    </inkml:brush>
  </inkml:definitions>
  <inkml:trace contextRef="#ctx0" brushRef="#br0">4168 90 4775 0 0,'-67'-6'462'0'0,"6"0"-300"0"0,-350-33 386 0 0,11 1 1152 0 0,-22 45 16 0 0,1 28-792 0 0,89-6-518 0 0,-268 3-137 0 0,242-33-30 0 0,63-1-25 0 0,116 3-118 0 0,-318 14-728 0 0,372-5-3248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8:45.097"/>
    </inkml:context>
    <inkml:brush xml:id="br0">
      <inkml:brushProperty name="width" value="0.1" units="cm"/>
      <inkml:brushProperty name="height" value="0.1" units="cm"/>
      <inkml:brushProperty name="color" value="#E71224"/>
    </inkml:brush>
  </inkml:definitions>
  <inkml:trace contextRef="#ctx0" brushRef="#br0">157 0 2759 0 0,'-1'1'72'0'0,"1"-1"0"0"0,0 1 0 0 0,-1 0 0 0 0,1-1-1 0 0,0 1 1 0 0,-1-1 0 0 0,1 1 0 0 0,-1-1-1 0 0,1 1 1 0 0,0-1 0 0 0,-1 0 0 0 0,1 1 0 0 0,-1-1-1 0 0,0 1 1 0 0,1-1 0 0 0,-1 0 0 0 0,1 1-1 0 0,-1-1 1 0 0,0 0 0 0 0,1 0 0 0 0,-1 0 0 0 0,1 1-1 0 0,-1-1 1 0 0,0 0 0 0 0,1 0 0 0 0,-2 0-1 0 0,-23 3 877 0 0,20-3-755 0 0,-1 0-71 0 0,0 0 0 0 0,1 1 0 0 0,-1-1 0 0 0,0 1 0 0 0,0 0-1 0 0,1 1 1 0 0,-1 0 0 0 0,1 0 0 0 0,0 0 0 0 0,-1 0 0 0 0,1 1 0 0 0,0 0 0 0 0,-8 6 0 0 0,-4 4 200 0 0,17-12-291 0 0,-1-1 1 0 0,1 0 0 0 0,0 0 0 0 0,0 0 0 0 0,-1 0 0 0 0,1 0-1 0 0,0 0 1 0 0,0 0 0 0 0,0 0 0 0 0,-1 0 0 0 0,1 0 0 0 0,0 0-1 0 0,0 0 1 0 0,-1 0 0 0 0,1 0 0 0 0,0 0 0 0 0,0 0 0 0 0,0 0-1 0 0,-1 0 1 0 0,1-1 0 0 0,0 1 0 0 0,0 0 0 0 0,0 0 0 0 0,-1 0 0 0 0,1 0-1 0 0,0 0 1 0 0,0 0 0 0 0,0-1 0 0 0,-1 1 0 0 0,-1-12 1525 0 0,2 11-1542 0 0,0 1 0 0 0,0 0 0 0 0,0-1-1 0 0,0 1 1 0 0,1 0 0 0 0,-1-1 0 0 0,0 1-1 0 0,0 0 1 0 0,0 0 0 0 0,1-1 0 0 0,-1 1 0 0 0,0 0-1 0 0,0-1 1 0 0,1 1 0 0 0,-1 0 0 0 0,0 0-1 0 0,0 0 1 0 0,1-1 0 0 0,-1 1 0 0 0,0 0-1 0 0,1 0 1 0 0,-1 0 0 0 0,0 0 0 0 0,1 0 0 0 0,-1 0-1 0 0,0-1 1 0 0,1 1 0 0 0,-1 0 0 0 0,0 0-1 0 0,1 0 1 0 0,-1 0 0 0 0,0 0 0 0 0,1 0-1 0 0,-1 0 1 0 0,1 1 0 0 0,-1-1 0 0 0,0 0-1 0 0,1 0 1 0 0,-1 0 0 0 0,0 0 0 0 0,1 0 0 0 0,-1 0-1 0 0,0 1 1 0 0,0-1 0 0 0,1 0 0 0 0,0 1-1 0 0,25 11 895 0 0,-11-5-620 0 0,6 0-239 0 0,1-1-1 0 0,-1-1 0 0 0,1 0 1 0 0,33 1-1 0 0,-13-4 111 0 0,-2-1 56 0 0,73 12 1 0 0,-39 3-120 0 0,-28-5-29 0 0,55 6-1 0 0,-31-12 421 0 0,110-8-1 0 0,-115-2-130 0 0,23-1 73 0 0,97 6 0 0 0,-108 3-310 0 0,0-4 0 0 0,140-18 0 0 0,16-23 11 0 0,-182 31-78 0 0,1 2 1 0 0,0 2-1 0 0,101 1 0 0 0,132-9 68 0 0,-236 11-114 0 0,-35 4-7 0 0,-12 2 0 0 0,-9 1 0 0 0,-48 9 32 0 0,0-3 0 0 0,-1-2 0 0 0,1-2 0 0 0,-1-3 0 0 0,-88-7 0 0 0,70-2-36 0 0,1 4 0 0 0,-1 3-1 0 0,-118 15 1 0 0,139-6-759 0 0,-5 1-289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4:14.493"/>
    </inkml:context>
    <inkml:brush xml:id="br0">
      <inkml:brushProperty name="width" value="0.1" units="cm"/>
      <inkml:brushProperty name="height" value="0.1" units="cm"/>
      <inkml:brushProperty name="color" value="#E71224"/>
    </inkml:brush>
  </inkml:definitions>
  <inkml:trace contextRef="#ctx0" brushRef="#br0">1 41 1375 0 0,'148'-8'1963'0'0,"0"0"-670"0"0,-70 9-942 0 0,40 0-112 0 0,73-1 31 0 0,-89-1-183 0 0,90-5 25 0 0,-32-6 277 0 0,-79 11-251 0 0,-20 1-76 0 0,-11 0-36 0 0,59 8 0 0 0,-24 0-6 0 0,52 2 35 0 0,160 4 198 0 0,-93-19 627 0 0,80 4-314 0 0,-138 2-482 0 0,102 4-53 0 0,201-6 12 0 0,-248-6-43 0 0,-153 5 0 0 0,126 0 0 0 0,238-12 0 0 0,-309 9 32 0 0,128 8 0 0 0,146-4-32 0 0,-289-2 0 0 0,43-4 0 0 0,92 0 11 0 0,-150 13-238 0 0,-51-3 67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8:46.093"/>
    </inkml:context>
    <inkml:brush xml:id="br0">
      <inkml:brushProperty name="width" value="0.1" units="cm"/>
      <inkml:brushProperty name="height" value="0.1" units="cm"/>
      <inkml:brushProperty name="color" value="#E71224"/>
    </inkml:brush>
  </inkml:definitions>
  <inkml:trace contextRef="#ctx0" brushRef="#br0">1169 161 2303 0 0,'1'-5'32'0'0,"1"0"0"0"0,0 0 0 0 0,-1 0 0 0 0,0 0 0 0 0,0 0 0 0 0,0-6 0 0 0,-1 11 163 0 0,-1-1 0 0 0,1 0-1 0 0,0 1 1 0 0,-1-1 0 0 0,1 1-1 0 0,0-1 1 0 0,-2 0 584 0 0,2 0-585 0 0,-1 1 1 0 0,1-1 0 0 0,-1 1-1 0 0,1 0 1 0 0,-1 0 0 0 0,1-1-1 0 0,-1 1 1 0 0,0 0 0 0 0,1 0-1 0 0,-1-1 1 0 0,1 1 0 0 0,-2 0-1 0 0,-15-4 852 0 0,-103-4-645 0 0,71 5-252 0 0,-68-10-1 0 0,78 5 24 0 0,0 0 336 0 0,-1 1-1 0 0,-67-3 1 0 0,-187 12 48 0 0,270-5-234 0 0,24 3-313 0 0,0 0-1 0 0,0 0 1 0 0,0 0 0 0 0,0 0 0 0 0,0-1 0 0 0,0 1 0 0 0,0 0 0 0 0,0 0 0 0 0,0 0 0 0 0,0 0 0 0 0,0 0 0 0 0,0 0 0 0 0,0 0 0 0 0,0 0 0 0 0,0 0 0 0 0,0 0-1 0 0,0 0 1 0 0,0 0 0 0 0,0 0 0 0 0,0 0 0 0 0,0 0 0 0 0,0 0 0 0 0,0 0 0 0 0,0 0 0 0 0,0 0 0 0 0,0-1 0 0 0,0 1 0 0 0,0 0 0 0 0,0 0 0 0 0,0 0 0 0 0,0 0-1 0 0,0 0 1 0 0,0 0 0 0 0,0 0 0 0 0,0 0 0 0 0,0 0 0 0 0,0 0 0 0 0,0 0 0 0 0,0 0 0 0 0,-1 0 0 0 0,1 0 0 0 0,0 0 0 0 0,0 0 0 0 0,0 0 0 0 0,0 0 0 0 0,0 0-1 0 0,0 0 1 0 0,0 0 0 0 0,0 0 0 0 0,0 0 0 0 0,0 0 0 0 0,0 0 0 0 0,14-1 281 0 0,43 1-241 0 0,298 8 318 0 0,-157 23-369 0 0,-144-19 6 0 0,1-3 1 0 0,85 3-1 0 0,-136-12 4 0 0,0 0 1 0 0,1-1-1 0 0,-1 1 0 0 0,0-1 0 0 0,0 0 1 0 0,6-3-1 0 0,-9 4-4 0 0,0 0 0 0 0,-1 0 1 0 0,1 0-1 0 0,-1-1 0 0 0,1 1 0 0 0,-1 0 1 0 0,1-1-1 0 0,-1 1 0 0 0,1 0 0 0 0,-1-1 1 0 0,1 1-1 0 0,-1 0 0 0 0,1-1 0 0 0,-1 1 0 0 0,1-1 1 0 0,-1 1-1 0 0,0-1 0 0 0,1 1 0 0 0,-1-1 1 0 0,0 1-1 0 0,0-1 0 0 0,1 0 0 0 0,-1 1 1 0 0,0-1-1 0 0,0 1 0 0 0,0-1 0 0 0,0 0 0 0 0,1 1 1 0 0,-1-1-1 0 0,0 1 0 0 0,0-1 0 0 0,0 0 1 0 0,-1 1-1 0 0,1-1 0 0 0,0 0 0 0 0,0 1 1 0 0,0-1-1 0 0,0 1 0 0 0,0-1 0 0 0,-1 1 0 0 0,1-1 1 0 0,0 0-1 0 0,-1 1 0 0 0,1-1 0 0 0,0 1 1 0 0,-1-1-1 0 0,1 1 0 0 0,0 0 0 0 0,-1-1 0 0 0,1 1 1 0 0,-1-1-1 0 0,1 1 0 0 0,-1 0 0 0 0,0-1 1 0 0,-3-1 43 0 0,0 0 0 0 0,1 0 0 0 0,-1 0 0 0 0,0 0 0 0 0,-1 1 0 0 0,1 0 0 0 0,0-1 0 0 0,0 2-1 0 0,-1-1 1 0 0,1 0 0 0 0,-7 1 0 0 0,0-1-13 0 0,-239-16 152 0 0,135 12-107 0 0,-195-2 355 0 0,163 5-181 0 0,-164 21 140 0 0,296-18-392 0 0,14-1 0 0 0,0 0 0 0 0,0 0 0 0 0,0 0-1 0 0,0 1 1 0 0,0-1 0 0 0,1 0 0 0 0,-1 0-1 0 0,0 0 1 0 0,0 1 0 0 0,0-1 0 0 0,0 0-1 0 0,1 1 1 0 0,-1-1 0 0 0,0 1 0 0 0,0-1 0 0 0,0 2-1 0 0,0-2 2 0 0,1 0-1 0 0,0 1 0 0 0,0-1 0 0 0,0 0 1 0 0,0 0-1 0 0,0 1 0 0 0,0-1 0 0 0,0 0 1 0 0,0 1-1 0 0,0-1 0 0 0,1 0 1 0 0,-1 1-1 0 0,0-1 0 0 0,0 0 0 0 0,0 1 1 0 0,0-1-1 0 0,0 0 0 0 0,0 0 1 0 0,1 1-1 0 0,-1-1 0 0 0,0 0 0 0 0,0 0 1 0 0,0 1-1 0 0,1-1 0 0 0,-1 0 0 0 0,0 0 1 0 0,0 0-1 0 0,1 1 0 0 0,2 1 12 0 0,0 0 0 0 0,0 0-1 0 0,0 0 1 0 0,0-1 0 0 0,0 1 0 0 0,5 1-1 0 0,21 3 12 0 0,0 0 0 0 0,0-2 0 0 0,0-1-1 0 0,32-1 1 0 0,120-11 159 0 0,-122 4-158 0 0,139-4 36 0 0,71-6 14 0 0,-215 10-65 0 0,123-16 122 0 0,-138 15-95 0 0,0-3 1 0 0,53-18-1 0 0,-114 36-291 0 0,-22 7-3826 0 0,-5 3-896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8:50.647"/>
    </inkml:context>
    <inkml:brush xml:id="br0">
      <inkml:brushProperty name="width" value="0.1" units="cm"/>
      <inkml:brushProperty name="height" value="0.1" units="cm"/>
      <inkml:brushProperty name="color" value="#E71224"/>
    </inkml:brush>
  </inkml:definitions>
  <inkml:trace contextRef="#ctx0" brushRef="#br0">10261 7 2127 0 0,'21'0'268'0'0,"-11"1"-41"0"0,0-1 0 0 0,0 0 0 0 0,-1-1 1 0 0,1 0-1 0 0,16-4 0 0 0,-19 15 1977 0 0,-6-9-2206 0 0,-1 1 1 0 0,1-1 0 0 0,0 1-1 0 0,-1-1 1 0 0,1 1-1 0 0,0-1 1 0 0,0 0-1 0 0,0 1 1 0 0,0-1-1 0 0,0 0 1 0 0,0 0-1 0 0,1 0 1 0 0,-1 0-1 0 0,0 0 1 0 0,3 1-1 0 0,-3-1 67 0 0,1-1-1 0 0,-1 0 0 0 0,1 0 1 0 0,-1 0-1 0 0,1 0 1 0 0,-1 0-1 0 0,1 0 1 0 0,-1 0-1 0 0,0 0 1 0 0,1-1-1 0 0,-1 1 1 0 0,2-1-1 0 0,-2 1-3 0 0,-1 0 0 0 0,1-1 0 0 0,-1 1 0 0 0,0 0 0 0 0,1 0 0 0 0,-1 0 0 0 0,0-1 0 0 0,1 1 0 0 0,-1 0 1 0 0,0 0-1 0 0,1-1 0 0 0,-1 1 0 0 0,0 0 0 0 0,1-1 0 0 0,-1 1 0 0 0,0 0 0 0 0,0-1 0 0 0,0 1 0 0 0,1-1 0 0 0,-1 1 0 0 0,0 0 0 0 0,0-1 0 0 0,0 1 0 0 0,0-1 0 0 0,0 1 0 0 0,0 0 1 0 0,1-1-1 0 0,-1 1 0 0 0,0-1 0 0 0,0 1 0 0 0,-1-1 0 0 0,1 1 0 0 0,0-1 0 0 0,0 1 0 0 0,0 0 0 0 0,0-1 0 0 0,0 1 0 0 0,0-1 0 0 0,0 1 0 0 0,-1-1 0 0 0,-2 1-25 0 0,1-1-1 0 0,-1 1 1 0 0,1 0-1 0 0,-1 0 0 0 0,1 0 1 0 0,-1 0-1 0 0,0 0 0 0 0,1 0 1 0 0,-1 1-1 0 0,-2 0 1 0 0,-2 0-2 0 0,-113 14 261 0 0,-136 11 658 0 0,117-19-754 0 0,69-5 65 0 0,-66-4 655 0 0,55-6-246 0 0,14 1-208 0 0,-97 1-1 0 0,107 10-274 0 0,18-1-71 0 0,1-2 1 0 0,-69-6-1 0 0,43-1 107 0 0,0 3 0 0 0,-119 11 0 0 0,5 0-65 0 0,-39-6 260 0 0,161 3-237 0 0,-86 18 0 0 0,133-21-192 0 0,-73 16 67 0 0,-33 6 29 0 0,76-18 73 0 0,0-3 0 0 0,1-1 0 0 0,-1-2 0 0 0,-48-5 0 0 0,46 1-41 0 0,-79 5 1 0 0,-42 14 277 0 0,86-6-201 0 0,-103 0-1 0 0,96-10-42 0 0,-1 5 0 0 0,1 3 0 0 0,-92 19 0 0 0,103-12-98 0 0,-1-3 0 0 0,1-3 0 0 0,-101-3 0 0 0,121-7 163 0 0,0 1 0 0 0,0 4-1 0 0,-75 12 1 0 0,71-7-132 0 0,-62 2 1 0 0,71-7-16 0 0,-2-2 169 0 0,-53-5 1 0 0,93 3-199 0 0,-159-13 465 0 0,48 8-372 0 0,-95-3 76 0 0,-81 2 210 0 0,158 6-411 0 0,-149 2 41 0 0,181 10-38 0 0,-1 0-17 0 0,28-12 34 0 0,-124-17 0 0 0,-11-2 24 0 0,-237 5-33 0 0,268 1 45 0 0,-45-1-17 0 0,160 15-50 0 0,-341-11 0 0 0,215-1 32 0 0,-300 21 0 0 0,13 0-32 0 0,411-14 0 0 0,-293-22 0 0 0,342 25 1 0 0,-97-11 30 0 0,-128 5 1 0 0,214 9-150 0 0,-1 2 0 0 0,0 1 0 0 0,1 2 0 0 0,-40 12 0 0 0,53-12-38 0 0,0 1 1 0 0,0 1-1 0 0,1 1 0 0 0,1 0 1 0 0,0 1-1 0 0,0 1 1 0 0,1 1-1 0 0,-20 18 1 0 0,-11 18-1559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8:57.150"/>
    </inkml:context>
    <inkml:brush xml:id="br0">
      <inkml:brushProperty name="width" value="0.1" units="cm"/>
      <inkml:brushProperty name="height" value="0.1" units="cm"/>
      <inkml:brushProperty name="color" value="#66CC00"/>
    </inkml:brush>
  </inkml:definitions>
  <inkml:trace contextRef="#ctx0" brushRef="#br0">30 167 3223 0 0,'-2'-2'-63'0'0,"-3"-6"987"0"0,1 0 0 0 0,-1 0 0 0 0,-5-19 0 0 0,9 25-773 0 0,0 0 0 0 0,1 0 0 0 0,-1-1 0 0 0,1 1 0 0 0,0 0-1 0 0,0-1 1 0 0,0 1 0 0 0,0 0 0 0 0,0-1 0 0 0,0 1 0 0 0,0 0 0 0 0,1-1 0 0 0,-1 1-1 0 0,1 0 1 0 0,0 0 0 0 0,0-1 0 0 0,0 1 0 0 0,0 0 0 0 0,0 0 0 0 0,0 0-1 0 0,3-3 1 0 0,11-13 786 0 0,-11 11-464 0 0,2 1 0 0 0,-1-1 0 0 0,1 1 0 0 0,12-10 0 0 0,-18 16-471 0 0,0 0 1 0 0,0 0 0 0 0,1 0-1 0 0,-1 0 1 0 0,0 0 0 0 0,0-1-1 0 0,0 1 1 0 0,0 0 0 0 0,0 0-1 0 0,1 0 1 0 0,-1 0 0 0 0,0 0-1 0 0,0 0 1 0 0,0 0 0 0 0,1 0-1 0 0,-1 0 1 0 0,0 0-1 0 0,0 0 1 0 0,0 0 0 0 0,0 0-1 0 0,1 0 1 0 0,-1 0 0 0 0,0 0-1 0 0,0 0 1 0 0,0 0 0 0 0,1 0-1 0 0,-1 0 1 0 0,0 0 0 0 0,0 0-1 0 0,0 0 1 0 0,0 0 0 0 0,1 1-1 0 0,-1-1 1 0 0,0 0 0 0 0,0 0-1 0 0,0 0 1 0 0,0 0 0 0 0,0 0-1 0 0,0 0 1 0 0,1 1 0 0 0,1 9 129 0 0,-4 11-1363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9:19.105"/>
    </inkml:context>
    <inkml:brush xml:id="br0">
      <inkml:brushProperty name="width" value="0.1" units="cm"/>
      <inkml:brushProperty name="height" value="0.1" units="cm"/>
      <inkml:brushProperty name="color" value="#66CC00"/>
    </inkml:brush>
  </inkml:definitions>
  <inkml:trace contextRef="#ctx0" brushRef="#br0">751 1871 3567 0 0,'-7'-3'354'0'0,"5"2"-227"0"0,0-1 0 0 0,1 1-1 0 0,-1 0 1 0 0,0 1-1 0 0,-1-1 1 0 0,1 0 0 0 0,0 1-1 0 0,0-1 1 0 0,-3 0-1 0 0,3 1 157 0 0,0 0 0 0 0,0-1-1 0 0,1 1 1 0 0,-1-1 0 0 0,0 0-1 0 0,0 1 1 0 0,0-1 0 0 0,-2-2-1 0 0,-16-5 941 0 0,15 7-763 0 0,0 0-1 0 0,0 1 1 0 0,0 0-1 0 0,0 0 1 0 0,-8 2-1 0 0,13-2-394 0 0,0 1-1 0 0,0 0 0 0 0,0-1 1 0 0,1 1-1 0 0,-1-1 0 0 0,0 1 1 0 0,1 0-1 0 0,-1-1 0 0 0,0 1 0 0 0,1-1 1 0 0,-1 1-1 0 0,1-1 0 0 0,-1 0 1 0 0,1 1-1 0 0,-1-1 0 0 0,1 1 1 0 0,-1-1-1 0 0,1 0 0 0 0,-1 1 1 0 0,1-1-1 0 0,0 1 0 0 0,17 10 609 0 0,-14-10-499 0 0,0 0-1 0 0,1 0 0 0 0,-1-1 1 0 0,0 1-1 0 0,0-1 0 0 0,1 0 1 0 0,-1 0-1 0 0,0 0 0 0 0,7-1 1 0 0,-9 0-145 0 0,12 0 308 0 0,-10 1-219 0 0,0 0 0 0 0,0 0 0 0 0,0-1 0 0 0,0 0 0 0 0,6-1 0 0 0,3-2 120 0 0,-1 1 0 0 0,1 1 0 0 0,0 0 0 0 0,0 1 0 0 0,0 0 0 0 0,15 2-1 0 0,-9-1 43 0 0,35-4-1 0 0,-27 1-79 0 0,1 1-1 0 0,-1 1 0 0 0,0 2 1 0 0,1 1-1 0 0,-1 1 0 0 0,0 1 1 0 0,51 14-1 0 0,-51-13-20 0 0,1-1 1 0 0,-1-1-1 0 0,1-2 0 0 0,31-2 1 0 0,-16 1-21 0 0,141 3 273 0 0,-146-1-343 0 0,-1 2 0 0 0,57 13 1 0 0,-58-10 12 0 0,1-1 1 0 0,57 3 0 0 0,-44-9 60 0 0,325-10 388 0 0,-136-1-164 0 0,-90 24-83 0 0,-82-5-224 0 0,-24-3-82 0 0,55 3 15 0 0,31-15 228 0 0,-80 3-93 0 0,0 2 0 0 0,56 5 0 0 0,34 17-73 0 0,-52-3-14 0 0,-65-11-47 0 0,1-2 0 0 0,0 0 0 0 0,31 1 0 0 0,-28-3-14 0 0,0 0 0 0 0,25 7 0 0 0,-14-3 0 0 0,50 12 1 0 0,-50-9 31 0 0,38 4-1 0 0,-25-8 97 0 0,68-1 1 0 0,-96-6-27 0 0,0 0 1 0 0,0-1-1 0 0,0-1 1 0 0,-1-1 0 0 0,33-12-1 0 0,-42 13-75 0 0,1-1 0 0 0,-2 0 0 0 0,1-1 0 0 0,-1 0 0 0 0,1-1 0 0 0,-2 0 0 0 0,1 0 0 0 0,-1-2 0 0 0,0 1 0 0 0,-1-1 0 0 0,13-15 0 0 0,92-114 598 0 0,-100 119-531 0 0,23-37 0 0 0,3-5 17 0 0,-11 15-5 0 0,-15 21-65 0 0,0 1 23 0 0,-1 0 0 0 0,-1-2 0 0 0,12-37 0 0 0,-15 31 23 0 0,-2-1-1 0 0,5-47 1 0 0,-3-68 213 0 0,-7 104-271 0 0,-1 24-12 0 0,-1-1 0 0 0,-1 1 0 0 0,-1 0 0 0 0,-1 0 1 0 0,0 0-1 0 0,-2 0 0 0 0,0 1 0 0 0,-1-1 0 0 0,-1 1 0 0 0,-13-25 0 0 0,-39-51 59 0 0,51 80-69 0 0,1 0-1 0 0,0-1 0 0 0,2 0 1 0 0,0 0-1 0 0,0 0 1 0 0,-3-29-1 0 0,-9-35 13 0 0,7 50-16 0 0,0 1 7 0 0,1-2 0 0 0,1 1 0 0 0,2-1 1 0 0,1 0-1 0 0,-1-35 0 0 0,6 46-10 0 0,-1 0 0 0 0,-5-34 0 0 0,5 49 0 0 0,0 1 0 0 0,0-1 0 0 0,0 0 0 0 0,-1 1 0 0 0,1-1 0 0 0,-1 1 0 0 0,-1-1 0 0 0,1 1 0 0 0,0 0 0 0 0,-1 0 0 0 0,0 0 0 0 0,0 0 0 0 0,0 1 0 0 0,-1-1 0 0 0,1 1 0 0 0,-1-1 0 0 0,-4-2 0 0 0,-22-12 0 0 0,-1 2 0 0 0,-1 1 0 0 0,0 1 0 0 0,-1 1 0 0 0,0 2 0 0 0,-1 2 0 0 0,0 1 0 0 0,-37-4 0 0 0,34 8 0 0 0,-14-2 0 0 0,0 2 0 0 0,-64 3 0 0 0,-162 36 0 0 0,98-9 0 0 0,-259-9 0 0 0,426-17 0 0 0,-342 8 0 0 0,163-1 0 0 0,15 2 0 0 0,-93 0 0 0 0,38-20 0 0 0,-71 4 0 0 0,296 7 0 0 0,-153 2 0 0 0,-138-3 0 0 0,234 0 0 0 0,29 1 0 0 0,-38-6 0 0 0,-38-14 0 0 0,-53-6 0 0 0,138 25 0 0 0,-1 1 0 0 0,-34 6 0 0 0,-24 0 0 0 0,81-6 0 0 0,-14-1 0 0 0,-1 2 0 0 0,0 0 0 0 0,-19 4 0 0 0,31-3 0 0 0,0-1 0 0 0,0 1 0 0 0,1 0 0 0 0,-1 1 0 0 0,1-1 0 0 0,-1 1 0 0 0,1 0 0 0 0,0 0 0 0 0,0 1 0 0 0,0 0 0 0 0,1 0 0 0 0,-1 0 0 0 0,-4 5 0 0 0,-9 14 0 0 0,0 0 0 0 0,1 2 0 0 0,1-1 0 0 0,-17 39 0 0 0,12-20-12 0 0,10-24-1 0 0,2 0 0 0 0,1 1 0 0 0,-11 34 0 0 0,-13 133 13 0 0,14-66 0 0 0,8-58-16 0 0,-5 93 0 0 0,15-119 8 0 0,1 0 0 0 0,2 0 0 0 0,14 71 0 0 0,68 192-56 0 0,-73-265 64 0 0,22 52 0 0 0,-30-79 0 0 0,0-1 0 0 0,1 1 0 0 0,-1-1 0 0 0,2 0 0 0 0,-1-1 0 0 0,1 1 0 0 0,0-1 0 0 0,7 5 0 0 0,1-1 0 0 0,-1 0 0 0 0,1-1 0 0 0,19 8 0 0 0,-23-12 3 0 0,-9-5-2 0 0,0 0 0 0 0,0 1 0 0 0,0-1 0 0 0,0 0 1 0 0,0 1-1 0 0,0-1 0 0 0,0 0 0 0 0,-1 1 0 0 0,1-1 1 0 0,0 1-1 0 0,0-1 0 0 0,0 1 0 0 0,-1 0 0 0 0,1-1 0 0 0,0 1 1 0 0,-1 0-1 0 0,1 0 0 0 0,0-1 0 0 0,-1 1 0 0 0,1 0 1 0 0,-1 0-1 0 0,1 0 0 0 0,-1 0 0 0 0,0-1 0 0 0,1 1 0 0 0,-1 0 1 0 0,0 0-1 0 0,1 0 0 0 0,-1 0 0 0 0,0 0 0 0 0,0 0 0 0 0,0 0 1 0 0,0 0-1 0 0,0 0 0 0 0,0 0 0 0 0,0 0 0 0 0,-1 0 1 0 0,1 0-1 0 0,0 0 0 0 0,0 0 0 0 0,-1 0 0 0 0,0 1 0 0 0,-5 18-34 0 0,-10 24-1 0 0,8-26-501 0 0,-10 37 0 0 0,12-19-511 0 0,1-1 0 0 0,-2 62-1 0 0,7-29-970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49:22.875"/>
    </inkml:context>
    <inkml:brush xml:id="br0">
      <inkml:brushProperty name="width" value="0.1" units="cm"/>
      <inkml:brushProperty name="height" value="0.1" units="cm"/>
      <inkml:brushProperty name="color" value="#66CC00"/>
    </inkml:brush>
  </inkml:definitions>
  <inkml:trace contextRef="#ctx0" brushRef="#br0">4315 534 919 0 0,'-7'-24'87'0'0,"-7"-18"709"0"0,2 18 3220 0 0,8 18-3483 0 0,0 1 1 0 0,0 0-1 0 0,0 1 0 0 0,-1-1 0 0 0,1 1 1 0 0,-1 0-1 0 0,0 0 0 0 0,-1 0 0 0 0,-10-6 1 0 0,-7-1-741 0 0,-28-10 1 0 0,28 12 887 0 0,8 4-392 0 0,0 0 0 0 0,-1 1 1 0 0,1 1-1 0 0,-1 0 0 0 0,0 1 0 0 0,0 1 0 0 0,-18 0 0 0 0,-15 4 140 0 0,-48 9 0 0 0,55-5-137 0 0,-84 1 1 0 0,-82-23 846 0 0,-66-1 330 0 0,265 16-1436 0 0,-133 3 630 0 0,-157-17 1 0 0,83-3-388 0 0,-80-11 280 0 0,-98-22 546 0 0,211 45-1023 0 0,7 1-20 0 0,16-13 74 0 0,75 7 34 0 0,-117 1 0 0 0,101 13-71 0 0,-71 1-30 0 0,126-5 8 0 0,-79-13-1 0 0,-60-11 74 0 0,170 23-142 0 0,-1 0 0 0 0,1 1 1 0 0,0 1-1 0 0,0 0 0 0 0,0 1 1 0 0,0 1-1 0 0,0 0 0 0 0,0 1 1 0 0,-23 10-1 0 0,34-13 1 0 0,-1 1 1 0 0,1-1-1 0 0,0 0 0 0 0,-1-1 0 0 0,-4 1 0 0 0,7-1 9 0 0,-1 0-1 0 0,0 0 1 0 0,0 1-1 0 0,1-1 0 0 0,-1 1 1 0 0,0 0-1 0 0,1-1 1 0 0,-1 1-1 0 0,0 0 0 0 0,1 1 1 0 0,-1-1-1 0 0,1 0 1 0 0,0 1-1 0 0,-4 2 0 0 0,-3 6-10 0 0,1 0-1 0 0,-8 14 1 0 0,-4 4 7 0 0,13-18 10 0 0,1 0 1 0 0,0 0 0 0 0,0 0-1 0 0,1 1 1 0 0,1 0 0 0 0,0 0-1 0 0,0 0 1 0 0,-2 16 0 0 0,-1 10 10 0 0,-1 47 0 0 0,8-73-30 0 0,-16 110 127 0 0,8-77-30 0 0,-2 75 1 0 0,14 59 96 0 0,-1-136-131 0 0,2 1 1 0 0,13 48-1 0 0,-8-25 18 0 0,-8-49-23 0 0,0 0-1 0 0,10 31 0 0 0,19 42 368 0 0,-30-86-422 0 0,2 2 40 0 0,-1 1-1 0 0,1-1 1 0 0,0 0 0 0 0,0 0-1 0 0,1-1 1 0 0,0 1-1 0 0,0-1 1 0 0,0 0-1 0 0,9 9 1 0 0,40 35 91 0 0,-43-39-83 0 0,-7-6-48 0 0,0 1 0 0 0,0-1 0 0 0,-1 0 0 0 0,0 1 0 0 0,1 0 0 0 0,-2-1 0 0 0,1 1 0 0 0,1 6 0 0 0,7 17 14 0 0,-7-23-13 0 0,-1 1 0 0 0,1 0 0 0 0,-1 0-1 0 0,0 0 1 0 0,-1 0 0 0 0,1 0 0 0 0,-1 0 0 0 0,-1 1-1 0 0,1-1 1 0 0,-1 8 0 0 0,3 1-10 0 0,1 11 72 0 0,-9 3 68 0 0,-3-14-136 0 0,10-12 0 0 0,0 1 0 0 0,0-1 0 0 0,0 0 0 0 0,0 0 0 0 0,0 0 0 0 0,1 0 0 0 0,-1 0 0 0 0,6 4 0 0 0,-7-6 0 0 0,18 12 0 0 0,-6-5 0 0 0,-3 1-1 0 0,-8-7 9 0 0,0-1 0 0 0,0 1 0 0 0,0-1 1 0 0,0 1-1 0 0,0-1 0 0 0,0 0 0 0 0,3 2 0 0 0,1-1-8 0 0,-1 0 0 0 0,1 0 0 0 0,-1 0 0 0 0,1-1 0 0 0,0 0 0 0 0,-1 0 0 0 0,1-1 0 0 0,7 0 0 0 0,12-1 52 0 0,47-9-1 0 0,-34 4-26 0 0,-33 6-25 0 0,-1 0 0 0 0,0 0 0 0 0,1 0 0 0 0,-1 1 0 0 0,1-1 0 0 0,-1 1 0 0 0,5 2 0 0 0,24 2 0 0 0,-12-4 0 0 0,0 2 0 0 0,-1 0 0 0 0,28 8 0 0 0,-22-5 0 0 0,38 5 0 0 0,-29-6 0 0 0,-25-3 0 0 0,-1-1 0 0 0,1 0 0 0 0,-1 0 0 0 0,16-2 0 0 0,18-2 0 0 0,0 1 0 0 0,0 3 0 0 0,45 5 0 0 0,57 17 0 0 0,-80-11 0 0 0,74 4 0 0 0,98-13 0 0 0,-218-3 0 0 0,110 1 0 0 0,141 20 0 0 0,-206-11 0 0 0,-24-3 0 0 0,0-2 0 0 0,66 1 0 0 0,145-6 44 0 0,-105 2-24 0 0,-97-2-20 0 0,22 1 0 0 0,0-3 0 0 0,99-16 0 0 0,-96 6 32 0 0,90-5 0 0 0,-122 17-32 0 0,1 3 0 0 0,47 8 0 0 0,-12-1 0 0 0,91 1 0 0 0,73 9 0 0 0,129 17 0 0 0,-357-36 8 0 0,-1-1 0 0 0,0 0 0 0 0,1 0-1 0 0,-1-2 1 0 0,0 0 0 0 0,0 0 0 0 0,0-1 0 0 0,0-1 0 0 0,0 0-1 0 0,-1-1 1 0 0,1 0 0 0 0,-1-1 0 0 0,0 0 0 0 0,17-13-1 0 0,20-17 27 0 0,-9 9-24 0 0,-1-2 0 0 0,-2-2 1 0 0,51-54-1 0 0,-81 76 2 0 0,0 0-1 0 0,0 0 1 0 0,-2-1-1 0 0,1 0 1 0 0,-1 0-1 0 0,7-19 1 0 0,-5 3 42 0 0,8-45 0 0 0,44-160-44 0 0,-47 191-9 0 0,-9 25 5 0 0,0 0 0 0 0,0 0 0 0 0,-2-1 0 0 0,0 1 0 0 0,0 0 0 0 0,-2-1 0 0 0,-2-18-1 0 0,-1 8 0 0 0,-1 0-1 0 0,-1 1 0 0 0,-13-35 0 0 0,-5 9-4 0 0,18 41 0 0 0,1 0 0 0 0,0-1 0 0 0,0 0 0 0 0,1 0 0 0 0,-3-14 0 0 0,4 10 0 0 0,0 0 0 0 0,-1 0 0 0 0,-1 0 0 0 0,-1 1 0 0 0,-9-19 0 0 0,10 24 0 0 0,0 1 0 0 0,-1-1 0 0 0,0 1 0 0 0,0 0 0 0 0,-1 1 0 0 0,0-1 0 0 0,-1 2 0 0 0,1-1 0 0 0,-11-6 0 0 0,7 6 0 0 0,3 2 0 0 0,0-1 0 0 0,1 1 0 0 0,0-1 0 0 0,-10-10 0 0 0,-5-8 11 0 0,0-1-1 0 0,2-2 1 0 0,1 0 0 0 0,1 0-1 0 0,-27-60 1 0 0,-30-130 198 0 0,41 117-86 0 0,29 87-114 0 0,0 1-1 0 0,-1 0 1 0 0,-1 1 0 0 0,0-1-1 0 0,-16-18 1 0 0,18 26-8 0 0,1 0-1 0 0,-1 0 0 0 0,0 1 1 0 0,-1-1-1 0 0,1 1 0 0 0,-1 0 1 0 0,1 1-1 0 0,-1-1 1 0 0,0 1-1 0 0,0 0 0 0 0,0 1 1 0 0,0-1-1 0 0,0 1 1 0 0,0 0-1 0 0,-10 0 0 0 0,-6 1-19 0 0,0 1-1 0 0,0 0 0 0 0,-22 6 0 0 0,8 0-300 0 0,1 1 1 0 0,0 2 0 0 0,-61 27-1 0 0,34-7-932 0 0,-65 42-1 0 0,47-21-491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1:31.765"/>
    </inkml:context>
    <inkml:brush xml:id="br0">
      <inkml:brushProperty name="width" value="0.1" units="cm"/>
      <inkml:brushProperty name="height" value="0.1" units="cm"/>
      <inkml:brushProperty name="color" value="#66CC00"/>
    </inkml:brush>
  </inkml:definitions>
  <inkml:trace contextRef="#ctx0" brushRef="#br0">136 189 919 0 0,'0'-6'337'0'0,"-1"-1"0"0"0,1 0-1 0 0,-1 1 1 0 0,-1-1-1 0 0,1 1 1 0 0,-1-1 0 0 0,0 1-1 0 0,-1 0 1 0 0,1 0-1 0 0,-1 0 1 0 0,-4-6-1 0 0,5 9-185 0 0,0 0-1 0 0,0 0 0 0 0,-1 0 0 0 0,1 0 1 0 0,-1 1-1 0 0,1-1 0 0 0,-1 1 0 0 0,0 0 0 0 0,0 0 1 0 0,0 0-1 0 0,0 0 0 0 0,-1 0 0 0 0,1 1 1 0 0,0-1-1 0 0,-1 1 0 0 0,1 0 0 0 0,-1 0 0 0 0,1 0 1 0 0,-1 1-1 0 0,1-1 0 0 0,-6 1 0 0 0,7 0-64 0 0,0 0-1 0 0,0 0 0 0 0,-1 0 1 0 0,1 0-1 0 0,0-1 1 0 0,0 1-1 0 0,0-1 0 0 0,0 1 1 0 0,0-1-1 0 0,0 0 0 0 0,0 0 1 0 0,-3-1-1 0 0,4 1 6 0 0,0 0-1 0 0,0 0 1 0 0,0 0 0 0 0,0 0-1 0 0,0-1 1 0 0,0 1 0 0 0,1 0-1 0 0,-1 0 1 0 0,1-1 0 0 0,-1 1-1 0 0,1 0 1 0 0,-1-1 0 0 0,1 1-1 0 0,0 0 1 0 0,-1-1-1 0 0,1 1 1 0 0,0-1 0 0 0,0 1-1 0 0,0-5 1427 0 0,8 13-506 0 0,-5-6-807 0 0,1 0-1 0 0,0 0 0 0 0,0 0 1 0 0,0 0-1 0 0,0 0 0 0 0,0-1 1 0 0,4 0-1 0 0,-3 0-73 0 0,-1 0 0 0 0,1 1 0 0 0,-1 0 0 0 0,1-1 0 0 0,5 3 0 0 0,-6-2-87 0 0,0 1 0 0 0,0-2 0 0 0,0 1 0 0 0,1 0 0 0 0,-1-1 0 0 0,0 0 0 0 0,0 0 0 0 0,0 0 0 0 0,1 0 0 0 0,-1-1 0 0 0,0 1 0 0 0,0-1 0 0 0,0 0 0 0 0,0-1 0 0 0,0 1 0 0 0,0-1 0 0 0,0 1 0 0 0,6-5 0 0 0,-1 1 24 0 0,-1 1-1 0 0,1 0 0 0 0,0 1 1 0 0,0 0-1 0 0,13-2 0 0 0,1-1 43 0 0,-16 4-85 0 0,0 0 0 0 0,0 1 1 0 0,0 0-1 0 0,1 0 0 0 0,-1 0 1 0 0,0 1-1 0 0,1 0 0 0 0,8 2 1 0 0,-10 0-1 0 0,0 0 0 0 0,0 0 0 0 0,0 1 0 0 0,0 0 0 0 0,-1 0 0 0 0,1 0 0 0 0,-1 1 0 0 0,0 0 0 0 0,0 0 0 0 0,5 5 0 0 0,26 19 173 0 0,-32-26-186 0 0,-1 1 0 0 0,0-1 0 0 0,0 1 0 0 0,0 0 0 0 0,0 0 0 0 0,0 0 0 0 0,-1 0 0 0 0,1 0-1 0 0,-1 0 1 0 0,0 1 0 0 0,0-1 0 0 0,0 1 0 0 0,-1 0 0 0 0,1 0 0 0 0,-1-1 0 0 0,1 7 0 0 0,2 6 30 0 0,-2 1 1 0 0,1 30-1 0 0,-2-32 5 0 0,0 0 0 0 0,4 22 0 0 0,9 30 13 0 0,-11-45-26 0 0,2 0-1 0 0,0-1 1 0 0,16 40-1 0 0,-17-51-24 0 0,-1 1-1 0 0,0 0 1 0 0,0 0-1 0 0,-1 0 1 0 0,0 19-1 0 0,4 14 23 0 0,0 2 82 0 0,-2 0 0 0 0,-1 50 0 0 0,12 132 227 0 0,8-81-177 0 0,4 58-68 0 0,-19-103-45 0 0,-2-48 1 0 0,-3 74 0 0 0,-19 71 161 0 0,13-170-147 0 0,-1 23-11 0 0,3 0 0 0 0,2 0 1 0 0,2 0-1 0 0,18 95 0 0 0,-14-102-37 0 0,-2 0 1 0 0,-2 1-1 0 0,-4 62 0 0 0,1 33-17 0 0,5 171 76 0 0,-1-249-28 0 0,0 17-12 0 0,-8 129 0 0 0,-4-99-25 0 0,-4 31 44 0 0,4-82-7 0 0,-12 80 122 0 0,-8 69-74 0 0,17-104-62 0 0,3 57 31 0 0,8-121-64 0 0,-1-1 0 0 0,2 0 0 0 0,6 40 0 0 0,-1-41 16 0 0,-3 0 0 0 0,0 1 0 0 0,-5 48 0 0 0,2-53 19 0 0,7 63 0 0 0,-1-37-41 0 0,-1-1 59 0 0,-2-36-33 0 0,0 0-1 0 0,-2 1 1 0 0,-1-1-1 0 0,0 1 1 0 0,-2-1-1 0 0,-5 24 1 0 0,4-32-12 0 0,-20 85 58 0 0,22-96-58 0 0,0 0 0 0 0,0 0 0 0 0,0-1 0 0 0,-1 1 0 0 0,1-1 0 0 0,-1 1 0 0 0,0-1 0 0 0,0 0 0 0 0,0 0 0 0 0,-1 0 0 0 0,1 0 0 0 0,-1 0 0 0 0,0 0 0 0 0,0-1 0 0 0,0 1 0 0 0,0-1 0 0 0,0 0 0 0 0,0 0 0 0 0,0 0 0 0 0,-1 0 0 0 0,1-1 0 0 0,-1 1 0 0 0,-3 0 0 0 0,-1 1 16 0 0,0 1 0 0 0,1 0 0 0 0,-11 6-1 0 0,11-5 2 0 0,0-1-1 0 0,-1 0 0 0 0,-11 5 0 0 0,13-7-15 0 0,1 1 1 0 0,0-1-1 0 0,0 1 0 0 0,-8 6 1 0 0,-16 9 18 0 0,-14 4 127 0 0,30-15-48 0 0,0 0-1 0 0,-28 9 0 0 0,14-7 113 0 0,-51 23 0 0 0,71-29-260 0 0,-36 21 290 0 0,40-22-344 0 0,1 0 1 0 0,-1 0 0 0 0,1 0-1 0 0,-1 0 1 0 0,1 1 0 0 0,0-1-1 0 0,0 1 1 0 0,0-1 0 0 0,0 1-1 0 0,0 0 1 0 0,1 0 0 0 0,-3 3-1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7:25.247"/>
    </inkml:context>
    <inkml:brush xml:id="br0">
      <inkml:brushProperty name="width" value="0.1" units="cm"/>
      <inkml:brushProperty name="height" value="0.1" units="cm"/>
      <inkml:brushProperty name="color" value="#66CC00"/>
    </inkml:brush>
  </inkml:definitions>
  <inkml:trace contextRef="#ctx0" brushRef="#br0">1233 1604 6767 0 0,'-2'2'2486'0'0,"11"-7"-2075"0"0,12-6-436 0 0,-21 11 46 0 0,0 0 0 0 0,1-1 0 0 0,-1 1 0 0 0,0 0-1 0 0,1 0 1 0 0,-1 0 0 0 0,0 0 0 0 0,0 0 0 0 0,1-1 0 0 0,-1 1-1 0 0,1 0 1 0 0,-1 0 0 0 0,0 0 0 0 0,1 0 0 0 0,-1 0 0 0 0,0 0-1 0 0,1 0 1 0 0,-1 0 0 0 0,0 0 0 0 0,1 1 0 0 0,-1-1 0 0 0,0 0-1 0 0,1 0 1 0 0,-1 0 0 0 0,0 0 0 0 0,0 0 0 0 0,1 1-1 0 0,-1-1 1 0 0,0 0 0 0 0,1 0 0 0 0,-1 0 0 0 0,0 1 0 0 0,0-1-1 0 0,1 0 1 0 0,-1 0 0 0 0,0 1 0 0 0,0-1 0 0 0,0 0 0 0 0,1 1-1 0 0,-1-1 1 0 0,0 0 0 0 0,0 1 0 0 0,0-1 0 0 0,0 1-1 0 0,4 17 1560 0 0,-3-12-947 0 0,-1-4-495 0 0,1-1 1 0 0,-1 1 0 0 0,1 0-1 0 0,-1-1 1 0 0,1 1 0 0 0,-1 0-1 0 0,0-1 1 0 0,0 1 0 0 0,0 0-1 0 0,0 0 1 0 0,0-1 0 0 0,-1 4-1 0 0,1-2 186 0 0,0 0-216 0 0,0 9-4 0 0,0-9 79 0 0,-10 10-38 0 0,8-11-63 0 0,0 2 19 0 0,0-1 0 0 0,-1 1 1 0 0,0-1-1 0 0,0 1 1 0 0,0-1-1 0 0,0 0 1 0 0,-6 3-1 0 0,9-5-94 0 0,-3 2 279 0 0,0-1 8 0 0,-8 9-3 0 0,8-8-23 0 0,1 0-11 0 0,-8 8-1 0 0,7-8 188 0 0,0-1-272 0 0,-9 8-4 0 0,9-7 208 0 0,-1-1-280 0 0,-12 5-4 0 0,12-5-17 0 0,-1 0-10 0 0,-27 15 90 0 0,30-16 20 0 0,-2 1-65 0 0,-36 18 474 0 0,36-18-334 0 0,-1 0-116 0 0,-41 13 176 0 0,41-13-120 0 0,0-1 54 0 0,-15 3 4 0 0,15-3 116 0 0,-1-2-265 0 0,-17 0-10 0 0,17 1 79 0 0,-1-1-88 0 0,-18-3 0 0 0,18 3 3 0 0,1 0 10 0 0,-16-1 3 0 0,17 1 0 0 0,-1 1-5 0 0,-15-3-22 0 0,16 3-5 0 0,0-1 0 0 0,2 1-62 0 0,-15-1 117 0 0,0 1 0 0 0,-1 1 0 0 0,-30 4-1 0 0,29-1-51 0 0,-5-1 69 0 0,21-3-64 0 0,3 0-68 0 0,1-1 0 0 0,0 1 1 0 0,-1 0-1 0 0,1 0 0 0 0,-1 0 0 0 0,1 0 0 0 0,-1 0 0 0 0,1 0 1 0 0,0 0-1 0 0,-1 0 0 0 0,1 0 0 0 0,-1 0 0 0 0,1 0 0 0 0,-1 0 0 0 0,1 0 1 0 0,-1 0-1 0 0,1 1 0 0 0,0-1 0 0 0,-1 0 0 0 0,1 0 0 0 0,-1 0 0 0 0,1 0 1 0 0,0 1-1 0 0,-1-1 0 0 0,1 1 0 0 0,-1-1 0 0 0,1 0 0 0 0,0 1 0 0 0,-1-1 0 0 0,1 0 0 0 0,0 0 0 0 0,-1 0 0 0 0,1 1 1 0 0,-1-1-1 0 0,1 0 0 0 0,-1 0 0 0 0,1 0 0 0 0,0 0 0 0 0,-1 0 0 0 0,1 0 0 0 0,-1 0 0 0 0,1 0 0 0 0,-1 0 0 0 0,1 0 0 0 0,0 0 0 0 0,-1 0 0 0 0,1 0 0 0 0,-1 0 0 0 0,1 0 0 0 0,-1 0 0 0 0,0 0 0 0 0,-4 0 82 0 0,-16 1-16 0 0,16-1 1 0 0,0 0 1 0 0,-41-5 264 0 0,41 5-144 0 0,0-1-95 0 0,-16-3 6 0 0,16 3 184 0 0,0-1-214 0 0,1 0-46 0 0,2 1-11 0 0,1 0 1 0 0,-1 1-1 0 0,1-1 1 0 0,0 0-1 0 0,-1 0 1 0 0,0 1-1 0 0,1-1 0 0 0,-1 1 1 0 0,1 0-1 0 0,-1-1 1 0 0,-2 1-1 0 0,0-5 51 0 0,-14-18-43 0 0,14 18 192 0 0,0-1-139 0 0,-15-16-45 0 0,14 16 435 0 0,2-1-374 0 0,-12-21-1 0 0,11 21 60 0 0,0 1-60 0 0,-14-16 4 0 0,14 16 191 0 0,1-1-213 0 0,-11-21-46 0 0,11 21 104 0 0,-1-1-73 0 0,-13-29-36 0 0,-7-3 30 0 0,3 10 11 0 0,16 24 0 0 0,1 0 0 0 0,-15-17 0 0 0,-10-13 11 0 0,20 23-33 0 0,-4-16-20 0 0,6 14 20 0 0,-8-12-20 0 0,7 13 32 0 0,-8-14 17 0 0,12 21 0 0 0,1-3-17 0 0,-11-27-32 0 0,7 20 20 0 0,-10-17-20 0 0,9 19 20 0 0,-8-12-19 0 0,10 11 37 0 0,-4-21 11 0 0,6 18-17 0 0,-3-28-43 0 0,-3-10-11 0 0,-4 6 0 0 0,0 7 11 0 0,7 28 31 0 0,-9-22-31 0 0,0-11-11 0 0,5 6 11 0 0,8 25 31 0 0,-5-28-31 0 0,2 2 0 0 0,4 25 31 0 0,2-34-31 0 0,0-8-11 0 0,0 7 0 0 0,-2 0 0 0 0,4-5 0 0 0,5-1 0 0 0,8 5 0 0 0,-10 43 0 0 0,0 0 0 0 0,11-19 0 0 0,-8 18 0 0 0,2 0 0 0 0,10-12 0 0 0,-8 11 7 0 0,-7 8 2 0 0,0 0 0 0 0,1 0 1 0 0,0 0-1 0 0,11-7 0 0 0,23-17 2 0 0,-29 23-11 0 0,0 0 0 0 0,18-7 0 0 0,-19 10 0 0 0,0 0 0 0 0,1 1 0 0 0,11-2 0 0 0,30 1 0 0 0,3 3 0 0 0,0 6 0 0 0,-4 6 0 0 0,-38-8 2 0 0,26 9 49 0 0,0 2-40 0 0,9 5-11 0 0,0-2 0 0 0,3-3 0 0 0,-2-1 0 0 0,-1 0 0 0 0,-4-1 0 0 0,1-1 0 0 0,0 0 0 0 0,2 2 0 0 0,4 2 0 0 0,-5 5 0 0 0,-8 1 0 0 0,-2 2 0 0 0,2-3 0 0 0,2-1 0 0 0,2-2 0 0 0,2 0 0 0 0,-2 0 0 0 0,4 5 0 0 0,-4 5 0 0 0,-6-2 0 0 0,-1 4 0 0 0,-4 1 0 0 0,0 3 0 0 0,0-2 0 0 0,2 1 0 0 0,1 0 0 0 0,-3 1 0 0 0,-7-3 0 0 0,-4-3 0 0 0,4 3 0 0 0,2 0 0 0 0,-1 0 0 0 0,-2 0 0 0 0,-4 1 0 0 0,-2 1 0 0 0,-1 3 0 0 0,-4 2 0 0 0,-3-4 0 0 0,2-3 0 0 0,-1-2 0 0 0,-2 0 0 0 0,-1 3 0 0 0,-1-1 0 0 0,0 0 0 0 0,-1 1 0 0 0,-5-4 0 0 0,0-1 0 0 0,-2 1 0 0 0,-2 0 0 0 0,-1-7 24 0 0,-2 0 0 0 0,0 0 0 0 0,-1 0 0 0 0,-1-1 0 0 0,-1-1 0 0 0,0 0 0 0 0,-17 21 0 0 0,10-17-8 0 0,-1-1 1 0 0,-1-1-1 0 0,-22 18 1 0 0,27-25-8 0 0,6-6 2 0 0,-183 161 415 0 0,181-159-409 0 0,-70 50 51 0 0,70-52-113 0 0,-1-1 1 0 0,0 0 0 0 0,0 0 0 0 0,-1-2 0 0 0,-19 7 0 0 0,20-11-412 0 0,-1-1 5 0 0,0-1-1 0 0,0 0 1 0 0,-15-6 0 0 0,17 5-1362 0 0,1-1 1 0 0,0 0 0 0 0,-10-6 0 0 0,-25-18-7002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57:27.693"/>
    </inkml:context>
    <inkml:brush xml:id="br0">
      <inkml:brushProperty name="width" value="0.1" units="cm"/>
      <inkml:brushProperty name="height" value="0.1" units="cm"/>
      <inkml:brushProperty name="color" value="#66CC00"/>
    </inkml:brush>
  </inkml:definitions>
  <inkml:trace contextRef="#ctx0" brushRef="#br0">1473 2006 5759 0 0,'-3'26'2025'0'0,"2"-24"-1646"0"0,0 1 1 0 0,1-1 0 0 0,-1 1 0 0 0,1-1-1 0 0,0 1 1 0 0,0 0 0 0 0,0-1-1 0 0,0 1 1 0 0,0-1 0 0 0,0 1-1 0 0,1 0 1 0 0,-1-1 0 0 0,1 1 0 0 0,1 2-1 0 0,-2-4-272 0 0,1 0-1 0 0,0 0 0 0 0,0-1 0 0 0,0 1 1 0 0,-1 0-1 0 0,1 0 0 0 0,0 0 1 0 0,0-1-1 0 0,0 1 0 0 0,0 0 1 0 0,0-1-1 0 0,0 1 0 0 0,0-1 0 0 0,0 1 1 0 0,0-1-1 0 0,1 0 0 0 0,-1 0 1 0 0,0 1-1 0 0,2-1 0 0 0,0 0 20 0 0,0 0 0 0 0,0 0 0 0 0,-1-1-1 0 0,1 1 1 0 0,0-1 0 0 0,-1 1 0 0 0,1-1 0 0 0,3-1-1 0 0,4-3 207 0 0,-1 0-1 0 0,1-1 1 0 0,10-8-1 0 0,-18 12-245 0 0,1 0 0 0 0,-1 0 0 0 0,1 0 0 0 0,-1-1 0 0 0,0 1 0 0 0,0-1 0 0 0,3-4 984 0 0,0-6-896 0 0,21-52-78 0 0,-1 3 216 0 0,-20 50 490 0 0,0 0-431 0 0,16-34-158 0 0,-16 35 59 0 0,0-1-143 0 0,13-38 6 0 0,-13 38 269 0 0,-1-1-289 0 0,12-39-10 0 0,-12 39 487 0 0,-1-1-497 0 0,8-40-6 0 0,-8 40 487 0 0,0 0-496 0 0,8-41 0 0 0,-8 41 325 0 0,1-1-319 0 0,12-46-16 0 0,-12 46 0 0 0,-1 0-16 0 0,12-43-32 0 0,-11 44 34 0 0,-2 0 21 0 0,4-42 3 0 0,-5 42 0 0 0,0 0 0 0 0,3-43-3 0 0,-2 29-21 0 0,3-29-34 0 0,-3 32 20 0 0,-1-31-31 0 0,-2-19-11 0 0,-4 3 11 0 0,1 44 31 0 0,-6-27-20 0 0,4 30 20 0 0,-12-23-20 0 0,8 24 20 0 0,-20-33-31 0 0,0 0 0 0 0,18 35 31 0 0,-9-19-20 0 0,-21-40 91 0 0,16 33-101 0 0,-2 5-1 0 0,15 27 31 0 0,-24-22-20 0 0,-7 0 20 0 0,2 9-31 0 0,-2-4-11 0 0,2 3 0 0 0,-4 3 0 0 0,8 6 11 0 0,1 5 42 0 0,0 4 11 0 0,-1 2 0 0 0,0 0 1 0 0,8 1 7 0 0,10 2 1 0 0,16 6-68 0 0,1 0-1 0 0,0 0 0 0 0,-1 1 1 0 0,1-1-1 0 0,-7 0 0 0 0,-4 0 43 0 0,-21-3 33 0 0,2-2-14 0 0,5 4-43 0 0,-8 3 25 0 0,-2 0-25 0 0,0 2 19 0 0,-2 2-31 0 0,2 0-11 0 0,-4 3 53 0 0,14-2-26 0 0,-4 3 53 0 0,-30 5 96 0 0,50-11-101 0 0,5-2-63 0 0,-35 11 45 0 0,22-5 3 0 0,-7 3-48 0 0,-6 5-12 0 0,2-1 0 0 0,0 2 0 0 0,17-9 0 0 0,1 1 0 0 0,0 1 0 0 0,-20 17 0 0 0,13-10 0 0 0,3-1 0 0 0,1 0 0 0 0,0 1 0 0 0,2 1 0 0 0,0 0 0 0 0,-21 33 0 0 0,-48 106 0 0 0,67-125 0 0 0,-23 67 0 0 0,38-95 0 0 0,-9 22 40 0 0,4 3-5 0 0,-12 50 71 0 0,10-26-103 0 0,2 0 0 0 0,3 0-1 0 0,5 72 1 0 0,0-71 2 0 0,6 76 30 0 0,-5-107-29 0 0,1-1 0 0 0,0 1 0 0 0,16 39 0 0 0,43 107 58 0 0,-48-133-64 0 0,2-1 0 0 0,40 61 0 0 0,-45-79-5 0 0,0-1-1 0 0,2 0 1 0 0,-1-1 0 0 0,2 0-1 0 0,25 18 1 0 0,-13-13-6 0 0,1-1 1 0 0,46 20-1 0 0,-55-30 11 0 0,1-2 0 0 0,0 0 0 0 0,31 4 0 0 0,-40-8 0 0 0,24 4 0 0 0,41 1 0 0 0,-64-5 0 0 0,-2-1 0 0 0,0 0 0 0 0,0-1 0 0 0,15 0 0 0 0,5-2 0 0 0,2 0 0 0 0,14-2 0 0 0,15 1 0 0 0,-30 1 0 0 0,5-2 0 0 0,2-4 0 0 0,6-3 0 0 0,1-4 0 0 0,0 0 11 0 0,-9 7 42 0 0,-5 5 12 0 0,13 8 209 0 0,-29-4-190 0 0,-11 0-11 0 0,-1 0-13 0 0,3 1-31 0 0,0 0-1 0 0,0 1 1 0 0,-1 0-1 0 0,1 0 1 0 0,-1 0-1 0 0,1 0 1 0 0,-1 1-1 0 0,0 0 1 0 0,0 0-1 0 0,-1 1 1 0 0,1-1-1 0 0,-1 1 1 0 0,0 0 0 0 0,6 10-1 0 0,-10-14-38 0 0,0 0 0 0 0,1 0 0 0 0,-1 0 0 0 0,0 0-1 0 0,0 0 1 0 0,0 0 0 0 0,0 0 0 0 0,0 0 0 0 0,0 0 0 0 0,0 0 0 0 0,0 0-1 0 0,0 0 1 0 0,0 0 0 0 0,-1 0 0 0 0,1 0 0 0 0,0 0 0 0 0,-1 0 0 0 0,1-1-1 0 0,-1 1 1 0 0,1 0 0 0 0,-1 0 0 0 0,1 0 0 0 0,-1 0 0 0 0,1-1 0 0 0,-1 1-1 0 0,0 0 1 0 0,0-1 0 0 0,1 1 0 0 0,-1 0 0 0 0,0-1 0 0 0,0 1 0 0 0,-1 0-1 0 0,-1 1-87 0 0,-1 0 0 0 0,1 0 0 0 0,-1 0 0 0 0,0 0 0 0 0,0-1 0 0 0,-5 2 0 0 0,4-2-207 0 0,1-1-1 0 0,-1 1 1 0 0,0-1 0 0 0,1 0 0 0 0,-1 0 0 0 0,1-1 0 0 0,-7 0-1 0 0,-20-5-1127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8:36.088"/>
    </inkml:context>
    <inkml:brush xml:id="br0">
      <inkml:brushProperty name="width" value="0.1" units="cm"/>
      <inkml:brushProperty name="height" value="0.1" units="cm"/>
      <inkml:brushProperty name="color" value="#E71224"/>
    </inkml:brush>
  </inkml:definitions>
  <inkml:trace contextRef="#ctx0" brushRef="#br0">1 33 3423 0 0,'-1'-1'53'0'0,"1"1"-1"0"0,0-1 0 0 0,0 0 0 0 0,0 0 1 0 0,0 1-1 0 0,1-1 0 0 0,-1 0 0 0 0,0 1 0 0 0,0-1 1 0 0,0 0-1 0 0,0 0 0 0 0,1 1 0 0 0,-1-1 1 0 0,0 0-1 0 0,1 1 0 0 0,-1-1 0 0 0,0 1 0 0 0,1-1 1 0 0,-1 0-1 0 0,1 1 0 0 0,-1-1 0 0 0,1 1 1 0 0,-1-1-1 0 0,1 1 0 0 0,0 0 0 0 0,-1-1 0 0 0,1 1 1 0 0,-1-1-1 0 0,1 1 0 0 0,0 0 0 0 0,-1 0 1 0 0,1-1-1 0 0,0 1 0 0 0,0 0 0 0 0,-1 0 1 0 0,1 0-1 0 0,0 0 0 0 0,-1 0 0 0 0,1 0 0 0 0,0 0 1 0 0,0 0-1 0 0,-1 0 0 0 0,1 0 0 0 0,0 0 1 0 0,1 1-1 0 0,17-3 281 0 0,-9 0 67 0 0,1 0-1 0 0,0 1 0 0 0,-1 1 0 0 0,1 0 0 0 0,13 1 1 0 0,10 1-12 0 0,183-13 887 0 0,-132 18-1092 0 0,-58-3-145 0 0,35 3-41 0 0,66 6 182 0 0,-35 0-76 0 0,-65-8-68 0 0,-1-1 0 0 0,31 0 0 0 0,-3-1-35 0 0,60 10 0 0 0,10 0 0 0 0,-88-13 25 0 0,1-1 0 0 0,0-2 0 0 0,40-10 0 0 0,6 1 3 0 0,318-30-17 0 0,-194 35 38 0 0,-187 7-45 0 0,145 9-4 0 0,-98-4 0 0 0,215-7 0 0 0,-182-3 0 0 0,-101 5 0 0 0,1 0 0 0 0,-1 0 0 0 0,0 0 0 0 0,1 0 0 0 0,-1 0 0 0 0,0 0 0 0 0,1 0 0 0 0,-1 0 0 0 0,0 0 0 0 0,1 0 0 0 0,-1 0 0 0 0,0 0 0 0 0,1 0 0 0 0,-1 1 0 0 0,0-1 0 0 0,1 0 0 0 0,-1 0 0 0 0,0 0 0 0 0,0 0 0 0 0,1 1 0 0 0,-1-1 0 0 0,0 0 0 0 0,0 0 0 0 0,1 1 0 0 0,-1-1 0 0 0,9 7 0 0 0,-20 1 267 0 0,9 3 170 0 0,-2 32-958 0 0,5-34-438 0 0,0 2-2753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8:38.310"/>
    </inkml:context>
    <inkml:brush xml:id="br0">
      <inkml:brushProperty name="width" value="0.1" units="cm"/>
      <inkml:brushProperty name="height" value="0.1" units="cm"/>
      <inkml:brushProperty name="color" value="#E71224"/>
    </inkml:brush>
  </inkml:definitions>
  <inkml:trace contextRef="#ctx0" brushRef="#br0">342 1 455 0 0,'-99'9'1643'0'0,"-23"-3"-286"0"0,113-6-1117 0 0,6 0-52 0 0,5 0-16 0 0,31 2 367 0 0,-6 2-290 0 0,0-1 0 0 0,29 0-1 0 0,10 0-102 0 0,-1 3-43 0 0,87-3 1 0 0,-82-8-77 0 0,1 4 1 0 0,110 11-1 0 0,-155-3-27 0 0,-24-7 0 0 0,0 1 0 0 0,-1-1 0 0 0,1 1 0 0 0,0 0 0 0 0,-1 0 0 0 0,1 0 0 0 0,-1 0 0 0 0,0 0 0 0 0,1 0 0 0 0,-1 0 0 0 0,0 0 0 0 0,1 1 0 0 0,0 1 0 0 0,-2-3 1 0 0,0 0-1 0 0,0 0 1 0 0,0 1-1 0 0,0-1 1 0 0,0 0-1 0 0,0 0 1 0 0,-1 1-1 0 0,1-1 0 0 0,0 0 1 0 0,0 0-1 0 0,0 1 1 0 0,0-1-1 0 0,-1 0 1 0 0,1 0-1 0 0,0 0 1 0 0,0 0-1 0 0,-1 1 1 0 0,1-1-1 0 0,0 0 0 0 0,0 0 1 0 0,-1 0-1 0 0,1 0 1 0 0,0 0-1 0 0,0 0 1 0 0,-1 0-1 0 0,1 0 1 0 0,0 1-1 0 0,0-1 1 0 0,-1 0-1 0 0,1 0 0 0 0,0 0 1 0 0,-1-1-1 0 0,-12 4 31 0 0,10-3-23 0 0,-113 9 68 0 0,53-5-24 0 0,-257 22 377 0 0,129-18-256 0 0,74-5 54 0 0,41 1 114 0 0,85-5-210 0 0,0 0-1 0 0,0 0 0 0 0,10-4 0 0 0,13-2 69 0 0,212-13 229 0 0,-151 14-376 0 0,1-1-7 0 0,270-12-26 0 0,-325 19-19 0 0,-110-7 0 0 0,-301 21 0 0 0,-8 1 136 0 0,374-14-134 0 0,0-1-1 0 0,0-1 0 0 0,1 1 1 0 0,-1-1-1 0 0,0 0 0 0 0,0 0 1 0 0,-7-3-1 0 0,13 4 1 0 0,0 0 0 0 0,0 0 0 0 0,0 0 0 0 0,0 0 0 0 0,-1 0 0 0 0,1-1 0 0 0,0 1 0 0 0,0 0-1 0 0,0 0 1 0 0,0 0 0 0 0,0 0 0 0 0,0 0 0 0 0,-1 0 0 0 0,1-1 0 0 0,0 1 0 0 0,0 0 0 0 0,0 0 0 0 0,0 0 0 0 0,0 0 0 0 0,0-1 0 0 0,0 1 0 0 0,0 0 0 0 0,0 0-1 0 0,0 0 1 0 0,0 0 0 0 0,0-1 0 0 0,0 1 0 0 0,0 0 0 0 0,0 0 0 0 0,0 0 0 0 0,0 0 0 0 0,0-1 0 0 0,0 1 0 0 0,0 0 0 0 0,0 0 0 0 0,0 0 0 0 0,0 0 0 0 0,0-1 0 0 0,0 1-1 0 0,0 0 1 0 0,0 0 0 0 0,0 0 0 0 0,0 0 0 0 0,0-1 0 0 0,1 1 0 0 0,-1 0 0 0 0,0 0 0 0 0,0 0 0 0 0,0 0 0 0 0,0 0 0 0 0,0 0 0 0 0,1-1 0 0 0,-1 1 0 0 0,0 0-1 0 0,0 0 1 0 0,0 0 0 0 0,0 0 0 0 0,1 0 0 0 0,10-5 161 0 0,73-7-21 0 0,0 4-1 0 0,97 2 0 0 0,110-5-141 0 0,-262 11 2 0 0,5-1 19 0 0,0 2 0 0 0,55 8-1 0 0,-89-9-20 0 0,1 0 0 0 0,0 0 0 0 0,0 0 0 0 0,-1 0 0 0 0,1 1 0 0 0,0-1 0 0 0,0 0 0 0 0,-1 0 0 0 0,1 0 0 0 0,0 1 0 0 0,-1-1 0 0 0,1 0 0 0 0,0 1 0 0 0,-1-1 0 0 0,1 1 0 0 0,-1-1 0 0 0,2 2 0 0 0,-11 2 0 0 0,-29 3 0 0 0,33-7 0 0 0,-437 54 0 0 0,397-49 0 0 0,-59 13 0 0 0,151-21 11 0 0,222-39 166 0 0,-210 33-156 0 0,0 2 0 0 0,0 4 0 0 0,66 3 0 0 0,-78 4-21 0 0,-90 3 0 0 0,-148 19 0 0 0,-342 34 0 0 0,522-59 0 0 0,8-1 0 0 0,0 1 0 0 0,0-1 0 0 0,-1 0 0 0 0,1 0 0 0 0,0 0 0 0 0,0 0 0 0 0,0-1 0 0 0,0 1 0 0 0,-4-2 0 0 0,8 1 0 0 0,-1 0 0 0 0,1 1 0 0 0,0-1 0 0 0,0 1 0 0 0,0-1 0 0 0,0 0 0 0 0,0 1 0 0 0,0 0 0 0 0,0-1 0 0 0,0 1 0 0 0,1-1 0 0 0,1 1 0 0 0,40-7 61 0 0,64-1 0 0 0,-39 5-44 0 0,45 4 49 0 0,-24 1-15 0 0,0-8-52 0 0,-48 2 34 0 0,68 3-1 0 0,-108 1-32 0 0,0 0 0 0 0,0 0 0 0 0,-1 0 0 0 0,1 0 0 0 0,0 0 0 0 0,0 0 0 0 0,0 0 0 0 0,0 0 0 0 0,-1 0 0 0 0,1 1 0 0 0,0-1 0 0 0,0 0 0 0 0,-1 1 0 0 0,1-1 0 0 0,0 0 0 0 0,0 1 0 0 0,-1-1 0 0 0,1 1 0 0 0,0 0 0 0 0,-1-1 0 0 0,0 1 0 0 0,-1-1 0 0 0,1 1 0 0 0,-1-1 0 0 0,1 1 0 0 0,-1-1 0 0 0,1 1 0 0 0,-1-1 0 0 0,1 0 0 0 0,-1 1 0 0 0,1-1 0 0 0,-1 0 0 0 0,1 1 0 0 0,-1-1 0 0 0,0 0 0 0 0,1 0 0 0 0,-2 1 0 0 0,-36 9 0 0 0,-39 5 0 0 0,0-4 0 0 0,-133 3 0 0 0,195-14 12 0 0,9 0 6 0 0,0 1 0 0 0,0-2 1 0 0,-1 1-1 0 0,1-1 0 0 0,0 0 0 0 0,-7-2 0 0 0,19 5 30 0 0,1-1 0 0 0,-1 0 0 0 0,1-1 0 0 0,-1 0 0 0 0,8 0 0 0 0,-7-1-441 0 0,-1 1 0 0 0,1 0 0 0 0,0 1 0 0 0,0-1 0 0 0,-1 1 0 0 0,1 1 0 0 0,12 3 0 0 0,-7 2-2698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4:22.771"/>
    </inkml:context>
    <inkml:brush xml:id="br0">
      <inkml:brushProperty name="width" value="0.1" units="cm"/>
      <inkml:brushProperty name="height" value="0.1" units="cm"/>
      <inkml:brushProperty name="color" value="#E71224"/>
    </inkml:brush>
  </inkml:definitions>
  <inkml:trace contextRef="#ctx0" brushRef="#br0">0 34 2071 0 0,'0'0'92'0'0,"16"9"936"0"0,-15-8-968 0 0,0-1 0 0 0,0 1 0 0 0,0 0 0 0 0,0-1 0 0 0,0 1 0 0 0,1-1-1 0 0,-1 1 1 0 0,0-1 0 0 0,0 1 0 0 0,1-1 0 0 0,-1 0 0 0 0,0 0-1 0 0,1 0 1 0 0,-1 0 0 0 0,0 0 0 0 0,1 0 0 0 0,1 0 0 0 0,29-7 465 0 0,-15 2-405 0 0,-10 4-92 0 0,5-1 6 0 0,0 0 0 0 0,1 0 0 0 0,-1 1 0 0 0,1 1 0 0 0,-1 0 0 0 0,15 2-1 0 0,-16 0 19 0 0,0-1 0 0 0,21-2 0 0 0,-21 1 42 0 0,0 0-1 0 0,0 0 1 0 0,13 3 0 0 0,-10-1 45 0 0,0-1 0 0 0,0-1 1 0 0,24-2-1 0 0,1 1 33 0 0,-19 1-163 0 0,0 0 21 0 0,0 0 0 0 0,0-1-1 0 0,26-6 1 0 0,-38 7-3 0 0,0-1-1 0 0,-1 1 0 0 0,1 0 0 0 0,-1 0 0 0 0,1 1 0 0 0,0 0 0 0 0,12 4 0 0 0,-9-3-21 0 0,0 0 0 0 0,19 1 0 0 0,148 3 283 0 0,-33 1-288 0 0,-127-6 39 0 0,1-2 0 0 0,-1 0 0 0 0,27-5 0 0 0,-22 3 15 0 0,32-1 0 0 0,-40 4-34 0 0,128-6 88 0 0,-120 5-108 0 0,1 1 0 0 0,-1 1 0 0 0,1 2 0 0 0,37 7 0 0 0,-39-5 0 0 0,-1-1 0 0 0,1-2 0 0 0,-1 0 0 0 0,1-1 0 0 0,43-4 0 0 0,70-10-2 0 0,-95 11 66 0 0,-1-1-1 0 0,77-18 0 0 0,-31 3 152 0 0,-81 18-230 0 0,0 0 0 0 0,0 0 1 0 0,0 1-1 0 0,0-1 0 0 0,0 1 0 0 0,-1 0 0 0 0,1 0 0 0 0,0 0 1 0 0,0 1-1 0 0,-1-1 0 0 0,1 1 0 0 0,-1 0 0 0 0,0 0 1 0 0,1 0-1 0 0,-1 1 0 0 0,5 4 0 0 0,1 2-360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8:39.711"/>
    </inkml:context>
    <inkml:brush xml:id="br0">
      <inkml:brushProperty name="width" value="0.1" units="cm"/>
      <inkml:brushProperty name="height" value="0.1" units="cm"/>
      <inkml:brushProperty name="color" value="#E71224"/>
    </inkml:brush>
  </inkml:definitions>
  <inkml:trace contextRef="#ctx0" brushRef="#br0">1071 5 455 0 0,'-1'0'94'0'0,"0"-1"-1"0"0,0 1 0 0 0,0-1 0 0 0,0 1 0 0 0,1-1 0 0 0,-1 1 0 0 0,0 0 0 0 0,0-1 0 0 0,0 1 0 0 0,0 0 0 0 0,0 0 0 0 0,0 0 0 0 0,0 0 0 0 0,0 0 0 0 0,0 0 0 0 0,0 0 0 0 0,0 0 0 0 0,0 0 0 0 0,-1 0 0 0 0,-24 7 3299 0 0,9-2-3830 0 0,-231 57 1280 0 0,110-26-604 0 0,121-32-216 0 0,-284 64 465 0 0,280-64-409 0 0,9-3 41 0 0,0 1 0 0 0,0 0 0 0 0,0 1 0 0 0,0 0 0 0 0,1 1 0 0 0,-22 11 0 0 0,33-15-108 0 0,-1 0 0 0 0,1 0 1 0 0,-1 1-1 0 0,1-1 0 0 0,-1 0 0 0 0,1 0 1 0 0,-1 1-1 0 0,1-1 0 0 0,0 1 0 0 0,-1-1 1 0 0,1 0-1 0 0,0 1 0 0 0,-1-1 0 0 0,1 1 0 0 0,0-1 1 0 0,-1 1-1 0 0,1-1 0 0 0,0 1 0 0 0,0-1 1 0 0,0 1-1 0 0,-1 0 0 0 0,1 0-4 0 0,1-1-1 0 0,-1 0 1 0 0,0 1-1 0 0,0-1 1 0 0,0 0-1 0 0,1 1 1 0 0,-1-1-1 0 0,0 0 1 0 0,0 1 0 0 0,1-1-1 0 0,-1 0 1 0 0,0 0-1 0 0,1 0 1 0 0,-1 1-1 0 0,0-1 1 0 0,1 0-1 0 0,-1 0 1 0 0,0 0-1 0 0,1 1 1 0 0,-1-1 0 0 0,1 0-1 0 0,24 3 104 0 0,274-17 292 0 0,-228 5-282 0 0,0-3-1 0 0,81-25 0 0 0,-141 33-118 0 0,20-4 15 0 0,-1-2 0 0 0,0-1 0 0 0,38-21-1 0 0,-67 32-15 0 0,0 0 0 0 0,0-1-1 0 0,-1 1 1 0 0,1-1 0 0 0,0 1-1 0 0,0-1 1 0 0,0 1 0 0 0,-1-1-1 0 0,1 1 1 0 0,0-1 0 0 0,-1 0-1 0 0,1 1 1 0 0,-1-1 0 0 0,1 0-1 0 0,-1 1 1 0 0,1-1 0 0 0,-1 0-1 0 0,1 0 1 0 0,-1 0 0 0 0,1-1-1 0 0,-1 2 2 0 0,-1 0 0 0 0,1-1 0 0 0,0 1 0 0 0,-1-1 0 0 0,1 1 0 0 0,0-1-1 0 0,-1 1 1 0 0,1 0 0 0 0,0-1 0 0 0,-1 1 0 0 0,1 0 0 0 0,-1-1 0 0 0,1 1 0 0 0,-1 0 0 0 0,1 0-1 0 0,-1-1 1 0 0,1 1 0 0 0,-1 0 0 0 0,1 0 0 0 0,-1 0 0 0 0,1 0 0 0 0,-1 0 0 0 0,1-1-1 0 0,-1 1 1 0 0,-6-1 11 0 0,1 1 0 0 0,0-1 0 0 0,-1 1 0 0 0,-8 1 0 0 0,-85 16 106 0 0,-144 42-1 0 0,102-21-107 0 0,-53 17 22 0 0,66-18 0 0 0,110-32-27 0 0,-23 11-1 0 0,36-14 3 0 0,1 0 1 0 0,0 1-1 0 0,0 0 1 0 0,0 0-1 0 0,1 0 0 0 0,-1 0 1 0 0,1 1-1 0 0,-1 0 1 0 0,-3 5-1 0 0,7-9-6 0 0,1 0 0 0 0,0 1 0 0 0,-1-1 0 0 0,1 0 0 0 0,0 0-1 0 0,0 1 1 0 0,-1-1 0 0 0,1 0 0 0 0,0 1 0 0 0,0-1 0 0 0,-1 0 0 0 0,1 1 0 0 0,0-1 0 0 0,0 0 0 0 0,0 1 0 0 0,0-1-1 0 0,-1 0 1 0 0,1 1 0 0 0,0-1 0 0 0,0 1 0 0 0,0-1 0 0 0,0 0 0 0 0,0 1 0 0 0,0-1 0 0 0,0 1 0 0 0,0-1-1 0 0,0 0 1 0 0,0 1 0 0 0,0-1 0 0 0,0 1 0 0 0,1-1 0 0 0,-1 0 0 0 0,0 1 0 0 0,0-1 0 0 0,0 0 0 0 0,0 1 0 0 0,1-1-1 0 0,-1 0 1 0 0,0 1 0 0 0,0-1 0 0 0,1 0 0 0 0,-1 1 0 0 0,0-1 0 0 0,0 0 0 0 0,1 0 0 0 0,-1 1 0 0 0,0-1 0 0 0,1 0-1 0 0,-1 0 1 0 0,1 0 0 0 0,-1 0 0 0 0,0 1 0 0 0,1-1 0 0 0,-1 0 0 0 0,0 0 0 0 0,1 0 0 0 0,-1 0 0 0 0,1 0-1 0 0,-1 0 1 0 0,0 0 0 0 0,1 0 0 0 0,-1 0 0 0 0,1 0 0 0 0,26-2-6 0 0,85-31 233 0 0,-10 3-16 0 0,463-124 172 0 0,-518 142-383 0 0,-28 7 17 0 0,1 0-1 0 0,35-16 1 0 0,-81 21-8 0 0,-22 12-10 0 0,0 1 0 0 0,-48 21 0 0 0,-11 3 0 0 0,-138 25 216 0 0,120-32-112 0 0,93-18 14 0 0,32-11-117 0 0,0-1 1 0 0,-1 0-1 0 0,1 0 0 0 0,0 0 1 0 0,0 0-1 0 0,0 1 1 0 0,0-1-1 0 0,0 0 1 0 0,-1 0-1 0 0,1 0 1 0 0,0 1-1 0 0,0-1 0 0 0,0 0 1 0 0,0 0-1 0 0,0 1 1 0 0,0-1-1 0 0,0 0 1 0 0,0 0-1 0 0,0 1 1 0 0,0-1-1 0 0,0 0 1 0 0,0 0-1 0 0,0 0 0 0 0,0 1 1 0 0,0-1-1 0 0,0 0 1 0 0,0 0-1 0 0,0 1 1 0 0,0-1-1 0 0,0 0 1 0 0,0 0-1 0 0,0 1 0 0 0,0-1 1 0 0,0 0-1 0 0,1 0 1 0 0,-1 0-1 0 0,0 1 1 0 0,0-1-1 0 0,0 0 1 0 0,0 0-1 0 0,1 0 0 0 0,-1 0 1 0 0,0 1-1 0 0,0-1 1 0 0,0 0-1 0 0,1 0 1 0 0,-1 0-1 0 0,0 0 1 0 0,0 0-1 0 0,0 0 0 0 0,1 0 1 0 0,12 11-3 0 0,-13-11 1 0 0,56 41-293 0 0,-29-25-118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04.348"/>
    </inkml:context>
    <inkml:brush xml:id="br0">
      <inkml:brushProperty name="width" value="0.1" units="cm"/>
      <inkml:brushProperty name="height" value="0.1" units="cm"/>
      <inkml:brushProperty name="color" value="#E71224"/>
    </inkml:brush>
  </inkml:definitions>
  <inkml:trace contextRef="#ctx0" brushRef="#br0">46 46 455 0 0,'-19'1'811'0'0,"19"-1"-563"0"0,-1-1-1 0 0,0 1 1 0 0,0-1 0 0 0,0 1-1 0 0,1-1 1 0 0,-1 1-1 0 0,0-1 1 0 0,1 0-1 0 0,-1 0 1 0 0,0 1 0 0 0,1-1-1 0 0,-1 0 1 0 0,1 0-1 0 0,-1 0 1 0 0,1 1 0 0 0,0-1-1 0 0,-1 0 1 0 0,1-1-1 0 0,-5-7 68 0 0,5 9-285 0 0,0 0 0 0 0,0 0 1 0 0,0 0-1 0 0,0 0 0 0 0,0-1 0 0 0,0 1 1 0 0,0 0-1 0 0,-1 0 0 0 0,1 0 1 0 0,0 0-1 0 0,0 0 0 0 0,0 0 0 0 0,0 0 1 0 0,0 0-1 0 0,0 0 0 0 0,0 0 1 0 0,0-1-1 0 0,0 1 0 0 0,-1 0 0 0 0,1 0 1 0 0,0 0-1 0 0,0 0 0 0 0,0 0 0 0 0,0 0 1 0 0,0 0-1 0 0,0 0 0 0 0,-1 0 1 0 0,1 0-1 0 0,0 0 0 0 0,0 0 0 0 0,0 0 1 0 0,0 0-1 0 0,0 0 0 0 0,0 0 1 0 0,0 0-1 0 0,-1 0 0 0 0,1 0 0 0 0,0 0 1 0 0,0 0-1 0 0,0 1 0 0 0,0-1 1 0 0,0 0-1 0 0,0 0 0 0 0,-1 0 0 0 0,1 1 51 0 0,-1-1-1 0 0,1 1 1 0 0,-1 0-1 0 0,1-1 1 0 0,-1 1-1 0 0,1 0 1 0 0,-1 0-1 0 0,1 0 1 0 0,0 0-1 0 0,-1-1 1 0 0,1 1-1 0 0,0 0 1 0 0,0 0-1 0 0,-1 0 1 0 0,1 0-1 0 0,0 0 1 0 0,0 0-1 0 0,0 0 0 0 0,0 0 1 0 0,1 1-1 0 0,6 20 1175 0 0,-5-19-1145 0 0,-1 0 0 0 0,0 1-1 0 0,0-1 1 0 0,0 0-1 0 0,0 1 1 0 0,1 6-1 0 0,-2-4 1 0 0,1 0 0 0 0,0 0-1 0 0,1 0 1 0 0,0 0-1 0 0,2 7 1 0 0,5 16 152 0 0,-3-7 11 0 0,-4-16-100 0 0,0 1-1 0 0,-1-1 0 0 0,0 1 1 0 0,0 10-1 0 0,-1 6 257 0 0,-1-14-298 0 0,1 1 1 0 0,1-1-1 0 0,-1 0 1 0 0,1 0-1 0 0,4 15 0 0 0,1-7-54 0 0,1 0-1 0 0,0 0 1 0 0,16 24-1 0 0,-14-26-7 0 0,0 0-1 0 0,-2 1 1 0 0,0 0-1 0 0,7 23 0 0 0,19 72 312 0 0,2 15 275 0 0,-27-102-608 0 0,-2 1-1 0 0,-1-1 1 0 0,-1 1 0 0 0,-1 0-1 0 0,-1 0 1 0 0,-2 27 0 0 0,-2-6 87 0 0,0 17 16 0 0,4-26-118 0 0,-2-21 25 0 0,0 1 0 0 0,6 25-1 0 0,11 92 8 0 0,-15-112-53 0 0,1-5 17 0 0,8 32 1 0 0,1 3-33 0 0,5 115 68 0 0,1 18-10 0 0,-9-85-39 0 0,0 42 55 0 0,-7-86-20 0 0,-1-19 46 0 0,-5 56-1 0 0,-29 109 347 0 0,28-171-369 0 0,1 0 0 0 0,2 53 0 0 0,12 63 81 0 0,34 181 38 0 0,-40-301-175 0 0,5 23 40 0 0,-2 0 0 0 0,-3 0 0 0 0,-3 85 0 0 0,-42 179 135 0 0,12-187-34 0 0,12-57-92 0 0,-67 195 152 0 0,41-144-137 0 0,22-62-25 0 0,-17 59-5 0 0,16-18-48 0 0,4 0 1 0 0,-7 128-1 0 0,28-109-3 0 0,0-36 0 0 0,1-17-13 0 0,-1-32 437 0 0,6-159 114 0 0,-1 23-271 0 0,-1 7-50 0 0,35-157-1 0 0,-26 168-161 0 0,21-214 124 0 0,-22-3 130 0 0,24-45-130 0 0,-21 222-163 0 0,41-584 186 0 0,-81 110 197 0 0,2 447-250 0 0,-8-104-30 0 0,33-63-119 0 0,0 182 11 0 0,6-143 42 0 0,-2 159-53 0 0,-1 32 0 0 0,-4-97 0 0 0,-8 150 0 0 0,-1 1 0 0 0,-2 0 0 0 0,-1 1 0 0 0,-1 0 0 0 0,-15-33 0 0 0,-10-12 0 0 0,-79-132 0 0 0,107 199 0 0 0,5 10 0 0 0,-6-12 0 0 0,0 1 0 0 0,-1 0 0 0 0,-16-18 0 0 0,24 30 0 0 0,0 0 0 0 0,0 0 0 0 0,0 0 0 0 0,0 0 0 0 0,0 0 0 0 0,0 0 0 0 0,0 0 0 0 0,0 0 0 0 0,0 0 0 0 0,0 0 0 0 0,0 0 0 0 0,0 0 0 0 0,0-1 0 0 0,-1 1 0 0 0,1 0 0 0 0,0 0 0 0 0,0 0 0 0 0,0 0 0 0 0,0 0 0 0 0,0 0 0 0 0,0 0 0 0 0,0 0 0 0 0,0 0 0 0 0,0 0 0 0 0,0 0 0 0 0,-1 0 0 0 0,1 0 0 0 0,0 0 0 0 0,0 0 0 0 0,0 0 0 0 0,0 0 0 0 0,0 0 0 0 0,0 0 0 0 0,0 0 0 0 0,0 0 0 0 0,0 0 0 0 0,0 1 0 0 0,0-1 0 0 0,-1 0 0 0 0,1 0 0 0 0,0 0 0 0 0,0 0 0 0 0,0 0 0 0 0,0 0 0 0 0,0 0 0 0 0,0 0 0 0 0,0 0 0 0 0,0 0 0 0 0,0 0 0 0 0,0 0 0 0 0,0 0 0 0 0,0 0 0 0 0,0 1 0 0 0,0-1 0 0 0,0 0 0 0 0,0 0 0 0 0,0 0 0 0 0,0 0 0 0 0,-1 9 0 0 0,2 11 0 0 0,-1-20 0 0 0,2 19-12 0 0,2 0-1 0 0,0 0 0 0 0,1 0 1 0 0,1-1-1 0 0,0 0 1 0 0,13 24-1 0 0,64 98-111 0 0,-55-95 112 0 0,54 78 12 0 0,-36-55-32 0 0,45 85 0 0 0,110 317 32 0 0,-176-407 0 0 0,-3-10 0 0 0,22 62 0 0 0,-37-92 0 0 0,0 1 0 0 0,-2 1 0 0 0,3 24 0 0 0,-1 60 0 0 0,-4 1 0 0 0,-11 114 0 0 0,-52 216 0 0 0,28-246 16 0 0,8 2 0 0 0,9 0 0 0 0,12 216 0 0 0,6-306 5 0 0,-4 0 1 0 0,-22 147-1 0 0,4-126 43 0 0,-56 191 0 0 0,50-236-22 0 0,-54 166 59 0 0,-21-8 16 0 0,-32-4-30 0 0,116-212-74 0 0,1 2 0 0 0,1 0 1 0 0,-20 52-1 0 0,34-78-13 0 0,0 0 0 0 0,0 0 0 0 0,0 0 0 0 0,0 0 0 0 0,0 0 0 0 0,0 0 0 0 0,0 0 0 0 0,0 0 0 0 0,0 0 0 0 0,1 0 0 0 0,-1 0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 0 0 0,0 0 0 0 0,0 0 0 0 0,0 0 0 0 0,0 0 0 0 0,0 0 0 0 0,0 0 0 0 0,0 0 0 0 0,0 1 0 0 0,0-1 0 0 0,0 0 0 0 0,0 0 0 0 0,0 0 0 0 0,5-5 0 0 0,5-9 0 0 0,22-43 59 0 0,38-101-1 0 0,-49 98-37 0 0,-4 0-1 0 0,12-73 1 0 0,-3 13 3 0 0,63-264 101 0 0,-26 63-92 0 0,-3 18-2 0 0,-40 201-6 0 0,7-106 1 0 0,-10-106 40 0 0,-20 184 0 0 0,-28-192 0 0 0,5 82-43 0 0,1-36 24 0 0,-17-266 34 0 0,3-27-81 0 0,35 517 0 0 0,-53-448 0 0 0,53 449 0 0 0,4 39 0 0 0,0 0 0 0 0,-1 0 0 0 0,-1 0 0 0 0,-4-17 0 0 0,24 57-219 0 0,46 124 12 0 0,-24-51 161 0 0,24 55-23 0 0,84 183-6 0 0,18-35 11 0 0,-140-250 64 0 0,-1 0 0 0 0,-3 2 0 0 0,-3 0 0 0 0,-2 2 0 0 0,10 59 0 0 0,-14-35 0 0 0,-4 0 0 0 0,-3 0 0 0 0,-6 91 0 0 0,-6-84 13 0 0,-3 0 0 0 0,-24 95 0 0 0,-67 168 65 0 0,33-176-10 0 0,-95 179 0 0 0,96-232-27 0 0,-38 84 46 0 0,51-80-185 0 0,6 2 0 0 0,-44 194 0 0 0,80-268-922 0 0,-7 110 1 0 0,18-93-821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44.946"/>
    </inkml:context>
    <inkml:brush xml:id="br0">
      <inkml:brushProperty name="width" value="0.1" units="cm"/>
      <inkml:brushProperty name="height" value="0.1" units="cm"/>
      <inkml:brushProperty name="color" value="#F4F91B"/>
    </inkml:brush>
  </inkml:definitions>
  <inkml:trace contextRef="#ctx0" brushRef="#br0">1626 33 1375 0 0,'-5'-1'281'0'0,"0"0"0"0"0,1 0 0 0 0,-1 0-1 0 0,0 0 1 0 0,1-1 0 0 0,0 0-1 0 0,-7-3 1 0 0,-21-7 420 0 0,17 9-577 0 0,-1 2 0 0 0,0-1-1 0 0,0 2 1 0 0,0 0 0 0 0,1 1 0 0 0,-1 1 0 0 0,0 0-1 0 0,1 1 1 0 0,-29 9 0 0 0,1 5-76 0 0,0 1 0 0 0,-42 25-1 0 0,56-28-36 0 0,0-1-1 0 0,-1-2 0 0 0,0-1 1 0 0,0-1-1 0 0,-1-1 0 0 0,-40 4 0 0 0,25-6 84 0 0,-1-3 0 0 0,1-2 0 0 0,-73-6 0 0 0,10-3 846 0 0,53 5-259 0 0,-62-11 0 0 0,109 11-626 0 0,1 0 1 0 0,-1 0 0 0 0,-13-7 0 0 0,20 8-34 0 0,-1 0 1 0 0,1 0-1 0 0,0 0 0 0 0,0 0 1 0 0,0-1-1 0 0,0 1 1 0 0,0-1-1 0 0,0 1 1 0 0,0-1-1 0 0,0 0 0 0 0,1 0 1 0 0,-1 0-1 0 0,1 0 1 0 0,-1 0-1 0 0,1 0 1 0 0,0 0-1 0 0,-2-4 0 0 0,3 5-10 0 0,0 1-1 0 0,0 0 1 0 0,0-1-1 0 0,0 1 1 0 0,0-1-1 0 0,-1 1 1 0 0,1 0-1 0 0,1-1 1 0 0,-1 1-1 0 0,0-1 1 0 0,0 1-1 0 0,0 0 1 0 0,0-1-1 0 0,0 1 1 0 0,0-1-1 0 0,0 1 1 0 0,0 0-1 0 0,1-1 1 0 0,-1 1-1 0 0,0 0 0 0 0,0-1 1 0 0,1 1-1 0 0,-1 0 1 0 0,0-1-1 0 0,0 1 1 0 0,1 0-1 0 0,-1 0 1 0 0,0-1-1 0 0,1 1 1 0 0,-1 0-1 0 0,0 0 1 0 0,1-1-1 0 0,-1 1 1 0 0,1 0-1 0 0,-1 0 1 0 0,0 0-1 0 0,1 0 1 0 0,-1 0-1 0 0,0 0 1 0 0,1 0-1 0 0,-1 0 1 0 0,1-1-1 0 0,-1 1 1 0 0,1 1-1 0 0,-1-1 0 0 0,0 0 1 0 0,1 0-1 0 0,-1 0 1 0 0,1 0-1 0 0,-1 0 1 0 0,1 0-1 0 0,29 8 142 0 0,-21-6-135 0 0,158 45 46 0 0,-142-41-59 0 0,35 10 19 0 0,116 14 1 0 0,-34-21 84 0 0,197-13 0 0 0,-228 0-45 0 0,200 17 0 0 0,-266-12-53 0 0,-35-2-4 0 0,0 1 1 0 0,0 1 0 0 0,0-1-1 0 0,0 2 1 0 0,0-1 0 0 0,9 4-1 0 0,-4-2-7 0 0,-25-4 0 0 0,-99 8 4 0 0,17 0 56 0 0,6-1-60 0 0,-97 20 0 0 0,11 0 0 0 0,-137-17 88 0 0,41-4 208 0 0,-43 19 19 0 0,292-23-301 0 0,-26 2 78 0 0,-50 10 0 0 0,83-11-80 0 0,0 1 1 0 0,0 0 0 0 0,0 1 0 0 0,0 0-1 0 0,1 1 1 0 0,0 0 0 0 0,0 1 0 0 0,0 0 0 0 0,-10 9-1 0 0,20-14-12 0 0,-1 0 0 0 0,1 1 0 0 0,-1-1 0 0 0,1 0 0 0 0,0 1 0 0 0,-1-1 0 0 0,1 1 0 0 0,0-1 0 0 0,0 1 0 0 0,0 0 0 0 0,0 0 0 0 0,0-1 0 0 0,1 1 0 0 0,-1 0 0 0 0,0 0 0 0 0,1 0 0 0 0,0 0 0 0 0,-1 0 0 0 0,1 0 0 0 0,0 2 0 0 0,0-3 0 0 0,0 1 0 0 0,1-1 0 0 0,-1 1 0 0 0,1-1 0 0 0,-1 1 0 0 0,1-1 0 0 0,0 0 0 0 0,0 0 0 0 0,-1 1 0 0 0,1-1 0 0 0,0 0 0 0 0,0 0 0 0 0,0 0 0 0 0,0 0 0 0 0,0 0 0 0 0,0 0 0 0 0,1 0 0 0 0,-1 0 0 0 0,0 0 0 0 0,0-1 0 0 0,1 1 0 0 0,-1 0 0 0 0,1-1 0 0 0,-1 1 0 0 0,0-1 0 0 0,3 1 0 0 0,31 6 33 0 0,1-1-1 0 0,-1-1 0 0 0,1-3 0 0 0,38-1 0 0 0,0 0 15 0 0,174 4 149 0 0,36 1-98 0 0,-36-8-47 0 0,-199-2-29 0 0,1-3 0 0 0,-2-2-1 0 0,50-15 1 0 0,111-45 53 0 0,-203 67-54 0 0,14-4 7 0 0,-20 6-28 0 0,1 0 1 0 0,0 0 0 0 0,-1 0-1 0 0,1 0 1 0 0,-1-1 0 0 0,1 1 0 0 0,0 0-1 0 0,-1-1 1 0 0,1 1 0 0 0,-1 0 0 0 0,1-1-1 0 0,-1 1 1 0 0,1-1 0 0 0,-1 1 0 0 0,1-1-1 0 0,-1 1 1 0 0,0-1 0 0 0,1 1 0 0 0,-1-1-1 0 0,1 0 1 0 0,-2 1 3 0 0,0 0-1 0 0,0 0 1 0 0,0 0 0 0 0,0-1-1 0 0,0 1 1 0 0,0 1-1 0 0,0-1 1 0 0,0 0 0 0 0,0 0-1 0 0,0 0 1 0 0,0 0 0 0 0,0 1-1 0 0,-1 0 1 0 0,-1-1-2 0 0,-175 48-579 0 0,94-20 250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0:16.748"/>
    </inkml:context>
    <inkml:brush xml:id="br0">
      <inkml:brushProperty name="width" value="0.1" units="cm"/>
      <inkml:brushProperty name="height" value="0.1" units="cm"/>
      <inkml:brushProperty name="color" value="#F4F91B"/>
    </inkml:brush>
  </inkml:definitions>
  <inkml:trace contextRef="#ctx0" brushRef="#br0">84 120 455 0 0,'5'9'4817'0'0,"-4"-8"-4671"0"0,-1-1 0 0 0,0 0 0 0 0,1 0 0 0 0,-1 0 0 0 0,1 0 0 0 0,17-3 1315 0 0,2 0-600 0 0,13 9-88 0 0,-21-3-590 0 0,1-1-1 0 0,-1 0 1 0 0,0-1-1 0 0,1 0 1 0 0,-1 0-1 0 0,1-2 1 0 0,23-3-1 0 0,-9 0 220 0 0,-1 0-1 0 0,1 1 0 0 0,0 2 1 0 0,0 1-1 0 0,52 7 0 0 0,-23 4-173 0 0,-35-6-30 0 0,32 3 0 0 0,132-2 1009 0 0,-59-3-798 0 0,337 4 418 0 0,-376-4-770 0 0,56-2 78 0 0,-57-4-13 0 0,37-5 332 0 0,-102 10-295 0 0,-19-2 16 0 0,-12-2 8 0 0,-22-5-121 0 0,0 2-1 0 0,-41-2 1 0 0,-69 4 185 0 0,55 2-183 0 0,-308-16 0 0 0,336 16-54 0 0,-93 12-1 0 0,-58 21 24 0 0,52-7-21 0 0,117-19-12 0 0,-303 47 0 0 0,224-30 0 0 0,120-23 0 0 0,-1 0 0 0 0,1 0 0 0 0,0 1 0 0 0,0-1 0 0 0,-1 0 0 0 0,1 0 0 0 0,0 0 0 0 0,-1 0 0 0 0,1 0 0 0 0,0 0 0 0 0,-1 0 0 0 0,1 0 0 0 0,0 0 0 0 0,-1 0 0 0 0,1 0 0 0 0,0 0 0 0 0,0-1 0 0 0,-1 1 0 0 0,1 0 0 0 0,0 0 0 0 0,-1 0 0 0 0,1 0 0 0 0,0 0 0 0 0,0-1 0 0 0,-1 1 0 0 0,1 0 0 0 0,0 0 0 0 0,0 0 0 0 0,0-1 0 0 0,-1 1 0 0 0,1 0 0 0 0,3-9 0 0 0,14-8 0 0 0,-5 11 0 0 0,0 1 0 0 0,0 1 0 0 0,0-1 0 0 0,0 2 0 0 0,24-5 0 0 0,68-2 0 0 0,-41 5 0 0 0,162-10 40 0 0,-127 10-13 0 0,364-5 258 0 0,-312 16-254 0 0,287-4 130 0 0,-361-6-139 0 0,123-12 95 0 0,-156 11-53 0 0,-18 3-6 0 0,35-8 1 0 0,-60 10-57 0 0,0 0-1 0 0,1 0 0 0 0,-1 0 1 0 0,0 0-1 0 0,0 0 0 0 0,0 0 1 0 0,0 0-1 0 0,0 0 0 0 0,0 0 1 0 0,1 0-1 0 0,-1 0 0 0 0,0 0 1 0 0,0 0-1 0 0,0 0 1 0 0,0 0-1 0 0,0 0 0 0 0,0 0 1 0 0,0 0-1 0 0,1-1 0 0 0,-1 1 1 0 0,0 0-1 0 0,0 0 0 0 0,0 0 1 0 0,0 0-1 0 0,0 0 1 0 0,0 0-1 0 0,0 0 0 0 0,0 0 1 0 0,0-1-1 0 0,0 1 0 0 0,0 0 1 0 0,0 0-1 0 0,0 0 0 0 0,0 0 1 0 0,0 0-1 0 0,0 0 0 0 0,1-1 1 0 0,-1 1-1 0 0,0 0 1 0 0,0 0-1 0 0,0 0 0 0 0,-1 0 1 0 0,1 0-1 0 0,-5-6 91 0 0,-12-3 113 0 0,16 9-171 0 0,-14-7 26 0 0,-1 2 0 0 0,1 0 0 0 0,-1 1 0 0 0,-31-4 0 0 0,9 1-23 0 0,-348-58 91 0 0,321 56-128 0 0,-2 3 0 0 0,1 2 0 0 0,0 3 0 0 0,0 3 0 0 0,-97 16 0 0 0,125-11 0 0 0,-220 48 0 0 0,252-54 0 0 0,1 1 0 0 0,-1 0 0 0 0,0 0 0 0 0,1 0 0 0 0,0 1 0 0 0,-1-1 0 0 0,1 1 0 0 0,0 1 0 0 0,-7 6 0 0 0,11-10 0 0 0,1 1 0 0 0,-1-1 0 0 0,1 1 0 0 0,0-1 0 0 0,-1 1 0 0 0,1 0 0 0 0,0-1 0 0 0,0 1 0 0 0,-1 0 0 0 0,1-1 0 0 0,0 1 0 0 0,0 0 0 0 0,0-1 0 0 0,0 1 0 0 0,0 0 0 0 0,0-1 0 0 0,0 1 0 0 0,0 0 0 0 0,0 0 0 0 0,0-1 0 0 0,0 1 0 0 0,0 0 0 0 0,0-1 0 0 0,1 1 0 0 0,-1 0 0 0 0,0-1 0 0 0,0 1 0 0 0,1 0 0 0 0,-1-1 0 0 0,0 1 0 0 0,1-1 0 0 0,-1 1 0 0 0,1-1 0 0 0,-1 1 0 0 0,1-1 0 0 0,-1 1 0 0 0,1-1 0 0 0,-1 1 0 0 0,1-1 0 0 0,0 0 0 0 0,-1 1 0 0 0,1-1 0 0 0,0 0 0 0 0,-1 1 0 0 0,2-1 0 0 0,2 2 0 0 0,1 0 0 0 0,0 0 0 0 0,0-1 0 0 0,9 3 0 0 0,65 5 0 0 0,152-3 0 0 0,-170-6 0 0 0,450-9 0 0 0,-423 9 0 0 0,183-6 0 0 0,-255 5 2 0 0,0-1 0 0 0,0-1 0 0 0,0 0 0 0 0,0-1 0 0 0,25-9 0 0 0,-41 12 6 0 0,1 1 1 0 0,0 0-1 0 0,-1 0 0 0 0,1-1 1 0 0,0 1-1 0 0,-1-1 0 0 0,1 1 0 0 0,0 0 1 0 0,-1-1-1 0 0,1 1 0 0 0,-1-1 0 0 0,1 0 1 0 0,-1 1-1 0 0,1-1 0 0 0,-1 1 1 0 0,1-1-1 0 0,-1 0 0 0 0,0 1 0 0 0,1-1 1 0 0,-1-1-1 0 0,0 2 0 0 0,0-1 0 0 0,0 1 0 0 0,0-1 0 0 0,0 1 0 0 0,0-1 0 0 0,-1 1 1 0 0,1-1-1 0 0,0 1 0 0 0,0 0 0 0 0,-1-1 0 0 0,1 1 0 0 0,0-1 0 0 0,-1 1 0 0 0,1 0 0 0 0,0-1 0 0 0,-1 1 0 0 0,1-1 1 0 0,-1 1-1 0 0,1 0 0 0 0,0 0 0 0 0,-1-1 0 0 0,0 1 0 0 0,-5-3 54 0 0,-1 0-1 0 0,1 1 1 0 0,-11-3-1 0 0,11 3-55 0 0,-31-7 8 0 0,1 2-1 0 0,-1 1 0 0 0,0 2 1 0 0,0 1-1 0 0,0 2 1 0 0,0 2-1 0 0,-62 8 0 0 0,-79 27-2169 0 0,9 16-3667 0 0,52-8 1295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20.819"/>
    </inkml:context>
    <inkml:brush xml:id="br0">
      <inkml:brushProperty name="width" value="0.1" units="cm"/>
      <inkml:brushProperty name="height" value="0.1" units="cm"/>
      <inkml:brushProperty name="color" value="#F4F91B"/>
    </inkml:brush>
  </inkml:definitions>
  <inkml:trace contextRef="#ctx0" brushRef="#br0">4568 191 4687 0 0,'-27'-21'341'0'0,"21"16"-199"0"0,0 0 1 0 0,0 1 0 0 0,0-1-1 0 0,-1 1 1 0 0,1 1-1 0 0,-1-1 1 0 0,0 1 0 0 0,-14-5-1 0 0,-20-3 508 0 0,1-1-1 0 0,-46-23 0 0 0,-10-2-115 0 0,73 30-350 0 0,0 1 0 0 0,0 1 0 0 0,-32-3 1 0 0,-76 1 598 0 0,102 6-643 0 0,-220 8 222 0 0,184-3-274 0 0,-23 5 52 0 0,-98 22 1 0 0,103-15-60 0 0,-121 8 0 0 0,46-20 74 0 0,-104 6 391 0 0,179-4-365 0 0,-118 11-7 0 0,-52 1-111 0 0,26-3 2 0 0,-105 35 106 0 0,142-31-107 0 0,-343-9 0 0 0,486-13-94 0 0,-253-4 224 0 0,228 9-394 0 0,-1 3-1 0 0,-81 16 0 0 0,76-4-2796 0 0,-6 1-1046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0:49.852"/>
    </inkml:context>
    <inkml:brush xml:id="br0">
      <inkml:brushProperty name="width" value="0.1" units="cm"/>
      <inkml:brushProperty name="height" value="0.1" units="cm"/>
      <inkml:brushProperty name="color" value="#F4F91B"/>
    </inkml:brush>
  </inkml:definitions>
  <inkml:trace contextRef="#ctx0" brushRef="#br0">854 2005 4111 0 0,'-2'-2'33'0'0,"0"0"-1"0"0,0 1 0 0 0,0-1 0 0 0,0 0 0 0 0,-1 1 1 0 0,1 0-1 0 0,-4-2 0 0 0,5 2 29 0 0,0 1-1 0 0,0 0 0 0 0,0-1 1 0 0,0 1-1 0 0,0 0 1 0 0,0 0-1 0 0,0 0 1 0 0,0 0-1 0 0,0 0 1 0 0,0 0-1 0 0,0 0 0 0 0,0 0 1 0 0,0 0-1 0 0,0 0 1 0 0,0 1-1 0 0,0-1 1 0 0,0 0-1 0 0,0 1 1 0 0,0-1-1 0 0,0 1 1 0 0,0-1-1 0 0,-1 2 0 0 0,-2 1 422 0 0,-1 0 0 0 0,0 0 0 0 0,0-1 0 0 0,0 0 0 0 0,-11 2 1910 0 0,18-9-1114 0 0,7-6 85 0 0,0 7-1141 0 0,0 0 0 0 0,1 1 0 0 0,-1 0 0 0 0,1 0 0 0 0,-1 1 0 0 0,1 0 0 0 0,0 1 0 0 0,0 0-1 0 0,0 0 1 0 0,0 1 0 0 0,0 0 0 0 0,13 3 0 0 0,53 18 824 0 0,-56-14-843 0 0,1-1-1 0 0,0-1 0 0 0,0-1 0 0 0,24 2 1 0 0,26-3 208 0 0,125 8 416 0 0,-167-10-689 0 0,-1 0-1 0 0,1-1 0 0 0,44-8 1 0 0,-52 7-55 0 0,1 0 0 0 0,-1 2 0 0 0,0 0 1 0 0,1 2-1 0 0,40 9 0 0 0,-12-3-24 0 0,17 5-2 0 0,-35-7 126 0 0,51 5 0 0 0,-55-9-43 0 0,0 1 1 0 0,0 1-1 0 0,51 16 0 0 0,-73-19-123 0 0,0 0 0 0 0,-1-1 0 0 0,1 0 0 0 0,0 0 0 0 0,0-1-1 0 0,0 0 1 0 0,0 0 0 0 0,-1 0 0 0 0,1-1 0 0 0,0 1 0 0 0,0-1 0 0 0,0-1 0 0 0,-1 1-1 0 0,1-1 1 0 0,-1 0 0 0 0,1 0 0 0 0,6-4 0 0 0,5-5 212 0 0,0 0 0 0 0,0-2 1 0 0,24-22-1 0 0,-22 17-34 0 0,26-17 1 0 0,-32 25-161 0 0,-1 0 1 0 0,1-1-1 0 0,-1-1 0 0 0,-1 0 1 0 0,18-26-1 0 0,-2 5 80 0 0,-14 19-33 0 0,-1-1-1 0 0,-1-1 1 0 0,10-17-1 0 0,7-14 67 0 0,-20 35-96 0 0,0-1 1 0 0,-1 1-1 0 0,-1-1 0 0 0,0-1 1 0 0,9-27-1 0 0,-12 19-12 0 0,0-1 1 0 0,-1 1-1 0 0,-1-1 1 0 0,-4-34-1 0 0,3 45-24 0 0,-3-34 48 0 0,0 14 81 0 0,2 1 0 0 0,4-51 0 0 0,1 61-97 0 0,1 1 0 0 0,1 0 0 0 0,1 0 0 0 0,9-19 1 0 0,-7 21-32 0 0,-2-1 0 0 0,0 0 0 0 0,-1-1-1 0 0,4-28 1 0 0,-8 10 130 0 0,-1-1-1 0 0,-3 1 0 0 0,-11-75 0 0 0,0 0 48 0 0,7 39-141 0 0,-28-237 465 0 0,34 305-515 0 0,-1 0-1 0 0,0 0 1 0 0,-1 0 0 0 0,1 0 0 0 0,-1 1 0 0 0,0-1-1 0 0,-1 1 1 0 0,1-1 0 0 0,-1 1 0 0 0,0 0 0 0 0,0 0-1 0 0,-1 0 1 0 0,0 1 0 0 0,1-1 0 0 0,-1 1 0 0 0,-1 0-1 0 0,1 0 1 0 0,-8-5 0 0 0,-131-87 61 0 0,127 86-64 0 0,-1 0 0 0 0,-1 2 0 0 0,1 0 0 0 0,-1 1 0 0 0,-1 1 0 0 0,-36-8 0 0 0,12 7 0 0 0,-86-3 0 0 0,-1 17 0 0 0,38-1 0 0 0,-104-8 0 0 0,62 0 0 0 0,80 4 0 0 0,-68 12 0 0 0,-1 1 0 0 0,73-10 0 0 0,15-2 0 0 0,-1-1 0 0 0,-39-3 0 0 0,18-3 6 0 0,-22-2 23 0 0,-94-19 0 0 0,-34-12 35 0 0,185 33-64 0 0,1 1 0 0 0,-1 1 0 0 0,0 1 0 0 0,0 1 0 0 0,1 1 0 0 0,-1 0 0 0 0,0 2 0 0 0,-30 8 0 0 0,10-4 0 0 0,34-6 0 0 0,1-1 0 0 0,0 1 0 0 0,0 1 0 0 0,0-1 0 0 0,1 1 0 0 0,-1 1 0 0 0,0-1 0 0 0,1 1 0 0 0,-9 5 0 0 0,14-7 0 0 0,0 0 0 0 0,-1 0 0 0 0,1 1 0 0 0,0-1 0 0 0,1 1 0 0 0,-1-1 0 0 0,0 1 0 0 0,0-1 0 0 0,1 1 0 0 0,-1-1 0 0 0,0 1 0 0 0,1-1 0 0 0,-1 4 0 0 0,-2 25 0 0 0,3-24 0 0 0,2 139 0 0 0,0-111 0 0 0,0-1 0 0 0,-3 1 0 0 0,0-1 0 0 0,-13 64 0 0 0,-36 173 0 0 0,36-183 0 0 0,-45 198 0 0 0,54-258-31 0 0,1 1 0 0 0,1-1 0 0 0,1 33-1 0 0,2-27-127 0 0,-9 54 0 0 0,-3-17 256 0 0,2 0 0 0 0,4 1-1 0 0,2 81 1 0 0,23 9-97 0 0,-15-137 0 0 0,-3-16 1 0 0,1 4 20 0 0,0 0-1 0 0,0-1 0 0 0,1 1 1 0 0,6 16-1 0 0,-7-24-15 0 0,1 0 0 0 0,-1-1 1 0 0,0 1-1 0 0,1-1 0 0 0,-1 1 0 0 0,1-1 1 0 0,0 0-1 0 0,0 0 0 0 0,1 0 0 0 0,-1 0 1 0 0,1-1-1 0 0,-1 0 0 0 0,1 1 0 0 0,0-1 1 0 0,0 0-1 0 0,4 1 0 0 0,13 4 13 0 0,0-2 0 0 0,1 0 0 0 0,0-2 0 0 0,0 0 1 0 0,0-1-1 0 0,32-2 0 0 0,-18 0 20 0 0,44 7 0 0 0,-78-7-49 0 0,1 0 0 0 0,-1 1 1 0 0,0-1-1 0 0,1 1 0 0 0,-1-1 1 0 0,0 1-1 0 0,0 0 0 0 0,0 0 1 0 0,0 0-1 0 0,0 0 0 0 0,0 0 1 0 0,0 0-1 0 0,0 0 0 0 0,0 1 1 0 0,0-1-1 0 0,-1 1 0 0 0,1 0 1 0 0,0-1-1 0 0,-1 1 0 0 0,0 0 1 0 0,1 0-1 0 0,-1 0 0 0 0,0 0 1 0 0,0 0-1 0 0,0 0 0 0 0,0 0 1 0 0,0 0-1 0 0,-1 0 0 0 0,1 1 1 0 0,-1-1-1 0 0,1 0 0 0 0,-1 0 1 0 0,0 1-1 0 0,0-1 0 0 0,0 0 1 0 0,0 1-1 0 0,0-1 0 0 0,0 0 1 0 0,-1 3-1 0 0,-3 13-590 0 0,1-1-1 0 0,-2 0 0 0 0,-1 0 1 0 0,-10 24-1 0 0,-7 11-958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35.820"/>
    </inkml:context>
    <inkml:brush xml:id="br0">
      <inkml:brushProperty name="width" value="0.1" units="cm"/>
      <inkml:brushProperty name="height" value="0.1" units="cm"/>
      <inkml:brushProperty name="color" value="#F4F91B"/>
    </inkml:brush>
  </inkml:definitions>
  <inkml:trace contextRef="#ctx0" brushRef="#br0">1942 347 2959 0 0,'5'-5'190'0'0,"0"1"0"0"0,0-1 0 0 0,0 0 0 0 0,-1 0 0 0 0,7-9 0 0 0,10-12 1166 0 0,-18 23-1250 0 0,0 0-1 0 0,0-1 1 0 0,0 1-1 0 0,0-1 1 0 0,-1 1-1 0 0,1-1 1 0 0,1-6 0 0 0,-3 9-75 0 0,-1 1 0 0 0,0-1 0 0 0,0 0 0 0 0,1 0 0 0 0,-1 0 0 0 0,0 0 0 0 0,0 1 0 0 0,0-1 0 0 0,0 0 0 0 0,0 0 0 0 0,0 0 0 0 0,0 0 0 0 0,-1 1 0 0 0,1-1 0 0 0,0 0 0 0 0,0 0 0 0 0,-1 0 0 0 0,1 1 0 0 0,0-1 0 0 0,-1 0 0 0 0,1 0 0 0 0,-1 1 0 0 0,1-1 0 0 0,-1 0 0 0 0,1 1 0 0 0,-1-1 0 0 0,1 0 0 0 0,-1 1 0 0 0,0-1 0 0 0,1 1 0 0 0,-1-1 0 0 0,0 1 0 0 0,1-1 0 0 0,-1 1 0 0 0,0 0 0 0 0,0-1 0 0 0,0 1 0 0 0,1 0 0 0 0,-1 0 0 0 0,0 0 0 0 0,0-1 0 0 0,0 1 0 0 0,0 0 0 0 0,1 0 0 0 0,-2 0 0 0 0,-6-1 89 0 0,1 0-1 0 0,-1 1 1 0 0,1 0 0 0 0,-1 0-1 0 0,1 1 1 0 0,-11 1 0 0 0,-47 14 241 0 0,25-5-176 0 0,0-3-15 0 0,0-3-1 0 0,-1-1 1 0 0,1-2 0 0 0,-1-1 0 0 0,1-3-1 0 0,-1-1 1 0 0,-54-11 0 0 0,-274-87 1033 0 0,304 81-1067 0 0,-23-4 76 0 0,-179-23 0 0 0,127 22-169 0 0,-47-6 15 0 0,164 29-54 0 0,0 1 0 0 0,0 1 0 0 0,0 1 0 0 0,1 1-1 0 0,-1 1 1 0 0,-24 6 0 0 0,33-4-58 0 0,0 0 0 0 0,0 0-1 0 0,1 1 1 0 0,0 1 0 0 0,0 0-1 0 0,0 1 1 0 0,-13 11 0 0 0,-11 11-200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55.012"/>
    </inkml:context>
    <inkml:brush xml:id="br0">
      <inkml:brushProperty name="width" value="0.1" units="cm"/>
      <inkml:brushProperty name="height" value="0.1" units="cm"/>
      <inkml:brushProperty name="color" value="#F4F91B"/>
    </inkml:brush>
  </inkml:definitions>
  <inkml:trace contextRef="#ctx0" brushRef="#br0">3241 31 3623 0 0,'-26'-1'646'0'0,"1"-2"0"0"0,-40-8 0 0 0,36 5 90 0 0,-49-4 0 0 0,-287 17 1942 0 0,150 3-1787 0 0,-65 6 114 0 0,-436 23 1059 0 0,473-45-1045 0 0,-89 1-190 0 0,104 7-672 0 0,-18 0-47 0 0,1 21-885 0 0,174-11-74 0 0,-5-1-50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56.751"/>
    </inkml:context>
    <inkml:brush xml:id="br0">
      <inkml:brushProperty name="width" value="0.1" units="cm"/>
      <inkml:brushProperty name="height" value="0.1" units="cm"/>
      <inkml:brushProperty name="color" value="#F4F91B"/>
    </inkml:brush>
  </inkml:definitions>
  <inkml:trace contextRef="#ctx0" brushRef="#br0">1281 244 919 0 0,'-17'-7'1208'0'0,"-1"1"-1"0"0,0 0 0 0 0,1 2 0 0 0,-26-4 0 0 0,-1 0-767 0 0,-8-4 244 0 0,-461-122 2983 0 0,467 119-3455 0 0,-1 2-1 0 0,-67-10 1 0 0,85 19-197 0 0,-1 2 1 0 0,0 1-1 0 0,0 1 1 0 0,0 2-1 0 0,-33 5 1 0 0,-33 14-1104 0 0,53-10-3011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57.196"/>
    </inkml:context>
    <inkml:brush xml:id="br0">
      <inkml:brushProperty name="width" value="0.1" units="cm"/>
      <inkml:brushProperty name="height" value="0.1" units="cm"/>
      <inkml:brushProperty name="color" value="#F4F91B"/>
    </inkml:brush>
  </inkml:definitions>
  <inkml:trace contextRef="#ctx0" brushRef="#br0">967 217 3679 0 0,'-8'-7'626'0'0,"-1"1"0"0"0,-1 0 0 0 0,1 0 0 0 0,-1 1 0 0 0,0 0 0 0 0,-16-5 0 0 0,3 1-458 0 0,-364-129 2722 0 0,360 130-2817 0 0,-2 2-1 0 0,1 2 1 0 0,-1 0 0 0 0,1 2-1 0 0,-1 1 1 0 0,0 1-1 0 0,1 2 1 0 0,-47 8-1 0 0,42-3-1192 0 0,2 1 0 0 0,-33 12-1 0 0,20 0-2491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4:29.038"/>
    </inkml:context>
    <inkml:brush xml:id="br0">
      <inkml:brushProperty name="width" value="0.1" units="cm"/>
      <inkml:brushProperty name="height" value="0.1" units="cm"/>
      <inkml:brushProperty name="color" value="#E71224"/>
    </inkml:brush>
  </inkml:definitions>
  <inkml:trace contextRef="#ctx0" brushRef="#br0">0 1 455 0 0,'5'4'180'0'0,"1"1"0"0"0,0-1 0 0 0,0 0-1 0 0,0 0 1 0 0,0-1 0 0 0,1 1 0 0 0,-1-1-1 0 0,1-1 1 0 0,0 1 0 0 0,0-1 0 0 0,0-1-1 0 0,11 2 1 0 0,9 0 48 0 0,56-1 0 0 0,-50-3-11 0 0,137 9 190 0 0,-95-3-400 0 0,95-10 481 0 0,-4 0-16 0 0,294 5 158 0 0,-206-5-620 0 0,153-4 116 0 0,-325 7-116 0 0,123-9-10 0 0,-39-4 0 0 0,-146 15-30 0 0,-1 0-1 0 0,0 0 0 0 0,0 2 1 0 0,0 1-1 0 0,0 0 0 0 0,0 1 1 0 0,31 12-1 0 0,-33-11-1876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58.224"/>
    </inkml:context>
    <inkml:brush xml:id="br0">
      <inkml:brushProperty name="width" value="0.1" units="cm"/>
      <inkml:brushProperty name="height" value="0.1" units="cm"/>
      <inkml:brushProperty name="color" value="#F4F91B"/>
    </inkml:brush>
  </inkml:definitions>
  <inkml:trace contextRef="#ctx0" brushRef="#br0">2184 160 919 0 0,'-4'3'194'0'0,"0"-1"0"0"0,0 0 0 0 0,0-1 0 0 0,0 1 0 0 0,0-1 0 0 0,0 1 0 0 0,0-1 0 0 0,0 0 0 0 0,0-1 0 0 0,-1 1 0 0 0,1-1-1 0 0,0 0 1 0 0,0 0 0 0 0,-1 0 0 0 0,-6-2 0 0 0,-3-2 359 0 0,1-1 0 0 0,-1 0 0 0 0,1-1 0 0 0,-16-10 0 0 0,13 7 11 0 0,-1 0 0 0 0,-20-6 0 0 0,-11 1 278 0 0,-74-13-1 0 0,-55 3 60 0 0,-346-5 804 0 0,238 20-1036 0 0,219 7-535 0 0,-1 4-1 0 0,-71 10 1 0 0,-131 37-102 0 0,89-1-563 0 0,97-19 191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59.793"/>
    </inkml:context>
    <inkml:brush xml:id="br0">
      <inkml:brushProperty name="width" value="0.1" units="cm"/>
      <inkml:brushProperty name="height" value="0.1" units="cm"/>
      <inkml:brushProperty name="color" value="#F4F91B"/>
    </inkml:brush>
  </inkml:definitions>
  <inkml:trace contextRef="#ctx0" brushRef="#br0">2580 32 919 0 0,'1'-1'103'0'0,"-1"0"-1"0"0,0 0 1 0 0,1 0-1 0 0,-1 0 0 0 0,0 0 1 0 0,0 0-1 0 0,0 0 0 0 0,0 0 1 0 0,0 0-1 0 0,0 0 0 0 0,0 0 1 0 0,0 0-1 0 0,0 0 0 0 0,0 0 1 0 0,0 0-1 0 0,0 0 0 0 0,-1 1 1 0 0,1-1-1 0 0,0 0 0 0 0,-1 0 1 0 0,1 0-1 0 0,-1 0 0 0 0,1 0 1 0 0,-1 1-1 0 0,1-1 1 0 0,-1 0-1 0 0,0 0 0 0 0,1 1 1 0 0,-1-1-1 0 0,0 0 0 0 0,0 1 1 0 0,0-2-1 0 0,-1 2 10 0 0,0 0 0 0 0,0-1 0 0 0,1 1 0 0 0,-1 0-1 0 0,0 0 1 0 0,0 0 0 0 0,0 0 0 0 0,0 0 0 0 0,0 0 0 0 0,1 0 0 0 0,-1 1 0 0 0,0-1 0 0 0,0 1 0 0 0,1-1 0 0 0,-1 1-1 0 0,-2 1 1 0 0,-39 18 705 0 0,30-12-470 0 0,-1-2 0 0 0,0 1 0 0 0,0-2 0 0 0,0 0 0 0 0,-1-1 0 0 0,0 0-1 0 0,-28 3 1 0 0,-162 12 2091 0 0,-58 1-1818 0 0,-77-40 97 0 0,123 3-188 0 0,-232-10 181 0 0,369 23-639 0 0,1 4 1 0 0,-157 21-1 0 0,120-1-883 0 0,-152 47-1 0 0,167-34-86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0:01.970"/>
    </inkml:context>
    <inkml:brush xml:id="br0">
      <inkml:brushProperty name="width" value="0.1" units="cm"/>
      <inkml:brushProperty name="height" value="0.1" units="cm"/>
      <inkml:brushProperty name="color" value="#F4F91B"/>
    </inkml:brush>
  </inkml:definitions>
  <inkml:trace contextRef="#ctx0" brushRef="#br0">1625 58 1839 0 0,'-11'3'27'0'0,"0"-1"0"0"0,0 1-1 0 0,0-2 1 0 0,-1 0-1 0 0,-11 0 1 0 0,-62-5 337 0 0,46 1-37 0 0,-230-24 1748 0 0,4 0 151 0 0,-85 20-191 0 0,291 10-1876 0 0,0 2-1 0 0,0 3 1 0 0,-110 30 0 0 0,41 11-238 0 0,65-21-48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0:02.378"/>
    </inkml:context>
    <inkml:brush xml:id="br0">
      <inkml:brushProperty name="width" value="0.1" units="cm"/>
      <inkml:brushProperty name="height" value="0.1" units="cm"/>
      <inkml:brushProperty name="color" value="#F4F91B"/>
    </inkml:brush>
  </inkml:definitions>
  <inkml:trace contextRef="#ctx0" brushRef="#br0">1221 251 4607 0 0,'-6'-9'391'0'0,"0"1"-1"0"0,-1-1 0 0 0,0 1 0 0 0,-1 0 1 0 0,0 1-1 0 0,0-1 0 0 0,0 2 1 0 0,-1-1-1 0 0,-11-5 0 0 0,-3-1-43 0 0,0 1-1 0 0,-41-15 1 0 0,-14 2-147 0 0,-123-20-1 0 0,130 31-141 0 0,13 2-69 0 0,1 3 0 0 0,-1 3 0 0 0,-1 2 0 0 0,1 3 0 0 0,0 2-1 0 0,0 3 1 0 0,-62 12 0 0 0,47-2-476 0 0,-1 1-145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0:02.830"/>
    </inkml:context>
    <inkml:brush xml:id="br0">
      <inkml:brushProperty name="width" value="0.1" units="cm"/>
      <inkml:brushProperty name="height" value="0.1" units="cm"/>
      <inkml:brushProperty name="color" value="#F4F91B"/>
    </inkml:brush>
  </inkml:definitions>
  <inkml:trace contextRef="#ctx0" brushRef="#br0">2464 90 4375 0 0,'-4'-3'80'0'0,"1"1"-1"0"0,-1-1 1 0 0,0 1-1 0 0,0 0 0 0 0,0 0 1 0 0,0 0-1 0 0,0 1 1 0 0,0-1-1 0 0,0 1 0 0 0,-1 0 1 0 0,1 0-1 0 0,-9 0 0 0 0,-296-14 969 0 0,127 10-192 0 0,-51-3 425 0 0,-115-8 153 0 0,-28-7-266 0 0,0 23-709 0 0,307 6-414 0 0,-76 15 1 0 0,-66 24-228 0 0,165-34 82 0 0,-61 13-91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1:04.555"/>
    </inkml:context>
    <inkml:brush xml:id="br0">
      <inkml:brushProperty name="width" value="0.1" units="cm"/>
      <inkml:brushProperty name="height" value="0.1" units="cm"/>
      <inkml:brushProperty name="color" value="#F4F91B"/>
    </inkml:brush>
  </inkml:definitions>
  <inkml:trace contextRef="#ctx0" brushRef="#br0">337 257 7567 0 0,'-16'-16'1593'0'0,"-25"-32"-1"0"0,36 42-1336 0 0,1-1 0 0 0,0 0 0 0 0,0 0 0 0 0,0 0 0 0 0,1-1 0 0 0,0 1-1 0 0,1-1 1 0 0,-3-12 0 0 0,5 18-133 0 0,0 1 0 0 0,-1-1 0 0 0,1 1 0 0 0,0-1-1 0 0,-1 0 1 0 0,1 1 0 0 0,-1-1 0 0 0,0 1 0 0 0,1-1 0 0 0,-1 1-1 0 0,0 0 1 0 0,0-1 0 0 0,0 1 0 0 0,0 0 0 0 0,0 0-1 0 0,-2-2 1 0 0,-12-6 1704 0 0,14 8-1717 0 0,-1 1 0 0 0,1-1 0 0 0,0 1-1 0 0,-1-1 1 0 0,1 0 0 0 0,0 1 0 0 0,0-1 0 0 0,0 0-1 0 0,0 0 1 0 0,0 0 0 0 0,0 0 0 0 0,0 0 0 0 0,0 0 0 0 0,0 0-1 0 0,-1-2 1 0 0,1 2-14 0 0,0 0 0 0 0,0-1 1 0 0,1 1-1 0 0,-1 0 0 0 0,0 0 0 0 0,-1 0 0 0 0,1 0 0 0 0,0 0 0 0 0,0 1 0 0 0,0-1 0 0 0,-1 0 0 0 0,1 1 1 0 0,0-1-1 0 0,0 0 0 0 0,-3 0 0 0 0,2 1-59 0 0,1-1 0 0 0,-1 1 0 0 0,1-1-1 0 0,-1 0 1 0 0,1 1 0 0 0,0-1 0 0 0,-1 0 0 0 0,1 0 0 0 0,0 0 0 0 0,0 0 0 0 0,-1 0 0 0 0,1 0-1 0 0,0 0 1 0 0,0-1 0 0 0,-1-2 0 0 0,0 2-35 0 0,1 0-1 0 0,0 0 1 0 0,-1-1 0 0 0,0 1-1 0 0,1 0 1 0 0,-1 0 0 0 0,0 0-1 0 0,0 1 1 0 0,0-1 0 0 0,0 0-1 0 0,-1 1 1 0 0,1-1 0 0 0,0 1-1 0 0,-1 0 1 0 0,1 0 0 0 0,-1 0-1 0 0,1 0 1 0 0,-1 0-1 0 0,1 0 1 0 0,-1 1 0 0 0,1-1-1 0 0,-1 1 1 0 0,0 0 0 0 0,0 0-1 0 0,1 0 1 0 0,-1 0 0 0 0,0 0-1 0 0,1 1 1 0 0,-1-1 0 0 0,1 1-1 0 0,-1-1 1 0 0,0 1 0 0 0,-3 2-1 0 0,-39 20-5899 0 0,16-7-556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22.072"/>
    </inkml:context>
    <inkml:brush xml:id="br0">
      <inkml:brushProperty name="width" value="0.1" units="cm"/>
      <inkml:brushProperty name="height" value="0.1" units="cm"/>
      <inkml:brushProperty name="color" value="#F4F91B"/>
    </inkml:brush>
  </inkml:definitions>
  <inkml:trace contextRef="#ctx0" brushRef="#br0">1618 118 919 0 0,'-1'-1'13'0'0,"0"0"0"0"0,0-1 0 0 0,-1 1 0 0 0,1 0 0 0 0,0 0 0 0 0,-1 0 0 0 0,1 0 0 0 0,0 0 0 0 0,-1 0 0 0 0,1 0 0 0 0,-1 1 0 0 0,1-1 0 0 0,-1 0 0 0 0,0 1-1 0 0,1 0 1 0 0,-4-1 0 0 0,-27-4 2441 0 0,31 5-2336 0 0,-264-39 2305 0 0,220 32-2030 0 0,1 3-1 0 0,-1 1 0 0 0,-54 5 1 0 0,27-1-35 0 0,38-1-213 0 0,-50 0 320 0 0,-130-15 0 0 0,-30-14-86 0 0,176 25-348 0 0,-109 9 1 0 0,68 3-2713 0 0,52-3-298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22.564"/>
    </inkml:context>
    <inkml:brush xml:id="br0">
      <inkml:brushProperty name="width" value="0.1" units="cm"/>
      <inkml:brushProperty name="height" value="0.1" units="cm"/>
      <inkml:brushProperty name="color" value="#F4F91B"/>
    </inkml:brush>
  </inkml:definitions>
  <inkml:trace contextRef="#ctx0" brushRef="#br0">1633 54 4111 0 0,'-2'-2'79'0'0,"0"-1"0"0"0,0 1 0 0 0,-1 0 0 0 0,1 0 0 0 0,-1 0 0 0 0,0 0 0 0 0,1 0 0 0 0,-1 0 0 0 0,0 1 0 0 0,0-1 0 0 0,0 1-1 0 0,-5-2 1 0 0,-9-4 361 0 0,6 2-264 0 0,0 2-1 0 0,-1-1 1 0 0,0 2 0 0 0,0-1 0 0 0,0 2 0 0 0,-21-1-1 0 0,-279 6 1789 0 0,110-1-1641 0 0,-3-1-266 0 0,-25 22 12 0 0,-62 3-111 0 0,136-16-378 0 0,80-3 181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25.802"/>
    </inkml:context>
    <inkml:brush xml:id="br0">
      <inkml:brushProperty name="width" value="0.1" units="cm"/>
      <inkml:brushProperty name="height" value="0.1" units="cm"/>
      <inkml:brushProperty name="color" value="#F4F91B"/>
    </inkml:brush>
  </inkml:definitions>
  <inkml:trace contextRef="#ctx0" brushRef="#br0">2915 20 1583 0 0,'24'-5'42'0'0,"0"1"0"0"0,0 1 0 0 0,1 1 0 0 0,35 1 0 0 0,-51 1-36 0 0,1-3 1099 0 0,-10 2-1007 0 0,-1 1-1 0 0,1 0 1 0 0,-1 0-1 0 0,0 0 0 0 0,1 0 1 0 0,-1 0-1 0 0,1 0 0 0 0,-1 0 1 0 0,0 0-1 0 0,1 0 0 0 0,-1 0 1 0 0,0 0-1 0 0,1 0 0 0 0,-1 0 1 0 0,1 1-1 0 0,-1-1 0 0 0,0 0 1 0 0,1 0-1 0 0,-1 1 0 0 0,1-1 1 0 0,-1 1-1 0 0,-9 3-33 0 0,1 0 0 0 0,-1-1 0 0 0,1 0-1 0 0,-1-1 1 0 0,0 0 0 0 0,-18 2 0 0 0,-3 0 17 0 0,-183 42 482 0 0,100-19-170 0 0,-131 13-1 0 0,-61-13 493 0 0,184-14-437 0 0,-30 1 186 0 0,-171-21 418 0 0,126-1-610 0 0,93 5-66 0 0,-115-18 0 0 0,147 11-223 0 0,-1 2-1 0 0,-1 5 1 0 0,1 2-1 0 0,-112 13 1 0 0,-223 39-1126 0 0,329-39-2953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28.241"/>
    </inkml:context>
    <inkml:brush xml:id="br0">
      <inkml:brushProperty name="width" value="0.1" units="cm"/>
      <inkml:brushProperty name="height" value="0.1" units="cm"/>
      <inkml:brushProperty name="color" value="#F4F91B"/>
    </inkml:brush>
  </inkml:definitions>
  <inkml:trace contextRef="#ctx0" brushRef="#br0">3135 40 3767 0 0,'-2'-2'81'0'0,"1"-1"0"0"0,-1 1 0 0 0,1-1-1 0 0,-1 1 1 0 0,0-1 0 0 0,0 1-1 0 0,0 0 1 0 0,0 0 0 0 0,0 0-1 0 0,0 0 1 0 0,-1 0 0 0 0,1 1-1 0 0,-1-1 1 0 0,1 1 0 0 0,-1-1-1 0 0,0 1 1 0 0,1 0 0 0 0,-1 0-1 0 0,0 0 1 0 0,0 1 0 0 0,0-1 0 0 0,0 0-1 0 0,0 1 1 0 0,0 0 0 0 0,0 0-1 0 0,0 0 1 0 0,1 0 0 0 0,-1 0-1 0 0,0 1 1 0 0,-4 0 0 0 0,-122 39-55 0 0,51-15-6 0 0,-142 27 0 0 0,-116 3 319 0 0,291-49-205 0 0,-1-3 0 0 0,-73-4 0 0 0,-91-23 825 0 0,166 19-602 0 0,0 1 0 0 0,-64 4-1 0 0,-85 16 327 0 0,51-3-376 0 0,-84-14-21 0 0,59-2-153 0 0,150 4-108 0 0,-69 1 142 0 0,-1-3 0 0 0,-89-13-1 0 0,87-1-45 0 0,-102-13 236 0 0,163 26-458 0 0,0 2 0 0 0,0 0 0 0 0,0 2 1 0 0,-53 10-1 0 0,27 1-2571 0 0,-1 5-910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2:34:32.168"/>
    </inkml:context>
    <inkml:brush xml:id="br0">
      <inkml:brushProperty name="width" value="0.1" units="cm"/>
      <inkml:brushProperty name="height" value="0.1" units="cm"/>
      <inkml:brushProperty name="color" value="#E71224"/>
    </inkml:brush>
  </inkml:definitions>
  <inkml:trace contextRef="#ctx0" brushRef="#br0">0 119 1375 0 0,'4'0'15'0'0,"0"0"-1"0"0,0 0 0 0 0,0-1 0 0 0,1 0 1 0 0,-1 0-1 0 0,-1 0 0 0 0,1 0 0 0 0,6-4 0 0 0,-4 3 148 0 0,-1 1 0 0 0,1 0-1 0 0,-1 0 1 0 0,0 0 0 0 0,8 0 0 0 0,4 0-26 0 0,40-8-13 0 0,-20 2-71 0 0,1 2-1 0 0,67 0 0 0 0,-19 7-51 0 0,67 5 54 0 0,-68-3-29 0 0,1-4 0 0 0,102-12 1 0 0,-15-1 260 0 0,-172 13-283 0 0,284-21 314 0 0,7-16-317 0 0,-261 34 0 0 0,1 2 0 0 0,-1 1 0 0 0,1 1 0 0 0,-1 2 0 0 0,45 9 0 0 0,96 18 0 0 0,-124-21 0 0 0,-36-7 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30.027"/>
    </inkml:context>
    <inkml:brush xml:id="br0">
      <inkml:brushProperty name="width" value="0.1" units="cm"/>
      <inkml:brushProperty name="height" value="0.1" units="cm"/>
      <inkml:brushProperty name="color" value="#F4F91B"/>
    </inkml:brush>
  </inkml:definitions>
  <inkml:trace contextRef="#ctx0" brushRef="#br0">3801 246 4631 0 0,'3'-4'138'0'0,"-1"1"0"0"0,1-1-1 0 0,-1 0 1 0 0,0 1 0 0 0,-1-1-1 0 0,1 0 1 0 0,-1 0 0 0 0,1 0-1 0 0,-1 0 1 0 0,0-1 0 0 0,-1 1-1 0 0,1 0 1 0 0,-1 0 0 0 0,0-1-1 0 0,0 1 1 0 0,0 0 0 0 0,-1 0-1 0 0,1-1 1 0 0,-1 1 0 0 0,0 0-1 0 0,0 0 1 0 0,0 0 0 0 0,-1 0-1 0 0,0 0 1 0 0,1 0 0 0 0,-1 0-1 0 0,-5-6 1 0 0,6 9-102 0 0,-1-1 1 0 0,0 1-1 0 0,0 0 1 0 0,0-1-1 0 0,0 1 1 0 0,0 0-1 0 0,0 0 0 0 0,0 0 1 0 0,0 1-1 0 0,0-1 1 0 0,0 0-1 0 0,-3 0 1 0 0,-30-4 142 0 0,26 4-95 0 0,-92-5 356 0 0,58 5-352 0 0,-52 0 60 0 0,-24-1-34 0 0,-5-8-344 0 0,-99-5 1584 0 0,150 13-1218 0 0,-79 9 1 0 0,28 3-662 0 0,-146-7-1 0 0,-31-2 1006 0 0,-101-8 380 0 0,275-7-1532 0 0,-192-14 968 0 0,-72 0 513 0 0,302 21-662 0 0,29 2-63 0 0,1 3 0 0 0,-1 3 0 0 0,-83 12 0 0 0,-226 54-478 0 0,283-45 100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31.643"/>
    </inkml:context>
    <inkml:brush xml:id="br0">
      <inkml:brushProperty name="width" value="0.1" units="cm"/>
      <inkml:brushProperty name="height" value="0.1" units="cm"/>
      <inkml:brushProperty name="color" value="#F4F91B"/>
    </inkml:brush>
  </inkml:definitions>
  <inkml:trace contextRef="#ctx0" brushRef="#br0">653 223 3679 0 0,'2'-122'2303'0'0,"-3"117"-2132"0"0,1 1 0 0 0,-1-1 0 0 0,0 1-1 0 0,-1-1 1 0 0,1 1 0 0 0,-1-1 0 0 0,1 1 0 0 0,-1 0-1 0 0,-1 0 1 0 0,1 0 0 0 0,-1 0 0 0 0,1 0 0 0 0,-1 1 0 0 0,0-1-1 0 0,0 1 1 0 0,-6-5 0 0 0,2 4-139 0 0,1 1 0 0 0,-1-1-1 0 0,1 1 1 0 0,-1 1 0 0 0,0-1 0 0 0,0 1 0 0 0,0 1 0 0 0,0-1-1 0 0,0 1 1 0 0,-1 1 0 0 0,1-1 0 0 0,0 1 0 0 0,-9 1-1 0 0,-11 2-28 0 0,0 0 0 0 0,-30 10-1 0 0,42-9 21 0 0,-22 7 15 0 0,1 1 0 0 0,-66 33 1 0 0,-33 12-202 0 0,98-45-189 0 0,0-3-91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32.192"/>
    </inkml:context>
    <inkml:brush xml:id="br0">
      <inkml:brushProperty name="width" value="0.1" units="cm"/>
      <inkml:brushProperty name="height" value="0.1" units="cm"/>
      <inkml:brushProperty name="color" value="#F4F91B"/>
    </inkml:brush>
  </inkml:definitions>
  <inkml:trace contextRef="#ctx0" brushRef="#br0">2302 161 2303 0 0,'-1'-7'244'0'0,"0"1"-1"0"0,0-1 0 0 0,0 1 1 0 0,-1 0-1 0 0,0-1 0 0 0,-1 1 0 0 0,1 0 1 0 0,-1 0-1 0 0,0 1 0 0 0,-1-1 1 0 0,1 1-1 0 0,-1-1 0 0 0,0 1 0 0 0,0 0 1 0 0,-1 1-1 0 0,1-1 0 0 0,-1 1 1 0 0,0 0-1 0 0,-1 0 0 0 0,1 0 0 0 0,-1 1 1 0 0,-10-6-1 0 0,9 7-267 0 0,0-1 1 0 0,0 1 0 0 0,-1 0-1 0 0,1 0 1 0 0,-1 1-1 0 0,0 0 1 0 0,-10 0-1 0 0,-61-1 102 0 0,-57 2 579 0 0,4 5 291 0 0,-165-16 0 0 0,186 5-595 0 0,-151 9 217 0 0,-7-1-308 0 0,226-5-249 0 0,-161-5 62 0 0,146 8-55 0 0,-88 12 0 0 0,13 9-113 0 0,-62 9-295 0 0,118-22-43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09:33.314"/>
    </inkml:context>
    <inkml:brush xml:id="br0">
      <inkml:brushProperty name="width" value="0.1" units="cm"/>
      <inkml:brushProperty name="height" value="0.1" units="cm"/>
      <inkml:brushProperty name="color" value="#F4F91B"/>
    </inkml:brush>
  </inkml:definitions>
  <inkml:trace contextRef="#ctx0" brushRef="#br0">2054 200 3167 0 0,'0'-3'55'0'0,"-1"1"0"0"0,0-1 0 0 0,0 0 0 0 0,1 1 0 0 0,-1-1-1 0 0,-1 1 1 0 0,1-1 0 0 0,0 1 0 0 0,-1 0 0 0 0,1-1-1 0 0,-1 1 1 0 0,0 0 0 0 0,1 0 0 0 0,-1 0 0 0 0,0 0 0 0 0,0 1-1 0 0,-1-1 1 0 0,1 0 0 0 0,-3-1 0 0 0,-3-1 126 0 0,0 1 0 0 0,0-1 0 0 0,0 1 0 0 0,0 1 0 0 0,-10-2 0 0 0,2 1 7 0 0,0 1 0 0 0,-1 1-1 0 0,1 1 1 0 0,-33 3 0 0 0,25-1-13 0 0,-34-2 0 0 0,-11-2 78 0 0,-21-2 76 0 0,-177-43 1378 0 0,-45-6 63 0 0,-177 26-741 0 0,421 29-1053 0 0,1 2-1 0 0,1 3 0 0 0,-1 3 0 0 0,-122 35 0 0 0,106-22-323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1:11.088"/>
    </inkml:context>
    <inkml:brush xml:id="br0">
      <inkml:brushProperty name="width" value="0.1" units="cm"/>
      <inkml:brushProperty name="height" value="0.1" units="cm"/>
      <inkml:brushProperty name="color" value="#F4F91B"/>
    </inkml:brush>
  </inkml:definitions>
  <inkml:trace contextRef="#ctx0" brushRef="#br0">21273 238 4607 0 0,'0'-5'680'0'0,"0"1"-1"0"0,0-1 1 0 0,0 0-1 0 0,-1 1 1 0 0,0-1-1 0 0,0 1 0 0 0,0-1 1 0 0,-1 1-1 0 0,0 0 1 0 0,-2-5-1 0 0,3 7-439 0 0,-1-1 1 0 0,0 1-1 0 0,0-1 1 0 0,0 1-1 0 0,0 0 0 0 0,0 0 1 0 0,0 0-1 0 0,-1 0 0 0 0,1 0 1 0 0,-1 1-1 0 0,0-1 0 0 0,1 1 1 0 0,-1-1-1 0 0,0 1 1 0 0,0 0-1 0 0,-3-1 0 0 0,1 1-107 0 0,-1 0 0 0 0,1 0 0 0 0,-1 0 0 0 0,1 1 1 0 0,-1 0-1 0 0,1 0 0 0 0,-1 0 0 0 0,1 1 0 0 0,-1-1 0 0 0,1 1 0 0 0,0 1 0 0 0,-1-1 0 0 0,1 1 0 0 0,0 0 0 0 0,0 0 0 0 0,0 0 0 0 0,0 1 0 0 0,-5 3 0 0 0,3-2-57 0 0,0-2 0 0 0,0 1 0 0 0,0-1-1 0 0,0 0 1 0 0,0 0 0 0 0,-9 0 0 0 0,-4 2 156 0 0,-4 0 134 0 0,-1-2 1 0 0,0 0-1 0 0,-25-2 0 0 0,-30 1 466 0 0,63-1-687 0 0,0 0 0 0 0,-1-2-1 0 0,1 0 1 0 0,0-1 0 0 0,-26-8-1 0 0,-19-4 241 0 0,48 13-290 0 0,-24-5 129 0 0,0 1 0 0 0,-41 1 0 0 0,-3-2-152 0 0,12 1-19 0 0,-109-10 63 0 0,167 14-104 0 0,-24 0 40 0 0,-1 2 0 0 0,-48 4-1 0 0,-39 1 122 0 0,-19-5 38 0 0,-5 0-56 0 0,78 1-83 0 0,49 0-45 0 0,-1 0-1 0 0,1-2 1 0 0,-23-3-1 0 0,-3-2 63 0 0,1 2 0 0 0,-1 1 0 0 0,0 3 0 0 0,1 2 0 0 0,-66 10 0 0 0,67-7-1 0 0,-65-2 0 0 0,85-3-75 0 0,-151-9 187 0 0,143 9-186 0 0,-8-1 11 0 0,-74 9 0 0 0,0 5-25 0 0,89-12 31 0 0,0 0-1 0 0,-48-7 0 0 0,36 3 26 0 0,-20-4 103 0 0,-62-16-1 0 0,87 16-89 0 0,-28-2 50 0 0,-10-3-80 0 0,12 2-10 0 0,0 2 0 0 0,-1 3 0 0 0,-67 2 0 0 0,-104-10 36 0 0,99 4-65 0 0,47 4 0 0 0,-286 7 0 0 0,345-1 0 0 0,-50 4 0 0 0,-57 1 0 0 0,-358 17 0 0 0,210 11 64 0 0,156-29-64 0 0,17-1 0 0 0,-252 36 0 0 0,230-23 0 0 0,-6-6 0 0 0,-14 2 0 0 0,-37 5 0 0 0,-52 0 58 0 0,41-4 1 0 0,-209 7 16 0 0,383-20-75 0 0,-225 2 98 0 0,-96 4 60 0 0,195 4-158 0 0,-124 2 0 0 0,213-13 12 0 0,-76 9 0 0 0,-58 19 23 0 0,117-16-30 0 0,37-7 19 0 0,0-2 1 0 0,-71-3-1 0 0,-80-19 87 0 0,127 11-92 0 0,-99-3 131 0 0,109 10-110 0 0,0-3 0 0 0,0-2-1 0 0,-54-13 1 0 0,43 0-31 0 0,15 5 60 0 0,-94-15 0 0 0,67 18-11 0 0,-35-4-63 0 0,89 14 5 0 0,-163-16 0 0 0,149 13 0 0 0,-41-9 0 0 0,-174-39 64 0 0,215 47-51 0 0,0 1 0 0 0,-1 3-1 0 0,1 1 1 0 0,-66 8 0 0 0,73-4-13 0 0,1-2 0 0 0,-61-3 0 0 0,-60-15 0 0 0,113 11 0 0 0,-24-2 0 0 0,-1 2 0 0 0,-81 6 0 0 0,-75 10 0 0 0,192-10 0 0 0,-172 5 0 0 0,168-9 0 0 0,-47-9 0 0 0,18 2 0 0 0,30 8 0 0 0,0 1 0 0 0,-37 4 0 0 0,55-2 0 0 0,-84 7 19 0 0,-75 1 26 0 0,108-11-35 0 0,-125-5 44 0 0,117 4-54 0 0,-77 8 0 0 0,134-4 0 0 0,-405 5 64 0 0,123-30 0 0 0,77 20 0 0 0,-3 0 0 0 0,145-3-64 0 0,-148-13 0 0 0,161 18 0 0 0,-98 9 0 0 0,112-2 0 0 0,1-3 0 0 0,0-1 0 0 0,-58-7 0 0 0,-174-9 0 0 0,57 30 21 0 0,47-1 8 0 0,136-13-24 0 0,0-2-1 0 0,-53-7 1 0 0,46 2-5 0 0,1 2 0 0 0,-52 3 0 0 0,-95 14 0 0 0,166-10 0 0 0,-30 0-1 0 0,-74-5 0 0 0,-57-15 14 0 0,89 7 48 0 0,27 7-40 0 0,-115 10 0 0 0,20 0 1 0 0,-62-20 12 0 0,54 1 14 0 0,125 11-30 0 0,-75 8-1 0 0,51 0-11 0 0,-139-5-1 0 0,1-22-5 0 0,-187 29 0 0 0,395-8 0 0 0,-137-2 56 0 0,102-1-48 0 0,33 2-8 0 0,-316 5 0 0 0,200 9 0 0 0,30-2 0 0 0,-156-1 0 0 0,172-12 0 0 0,-99 12 0 0 0,-74 25 0 0 0,131-18 0 0 0,52-12 0 0 0,43-5 0 0 0,-25 5 0 0 0,12 1 0 0 0,-84 20 0 0 0,109-23 0 0 0,0 1 0 0 0,1 1 0 0 0,0-1 0 0 0,0 2 0 0 0,0-1 0 0 0,-16 15 0 0 0,2 1 0 0 0,-28 32 0 0 0,36-35 0 0 0,2 1 0 0 0,0 1 0 0 0,1 0 0 0 0,1 1 0 0 0,-16 37 0 0 0,9-10 0 0 0,-22 86 0 0 0,29-75 0 0 0,2 1 0 0 0,2 1 0 0 0,4-1 0 0 0,4 111 0 0 0,4-110 0 0 0,17 104 0 0 0,-14-139 0 0 0,1 0 0 0 0,1 0 0 0 0,1-1 0 0 0,1-1 0 0 0,1 1 0 0 0,19 29 0 0 0,-22-42 2 0 0,2-1 0 0 0,-1 0 0 0 0,1-1 1 0 0,17 15-1 0 0,50 35 21 0 0,-20-16-4 0 0,-12-12-4 0 0,1-2 0 0 0,1-1 0 0 0,2-3 0 0 0,80 32 0 0 0,-99-47-7 0 0,1-1 0 0 0,1-2 0 0 0,53 8 0 0 0,100-1 24 0 0,-139-15-22 0 0,96 5 44 0 0,98 26-54 0 0,-11 1 0 0 0,-66-12 0 0 0,599 59 64 0 0,-454-59-64 0 0,-106-6 0 0 0,155-3 60 0 0,-294-11-56 0 0,397-16-4 0 0,-349 9 0 0 0,163 3 53 0 0,-41 2-42 0 0,321-38 53 0 0,9-17-64 0 0,-373 34 0 0 0,10-7 0 0 0,61-3 0 0 0,224 19 0 0 0,-185 8 0 0 0,-182 3 0 0 0,165 7 0 0 0,25 7 0 0 0,-170-9 0 0 0,-77 2 0 0 0,97 20 0 0 0,39 4 0 0 0,170-4 0 0 0,247 13 0 0 0,-495-32 0 0 0,167 10 0 0 0,22-4 0 0 0,-30-2 0 0 0,328 24 0 0 0,-326-4 0 0 0,-3-1 0 0 0,320-8 64 0 0,-390-15-64 0 0,50 2 0 0 0,-169-4 0 0 0,0-4 0 0 0,118-14 0 0 0,237-15 0 0 0,-296 20 0 0 0,152-31 0 0 0,-264 34 0 0 0,280-24 43 0 0,-116 14-22 0 0,-80 4-21 0 0,425-49 0 0 0,-357 43 0 0 0,292 8 0 0 0,-260 7 0 0 0,83 3 0 0 0,-251 4 0 0 0,206 13 0 0 0,-161-13 0 0 0,45 0 0 0 0,181 11 0 0 0,-2 0 0 0 0,-280-15 0 0 0,288-9 0 0 0,-117-1 0 0 0,-22 2 0 0 0,-29-6 0 0 0,259-8 0 0 0,-58 8 0 0 0,-233 6 0 0 0,183 8 0 0 0,-117 2 0 0 0,-114-2 0 0 0,159-4 0 0 0,-189 4 0 0 0,-3-1 0 0 0,67 7 0 0 0,-65-2 0 0 0,0-2 0 0 0,66-5 0 0 0,-3-1 0 0 0,113 10 0 0 0,-153 0 0 0 0,19 0 0 0 0,-87-6 0 0 0,11 1 0 0 0,0-2 0 0 0,0 0 0 0 0,-1 0 0 0 0,23-6 0 0 0,-24 4 0 0 0,0 1 0 0 0,0 0 0 0 0,18 0 0 0 0,-15 1 0 0 0,26-4 0 0 0,-20 1 0 0 0,39-1 0 0 0,-43 5 0 0 0,1-2 0 0 0,0 0 0 0 0,28-7 0 0 0,-36 4 6 0 0,-1 0 0 0 0,0 0 0 0 0,0-1-1 0 0,0-1 1 0 0,-1 1 0 0 0,0-2 0 0 0,0 1 0 0 0,8-10 0 0 0,15-11 5 0 0,57-56-11 0 0,-55 50 29 0 0,38-48-1 0 0,-46 51-21 0 0,-12 14-3 0 0,-2 0 0 0 0,-1-1 0 0 0,0-1 0 0 0,-1 0 0 0 0,-1 0 0 0 0,0 0 0 0 0,10-42 0 0 0,-9 18 7 0 0,-1 0-1 0 0,4-82 1 0 0,-6-169-11 0 0,-7 237 0 0 0,2 16 0 0 0,-3 1 0 0 0,-9-70 0 0 0,2 40 0 0 0,7 54 0 0 0,-1 1 0 0 0,0-1 0 0 0,0 0 0 0 0,-2 1 0 0 0,0-1 0 0 0,-7-17 0 0 0,4 20 3 0 0,0 1-1 0 0,-1 0 1 0 0,0 0 0 0 0,-1 1 0 0 0,0 0-1 0 0,-19-17 1 0 0,-73-53 30 0 0,26 22-21 0 0,54 42-4 0 0,-1 0 0 0 0,0 1 0 0 0,-38-20 0 0 0,46 30-4 0 0,0-1 0 0 0,0 2 0 0 0,0 0 0 0 0,-1 0 0 0 0,0 2 0 0 0,0 0 0 0 0,-29-2 0 0 0,5 5-137 0 0,0 1-1 0 0,0 3 1 0 0,0 1 0 0 0,0 2-1 0 0,1 1 1 0 0,-74 28 0 0 0,47-10-225 0 0,2 3 1 0 0,1 2 0 0 0,-62 43-1 0 0,-51 48-2500 0 0,86-56 1247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4:22.968"/>
    </inkml:context>
    <inkml:brush xml:id="br0">
      <inkml:brushProperty name="width" value="0.1" units="cm"/>
      <inkml:brushProperty name="height" value="0.1" units="cm"/>
      <inkml:brushProperty name="color" value="#F4F91B"/>
    </inkml:brush>
  </inkml:definitions>
  <inkml:trace contextRef="#ctx0" brushRef="#br0">7220 53 3511 0 0,'2'-3'157'0'0,"0"0"-1"0"0,1-1 0 0 0,0 2 0 0 0,0-1 0 0 0,0 0 0 0 0,0 1 0 0 0,0-1 0 0 0,5-2 0 0 0,-7 4-153 0 0,-1 1 1 0 0,0 0-1 0 0,1 0 0 0 0,-1 0 0 0 0,0 0 0 0 0,0 0 0 0 0,0 0 0 0 0,1-1 0 0 0,-1 1 0 0 0,0 0 0 0 0,0 0 0 0 0,0 0 0 0 0,1 0 0 0 0,-1-1 1 0 0,0 1-1 0 0,0 0 0 0 0,0 0 0 0 0,0-1 0 0 0,0 1 0 0 0,0 0 0 0 0,1 0 0 0 0,-1 0 0 0 0,0-1 0 0 0,0 1 0 0 0,0 0 0 0 0,0 0 0 0 0,0-1 1 0 0,0 1-1 0 0,0 0 0 0 0,0-1 0 0 0,0 1 0 0 0,0 0 0 0 0,0 0 0 0 0,0-1 0 0 0,0 1 0 0 0,0 0 0 0 0,-1 0 0 0 0,1-1 0 0 0,-10-6 268 0 0,-15-1 253 0 0,17 8-264 0 0,-1 0 0 0 0,0 0 0 0 0,1 1-1 0 0,-1 0 1 0 0,1 0 0 0 0,-1 1-1 0 0,-8 3 1 0 0,-60 24 300 0 0,41-14-362 0 0,21-9-98 0 0,-1-1-1 0 0,1-1 0 0 0,-1 0 1 0 0,0-1-1 0 0,-29 2 0 0 0,-20 0 364 0 0,0 3-1 0 0,0 3 0 0 0,-85 25 1 0 0,92-22-260 0 0,-1-2 0 0 0,0-2 0 0 0,-1-4 1 0 0,0-1-1 0 0,0-4 0 0 0,-86-8 0 0 0,-148 9 567 0 0,159 3-681 0 0,-155-21 421 0 0,205 8-175 0 0,24 5-52 0 0,-1 3 0 0 0,-98 12-1 0 0,118-8-192 0 0,0-2 0 0 0,0-2-1 0 0,-1-2 1 0 0,1-2 0 0 0,0-2-1 0 0,1-1 1 0 0,-81-26 0 0 0,81 19 27 0 0,-1 2 0 0 0,0 2 1 0 0,-1 1-1 0 0,-1 3 0 0 0,1 1 1 0 0,-68 2-1 0 0,63 5-99 0 0,-15 2 35 0 0,-101-8 1 0 0,-66-3 73 0 0,81 6-62 0 0,45-7-1 0 0,-35-1 11 0 0,-96 13-22 0 0,206-2-44 0 0,3 0 75 0 0,0-2 0 0 0,0 0 0 0 0,0-2 0 0 0,-31-5 1 0 0,11-2-201 0 0,0 3 0 0 0,-47-1 0 0 0,-106 14 49 0 0,-9 0 52 0 0,163-8-1 0 0,1 2 0 0 0,-1 3 0 0 0,-57 11 0 0 0,44-2-11 0 0,-77 30-1 0 0,-46 10 19 0 0,127-43 9 0 0,-84 3 0 0 0,-56-10 0 0 0,180-3 0 0 0,-134 3 118 0 0,-129-4 202 0 0,129-24-115 0 0,81 12-109 0 0,31 7-75 0 0,1 1 1 0 0,-1 1-1 0 0,0 2 0 0 0,-1 2 1 0 0,-43 5-1 0 0,-248 54-2592 0 0,291-48-3005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4:23.768"/>
    </inkml:context>
    <inkml:brush xml:id="br0">
      <inkml:brushProperty name="width" value="0.1" units="cm"/>
      <inkml:brushProperty name="height" value="0.1" units="cm"/>
      <inkml:brushProperty name="color" value="#F4F91B"/>
    </inkml:brush>
  </inkml:definitions>
  <inkml:trace contextRef="#ctx0" brushRef="#br0">1636 171 3367 0 0,'-8'-6'656'0'0,"-1"1"-1"0"0,0-1 1 0 0,-1 1-1 0 0,1 1 0 0 0,-1 0 1 0 0,0 0-1 0 0,-16-3 0 0 0,2 0 6 0 0,-11-5-46 0 0,-1 1 0 0 0,0 3-1 0 0,-1 0 1 0 0,0 3 0 0 0,0 1-1 0 0,-40 0 1 0 0,-68 14 318 0 0,90-4-735 0 0,-1-3 0 0 0,-98-7 0 0 0,-13-23-66 0 0,93 13-24 0 0,-107-6 1 0 0,-103 3-567 0 0,227 13-65 0 0,4 1 21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4:24.716"/>
    </inkml:context>
    <inkml:brush xml:id="br0">
      <inkml:brushProperty name="width" value="0.1" units="cm"/>
      <inkml:brushProperty name="height" value="0.1" units="cm"/>
      <inkml:brushProperty name="color" value="#F4F91B"/>
    </inkml:brush>
  </inkml:definitions>
  <inkml:trace contextRef="#ctx0" brushRef="#br0">2908 8 4375 0 0,'6'-8'616'0'0,"-9"9"-485"0"0,0 0-1 0 0,0 0 1 0 0,1-1-1 0 0,-1 1 1 0 0,0-1-1 0 0,0 0 1 0 0,0 1-1 0 0,0-1 1 0 0,-4-1-1 0 0,-7 1 436 0 0,-28-1 1095 0 0,32 0-1214 0 0,0 1 1 0 0,-18 0 0 0 0,-16 8 274 0 0,-78 24 0 0 0,2 0-353 0 0,-49 0 115 0 0,125-27-246 0 0,-82 1 0 0 0,-5-11 82 0 0,-80-1-40 0 0,37 17-70 0 0,-5-1 0 0 0,135-9-137 0 0,-1-3 1 0 0,-44-7-1 0 0,-433-53 485 0 0,350 40-467 0 0,5 0-3 0 0,126 19-124 0 0,-1 1 0 0 0,-45 5 1 0 0,-73 19-4048 0 0,72-8-400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4:29.104"/>
    </inkml:context>
    <inkml:brush xml:id="br0">
      <inkml:brushProperty name="width" value="0.1" units="cm"/>
      <inkml:brushProperty name="height" value="0.1" units="cm"/>
      <inkml:brushProperty name="color" value="#F4F91B"/>
    </inkml:brush>
  </inkml:definitions>
  <inkml:trace contextRef="#ctx0" brushRef="#br0">2434 192 4175 0 0,'-1'-1'34'0'0,"1"-1"0"0"0,-1 1 0 0 0,1 0 0 0 0,-1 0 0 0 0,0 0 0 0 0,1 0 0 0 0,-1 0 0 0 0,0-1 0 0 0,0 1-1 0 0,0 0 1 0 0,0 1 0 0 0,0-1 0 0 0,0 0 0 0 0,0 0 0 0 0,0 0 0 0 0,0 1 0 0 0,0-1 0 0 0,-2 0 0 0 0,-24-11 399 0 0,-6 4 279 0 0,0 2 1 0 0,-55-4 0 0 0,43 6-233 0 0,-468-43 2334 0 0,342 42-1924 0 0,-40-4-362 0 0,-181-12 936 0 0,314 21-1178 0 0,1-4-1 0 0,-136-25 0 0 0,175 22-215 0 0,0 2-1 0 0,-53-1 1 0 0,73 7-62 0 0,0 0-1 0 0,0 0 1 0 0,0 2 0 0 0,0 1 0 0 0,1 0 0 0 0,0 1 0 0 0,-23 9 0 0 0,3 4-299 0 0,1 2-1 0 0,-54 39 1 0 0,49-30-179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23:14:30.206"/>
    </inkml:context>
    <inkml:brush xml:id="br0">
      <inkml:brushProperty name="width" value="0.1" units="cm"/>
      <inkml:brushProperty name="height" value="0.1" units="cm"/>
      <inkml:brushProperty name="color" value="#F4F91B"/>
    </inkml:brush>
  </inkml:definitions>
  <inkml:trace contextRef="#ctx0" brushRef="#br0">3098 245 455 0 0,'-17'-10'806'0'0,"1"1"0"0"0,-1 1 0 0 0,-1 0 0 0 0,0 2 0 0 0,0 0 0 0 0,0 0 0 0 0,-31-3 0 0 0,7 3-83 0 0,0 3 0 0 0,-58 2-1 0 0,28 2-266 0 0,0-3 0 0 0,0-3 0 0 0,-121-25 0 0 0,117 15-128 0 0,0 4 0 0 0,-1 2 0 0 0,-88 3 0 0 0,32 5 152 0 0,-139-20-1 0 0,-104-12-86 0 0,140 14-204 0 0,-3 0-63 0 0,176 17-67 0 0,-113 11-1 0 0,-90 32-204 0 0,176-26-513 0 0,1 0-264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271240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291670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58664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4229240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411309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195299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448483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835346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98798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500476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2547935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975394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264500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66391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94754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161120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20168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10/4/2023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10/4/2023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10/4/2023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10/4/2023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10/4/2023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10/4/2023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10/4/2023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10/4/2023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10/4/2023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10/4/2023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10/4/2023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10/4/2023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t.me/five18Minist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151.png"/><Relationship Id="rId18" Type="http://schemas.openxmlformats.org/officeDocument/2006/relationships/customXml" Target="../ink/ink149.xml"/><Relationship Id="rId26" Type="http://schemas.openxmlformats.org/officeDocument/2006/relationships/customXml" Target="../ink/ink153.xml"/><Relationship Id="rId39" Type="http://schemas.openxmlformats.org/officeDocument/2006/relationships/image" Target="../media/image164.png"/><Relationship Id="rId21" Type="http://schemas.openxmlformats.org/officeDocument/2006/relationships/image" Target="../media/image155.png"/><Relationship Id="rId34" Type="http://schemas.openxmlformats.org/officeDocument/2006/relationships/customXml" Target="../ink/ink157.xml"/><Relationship Id="rId42" Type="http://schemas.openxmlformats.org/officeDocument/2006/relationships/customXml" Target="../ink/ink161.xml"/><Relationship Id="rId47" Type="http://schemas.openxmlformats.org/officeDocument/2006/relationships/image" Target="../media/image168.png"/><Relationship Id="rId7" Type="http://schemas.openxmlformats.org/officeDocument/2006/relationships/image" Target="../media/image148.png"/><Relationship Id="rId2" Type="http://schemas.openxmlformats.org/officeDocument/2006/relationships/notesSlide" Target="../notesSlides/notesSlide10.xml"/><Relationship Id="rId16" Type="http://schemas.openxmlformats.org/officeDocument/2006/relationships/customXml" Target="../ink/ink148.xml"/><Relationship Id="rId29" Type="http://schemas.openxmlformats.org/officeDocument/2006/relationships/image" Target="../media/image159.png"/><Relationship Id="rId11" Type="http://schemas.openxmlformats.org/officeDocument/2006/relationships/image" Target="../media/image150.png"/><Relationship Id="rId24" Type="http://schemas.openxmlformats.org/officeDocument/2006/relationships/customXml" Target="../ink/ink152.xml"/><Relationship Id="rId32" Type="http://schemas.openxmlformats.org/officeDocument/2006/relationships/customXml" Target="../ink/ink156.xml"/><Relationship Id="rId37" Type="http://schemas.openxmlformats.org/officeDocument/2006/relationships/image" Target="../media/image163.png"/><Relationship Id="rId40" Type="http://schemas.openxmlformats.org/officeDocument/2006/relationships/customXml" Target="../ink/ink160.xml"/><Relationship Id="rId45" Type="http://schemas.openxmlformats.org/officeDocument/2006/relationships/image" Target="../media/image167.png"/><Relationship Id="rId5" Type="http://schemas.openxmlformats.org/officeDocument/2006/relationships/image" Target="../media/image147.png"/><Relationship Id="rId15" Type="http://schemas.openxmlformats.org/officeDocument/2006/relationships/image" Target="../media/image152.png"/><Relationship Id="rId23" Type="http://schemas.openxmlformats.org/officeDocument/2006/relationships/image" Target="../media/image156.png"/><Relationship Id="rId28" Type="http://schemas.openxmlformats.org/officeDocument/2006/relationships/customXml" Target="../ink/ink154.xml"/><Relationship Id="rId36" Type="http://schemas.openxmlformats.org/officeDocument/2006/relationships/customXml" Target="../ink/ink158.xml"/><Relationship Id="rId49" Type="http://schemas.openxmlformats.org/officeDocument/2006/relationships/image" Target="../media/image169.png"/><Relationship Id="rId10" Type="http://schemas.openxmlformats.org/officeDocument/2006/relationships/customXml" Target="../ink/ink145.xml"/><Relationship Id="rId19" Type="http://schemas.openxmlformats.org/officeDocument/2006/relationships/image" Target="../media/image154.png"/><Relationship Id="rId31" Type="http://schemas.openxmlformats.org/officeDocument/2006/relationships/image" Target="../media/image160.png"/><Relationship Id="rId44" Type="http://schemas.openxmlformats.org/officeDocument/2006/relationships/customXml" Target="../ink/ink162.xml"/><Relationship Id="rId4" Type="http://schemas.openxmlformats.org/officeDocument/2006/relationships/customXml" Target="../ink/ink142.xml"/><Relationship Id="rId9" Type="http://schemas.openxmlformats.org/officeDocument/2006/relationships/image" Target="../media/image149.png"/><Relationship Id="rId14" Type="http://schemas.openxmlformats.org/officeDocument/2006/relationships/customXml" Target="../ink/ink147.xml"/><Relationship Id="rId22" Type="http://schemas.openxmlformats.org/officeDocument/2006/relationships/customXml" Target="../ink/ink151.xml"/><Relationship Id="rId27" Type="http://schemas.openxmlformats.org/officeDocument/2006/relationships/image" Target="../media/image158.png"/><Relationship Id="rId30" Type="http://schemas.openxmlformats.org/officeDocument/2006/relationships/customXml" Target="../ink/ink155.xml"/><Relationship Id="rId35" Type="http://schemas.openxmlformats.org/officeDocument/2006/relationships/image" Target="../media/image162.png"/><Relationship Id="rId43" Type="http://schemas.openxmlformats.org/officeDocument/2006/relationships/image" Target="../media/image166.png"/><Relationship Id="rId48" Type="http://schemas.openxmlformats.org/officeDocument/2006/relationships/customXml" Target="../ink/ink164.xml"/><Relationship Id="rId8" Type="http://schemas.openxmlformats.org/officeDocument/2006/relationships/customXml" Target="../ink/ink144.xml"/><Relationship Id="rId3" Type="http://schemas.openxmlformats.org/officeDocument/2006/relationships/image" Target="../media/image3.png"/><Relationship Id="rId12" Type="http://schemas.openxmlformats.org/officeDocument/2006/relationships/customXml" Target="../ink/ink146.xml"/><Relationship Id="rId17" Type="http://schemas.openxmlformats.org/officeDocument/2006/relationships/image" Target="../media/image153.png"/><Relationship Id="rId25" Type="http://schemas.openxmlformats.org/officeDocument/2006/relationships/image" Target="../media/image157.png"/><Relationship Id="rId33" Type="http://schemas.openxmlformats.org/officeDocument/2006/relationships/image" Target="../media/image161.png"/><Relationship Id="rId38" Type="http://schemas.openxmlformats.org/officeDocument/2006/relationships/customXml" Target="../ink/ink159.xml"/><Relationship Id="rId46" Type="http://schemas.openxmlformats.org/officeDocument/2006/relationships/customXml" Target="../ink/ink163.xml"/><Relationship Id="rId20" Type="http://schemas.openxmlformats.org/officeDocument/2006/relationships/customXml" Target="../ink/ink150.xml"/><Relationship Id="rId41" Type="http://schemas.openxmlformats.org/officeDocument/2006/relationships/image" Target="../media/image165.png"/><Relationship Id="rId1" Type="http://schemas.openxmlformats.org/officeDocument/2006/relationships/slideLayout" Target="../slideLayouts/slideLayout1.xml"/><Relationship Id="rId6" Type="http://schemas.openxmlformats.org/officeDocument/2006/relationships/customXml" Target="../ink/ink143.xml"/></Relationships>
</file>

<file path=ppt/slides/_rels/slide11.xml.rels><?xml version="1.0" encoding="UTF-8" standalone="yes"?>
<Relationships xmlns="http://schemas.openxmlformats.org/package/2006/relationships"><Relationship Id="rId8" Type="http://schemas.openxmlformats.org/officeDocument/2006/relationships/customXml" Target="../ink/ink167.xml"/><Relationship Id="rId13" Type="http://schemas.openxmlformats.org/officeDocument/2006/relationships/image" Target="../media/image174.png"/><Relationship Id="rId3" Type="http://schemas.openxmlformats.org/officeDocument/2006/relationships/image" Target="../media/image3.png"/><Relationship Id="rId7" Type="http://schemas.openxmlformats.org/officeDocument/2006/relationships/image" Target="../media/image171.png"/><Relationship Id="rId12" Type="http://schemas.openxmlformats.org/officeDocument/2006/relationships/customXml" Target="../ink/ink169.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66.xml"/><Relationship Id="rId11" Type="http://schemas.openxmlformats.org/officeDocument/2006/relationships/image" Target="../media/image173.png"/><Relationship Id="rId5" Type="http://schemas.openxmlformats.org/officeDocument/2006/relationships/image" Target="../media/image170.png"/><Relationship Id="rId15" Type="http://schemas.openxmlformats.org/officeDocument/2006/relationships/image" Target="../media/image175.png"/><Relationship Id="rId10" Type="http://schemas.openxmlformats.org/officeDocument/2006/relationships/customXml" Target="../ink/ink168.xml"/><Relationship Id="rId4" Type="http://schemas.openxmlformats.org/officeDocument/2006/relationships/customXml" Target="../ink/ink165.xml"/><Relationship Id="rId9" Type="http://schemas.openxmlformats.org/officeDocument/2006/relationships/image" Target="../media/image172.png"/><Relationship Id="rId14" Type="http://schemas.openxmlformats.org/officeDocument/2006/relationships/customXml" Target="../ink/ink170.xml"/></Relationships>
</file>

<file path=ppt/slides/_rels/slide12.xml.rels><?xml version="1.0" encoding="UTF-8" standalone="yes"?>
<Relationships xmlns="http://schemas.openxmlformats.org/package/2006/relationships"><Relationship Id="rId8" Type="http://schemas.openxmlformats.org/officeDocument/2006/relationships/customXml" Target="../ink/ink173.xml"/><Relationship Id="rId13" Type="http://schemas.openxmlformats.org/officeDocument/2006/relationships/image" Target="../media/image180.png"/><Relationship Id="rId18" Type="http://schemas.openxmlformats.org/officeDocument/2006/relationships/customXml" Target="../ink/ink178.xml"/><Relationship Id="rId26" Type="http://schemas.openxmlformats.org/officeDocument/2006/relationships/customXml" Target="../ink/ink182.xml"/><Relationship Id="rId3" Type="http://schemas.openxmlformats.org/officeDocument/2006/relationships/image" Target="../media/image3.png"/><Relationship Id="rId21" Type="http://schemas.openxmlformats.org/officeDocument/2006/relationships/image" Target="../media/image184.png"/><Relationship Id="rId7" Type="http://schemas.openxmlformats.org/officeDocument/2006/relationships/image" Target="../media/image177.png"/><Relationship Id="rId12" Type="http://schemas.openxmlformats.org/officeDocument/2006/relationships/customXml" Target="../ink/ink175.xml"/><Relationship Id="rId17" Type="http://schemas.openxmlformats.org/officeDocument/2006/relationships/image" Target="../media/image182.png"/><Relationship Id="rId25" Type="http://schemas.openxmlformats.org/officeDocument/2006/relationships/image" Target="../media/image186.png"/><Relationship Id="rId2" Type="http://schemas.openxmlformats.org/officeDocument/2006/relationships/notesSlide" Target="../notesSlides/notesSlide12.xml"/><Relationship Id="rId16" Type="http://schemas.openxmlformats.org/officeDocument/2006/relationships/customXml" Target="../ink/ink177.xml"/><Relationship Id="rId20" Type="http://schemas.openxmlformats.org/officeDocument/2006/relationships/customXml" Target="../ink/ink179.xml"/><Relationship Id="rId29" Type="http://schemas.openxmlformats.org/officeDocument/2006/relationships/image" Target="../media/image188.png"/><Relationship Id="rId1" Type="http://schemas.openxmlformats.org/officeDocument/2006/relationships/slideLayout" Target="../slideLayouts/slideLayout1.xml"/><Relationship Id="rId6" Type="http://schemas.openxmlformats.org/officeDocument/2006/relationships/customXml" Target="../ink/ink172.xml"/><Relationship Id="rId11" Type="http://schemas.openxmlformats.org/officeDocument/2006/relationships/image" Target="../media/image179.png"/><Relationship Id="rId24" Type="http://schemas.openxmlformats.org/officeDocument/2006/relationships/customXml" Target="../ink/ink181.xml"/><Relationship Id="rId5" Type="http://schemas.openxmlformats.org/officeDocument/2006/relationships/image" Target="../media/image176.png"/><Relationship Id="rId15" Type="http://schemas.openxmlformats.org/officeDocument/2006/relationships/image" Target="../media/image181.png"/><Relationship Id="rId23" Type="http://schemas.openxmlformats.org/officeDocument/2006/relationships/image" Target="../media/image185.png"/><Relationship Id="rId28" Type="http://schemas.openxmlformats.org/officeDocument/2006/relationships/customXml" Target="../ink/ink183.xml"/><Relationship Id="rId10" Type="http://schemas.openxmlformats.org/officeDocument/2006/relationships/customXml" Target="../ink/ink174.xml"/><Relationship Id="rId19" Type="http://schemas.openxmlformats.org/officeDocument/2006/relationships/image" Target="../media/image183.png"/><Relationship Id="rId4" Type="http://schemas.openxmlformats.org/officeDocument/2006/relationships/customXml" Target="../ink/ink171.xml"/><Relationship Id="rId9" Type="http://schemas.openxmlformats.org/officeDocument/2006/relationships/image" Target="../media/image178.png"/><Relationship Id="rId14" Type="http://schemas.openxmlformats.org/officeDocument/2006/relationships/customXml" Target="../ink/ink176.xml"/><Relationship Id="rId22" Type="http://schemas.openxmlformats.org/officeDocument/2006/relationships/customXml" Target="../ink/ink180.xml"/><Relationship Id="rId27" Type="http://schemas.openxmlformats.org/officeDocument/2006/relationships/image" Target="../media/image187.png"/></Relationships>
</file>

<file path=ppt/slides/_rels/slide13.xml.rels><?xml version="1.0" encoding="UTF-8" standalone="yes"?>
<Relationships xmlns="http://schemas.openxmlformats.org/package/2006/relationships"><Relationship Id="rId8" Type="http://schemas.openxmlformats.org/officeDocument/2006/relationships/customXml" Target="../ink/ink186.xml"/><Relationship Id="rId13" Type="http://schemas.openxmlformats.org/officeDocument/2006/relationships/image" Target="../media/image193.png"/><Relationship Id="rId3" Type="http://schemas.openxmlformats.org/officeDocument/2006/relationships/image" Target="../media/image3.png"/><Relationship Id="rId7" Type="http://schemas.openxmlformats.org/officeDocument/2006/relationships/image" Target="../media/image190.png"/><Relationship Id="rId12" Type="http://schemas.openxmlformats.org/officeDocument/2006/relationships/customXml" Target="../ink/ink188.xml"/><Relationship Id="rId17" Type="http://schemas.openxmlformats.org/officeDocument/2006/relationships/image" Target="../media/image195.png"/><Relationship Id="rId2" Type="http://schemas.openxmlformats.org/officeDocument/2006/relationships/notesSlide" Target="../notesSlides/notesSlide13.xml"/><Relationship Id="rId16" Type="http://schemas.openxmlformats.org/officeDocument/2006/relationships/customXml" Target="../ink/ink190.xml"/><Relationship Id="rId1" Type="http://schemas.openxmlformats.org/officeDocument/2006/relationships/slideLayout" Target="../slideLayouts/slideLayout1.xml"/><Relationship Id="rId6" Type="http://schemas.openxmlformats.org/officeDocument/2006/relationships/customXml" Target="../ink/ink185.xml"/><Relationship Id="rId11" Type="http://schemas.openxmlformats.org/officeDocument/2006/relationships/image" Target="../media/image192.png"/><Relationship Id="rId5" Type="http://schemas.openxmlformats.org/officeDocument/2006/relationships/image" Target="../media/image189.png"/><Relationship Id="rId15" Type="http://schemas.openxmlformats.org/officeDocument/2006/relationships/image" Target="../media/image194.png"/><Relationship Id="rId10" Type="http://schemas.openxmlformats.org/officeDocument/2006/relationships/customXml" Target="../ink/ink187.xml"/><Relationship Id="rId4" Type="http://schemas.openxmlformats.org/officeDocument/2006/relationships/customXml" Target="../ink/ink184.xml"/><Relationship Id="rId9" Type="http://schemas.openxmlformats.org/officeDocument/2006/relationships/image" Target="../media/image191.png"/><Relationship Id="rId14" Type="http://schemas.openxmlformats.org/officeDocument/2006/relationships/customXml" Target="../ink/ink18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193.xml"/><Relationship Id="rId13" Type="http://schemas.openxmlformats.org/officeDocument/2006/relationships/image" Target="../media/image200.png"/><Relationship Id="rId18" Type="http://schemas.openxmlformats.org/officeDocument/2006/relationships/customXml" Target="../ink/ink198.xml"/><Relationship Id="rId26" Type="http://schemas.openxmlformats.org/officeDocument/2006/relationships/customXml" Target="../ink/ink202.xml"/><Relationship Id="rId3" Type="http://schemas.openxmlformats.org/officeDocument/2006/relationships/image" Target="../media/image3.png"/><Relationship Id="rId21" Type="http://schemas.openxmlformats.org/officeDocument/2006/relationships/image" Target="../media/image204.png"/><Relationship Id="rId7" Type="http://schemas.openxmlformats.org/officeDocument/2006/relationships/image" Target="../media/image197.png"/><Relationship Id="rId12" Type="http://schemas.openxmlformats.org/officeDocument/2006/relationships/customXml" Target="../ink/ink195.xml"/><Relationship Id="rId17" Type="http://schemas.openxmlformats.org/officeDocument/2006/relationships/image" Target="../media/image202.png"/><Relationship Id="rId25" Type="http://schemas.openxmlformats.org/officeDocument/2006/relationships/image" Target="../media/image206.png"/><Relationship Id="rId2" Type="http://schemas.openxmlformats.org/officeDocument/2006/relationships/notesSlide" Target="../notesSlides/notesSlide15.xml"/><Relationship Id="rId16" Type="http://schemas.openxmlformats.org/officeDocument/2006/relationships/customXml" Target="../ink/ink197.xml"/><Relationship Id="rId20" Type="http://schemas.openxmlformats.org/officeDocument/2006/relationships/customXml" Target="../ink/ink199.xml"/><Relationship Id="rId29" Type="http://schemas.openxmlformats.org/officeDocument/2006/relationships/image" Target="../media/image208.png"/><Relationship Id="rId1" Type="http://schemas.openxmlformats.org/officeDocument/2006/relationships/slideLayout" Target="../slideLayouts/slideLayout1.xml"/><Relationship Id="rId6" Type="http://schemas.openxmlformats.org/officeDocument/2006/relationships/customXml" Target="../ink/ink192.xml"/><Relationship Id="rId11" Type="http://schemas.openxmlformats.org/officeDocument/2006/relationships/image" Target="../media/image199.png"/><Relationship Id="rId24" Type="http://schemas.openxmlformats.org/officeDocument/2006/relationships/customXml" Target="../ink/ink201.xml"/><Relationship Id="rId5" Type="http://schemas.openxmlformats.org/officeDocument/2006/relationships/image" Target="../media/image196.png"/><Relationship Id="rId15" Type="http://schemas.openxmlformats.org/officeDocument/2006/relationships/image" Target="../media/image201.png"/><Relationship Id="rId23" Type="http://schemas.openxmlformats.org/officeDocument/2006/relationships/image" Target="../media/image205.png"/><Relationship Id="rId28" Type="http://schemas.openxmlformats.org/officeDocument/2006/relationships/customXml" Target="../ink/ink203.xml"/><Relationship Id="rId10" Type="http://schemas.openxmlformats.org/officeDocument/2006/relationships/customXml" Target="../ink/ink194.xml"/><Relationship Id="rId19" Type="http://schemas.openxmlformats.org/officeDocument/2006/relationships/image" Target="../media/image203.png"/><Relationship Id="rId31" Type="http://schemas.openxmlformats.org/officeDocument/2006/relationships/image" Target="../media/image209.png"/><Relationship Id="rId4" Type="http://schemas.openxmlformats.org/officeDocument/2006/relationships/customXml" Target="../ink/ink191.xml"/><Relationship Id="rId9" Type="http://schemas.openxmlformats.org/officeDocument/2006/relationships/image" Target="../media/image198.png"/><Relationship Id="rId14" Type="http://schemas.openxmlformats.org/officeDocument/2006/relationships/customXml" Target="../ink/ink196.xml"/><Relationship Id="rId22" Type="http://schemas.openxmlformats.org/officeDocument/2006/relationships/customXml" Target="../ink/ink200.xml"/><Relationship Id="rId27" Type="http://schemas.openxmlformats.org/officeDocument/2006/relationships/image" Target="../media/image207.png"/><Relationship Id="rId30" Type="http://schemas.openxmlformats.org/officeDocument/2006/relationships/customXml" Target="../ink/ink204.xml"/></Relationships>
</file>

<file path=ppt/slides/_rels/slide16.xml.rels><?xml version="1.0" encoding="UTF-8" standalone="yes"?>
<Relationships xmlns="http://schemas.openxmlformats.org/package/2006/relationships"><Relationship Id="rId8" Type="http://schemas.openxmlformats.org/officeDocument/2006/relationships/customXml" Target="../ink/ink207.xml"/><Relationship Id="rId13" Type="http://schemas.openxmlformats.org/officeDocument/2006/relationships/image" Target="../media/image214.png"/><Relationship Id="rId18" Type="http://schemas.openxmlformats.org/officeDocument/2006/relationships/customXml" Target="../ink/ink212.xml"/><Relationship Id="rId26" Type="http://schemas.openxmlformats.org/officeDocument/2006/relationships/customXml" Target="../ink/ink216.xml"/><Relationship Id="rId3" Type="http://schemas.openxmlformats.org/officeDocument/2006/relationships/image" Target="../media/image3.png"/><Relationship Id="rId21" Type="http://schemas.openxmlformats.org/officeDocument/2006/relationships/image" Target="../media/image218.png"/><Relationship Id="rId7" Type="http://schemas.openxmlformats.org/officeDocument/2006/relationships/image" Target="../media/image211.png"/><Relationship Id="rId12" Type="http://schemas.openxmlformats.org/officeDocument/2006/relationships/customXml" Target="../ink/ink209.xml"/><Relationship Id="rId17" Type="http://schemas.openxmlformats.org/officeDocument/2006/relationships/image" Target="../media/image216.png"/><Relationship Id="rId25" Type="http://schemas.openxmlformats.org/officeDocument/2006/relationships/image" Target="../media/image220.png"/><Relationship Id="rId2" Type="http://schemas.openxmlformats.org/officeDocument/2006/relationships/notesSlide" Target="../notesSlides/notesSlide16.xml"/><Relationship Id="rId16" Type="http://schemas.openxmlformats.org/officeDocument/2006/relationships/customXml" Target="../ink/ink211.xml"/><Relationship Id="rId20" Type="http://schemas.openxmlformats.org/officeDocument/2006/relationships/customXml" Target="../ink/ink213.xml"/><Relationship Id="rId29" Type="http://schemas.openxmlformats.org/officeDocument/2006/relationships/image" Target="../media/image222.png"/><Relationship Id="rId1" Type="http://schemas.openxmlformats.org/officeDocument/2006/relationships/slideLayout" Target="../slideLayouts/slideLayout1.xml"/><Relationship Id="rId6" Type="http://schemas.openxmlformats.org/officeDocument/2006/relationships/customXml" Target="../ink/ink206.xml"/><Relationship Id="rId11" Type="http://schemas.openxmlformats.org/officeDocument/2006/relationships/image" Target="../media/image213.png"/><Relationship Id="rId24" Type="http://schemas.openxmlformats.org/officeDocument/2006/relationships/customXml" Target="../ink/ink215.xml"/><Relationship Id="rId5" Type="http://schemas.openxmlformats.org/officeDocument/2006/relationships/image" Target="../media/image210.png"/><Relationship Id="rId15" Type="http://schemas.openxmlformats.org/officeDocument/2006/relationships/image" Target="../media/image215.png"/><Relationship Id="rId23" Type="http://schemas.openxmlformats.org/officeDocument/2006/relationships/image" Target="../media/image219.png"/><Relationship Id="rId28" Type="http://schemas.openxmlformats.org/officeDocument/2006/relationships/customXml" Target="../ink/ink217.xml"/><Relationship Id="rId10" Type="http://schemas.openxmlformats.org/officeDocument/2006/relationships/customXml" Target="../ink/ink208.xml"/><Relationship Id="rId19" Type="http://schemas.openxmlformats.org/officeDocument/2006/relationships/image" Target="../media/image217.png"/><Relationship Id="rId4" Type="http://schemas.openxmlformats.org/officeDocument/2006/relationships/customXml" Target="../ink/ink205.xml"/><Relationship Id="rId9" Type="http://schemas.openxmlformats.org/officeDocument/2006/relationships/image" Target="../media/image212.png"/><Relationship Id="rId14" Type="http://schemas.openxmlformats.org/officeDocument/2006/relationships/customXml" Target="../ink/ink210.xml"/><Relationship Id="rId22" Type="http://schemas.openxmlformats.org/officeDocument/2006/relationships/customXml" Target="../ink/ink214.xml"/><Relationship Id="rId27" Type="http://schemas.openxmlformats.org/officeDocument/2006/relationships/image" Target="../media/image221.png"/></Relationships>
</file>

<file path=ppt/slides/_rels/slide17.xml.rels><?xml version="1.0" encoding="UTF-8" standalone="yes"?>
<Relationships xmlns="http://schemas.openxmlformats.org/package/2006/relationships"><Relationship Id="rId13" Type="http://schemas.openxmlformats.org/officeDocument/2006/relationships/image" Target="../media/image227.png"/><Relationship Id="rId18" Type="http://schemas.openxmlformats.org/officeDocument/2006/relationships/customXml" Target="../ink/ink225.xml"/><Relationship Id="rId26" Type="http://schemas.openxmlformats.org/officeDocument/2006/relationships/customXml" Target="../ink/ink229.xml"/><Relationship Id="rId39" Type="http://schemas.openxmlformats.org/officeDocument/2006/relationships/image" Target="../media/image240.png"/><Relationship Id="rId21" Type="http://schemas.openxmlformats.org/officeDocument/2006/relationships/image" Target="../media/image231.png"/><Relationship Id="rId34" Type="http://schemas.openxmlformats.org/officeDocument/2006/relationships/customXml" Target="../ink/ink233.xml"/><Relationship Id="rId7" Type="http://schemas.openxmlformats.org/officeDocument/2006/relationships/image" Target="../media/image224.png"/><Relationship Id="rId2" Type="http://schemas.openxmlformats.org/officeDocument/2006/relationships/notesSlide" Target="../notesSlides/notesSlide17.xml"/><Relationship Id="rId16" Type="http://schemas.openxmlformats.org/officeDocument/2006/relationships/customXml" Target="../ink/ink224.xml"/><Relationship Id="rId20" Type="http://schemas.openxmlformats.org/officeDocument/2006/relationships/customXml" Target="../ink/ink226.xml"/><Relationship Id="rId29" Type="http://schemas.openxmlformats.org/officeDocument/2006/relationships/image" Target="../media/image235.png"/><Relationship Id="rId41" Type="http://schemas.openxmlformats.org/officeDocument/2006/relationships/image" Target="../media/image241.png"/><Relationship Id="rId1" Type="http://schemas.openxmlformats.org/officeDocument/2006/relationships/slideLayout" Target="../slideLayouts/slideLayout1.xml"/><Relationship Id="rId6" Type="http://schemas.openxmlformats.org/officeDocument/2006/relationships/customXml" Target="../ink/ink219.xml"/><Relationship Id="rId11" Type="http://schemas.openxmlformats.org/officeDocument/2006/relationships/image" Target="../media/image226.png"/><Relationship Id="rId24" Type="http://schemas.openxmlformats.org/officeDocument/2006/relationships/customXml" Target="../ink/ink228.xml"/><Relationship Id="rId32" Type="http://schemas.openxmlformats.org/officeDocument/2006/relationships/customXml" Target="../ink/ink232.xml"/><Relationship Id="rId37" Type="http://schemas.openxmlformats.org/officeDocument/2006/relationships/image" Target="../media/image239.png"/><Relationship Id="rId40" Type="http://schemas.openxmlformats.org/officeDocument/2006/relationships/customXml" Target="../ink/ink236.xml"/><Relationship Id="rId5" Type="http://schemas.openxmlformats.org/officeDocument/2006/relationships/image" Target="../media/image223.png"/><Relationship Id="rId15" Type="http://schemas.openxmlformats.org/officeDocument/2006/relationships/image" Target="../media/image228.png"/><Relationship Id="rId23" Type="http://schemas.openxmlformats.org/officeDocument/2006/relationships/image" Target="../media/image232.png"/><Relationship Id="rId28" Type="http://schemas.openxmlformats.org/officeDocument/2006/relationships/customXml" Target="../ink/ink230.xml"/><Relationship Id="rId36" Type="http://schemas.openxmlformats.org/officeDocument/2006/relationships/customXml" Target="../ink/ink234.xml"/><Relationship Id="rId10" Type="http://schemas.openxmlformats.org/officeDocument/2006/relationships/customXml" Target="../ink/ink221.xml"/><Relationship Id="rId19" Type="http://schemas.openxmlformats.org/officeDocument/2006/relationships/image" Target="../media/image230.png"/><Relationship Id="rId31" Type="http://schemas.openxmlformats.org/officeDocument/2006/relationships/image" Target="../media/image236.png"/><Relationship Id="rId4" Type="http://schemas.openxmlformats.org/officeDocument/2006/relationships/customXml" Target="../ink/ink218.xml"/><Relationship Id="rId9" Type="http://schemas.openxmlformats.org/officeDocument/2006/relationships/image" Target="../media/image225.png"/><Relationship Id="rId14" Type="http://schemas.openxmlformats.org/officeDocument/2006/relationships/customXml" Target="../ink/ink223.xml"/><Relationship Id="rId22" Type="http://schemas.openxmlformats.org/officeDocument/2006/relationships/customXml" Target="../ink/ink227.xml"/><Relationship Id="rId27" Type="http://schemas.openxmlformats.org/officeDocument/2006/relationships/image" Target="../media/image234.png"/><Relationship Id="rId30" Type="http://schemas.openxmlformats.org/officeDocument/2006/relationships/customXml" Target="../ink/ink231.xml"/><Relationship Id="rId35" Type="http://schemas.openxmlformats.org/officeDocument/2006/relationships/image" Target="../media/image238.png"/><Relationship Id="rId8" Type="http://schemas.openxmlformats.org/officeDocument/2006/relationships/customXml" Target="../ink/ink220.xml"/><Relationship Id="rId3" Type="http://schemas.openxmlformats.org/officeDocument/2006/relationships/image" Target="../media/image3.png"/><Relationship Id="rId12" Type="http://schemas.openxmlformats.org/officeDocument/2006/relationships/customXml" Target="../ink/ink222.xml"/><Relationship Id="rId17" Type="http://schemas.openxmlformats.org/officeDocument/2006/relationships/image" Target="../media/image229.png"/><Relationship Id="rId25" Type="http://schemas.openxmlformats.org/officeDocument/2006/relationships/image" Target="../media/image233.png"/><Relationship Id="rId33" Type="http://schemas.openxmlformats.org/officeDocument/2006/relationships/image" Target="../media/image237.png"/><Relationship Id="rId38" Type="http://schemas.openxmlformats.org/officeDocument/2006/relationships/customXml" Target="../ink/ink235.xml"/></Relationships>
</file>

<file path=ppt/slides/_rels/slide18.xml.rels><?xml version="1.0" encoding="UTF-8" standalone="yes"?>
<Relationships xmlns="http://schemas.openxmlformats.org/package/2006/relationships"><Relationship Id="rId8" Type="http://schemas.openxmlformats.org/officeDocument/2006/relationships/customXml" Target="../ink/ink239.xml"/><Relationship Id="rId13" Type="http://schemas.openxmlformats.org/officeDocument/2006/relationships/image" Target="../media/image246.png"/><Relationship Id="rId18" Type="http://schemas.openxmlformats.org/officeDocument/2006/relationships/customXml" Target="../ink/ink244.xml"/><Relationship Id="rId3" Type="http://schemas.openxmlformats.org/officeDocument/2006/relationships/image" Target="../media/image3.png"/><Relationship Id="rId21" Type="http://schemas.openxmlformats.org/officeDocument/2006/relationships/image" Target="../media/image250.png"/><Relationship Id="rId7" Type="http://schemas.openxmlformats.org/officeDocument/2006/relationships/image" Target="../media/image243.png"/><Relationship Id="rId12" Type="http://schemas.openxmlformats.org/officeDocument/2006/relationships/customXml" Target="../ink/ink241.xml"/><Relationship Id="rId17" Type="http://schemas.openxmlformats.org/officeDocument/2006/relationships/image" Target="../media/image248.png"/><Relationship Id="rId2" Type="http://schemas.openxmlformats.org/officeDocument/2006/relationships/notesSlide" Target="../notesSlides/notesSlide18.xml"/><Relationship Id="rId16" Type="http://schemas.openxmlformats.org/officeDocument/2006/relationships/customXml" Target="../ink/ink243.xml"/><Relationship Id="rId20" Type="http://schemas.openxmlformats.org/officeDocument/2006/relationships/customXml" Target="../ink/ink245.xml"/><Relationship Id="rId1" Type="http://schemas.openxmlformats.org/officeDocument/2006/relationships/slideLayout" Target="../slideLayouts/slideLayout1.xml"/><Relationship Id="rId6" Type="http://schemas.openxmlformats.org/officeDocument/2006/relationships/customXml" Target="../ink/ink238.xml"/><Relationship Id="rId11" Type="http://schemas.openxmlformats.org/officeDocument/2006/relationships/image" Target="../media/image245.png"/><Relationship Id="rId5" Type="http://schemas.openxmlformats.org/officeDocument/2006/relationships/image" Target="../media/image242.png"/><Relationship Id="rId15" Type="http://schemas.openxmlformats.org/officeDocument/2006/relationships/image" Target="../media/image247.png"/><Relationship Id="rId23" Type="http://schemas.openxmlformats.org/officeDocument/2006/relationships/image" Target="../media/image251.png"/><Relationship Id="rId10" Type="http://schemas.openxmlformats.org/officeDocument/2006/relationships/customXml" Target="../ink/ink240.xml"/><Relationship Id="rId19" Type="http://schemas.openxmlformats.org/officeDocument/2006/relationships/image" Target="../media/image249.png"/><Relationship Id="rId4" Type="http://schemas.openxmlformats.org/officeDocument/2006/relationships/customXml" Target="../ink/ink237.xml"/><Relationship Id="rId9" Type="http://schemas.openxmlformats.org/officeDocument/2006/relationships/image" Target="../media/image244.png"/><Relationship Id="rId14" Type="http://schemas.openxmlformats.org/officeDocument/2006/relationships/customXml" Target="../ink/ink242.xml"/><Relationship Id="rId22" Type="http://schemas.openxmlformats.org/officeDocument/2006/relationships/customXml" Target="../ink/ink246.xml"/></Relationships>
</file>

<file path=ppt/slides/_rels/slide19.xml.rels><?xml version="1.0" encoding="UTF-8" standalone="yes"?>
<Relationships xmlns="http://schemas.openxmlformats.org/package/2006/relationships"><Relationship Id="rId13" Type="http://schemas.openxmlformats.org/officeDocument/2006/relationships/image" Target="../media/image256.png"/><Relationship Id="rId18" Type="http://schemas.openxmlformats.org/officeDocument/2006/relationships/customXml" Target="../ink/ink254.xml"/><Relationship Id="rId26" Type="http://schemas.openxmlformats.org/officeDocument/2006/relationships/customXml" Target="../ink/ink258.xml"/><Relationship Id="rId21" Type="http://schemas.openxmlformats.org/officeDocument/2006/relationships/image" Target="../media/image260.png"/><Relationship Id="rId34" Type="http://schemas.openxmlformats.org/officeDocument/2006/relationships/customXml" Target="../ink/ink262.xml"/><Relationship Id="rId7" Type="http://schemas.openxmlformats.org/officeDocument/2006/relationships/image" Target="../media/image253.png"/><Relationship Id="rId12" Type="http://schemas.openxmlformats.org/officeDocument/2006/relationships/customXml" Target="../ink/ink251.xml"/><Relationship Id="rId17" Type="http://schemas.openxmlformats.org/officeDocument/2006/relationships/image" Target="../media/image258.png"/><Relationship Id="rId25" Type="http://schemas.openxmlformats.org/officeDocument/2006/relationships/image" Target="../media/image262.png"/><Relationship Id="rId33" Type="http://schemas.openxmlformats.org/officeDocument/2006/relationships/image" Target="../media/image266.png"/><Relationship Id="rId2" Type="http://schemas.openxmlformats.org/officeDocument/2006/relationships/notesSlide" Target="../notesSlides/notesSlide19.xml"/><Relationship Id="rId16" Type="http://schemas.openxmlformats.org/officeDocument/2006/relationships/customXml" Target="../ink/ink253.xml"/><Relationship Id="rId20" Type="http://schemas.openxmlformats.org/officeDocument/2006/relationships/customXml" Target="../ink/ink255.xml"/><Relationship Id="rId29" Type="http://schemas.openxmlformats.org/officeDocument/2006/relationships/image" Target="../media/image264.png"/><Relationship Id="rId1" Type="http://schemas.openxmlformats.org/officeDocument/2006/relationships/slideLayout" Target="../slideLayouts/slideLayout1.xml"/><Relationship Id="rId6" Type="http://schemas.openxmlformats.org/officeDocument/2006/relationships/customXml" Target="../ink/ink248.xml"/><Relationship Id="rId11" Type="http://schemas.openxmlformats.org/officeDocument/2006/relationships/image" Target="../media/image255.png"/><Relationship Id="rId24" Type="http://schemas.openxmlformats.org/officeDocument/2006/relationships/customXml" Target="../ink/ink257.xml"/><Relationship Id="rId32" Type="http://schemas.openxmlformats.org/officeDocument/2006/relationships/customXml" Target="../ink/ink261.xml"/><Relationship Id="rId37" Type="http://schemas.openxmlformats.org/officeDocument/2006/relationships/image" Target="../media/image268.png"/><Relationship Id="rId5" Type="http://schemas.openxmlformats.org/officeDocument/2006/relationships/image" Target="../media/image252.png"/><Relationship Id="rId15" Type="http://schemas.openxmlformats.org/officeDocument/2006/relationships/image" Target="../media/image257.png"/><Relationship Id="rId23" Type="http://schemas.openxmlformats.org/officeDocument/2006/relationships/image" Target="../media/image261.png"/><Relationship Id="rId28" Type="http://schemas.openxmlformats.org/officeDocument/2006/relationships/customXml" Target="../ink/ink259.xml"/><Relationship Id="rId36" Type="http://schemas.openxmlformats.org/officeDocument/2006/relationships/customXml" Target="../ink/ink263.xml"/><Relationship Id="rId10" Type="http://schemas.openxmlformats.org/officeDocument/2006/relationships/customXml" Target="../ink/ink250.xml"/><Relationship Id="rId19" Type="http://schemas.openxmlformats.org/officeDocument/2006/relationships/image" Target="../media/image259.png"/><Relationship Id="rId31" Type="http://schemas.openxmlformats.org/officeDocument/2006/relationships/image" Target="../media/image265.png"/><Relationship Id="rId4" Type="http://schemas.openxmlformats.org/officeDocument/2006/relationships/customXml" Target="../ink/ink247.xml"/><Relationship Id="rId9" Type="http://schemas.openxmlformats.org/officeDocument/2006/relationships/image" Target="../media/image254.png"/><Relationship Id="rId14" Type="http://schemas.openxmlformats.org/officeDocument/2006/relationships/customXml" Target="../ink/ink252.xml"/><Relationship Id="rId22" Type="http://schemas.openxmlformats.org/officeDocument/2006/relationships/customXml" Target="../ink/ink256.xml"/><Relationship Id="rId27" Type="http://schemas.openxmlformats.org/officeDocument/2006/relationships/image" Target="../media/image263.png"/><Relationship Id="rId30" Type="http://schemas.openxmlformats.org/officeDocument/2006/relationships/customXml" Target="../ink/ink260.xml"/><Relationship Id="rId35" Type="http://schemas.openxmlformats.org/officeDocument/2006/relationships/image" Target="../media/image267.png"/><Relationship Id="rId8" Type="http://schemas.openxmlformats.org/officeDocument/2006/relationships/customXml" Target="../ink/ink24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266.xml"/><Relationship Id="rId13" Type="http://schemas.openxmlformats.org/officeDocument/2006/relationships/image" Target="../media/image273.png"/><Relationship Id="rId18" Type="http://schemas.openxmlformats.org/officeDocument/2006/relationships/customXml" Target="../ink/ink271.xml"/><Relationship Id="rId26" Type="http://schemas.openxmlformats.org/officeDocument/2006/relationships/customXml" Target="../ink/ink275.xml"/><Relationship Id="rId3" Type="http://schemas.openxmlformats.org/officeDocument/2006/relationships/image" Target="../media/image3.png"/><Relationship Id="rId21" Type="http://schemas.openxmlformats.org/officeDocument/2006/relationships/image" Target="../media/image277.png"/><Relationship Id="rId7" Type="http://schemas.openxmlformats.org/officeDocument/2006/relationships/image" Target="../media/image270.png"/><Relationship Id="rId12" Type="http://schemas.openxmlformats.org/officeDocument/2006/relationships/customXml" Target="../ink/ink268.xml"/><Relationship Id="rId17" Type="http://schemas.openxmlformats.org/officeDocument/2006/relationships/image" Target="../media/image275.png"/><Relationship Id="rId25" Type="http://schemas.openxmlformats.org/officeDocument/2006/relationships/image" Target="../media/image279.png"/><Relationship Id="rId2" Type="http://schemas.openxmlformats.org/officeDocument/2006/relationships/notesSlide" Target="../notesSlides/notesSlide20.xml"/><Relationship Id="rId16" Type="http://schemas.openxmlformats.org/officeDocument/2006/relationships/customXml" Target="../ink/ink270.xml"/><Relationship Id="rId20" Type="http://schemas.openxmlformats.org/officeDocument/2006/relationships/customXml" Target="../ink/ink272.xml"/><Relationship Id="rId29" Type="http://schemas.openxmlformats.org/officeDocument/2006/relationships/image" Target="../media/image281.png"/><Relationship Id="rId1" Type="http://schemas.openxmlformats.org/officeDocument/2006/relationships/slideLayout" Target="../slideLayouts/slideLayout1.xml"/><Relationship Id="rId6" Type="http://schemas.openxmlformats.org/officeDocument/2006/relationships/customXml" Target="../ink/ink265.xml"/><Relationship Id="rId11" Type="http://schemas.openxmlformats.org/officeDocument/2006/relationships/image" Target="../media/image272.png"/><Relationship Id="rId24" Type="http://schemas.openxmlformats.org/officeDocument/2006/relationships/customXml" Target="../ink/ink274.xml"/><Relationship Id="rId5" Type="http://schemas.openxmlformats.org/officeDocument/2006/relationships/image" Target="../media/image269.png"/><Relationship Id="rId15" Type="http://schemas.openxmlformats.org/officeDocument/2006/relationships/image" Target="../media/image274.png"/><Relationship Id="rId23" Type="http://schemas.openxmlformats.org/officeDocument/2006/relationships/image" Target="../media/image278.png"/><Relationship Id="rId28" Type="http://schemas.openxmlformats.org/officeDocument/2006/relationships/customXml" Target="../ink/ink276.xml"/><Relationship Id="rId10" Type="http://schemas.openxmlformats.org/officeDocument/2006/relationships/customXml" Target="../ink/ink267.xml"/><Relationship Id="rId19" Type="http://schemas.openxmlformats.org/officeDocument/2006/relationships/image" Target="../media/image276.png"/><Relationship Id="rId31" Type="http://schemas.openxmlformats.org/officeDocument/2006/relationships/image" Target="../media/image282.png"/><Relationship Id="rId4" Type="http://schemas.openxmlformats.org/officeDocument/2006/relationships/customXml" Target="../ink/ink264.xml"/><Relationship Id="rId9" Type="http://schemas.openxmlformats.org/officeDocument/2006/relationships/image" Target="../media/image271.png"/><Relationship Id="rId14" Type="http://schemas.openxmlformats.org/officeDocument/2006/relationships/customXml" Target="../ink/ink269.xml"/><Relationship Id="rId22" Type="http://schemas.openxmlformats.org/officeDocument/2006/relationships/customXml" Target="../ink/ink273.xml"/><Relationship Id="rId27" Type="http://schemas.openxmlformats.org/officeDocument/2006/relationships/image" Target="../media/image280.png"/><Relationship Id="rId30" Type="http://schemas.openxmlformats.org/officeDocument/2006/relationships/customXml" Target="../ink/ink277.xml"/></Relationships>
</file>

<file path=ppt/slides/_rels/slide21.xml.rels><?xml version="1.0" encoding="UTF-8" standalone="yes"?>
<Relationships xmlns="http://schemas.openxmlformats.org/package/2006/relationships"><Relationship Id="rId13" Type="http://schemas.openxmlformats.org/officeDocument/2006/relationships/image" Target="../media/image287.png"/><Relationship Id="rId18" Type="http://schemas.openxmlformats.org/officeDocument/2006/relationships/customXml" Target="../ink/ink285.xml"/><Relationship Id="rId26" Type="http://schemas.openxmlformats.org/officeDocument/2006/relationships/customXml" Target="../ink/ink289.xml"/><Relationship Id="rId21" Type="http://schemas.openxmlformats.org/officeDocument/2006/relationships/image" Target="../media/image291.png"/><Relationship Id="rId34" Type="http://schemas.openxmlformats.org/officeDocument/2006/relationships/customXml" Target="../ink/ink293.xml"/><Relationship Id="rId7" Type="http://schemas.openxmlformats.org/officeDocument/2006/relationships/image" Target="../media/image284.png"/><Relationship Id="rId12" Type="http://schemas.openxmlformats.org/officeDocument/2006/relationships/customXml" Target="../ink/ink282.xml"/><Relationship Id="rId17" Type="http://schemas.openxmlformats.org/officeDocument/2006/relationships/image" Target="../media/image289.png"/><Relationship Id="rId25" Type="http://schemas.openxmlformats.org/officeDocument/2006/relationships/image" Target="../media/image293.png"/><Relationship Id="rId33" Type="http://schemas.openxmlformats.org/officeDocument/2006/relationships/image" Target="../media/image297.png"/><Relationship Id="rId2" Type="http://schemas.openxmlformats.org/officeDocument/2006/relationships/notesSlide" Target="../notesSlides/notesSlide21.xml"/><Relationship Id="rId16" Type="http://schemas.openxmlformats.org/officeDocument/2006/relationships/customXml" Target="../ink/ink284.xml"/><Relationship Id="rId20" Type="http://schemas.openxmlformats.org/officeDocument/2006/relationships/customXml" Target="../ink/ink286.xml"/><Relationship Id="rId29" Type="http://schemas.openxmlformats.org/officeDocument/2006/relationships/image" Target="../media/image295.png"/><Relationship Id="rId1" Type="http://schemas.openxmlformats.org/officeDocument/2006/relationships/slideLayout" Target="../slideLayouts/slideLayout1.xml"/><Relationship Id="rId6" Type="http://schemas.openxmlformats.org/officeDocument/2006/relationships/customXml" Target="../ink/ink279.xml"/><Relationship Id="rId11" Type="http://schemas.openxmlformats.org/officeDocument/2006/relationships/image" Target="../media/image286.png"/><Relationship Id="rId24" Type="http://schemas.openxmlformats.org/officeDocument/2006/relationships/customXml" Target="../ink/ink288.xml"/><Relationship Id="rId32" Type="http://schemas.openxmlformats.org/officeDocument/2006/relationships/customXml" Target="../ink/ink292.xml"/><Relationship Id="rId37" Type="http://schemas.openxmlformats.org/officeDocument/2006/relationships/image" Target="../media/image299.png"/><Relationship Id="rId5" Type="http://schemas.openxmlformats.org/officeDocument/2006/relationships/image" Target="../media/image283.png"/><Relationship Id="rId15" Type="http://schemas.openxmlformats.org/officeDocument/2006/relationships/image" Target="../media/image288.png"/><Relationship Id="rId23" Type="http://schemas.openxmlformats.org/officeDocument/2006/relationships/image" Target="../media/image292.png"/><Relationship Id="rId28" Type="http://schemas.openxmlformats.org/officeDocument/2006/relationships/customXml" Target="../ink/ink290.xml"/><Relationship Id="rId36" Type="http://schemas.openxmlformats.org/officeDocument/2006/relationships/customXml" Target="../ink/ink294.xml"/><Relationship Id="rId10" Type="http://schemas.openxmlformats.org/officeDocument/2006/relationships/customXml" Target="../ink/ink281.xml"/><Relationship Id="rId19" Type="http://schemas.openxmlformats.org/officeDocument/2006/relationships/image" Target="../media/image290.png"/><Relationship Id="rId31" Type="http://schemas.openxmlformats.org/officeDocument/2006/relationships/image" Target="../media/image296.png"/><Relationship Id="rId4" Type="http://schemas.openxmlformats.org/officeDocument/2006/relationships/customXml" Target="../ink/ink278.xml"/><Relationship Id="rId9" Type="http://schemas.openxmlformats.org/officeDocument/2006/relationships/image" Target="../media/image285.png"/><Relationship Id="rId14" Type="http://schemas.openxmlformats.org/officeDocument/2006/relationships/customXml" Target="../ink/ink283.xml"/><Relationship Id="rId22" Type="http://schemas.openxmlformats.org/officeDocument/2006/relationships/customXml" Target="../ink/ink287.xml"/><Relationship Id="rId27" Type="http://schemas.openxmlformats.org/officeDocument/2006/relationships/image" Target="../media/image294.png"/><Relationship Id="rId30" Type="http://schemas.openxmlformats.org/officeDocument/2006/relationships/customXml" Target="../ink/ink291.xml"/><Relationship Id="rId35" Type="http://schemas.openxmlformats.org/officeDocument/2006/relationships/image" Target="../media/image298.png"/><Relationship Id="rId8" Type="http://schemas.openxmlformats.org/officeDocument/2006/relationships/customXml" Target="../ink/ink280.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3" Type="http://schemas.openxmlformats.org/officeDocument/2006/relationships/image" Target="../media/image304.png"/><Relationship Id="rId18" Type="http://schemas.openxmlformats.org/officeDocument/2006/relationships/customXml" Target="../ink/ink302.xml"/><Relationship Id="rId26" Type="http://schemas.openxmlformats.org/officeDocument/2006/relationships/customXml" Target="../ink/ink306.xml"/><Relationship Id="rId39" Type="http://schemas.openxmlformats.org/officeDocument/2006/relationships/image" Target="../media/image317.png"/><Relationship Id="rId21" Type="http://schemas.openxmlformats.org/officeDocument/2006/relationships/image" Target="../media/image308.png"/><Relationship Id="rId34" Type="http://schemas.openxmlformats.org/officeDocument/2006/relationships/customXml" Target="../ink/ink310.xml"/><Relationship Id="rId42" Type="http://schemas.openxmlformats.org/officeDocument/2006/relationships/customXml" Target="../ink/ink314.xml"/><Relationship Id="rId47" Type="http://schemas.openxmlformats.org/officeDocument/2006/relationships/image" Target="../media/image321.png"/><Relationship Id="rId7" Type="http://schemas.openxmlformats.org/officeDocument/2006/relationships/image" Target="../media/image301.png"/><Relationship Id="rId2" Type="http://schemas.openxmlformats.org/officeDocument/2006/relationships/notesSlide" Target="../notesSlides/notesSlide22.xml"/><Relationship Id="rId16" Type="http://schemas.openxmlformats.org/officeDocument/2006/relationships/customXml" Target="../ink/ink301.xml"/><Relationship Id="rId29" Type="http://schemas.openxmlformats.org/officeDocument/2006/relationships/image" Target="../media/image312.png"/><Relationship Id="rId1" Type="http://schemas.openxmlformats.org/officeDocument/2006/relationships/slideLayout" Target="../slideLayouts/slideLayout1.xml"/><Relationship Id="rId6" Type="http://schemas.openxmlformats.org/officeDocument/2006/relationships/customXml" Target="../ink/ink296.xml"/><Relationship Id="rId11" Type="http://schemas.openxmlformats.org/officeDocument/2006/relationships/image" Target="../media/image303.png"/><Relationship Id="rId24" Type="http://schemas.openxmlformats.org/officeDocument/2006/relationships/customXml" Target="../ink/ink305.xml"/><Relationship Id="rId32" Type="http://schemas.openxmlformats.org/officeDocument/2006/relationships/customXml" Target="../ink/ink309.xml"/><Relationship Id="rId37" Type="http://schemas.openxmlformats.org/officeDocument/2006/relationships/image" Target="../media/image316.png"/><Relationship Id="rId40" Type="http://schemas.openxmlformats.org/officeDocument/2006/relationships/customXml" Target="../ink/ink313.xml"/><Relationship Id="rId45" Type="http://schemas.openxmlformats.org/officeDocument/2006/relationships/image" Target="../media/image320.png"/><Relationship Id="rId5" Type="http://schemas.openxmlformats.org/officeDocument/2006/relationships/image" Target="../media/image300.png"/><Relationship Id="rId15" Type="http://schemas.openxmlformats.org/officeDocument/2006/relationships/image" Target="../media/image305.png"/><Relationship Id="rId23" Type="http://schemas.openxmlformats.org/officeDocument/2006/relationships/image" Target="../media/image309.png"/><Relationship Id="rId28" Type="http://schemas.openxmlformats.org/officeDocument/2006/relationships/customXml" Target="../ink/ink307.xml"/><Relationship Id="rId36" Type="http://schemas.openxmlformats.org/officeDocument/2006/relationships/customXml" Target="../ink/ink311.xml"/><Relationship Id="rId10" Type="http://schemas.openxmlformats.org/officeDocument/2006/relationships/customXml" Target="../ink/ink298.xml"/><Relationship Id="rId19" Type="http://schemas.openxmlformats.org/officeDocument/2006/relationships/image" Target="../media/image307.png"/><Relationship Id="rId31" Type="http://schemas.openxmlformats.org/officeDocument/2006/relationships/image" Target="../media/image313.png"/><Relationship Id="rId44" Type="http://schemas.openxmlformats.org/officeDocument/2006/relationships/customXml" Target="../ink/ink315.xml"/><Relationship Id="rId4" Type="http://schemas.openxmlformats.org/officeDocument/2006/relationships/customXml" Target="../ink/ink295.xml"/><Relationship Id="rId9" Type="http://schemas.openxmlformats.org/officeDocument/2006/relationships/image" Target="../media/image302.png"/><Relationship Id="rId14" Type="http://schemas.openxmlformats.org/officeDocument/2006/relationships/customXml" Target="../ink/ink300.xml"/><Relationship Id="rId22" Type="http://schemas.openxmlformats.org/officeDocument/2006/relationships/customXml" Target="../ink/ink304.xml"/><Relationship Id="rId27" Type="http://schemas.openxmlformats.org/officeDocument/2006/relationships/image" Target="../media/image311.png"/><Relationship Id="rId30" Type="http://schemas.openxmlformats.org/officeDocument/2006/relationships/customXml" Target="../ink/ink308.xml"/><Relationship Id="rId35" Type="http://schemas.openxmlformats.org/officeDocument/2006/relationships/image" Target="../media/image315.png"/><Relationship Id="rId43" Type="http://schemas.openxmlformats.org/officeDocument/2006/relationships/image" Target="../media/image319.png"/><Relationship Id="rId8" Type="http://schemas.openxmlformats.org/officeDocument/2006/relationships/customXml" Target="../ink/ink297.xml"/><Relationship Id="rId3" Type="http://schemas.openxmlformats.org/officeDocument/2006/relationships/image" Target="../media/image3.png"/><Relationship Id="rId12" Type="http://schemas.openxmlformats.org/officeDocument/2006/relationships/customXml" Target="../ink/ink299.xml"/><Relationship Id="rId17" Type="http://schemas.openxmlformats.org/officeDocument/2006/relationships/image" Target="../media/image306.png"/><Relationship Id="rId25" Type="http://schemas.openxmlformats.org/officeDocument/2006/relationships/image" Target="../media/image310.png"/><Relationship Id="rId33" Type="http://schemas.openxmlformats.org/officeDocument/2006/relationships/image" Target="../media/image314.png"/><Relationship Id="rId38" Type="http://schemas.openxmlformats.org/officeDocument/2006/relationships/customXml" Target="../ink/ink312.xml"/><Relationship Id="rId46" Type="http://schemas.openxmlformats.org/officeDocument/2006/relationships/customXml" Target="../ink/ink316.xml"/><Relationship Id="rId20" Type="http://schemas.openxmlformats.org/officeDocument/2006/relationships/customXml" Target="../ink/ink303.xml"/><Relationship Id="rId41" Type="http://schemas.openxmlformats.org/officeDocument/2006/relationships/image" Target="../media/image318.png"/></Relationships>
</file>

<file path=ppt/slides/_rels/slide23.xml.rels><?xml version="1.0" encoding="UTF-8" standalone="yes"?>
<Relationships xmlns="http://schemas.openxmlformats.org/package/2006/relationships"><Relationship Id="rId8" Type="http://schemas.openxmlformats.org/officeDocument/2006/relationships/customXml" Target="../ink/ink319.xml"/><Relationship Id="rId13" Type="http://schemas.openxmlformats.org/officeDocument/2006/relationships/image" Target="../media/image326.png"/><Relationship Id="rId18" Type="http://schemas.openxmlformats.org/officeDocument/2006/relationships/customXml" Target="../ink/ink324.xml"/><Relationship Id="rId26" Type="http://schemas.openxmlformats.org/officeDocument/2006/relationships/customXml" Target="../ink/ink328.xml"/><Relationship Id="rId3" Type="http://schemas.openxmlformats.org/officeDocument/2006/relationships/image" Target="../media/image3.png"/><Relationship Id="rId21" Type="http://schemas.openxmlformats.org/officeDocument/2006/relationships/image" Target="../media/image330.png"/><Relationship Id="rId7" Type="http://schemas.openxmlformats.org/officeDocument/2006/relationships/image" Target="../media/image323.png"/><Relationship Id="rId12" Type="http://schemas.openxmlformats.org/officeDocument/2006/relationships/customXml" Target="../ink/ink321.xml"/><Relationship Id="rId17" Type="http://schemas.openxmlformats.org/officeDocument/2006/relationships/image" Target="../media/image328.png"/><Relationship Id="rId25" Type="http://schemas.openxmlformats.org/officeDocument/2006/relationships/image" Target="../media/image332.png"/><Relationship Id="rId2" Type="http://schemas.openxmlformats.org/officeDocument/2006/relationships/notesSlide" Target="../notesSlides/notesSlide23.xml"/><Relationship Id="rId16" Type="http://schemas.openxmlformats.org/officeDocument/2006/relationships/customXml" Target="../ink/ink323.xml"/><Relationship Id="rId20" Type="http://schemas.openxmlformats.org/officeDocument/2006/relationships/customXml" Target="../ink/ink325.xml"/><Relationship Id="rId29" Type="http://schemas.openxmlformats.org/officeDocument/2006/relationships/image" Target="../media/image334.png"/><Relationship Id="rId1" Type="http://schemas.openxmlformats.org/officeDocument/2006/relationships/slideLayout" Target="../slideLayouts/slideLayout1.xml"/><Relationship Id="rId6" Type="http://schemas.openxmlformats.org/officeDocument/2006/relationships/customXml" Target="../ink/ink318.xml"/><Relationship Id="rId11" Type="http://schemas.openxmlformats.org/officeDocument/2006/relationships/image" Target="../media/image325.png"/><Relationship Id="rId24" Type="http://schemas.openxmlformats.org/officeDocument/2006/relationships/customXml" Target="../ink/ink327.xml"/><Relationship Id="rId5" Type="http://schemas.openxmlformats.org/officeDocument/2006/relationships/image" Target="../media/image322.png"/><Relationship Id="rId15" Type="http://schemas.openxmlformats.org/officeDocument/2006/relationships/image" Target="../media/image327.png"/><Relationship Id="rId23" Type="http://schemas.openxmlformats.org/officeDocument/2006/relationships/image" Target="../media/image331.png"/><Relationship Id="rId28" Type="http://schemas.openxmlformats.org/officeDocument/2006/relationships/customXml" Target="../ink/ink329.xml"/><Relationship Id="rId10" Type="http://schemas.openxmlformats.org/officeDocument/2006/relationships/customXml" Target="../ink/ink320.xml"/><Relationship Id="rId19" Type="http://schemas.openxmlformats.org/officeDocument/2006/relationships/image" Target="../media/image329.png"/><Relationship Id="rId31" Type="http://schemas.openxmlformats.org/officeDocument/2006/relationships/image" Target="../media/image335.png"/><Relationship Id="rId4" Type="http://schemas.openxmlformats.org/officeDocument/2006/relationships/customXml" Target="../ink/ink317.xml"/><Relationship Id="rId9" Type="http://schemas.openxmlformats.org/officeDocument/2006/relationships/image" Target="../media/image324.png"/><Relationship Id="rId14" Type="http://schemas.openxmlformats.org/officeDocument/2006/relationships/customXml" Target="../ink/ink322.xml"/><Relationship Id="rId22" Type="http://schemas.openxmlformats.org/officeDocument/2006/relationships/customXml" Target="../ink/ink326.xml"/><Relationship Id="rId27" Type="http://schemas.openxmlformats.org/officeDocument/2006/relationships/image" Target="../media/image333.png"/><Relationship Id="rId30" Type="http://schemas.openxmlformats.org/officeDocument/2006/relationships/customXml" Target="../ink/ink33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3.png"/><Relationship Id="rId21" Type="http://schemas.openxmlformats.org/officeDocument/2006/relationships/image" Target="../media/image14.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7.png"/><Relationship Id="rId50" Type="http://schemas.openxmlformats.org/officeDocument/2006/relationships/customXml" Target="../ink/ink24.xml"/><Relationship Id="rId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customXml" Target="../ink/ink7.xml"/><Relationship Id="rId29" Type="http://schemas.openxmlformats.org/officeDocument/2006/relationships/image" Target="../media/image18.png"/><Relationship Id="rId11" Type="http://schemas.openxmlformats.org/officeDocument/2006/relationships/image" Target="../media/image9.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2.png"/><Relationship Id="rId40" Type="http://schemas.openxmlformats.org/officeDocument/2006/relationships/customXml" Target="../ink/ink19.xml"/><Relationship Id="rId45" Type="http://schemas.openxmlformats.org/officeDocument/2006/relationships/image" Target="../media/image26.png"/><Relationship Id="rId53"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customXml" Target="../ink/ink4.xml"/><Relationship Id="rId19" Type="http://schemas.openxmlformats.org/officeDocument/2006/relationships/image" Target="../media/image13.png"/><Relationship Id="rId31" Type="http://schemas.openxmlformats.org/officeDocument/2006/relationships/image" Target="../media/image19.png"/><Relationship Id="rId44" Type="http://schemas.openxmlformats.org/officeDocument/2006/relationships/customXml" Target="../ink/ink21.xml"/><Relationship Id="rId52" Type="http://schemas.openxmlformats.org/officeDocument/2006/relationships/customXml" Target="../ink/ink25.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 Id="rId30" Type="http://schemas.openxmlformats.org/officeDocument/2006/relationships/customXml" Target="../ink/ink14.xml"/><Relationship Id="rId35" Type="http://schemas.openxmlformats.org/officeDocument/2006/relationships/image" Target="../media/image21.png"/><Relationship Id="rId43" Type="http://schemas.openxmlformats.org/officeDocument/2006/relationships/image" Target="../media/image25.png"/><Relationship Id="rId48" Type="http://schemas.openxmlformats.org/officeDocument/2006/relationships/customXml" Target="../ink/ink23.xml"/><Relationship Id="rId8" Type="http://schemas.openxmlformats.org/officeDocument/2006/relationships/customXml" Target="../ink/ink3.xml"/><Relationship Id="rId51" Type="http://schemas.openxmlformats.org/officeDocument/2006/relationships/image" Target="../media/image29.png"/><Relationship Id="rId3"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18.xml"/><Relationship Id="rId46" Type="http://schemas.openxmlformats.org/officeDocument/2006/relationships/customXml" Target="../ink/ink22.xml"/><Relationship Id="rId20" Type="http://schemas.openxmlformats.org/officeDocument/2006/relationships/customXml" Target="../ink/ink9.xml"/><Relationship Id="rId41"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8.png"/></Relationships>
</file>

<file path=ppt/slides/_rels/slide5.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customXml" Target="../ink/ink33.xml"/><Relationship Id="rId26" Type="http://schemas.openxmlformats.org/officeDocument/2006/relationships/customXml" Target="../ink/ink37.xml"/><Relationship Id="rId3" Type="http://schemas.openxmlformats.org/officeDocument/2006/relationships/image" Target="../media/image3.png"/><Relationship Id="rId21" Type="http://schemas.openxmlformats.org/officeDocument/2006/relationships/image" Target="../media/image39.png"/><Relationship Id="rId7" Type="http://schemas.openxmlformats.org/officeDocument/2006/relationships/image" Target="../media/image32.png"/><Relationship Id="rId12" Type="http://schemas.openxmlformats.org/officeDocument/2006/relationships/customXml" Target="../ink/ink30.xml"/><Relationship Id="rId17" Type="http://schemas.openxmlformats.org/officeDocument/2006/relationships/image" Target="../media/image37.png"/><Relationship Id="rId25" Type="http://schemas.openxmlformats.org/officeDocument/2006/relationships/image" Target="../media/image41.png"/><Relationship Id="rId33" Type="http://schemas.openxmlformats.org/officeDocument/2006/relationships/image" Target="../media/image45.png"/><Relationship Id="rId2" Type="http://schemas.openxmlformats.org/officeDocument/2006/relationships/notesSlide" Target="../notesSlides/notesSlide5.xml"/><Relationship Id="rId16" Type="http://schemas.openxmlformats.org/officeDocument/2006/relationships/customXml" Target="../ink/ink32.xml"/><Relationship Id="rId20" Type="http://schemas.openxmlformats.org/officeDocument/2006/relationships/customXml" Target="../ink/ink34.xml"/><Relationship Id="rId29"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customXml" Target="../ink/ink27.xml"/><Relationship Id="rId11" Type="http://schemas.openxmlformats.org/officeDocument/2006/relationships/image" Target="../media/image34.png"/><Relationship Id="rId24" Type="http://schemas.openxmlformats.org/officeDocument/2006/relationships/customXml" Target="../ink/ink36.xml"/><Relationship Id="rId32" Type="http://schemas.openxmlformats.org/officeDocument/2006/relationships/customXml" Target="../ink/ink40.xml"/><Relationship Id="rId5" Type="http://schemas.openxmlformats.org/officeDocument/2006/relationships/image" Target="../media/image31.png"/><Relationship Id="rId15" Type="http://schemas.openxmlformats.org/officeDocument/2006/relationships/image" Target="../media/image36.png"/><Relationship Id="rId23" Type="http://schemas.openxmlformats.org/officeDocument/2006/relationships/image" Target="../media/image40.png"/><Relationship Id="rId28" Type="http://schemas.openxmlformats.org/officeDocument/2006/relationships/customXml" Target="../ink/ink38.xml"/><Relationship Id="rId10" Type="http://schemas.openxmlformats.org/officeDocument/2006/relationships/customXml" Target="../ink/ink29.xml"/><Relationship Id="rId19" Type="http://schemas.openxmlformats.org/officeDocument/2006/relationships/image" Target="../media/image38.png"/><Relationship Id="rId31" Type="http://schemas.openxmlformats.org/officeDocument/2006/relationships/image" Target="../media/image44.png"/><Relationship Id="rId4" Type="http://schemas.openxmlformats.org/officeDocument/2006/relationships/customXml" Target="../ink/ink26.xml"/><Relationship Id="rId9" Type="http://schemas.openxmlformats.org/officeDocument/2006/relationships/image" Target="../media/image33.png"/><Relationship Id="rId14" Type="http://schemas.openxmlformats.org/officeDocument/2006/relationships/customXml" Target="../ink/ink31.xml"/><Relationship Id="rId22" Type="http://schemas.openxmlformats.org/officeDocument/2006/relationships/customXml" Target="../ink/ink35.xml"/><Relationship Id="rId27" Type="http://schemas.openxmlformats.org/officeDocument/2006/relationships/image" Target="../media/image42.png"/><Relationship Id="rId30" Type="http://schemas.openxmlformats.org/officeDocument/2006/relationships/customXml" Target="../ink/ink39.xml"/><Relationship Id="rId8" Type="http://schemas.openxmlformats.org/officeDocument/2006/relationships/customXml" Target="../ink/ink2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102.png"/><Relationship Id="rId21" Type="http://schemas.openxmlformats.org/officeDocument/2006/relationships/image" Target="../media/image54.png"/><Relationship Id="rId42" Type="http://schemas.openxmlformats.org/officeDocument/2006/relationships/customXml" Target="../ink/ink60.xml"/><Relationship Id="rId63" Type="http://schemas.openxmlformats.org/officeDocument/2006/relationships/image" Target="../media/image75.png"/><Relationship Id="rId84" Type="http://schemas.openxmlformats.org/officeDocument/2006/relationships/customXml" Target="../ink/ink81.xml"/><Relationship Id="rId138" Type="http://schemas.openxmlformats.org/officeDocument/2006/relationships/customXml" Target="../ink/ink108.xml"/><Relationship Id="rId107" Type="http://schemas.openxmlformats.org/officeDocument/2006/relationships/image" Target="../media/image97.png"/><Relationship Id="rId11" Type="http://schemas.openxmlformats.org/officeDocument/2006/relationships/image" Target="../media/image49.png"/><Relationship Id="rId32" Type="http://schemas.openxmlformats.org/officeDocument/2006/relationships/customXml" Target="../ink/ink55.xml"/><Relationship Id="rId53" Type="http://schemas.openxmlformats.org/officeDocument/2006/relationships/image" Target="../media/image70.png"/><Relationship Id="rId74" Type="http://schemas.openxmlformats.org/officeDocument/2006/relationships/customXml" Target="../ink/ink76.xml"/><Relationship Id="rId128" Type="http://schemas.openxmlformats.org/officeDocument/2006/relationships/customXml" Target="../ink/ink103.xml"/><Relationship Id="rId149" Type="http://schemas.openxmlformats.org/officeDocument/2006/relationships/image" Target="../media/image118.png"/><Relationship Id="rId5" Type="http://schemas.openxmlformats.org/officeDocument/2006/relationships/image" Target="../media/image46.png"/><Relationship Id="rId95" Type="http://schemas.openxmlformats.org/officeDocument/2006/relationships/image" Target="../media/image91.png"/><Relationship Id="rId22" Type="http://schemas.openxmlformats.org/officeDocument/2006/relationships/customXml" Target="../ink/ink50.xml"/><Relationship Id="rId27" Type="http://schemas.openxmlformats.org/officeDocument/2006/relationships/image" Target="../media/image57.png"/><Relationship Id="rId43" Type="http://schemas.openxmlformats.org/officeDocument/2006/relationships/image" Target="../media/image65.png"/><Relationship Id="rId48" Type="http://schemas.openxmlformats.org/officeDocument/2006/relationships/customXml" Target="../ink/ink63.xml"/><Relationship Id="rId64" Type="http://schemas.openxmlformats.org/officeDocument/2006/relationships/customXml" Target="../ink/ink71.xml"/><Relationship Id="rId69" Type="http://schemas.openxmlformats.org/officeDocument/2006/relationships/image" Target="../media/image78.png"/><Relationship Id="rId113" Type="http://schemas.openxmlformats.org/officeDocument/2006/relationships/image" Target="../media/image100.png"/><Relationship Id="rId118" Type="http://schemas.openxmlformats.org/officeDocument/2006/relationships/customXml" Target="../ink/ink98.xml"/><Relationship Id="rId134" Type="http://schemas.openxmlformats.org/officeDocument/2006/relationships/customXml" Target="../ink/ink106.xml"/><Relationship Id="rId139" Type="http://schemas.openxmlformats.org/officeDocument/2006/relationships/image" Target="../media/image113.png"/><Relationship Id="rId80" Type="http://schemas.openxmlformats.org/officeDocument/2006/relationships/customXml" Target="../ink/ink79.xml"/><Relationship Id="rId85" Type="http://schemas.openxmlformats.org/officeDocument/2006/relationships/image" Target="../media/image86.png"/><Relationship Id="rId12" Type="http://schemas.openxmlformats.org/officeDocument/2006/relationships/customXml" Target="../ink/ink45.xml"/><Relationship Id="rId17" Type="http://schemas.openxmlformats.org/officeDocument/2006/relationships/image" Target="../media/image52.png"/><Relationship Id="rId33" Type="http://schemas.openxmlformats.org/officeDocument/2006/relationships/image" Target="../media/image60.png"/><Relationship Id="rId38" Type="http://schemas.openxmlformats.org/officeDocument/2006/relationships/customXml" Target="../ink/ink58.xml"/><Relationship Id="rId59" Type="http://schemas.openxmlformats.org/officeDocument/2006/relationships/image" Target="../media/image73.png"/><Relationship Id="rId103" Type="http://schemas.openxmlformats.org/officeDocument/2006/relationships/image" Target="../media/image95.png"/><Relationship Id="rId108" Type="http://schemas.openxmlformats.org/officeDocument/2006/relationships/customXml" Target="../ink/ink93.xml"/><Relationship Id="rId124" Type="http://schemas.openxmlformats.org/officeDocument/2006/relationships/customXml" Target="../ink/ink101.xml"/><Relationship Id="rId129" Type="http://schemas.openxmlformats.org/officeDocument/2006/relationships/image" Target="../media/image108.png"/><Relationship Id="rId54" Type="http://schemas.openxmlformats.org/officeDocument/2006/relationships/customXml" Target="../ink/ink66.xml"/><Relationship Id="rId70" Type="http://schemas.openxmlformats.org/officeDocument/2006/relationships/customXml" Target="../ink/ink74.xml"/><Relationship Id="rId75" Type="http://schemas.openxmlformats.org/officeDocument/2006/relationships/image" Target="../media/image81.png"/><Relationship Id="rId91" Type="http://schemas.openxmlformats.org/officeDocument/2006/relationships/image" Target="../media/image89.png"/><Relationship Id="rId96" Type="http://schemas.openxmlformats.org/officeDocument/2006/relationships/customXml" Target="../ink/ink87.xml"/><Relationship Id="rId140" Type="http://schemas.openxmlformats.org/officeDocument/2006/relationships/customXml" Target="../ink/ink109.xml"/><Relationship Id="rId145" Type="http://schemas.openxmlformats.org/officeDocument/2006/relationships/image" Target="../media/image116.png"/><Relationship Id="rId1" Type="http://schemas.openxmlformats.org/officeDocument/2006/relationships/slideLayout" Target="../slideLayouts/slideLayout1.xml"/><Relationship Id="rId6" Type="http://schemas.openxmlformats.org/officeDocument/2006/relationships/customXml" Target="../ink/ink42.xml"/><Relationship Id="rId23" Type="http://schemas.openxmlformats.org/officeDocument/2006/relationships/image" Target="../media/image55.png"/><Relationship Id="rId28" Type="http://schemas.openxmlformats.org/officeDocument/2006/relationships/customXml" Target="../ink/ink53.xml"/><Relationship Id="rId49" Type="http://schemas.openxmlformats.org/officeDocument/2006/relationships/image" Target="../media/image68.png"/><Relationship Id="rId114" Type="http://schemas.openxmlformats.org/officeDocument/2006/relationships/customXml" Target="../ink/ink96.xml"/><Relationship Id="rId119" Type="http://schemas.openxmlformats.org/officeDocument/2006/relationships/image" Target="../media/image103.png"/><Relationship Id="rId44" Type="http://schemas.openxmlformats.org/officeDocument/2006/relationships/customXml" Target="../ink/ink61.xml"/><Relationship Id="rId60" Type="http://schemas.openxmlformats.org/officeDocument/2006/relationships/customXml" Target="../ink/ink69.xml"/><Relationship Id="rId65" Type="http://schemas.openxmlformats.org/officeDocument/2006/relationships/image" Target="../media/image76.png"/><Relationship Id="rId81" Type="http://schemas.openxmlformats.org/officeDocument/2006/relationships/image" Target="../media/image84.png"/><Relationship Id="rId86" Type="http://schemas.openxmlformats.org/officeDocument/2006/relationships/customXml" Target="../ink/ink82.xml"/><Relationship Id="rId130" Type="http://schemas.openxmlformats.org/officeDocument/2006/relationships/customXml" Target="../ink/ink104.xml"/><Relationship Id="rId135" Type="http://schemas.openxmlformats.org/officeDocument/2006/relationships/image" Target="../media/image111.png"/><Relationship Id="rId13" Type="http://schemas.openxmlformats.org/officeDocument/2006/relationships/image" Target="../media/image50.png"/><Relationship Id="rId18" Type="http://schemas.openxmlformats.org/officeDocument/2006/relationships/customXml" Target="../ink/ink48.xml"/><Relationship Id="rId39" Type="http://schemas.openxmlformats.org/officeDocument/2006/relationships/image" Target="../media/image63.png"/><Relationship Id="rId109" Type="http://schemas.openxmlformats.org/officeDocument/2006/relationships/image" Target="../media/image98.png"/><Relationship Id="rId34" Type="http://schemas.openxmlformats.org/officeDocument/2006/relationships/customXml" Target="../ink/ink56.xml"/><Relationship Id="rId50" Type="http://schemas.openxmlformats.org/officeDocument/2006/relationships/customXml" Target="../ink/ink64.xml"/><Relationship Id="rId55" Type="http://schemas.openxmlformats.org/officeDocument/2006/relationships/image" Target="../media/image71.png"/><Relationship Id="rId76" Type="http://schemas.openxmlformats.org/officeDocument/2006/relationships/customXml" Target="../ink/ink77.xml"/><Relationship Id="rId97" Type="http://schemas.openxmlformats.org/officeDocument/2006/relationships/image" Target="../media/image92.png"/><Relationship Id="rId104" Type="http://schemas.openxmlformats.org/officeDocument/2006/relationships/customXml" Target="../ink/ink91.xml"/><Relationship Id="rId120" Type="http://schemas.openxmlformats.org/officeDocument/2006/relationships/customXml" Target="../ink/ink99.xml"/><Relationship Id="rId125" Type="http://schemas.openxmlformats.org/officeDocument/2006/relationships/image" Target="../media/image106.png"/><Relationship Id="rId141" Type="http://schemas.openxmlformats.org/officeDocument/2006/relationships/image" Target="../media/image114.png"/><Relationship Id="rId146" Type="http://schemas.openxmlformats.org/officeDocument/2006/relationships/customXml" Target="../ink/ink112.xml"/><Relationship Id="rId7" Type="http://schemas.openxmlformats.org/officeDocument/2006/relationships/image" Target="../media/image47.png"/><Relationship Id="rId71" Type="http://schemas.openxmlformats.org/officeDocument/2006/relationships/image" Target="../media/image79.png"/><Relationship Id="rId92" Type="http://schemas.openxmlformats.org/officeDocument/2006/relationships/customXml" Target="../ink/ink85.xml"/><Relationship Id="rId2" Type="http://schemas.openxmlformats.org/officeDocument/2006/relationships/notesSlide" Target="../notesSlides/notesSlide7.xml"/><Relationship Id="rId29" Type="http://schemas.openxmlformats.org/officeDocument/2006/relationships/image" Target="../media/image58.png"/><Relationship Id="rId24" Type="http://schemas.openxmlformats.org/officeDocument/2006/relationships/customXml" Target="../ink/ink51.xml"/><Relationship Id="rId40" Type="http://schemas.openxmlformats.org/officeDocument/2006/relationships/customXml" Target="../ink/ink59.xml"/><Relationship Id="rId45" Type="http://schemas.openxmlformats.org/officeDocument/2006/relationships/image" Target="../media/image66.png"/><Relationship Id="rId66" Type="http://schemas.openxmlformats.org/officeDocument/2006/relationships/customXml" Target="../ink/ink72.xml"/><Relationship Id="rId87" Type="http://schemas.openxmlformats.org/officeDocument/2006/relationships/image" Target="../media/image87.png"/><Relationship Id="rId110" Type="http://schemas.openxmlformats.org/officeDocument/2006/relationships/customXml" Target="../ink/ink94.xml"/><Relationship Id="rId115" Type="http://schemas.openxmlformats.org/officeDocument/2006/relationships/image" Target="../media/image101.png"/><Relationship Id="rId131" Type="http://schemas.openxmlformats.org/officeDocument/2006/relationships/image" Target="../media/image109.png"/><Relationship Id="rId136" Type="http://schemas.openxmlformats.org/officeDocument/2006/relationships/customXml" Target="../ink/ink107.xml"/><Relationship Id="rId61" Type="http://schemas.openxmlformats.org/officeDocument/2006/relationships/image" Target="../media/image74.png"/><Relationship Id="rId82" Type="http://schemas.openxmlformats.org/officeDocument/2006/relationships/customXml" Target="../ink/ink80.xml"/><Relationship Id="rId19" Type="http://schemas.openxmlformats.org/officeDocument/2006/relationships/image" Target="../media/image53.png"/><Relationship Id="rId14" Type="http://schemas.openxmlformats.org/officeDocument/2006/relationships/customXml" Target="../ink/ink46.xml"/><Relationship Id="rId30" Type="http://schemas.openxmlformats.org/officeDocument/2006/relationships/customXml" Target="../ink/ink54.xml"/><Relationship Id="rId35" Type="http://schemas.openxmlformats.org/officeDocument/2006/relationships/image" Target="../media/image61.png"/><Relationship Id="rId56" Type="http://schemas.openxmlformats.org/officeDocument/2006/relationships/customXml" Target="../ink/ink67.xml"/><Relationship Id="rId77" Type="http://schemas.openxmlformats.org/officeDocument/2006/relationships/image" Target="../media/image82.png"/><Relationship Id="rId100" Type="http://schemas.openxmlformats.org/officeDocument/2006/relationships/customXml" Target="../ink/ink89.xml"/><Relationship Id="rId105" Type="http://schemas.openxmlformats.org/officeDocument/2006/relationships/image" Target="../media/image96.png"/><Relationship Id="rId126" Type="http://schemas.openxmlformats.org/officeDocument/2006/relationships/customXml" Target="../ink/ink102.xml"/><Relationship Id="rId147" Type="http://schemas.openxmlformats.org/officeDocument/2006/relationships/image" Target="../media/image117.png"/><Relationship Id="rId8" Type="http://schemas.openxmlformats.org/officeDocument/2006/relationships/customXml" Target="../ink/ink43.xml"/><Relationship Id="rId51" Type="http://schemas.openxmlformats.org/officeDocument/2006/relationships/image" Target="../media/image69.png"/><Relationship Id="rId72" Type="http://schemas.openxmlformats.org/officeDocument/2006/relationships/customXml" Target="../ink/ink75.xml"/><Relationship Id="rId93" Type="http://schemas.openxmlformats.org/officeDocument/2006/relationships/image" Target="../media/image90.png"/><Relationship Id="rId98" Type="http://schemas.openxmlformats.org/officeDocument/2006/relationships/customXml" Target="../ink/ink88.xml"/><Relationship Id="rId121" Type="http://schemas.openxmlformats.org/officeDocument/2006/relationships/image" Target="../media/image104.png"/><Relationship Id="rId142" Type="http://schemas.openxmlformats.org/officeDocument/2006/relationships/customXml" Target="../ink/ink110.xml"/><Relationship Id="rId3" Type="http://schemas.openxmlformats.org/officeDocument/2006/relationships/image" Target="../media/image3.png"/><Relationship Id="rId25" Type="http://schemas.openxmlformats.org/officeDocument/2006/relationships/image" Target="../media/image56.png"/><Relationship Id="rId46" Type="http://schemas.openxmlformats.org/officeDocument/2006/relationships/customXml" Target="../ink/ink62.xml"/><Relationship Id="rId67" Type="http://schemas.openxmlformats.org/officeDocument/2006/relationships/image" Target="../media/image77.png"/><Relationship Id="rId116" Type="http://schemas.openxmlformats.org/officeDocument/2006/relationships/customXml" Target="../ink/ink97.xml"/><Relationship Id="rId137" Type="http://schemas.openxmlformats.org/officeDocument/2006/relationships/image" Target="../media/image112.png"/><Relationship Id="rId20" Type="http://schemas.openxmlformats.org/officeDocument/2006/relationships/customXml" Target="../ink/ink49.xml"/><Relationship Id="rId41" Type="http://schemas.openxmlformats.org/officeDocument/2006/relationships/image" Target="../media/image64.png"/><Relationship Id="rId62" Type="http://schemas.openxmlformats.org/officeDocument/2006/relationships/customXml" Target="../ink/ink70.xml"/><Relationship Id="rId83" Type="http://schemas.openxmlformats.org/officeDocument/2006/relationships/image" Target="../media/image85.png"/><Relationship Id="rId88" Type="http://schemas.openxmlformats.org/officeDocument/2006/relationships/customXml" Target="../ink/ink83.xml"/><Relationship Id="rId111" Type="http://schemas.openxmlformats.org/officeDocument/2006/relationships/image" Target="../media/image99.png"/><Relationship Id="rId132" Type="http://schemas.openxmlformats.org/officeDocument/2006/relationships/customXml" Target="../ink/ink105.xml"/><Relationship Id="rId15" Type="http://schemas.openxmlformats.org/officeDocument/2006/relationships/image" Target="../media/image51.png"/><Relationship Id="rId36" Type="http://schemas.openxmlformats.org/officeDocument/2006/relationships/customXml" Target="../ink/ink57.xml"/><Relationship Id="rId57" Type="http://schemas.openxmlformats.org/officeDocument/2006/relationships/image" Target="../media/image72.png"/><Relationship Id="rId106" Type="http://schemas.openxmlformats.org/officeDocument/2006/relationships/customXml" Target="../ink/ink92.xml"/><Relationship Id="rId127" Type="http://schemas.openxmlformats.org/officeDocument/2006/relationships/image" Target="../media/image107.png"/><Relationship Id="rId10" Type="http://schemas.openxmlformats.org/officeDocument/2006/relationships/customXml" Target="../ink/ink44.xml"/><Relationship Id="rId31" Type="http://schemas.openxmlformats.org/officeDocument/2006/relationships/image" Target="../media/image59.png"/><Relationship Id="rId52" Type="http://schemas.openxmlformats.org/officeDocument/2006/relationships/customXml" Target="../ink/ink65.xml"/><Relationship Id="rId73" Type="http://schemas.openxmlformats.org/officeDocument/2006/relationships/image" Target="../media/image80.png"/><Relationship Id="rId78" Type="http://schemas.openxmlformats.org/officeDocument/2006/relationships/customXml" Target="../ink/ink78.xml"/><Relationship Id="rId94" Type="http://schemas.openxmlformats.org/officeDocument/2006/relationships/customXml" Target="../ink/ink86.xml"/><Relationship Id="rId99" Type="http://schemas.openxmlformats.org/officeDocument/2006/relationships/image" Target="../media/image93.png"/><Relationship Id="rId101" Type="http://schemas.openxmlformats.org/officeDocument/2006/relationships/image" Target="../media/image94.png"/><Relationship Id="rId122" Type="http://schemas.openxmlformats.org/officeDocument/2006/relationships/customXml" Target="../ink/ink100.xml"/><Relationship Id="rId143" Type="http://schemas.openxmlformats.org/officeDocument/2006/relationships/image" Target="../media/image115.png"/><Relationship Id="rId148" Type="http://schemas.openxmlformats.org/officeDocument/2006/relationships/customXml" Target="../ink/ink113.xml"/><Relationship Id="rId4" Type="http://schemas.openxmlformats.org/officeDocument/2006/relationships/customXml" Target="../ink/ink41.xml"/><Relationship Id="rId9" Type="http://schemas.openxmlformats.org/officeDocument/2006/relationships/image" Target="../media/image48.png"/><Relationship Id="rId26" Type="http://schemas.openxmlformats.org/officeDocument/2006/relationships/customXml" Target="../ink/ink52.xml"/><Relationship Id="rId47" Type="http://schemas.openxmlformats.org/officeDocument/2006/relationships/image" Target="../media/image67.png"/><Relationship Id="rId68" Type="http://schemas.openxmlformats.org/officeDocument/2006/relationships/customXml" Target="../ink/ink73.xml"/><Relationship Id="rId89" Type="http://schemas.openxmlformats.org/officeDocument/2006/relationships/image" Target="../media/image88.png"/><Relationship Id="rId112" Type="http://schemas.openxmlformats.org/officeDocument/2006/relationships/customXml" Target="../ink/ink95.xml"/><Relationship Id="rId133" Type="http://schemas.openxmlformats.org/officeDocument/2006/relationships/image" Target="../media/image110.png"/><Relationship Id="rId16" Type="http://schemas.openxmlformats.org/officeDocument/2006/relationships/customXml" Target="../ink/ink47.xml"/><Relationship Id="rId37" Type="http://schemas.openxmlformats.org/officeDocument/2006/relationships/image" Target="../media/image62.png"/><Relationship Id="rId58" Type="http://schemas.openxmlformats.org/officeDocument/2006/relationships/customXml" Target="../ink/ink68.xml"/><Relationship Id="rId79" Type="http://schemas.openxmlformats.org/officeDocument/2006/relationships/image" Target="../media/image83.png"/><Relationship Id="rId102" Type="http://schemas.openxmlformats.org/officeDocument/2006/relationships/customXml" Target="../ink/ink90.xml"/><Relationship Id="rId123" Type="http://schemas.openxmlformats.org/officeDocument/2006/relationships/image" Target="../media/image105.png"/><Relationship Id="rId144" Type="http://schemas.openxmlformats.org/officeDocument/2006/relationships/customXml" Target="../ink/ink111.xml"/><Relationship Id="rId90" Type="http://schemas.openxmlformats.org/officeDocument/2006/relationships/customXml" Target="../ink/ink84.xml"/></Relationships>
</file>

<file path=ppt/slides/_rels/slide8.xml.rels><?xml version="1.0" encoding="UTF-8" standalone="yes"?>
<Relationships xmlns="http://schemas.openxmlformats.org/package/2006/relationships"><Relationship Id="rId13" Type="http://schemas.openxmlformats.org/officeDocument/2006/relationships/image" Target="../media/image123.png"/><Relationship Id="rId18" Type="http://schemas.openxmlformats.org/officeDocument/2006/relationships/customXml" Target="../ink/ink121.xml"/><Relationship Id="rId26" Type="http://schemas.openxmlformats.org/officeDocument/2006/relationships/customXml" Target="../ink/ink125.xml"/><Relationship Id="rId3" Type="http://schemas.openxmlformats.org/officeDocument/2006/relationships/image" Target="../media/image3.png"/><Relationship Id="rId21" Type="http://schemas.openxmlformats.org/officeDocument/2006/relationships/image" Target="../media/image127.png"/><Relationship Id="rId7" Type="http://schemas.openxmlformats.org/officeDocument/2006/relationships/image" Target="../media/image120.png"/><Relationship Id="rId12" Type="http://schemas.openxmlformats.org/officeDocument/2006/relationships/customXml" Target="../ink/ink118.xml"/><Relationship Id="rId17" Type="http://schemas.openxmlformats.org/officeDocument/2006/relationships/image" Target="../media/image125.png"/><Relationship Id="rId25" Type="http://schemas.openxmlformats.org/officeDocument/2006/relationships/image" Target="../media/image129.png"/><Relationship Id="rId33" Type="http://schemas.openxmlformats.org/officeDocument/2006/relationships/image" Target="../media/image133.png"/><Relationship Id="rId2" Type="http://schemas.openxmlformats.org/officeDocument/2006/relationships/notesSlide" Target="../notesSlides/notesSlide8.xml"/><Relationship Id="rId16" Type="http://schemas.openxmlformats.org/officeDocument/2006/relationships/customXml" Target="../ink/ink120.xml"/><Relationship Id="rId20" Type="http://schemas.openxmlformats.org/officeDocument/2006/relationships/customXml" Target="../ink/ink122.xml"/><Relationship Id="rId29" Type="http://schemas.openxmlformats.org/officeDocument/2006/relationships/image" Target="../media/image131.png"/><Relationship Id="rId1" Type="http://schemas.openxmlformats.org/officeDocument/2006/relationships/slideLayout" Target="../slideLayouts/slideLayout1.xml"/><Relationship Id="rId6" Type="http://schemas.openxmlformats.org/officeDocument/2006/relationships/customXml" Target="../ink/ink115.xml"/><Relationship Id="rId11" Type="http://schemas.openxmlformats.org/officeDocument/2006/relationships/image" Target="../media/image122.png"/><Relationship Id="rId24" Type="http://schemas.openxmlformats.org/officeDocument/2006/relationships/customXml" Target="../ink/ink124.xml"/><Relationship Id="rId32" Type="http://schemas.openxmlformats.org/officeDocument/2006/relationships/customXml" Target="../ink/ink128.xml"/><Relationship Id="rId5" Type="http://schemas.openxmlformats.org/officeDocument/2006/relationships/image" Target="../media/image119.png"/><Relationship Id="rId15" Type="http://schemas.openxmlformats.org/officeDocument/2006/relationships/image" Target="../media/image124.png"/><Relationship Id="rId23" Type="http://schemas.openxmlformats.org/officeDocument/2006/relationships/image" Target="../media/image128.png"/><Relationship Id="rId28" Type="http://schemas.openxmlformats.org/officeDocument/2006/relationships/customXml" Target="../ink/ink126.xml"/><Relationship Id="rId10" Type="http://schemas.openxmlformats.org/officeDocument/2006/relationships/customXml" Target="../ink/ink117.xml"/><Relationship Id="rId19" Type="http://schemas.openxmlformats.org/officeDocument/2006/relationships/image" Target="../media/image126.png"/><Relationship Id="rId31" Type="http://schemas.openxmlformats.org/officeDocument/2006/relationships/image" Target="../media/image132.png"/><Relationship Id="rId4" Type="http://schemas.openxmlformats.org/officeDocument/2006/relationships/customXml" Target="../ink/ink114.xml"/><Relationship Id="rId9" Type="http://schemas.openxmlformats.org/officeDocument/2006/relationships/image" Target="../media/image121.png"/><Relationship Id="rId14" Type="http://schemas.openxmlformats.org/officeDocument/2006/relationships/customXml" Target="../ink/ink119.xml"/><Relationship Id="rId22" Type="http://schemas.openxmlformats.org/officeDocument/2006/relationships/customXml" Target="../ink/ink123.xml"/><Relationship Id="rId27" Type="http://schemas.openxmlformats.org/officeDocument/2006/relationships/image" Target="../media/image130.png"/><Relationship Id="rId30" Type="http://schemas.openxmlformats.org/officeDocument/2006/relationships/customXml" Target="../ink/ink127.xml"/><Relationship Id="rId8" Type="http://schemas.openxmlformats.org/officeDocument/2006/relationships/customXml" Target="../ink/ink116.xml"/></Relationships>
</file>

<file path=ppt/slides/_rels/slide9.xml.rels><?xml version="1.0" encoding="UTF-8" standalone="yes"?>
<Relationships xmlns="http://schemas.openxmlformats.org/package/2006/relationships"><Relationship Id="rId8" Type="http://schemas.openxmlformats.org/officeDocument/2006/relationships/customXml" Target="../ink/ink131.xml"/><Relationship Id="rId13" Type="http://schemas.openxmlformats.org/officeDocument/2006/relationships/image" Target="../media/image138.png"/><Relationship Id="rId18" Type="http://schemas.openxmlformats.org/officeDocument/2006/relationships/customXml" Target="../ink/ink136.xml"/><Relationship Id="rId26" Type="http://schemas.openxmlformats.org/officeDocument/2006/relationships/customXml" Target="../ink/ink140.xml"/><Relationship Id="rId3" Type="http://schemas.openxmlformats.org/officeDocument/2006/relationships/image" Target="../media/image3.png"/><Relationship Id="rId21" Type="http://schemas.openxmlformats.org/officeDocument/2006/relationships/image" Target="../media/image142.png"/><Relationship Id="rId7" Type="http://schemas.openxmlformats.org/officeDocument/2006/relationships/image" Target="../media/image135.png"/><Relationship Id="rId12" Type="http://schemas.openxmlformats.org/officeDocument/2006/relationships/customXml" Target="../ink/ink133.xml"/><Relationship Id="rId17" Type="http://schemas.openxmlformats.org/officeDocument/2006/relationships/image" Target="../media/image140.png"/><Relationship Id="rId25" Type="http://schemas.openxmlformats.org/officeDocument/2006/relationships/image" Target="../media/image144.png"/><Relationship Id="rId2" Type="http://schemas.openxmlformats.org/officeDocument/2006/relationships/notesSlide" Target="../notesSlides/notesSlide9.xml"/><Relationship Id="rId16" Type="http://schemas.openxmlformats.org/officeDocument/2006/relationships/customXml" Target="../ink/ink135.xml"/><Relationship Id="rId20" Type="http://schemas.openxmlformats.org/officeDocument/2006/relationships/customXml" Target="../ink/ink137.xml"/><Relationship Id="rId29" Type="http://schemas.openxmlformats.org/officeDocument/2006/relationships/image" Target="../media/image146.png"/><Relationship Id="rId1" Type="http://schemas.openxmlformats.org/officeDocument/2006/relationships/slideLayout" Target="../slideLayouts/slideLayout1.xml"/><Relationship Id="rId6" Type="http://schemas.openxmlformats.org/officeDocument/2006/relationships/customXml" Target="../ink/ink130.xml"/><Relationship Id="rId11" Type="http://schemas.openxmlformats.org/officeDocument/2006/relationships/image" Target="../media/image137.png"/><Relationship Id="rId24" Type="http://schemas.openxmlformats.org/officeDocument/2006/relationships/customXml" Target="../ink/ink139.xml"/><Relationship Id="rId5" Type="http://schemas.openxmlformats.org/officeDocument/2006/relationships/image" Target="../media/image134.png"/><Relationship Id="rId15" Type="http://schemas.openxmlformats.org/officeDocument/2006/relationships/image" Target="../media/image139.png"/><Relationship Id="rId23" Type="http://schemas.openxmlformats.org/officeDocument/2006/relationships/image" Target="../media/image143.png"/><Relationship Id="rId28" Type="http://schemas.openxmlformats.org/officeDocument/2006/relationships/customXml" Target="../ink/ink141.xml"/><Relationship Id="rId10" Type="http://schemas.openxmlformats.org/officeDocument/2006/relationships/customXml" Target="../ink/ink132.xml"/><Relationship Id="rId19" Type="http://schemas.openxmlformats.org/officeDocument/2006/relationships/image" Target="../media/image141.png"/><Relationship Id="rId4" Type="http://schemas.openxmlformats.org/officeDocument/2006/relationships/customXml" Target="../ink/ink129.xml"/><Relationship Id="rId9" Type="http://schemas.openxmlformats.org/officeDocument/2006/relationships/image" Target="../media/image136.png"/><Relationship Id="rId14" Type="http://schemas.openxmlformats.org/officeDocument/2006/relationships/customXml" Target="../ink/ink134.xml"/><Relationship Id="rId22" Type="http://schemas.openxmlformats.org/officeDocument/2006/relationships/customXml" Target="../ink/ink138.xml"/><Relationship Id="rId27" Type="http://schemas.openxmlformats.org/officeDocument/2006/relationships/image" Target="../media/image1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32840" y="3013106"/>
              <a:ext cx="3177979" cy="1877437"/>
            </a:xfrm>
            <a:prstGeom prst="rect">
              <a:avLst/>
            </a:prstGeom>
            <a:noFill/>
          </p:spPr>
          <p:txBody>
            <a:bodyPr wrap="square">
              <a:spAutoFit/>
            </a:bodyPr>
            <a:lstStyle/>
            <a:p>
              <a:r>
                <a:rPr lang="en-US" b="1">
                  <a:solidFill>
                    <a:srgbClr val="92D050"/>
                  </a:solidFill>
                </a:rPr>
                <a:t>New Telegram Channel: 518Ministries</a:t>
              </a:r>
            </a:p>
            <a:p>
              <a:r>
                <a:rPr lang="en-US" sz="1600">
                  <a:solidFill>
                    <a:srgbClr val="00B0F0"/>
                  </a:solidFill>
                  <a:hlinkClick r:id="rId5">
                    <a:extLst>
                      <a:ext uri="{A12FA001-AC4F-418D-AE19-62706E023703}">
                        <ahyp:hlinkClr xmlns:ahyp="http://schemas.microsoft.com/office/drawing/2018/hyperlinkcolor" val="tx"/>
                      </a:ext>
                    </a:extLst>
                  </a:hlinkClick>
                </a:rPr>
                <a:t>https://t.me/five18Ministries</a:t>
              </a:r>
              <a:br>
                <a:rPr lang="en-US" sz="1600">
                  <a:solidFill>
                    <a:srgbClr val="00B0F0"/>
                  </a:solidFill>
                </a:rPr>
              </a:br>
              <a:r>
                <a:rPr lang="en-US" sz="1600" b="1" u="sng">
                  <a:solidFill>
                    <a:srgbClr val="92D050"/>
                  </a:solidFill>
                </a:rPr>
                <a:t>Focus:</a:t>
              </a:r>
              <a:r>
                <a:rPr lang="en-US" sz="1600">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מ:יג-יח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40:13-18</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4448"/>
            <a:ext cx="8997950" cy="6340197"/>
          </a:xfrm>
          <a:prstGeom prst="rect">
            <a:avLst/>
          </a:prstGeom>
          <a:noFill/>
        </p:spPr>
        <p:txBody>
          <a:bodyPr wrap="square" rtlCol="0">
            <a:spAutoFit/>
          </a:bodyPr>
          <a:lstStyle/>
          <a:p>
            <a:pPr algn="ctr"/>
            <a:r>
              <a:rPr lang="en-US" sz="2800" b="1">
                <a:solidFill>
                  <a:srgbClr val="FFC000"/>
                </a:solidFill>
                <a:cs typeface="+mj-cs"/>
              </a:rPr>
              <a:t>Torah and Wisdom also Function as the Heavenly Counsel</a:t>
            </a:r>
          </a:p>
          <a:p>
            <a:endParaRPr lang="en-US" sz="700" b="1">
              <a:solidFill>
                <a:srgbClr val="FFC000"/>
              </a:solidFill>
              <a:cs typeface="+mj-cs"/>
            </a:endParaRPr>
          </a:p>
          <a:p>
            <a:pPr marL="285750" indent="-285750">
              <a:buFont typeface="Arial" panose="020B0604020202020204" pitchFamily="34" charset="0"/>
              <a:buChar char="•"/>
            </a:pPr>
            <a:r>
              <a:rPr lang="en-US" sz="2000" b="1" u="sng">
                <a:solidFill>
                  <a:srgbClr val="FFC000"/>
                </a:solidFill>
                <a:cs typeface="+mj-cs"/>
              </a:rPr>
              <a:t>Midrash Rabbah on Genesis 1:1</a:t>
            </a:r>
            <a:r>
              <a:rPr lang="en-US" sz="2000">
                <a:solidFill>
                  <a:srgbClr val="FFC000"/>
                </a:solidFill>
                <a:cs typeface="+mj-cs"/>
              </a:rPr>
              <a:t>, the rabbis say that "the Torah was created before the world was created." They also say that "the Torah is the architect of the world." This suggests that the Torah was present with God in the heavenly counsel before the creation of the world.</a:t>
            </a:r>
          </a:p>
          <a:p>
            <a:pPr marL="285750" indent="-285750">
              <a:buFont typeface="Arial" panose="020B0604020202020204" pitchFamily="34" charset="0"/>
              <a:buChar char="•"/>
            </a:pPr>
            <a:r>
              <a:rPr lang="en-US" sz="2000" b="1" u="sng">
                <a:solidFill>
                  <a:srgbClr val="92D050"/>
                </a:solidFill>
                <a:cs typeface="+mj-cs"/>
              </a:rPr>
              <a:t>Pirkei Avot (5:24)</a:t>
            </a:r>
            <a:r>
              <a:rPr lang="en-US" sz="2000">
                <a:solidFill>
                  <a:srgbClr val="92D050"/>
                </a:solidFill>
                <a:cs typeface="+mj-cs"/>
              </a:rPr>
              <a:t>, Rabbi Akiva says that "the Holy One, blessed be He, sat and took counsel with the Torah to create the world." This suggests that the Torah was an active participant in the creation of the world, along with God.</a:t>
            </a:r>
          </a:p>
          <a:p>
            <a:pPr marL="285750" indent="-285750">
              <a:buFont typeface="Arial" panose="020B0604020202020204" pitchFamily="34" charset="0"/>
              <a:buChar char="•"/>
            </a:pPr>
            <a:r>
              <a:rPr lang="en-US" sz="2000" b="1" u="sng">
                <a:solidFill>
                  <a:srgbClr val="00B0F0"/>
                </a:solidFill>
                <a:cs typeface="+mj-cs"/>
              </a:rPr>
              <a:t>Zohar</a:t>
            </a:r>
            <a:r>
              <a:rPr lang="en-US" sz="2000">
                <a:solidFill>
                  <a:srgbClr val="00B0F0"/>
                </a:solidFill>
                <a:cs typeface="+mj-cs"/>
              </a:rPr>
              <a:t>, the rabbis say that "the Torah is the blueprint of the universe." They also say that "the Torah is the garment of God." This suggests that the Torah is not only a book of laws and teachings, but also a living force that permeates the entire universe. For example, in </a:t>
            </a:r>
            <a:r>
              <a:rPr lang="en-US" sz="2000" u="sng">
                <a:solidFill>
                  <a:srgbClr val="00B0F0"/>
                </a:solidFill>
                <a:cs typeface="+mj-cs"/>
              </a:rPr>
              <a:t>Zohar I:22a</a:t>
            </a:r>
            <a:r>
              <a:rPr lang="en-US" sz="2000">
                <a:solidFill>
                  <a:srgbClr val="00B0F0"/>
                </a:solidFill>
                <a:cs typeface="+mj-cs"/>
              </a:rPr>
              <a:t>, the rabbis say that "the Torah was created before the world was created." They also say that "the Torah is the architect of the world." This suggests that the Torah was present with God in the heavenly counsel before the creation of the world. In </a:t>
            </a:r>
            <a:r>
              <a:rPr lang="en-US" sz="2000" u="sng">
                <a:solidFill>
                  <a:srgbClr val="00B0F0"/>
                </a:solidFill>
                <a:cs typeface="+mj-cs"/>
              </a:rPr>
              <a:t>Zohar I:29b</a:t>
            </a:r>
            <a:r>
              <a:rPr lang="en-US" sz="2000">
                <a:solidFill>
                  <a:srgbClr val="00B0F0"/>
                </a:solidFill>
                <a:cs typeface="+mj-cs"/>
              </a:rPr>
              <a:t>, the rabbis say that "the Holy One, blessed be He, sat and took counsel with the Torah to create the world." This suggests that the Torah was an active participant in the creation of the world, along with God. In </a:t>
            </a:r>
            <a:r>
              <a:rPr lang="en-US" sz="2000" u="sng">
                <a:solidFill>
                  <a:srgbClr val="00B0F0"/>
                </a:solidFill>
                <a:cs typeface="+mj-cs"/>
              </a:rPr>
              <a:t>Zohar III:22a</a:t>
            </a:r>
            <a:r>
              <a:rPr lang="en-US" sz="2000">
                <a:solidFill>
                  <a:srgbClr val="00B0F0"/>
                </a:solidFill>
                <a:cs typeface="+mj-cs"/>
              </a:rPr>
              <a:t>, the rabbis say that "the Torah is the blueprint of the universe." They also say that "the Torah is the garment of God."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02D2B8F-C1FB-825E-6827-A447808A4B6E}"/>
                  </a:ext>
                </a:extLst>
              </p14:cNvPr>
              <p14:cNvContentPartPr/>
              <p14:nvPr/>
            </p14:nvContentPartPr>
            <p14:xfrm>
              <a:off x="2922000" y="909940"/>
              <a:ext cx="1060560" cy="25560"/>
            </p14:xfrm>
          </p:contentPart>
        </mc:Choice>
        <mc:Fallback>
          <p:pic>
            <p:nvPicPr>
              <p:cNvPr id="2" name="Ink 1">
                <a:extLst>
                  <a:ext uri="{FF2B5EF4-FFF2-40B4-BE49-F238E27FC236}">
                    <a16:creationId xmlns:a16="http://schemas.microsoft.com/office/drawing/2014/main" id="{902D2B8F-C1FB-825E-6827-A447808A4B6E}"/>
                  </a:ext>
                </a:extLst>
              </p:cNvPr>
              <p:cNvPicPr/>
              <p:nvPr/>
            </p:nvPicPr>
            <p:blipFill>
              <a:blip r:embed="rId5"/>
              <a:stretch>
                <a:fillRect/>
              </a:stretch>
            </p:blipFill>
            <p:spPr>
              <a:xfrm>
                <a:off x="2904000" y="892300"/>
                <a:ext cx="1096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8379EA5-C828-CF12-D422-FB332C7DBEC8}"/>
                  </a:ext>
                </a:extLst>
              </p14:cNvPr>
              <p14:cNvContentPartPr/>
              <p14:nvPr/>
            </p14:nvContentPartPr>
            <p14:xfrm>
              <a:off x="6322560" y="915340"/>
              <a:ext cx="2705400" cy="41760"/>
            </p14:xfrm>
          </p:contentPart>
        </mc:Choice>
        <mc:Fallback>
          <p:pic>
            <p:nvPicPr>
              <p:cNvPr id="4" name="Ink 3">
                <a:extLst>
                  <a:ext uri="{FF2B5EF4-FFF2-40B4-BE49-F238E27FC236}">
                    <a16:creationId xmlns:a16="http://schemas.microsoft.com/office/drawing/2014/main" id="{C8379EA5-C828-CF12-D422-FB332C7DBEC8}"/>
                  </a:ext>
                </a:extLst>
              </p:cNvPr>
              <p:cNvPicPr/>
              <p:nvPr/>
            </p:nvPicPr>
            <p:blipFill>
              <a:blip r:embed="rId7"/>
              <a:stretch>
                <a:fillRect/>
              </a:stretch>
            </p:blipFill>
            <p:spPr>
              <a:xfrm>
                <a:off x="6304560" y="897700"/>
                <a:ext cx="2741040" cy="77400"/>
              </a:xfrm>
              <a:prstGeom prst="rect">
                <a:avLst/>
              </a:prstGeom>
            </p:spPr>
          </p:pic>
        </mc:Fallback>
      </mc:AlternateContent>
      <p:grpSp>
        <p:nvGrpSpPr>
          <p:cNvPr id="11" name="Group 10">
            <a:extLst>
              <a:ext uri="{FF2B5EF4-FFF2-40B4-BE49-F238E27FC236}">
                <a16:creationId xmlns:a16="http://schemas.microsoft.com/office/drawing/2014/main" id="{05713BFE-4302-5132-D6A4-DBC0107B943A}"/>
              </a:ext>
            </a:extLst>
          </p:cNvPr>
          <p:cNvGrpSpPr/>
          <p:nvPr/>
        </p:nvGrpSpPr>
        <p:grpSpPr>
          <a:xfrm>
            <a:off x="893760" y="1219900"/>
            <a:ext cx="7456320" cy="65880"/>
            <a:chOff x="893760" y="1219900"/>
            <a:chExt cx="7456320" cy="6588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8293BE5-9C71-59F3-674D-F15E57C8E011}"/>
                    </a:ext>
                  </a:extLst>
                </p14:cNvPr>
                <p14:cNvContentPartPr/>
                <p14:nvPr/>
              </p14:nvContentPartPr>
              <p14:xfrm>
                <a:off x="893760" y="1226740"/>
                <a:ext cx="2093400" cy="57240"/>
              </p14:xfrm>
            </p:contentPart>
          </mc:Choice>
          <mc:Fallback>
            <p:pic>
              <p:nvPicPr>
                <p:cNvPr id="5" name="Ink 4">
                  <a:extLst>
                    <a:ext uri="{FF2B5EF4-FFF2-40B4-BE49-F238E27FC236}">
                      <a16:creationId xmlns:a16="http://schemas.microsoft.com/office/drawing/2014/main" id="{F8293BE5-9C71-59F3-674D-F15E57C8E011}"/>
                    </a:ext>
                  </a:extLst>
                </p:cNvPr>
                <p:cNvPicPr/>
                <p:nvPr/>
              </p:nvPicPr>
              <p:blipFill>
                <a:blip r:embed="rId9"/>
                <a:stretch>
                  <a:fillRect/>
                </a:stretch>
              </p:blipFill>
              <p:spPr>
                <a:xfrm>
                  <a:off x="875760" y="1209100"/>
                  <a:ext cx="2129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C7EA1E8-CE96-CD6F-DA4E-A9DBAE8C9EFB}"/>
                    </a:ext>
                  </a:extLst>
                </p14:cNvPr>
                <p14:cNvContentPartPr/>
                <p14:nvPr/>
              </p14:nvContentPartPr>
              <p14:xfrm>
                <a:off x="5359560" y="1219900"/>
                <a:ext cx="2990520" cy="65880"/>
              </p14:xfrm>
            </p:contentPart>
          </mc:Choice>
          <mc:Fallback>
            <p:pic>
              <p:nvPicPr>
                <p:cNvPr id="7" name="Ink 6">
                  <a:extLst>
                    <a:ext uri="{FF2B5EF4-FFF2-40B4-BE49-F238E27FC236}">
                      <a16:creationId xmlns:a16="http://schemas.microsoft.com/office/drawing/2014/main" id="{8C7EA1E8-CE96-CD6F-DA4E-A9DBAE8C9EFB}"/>
                    </a:ext>
                  </a:extLst>
                </p:cNvPr>
                <p:cNvPicPr/>
                <p:nvPr/>
              </p:nvPicPr>
              <p:blipFill>
                <a:blip r:embed="rId11"/>
                <a:stretch>
                  <a:fillRect/>
                </a:stretch>
              </p:blipFill>
              <p:spPr>
                <a:xfrm>
                  <a:off x="5341920" y="1202260"/>
                  <a:ext cx="3026160" cy="10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9FB95DB-14B0-B586-EE7C-AB851E727631}"/>
                  </a:ext>
                </a:extLst>
              </p14:cNvPr>
              <p14:cNvContentPartPr/>
              <p14:nvPr/>
            </p14:nvContentPartPr>
            <p14:xfrm>
              <a:off x="737880" y="1603300"/>
              <a:ext cx="529560" cy="52200"/>
            </p14:xfrm>
          </p:contentPart>
        </mc:Choice>
        <mc:Fallback>
          <p:pic>
            <p:nvPicPr>
              <p:cNvPr id="9" name="Ink 8">
                <a:extLst>
                  <a:ext uri="{FF2B5EF4-FFF2-40B4-BE49-F238E27FC236}">
                    <a16:creationId xmlns:a16="http://schemas.microsoft.com/office/drawing/2014/main" id="{19FB95DB-14B0-B586-EE7C-AB851E727631}"/>
                  </a:ext>
                </a:extLst>
              </p:cNvPr>
              <p:cNvPicPr/>
              <p:nvPr/>
            </p:nvPicPr>
            <p:blipFill>
              <a:blip r:embed="rId13"/>
              <a:stretch>
                <a:fillRect/>
              </a:stretch>
            </p:blipFill>
            <p:spPr>
              <a:xfrm>
                <a:off x="720240" y="1585300"/>
                <a:ext cx="565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ABBC5BE-C402-5C47-C5F6-E13E9C3BA578}"/>
                  </a:ext>
                </a:extLst>
              </p14:cNvPr>
              <p14:cNvContentPartPr/>
              <p14:nvPr/>
            </p14:nvContentPartPr>
            <p14:xfrm>
              <a:off x="2158800" y="2193340"/>
              <a:ext cx="151920" cy="7920"/>
            </p14:xfrm>
          </p:contentPart>
        </mc:Choice>
        <mc:Fallback>
          <p:pic>
            <p:nvPicPr>
              <p:cNvPr id="12" name="Ink 11">
                <a:extLst>
                  <a:ext uri="{FF2B5EF4-FFF2-40B4-BE49-F238E27FC236}">
                    <a16:creationId xmlns:a16="http://schemas.microsoft.com/office/drawing/2014/main" id="{6ABBC5BE-C402-5C47-C5F6-E13E9C3BA578}"/>
                  </a:ext>
                </a:extLst>
              </p:cNvPr>
              <p:cNvPicPr/>
              <p:nvPr/>
            </p:nvPicPr>
            <p:blipFill>
              <a:blip r:embed="rId15"/>
              <a:stretch>
                <a:fillRect/>
              </a:stretch>
            </p:blipFill>
            <p:spPr>
              <a:xfrm>
                <a:off x="2140800" y="2175340"/>
                <a:ext cx="1875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6D5AAB67-C888-39C6-A636-DCD808F388DB}"/>
                  </a:ext>
                </a:extLst>
              </p14:cNvPr>
              <p14:cNvContentPartPr/>
              <p14:nvPr/>
            </p14:nvContentPartPr>
            <p14:xfrm>
              <a:off x="1374720" y="2425540"/>
              <a:ext cx="2297880" cy="66960"/>
            </p14:xfrm>
          </p:contentPart>
        </mc:Choice>
        <mc:Fallback>
          <p:pic>
            <p:nvPicPr>
              <p:cNvPr id="13" name="Ink 12">
                <a:extLst>
                  <a:ext uri="{FF2B5EF4-FFF2-40B4-BE49-F238E27FC236}">
                    <a16:creationId xmlns:a16="http://schemas.microsoft.com/office/drawing/2014/main" id="{6D5AAB67-C888-39C6-A636-DCD808F388DB}"/>
                  </a:ext>
                </a:extLst>
              </p:cNvPr>
              <p:cNvPicPr/>
              <p:nvPr/>
            </p:nvPicPr>
            <p:blipFill>
              <a:blip r:embed="rId17"/>
              <a:stretch>
                <a:fillRect/>
              </a:stretch>
            </p:blipFill>
            <p:spPr>
              <a:xfrm>
                <a:off x="1357080" y="2407900"/>
                <a:ext cx="2333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EE8EF2C3-2F31-C82E-27CC-44A7B24EE8D9}"/>
                  </a:ext>
                </a:extLst>
              </p14:cNvPr>
              <p14:cNvContentPartPr/>
              <p14:nvPr/>
            </p14:nvContentPartPr>
            <p14:xfrm>
              <a:off x="802680" y="3055540"/>
              <a:ext cx="415800" cy="74520"/>
            </p14:xfrm>
          </p:contentPart>
        </mc:Choice>
        <mc:Fallback>
          <p:pic>
            <p:nvPicPr>
              <p:cNvPr id="14" name="Ink 13">
                <a:extLst>
                  <a:ext uri="{FF2B5EF4-FFF2-40B4-BE49-F238E27FC236}">
                    <a16:creationId xmlns:a16="http://schemas.microsoft.com/office/drawing/2014/main" id="{EE8EF2C3-2F31-C82E-27CC-44A7B24EE8D9}"/>
                  </a:ext>
                </a:extLst>
              </p:cNvPr>
              <p:cNvPicPr/>
              <p:nvPr/>
            </p:nvPicPr>
            <p:blipFill>
              <a:blip r:embed="rId19"/>
              <a:stretch>
                <a:fillRect/>
              </a:stretch>
            </p:blipFill>
            <p:spPr>
              <a:xfrm>
                <a:off x="784680" y="3037540"/>
                <a:ext cx="451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0C03E71C-F230-CFC6-4DF3-24252DF39A9D}"/>
                  </a:ext>
                </a:extLst>
              </p14:cNvPr>
              <p14:cNvContentPartPr/>
              <p14:nvPr/>
            </p14:nvContentPartPr>
            <p14:xfrm>
              <a:off x="3793200" y="3032500"/>
              <a:ext cx="3916800" cy="103680"/>
            </p14:xfrm>
          </p:contentPart>
        </mc:Choice>
        <mc:Fallback>
          <p:pic>
            <p:nvPicPr>
              <p:cNvPr id="15" name="Ink 14">
                <a:extLst>
                  <a:ext uri="{FF2B5EF4-FFF2-40B4-BE49-F238E27FC236}">
                    <a16:creationId xmlns:a16="http://schemas.microsoft.com/office/drawing/2014/main" id="{0C03E71C-F230-CFC6-4DF3-24252DF39A9D}"/>
                  </a:ext>
                </a:extLst>
              </p:cNvPr>
              <p:cNvPicPr/>
              <p:nvPr/>
            </p:nvPicPr>
            <p:blipFill>
              <a:blip r:embed="rId21"/>
              <a:stretch>
                <a:fillRect/>
              </a:stretch>
            </p:blipFill>
            <p:spPr>
              <a:xfrm>
                <a:off x="3775560" y="3014860"/>
                <a:ext cx="3952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D679E7A7-D74E-7A45-3572-8F273907C530}"/>
                  </a:ext>
                </a:extLst>
              </p14:cNvPr>
              <p14:cNvContentPartPr/>
              <p14:nvPr/>
            </p14:nvContentPartPr>
            <p14:xfrm>
              <a:off x="2037120" y="3338500"/>
              <a:ext cx="2892960" cy="81000"/>
            </p14:xfrm>
          </p:contentPart>
        </mc:Choice>
        <mc:Fallback>
          <p:pic>
            <p:nvPicPr>
              <p:cNvPr id="16" name="Ink 15">
                <a:extLst>
                  <a:ext uri="{FF2B5EF4-FFF2-40B4-BE49-F238E27FC236}">
                    <a16:creationId xmlns:a16="http://schemas.microsoft.com/office/drawing/2014/main" id="{D679E7A7-D74E-7A45-3572-8F273907C530}"/>
                  </a:ext>
                </a:extLst>
              </p:cNvPr>
              <p:cNvPicPr/>
              <p:nvPr/>
            </p:nvPicPr>
            <p:blipFill>
              <a:blip r:embed="rId23"/>
              <a:stretch>
                <a:fillRect/>
              </a:stretch>
            </p:blipFill>
            <p:spPr>
              <a:xfrm>
                <a:off x="2019480" y="3320500"/>
                <a:ext cx="2928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F7C1C215-EF77-30DB-B5AC-27E0761985D8}"/>
                  </a:ext>
                </a:extLst>
              </p14:cNvPr>
              <p14:cNvContentPartPr/>
              <p14:nvPr/>
            </p14:nvContentPartPr>
            <p14:xfrm>
              <a:off x="3672240" y="3980380"/>
              <a:ext cx="770400" cy="47880"/>
            </p14:xfrm>
          </p:contentPart>
        </mc:Choice>
        <mc:Fallback>
          <p:pic>
            <p:nvPicPr>
              <p:cNvPr id="17" name="Ink 16">
                <a:extLst>
                  <a:ext uri="{FF2B5EF4-FFF2-40B4-BE49-F238E27FC236}">
                    <a16:creationId xmlns:a16="http://schemas.microsoft.com/office/drawing/2014/main" id="{F7C1C215-EF77-30DB-B5AC-27E0761985D8}"/>
                  </a:ext>
                </a:extLst>
              </p:cNvPr>
              <p:cNvPicPr/>
              <p:nvPr/>
            </p:nvPicPr>
            <p:blipFill>
              <a:blip r:embed="rId25"/>
              <a:stretch>
                <a:fillRect/>
              </a:stretch>
            </p:blipFill>
            <p:spPr>
              <a:xfrm>
                <a:off x="3654600" y="3962740"/>
                <a:ext cx="806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4BCBA4A7-0FB7-9301-00B5-B7BAC9390F60}"/>
                  </a:ext>
                </a:extLst>
              </p14:cNvPr>
              <p14:cNvContentPartPr/>
              <p14:nvPr/>
            </p14:nvContentPartPr>
            <p14:xfrm>
              <a:off x="6816480" y="3889300"/>
              <a:ext cx="1841400" cy="134640"/>
            </p14:xfrm>
          </p:contentPart>
        </mc:Choice>
        <mc:Fallback>
          <p:pic>
            <p:nvPicPr>
              <p:cNvPr id="18" name="Ink 17">
                <a:extLst>
                  <a:ext uri="{FF2B5EF4-FFF2-40B4-BE49-F238E27FC236}">
                    <a16:creationId xmlns:a16="http://schemas.microsoft.com/office/drawing/2014/main" id="{4BCBA4A7-0FB7-9301-00B5-B7BAC9390F60}"/>
                  </a:ext>
                </a:extLst>
              </p:cNvPr>
              <p:cNvPicPr/>
              <p:nvPr/>
            </p:nvPicPr>
            <p:blipFill>
              <a:blip r:embed="rId27"/>
              <a:stretch>
                <a:fillRect/>
              </a:stretch>
            </p:blipFill>
            <p:spPr>
              <a:xfrm>
                <a:off x="6798840" y="3871660"/>
                <a:ext cx="1877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85DA372C-18C1-9A34-432F-B8A7AE5A7C68}"/>
                  </a:ext>
                </a:extLst>
              </p14:cNvPr>
              <p14:cNvContentPartPr/>
              <p14:nvPr/>
            </p14:nvContentPartPr>
            <p14:xfrm>
              <a:off x="930840" y="4235620"/>
              <a:ext cx="2764080" cy="58680"/>
            </p14:xfrm>
          </p:contentPart>
        </mc:Choice>
        <mc:Fallback>
          <p:pic>
            <p:nvPicPr>
              <p:cNvPr id="19" name="Ink 18">
                <a:extLst>
                  <a:ext uri="{FF2B5EF4-FFF2-40B4-BE49-F238E27FC236}">
                    <a16:creationId xmlns:a16="http://schemas.microsoft.com/office/drawing/2014/main" id="{85DA372C-18C1-9A34-432F-B8A7AE5A7C68}"/>
                  </a:ext>
                </a:extLst>
              </p:cNvPr>
              <p:cNvPicPr/>
              <p:nvPr/>
            </p:nvPicPr>
            <p:blipFill>
              <a:blip r:embed="rId29"/>
              <a:stretch>
                <a:fillRect/>
              </a:stretch>
            </p:blipFill>
            <p:spPr>
              <a:xfrm>
                <a:off x="912840" y="4217620"/>
                <a:ext cx="2799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EC165F5B-512D-7768-E3BC-0AD842839981}"/>
                  </a:ext>
                </a:extLst>
              </p14:cNvPr>
              <p14:cNvContentPartPr/>
              <p14:nvPr/>
            </p14:nvContentPartPr>
            <p14:xfrm>
              <a:off x="6378000" y="4254700"/>
              <a:ext cx="2577600" cy="61200"/>
            </p14:xfrm>
          </p:contentPart>
        </mc:Choice>
        <mc:Fallback>
          <p:pic>
            <p:nvPicPr>
              <p:cNvPr id="20" name="Ink 19">
                <a:extLst>
                  <a:ext uri="{FF2B5EF4-FFF2-40B4-BE49-F238E27FC236}">
                    <a16:creationId xmlns:a16="http://schemas.microsoft.com/office/drawing/2014/main" id="{EC165F5B-512D-7768-E3BC-0AD842839981}"/>
                  </a:ext>
                </a:extLst>
              </p:cNvPr>
              <p:cNvPicPr/>
              <p:nvPr/>
            </p:nvPicPr>
            <p:blipFill>
              <a:blip r:embed="rId31"/>
              <a:stretch>
                <a:fillRect/>
              </a:stretch>
            </p:blipFill>
            <p:spPr>
              <a:xfrm>
                <a:off x="6360000" y="4236700"/>
                <a:ext cx="2613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2A57A295-3CCB-24D6-191A-41EFA31300D2}"/>
                  </a:ext>
                </a:extLst>
              </p14:cNvPr>
              <p14:cNvContentPartPr/>
              <p14:nvPr/>
            </p14:nvContentPartPr>
            <p14:xfrm>
              <a:off x="737880" y="4494820"/>
              <a:ext cx="552960" cy="122040"/>
            </p14:xfrm>
          </p:contentPart>
        </mc:Choice>
        <mc:Fallback>
          <p:pic>
            <p:nvPicPr>
              <p:cNvPr id="21" name="Ink 20">
                <a:extLst>
                  <a:ext uri="{FF2B5EF4-FFF2-40B4-BE49-F238E27FC236}">
                    <a16:creationId xmlns:a16="http://schemas.microsoft.com/office/drawing/2014/main" id="{2A57A295-3CCB-24D6-191A-41EFA31300D2}"/>
                  </a:ext>
                </a:extLst>
              </p:cNvPr>
              <p:cNvPicPr/>
              <p:nvPr/>
            </p:nvPicPr>
            <p:blipFill>
              <a:blip r:embed="rId33"/>
              <a:stretch>
                <a:fillRect/>
              </a:stretch>
            </p:blipFill>
            <p:spPr>
              <a:xfrm>
                <a:off x="719880" y="4477180"/>
                <a:ext cx="5886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CF195140-3C76-C847-BCCE-D0391CFF26C0}"/>
                  </a:ext>
                </a:extLst>
              </p14:cNvPr>
              <p14:cNvContentPartPr/>
              <p14:nvPr/>
            </p14:nvContentPartPr>
            <p14:xfrm>
              <a:off x="8001960" y="4856260"/>
              <a:ext cx="945720" cy="18000"/>
            </p14:xfrm>
          </p:contentPart>
        </mc:Choice>
        <mc:Fallback>
          <p:pic>
            <p:nvPicPr>
              <p:cNvPr id="22" name="Ink 21">
                <a:extLst>
                  <a:ext uri="{FF2B5EF4-FFF2-40B4-BE49-F238E27FC236}">
                    <a16:creationId xmlns:a16="http://schemas.microsoft.com/office/drawing/2014/main" id="{CF195140-3C76-C847-BCCE-D0391CFF26C0}"/>
                  </a:ext>
                </a:extLst>
              </p:cNvPr>
              <p:cNvPicPr/>
              <p:nvPr/>
            </p:nvPicPr>
            <p:blipFill>
              <a:blip r:embed="rId35"/>
              <a:stretch>
                <a:fillRect/>
              </a:stretch>
            </p:blipFill>
            <p:spPr>
              <a:xfrm>
                <a:off x="7983960" y="4838620"/>
                <a:ext cx="981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9890800D-67BE-B16A-6110-9F69A7FA25C5}"/>
                  </a:ext>
                </a:extLst>
              </p14:cNvPr>
              <p14:cNvContentPartPr/>
              <p14:nvPr/>
            </p14:nvContentPartPr>
            <p14:xfrm>
              <a:off x="962880" y="5156860"/>
              <a:ext cx="6896520" cy="65520"/>
            </p14:xfrm>
          </p:contentPart>
        </mc:Choice>
        <mc:Fallback>
          <p:pic>
            <p:nvPicPr>
              <p:cNvPr id="23" name="Ink 22">
                <a:extLst>
                  <a:ext uri="{FF2B5EF4-FFF2-40B4-BE49-F238E27FC236}">
                    <a16:creationId xmlns:a16="http://schemas.microsoft.com/office/drawing/2014/main" id="{9890800D-67BE-B16A-6110-9F69A7FA25C5}"/>
                  </a:ext>
                </a:extLst>
              </p:cNvPr>
              <p:cNvPicPr/>
              <p:nvPr/>
            </p:nvPicPr>
            <p:blipFill>
              <a:blip r:embed="rId37"/>
              <a:stretch>
                <a:fillRect/>
              </a:stretch>
            </p:blipFill>
            <p:spPr>
              <a:xfrm>
                <a:off x="944880" y="5139220"/>
                <a:ext cx="6932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E1E61219-DF16-3FAA-7D07-19EC19E3EC2E}"/>
                  </a:ext>
                </a:extLst>
              </p14:cNvPr>
              <p14:cNvContentPartPr/>
              <p14:nvPr/>
            </p14:nvContentPartPr>
            <p14:xfrm>
              <a:off x="4115040" y="5474740"/>
              <a:ext cx="4491360" cy="77760"/>
            </p14:xfrm>
          </p:contentPart>
        </mc:Choice>
        <mc:Fallback>
          <p:pic>
            <p:nvPicPr>
              <p:cNvPr id="24" name="Ink 23">
                <a:extLst>
                  <a:ext uri="{FF2B5EF4-FFF2-40B4-BE49-F238E27FC236}">
                    <a16:creationId xmlns:a16="http://schemas.microsoft.com/office/drawing/2014/main" id="{E1E61219-DF16-3FAA-7D07-19EC19E3EC2E}"/>
                  </a:ext>
                </a:extLst>
              </p:cNvPr>
              <p:cNvPicPr/>
              <p:nvPr/>
            </p:nvPicPr>
            <p:blipFill>
              <a:blip r:embed="rId39"/>
              <a:stretch>
                <a:fillRect/>
              </a:stretch>
            </p:blipFill>
            <p:spPr>
              <a:xfrm>
                <a:off x="4097400" y="5456740"/>
                <a:ext cx="4527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4F537A39-EA97-8D5D-D9C8-925709965903}"/>
                  </a:ext>
                </a:extLst>
              </p14:cNvPr>
              <p14:cNvContentPartPr/>
              <p14:nvPr/>
            </p14:nvContentPartPr>
            <p14:xfrm>
              <a:off x="1227120" y="5764900"/>
              <a:ext cx="909000" cy="55800"/>
            </p14:xfrm>
          </p:contentPart>
        </mc:Choice>
        <mc:Fallback>
          <p:pic>
            <p:nvPicPr>
              <p:cNvPr id="25" name="Ink 24">
                <a:extLst>
                  <a:ext uri="{FF2B5EF4-FFF2-40B4-BE49-F238E27FC236}">
                    <a16:creationId xmlns:a16="http://schemas.microsoft.com/office/drawing/2014/main" id="{4F537A39-EA97-8D5D-D9C8-925709965903}"/>
                  </a:ext>
                </a:extLst>
              </p:cNvPr>
              <p:cNvPicPr/>
              <p:nvPr/>
            </p:nvPicPr>
            <p:blipFill>
              <a:blip r:embed="rId41"/>
              <a:stretch>
                <a:fillRect/>
              </a:stretch>
            </p:blipFill>
            <p:spPr>
              <a:xfrm>
                <a:off x="1209480" y="5746900"/>
                <a:ext cx="944640" cy="91440"/>
              </a:xfrm>
              <a:prstGeom prst="rect">
                <a:avLst/>
              </a:prstGeom>
            </p:spPr>
          </p:pic>
        </mc:Fallback>
      </mc:AlternateContent>
      <p:grpSp>
        <p:nvGrpSpPr>
          <p:cNvPr id="28" name="Group 27">
            <a:extLst>
              <a:ext uri="{FF2B5EF4-FFF2-40B4-BE49-F238E27FC236}">
                <a16:creationId xmlns:a16="http://schemas.microsoft.com/office/drawing/2014/main" id="{C82399B0-3B3C-9143-EEAD-60F3025BC4E1}"/>
              </a:ext>
            </a:extLst>
          </p:cNvPr>
          <p:cNvGrpSpPr/>
          <p:nvPr/>
        </p:nvGrpSpPr>
        <p:grpSpPr>
          <a:xfrm>
            <a:off x="4678080" y="5748340"/>
            <a:ext cx="3770640" cy="85320"/>
            <a:chOff x="4678080" y="5748340"/>
            <a:chExt cx="3770640" cy="85320"/>
          </a:xfrm>
        </p:grpSpPr>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944AC59B-D56A-E3CF-D232-C799521FFC84}"/>
                    </a:ext>
                  </a:extLst>
                </p14:cNvPr>
                <p14:cNvContentPartPr/>
                <p14:nvPr/>
              </p14:nvContentPartPr>
              <p14:xfrm>
                <a:off x="4678080" y="5761660"/>
                <a:ext cx="1156320" cy="58680"/>
              </p14:xfrm>
            </p:contentPart>
          </mc:Choice>
          <mc:Fallback>
            <p:pic>
              <p:nvPicPr>
                <p:cNvPr id="26" name="Ink 25">
                  <a:extLst>
                    <a:ext uri="{FF2B5EF4-FFF2-40B4-BE49-F238E27FC236}">
                      <a16:creationId xmlns:a16="http://schemas.microsoft.com/office/drawing/2014/main" id="{944AC59B-D56A-E3CF-D232-C799521FFC84}"/>
                    </a:ext>
                  </a:extLst>
                </p:cNvPr>
                <p:cNvPicPr/>
                <p:nvPr/>
              </p:nvPicPr>
              <p:blipFill>
                <a:blip r:embed="rId43"/>
                <a:stretch>
                  <a:fillRect/>
                </a:stretch>
              </p:blipFill>
              <p:spPr>
                <a:xfrm>
                  <a:off x="4660080" y="5743660"/>
                  <a:ext cx="1191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066004A6-4791-B3D0-5A7C-EE61C1F1C1F1}"/>
                    </a:ext>
                  </a:extLst>
                </p14:cNvPr>
                <p14:cNvContentPartPr/>
                <p14:nvPr/>
              </p14:nvContentPartPr>
              <p14:xfrm>
                <a:off x="6720360" y="5748340"/>
                <a:ext cx="1728360" cy="85320"/>
              </p14:xfrm>
            </p:contentPart>
          </mc:Choice>
          <mc:Fallback>
            <p:pic>
              <p:nvPicPr>
                <p:cNvPr id="27" name="Ink 26">
                  <a:extLst>
                    <a:ext uri="{FF2B5EF4-FFF2-40B4-BE49-F238E27FC236}">
                      <a16:creationId xmlns:a16="http://schemas.microsoft.com/office/drawing/2014/main" id="{066004A6-4791-B3D0-5A7C-EE61C1F1C1F1}"/>
                    </a:ext>
                  </a:extLst>
                </p:cNvPr>
                <p:cNvPicPr/>
                <p:nvPr/>
              </p:nvPicPr>
              <p:blipFill>
                <a:blip r:embed="rId45"/>
                <a:stretch>
                  <a:fillRect/>
                </a:stretch>
              </p:blipFill>
              <p:spPr>
                <a:xfrm>
                  <a:off x="6702720" y="5730340"/>
                  <a:ext cx="1764000" cy="12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D9B801DF-3B18-7D42-7B04-E48B0C6876AD}"/>
                  </a:ext>
                </a:extLst>
              </p14:cNvPr>
              <p14:cNvContentPartPr/>
              <p14:nvPr/>
            </p14:nvContentPartPr>
            <p14:xfrm>
              <a:off x="1280040" y="6050020"/>
              <a:ext cx="491760" cy="18720"/>
            </p14:xfrm>
          </p:contentPart>
        </mc:Choice>
        <mc:Fallback>
          <p:pic>
            <p:nvPicPr>
              <p:cNvPr id="29" name="Ink 28">
                <a:extLst>
                  <a:ext uri="{FF2B5EF4-FFF2-40B4-BE49-F238E27FC236}">
                    <a16:creationId xmlns:a16="http://schemas.microsoft.com/office/drawing/2014/main" id="{D9B801DF-3B18-7D42-7B04-E48B0C6876AD}"/>
                  </a:ext>
                </a:extLst>
              </p:cNvPr>
              <p:cNvPicPr/>
              <p:nvPr/>
            </p:nvPicPr>
            <p:blipFill>
              <a:blip r:embed="rId47"/>
              <a:stretch>
                <a:fillRect/>
              </a:stretch>
            </p:blipFill>
            <p:spPr>
              <a:xfrm>
                <a:off x="1262040" y="6032380"/>
                <a:ext cx="5274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A715C805-244F-42BB-FD64-FEA22DC920A0}"/>
                  </a:ext>
                </a:extLst>
              </p14:cNvPr>
              <p14:cNvContentPartPr/>
              <p14:nvPr/>
            </p14:nvContentPartPr>
            <p14:xfrm>
              <a:off x="4486200" y="6104020"/>
              <a:ext cx="2669760" cy="35280"/>
            </p14:xfrm>
          </p:contentPart>
        </mc:Choice>
        <mc:Fallback>
          <p:pic>
            <p:nvPicPr>
              <p:cNvPr id="30" name="Ink 29">
                <a:extLst>
                  <a:ext uri="{FF2B5EF4-FFF2-40B4-BE49-F238E27FC236}">
                    <a16:creationId xmlns:a16="http://schemas.microsoft.com/office/drawing/2014/main" id="{A715C805-244F-42BB-FD64-FEA22DC920A0}"/>
                  </a:ext>
                </a:extLst>
              </p:cNvPr>
              <p:cNvPicPr/>
              <p:nvPr/>
            </p:nvPicPr>
            <p:blipFill>
              <a:blip r:embed="rId49"/>
              <a:stretch>
                <a:fillRect/>
              </a:stretch>
            </p:blipFill>
            <p:spPr>
              <a:xfrm>
                <a:off x="4468560" y="6086380"/>
                <a:ext cx="2705400" cy="70920"/>
              </a:xfrm>
              <a:prstGeom prst="rect">
                <a:avLst/>
              </a:prstGeom>
            </p:spPr>
          </p:pic>
        </mc:Fallback>
      </mc:AlternateContent>
    </p:spTree>
    <p:extLst>
      <p:ext uri="{BB962C8B-B14F-4D97-AF65-F5344CB8AC3E}">
        <p14:creationId xmlns:p14="http://schemas.microsoft.com/office/powerpoint/2010/main" val="367660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740401"/>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58775" y="190498"/>
            <a:ext cx="8997950" cy="5324535"/>
          </a:xfrm>
          <a:prstGeom prst="rect">
            <a:avLst/>
          </a:prstGeom>
          <a:noFill/>
        </p:spPr>
        <p:txBody>
          <a:bodyPr wrap="square" rtlCol="0">
            <a:spAutoFit/>
          </a:bodyPr>
          <a:lstStyle/>
          <a:p>
            <a:r>
              <a:rPr lang="en-US" sz="2800" b="1">
                <a:solidFill>
                  <a:srgbClr val="FFC000"/>
                </a:solidFill>
                <a:cs typeface="+mj-cs"/>
              </a:rPr>
              <a:t>Acts 17:24–29  </a:t>
            </a:r>
          </a:p>
          <a:p>
            <a:r>
              <a:rPr lang="en-US" sz="2400">
                <a:solidFill>
                  <a:srgbClr val="FFC000"/>
                </a:solidFill>
                <a:cs typeface="+mj-cs"/>
              </a:rPr>
              <a:t>17:24 God that made the world and all things therein, seeing that he is Lord of heaven and earth, dwelleth not in temples made with hands; 17:25 Neither is worshipped with men’s hands, as though he needed any thing, seeing he giveth to all life, and breath, and all things; 17:26 And hath made of one blood all nations of men for to dwell on all the face of the earth, and hath determined the times before appointed, and the bounds of their habitation; 17:27 That they should seek the Lord, if haply they might feel after him, and find him, though he be not far from every one of us: 17:28 For in him we live, and move, and have our being; as certain also of your own poets have said, For we are also his offspring. 17:29 Forasmuch then as we are the offspring of God, we ought not to think that the Godhead is like unto gold, or silver, or stone, graven by art and man’s device. (KJV)</a:t>
            </a:r>
            <a:endParaRPr lang="el-GR" sz="24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0A6AC60-7A4A-0F32-16E7-AF2C0442AC14}"/>
                  </a:ext>
                </a:extLst>
              </p14:cNvPr>
              <p14:cNvContentPartPr/>
              <p14:nvPr/>
            </p14:nvContentPartPr>
            <p14:xfrm>
              <a:off x="4659000" y="3916660"/>
              <a:ext cx="4263840" cy="37080"/>
            </p14:xfrm>
          </p:contentPart>
        </mc:Choice>
        <mc:Fallback>
          <p:pic>
            <p:nvPicPr>
              <p:cNvPr id="2" name="Ink 1">
                <a:extLst>
                  <a:ext uri="{FF2B5EF4-FFF2-40B4-BE49-F238E27FC236}">
                    <a16:creationId xmlns:a16="http://schemas.microsoft.com/office/drawing/2014/main" id="{10A6AC60-7A4A-0F32-16E7-AF2C0442AC14}"/>
                  </a:ext>
                </a:extLst>
              </p:cNvPr>
              <p:cNvPicPr/>
              <p:nvPr/>
            </p:nvPicPr>
            <p:blipFill>
              <a:blip r:embed="rId5"/>
              <a:stretch>
                <a:fillRect/>
              </a:stretch>
            </p:blipFill>
            <p:spPr>
              <a:xfrm>
                <a:off x="4641360" y="3899020"/>
                <a:ext cx="42994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E23DBF3-42BE-F4F9-F929-F3BCA563F021}"/>
                  </a:ext>
                </a:extLst>
              </p14:cNvPr>
              <p14:cNvContentPartPr/>
              <p14:nvPr/>
            </p14:nvContentPartPr>
            <p14:xfrm>
              <a:off x="479040" y="4291420"/>
              <a:ext cx="811080" cy="85320"/>
            </p14:xfrm>
          </p:contentPart>
        </mc:Choice>
        <mc:Fallback>
          <p:pic>
            <p:nvPicPr>
              <p:cNvPr id="4" name="Ink 3">
                <a:extLst>
                  <a:ext uri="{FF2B5EF4-FFF2-40B4-BE49-F238E27FC236}">
                    <a16:creationId xmlns:a16="http://schemas.microsoft.com/office/drawing/2014/main" id="{EE23DBF3-42BE-F4F9-F929-F3BCA563F021}"/>
                  </a:ext>
                </a:extLst>
              </p:cNvPr>
              <p:cNvPicPr/>
              <p:nvPr/>
            </p:nvPicPr>
            <p:blipFill>
              <a:blip r:embed="rId7"/>
              <a:stretch>
                <a:fillRect/>
              </a:stretch>
            </p:blipFill>
            <p:spPr>
              <a:xfrm>
                <a:off x="461400" y="4273420"/>
                <a:ext cx="846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5C614E6-4592-4EE1-6043-F0D6B2F2768D}"/>
                  </a:ext>
                </a:extLst>
              </p14:cNvPr>
              <p14:cNvContentPartPr/>
              <p14:nvPr/>
            </p14:nvContentPartPr>
            <p14:xfrm>
              <a:off x="5164800" y="4599940"/>
              <a:ext cx="3409560" cy="55440"/>
            </p14:xfrm>
          </p:contentPart>
        </mc:Choice>
        <mc:Fallback>
          <p:pic>
            <p:nvPicPr>
              <p:cNvPr id="5" name="Ink 4">
                <a:extLst>
                  <a:ext uri="{FF2B5EF4-FFF2-40B4-BE49-F238E27FC236}">
                    <a16:creationId xmlns:a16="http://schemas.microsoft.com/office/drawing/2014/main" id="{E5C614E6-4592-4EE1-6043-F0D6B2F2768D}"/>
                  </a:ext>
                </a:extLst>
              </p:cNvPr>
              <p:cNvPicPr/>
              <p:nvPr/>
            </p:nvPicPr>
            <p:blipFill>
              <a:blip r:embed="rId9"/>
              <a:stretch>
                <a:fillRect/>
              </a:stretch>
            </p:blipFill>
            <p:spPr>
              <a:xfrm>
                <a:off x="5146800" y="4582300"/>
                <a:ext cx="3445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2741939-FABD-E664-6639-EB6E8B063308}"/>
                  </a:ext>
                </a:extLst>
              </p14:cNvPr>
              <p14:cNvContentPartPr/>
              <p14:nvPr/>
            </p14:nvContentPartPr>
            <p14:xfrm>
              <a:off x="676320" y="4966420"/>
              <a:ext cx="7666200" cy="95400"/>
            </p14:xfrm>
          </p:contentPart>
        </mc:Choice>
        <mc:Fallback>
          <p:pic>
            <p:nvPicPr>
              <p:cNvPr id="7" name="Ink 6">
                <a:extLst>
                  <a:ext uri="{FF2B5EF4-FFF2-40B4-BE49-F238E27FC236}">
                    <a16:creationId xmlns:a16="http://schemas.microsoft.com/office/drawing/2014/main" id="{52741939-FABD-E664-6639-EB6E8B063308}"/>
                  </a:ext>
                </a:extLst>
              </p:cNvPr>
              <p:cNvPicPr/>
              <p:nvPr/>
            </p:nvPicPr>
            <p:blipFill>
              <a:blip r:embed="rId11"/>
              <a:stretch>
                <a:fillRect/>
              </a:stretch>
            </p:blipFill>
            <p:spPr>
              <a:xfrm>
                <a:off x="658680" y="4948780"/>
                <a:ext cx="7701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8306E42-39A2-8C2F-CEC3-0327382C6C2C}"/>
                  </a:ext>
                </a:extLst>
              </p14:cNvPr>
              <p14:cNvContentPartPr/>
              <p14:nvPr/>
            </p14:nvContentPartPr>
            <p14:xfrm>
              <a:off x="610800" y="5301580"/>
              <a:ext cx="4374000" cy="160920"/>
            </p14:xfrm>
          </p:contentPart>
        </mc:Choice>
        <mc:Fallback>
          <p:pic>
            <p:nvPicPr>
              <p:cNvPr id="9" name="Ink 8">
                <a:extLst>
                  <a:ext uri="{FF2B5EF4-FFF2-40B4-BE49-F238E27FC236}">
                    <a16:creationId xmlns:a16="http://schemas.microsoft.com/office/drawing/2014/main" id="{C8306E42-39A2-8C2F-CEC3-0327382C6C2C}"/>
                  </a:ext>
                </a:extLst>
              </p:cNvPr>
              <p:cNvPicPr/>
              <p:nvPr/>
            </p:nvPicPr>
            <p:blipFill>
              <a:blip r:embed="rId13"/>
              <a:stretch>
                <a:fillRect/>
              </a:stretch>
            </p:blipFill>
            <p:spPr>
              <a:xfrm>
                <a:off x="593160" y="5283940"/>
                <a:ext cx="44096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9DDCF60-CC7A-DC5F-195D-BBA1252A9CE1}"/>
                  </a:ext>
                </a:extLst>
              </p14:cNvPr>
              <p14:cNvContentPartPr/>
              <p14:nvPr/>
            </p14:nvContentPartPr>
            <p14:xfrm>
              <a:off x="6654840" y="4313380"/>
              <a:ext cx="1101600" cy="483120"/>
            </p14:xfrm>
          </p:contentPart>
        </mc:Choice>
        <mc:Fallback>
          <p:pic>
            <p:nvPicPr>
              <p:cNvPr id="11" name="Ink 10">
                <a:extLst>
                  <a:ext uri="{FF2B5EF4-FFF2-40B4-BE49-F238E27FC236}">
                    <a16:creationId xmlns:a16="http://schemas.microsoft.com/office/drawing/2014/main" id="{09DDCF60-CC7A-DC5F-195D-BBA1252A9CE1}"/>
                  </a:ext>
                </a:extLst>
              </p:cNvPr>
              <p:cNvPicPr/>
              <p:nvPr/>
            </p:nvPicPr>
            <p:blipFill>
              <a:blip r:embed="rId15"/>
              <a:stretch>
                <a:fillRect/>
              </a:stretch>
            </p:blipFill>
            <p:spPr>
              <a:xfrm>
                <a:off x="6637200" y="4295740"/>
                <a:ext cx="1137240" cy="518760"/>
              </a:xfrm>
              <a:prstGeom prst="rect">
                <a:avLst/>
              </a:prstGeom>
            </p:spPr>
          </p:pic>
        </mc:Fallback>
      </mc:AlternateContent>
    </p:spTree>
    <p:extLst>
      <p:ext uri="{BB962C8B-B14F-4D97-AF65-F5344CB8AC3E}">
        <p14:creationId xmlns:p14="http://schemas.microsoft.com/office/powerpoint/2010/main" val="348310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740401"/>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58775" y="190498"/>
            <a:ext cx="8997950" cy="5324535"/>
          </a:xfrm>
          <a:prstGeom prst="rect">
            <a:avLst/>
          </a:prstGeom>
          <a:noFill/>
        </p:spPr>
        <p:txBody>
          <a:bodyPr wrap="square" rtlCol="0">
            <a:spAutoFit/>
          </a:bodyPr>
          <a:lstStyle/>
          <a:p>
            <a:r>
              <a:rPr lang="en-US" sz="2800" b="1">
                <a:solidFill>
                  <a:srgbClr val="FFC000"/>
                </a:solidFill>
                <a:cs typeface="+mj-cs"/>
              </a:rPr>
              <a:t>Romans 1:18–23  </a:t>
            </a:r>
          </a:p>
          <a:p>
            <a:r>
              <a:rPr lang="en-US" sz="2400">
                <a:solidFill>
                  <a:srgbClr val="FFC000"/>
                </a:solidFill>
                <a:cs typeface="+mj-cs"/>
              </a:rPr>
              <a:t>1:18 For the wrath of God is revealed from heaven against all ungodliness and unrighteousness of men, who hold the truth in unrighteousness; 1:19 Because that which may be known of God is manifest in them; for God hath shewed it unto them. 1:20 For the invisible things of him from the creation of the world are clearly seen, being understood by the things that are made, even his eternal power and Godhead; so that they are without excuse: 1:21 Because that, when they knew God, they glorified him not as God, neither were thankful; but became vain in their imaginations, and their foolish heart was darkened. 1:22 Professing themselves to be wise, they became fools, 1:23 And changed the glory of the uncorruptible God into an image made like to corruptible man, and to birds, and fourfooted beasts, and creeping things.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0CB691C-B2C2-106E-4BB0-87B7C9F0E7A4}"/>
                  </a:ext>
                </a:extLst>
              </p14:cNvPr>
              <p14:cNvContentPartPr/>
              <p14:nvPr/>
            </p14:nvContentPartPr>
            <p14:xfrm>
              <a:off x="7666800" y="2495740"/>
              <a:ext cx="1083240" cy="67680"/>
            </p14:xfrm>
          </p:contentPart>
        </mc:Choice>
        <mc:Fallback>
          <p:pic>
            <p:nvPicPr>
              <p:cNvPr id="2" name="Ink 1">
                <a:extLst>
                  <a:ext uri="{FF2B5EF4-FFF2-40B4-BE49-F238E27FC236}">
                    <a16:creationId xmlns:a16="http://schemas.microsoft.com/office/drawing/2014/main" id="{00CB691C-B2C2-106E-4BB0-87B7C9F0E7A4}"/>
                  </a:ext>
                </a:extLst>
              </p:cNvPr>
              <p:cNvPicPr/>
              <p:nvPr/>
            </p:nvPicPr>
            <p:blipFill>
              <a:blip r:embed="rId5"/>
              <a:stretch>
                <a:fillRect/>
              </a:stretch>
            </p:blipFill>
            <p:spPr>
              <a:xfrm>
                <a:off x="7648800" y="2478100"/>
                <a:ext cx="1118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A3A43C9-79EE-3C23-B259-588BFE2E2DE3}"/>
                  </a:ext>
                </a:extLst>
              </p14:cNvPr>
              <p14:cNvContentPartPr/>
              <p14:nvPr/>
            </p14:nvContentPartPr>
            <p14:xfrm>
              <a:off x="7219320" y="2791300"/>
              <a:ext cx="1686240" cy="47160"/>
            </p14:xfrm>
          </p:contentPart>
        </mc:Choice>
        <mc:Fallback>
          <p:pic>
            <p:nvPicPr>
              <p:cNvPr id="4" name="Ink 3">
                <a:extLst>
                  <a:ext uri="{FF2B5EF4-FFF2-40B4-BE49-F238E27FC236}">
                    <a16:creationId xmlns:a16="http://schemas.microsoft.com/office/drawing/2014/main" id="{3A3A43C9-79EE-3C23-B259-588BFE2E2DE3}"/>
                  </a:ext>
                </a:extLst>
              </p:cNvPr>
              <p:cNvPicPr/>
              <p:nvPr/>
            </p:nvPicPr>
            <p:blipFill>
              <a:blip r:embed="rId7"/>
              <a:stretch>
                <a:fillRect/>
              </a:stretch>
            </p:blipFill>
            <p:spPr>
              <a:xfrm>
                <a:off x="7201320" y="2773300"/>
                <a:ext cx="1721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3B9FB4C-B8AF-82FF-4DDC-BB0528B770A8}"/>
                  </a:ext>
                </a:extLst>
              </p14:cNvPr>
              <p14:cNvContentPartPr/>
              <p14:nvPr/>
            </p14:nvContentPartPr>
            <p14:xfrm>
              <a:off x="624120" y="3150940"/>
              <a:ext cx="1263240" cy="107280"/>
            </p14:xfrm>
          </p:contentPart>
        </mc:Choice>
        <mc:Fallback>
          <p:pic>
            <p:nvPicPr>
              <p:cNvPr id="5" name="Ink 4">
                <a:extLst>
                  <a:ext uri="{FF2B5EF4-FFF2-40B4-BE49-F238E27FC236}">
                    <a16:creationId xmlns:a16="http://schemas.microsoft.com/office/drawing/2014/main" id="{F3B9FB4C-B8AF-82FF-4DDC-BB0528B770A8}"/>
                  </a:ext>
                </a:extLst>
              </p:cNvPr>
              <p:cNvPicPr/>
              <p:nvPr/>
            </p:nvPicPr>
            <p:blipFill>
              <a:blip r:embed="rId9"/>
              <a:stretch>
                <a:fillRect/>
              </a:stretch>
            </p:blipFill>
            <p:spPr>
              <a:xfrm>
                <a:off x="606120" y="3132940"/>
                <a:ext cx="1298880" cy="142920"/>
              </a:xfrm>
              <a:prstGeom prst="rect">
                <a:avLst/>
              </a:prstGeom>
            </p:spPr>
          </p:pic>
        </mc:Fallback>
      </mc:AlternateContent>
      <p:grpSp>
        <p:nvGrpSpPr>
          <p:cNvPr id="11" name="Group 10">
            <a:extLst>
              <a:ext uri="{FF2B5EF4-FFF2-40B4-BE49-F238E27FC236}">
                <a16:creationId xmlns:a16="http://schemas.microsoft.com/office/drawing/2014/main" id="{FF67DDA3-232D-1B5E-8A1C-0587ECD4F4C8}"/>
              </a:ext>
            </a:extLst>
          </p:cNvPr>
          <p:cNvGrpSpPr/>
          <p:nvPr/>
        </p:nvGrpSpPr>
        <p:grpSpPr>
          <a:xfrm>
            <a:off x="3952680" y="3571420"/>
            <a:ext cx="2892960" cy="37080"/>
            <a:chOff x="3952680" y="3571420"/>
            <a:chExt cx="2892960" cy="3708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56D0FBE-B57D-7117-2EE3-B345CD73F21F}"/>
                    </a:ext>
                  </a:extLst>
                </p14:cNvPr>
                <p14:cNvContentPartPr/>
                <p14:nvPr/>
              </p14:nvContentPartPr>
              <p14:xfrm>
                <a:off x="5867880" y="3596260"/>
                <a:ext cx="977760" cy="12240"/>
              </p14:xfrm>
            </p:contentPart>
          </mc:Choice>
          <mc:Fallback>
            <p:pic>
              <p:nvPicPr>
                <p:cNvPr id="7" name="Ink 6">
                  <a:extLst>
                    <a:ext uri="{FF2B5EF4-FFF2-40B4-BE49-F238E27FC236}">
                      <a16:creationId xmlns:a16="http://schemas.microsoft.com/office/drawing/2014/main" id="{A56D0FBE-B57D-7117-2EE3-B345CD73F21F}"/>
                    </a:ext>
                  </a:extLst>
                </p:cNvPr>
                <p:cNvPicPr/>
                <p:nvPr/>
              </p:nvPicPr>
              <p:blipFill>
                <a:blip r:embed="rId11"/>
                <a:stretch>
                  <a:fillRect/>
                </a:stretch>
              </p:blipFill>
              <p:spPr>
                <a:xfrm>
                  <a:off x="5849880" y="3578260"/>
                  <a:ext cx="10134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018FAC5-5467-8AFE-7779-1599B480517A}"/>
                    </a:ext>
                  </a:extLst>
                </p14:cNvPr>
                <p14:cNvContentPartPr/>
                <p14:nvPr/>
              </p14:nvContentPartPr>
              <p14:xfrm>
                <a:off x="3952680" y="3571420"/>
                <a:ext cx="1989360" cy="28440"/>
              </p14:xfrm>
            </p:contentPart>
          </mc:Choice>
          <mc:Fallback>
            <p:pic>
              <p:nvPicPr>
                <p:cNvPr id="9" name="Ink 8">
                  <a:extLst>
                    <a:ext uri="{FF2B5EF4-FFF2-40B4-BE49-F238E27FC236}">
                      <a16:creationId xmlns:a16="http://schemas.microsoft.com/office/drawing/2014/main" id="{3018FAC5-5467-8AFE-7779-1599B480517A}"/>
                    </a:ext>
                  </a:extLst>
                </p:cNvPr>
                <p:cNvPicPr/>
                <p:nvPr/>
              </p:nvPicPr>
              <p:blipFill>
                <a:blip r:embed="rId13"/>
                <a:stretch>
                  <a:fillRect/>
                </a:stretch>
              </p:blipFill>
              <p:spPr>
                <a:xfrm>
                  <a:off x="3935040" y="3553780"/>
                  <a:ext cx="2025000" cy="6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365A28D-F2EB-FDD0-0FFF-99039B3CA8CE}"/>
                  </a:ext>
                </a:extLst>
              </p14:cNvPr>
              <p14:cNvContentPartPr/>
              <p14:nvPr/>
            </p14:nvContentPartPr>
            <p14:xfrm>
              <a:off x="3431400" y="4280980"/>
              <a:ext cx="3165840" cy="60120"/>
            </p14:xfrm>
          </p:contentPart>
        </mc:Choice>
        <mc:Fallback>
          <p:pic>
            <p:nvPicPr>
              <p:cNvPr id="12" name="Ink 11">
                <a:extLst>
                  <a:ext uri="{FF2B5EF4-FFF2-40B4-BE49-F238E27FC236}">
                    <a16:creationId xmlns:a16="http://schemas.microsoft.com/office/drawing/2014/main" id="{0365A28D-F2EB-FDD0-0FFF-99039B3CA8CE}"/>
                  </a:ext>
                </a:extLst>
              </p:cNvPr>
              <p:cNvPicPr/>
              <p:nvPr/>
            </p:nvPicPr>
            <p:blipFill>
              <a:blip r:embed="rId15"/>
              <a:stretch>
                <a:fillRect/>
              </a:stretch>
            </p:blipFill>
            <p:spPr>
              <a:xfrm>
                <a:off x="3413400" y="4262980"/>
                <a:ext cx="3201480" cy="95760"/>
              </a:xfrm>
              <a:prstGeom prst="rect">
                <a:avLst/>
              </a:prstGeom>
            </p:spPr>
          </p:pic>
        </mc:Fallback>
      </mc:AlternateContent>
      <p:grpSp>
        <p:nvGrpSpPr>
          <p:cNvPr id="15" name="Group 14">
            <a:extLst>
              <a:ext uri="{FF2B5EF4-FFF2-40B4-BE49-F238E27FC236}">
                <a16:creationId xmlns:a16="http://schemas.microsoft.com/office/drawing/2014/main" id="{BB573609-A52A-24B5-C708-B91C29F88777}"/>
              </a:ext>
            </a:extLst>
          </p:cNvPr>
          <p:cNvGrpSpPr/>
          <p:nvPr/>
        </p:nvGrpSpPr>
        <p:grpSpPr>
          <a:xfrm>
            <a:off x="460680" y="4619380"/>
            <a:ext cx="576000" cy="57240"/>
            <a:chOff x="460680" y="4619380"/>
            <a:chExt cx="576000" cy="5724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60D5529-7A61-332F-25F2-7F516082643E}"/>
                    </a:ext>
                  </a:extLst>
                </p14:cNvPr>
                <p14:cNvContentPartPr/>
                <p14:nvPr/>
              </p14:nvContentPartPr>
              <p14:xfrm>
                <a:off x="460680" y="4619380"/>
                <a:ext cx="356760" cy="48600"/>
              </p14:xfrm>
            </p:contentPart>
          </mc:Choice>
          <mc:Fallback>
            <p:pic>
              <p:nvPicPr>
                <p:cNvPr id="13" name="Ink 12">
                  <a:extLst>
                    <a:ext uri="{FF2B5EF4-FFF2-40B4-BE49-F238E27FC236}">
                      <a16:creationId xmlns:a16="http://schemas.microsoft.com/office/drawing/2014/main" id="{460D5529-7A61-332F-25F2-7F516082643E}"/>
                    </a:ext>
                  </a:extLst>
                </p:cNvPr>
                <p:cNvPicPr/>
                <p:nvPr/>
              </p:nvPicPr>
              <p:blipFill>
                <a:blip r:embed="rId17"/>
                <a:stretch>
                  <a:fillRect/>
                </a:stretch>
              </p:blipFill>
              <p:spPr>
                <a:xfrm>
                  <a:off x="442680" y="4601380"/>
                  <a:ext cx="392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F5B8EDC6-C067-B9D7-FBC1-1F88C137BFE1}"/>
                    </a:ext>
                  </a:extLst>
                </p14:cNvPr>
                <p14:cNvContentPartPr/>
                <p14:nvPr/>
              </p14:nvContentPartPr>
              <p14:xfrm>
                <a:off x="548880" y="4637740"/>
                <a:ext cx="487800" cy="38880"/>
              </p14:xfrm>
            </p:contentPart>
          </mc:Choice>
          <mc:Fallback>
            <p:pic>
              <p:nvPicPr>
                <p:cNvPr id="14" name="Ink 13">
                  <a:extLst>
                    <a:ext uri="{FF2B5EF4-FFF2-40B4-BE49-F238E27FC236}">
                      <a16:creationId xmlns:a16="http://schemas.microsoft.com/office/drawing/2014/main" id="{F5B8EDC6-C067-B9D7-FBC1-1F88C137BFE1}"/>
                    </a:ext>
                  </a:extLst>
                </p:cNvPr>
                <p:cNvPicPr/>
                <p:nvPr/>
              </p:nvPicPr>
              <p:blipFill>
                <a:blip r:embed="rId19"/>
                <a:stretch>
                  <a:fillRect/>
                </a:stretch>
              </p:blipFill>
              <p:spPr>
                <a:xfrm>
                  <a:off x="530880" y="4619740"/>
                  <a:ext cx="523440" cy="74520"/>
                </a:xfrm>
                <a:prstGeom prst="rect">
                  <a:avLst/>
                </a:prstGeom>
              </p:spPr>
            </p:pic>
          </mc:Fallback>
        </mc:AlternateContent>
      </p:grpSp>
      <p:grpSp>
        <p:nvGrpSpPr>
          <p:cNvPr id="20" name="Group 19">
            <a:extLst>
              <a:ext uri="{FF2B5EF4-FFF2-40B4-BE49-F238E27FC236}">
                <a16:creationId xmlns:a16="http://schemas.microsoft.com/office/drawing/2014/main" id="{5D4E1F69-4DCD-0B7C-6006-BE928F53B829}"/>
              </a:ext>
            </a:extLst>
          </p:cNvPr>
          <p:cNvGrpSpPr/>
          <p:nvPr/>
        </p:nvGrpSpPr>
        <p:grpSpPr>
          <a:xfrm>
            <a:off x="5883720" y="5035900"/>
            <a:ext cx="2292840" cy="104400"/>
            <a:chOff x="5883720" y="5035900"/>
            <a:chExt cx="2292840" cy="10440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6A115617-0707-687E-0D40-BE488671EFF1}"/>
                    </a:ext>
                  </a:extLst>
                </p14:cNvPr>
                <p14:cNvContentPartPr/>
                <p14:nvPr/>
              </p14:nvContentPartPr>
              <p14:xfrm>
                <a:off x="5883720" y="5035900"/>
                <a:ext cx="461160" cy="37800"/>
              </p14:xfrm>
            </p:contentPart>
          </mc:Choice>
          <mc:Fallback>
            <p:pic>
              <p:nvPicPr>
                <p:cNvPr id="16" name="Ink 15">
                  <a:extLst>
                    <a:ext uri="{FF2B5EF4-FFF2-40B4-BE49-F238E27FC236}">
                      <a16:creationId xmlns:a16="http://schemas.microsoft.com/office/drawing/2014/main" id="{6A115617-0707-687E-0D40-BE488671EFF1}"/>
                    </a:ext>
                  </a:extLst>
                </p:cNvPr>
                <p:cNvPicPr/>
                <p:nvPr/>
              </p:nvPicPr>
              <p:blipFill>
                <a:blip r:embed="rId21"/>
                <a:stretch>
                  <a:fillRect/>
                </a:stretch>
              </p:blipFill>
              <p:spPr>
                <a:xfrm>
                  <a:off x="5866080" y="5018260"/>
                  <a:ext cx="496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82C2C54C-9CA2-0329-FEE5-E28B3985F8CC}"/>
                    </a:ext>
                  </a:extLst>
                </p14:cNvPr>
                <p14:cNvContentPartPr/>
                <p14:nvPr/>
              </p14:nvContentPartPr>
              <p14:xfrm>
                <a:off x="7197360" y="5105380"/>
                <a:ext cx="979200" cy="34920"/>
              </p14:xfrm>
            </p:contentPart>
          </mc:Choice>
          <mc:Fallback>
            <p:pic>
              <p:nvPicPr>
                <p:cNvPr id="17" name="Ink 16">
                  <a:extLst>
                    <a:ext uri="{FF2B5EF4-FFF2-40B4-BE49-F238E27FC236}">
                      <a16:creationId xmlns:a16="http://schemas.microsoft.com/office/drawing/2014/main" id="{82C2C54C-9CA2-0329-FEE5-E28B3985F8CC}"/>
                    </a:ext>
                  </a:extLst>
                </p:cNvPr>
                <p:cNvPicPr/>
                <p:nvPr/>
              </p:nvPicPr>
              <p:blipFill>
                <a:blip r:embed="rId23"/>
                <a:stretch>
                  <a:fillRect/>
                </a:stretch>
              </p:blipFill>
              <p:spPr>
                <a:xfrm>
                  <a:off x="7179360" y="5087740"/>
                  <a:ext cx="1014840" cy="7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128AD0D5-62B4-1309-1A54-BEC53CE8B7A6}"/>
                  </a:ext>
                </a:extLst>
              </p14:cNvPr>
              <p14:cNvContentPartPr/>
              <p14:nvPr/>
            </p14:nvContentPartPr>
            <p14:xfrm>
              <a:off x="356640" y="5520820"/>
              <a:ext cx="537840" cy="88920"/>
            </p14:xfrm>
          </p:contentPart>
        </mc:Choice>
        <mc:Fallback>
          <p:pic>
            <p:nvPicPr>
              <p:cNvPr id="18" name="Ink 17">
                <a:extLst>
                  <a:ext uri="{FF2B5EF4-FFF2-40B4-BE49-F238E27FC236}">
                    <a16:creationId xmlns:a16="http://schemas.microsoft.com/office/drawing/2014/main" id="{128AD0D5-62B4-1309-1A54-BEC53CE8B7A6}"/>
                  </a:ext>
                </a:extLst>
              </p:cNvPr>
              <p:cNvPicPr/>
              <p:nvPr/>
            </p:nvPicPr>
            <p:blipFill>
              <a:blip r:embed="rId25"/>
              <a:stretch>
                <a:fillRect/>
              </a:stretch>
            </p:blipFill>
            <p:spPr>
              <a:xfrm>
                <a:off x="338640" y="5503180"/>
                <a:ext cx="573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89FC4D68-6E51-4717-445A-483AB5912727}"/>
                  </a:ext>
                </a:extLst>
              </p14:cNvPr>
              <p14:cNvContentPartPr/>
              <p14:nvPr/>
            </p14:nvContentPartPr>
            <p14:xfrm>
              <a:off x="2374440" y="5517940"/>
              <a:ext cx="1132920" cy="43200"/>
            </p14:xfrm>
          </p:contentPart>
        </mc:Choice>
        <mc:Fallback>
          <p:pic>
            <p:nvPicPr>
              <p:cNvPr id="19" name="Ink 18">
                <a:extLst>
                  <a:ext uri="{FF2B5EF4-FFF2-40B4-BE49-F238E27FC236}">
                    <a16:creationId xmlns:a16="http://schemas.microsoft.com/office/drawing/2014/main" id="{89FC4D68-6E51-4717-445A-483AB5912727}"/>
                  </a:ext>
                </a:extLst>
              </p:cNvPr>
              <p:cNvPicPr/>
              <p:nvPr/>
            </p:nvPicPr>
            <p:blipFill>
              <a:blip r:embed="rId27"/>
              <a:stretch>
                <a:fillRect/>
              </a:stretch>
            </p:blipFill>
            <p:spPr>
              <a:xfrm>
                <a:off x="2356440" y="5500300"/>
                <a:ext cx="1168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9238020B-35DA-3C77-C737-E3C2431E22A4}"/>
                  </a:ext>
                </a:extLst>
              </p14:cNvPr>
              <p14:cNvContentPartPr/>
              <p14:nvPr/>
            </p14:nvContentPartPr>
            <p14:xfrm>
              <a:off x="2305680" y="4233460"/>
              <a:ext cx="1158120" cy="533160"/>
            </p14:xfrm>
          </p:contentPart>
        </mc:Choice>
        <mc:Fallback>
          <p:pic>
            <p:nvPicPr>
              <p:cNvPr id="21" name="Ink 20">
                <a:extLst>
                  <a:ext uri="{FF2B5EF4-FFF2-40B4-BE49-F238E27FC236}">
                    <a16:creationId xmlns:a16="http://schemas.microsoft.com/office/drawing/2014/main" id="{9238020B-35DA-3C77-C737-E3C2431E22A4}"/>
                  </a:ext>
                </a:extLst>
              </p:cNvPr>
              <p:cNvPicPr/>
              <p:nvPr/>
            </p:nvPicPr>
            <p:blipFill>
              <a:blip r:embed="rId29"/>
              <a:stretch>
                <a:fillRect/>
              </a:stretch>
            </p:blipFill>
            <p:spPr>
              <a:xfrm>
                <a:off x="2288040" y="4215460"/>
                <a:ext cx="1193760" cy="568800"/>
              </a:xfrm>
              <a:prstGeom prst="rect">
                <a:avLst/>
              </a:prstGeom>
            </p:spPr>
          </p:pic>
        </mc:Fallback>
      </mc:AlternateContent>
    </p:spTree>
    <p:extLst>
      <p:ext uri="{BB962C8B-B14F-4D97-AF65-F5344CB8AC3E}">
        <p14:creationId xmlns:p14="http://schemas.microsoft.com/office/powerpoint/2010/main" val="266891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10493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58775" y="190498"/>
            <a:ext cx="8997950" cy="5693866"/>
          </a:xfrm>
          <a:prstGeom prst="rect">
            <a:avLst/>
          </a:prstGeom>
          <a:noFill/>
        </p:spPr>
        <p:txBody>
          <a:bodyPr wrap="square" rtlCol="0">
            <a:spAutoFit/>
          </a:bodyPr>
          <a:lstStyle/>
          <a:p>
            <a:r>
              <a:rPr lang="en-US" sz="2800" b="1">
                <a:solidFill>
                  <a:srgbClr val="FFC000"/>
                </a:solidFill>
                <a:cs typeface="+mj-cs"/>
              </a:rPr>
              <a:t>Hebrews 1:1–3  </a:t>
            </a:r>
          </a:p>
          <a:p>
            <a:r>
              <a:rPr lang="en-US" sz="2400">
                <a:solidFill>
                  <a:srgbClr val="FFC000"/>
                </a:solidFill>
                <a:cs typeface="+mj-cs"/>
              </a:rPr>
              <a:t>1:1 GOD, who at sundry times and in divers manners spake in time past unto the fathers by the prophets, 1:2 Hath in these last days spoken unto us by his Son, whom he hath appointed heir of all things, by whom also he made the worlds; 1:3 Who being the brightness of his glory, and the express image of his person, and upholding all things by the word of his power, when he had by himself purged our sins, sat down on the right hand of the Majesty on high; (KJV </a:t>
            </a:r>
            <a:r>
              <a:rPr lang="en-US" sz="2400">
                <a:solidFill>
                  <a:srgbClr val="00B0F0"/>
                </a:solidFill>
                <a:cs typeface="+mj-cs"/>
              </a:rPr>
              <a:t>1:1 </a:t>
            </a:r>
            <a:r>
              <a:rPr lang="el-GR" sz="2400">
                <a:solidFill>
                  <a:srgbClr val="00B0F0"/>
                </a:solidFill>
                <a:cs typeface="+mj-cs"/>
              </a:rPr>
              <a:t>Πολυμερῶς καὶ πολυτρόπως πάλαι ὁ θεὸς λαλήσας τοῖς πατράσιν ἐν τοῖς προφήταις 1:2 ἐπʼ ἐσχάτου τῶν ἡμερῶν τούτων ἐλάλησεν ἡμῖν ἐν υἱῷ, ὃν ἔθηκεν κληρονόμον πάντων, διʼ οὗ καὶ ἐποίησεν τοὺς αἰῶνας· 1:3 ὃς ὢν ἀπαύγασμα τῆς δόξης καὶ χαρακτὴρ τῆς ὑποστάσεως αὐτοῦ, φέρων τε τὰ πάντα τῷ ῥήματι τῆς δυνάμεως αὐτοῦ, καθαρισμὸν τῶν ἁμαρτιῶν ποιησάμενος ἐκάθισεν ἐν δεξιᾷ τῆς μεγαλωσύνης ἐν ὑψηλοῖς,</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C1FD0ECE-E854-192A-F05C-9090347D2F53}"/>
              </a:ext>
            </a:extLst>
          </p:cNvPr>
          <p:cNvGrpSpPr/>
          <p:nvPr/>
        </p:nvGrpSpPr>
        <p:grpSpPr>
          <a:xfrm>
            <a:off x="1709880" y="1693660"/>
            <a:ext cx="5987520" cy="118800"/>
            <a:chOff x="1709880" y="1693660"/>
            <a:chExt cx="5987520" cy="1188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2C119B5-53FC-1A89-B6BD-8871602A2AC4}"/>
                    </a:ext>
                  </a:extLst>
                </p14:cNvPr>
                <p14:cNvContentPartPr/>
                <p14:nvPr/>
              </p14:nvContentPartPr>
              <p14:xfrm>
                <a:off x="1709880" y="1760620"/>
                <a:ext cx="1401840" cy="51840"/>
              </p14:xfrm>
            </p:contentPart>
          </mc:Choice>
          <mc:Fallback>
            <p:pic>
              <p:nvPicPr>
                <p:cNvPr id="2" name="Ink 1">
                  <a:extLst>
                    <a:ext uri="{FF2B5EF4-FFF2-40B4-BE49-F238E27FC236}">
                      <a16:creationId xmlns:a16="http://schemas.microsoft.com/office/drawing/2014/main" id="{22C119B5-53FC-1A89-B6BD-8871602A2AC4}"/>
                    </a:ext>
                  </a:extLst>
                </p:cNvPr>
                <p:cNvPicPr/>
                <p:nvPr/>
              </p:nvPicPr>
              <p:blipFill>
                <a:blip r:embed="rId5"/>
                <a:stretch>
                  <a:fillRect/>
                </a:stretch>
              </p:blipFill>
              <p:spPr>
                <a:xfrm>
                  <a:off x="1692240" y="1742980"/>
                  <a:ext cx="1437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7E6551C-FF2F-1625-27C8-E5960953C37F}"/>
                    </a:ext>
                  </a:extLst>
                </p14:cNvPr>
                <p14:cNvContentPartPr/>
                <p14:nvPr/>
              </p14:nvContentPartPr>
              <p14:xfrm>
                <a:off x="5345520" y="1693660"/>
                <a:ext cx="2351880" cy="58320"/>
              </p14:xfrm>
            </p:contentPart>
          </mc:Choice>
          <mc:Fallback>
            <p:pic>
              <p:nvPicPr>
                <p:cNvPr id="4" name="Ink 3">
                  <a:extLst>
                    <a:ext uri="{FF2B5EF4-FFF2-40B4-BE49-F238E27FC236}">
                      <a16:creationId xmlns:a16="http://schemas.microsoft.com/office/drawing/2014/main" id="{07E6551C-FF2F-1625-27C8-E5960953C37F}"/>
                    </a:ext>
                  </a:extLst>
                </p:cNvPr>
                <p:cNvPicPr/>
                <p:nvPr/>
              </p:nvPicPr>
              <p:blipFill>
                <a:blip r:embed="rId7"/>
                <a:stretch>
                  <a:fillRect/>
                </a:stretch>
              </p:blipFill>
              <p:spPr>
                <a:xfrm>
                  <a:off x="5327880" y="1675660"/>
                  <a:ext cx="2387520" cy="9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D7B74E1-CAF6-D2D5-AAFB-70FE7072EF07}"/>
                  </a:ext>
                </a:extLst>
              </p14:cNvPr>
              <p14:cNvContentPartPr/>
              <p14:nvPr/>
            </p14:nvContentPartPr>
            <p14:xfrm>
              <a:off x="1871520" y="2102620"/>
              <a:ext cx="2131200" cy="55440"/>
            </p14:xfrm>
          </p:contentPart>
        </mc:Choice>
        <mc:Fallback>
          <p:pic>
            <p:nvPicPr>
              <p:cNvPr id="7" name="Ink 6">
                <a:extLst>
                  <a:ext uri="{FF2B5EF4-FFF2-40B4-BE49-F238E27FC236}">
                    <a16:creationId xmlns:a16="http://schemas.microsoft.com/office/drawing/2014/main" id="{1D7B74E1-CAF6-D2D5-AAFB-70FE7072EF07}"/>
                  </a:ext>
                </a:extLst>
              </p:cNvPr>
              <p:cNvPicPr/>
              <p:nvPr/>
            </p:nvPicPr>
            <p:blipFill>
              <a:blip r:embed="rId9"/>
              <a:stretch>
                <a:fillRect/>
              </a:stretch>
            </p:blipFill>
            <p:spPr>
              <a:xfrm>
                <a:off x="1853880" y="2084980"/>
                <a:ext cx="2166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C37F9DC-49F9-8E21-37B0-6C2B1D503E66}"/>
                  </a:ext>
                </a:extLst>
              </p14:cNvPr>
              <p14:cNvContentPartPr/>
              <p14:nvPr/>
            </p14:nvContentPartPr>
            <p14:xfrm>
              <a:off x="4986960" y="2495020"/>
              <a:ext cx="37080" cy="29880"/>
            </p14:xfrm>
          </p:contentPart>
        </mc:Choice>
        <mc:Fallback>
          <p:pic>
            <p:nvPicPr>
              <p:cNvPr id="9" name="Ink 8">
                <a:extLst>
                  <a:ext uri="{FF2B5EF4-FFF2-40B4-BE49-F238E27FC236}">
                    <a16:creationId xmlns:a16="http://schemas.microsoft.com/office/drawing/2014/main" id="{5C37F9DC-49F9-8E21-37B0-6C2B1D503E66}"/>
                  </a:ext>
                </a:extLst>
              </p:cNvPr>
              <p:cNvPicPr/>
              <p:nvPr/>
            </p:nvPicPr>
            <p:blipFill>
              <a:blip r:embed="rId11"/>
              <a:stretch>
                <a:fillRect/>
              </a:stretch>
            </p:blipFill>
            <p:spPr>
              <a:xfrm>
                <a:off x="4969320" y="2477380"/>
                <a:ext cx="72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F1E20443-2ED9-BB56-6CDB-ED75308B8B3E}"/>
                  </a:ext>
                </a:extLst>
              </p14:cNvPr>
              <p14:cNvContentPartPr/>
              <p14:nvPr/>
            </p14:nvContentPartPr>
            <p14:xfrm>
              <a:off x="6034560" y="2803900"/>
              <a:ext cx="2308320" cy="70200"/>
            </p14:xfrm>
          </p:contentPart>
        </mc:Choice>
        <mc:Fallback>
          <p:pic>
            <p:nvPicPr>
              <p:cNvPr id="11" name="Ink 10">
                <a:extLst>
                  <a:ext uri="{FF2B5EF4-FFF2-40B4-BE49-F238E27FC236}">
                    <a16:creationId xmlns:a16="http://schemas.microsoft.com/office/drawing/2014/main" id="{F1E20443-2ED9-BB56-6CDB-ED75308B8B3E}"/>
                  </a:ext>
                </a:extLst>
              </p:cNvPr>
              <p:cNvPicPr/>
              <p:nvPr/>
            </p:nvPicPr>
            <p:blipFill>
              <a:blip r:embed="rId13"/>
              <a:stretch>
                <a:fillRect/>
              </a:stretch>
            </p:blipFill>
            <p:spPr>
              <a:xfrm>
                <a:off x="6016560" y="2785900"/>
                <a:ext cx="2343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7352EE3-D2C1-A081-7F05-36A31E5F381A}"/>
                  </a:ext>
                </a:extLst>
              </p14:cNvPr>
              <p14:cNvContentPartPr/>
              <p14:nvPr/>
            </p14:nvContentPartPr>
            <p14:xfrm>
              <a:off x="5683560" y="3161380"/>
              <a:ext cx="15120" cy="8280"/>
            </p14:xfrm>
          </p:contentPart>
        </mc:Choice>
        <mc:Fallback>
          <p:pic>
            <p:nvPicPr>
              <p:cNvPr id="12" name="Ink 11">
                <a:extLst>
                  <a:ext uri="{FF2B5EF4-FFF2-40B4-BE49-F238E27FC236}">
                    <a16:creationId xmlns:a16="http://schemas.microsoft.com/office/drawing/2014/main" id="{27352EE3-D2C1-A081-7F05-36A31E5F381A}"/>
                  </a:ext>
                </a:extLst>
              </p:cNvPr>
              <p:cNvPicPr/>
              <p:nvPr/>
            </p:nvPicPr>
            <p:blipFill>
              <a:blip r:embed="rId15"/>
              <a:stretch>
                <a:fillRect/>
              </a:stretch>
            </p:blipFill>
            <p:spPr>
              <a:xfrm>
                <a:off x="5665560" y="3143740"/>
                <a:ext cx="50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874FD46-578B-F705-E91E-1C4C259E5AAC}"/>
                  </a:ext>
                </a:extLst>
              </p14:cNvPr>
              <p14:cNvContentPartPr/>
              <p14:nvPr/>
            </p14:nvContentPartPr>
            <p14:xfrm>
              <a:off x="8977560" y="482980"/>
              <a:ext cx="473760" cy="2494440"/>
            </p14:xfrm>
          </p:contentPart>
        </mc:Choice>
        <mc:Fallback>
          <p:pic>
            <p:nvPicPr>
              <p:cNvPr id="13" name="Ink 12">
                <a:extLst>
                  <a:ext uri="{FF2B5EF4-FFF2-40B4-BE49-F238E27FC236}">
                    <a16:creationId xmlns:a16="http://schemas.microsoft.com/office/drawing/2014/main" id="{8874FD46-578B-F705-E91E-1C4C259E5AAC}"/>
                  </a:ext>
                </a:extLst>
              </p:cNvPr>
              <p:cNvPicPr/>
              <p:nvPr/>
            </p:nvPicPr>
            <p:blipFill>
              <a:blip r:embed="rId17"/>
              <a:stretch>
                <a:fillRect/>
              </a:stretch>
            </p:blipFill>
            <p:spPr>
              <a:xfrm>
                <a:off x="8959560" y="465340"/>
                <a:ext cx="509400" cy="2530080"/>
              </a:xfrm>
              <a:prstGeom prst="rect">
                <a:avLst/>
              </a:prstGeom>
            </p:spPr>
          </p:pic>
        </mc:Fallback>
      </mc:AlternateContent>
    </p:spTree>
    <p:extLst>
      <p:ext uri="{BB962C8B-B14F-4D97-AF65-F5344CB8AC3E}">
        <p14:creationId xmlns:p14="http://schemas.microsoft.com/office/powerpoint/2010/main" val="48840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104935"/>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58775" y="190498"/>
            <a:ext cx="8997950" cy="5524589"/>
          </a:xfrm>
          <a:prstGeom prst="rect">
            <a:avLst/>
          </a:prstGeom>
          <a:noFill/>
        </p:spPr>
        <p:txBody>
          <a:bodyPr wrap="square" rtlCol="0">
            <a:spAutoFit/>
          </a:bodyPr>
          <a:lstStyle/>
          <a:p>
            <a:r>
              <a:rPr lang="en-US" sz="2800" b="1">
                <a:solidFill>
                  <a:srgbClr val="FFC000"/>
                </a:solidFill>
                <a:cs typeface="+mj-cs"/>
              </a:rPr>
              <a:t>Targum Jonathan son of Uziel Isaiah 40:13-18</a:t>
            </a:r>
          </a:p>
          <a:p>
            <a:r>
              <a:rPr lang="en-US" sz="2500">
                <a:solidFill>
                  <a:srgbClr val="FFC000"/>
                </a:solidFill>
                <a:cs typeface="+mj-cs"/>
              </a:rPr>
              <a:t>40:13 Who hath directed the Holy Spirit in the mouth of all the prophets? Is it not the Lord? He maketh known the words of His will to the righteous, the servants of His WORD. 40:14 I will make known wisdom to them who pray for it from Him, and I will teach them the way of justice; yea, He will give the law to their sons, and He will make known to their sons’ sons the path of understanding. </a:t>
            </a:r>
            <a:r>
              <a:rPr lang="en-US" sz="2500">
                <a:solidFill>
                  <a:srgbClr val="92D050"/>
                </a:solidFill>
                <a:cs typeface="+mj-cs"/>
              </a:rPr>
              <a:t>40:15 Behold, the nations are as a drop of a bucket, and are counted as the small dust of the balance: behold, the isles are as fine dust that flieth away. </a:t>
            </a:r>
            <a:r>
              <a:rPr lang="en-US" sz="2500">
                <a:solidFill>
                  <a:srgbClr val="00B0F0"/>
                </a:solidFill>
                <a:cs typeface="+mj-cs"/>
              </a:rPr>
              <a:t>40:16 And the trees of Lebanon are not sufficient for fire, nor the beasts in it sufficient for a holocaust. 40:17 All nations are as nothing, their works are accounted before Him as naught. 40:18 And whom do you think able to contend with God? and what is the likeness that ye can compare with Him?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88D6808-AA8B-0567-E93F-E8588C5C3301}"/>
                  </a:ext>
                </a:extLst>
              </p14:cNvPr>
              <p14:cNvContentPartPr/>
              <p14:nvPr/>
            </p14:nvContentPartPr>
            <p14:xfrm>
              <a:off x="6681120" y="2531740"/>
              <a:ext cx="33840" cy="7200"/>
            </p14:xfrm>
          </p:contentPart>
        </mc:Choice>
        <mc:Fallback>
          <p:pic>
            <p:nvPicPr>
              <p:cNvPr id="2" name="Ink 1">
                <a:extLst>
                  <a:ext uri="{FF2B5EF4-FFF2-40B4-BE49-F238E27FC236}">
                    <a16:creationId xmlns:a16="http://schemas.microsoft.com/office/drawing/2014/main" id="{A88D6808-AA8B-0567-E93F-E8588C5C3301}"/>
                  </a:ext>
                </a:extLst>
              </p:cNvPr>
              <p:cNvPicPr/>
              <p:nvPr/>
            </p:nvPicPr>
            <p:blipFill>
              <a:blip r:embed="rId5"/>
              <a:stretch>
                <a:fillRect/>
              </a:stretch>
            </p:blipFill>
            <p:spPr>
              <a:xfrm>
                <a:off x="6663120" y="2514100"/>
                <a:ext cx="694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80BBA2A-E6B0-580A-40F3-01BD34955C6D}"/>
                  </a:ext>
                </a:extLst>
              </p14:cNvPr>
              <p14:cNvContentPartPr/>
              <p14:nvPr/>
            </p14:nvContentPartPr>
            <p14:xfrm>
              <a:off x="4837560" y="2544340"/>
              <a:ext cx="2237040" cy="65160"/>
            </p14:xfrm>
          </p:contentPart>
        </mc:Choice>
        <mc:Fallback>
          <p:pic>
            <p:nvPicPr>
              <p:cNvPr id="4" name="Ink 3">
                <a:extLst>
                  <a:ext uri="{FF2B5EF4-FFF2-40B4-BE49-F238E27FC236}">
                    <a16:creationId xmlns:a16="http://schemas.microsoft.com/office/drawing/2014/main" id="{180BBA2A-E6B0-580A-40F3-01BD34955C6D}"/>
                  </a:ext>
                </a:extLst>
              </p:cNvPr>
              <p:cNvPicPr/>
              <p:nvPr/>
            </p:nvPicPr>
            <p:blipFill>
              <a:blip r:embed="rId7"/>
              <a:stretch>
                <a:fillRect/>
              </a:stretch>
            </p:blipFill>
            <p:spPr>
              <a:xfrm>
                <a:off x="4819560" y="2526700"/>
                <a:ext cx="2272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C0552ED-3B76-0FB7-0CB4-4AAE4BDEB951}"/>
                  </a:ext>
                </a:extLst>
              </p14:cNvPr>
              <p14:cNvContentPartPr/>
              <p14:nvPr/>
            </p14:nvContentPartPr>
            <p14:xfrm>
              <a:off x="984840" y="2947180"/>
              <a:ext cx="2567880" cy="61200"/>
            </p14:xfrm>
          </p:contentPart>
        </mc:Choice>
        <mc:Fallback>
          <p:pic>
            <p:nvPicPr>
              <p:cNvPr id="5" name="Ink 4">
                <a:extLst>
                  <a:ext uri="{FF2B5EF4-FFF2-40B4-BE49-F238E27FC236}">
                    <a16:creationId xmlns:a16="http://schemas.microsoft.com/office/drawing/2014/main" id="{6C0552ED-3B76-0FB7-0CB4-4AAE4BDEB951}"/>
                  </a:ext>
                </a:extLst>
              </p:cNvPr>
              <p:cNvPicPr/>
              <p:nvPr/>
            </p:nvPicPr>
            <p:blipFill>
              <a:blip r:embed="rId9"/>
              <a:stretch>
                <a:fillRect/>
              </a:stretch>
            </p:blipFill>
            <p:spPr>
              <a:xfrm>
                <a:off x="966840" y="2929540"/>
                <a:ext cx="2603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4E8183E-04BB-486E-9D3A-DEE629E8D446}"/>
                  </a:ext>
                </a:extLst>
              </p14:cNvPr>
              <p14:cNvContentPartPr/>
              <p14:nvPr/>
            </p14:nvContentPartPr>
            <p14:xfrm>
              <a:off x="9069360" y="418540"/>
              <a:ext cx="324360" cy="1970280"/>
            </p14:xfrm>
          </p:contentPart>
        </mc:Choice>
        <mc:Fallback>
          <p:pic>
            <p:nvPicPr>
              <p:cNvPr id="7" name="Ink 6">
                <a:extLst>
                  <a:ext uri="{FF2B5EF4-FFF2-40B4-BE49-F238E27FC236}">
                    <a16:creationId xmlns:a16="http://schemas.microsoft.com/office/drawing/2014/main" id="{74E8183E-04BB-486E-9D3A-DEE629E8D446}"/>
                  </a:ext>
                </a:extLst>
              </p:cNvPr>
              <p:cNvPicPr/>
              <p:nvPr/>
            </p:nvPicPr>
            <p:blipFill>
              <a:blip r:embed="rId11"/>
              <a:stretch>
                <a:fillRect/>
              </a:stretch>
            </p:blipFill>
            <p:spPr>
              <a:xfrm>
                <a:off x="9051720" y="400900"/>
                <a:ext cx="360000" cy="2005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8B5F29A-2E0A-FF9D-A88B-58DAD43542D3}"/>
                  </a:ext>
                </a:extLst>
              </p14:cNvPr>
              <p14:cNvContentPartPr/>
              <p14:nvPr/>
            </p14:nvContentPartPr>
            <p14:xfrm>
              <a:off x="4308360" y="1052140"/>
              <a:ext cx="867600" cy="61920"/>
            </p14:xfrm>
          </p:contentPart>
        </mc:Choice>
        <mc:Fallback>
          <p:pic>
            <p:nvPicPr>
              <p:cNvPr id="9" name="Ink 8">
                <a:extLst>
                  <a:ext uri="{FF2B5EF4-FFF2-40B4-BE49-F238E27FC236}">
                    <a16:creationId xmlns:a16="http://schemas.microsoft.com/office/drawing/2014/main" id="{98B5F29A-2E0A-FF9D-A88B-58DAD43542D3}"/>
                  </a:ext>
                </a:extLst>
              </p:cNvPr>
              <p:cNvPicPr/>
              <p:nvPr/>
            </p:nvPicPr>
            <p:blipFill>
              <a:blip r:embed="rId13"/>
              <a:stretch>
                <a:fillRect/>
              </a:stretch>
            </p:blipFill>
            <p:spPr>
              <a:xfrm>
                <a:off x="4290720" y="1034140"/>
                <a:ext cx="903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8FCE8EC-2FA4-E3EE-FCA0-630758E81BEA}"/>
                  </a:ext>
                </a:extLst>
              </p14:cNvPr>
              <p14:cNvContentPartPr/>
              <p14:nvPr/>
            </p14:nvContentPartPr>
            <p14:xfrm>
              <a:off x="6502920" y="1007500"/>
              <a:ext cx="578160" cy="81720"/>
            </p14:xfrm>
          </p:contentPart>
        </mc:Choice>
        <mc:Fallback>
          <p:pic>
            <p:nvPicPr>
              <p:cNvPr id="11" name="Ink 10">
                <a:extLst>
                  <a:ext uri="{FF2B5EF4-FFF2-40B4-BE49-F238E27FC236}">
                    <a16:creationId xmlns:a16="http://schemas.microsoft.com/office/drawing/2014/main" id="{48FCE8EC-2FA4-E3EE-FCA0-630758E81BEA}"/>
                  </a:ext>
                </a:extLst>
              </p:cNvPr>
              <p:cNvPicPr/>
              <p:nvPr/>
            </p:nvPicPr>
            <p:blipFill>
              <a:blip r:embed="rId15"/>
              <a:stretch>
                <a:fillRect/>
              </a:stretch>
            </p:blipFill>
            <p:spPr>
              <a:xfrm>
                <a:off x="6484920" y="989500"/>
                <a:ext cx="6138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C06981A-C503-E001-CDD1-193A1786125C}"/>
                  </a:ext>
                </a:extLst>
              </p14:cNvPr>
              <p14:cNvContentPartPr/>
              <p14:nvPr/>
            </p14:nvContentPartPr>
            <p14:xfrm>
              <a:off x="8111400" y="988420"/>
              <a:ext cx="204840" cy="28080"/>
            </p14:xfrm>
          </p:contentPart>
        </mc:Choice>
        <mc:Fallback>
          <p:pic>
            <p:nvPicPr>
              <p:cNvPr id="12" name="Ink 11">
                <a:extLst>
                  <a:ext uri="{FF2B5EF4-FFF2-40B4-BE49-F238E27FC236}">
                    <a16:creationId xmlns:a16="http://schemas.microsoft.com/office/drawing/2014/main" id="{1C06981A-C503-E001-CDD1-193A1786125C}"/>
                  </a:ext>
                </a:extLst>
              </p:cNvPr>
              <p:cNvPicPr/>
              <p:nvPr/>
            </p:nvPicPr>
            <p:blipFill>
              <a:blip r:embed="rId17"/>
              <a:stretch>
                <a:fillRect/>
              </a:stretch>
            </p:blipFill>
            <p:spPr>
              <a:xfrm>
                <a:off x="8093400" y="970780"/>
                <a:ext cx="240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D57A03A-37B4-2ABD-539E-E7811AD43565}"/>
                  </a:ext>
                </a:extLst>
              </p14:cNvPr>
              <p14:cNvContentPartPr/>
              <p14:nvPr/>
            </p14:nvContentPartPr>
            <p14:xfrm>
              <a:off x="565800" y="1452100"/>
              <a:ext cx="766800" cy="39600"/>
            </p14:xfrm>
          </p:contentPart>
        </mc:Choice>
        <mc:Fallback>
          <p:pic>
            <p:nvPicPr>
              <p:cNvPr id="13" name="Ink 12">
                <a:extLst>
                  <a:ext uri="{FF2B5EF4-FFF2-40B4-BE49-F238E27FC236}">
                    <a16:creationId xmlns:a16="http://schemas.microsoft.com/office/drawing/2014/main" id="{CD57A03A-37B4-2ABD-539E-E7811AD43565}"/>
                  </a:ext>
                </a:extLst>
              </p:cNvPr>
              <p:cNvPicPr/>
              <p:nvPr/>
            </p:nvPicPr>
            <p:blipFill>
              <a:blip r:embed="rId19"/>
              <a:stretch>
                <a:fillRect/>
              </a:stretch>
            </p:blipFill>
            <p:spPr>
              <a:xfrm>
                <a:off x="548160" y="1434460"/>
                <a:ext cx="802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52FFE019-A13F-B824-0BC8-C4959E872C69}"/>
                  </a:ext>
                </a:extLst>
              </p14:cNvPr>
              <p14:cNvContentPartPr/>
              <p14:nvPr/>
            </p14:nvContentPartPr>
            <p14:xfrm>
              <a:off x="4262640" y="1380820"/>
              <a:ext cx="4862160" cy="99360"/>
            </p14:xfrm>
          </p:contentPart>
        </mc:Choice>
        <mc:Fallback>
          <p:pic>
            <p:nvPicPr>
              <p:cNvPr id="14" name="Ink 13">
                <a:extLst>
                  <a:ext uri="{FF2B5EF4-FFF2-40B4-BE49-F238E27FC236}">
                    <a16:creationId xmlns:a16="http://schemas.microsoft.com/office/drawing/2014/main" id="{52FFE019-A13F-B824-0BC8-C4959E872C69}"/>
                  </a:ext>
                </a:extLst>
              </p:cNvPr>
              <p:cNvPicPr/>
              <p:nvPr/>
            </p:nvPicPr>
            <p:blipFill>
              <a:blip r:embed="rId21"/>
              <a:stretch>
                <a:fillRect/>
              </a:stretch>
            </p:blipFill>
            <p:spPr>
              <a:xfrm>
                <a:off x="4244640" y="1362820"/>
                <a:ext cx="4897800" cy="135000"/>
              </a:xfrm>
              <a:prstGeom prst="rect">
                <a:avLst/>
              </a:prstGeom>
            </p:spPr>
          </p:pic>
        </mc:Fallback>
      </mc:AlternateContent>
      <p:grpSp>
        <p:nvGrpSpPr>
          <p:cNvPr id="18" name="Group 17">
            <a:extLst>
              <a:ext uri="{FF2B5EF4-FFF2-40B4-BE49-F238E27FC236}">
                <a16:creationId xmlns:a16="http://schemas.microsoft.com/office/drawing/2014/main" id="{18126D54-2DED-2BD7-F97A-C580A6C23C12}"/>
              </a:ext>
            </a:extLst>
          </p:cNvPr>
          <p:cNvGrpSpPr/>
          <p:nvPr/>
        </p:nvGrpSpPr>
        <p:grpSpPr>
          <a:xfrm>
            <a:off x="525480" y="1773580"/>
            <a:ext cx="8314200" cy="114120"/>
            <a:chOff x="525480" y="1773580"/>
            <a:chExt cx="8314200" cy="114120"/>
          </a:xfrm>
        </p:grpSpPr>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A6E71839-371D-85C4-B35B-CE14EE95C349}"/>
                    </a:ext>
                  </a:extLst>
                </p14:cNvPr>
                <p14:cNvContentPartPr/>
                <p14:nvPr/>
              </p14:nvContentPartPr>
              <p14:xfrm>
                <a:off x="525480" y="1804180"/>
                <a:ext cx="5338800" cy="83520"/>
              </p14:xfrm>
            </p:contentPart>
          </mc:Choice>
          <mc:Fallback>
            <p:pic>
              <p:nvPicPr>
                <p:cNvPr id="15" name="Ink 14">
                  <a:extLst>
                    <a:ext uri="{FF2B5EF4-FFF2-40B4-BE49-F238E27FC236}">
                      <a16:creationId xmlns:a16="http://schemas.microsoft.com/office/drawing/2014/main" id="{A6E71839-371D-85C4-B35B-CE14EE95C349}"/>
                    </a:ext>
                  </a:extLst>
                </p:cNvPr>
                <p:cNvPicPr/>
                <p:nvPr/>
              </p:nvPicPr>
              <p:blipFill>
                <a:blip r:embed="rId23"/>
                <a:stretch>
                  <a:fillRect/>
                </a:stretch>
              </p:blipFill>
              <p:spPr>
                <a:xfrm>
                  <a:off x="507480" y="1786540"/>
                  <a:ext cx="5374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E63C2403-43C4-8752-3121-0D52F93E218D}"/>
                    </a:ext>
                  </a:extLst>
                </p14:cNvPr>
                <p14:cNvContentPartPr/>
                <p14:nvPr/>
              </p14:nvContentPartPr>
              <p14:xfrm>
                <a:off x="6964080" y="1773580"/>
                <a:ext cx="1875600" cy="72360"/>
              </p14:xfrm>
            </p:contentPart>
          </mc:Choice>
          <mc:Fallback>
            <p:pic>
              <p:nvPicPr>
                <p:cNvPr id="16" name="Ink 15">
                  <a:extLst>
                    <a:ext uri="{FF2B5EF4-FFF2-40B4-BE49-F238E27FC236}">
                      <a16:creationId xmlns:a16="http://schemas.microsoft.com/office/drawing/2014/main" id="{E63C2403-43C4-8752-3121-0D52F93E218D}"/>
                    </a:ext>
                  </a:extLst>
                </p:cNvPr>
                <p:cNvPicPr/>
                <p:nvPr/>
              </p:nvPicPr>
              <p:blipFill>
                <a:blip r:embed="rId25"/>
                <a:stretch>
                  <a:fillRect/>
                </a:stretch>
              </p:blipFill>
              <p:spPr>
                <a:xfrm>
                  <a:off x="6946440" y="1755580"/>
                  <a:ext cx="1911240" cy="10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7D3272D6-2779-6FE0-55CD-1D3E65940F4F}"/>
                  </a:ext>
                </a:extLst>
              </p14:cNvPr>
              <p14:cNvContentPartPr/>
              <p14:nvPr/>
            </p14:nvContentPartPr>
            <p14:xfrm>
              <a:off x="619080" y="2140060"/>
              <a:ext cx="5322240" cy="109800"/>
            </p14:xfrm>
          </p:contentPart>
        </mc:Choice>
        <mc:Fallback>
          <p:pic>
            <p:nvPicPr>
              <p:cNvPr id="17" name="Ink 16">
                <a:extLst>
                  <a:ext uri="{FF2B5EF4-FFF2-40B4-BE49-F238E27FC236}">
                    <a16:creationId xmlns:a16="http://schemas.microsoft.com/office/drawing/2014/main" id="{7D3272D6-2779-6FE0-55CD-1D3E65940F4F}"/>
                  </a:ext>
                </a:extLst>
              </p:cNvPr>
              <p:cNvPicPr/>
              <p:nvPr/>
            </p:nvPicPr>
            <p:blipFill>
              <a:blip r:embed="rId27"/>
              <a:stretch>
                <a:fillRect/>
              </a:stretch>
            </p:blipFill>
            <p:spPr>
              <a:xfrm>
                <a:off x="601080" y="2122420"/>
                <a:ext cx="5357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1859AFF1-9D79-07BB-79EA-1D5027FF2E9C}"/>
                  </a:ext>
                </a:extLst>
              </p14:cNvPr>
              <p14:cNvContentPartPr/>
              <p14:nvPr/>
            </p14:nvContentPartPr>
            <p14:xfrm>
              <a:off x="1479480" y="1802380"/>
              <a:ext cx="2422800" cy="440640"/>
            </p14:xfrm>
          </p:contentPart>
        </mc:Choice>
        <mc:Fallback>
          <p:pic>
            <p:nvPicPr>
              <p:cNvPr id="19" name="Ink 18">
                <a:extLst>
                  <a:ext uri="{FF2B5EF4-FFF2-40B4-BE49-F238E27FC236}">
                    <a16:creationId xmlns:a16="http://schemas.microsoft.com/office/drawing/2014/main" id="{1859AFF1-9D79-07BB-79EA-1D5027FF2E9C}"/>
                  </a:ext>
                </a:extLst>
              </p:cNvPr>
              <p:cNvPicPr/>
              <p:nvPr/>
            </p:nvPicPr>
            <p:blipFill>
              <a:blip r:embed="rId29"/>
              <a:stretch>
                <a:fillRect/>
              </a:stretch>
            </p:blipFill>
            <p:spPr>
              <a:xfrm>
                <a:off x="1461480" y="1784380"/>
                <a:ext cx="2458440" cy="476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07AF6A3B-9FF7-275B-A569-54A931437C2B}"/>
                  </a:ext>
                </a:extLst>
              </p14:cNvPr>
              <p14:cNvContentPartPr/>
              <p14:nvPr/>
            </p14:nvContentPartPr>
            <p14:xfrm>
              <a:off x="8836440" y="2613100"/>
              <a:ext cx="316800" cy="1259280"/>
            </p14:xfrm>
          </p:contentPart>
        </mc:Choice>
        <mc:Fallback>
          <p:pic>
            <p:nvPicPr>
              <p:cNvPr id="20" name="Ink 19">
                <a:extLst>
                  <a:ext uri="{FF2B5EF4-FFF2-40B4-BE49-F238E27FC236}">
                    <a16:creationId xmlns:a16="http://schemas.microsoft.com/office/drawing/2014/main" id="{07AF6A3B-9FF7-275B-A569-54A931437C2B}"/>
                  </a:ext>
                </a:extLst>
              </p:cNvPr>
              <p:cNvPicPr/>
              <p:nvPr/>
            </p:nvPicPr>
            <p:blipFill>
              <a:blip r:embed="rId31"/>
              <a:stretch>
                <a:fillRect/>
              </a:stretch>
            </p:blipFill>
            <p:spPr>
              <a:xfrm>
                <a:off x="8818800" y="2595460"/>
                <a:ext cx="352440" cy="1294920"/>
              </a:xfrm>
              <a:prstGeom prst="rect">
                <a:avLst/>
              </a:prstGeom>
            </p:spPr>
          </p:pic>
        </mc:Fallback>
      </mc:AlternateContent>
    </p:spTree>
    <p:extLst>
      <p:ext uri="{BB962C8B-B14F-4D97-AF65-F5344CB8AC3E}">
        <p14:creationId xmlns:p14="http://schemas.microsoft.com/office/powerpoint/2010/main" val="4239198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346399"/>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58775" y="190498"/>
            <a:ext cx="11579226" cy="6001643"/>
          </a:xfrm>
          <a:prstGeom prst="rect">
            <a:avLst/>
          </a:prstGeom>
          <a:noFill/>
        </p:spPr>
        <p:txBody>
          <a:bodyPr wrap="square" rtlCol="0">
            <a:spAutoFit/>
          </a:bodyPr>
          <a:lstStyle/>
          <a:p>
            <a:r>
              <a:rPr lang="en-US" sz="2400" b="1">
                <a:solidFill>
                  <a:srgbClr val="FFC000"/>
                </a:solidFill>
                <a:cs typeface="+mj-cs"/>
              </a:rPr>
              <a:t>Aggadat Bereshit 21:1</a:t>
            </a:r>
          </a:p>
          <a:p>
            <a:r>
              <a:rPr lang="en-US">
                <a:solidFill>
                  <a:srgbClr val="FFC000"/>
                </a:solidFill>
                <a:cs typeface="+mj-cs"/>
              </a:rPr>
              <a:t>Chapter 21: Writings [1] A Psalm of David. The word of the Lord to my Lord, </a:t>
            </a:r>
            <a:r>
              <a:rPr lang="en-US">
                <a:solidFill>
                  <a:srgbClr val="00B0F0"/>
                </a:solidFill>
                <a:cs typeface="+mj-cs"/>
              </a:rPr>
              <a:t>"Sit at My right hand, until I make Your enemies a footstool for Your feet."</a:t>
            </a:r>
            <a:r>
              <a:rPr lang="en-US">
                <a:solidFill>
                  <a:srgbClr val="FFC000"/>
                </a:solidFill>
                <a:cs typeface="+mj-cs"/>
              </a:rPr>
              <a:t> (</a:t>
            </a:r>
            <a:r>
              <a:rPr lang="en-US">
                <a:solidFill>
                  <a:srgbClr val="00B0F0"/>
                </a:solidFill>
                <a:cs typeface="+mj-cs"/>
              </a:rPr>
              <a:t>Psalm 110:1</a:t>
            </a:r>
            <a:r>
              <a:rPr lang="en-US">
                <a:solidFill>
                  <a:srgbClr val="FFC000"/>
                </a:solidFill>
                <a:cs typeface="+mj-cs"/>
              </a:rPr>
              <a:t>) The Midrash comments on the phrase </a:t>
            </a:r>
            <a:r>
              <a:rPr lang="en-US">
                <a:solidFill>
                  <a:srgbClr val="00B0F0"/>
                </a:solidFill>
                <a:cs typeface="+mj-cs"/>
              </a:rPr>
              <a:t>"He calls from the east a bird of prey"</a:t>
            </a:r>
            <a:r>
              <a:rPr lang="en-US">
                <a:solidFill>
                  <a:srgbClr val="FFC000"/>
                </a:solidFill>
                <a:cs typeface="+mj-cs"/>
              </a:rPr>
              <a:t> (</a:t>
            </a:r>
            <a:r>
              <a:rPr lang="en-US">
                <a:solidFill>
                  <a:srgbClr val="00B0F0"/>
                </a:solidFill>
                <a:cs typeface="+mj-cs"/>
              </a:rPr>
              <a:t>Isaiah 46:11</a:t>
            </a:r>
            <a:r>
              <a:rPr lang="en-US">
                <a:solidFill>
                  <a:srgbClr val="FFC000"/>
                </a:solidFill>
                <a:cs typeface="+mj-cs"/>
              </a:rPr>
              <a:t>), referring to how the name of the Holy One, blessed be He, demonstrates how He loves and exalts the righteous. It explains how Abraham was raised by his advisor Sanquelatikos (meaning </a:t>
            </a:r>
            <a:r>
              <a:rPr lang="en-US">
                <a:solidFill>
                  <a:srgbClr val="00B0F0"/>
                </a:solidFill>
                <a:cs typeface="+mj-cs"/>
              </a:rPr>
              <a:t>"my counselor"</a:t>
            </a:r>
            <a:r>
              <a:rPr lang="en-US">
                <a:solidFill>
                  <a:srgbClr val="FFC000"/>
                </a:solidFill>
                <a:cs typeface="+mj-cs"/>
              </a:rPr>
              <a:t>), who provided him with advice, as it is said, </a:t>
            </a:r>
            <a:r>
              <a:rPr lang="en-US">
                <a:solidFill>
                  <a:srgbClr val="00B0F0"/>
                </a:solidFill>
                <a:cs typeface="+mj-cs"/>
              </a:rPr>
              <a:t>"Calling from the east [a man of my counsel] (Isaiah 41:2), and said to him, "Come and sit at My right hand, so that you may be my counselor. You are faithful, as I have written, "I have set my eyes on the faithful in the land, that they may dwell with me" </a:t>
            </a:r>
            <a:r>
              <a:rPr lang="en-US">
                <a:solidFill>
                  <a:srgbClr val="FFC000"/>
                </a:solidFill>
                <a:cs typeface="+mj-cs"/>
              </a:rPr>
              <a:t>(</a:t>
            </a:r>
            <a:r>
              <a:rPr lang="en-US">
                <a:solidFill>
                  <a:srgbClr val="00B0F0"/>
                </a:solidFill>
                <a:cs typeface="+mj-cs"/>
              </a:rPr>
              <a:t>Psalm 101:6</a:t>
            </a:r>
            <a:r>
              <a:rPr lang="en-US">
                <a:solidFill>
                  <a:srgbClr val="FFC000"/>
                </a:solidFill>
                <a:cs typeface="+mj-cs"/>
              </a:rPr>
              <a:t>). "And sit to my right hand; it is possible that the Lord takes counsel from flesh and blood, as it is written, 'The counsel of the Lord stands forever, the plans of His heart for all generations' (</a:t>
            </a:r>
            <a:r>
              <a:rPr lang="en-US">
                <a:solidFill>
                  <a:srgbClr val="00B0F0"/>
                </a:solidFill>
                <a:cs typeface="+mj-cs"/>
              </a:rPr>
              <a:t>Psalm 33:11</a:t>
            </a:r>
            <a:r>
              <a:rPr lang="en-US">
                <a:solidFill>
                  <a:srgbClr val="FFC000"/>
                </a:solidFill>
                <a:cs typeface="+mj-cs"/>
              </a:rPr>
              <a:t>), and similarly, 'Great in counsel and mighty in deeds' (</a:t>
            </a:r>
            <a:r>
              <a:rPr lang="en-US">
                <a:solidFill>
                  <a:srgbClr val="00B0F0"/>
                </a:solidFill>
                <a:cs typeface="+mj-cs"/>
              </a:rPr>
              <a:t>Jeremiah 32:19</a:t>
            </a:r>
            <a:r>
              <a:rPr lang="en-US">
                <a:solidFill>
                  <a:srgbClr val="FFC000"/>
                </a:solidFill>
                <a:cs typeface="+mj-cs"/>
              </a:rPr>
              <a:t>)." He created the entire world and did not take counsel, as it is said, </a:t>
            </a:r>
            <a:r>
              <a:rPr lang="en-US">
                <a:solidFill>
                  <a:srgbClr val="00B0F0"/>
                </a:solidFill>
                <a:cs typeface="+mj-cs"/>
              </a:rPr>
              <a:t>"Who has measured the waters in the hollow of His hand" (Isaiah 40:12). What is written, "Who has directed the spirit of the Lord...?"</a:t>
            </a:r>
            <a:r>
              <a:rPr lang="en-US">
                <a:solidFill>
                  <a:srgbClr val="FFC000"/>
                </a:solidFill>
                <a:cs typeface="+mj-cs"/>
              </a:rPr>
              <a:t> (</a:t>
            </a:r>
            <a:r>
              <a:rPr lang="en-US">
                <a:solidFill>
                  <a:srgbClr val="00B0F0"/>
                </a:solidFill>
                <a:cs typeface="+mj-cs"/>
              </a:rPr>
              <a:t>Isaiah 40:13</a:t>
            </a:r>
            <a:r>
              <a:rPr lang="en-US">
                <a:solidFill>
                  <a:srgbClr val="FFC000"/>
                </a:solidFill>
                <a:cs typeface="+mj-cs"/>
              </a:rPr>
              <a:t>) I have created the entire world, </a:t>
            </a:r>
            <a:r>
              <a:rPr lang="en-US">
                <a:solidFill>
                  <a:srgbClr val="00B0F0"/>
                </a:solidFill>
                <a:cs typeface="+mj-cs"/>
              </a:rPr>
              <a:t>"And to whom will you compare me or count me equal?"</a:t>
            </a:r>
            <a:r>
              <a:rPr lang="en-US">
                <a:solidFill>
                  <a:srgbClr val="FFC000"/>
                </a:solidFill>
                <a:cs typeface="+mj-cs"/>
              </a:rPr>
              <a:t> (</a:t>
            </a:r>
            <a:r>
              <a:rPr lang="en-US">
                <a:solidFill>
                  <a:srgbClr val="00B0F0"/>
                </a:solidFill>
                <a:cs typeface="+mj-cs"/>
              </a:rPr>
              <a:t>Isaiah 40:25</a:t>
            </a:r>
            <a:r>
              <a:rPr lang="en-US">
                <a:solidFill>
                  <a:srgbClr val="FFC000"/>
                </a:solidFill>
                <a:cs typeface="+mj-cs"/>
              </a:rPr>
              <a:t>) From whom have I taken counsel? But as for Abraham, I call him my friend, </a:t>
            </a:r>
            <a:r>
              <a:rPr lang="en-US">
                <a:solidFill>
                  <a:srgbClr val="00B0F0"/>
                </a:solidFill>
                <a:cs typeface="+mj-cs"/>
              </a:rPr>
              <a:t>"But you, Israel, my servant, Jacob, whom I have chosen, you descendants of Abraham my friend." </a:t>
            </a:r>
            <a:r>
              <a:rPr lang="en-US">
                <a:solidFill>
                  <a:srgbClr val="FFC000"/>
                </a:solidFill>
                <a:cs typeface="+mj-cs"/>
              </a:rPr>
              <a:t>(</a:t>
            </a:r>
            <a:r>
              <a:rPr lang="en-US">
                <a:solidFill>
                  <a:srgbClr val="00B0F0"/>
                </a:solidFill>
                <a:cs typeface="+mj-cs"/>
              </a:rPr>
              <a:t>Isaiah 41:8</a:t>
            </a:r>
            <a:r>
              <a:rPr lang="en-US">
                <a:solidFill>
                  <a:srgbClr val="FFC000"/>
                </a:solidFill>
                <a:cs typeface="+mj-cs"/>
              </a:rPr>
              <a:t>) Why is Abraham called </a:t>
            </a:r>
            <a:r>
              <a:rPr lang="en-US">
                <a:solidFill>
                  <a:srgbClr val="00B0F0"/>
                </a:solidFill>
                <a:cs typeface="+mj-cs"/>
              </a:rPr>
              <a:t>"my counselor"? </a:t>
            </a:r>
            <a:r>
              <a:rPr lang="en-US">
                <a:solidFill>
                  <a:srgbClr val="FFC000"/>
                </a:solidFill>
                <a:cs typeface="+mj-cs"/>
              </a:rPr>
              <a:t>In the world's custom, a king who gives a gift to his beloved, and then later destroys it, except for what his beloved desires, he is not considered unfaithful, but rather a liar who gave me a gift and took it back, and I did not know. Similarly, God says, </a:t>
            </a:r>
            <a:r>
              <a:rPr lang="en-US">
                <a:solidFill>
                  <a:srgbClr val="00B0F0"/>
                </a:solidFill>
                <a:cs typeface="+mj-cs"/>
              </a:rPr>
              <a:t>"I gave the land as a gift to Abraham," </a:t>
            </a:r>
            <a:r>
              <a:rPr lang="en-US">
                <a:solidFill>
                  <a:srgbClr val="FFC000"/>
                </a:solidFill>
                <a:cs typeface="+mj-cs"/>
              </a:rPr>
              <a:t>as it is written, </a:t>
            </a:r>
            <a:r>
              <a:rPr lang="en-US">
                <a:solidFill>
                  <a:srgbClr val="00B0F0"/>
                </a:solidFill>
                <a:cs typeface="+mj-cs"/>
              </a:rPr>
              <a:t>"Arise and walk through the land..." </a:t>
            </a:r>
            <a:r>
              <a:rPr lang="en-US">
                <a:solidFill>
                  <a:srgbClr val="FFC000"/>
                </a:solidFill>
                <a:cs typeface="+mj-cs"/>
              </a:rPr>
              <a:t>(</a:t>
            </a:r>
            <a:r>
              <a:rPr lang="en-US">
                <a:solidFill>
                  <a:srgbClr val="00B0F0"/>
                </a:solidFill>
                <a:cs typeface="+mj-cs"/>
              </a:rPr>
              <a:t>Genesis 13:17</a:t>
            </a:r>
            <a:r>
              <a:rPr lang="en-US">
                <a:solidFill>
                  <a:srgbClr val="FFC000"/>
                </a:solidFill>
                <a:cs typeface="+mj-cs"/>
              </a:rPr>
              <a:t>). And if I were to ask to overturn the five continents and not take counsel from Abraham, now he would say that I took back a gift I gave him. Rather, I take counsel from him, as it is written, </a:t>
            </a:r>
            <a:r>
              <a:rPr lang="en-US">
                <a:solidFill>
                  <a:srgbClr val="00B0F0"/>
                </a:solidFill>
                <a:cs typeface="+mj-cs"/>
              </a:rPr>
              <a:t>"And the Lord said, 'Shall I hide from Abraham what I am about to do?'"</a:t>
            </a:r>
            <a:r>
              <a:rPr lang="en-US">
                <a:solidFill>
                  <a:srgbClr val="FFC000"/>
                </a:solidFill>
                <a:cs typeface="+mj-cs"/>
              </a:rPr>
              <a:t> (</a:t>
            </a:r>
            <a:r>
              <a:rPr lang="en-US">
                <a:solidFill>
                  <a:srgbClr val="00B0F0"/>
                </a:solidFill>
                <a:cs typeface="+mj-cs"/>
              </a:rPr>
              <a:t>Genesis 18:17</a:t>
            </a:r>
            <a:r>
              <a:rPr lang="en-US">
                <a:solidFill>
                  <a:srgbClr val="FFC000"/>
                </a:solidFill>
                <a:cs typeface="+mj-cs"/>
              </a:rPr>
              <a:t>). Therefore, I have seated him at my right hand, so that he can take counsel with me, as it is written, </a:t>
            </a:r>
            <a:r>
              <a:rPr lang="en-US">
                <a:solidFill>
                  <a:srgbClr val="00B0F0"/>
                </a:solidFill>
                <a:cs typeface="+mj-cs"/>
              </a:rPr>
              <a:t>"The Lord says to my lord: 'Sit at my right hand...'" </a:t>
            </a:r>
            <a:r>
              <a:rPr lang="en-US">
                <a:solidFill>
                  <a:srgbClr val="FFC000"/>
                </a:solidFill>
                <a:cs typeface="+mj-cs"/>
              </a:rPr>
              <a:t>(</a:t>
            </a:r>
            <a:r>
              <a:rPr lang="en-US">
                <a:solidFill>
                  <a:srgbClr val="00B0F0"/>
                </a:solidFill>
                <a:cs typeface="+mj-cs"/>
              </a:rPr>
              <a:t>Psalm 110:1</a:t>
            </a:r>
            <a:r>
              <a:rPr lang="en-US">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3CCD8D2-18C7-2F14-F214-27D4FEE140E6}"/>
                  </a:ext>
                </a:extLst>
              </p14:cNvPr>
              <p14:cNvContentPartPr/>
              <p14:nvPr/>
            </p14:nvContentPartPr>
            <p14:xfrm>
              <a:off x="7595880" y="863500"/>
              <a:ext cx="3512880" cy="69120"/>
            </p14:xfrm>
          </p:contentPart>
        </mc:Choice>
        <mc:Fallback>
          <p:pic>
            <p:nvPicPr>
              <p:cNvPr id="2" name="Ink 1">
                <a:extLst>
                  <a:ext uri="{FF2B5EF4-FFF2-40B4-BE49-F238E27FC236}">
                    <a16:creationId xmlns:a16="http://schemas.microsoft.com/office/drawing/2014/main" id="{23CCD8D2-18C7-2F14-F214-27D4FEE140E6}"/>
                  </a:ext>
                </a:extLst>
              </p:cNvPr>
              <p:cNvPicPr/>
              <p:nvPr/>
            </p:nvPicPr>
            <p:blipFill>
              <a:blip r:embed="rId5"/>
              <a:stretch>
                <a:fillRect/>
              </a:stretch>
            </p:blipFill>
            <p:spPr>
              <a:xfrm>
                <a:off x="7577880" y="845500"/>
                <a:ext cx="3548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C0541A1-1B28-CE53-2D18-685052A1D6AB}"/>
                  </a:ext>
                </a:extLst>
              </p14:cNvPr>
              <p14:cNvContentPartPr/>
              <p14:nvPr/>
            </p14:nvContentPartPr>
            <p14:xfrm>
              <a:off x="564720" y="1124860"/>
              <a:ext cx="2916000" cy="66240"/>
            </p14:xfrm>
          </p:contentPart>
        </mc:Choice>
        <mc:Fallback>
          <p:pic>
            <p:nvPicPr>
              <p:cNvPr id="4" name="Ink 3">
                <a:extLst>
                  <a:ext uri="{FF2B5EF4-FFF2-40B4-BE49-F238E27FC236}">
                    <a16:creationId xmlns:a16="http://schemas.microsoft.com/office/drawing/2014/main" id="{2C0541A1-1B28-CE53-2D18-685052A1D6AB}"/>
                  </a:ext>
                </a:extLst>
              </p:cNvPr>
              <p:cNvPicPr/>
              <p:nvPr/>
            </p:nvPicPr>
            <p:blipFill>
              <a:blip r:embed="rId7"/>
              <a:stretch>
                <a:fillRect/>
              </a:stretch>
            </p:blipFill>
            <p:spPr>
              <a:xfrm>
                <a:off x="546720" y="1106860"/>
                <a:ext cx="2951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2DE8E3A-3777-B88B-DC7B-6E240C593557}"/>
                  </a:ext>
                </a:extLst>
              </p14:cNvPr>
              <p14:cNvContentPartPr/>
              <p14:nvPr/>
            </p14:nvContentPartPr>
            <p14:xfrm>
              <a:off x="8471760" y="1674580"/>
              <a:ext cx="1058760" cy="50040"/>
            </p14:xfrm>
          </p:contentPart>
        </mc:Choice>
        <mc:Fallback>
          <p:pic>
            <p:nvPicPr>
              <p:cNvPr id="5" name="Ink 4">
                <a:extLst>
                  <a:ext uri="{FF2B5EF4-FFF2-40B4-BE49-F238E27FC236}">
                    <a16:creationId xmlns:a16="http://schemas.microsoft.com/office/drawing/2014/main" id="{A2DE8E3A-3777-B88B-DC7B-6E240C593557}"/>
                  </a:ext>
                </a:extLst>
              </p:cNvPr>
              <p:cNvPicPr/>
              <p:nvPr/>
            </p:nvPicPr>
            <p:blipFill>
              <a:blip r:embed="rId9"/>
              <a:stretch>
                <a:fillRect/>
              </a:stretch>
            </p:blipFill>
            <p:spPr>
              <a:xfrm>
                <a:off x="8454120" y="1656940"/>
                <a:ext cx="1094400" cy="85680"/>
              </a:xfrm>
              <a:prstGeom prst="rect">
                <a:avLst/>
              </a:prstGeom>
            </p:spPr>
          </p:pic>
        </mc:Fallback>
      </mc:AlternateContent>
      <p:grpSp>
        <p:nvGrpSpPr>
          <p:cNvPr id="11" name="Group 10">
            <a:extLst>
              <a:ext uri="{FF2B5EF4-FFF2-40B4-BE49-F238E27FC236}">
                <a16:creationId xmlns:a16="http://schemas.microsoft.com/office/drawing/2014/main" id="{AF31D111-C3D6-9B8C-AF12-B5BC3DD58983}"/>
              </a:ext>
            </a:extLst>
          </p:cNvPr>
          <p:cNvGrpSpPr/>
          <p:nvPr/>
        </p:nvGrpSpPr>
        <p:grpSpPr>
          <a:xfrm>
            <a:off x="3195600" y="3281980"/>
            <a:ext cx="8268120" cy="117720"/>
            <a:chOff x="3195600" y="3281980"/>
            <a:chExt cx="8268120" cy="11772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A3F76FA-B37D-B952-FD37-14D7222360DB}"/>
                    </a:ext>
                  </a:extLst>
                </p14:cNvPr>
                <p14:cNvContentPartPr/>
                <p14:nvPr/>
              </p14:nvContentPartPr>
              <p14:xfrm>
                <a:off x="3195600" y="3281980"/>
                <a:ext cx="4743720" cy="54720"/>
              </p14:xfrm>
            </p:contentPart>
          </mc:Choice>
          <mc:Fallback>
            <p:pic>
              <p:nvPicPr>
                <p:cNvPr id="7" name="Ink 6">
                  <a:extLst>
                    <a:ext uri="{FF2B5EF4-FFF2-40B4-BE49-F238E27FC236}">
                      <a16:creationId xmlns:a16="http://schemas.microsoft.com/office/drawing/2014/main" id="{FA3F76FA-B37D-B952-FD37-14D7222360DB}"/>
                    </a:ext>
                  </a:extLst>
                </p:cNvPr>
                <p:cNvPicPr/>
                <p:nvPr/>
              </p:nvPicPr>
              <p:blipFill>
                <a:blip r:embed="rId11"/>
                <a:stretch>
                  <a:fillRect/>
                </a:stretch>
              </p:blipFill>
              <p:spPr>
                <a:xfrm>
                  <a:off x="3177960" y="3264340"/>
                  <a:ext cx="4779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63D99A1-17AC-A206-4EB1-90792B19B302}"/>
                    </a:ext>
                  </a:extLst>
                </p14:cNvPr>
                <p14:cNvContentPartPr/>
                <p14:nvPr/>
              </p14:nvContentPartPr>
              <p14:xfrm>
                <a:off x="9775680" y="3290260"/>
                <a:ext cx="1688040" cy="109440"/>
              </p14:xfrm>
            </p:contentPart>
          </mc:Choice>
          <mc:Fallback>
            <p:pic>
              <p:nvPicPr>
                <p:cNvPr id="9" name="Ink 8">
                  <a:extLst>
                    <a:ext uri="{FF2B5EF4-FFF2-40B4-BE49-F238E27FC236}">
                      <a16:creationId xmlns:a16="http://schemas.microsoft.com/office/drawing/2014/main" id="{563D99A1-17AC-A206-4EB1-90792B19B302}"/>
                    </a:ext>
                  </a:extLst>
                </p:cNvPr>
                <p:cNvPicPr/>
                <p:nvPr/>
              </p:nvPicPr>
              <p:blipFill>
                <a:blip r:embed="rId13"/>
                <a:stretch>
                  <a:fillRect/>
                </a:stretch>
              </p:blipFill>
              <p:spPr>
                <a:xfrm>
                  <a:off x="9757680" y="3272620"/>
                  <a:ext cx="1723680" cy="14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B28C5CB-95EB-30E0-522D-365F7F5A0370}"/>
                  </a:ext>
                </a:extLst>
              </p14:cNvPr>
              <p14:cNvContentPartPr/>
              <p14:nvPr/>
            </p14:nvContentPartPr>
            <p14:xfrm>
              <a:off x="584880" y="3578980"/>
              <a:ext cx="3336840" cy="105480"/>
            </p14:xfrm>
          </p:contentPart>
        </mc:Choice>
        <mc:Fallback>
          <p:pic>
            <p:nvPicPr>
              <p:cNvPr id="12" name="Ink 11">
                <a:extLst>
                  <a:ext uri="{FF2B5EF4-FFF2-40B4-BE49-F238E27FC236}">
                    <a16:creationId xmlns:a16="http://schemas.microsoft.com/office/drawing/2014/main" id="{3B28C5CB-95EB-30E0-522D-365F7F5A0370}"/>
                  </a:ext>
                </a:extLst>
              </p:cNvPr>
              <p:cNvPicPr/>
              <p:nvPr/>
            </p:nvPicPr>
            <p:blipFill>
              <a:blip r:embed="rId15"/>
              <a:stretch>
                <a:fillRect/>
              </a:stretch>
            </p:blipFill>
            <p:spPr>
              <a:xfrm>
                <a:off x="567240" y="3560980"/>
                <a:ext cx="3372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0A099C26-DA7D-FAD0-522E-7D492C4D467C}"/>
                  </a:ext>
                </a:extLst>
              </p14:cNvPr>
              <p14:cNvContentPartPr/>
              <p14:nvPr/>
            </p14:nvContentPartPr>
            <p14:xfrm>
              <a:off x="10043160" y="4156420"/>
              <a:ext cx="1260360" cy="65160"/>
            </p14:xfrm>
          </p:contentPart>
        </mc:Choice>
        <mc:Fallback>
          <p:pic>
            <p:nvPicPr>
              <p:cNvPr id="13" name="Ink 12">
                <a:extLst>
                  <a:ext uri="{FF2B5EF4-FFF2-40B4-BE49-F238E27FC236}">
                    <a16:creationId xmlns:a16="http://schemas.microsoft.com/office/drawing/2014/main" id="{0A099C26-DA7D-FAD0-522E-7D492C4D467C}"/>
                  </a:ext>
                </a:extLst>
              </p:cNvPr>
              <p:cNvPicPr/>
              <p:nvPr/>
            </p:nvPicPr>
            <p:blipFill>
              <a:blip r:embed="rId17"/>
              <a:stretch>
                <a:fillRect/>
              </a:stretch>
            </p:blipFill>
            <p:spPr>
              <a:xfrm>
                <a:off x="10025160" y="4138780"/>
                <a:ext cx="1296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9CFF1F8-B4B2-D648-9871-84B0CD9C039C}"/>
                  </a:ext>
                </a:extLst>
              </p14:cNvPr>
              <p14:cNvContentPartPr/>
              <p14:nvPr/>
            </p14:nvContentPartPr>
            <p14:xfrm>
              <a:off x="645000" y="4417420"/>
              <a:ext cx="1656000" cy="35280"/>
            </p14:xfrm>
          </p:contentPart>
        </mc:Choice>
        <mc:Fallback>
          <p:pic>
            <p:nvPicPr>
              <p:cNvPr id="14" name="Ink 13">
                <a:extLst>
                  <a:ext uri="{FF2B5EF4-FFF2-40B4-BE49-F238E27FC236}">
                    <a16:creationId xmlns:a16="http://schemas.microsoft.com/office/drawing/2014/main" id="{39CFF1F8-B4B2-D648-9871-84B0CD9C039C}"/>
                  </a:ext>
                </a:extLst>
              </p:cNvPr>
              <p:cNvPicPr/>
              <p:nvPr/>
            </p:nvPicPr>
            <p:blipFill>
              <a:blip r:embed="rId19"/>
              <a:stretch>
                <a:fillRect/>
              </a:stretch>
            </p:blipFill>
            <p:spPr>
              <a:xfrm>
                <a:off x="627360" y="4399780"/>
                <a:ext cx="1691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98D6FD1F-E9F5-9BCD-3209-F93BA60D1609}"/>
                  </a:ext>
                </a:extLst>
              </p14:cNvPr>
              <p14:cNvContentPartPr/>
              <p14:nvPr/>
            </p14:nvContentPartPr>
            <p14:xfrm>
              <a:off x="8351160" y="5513620"/>
              <a:ext cx="2840760" cy="42480"/>
            </p14:xfrm>
          </p:contentPart>
        </mc:Choice>
        <mc:Fallback>
          <p:pic>
            <p:nvPicPr>
              <p:cNvPr id="15" name="Ink 14">
                <a:extLst>
                  <a:ext uri="{FF2B5EF4-FFF2-40B4-BE49-F238E27FC236}">
                    <a16:creationId xmlns:a16="http://schemas.microsoft.com/office/drawing/2014/main" id="{98D6FD1F-E9F5-9BCD-3209-F93BA60D1609}"/>
                  </a:ext>
                </a:extLst>
              </p:cNvPr>
              <p:cNvPicPr/>
              <p:nvPr/>
            </p:nvPicPr>
            <p:blipFill>
              <a:blip r:embed="rId21"/>
              <a:stretch>
                <a:fillRect/>
              </a:stretch>
            </p:blipFill>
            <p:spPr>
              <a:xfrm>
                <a:off x="8333160" y="5495980"/>
                <a:ext cx="2876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E800D7A-138F-E4A9-954A-8A7AE910FE87}"/>
                  </a:ext>
                </a:extLst>
              </p14:cNvPr>
              <p14:cNvContentPartPr/>
              <p14:nvPr/>
            </p14:nvContentPartPr>
            <p14:xfrm>
              <a:off x="588480" y="5759140"/>
              <a:ext cx="2913120" cy="85680"/>
            </p14:xfrm>
          </p:contentPart>
        </mc:Choice>
        <mc:Fallback>
          <p:pic>
            <p:nvPicPr>
              <p:cNvPr id="16" name="Ink 15">
                <a:extLst>
                  <a:ext uri="{FF2B5EF4-FFF2-40B4-BE49-F238E27FC236}">
                    <a16:creationId xmlns:a16="http://schemas.microsoft.com/office/drawing/2014/main" id="{FE800D7A-138F-E4A9-954A-8A7AE910FE87}"/>
                  </a:ext>
                </a:extLst>
              </p:cNvPr>
              <p:cNvPicPr/>
              <p:nvPr/>
            </p:nvPicPr>
            <p:blipFill>
              <a:blip r:embed="rId23"/>
              <a:stretch>
                <a:fillRect/>
              </a:stretch>
            </p:blipFill>
            <p:spPr>
              <a:xfrm>
                <a:off x="570840" y="5741140"/>
                <a:ext cx="29487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FED99128-D33A-0364-B07F-CA2BC01BE1B1}"/>
                  </a:ext>
                </a:extLst>
              </p14:cNvPr>
              <p14:cNvContentPartPr/>
              <p14:nvPr/>
            </p14:nvContentPartPr>
            <p14:xfrm>
              <a:off x="3922800" y="6100780"/>
              <a:ext cx="3726360" cy="62280"/>
            </p14:xfrm>
          </p:contentPart>
        </mc:Choice>
        <mc:Fallback>
          <p:pic>
            <p:nvPicPr>
              <p:cNvPr id="17" name="Ink 16">
                <a:extLst>
                  <a:ext uri="{FF2B5EF4-FFF2-40B4-BE49-F238E27FC236}">
                    <a16:creationId xmlns:a16="http://schemas.microsoft.com/office/drawing/2014/main" id="{FED99128-D33A-0364-B07F-CA2BC01BE1B1}"/>
                  </a:ext>
                </a:extLst>
              </p:cNvPr>
              <p:cNvPicPr/>
              <p:nvPr/>
            </p:nvPicPr>
            <p:blipFill>
              <a:blip r:embed="rId25"/>
              <a:stretch>
                <a:fillRect/>
              </a:stretch>
            </p:blipFill>
            <p:spPr>
              <a:xfrm>
                <a:off x="3904800" y="6082780"/>
                <a:ext cx="3762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07FDA65A-4C0B-9D50-A14F-9923292F2C4C}"/>
                  </a:ext>
                </a:extLst>
              </p14:cNvPr>
              <p14:cNvContentPartPr/>
              <p14:nvPr/>
            </p14:nvContentPartPr>
            <p14:xfrm>
              <a:off x="3879960" y="1114420"/>
              <a:ext cx="946440" cy="90720"/>
            </p14:xfrm>
          </p:contentPart>
        </mc:Choice>
        <mc:Fallback>
          <p:pic>
            <p:nvPicPr>
              <p:cNvPr id="18" name="Ink 17">
                <a:extLst>
                  <a:ext uri="{FF2B5EF4-FFF2-40B4-BE49-F238E27FC236}">
                    <a16:creationId xmlns:a16="http://schemas.microsoft.com/office/drawing/2014/main" id="{07FDA65A-4C0B-9D50-A14F-9923292F2C4C}"/>
                  </a:ext>
                </a:extLst>
              </p:cNvPr>
              <p:cNvPicPr/>
              <p:nvPr/>
            </p:nvPicPr>
            <p:blipFill>
              <a:blip r:embed="rId27"/>
              <a:stretch>
                <a:fillRect/>
              </a:stretch>
            </p:blipFill>
            <p:spPr>
              <a:xfrm>
                <a:off x="3862320" y="1096420"/>
                <a:ext cx="982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8C50AB3D-5EF4-DA01-02C0-ABFA1121A6E4}"/>
                  </a:ext>
                </a:extLst>
              </p14:cNvPr>
              <p14:cNvContentPartPr/>
              <p14:nvPr/>
            </p14:nvContentPartPr>
            <p14:xfrm>
              <a:off x="8307240" y="6081340"/>
              <a:ext cx="989640" cy="74520"/>
            </p14:xfrm>
          </p:contentPart>
        </mc:Choice>
        <mc:Fallback>
          <p:pic>
            <p:nvPicPr>
              <p:cNvPr id="19" name="Ink 18">
                <a:extLst>
                  <a:ext uri="{FF2B5EF4-FFF2-40B4-BE49-F238E27FC236}">
                    <a16:creationId xmlns:a16="http://schemas.microsoft.com/office/drawing/2014/main" id="{8C50AB3D-5EF4-DA01-02C0-ABFA1121A6E4}"/>
                  </a:ext>
                </a:extLst>
              </p:cNvPr>
              <p:cNvPicPr/>
              <p:nvPr/>
            </p:nvPicPr>
            <p:blipFill>
              <a:blip r:embed="rId29"/>
              <a:stretch>
                <a:fillRect/>
              </a:stretch>
            </p:blipFill>
            <p:spPr>
              <a:xfrm>
                <a:off x="8289600" y="6063700"/>
                <a:ext cx="1025280" cy="110160"/>
              </a:xfrm>
              <a:prstGeom prst="rect">
                <a:avLst/>
              </a:prstGeom>
            </p:spPr>
          </p:pic>
        </mc:Fallback>
      </mc:AlternateContent>
    </p:spTree>
    <p:extLst>
      <p:ext uri="{BB962C8B-B14F-4D97-AF65-F5344CB8AC3E}">
        <p14:creationId xmlns:p14="http://schemas.microsoft.com/office/powerpoint/2010/main" val="431021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299201"/>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36575" y="103291"/>
            <a:ext cx="8347075" cy="5893921"/>
          </a:xfrm>
          <a:prstGeom prst="rect">
            <a:avLst/>
          </a:prstGeom>
          <a:noFill/>
        </p:spPr>
        <p:txBody>
          <a:bodyPr wrap="square" rtlCol="0">
            <a:spAutoFit/>
          </a:bodyPr>
          <a:lstStyle/>
          <a:p>
            <a:pPr algn="ctr"/>
            <a:r>
              <a:rPr lang="en-US" sz="2400" b="1">
                <a:solidFill>
                  <a:srgbClr val="FFC000"/>
                </a:solidFill>
                <a:cs typeface="+mj-cs"/>
              </a:rPr>
              <a:t>Bible Verses that Discuss the Concept of Sitting at the Right Hand of God:</a:t>
            </a:r>
          </a:p>
          <a:p>
            <a:endParaRPr lang="en-US" sz="600" b="1">
              <a:solidFill>
                <a:srgbClr val="FFC000"/>
              </a:solidFill>
              <a:cs typeface="+mj-cs"/>
            </a:endParaRPr>
          </a:p>
          <a:p>
            <a:pPr marL="285750" indent="-285750">
              <a:buFont typeface="Arial" panose="020B0604020202020204" pitchFamily="34" charset="0"/>
              <a:buChar char="•"/>
            </a:pPr>
            <a:r>
              <a:rPr lang="en-US" sz="1900">
                <a:solidFill>
                  <a:srgbClr val="FFC000"/>
                </a:solidFill>
                <a:cs typeface="+mj-cs"/>
              </a:rPr>
              <a:t>Tehillim / Psalm 110:1: "The LORD says to my lord: ‘Sit at my right hand until I make your enemies a footstool for your feet.’" </a:t>
            </a:r>
          </a:p>
          <a:p>
            <a:pPr marL="285750" indent="-285750">
              <a:buFont typeface="Arial" panose="020B0604020202020204" pitchFamily="34" charset="0"/>
              <a:buChar char="•"/>
            </a:pPr>
            <a:r>
              <a:rPr lang="en-US" sz="1900">
                <a:solidFill>
                  <a:srgbClr val="92D050"/>
                </a:solidFill>
                <a:cs typeface="+mj-cs"/>
              </a:rPr>
              <a:t>Mark 16:19: "After the Lord Jesus had spoken to them, he was taken up into heaven and he sat at the right hand of God."</a:t>
            </a:r>
            <a:endParaRPr lang="el-GR" sz="1900">
              <a:solidFill>
                <a:srgbClr val="92D050"/>
              </a:solidFill>
              <a:cs typeface="+mj-cs"/>
            </a:endParaRPr>
          </a:p>
          <a:p>
            <a:pPr marL="285750" indent="-285750">
              <a:buFont typeface="Arial" panose="020B0604020202020204" pitchFamily="34" charset="0"/>
              <a:buChar char="•"/>
            </a:pPr>
            <a:r>
              <a:rPr lang="en-US" sz="1900">
                <a:solidFill>
                  <a:srgbClr val="00B0F0"/>
                </a:solidFill>
                <a:cs typeface="+mj-cs"/>
              </a:rPr>
              <a:t>Luke 22:69: "But from now on, the Son of Man will be seated at the right hand of the mighty God."</a:t>
            </a:r>
            <a:endParaRPr lang="el-GR" sz="1900">
              <a:solidFill>
                <a:srgbClr val="00B0F0"/>
              </a:solidFill>
              <a:cs typeface="+mj-cs"/>
            </a:endParaRPr>
          </a:p>
          <a:p>
            <a:pPr marL="285750" indent="-285750">
              <a:buFont typeface="Arial" panose="020B0604020202020204" pitchFamily="34" charset="0"/>
              <a:buChar char="•"/>
            </a:pPr>
            <a:r>
              <a:rPr lang="en-US" sz="1900">
                <a:solidFill>
                  <a:srgbClr val="FFC000"/>
                </a:solidFill>
                <a:cs typeface="+mj-cs"/>
              </a:rPr>
              <a:t>Matthew 26:64: "You have said so,” Jesus replied. “But I say to all of you: From now on you will see the Son of Man sitting at the right hand of the Mighty One and coming on the clouds of heaven.”</a:t>
            </a:r>
            <a:endParaRPr lang="el-GR" sz="1900">
              <a:solidFill>
                <a:srgbClr val="FFC000"/>
              </a:solidFill>
              <a:cs typeface="+mj-cs"/>
            </a:endParaRPr>
          </a:p>
          <a:p>
            <a:pPr marL="285750" indent="-285750">
              <a:buFont typeface="Arial" panose="020B0604020202020204" pitchFamily="34" charset="0"/>
              <a:buChar char="•"/>
            </a:pPr>
            <a:r>
              <a:rPr lang="en-US" sz="1900">
                <a:solidFill>
                  <a:srgbClr val="92D050"/>
                </a:solidFill>
                <a:cs typeface="+mj-cs"/>
              </a:rPr>
              <a:t>Acts 2:33: "Exalted to the right hand of God, he has received from the Father the promised Holy Spirit and has poured out what you now see and hear."</a:t>
            </a:r>
            <a:endParaRPr lang="el-GR" sz="1900">
              <a:solidFill>
                <a:srgbClr val="92D050"/>
              </a:solidFill>
              <a:cs typeface="+mj-cs"/>
            </a:endParaRPr>
          </a:p>
          <a:p>
            <a:pPr marL="285750" indent="-285750">
              <a:buFont typeface="Arial" panose="020B0604020202020204" pitchFamily="34" charset="0"/>
              <a:buChar char="•"/>
            </a:pPr>
            <a:r>
              <a:rPr lang="en-US" sz="1900">
                <a:solidFill>
                  <a:srgbClr val="00B0F0"/>
                </a:solidFill>
                <a:cs typeface="+mj-cs"/>
              </a:rPr>
              <a:t>Hebrews 1:13: "To which of the angels did God ever say, ‘Sit at my right hand until I make your enemies a footstool for your feet’?" Hebrews 10:12: "But when this priest had offered for all time one sacrifice for sins, he sat down at the right hand of God." </a:t>
            </a:r>
          </a:p>
          <a:p>
            <a:pPr marL="285750" indent="-285750">
              <a:buFont typeface="Arial" panose="020B0604020202020204" pitchFamily="34" charset="0"/>
              <a:buChar char="•"/>
            </a:pPr>
            <a:r>
              <a:rPr lang="el-GR" sz="1900">
                <a:solidFill>
                  <a:srgbClr val="FFC000"/>
                </a:solidFill>
                <a:cs typeface="+mj-cs"/>
              </a:rPr>
              <a:t>1 </a:t>
            </a:r>
            <a:r>
              <a:rPr lang="en-US" sz="1900">
                <a:solidFill>
                  <a:srgbClr val="FFC000"/>
                </a:solidFill>
                <a:cs typeface="+mj-cs"/>
              </a:rPr>
              <a:t>Peter 3:22: "who has gone into heaven and is at God’s right hand—with angels, authorities and powers in submission to him."</a:t>
            </a:r>
            <a:endParaRPr lang="el-GR" sz="19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87B9FC1-0D18-BBEB-1C3D-AF3262E7217F}"/>
                  </a:ext>
                </a:extLst>
              </p14:cNvPr>
              <p14:cNvContentPartPr/>
              <p14:nvPr/>
            </p14:nvContentPartPr>
            <p14:xfrm>
              <a:off x="308400" y="984460"/>
              <a:ext cx="438840" cy="287280"/>
            </p14:xfrm>
          </p:contentPart>
        </mc:Choice>
        <mc:Fallback>
          <p:pic>
            <p:nvPicPr>
              <p:cNvPr id="2" name="Ink 1">
                <a:extLst>
                  <a:ext uri="{FF2B5EF4-FFF2-40B4-BE49-F238E27FC236}">
                    <a16:creationId xmlns:a16="http://schemas.microsoft.com/office/drawing/2014/main" id="{E87B9FC1-0D18-BBEB-1C3D-AF3262E7217F}"/>
                  </a:ext>
                </a:extLst>
              </p:cNvPr>
              <p:cNvPicPr/>
              <p:nvPr/>
            </p:nvPicPr>
            <p:blipFill>
              <a:blip r:embed="rId5"/>
              <a:stretch>
                <a:fillRect/>
              </a:stretch>
            </p:blipFill>
            <p:spPr>
              <a:xfrm>
                <a:off x="290760" y="966820"/>
                <a:ext cx="47448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6C6D00C-095A-4F04-9CA7-3674A8DD21CF}"/>
                  </a:ext>
                </a:extLst>
              </p14:cNvPr>
              <p14:cNvContentPartPr/>
              <p14:nvPr/>
            </p14:nvContentPartPr>
            <p14:xfrm>
              <a:off x="323160" y="1534180"/>
              <a:ext cx="325440" cy="384840"/>
            </p14:xfrm>
          </p:contentPart>
        </mc:Choice>
        <mc:Fallback>
          <p:pic>
            <p:nvPicPr>
              <p:cNvPr id="4" name="Ink 3">
                <a:extLst>
                  <a:ext uri="{FF2B5EF4-FFF2-40B4-BE49-F238E27FC236}">
                    <a16:creationId xmlns:a16="http://schemas.microsoft.com/office/drawing/2014/main" id="{C6C6D00C-095A-4F04-9CA7-3674A8DD21CF}"/>
                  </a:ext>
                </a:extLst>
              </p:cNvPr>
              <p:cNvPicPr/>
              <p:nvPr/>
            </p:nvPicPr>
            <p:blipFill>
              <a:blip r:embed="rId7"/>
              <a:stretch>
                <a:fillRect/>
              </a:stretch>
            </p:blipFill>
            <p:spPr>
              <a:xfrm>
                <a:off x="305520" y="1516540"/>
                <a:ext cx="36108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1FFBF35-2BA5-B2F1-3117-6EA8164B22D2}"/>
                  </a:ext>
                </a:extLst>
              </p14:cNvPr>
              <p14:cNvContentPartPr/>
              <p14:nvPr/>
            </p14:nvContentPartPr>
            <p14:xfrm>
              <a:off x="2600160" y="2096140"/>
              <a:ext cx="2400840" cy="47880"/>
            </p14:xfrm>
          </p:contentPart>
        </mc:Choice>
        <mc:Fallback>
          <p:pic>
            <p:nvPicPr>
              <p:cNvPr id="5" name="Ink 4">
                <a:extLst>
                  <a:ext uri="{FF2B5EF4-FFF2-40B4-BE49-F238E27FC236}">
                    <a16:creationId xmlns:a16="http://schemas.microsoft.com/office/drawing/2014/main" id="{91FFBF35-2BA5-B2F1-3117-6EA8164B22D2}"/>
                  </a:ext>
                </a:extLst>
              </p:cNvPr>
              <p:cNvPicPr/>
              <p:nvPr/>
            </p:nvPicPr>
            <p:blipFill>
              <a:blip r:embed="rId9"/>
              <a:stretch>
                <a:fillRect/>
              </a:stretch>
            </p:blipFill>
            <p:spPr>
              <a:xfrm>
                <a:off x="2582160" y="2078140"/>
                <a:ext cx="2436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60A45DB-7683-E5FE-F0A9-249756849ACF}"/>
                  </a:ext>
                </a:extLst>
              </p14:cNvPr>
              <p14:cNvContentPartPr/>
              <p14:nvPr/>
            </p14:nvContentPartPr>
            <p14:xfrm>
              <a:off x="159000" y="2040340"/>
              <a:ext cx="368280" cy="318600"/>
            </p14:xfrm>
          </p:contentPart>
        </mc:Choice>
        <mc:Fallback>
          <p:pic>
            <p:nvPicPr>
              <p:cNvPr id="7" name="Ink 6">
                <a:extLst>
                  <a:ext uri="{FF2B5EF4-FFF2-40B4-BE49-F238E27FC236}">
                    <a16:creationId xmlns:a16="http://schemas.microsoft.com/office/drawing/2014/main" id="{760A45DB-7683-E5FE-F0A9-249756849ACF}"/>
                  </a:ext>
                </a:extLst>
              </p:cNvPr>
              <p:cNvPicPr/>
              <p:nvPr/>
            </p:nvPicPr>
            <p:blipFill>
              <a:blip r:embed="rId11"/>
              <a:stretch>
                <a:fillRect/>
              </a:stretch>
            </p:blipFill>
            <p:spPr>
              <a:xfrm>
                <a:off x="141000" y="2022700"/>
                <a:ext cx="40392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9195B77-957E-B887-7318-56469284BC37}"/>
                  </a:ext>
                </a:extLst>
              </p14:cNvPr>
              <p14:cNvContentPartPr/>
              <p14:nvPr/>
            </p14:nvContentPartPr>
            <p14:xfrm>
              <a:off x="5317080" y="2460460"/>
              <a:ext cx="2879280" cy="59040"/>
            </p14:xfrm>
          </p:contentPart>
        </mc:Choice>
        <mc:Fallback>
          <p:pic>
            <p:nvPicPr>
              <p:cNvPr id="9" name="Ink 8">
                <a:extLst>
                  <a:ext uri="{FF2B5EF4-FFF2-40B4-BE49-F238E27FC236}">
                    <a16:creationId xmlns:a16="http://schemas.microsoft.com/office/drawing/2014/main" id="{39195B77-957E-B887-7318-56469284BC37}"/>
                  </a:ext>
                </a:extLst>
              </p:cNvPr>
              <p:cNvPicPr/>
              <p:nvPr/>
            </p:nvPicPr>
            <p:blipFill>
              <a:blip r:embed="rId13"/>
              <a:stretch>
                <a:fillRect/>
              </a:stretch>
            </p:blipFill>
            <p:spPr>
              <a:xfrm>
                <a:off x="5299080" y="2442460"/>
                <a:ext cx="2914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C7D71B8-B81A-6C13-2CB3-C06F79AEF01E}"/>
                  </a:ext>
                </a:extLst>
              </p14:cNvPr>
              <p14:cNvContentPartPr/>
              <p14:nvPr/>
            </p14:nvContentPartPr>
            <p14:xfrm>
              <a:off x="1097160" y="2663860"/>
              <a:ext cx="1359360" cy="49320"/>
            </p14:xfrm>
          </p:contentPart>
        </mc:Choice>
        <mc:Fallback>
          <p:pic>
            <p:nvPicPr>
              <p:cNvPr id="11" name="Ink 10">
                <a:extLst>
                  <a:ext uri="{FF2B5EF4-FFF2-40B4-BE49-F238E27FC236}">
                    <a16:creationId xmlns:a16="http://schemas.microsoft.com/office/drawing/2014/main" id="{1C7D71B8-B81A-6C13-2CB3-C06F79AEF01E}"/>
                  </a:ext>
                </a:extLst>
              </p:cNvPr>
              <p:cNvPicPr/>
              <p:nvPr/>
            </p:nvPicPr>
            <p:blipFill>
              <a:blip r:embed="rId15"/>
              <a:stretch>
                <a:fillRect/>
              </a:stretch>
            </p:blipFill>
            <p:spPr>
              <a:xfrm>
                <a:off x="1079520" y="2645860"/>
                <a:ext cx="1395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4141486-3FF8-F2F4-8D0F-5A3602A679AB}"/>
                  </a:ext>
                </a:extLst>
              </p14:cNvPr>
              <p14:cNvContentPartPr/>
              <p14:nvPr/>
            </p14:nvContentPartPr>
            <p14:xfrm>
              <a:off x="149640" y="2643340"/>
              <a:ext cx="317160" cy="281520"/>
            </p14:xfrm>
          </p:contentPart>
        </mc:Choice>
        <mc:Fallback>
          <p:pic>
            <p:nvPicPr>
              <p:cNvPr id="12" name="Ink 11">
                <a:extLst>
                  <a:ext uri="{FF2B5EF4-FFF2-40B4-BE49-F238E27FC236}">
                    <a16:creationId xmlns:a16="http://schemas.microsoft.com/office/drawing/2014/main" id="{54141486-3FF8-F2F4-8D0F-5A3602A679AB}"/>
                  </a:ext>
                </a:extLst>
              </p:cNvPr>
              <p:cNvPicPr/>
              <p:nvPr/>
            </p:nvPicPr>
            <p:blipFill>
              <a:blip r:embed="rId17"/>
              <a:stretch>
                <a:fillRect/>
              </a:stretch>
            </p:blipFill>
            <p:spPr>
              <a:xfrm>
                <a:off x="132000" y="2625340"/>
                <a:ext cx="35280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89F63D0-C8B8-037A-37B6-7F943775F26B}"/>
                  </a:ext>
                </a:extLst>
              </p14:cNvPr>
              <p14:cNvContentPartPr/>
              <p14:nvPr/>
            </p14:nvContentPartPr>
            <p14:xfrm>
              <a:off x="2550480" y="3271540"/>
              <a:ext cx="5921640" cy="77040"/>
            </p14:xfrm>
          </p:contentPart>
        </mc:Choice>
        <mc:Fallback>
          <p:pic>
            <p:nvPicPr>
              <p:cNvPr id="13" name="Ink 12">
                <a:extLst>
                  <a:ext uri="{FF2B5EF4-FFF2-40B4-BE49-F238E27FC236}">
                    <a16:creationId xmlns:a16="http://schemas.microsoft.com/office/drawing/2014/main" id="{689F63D0-C8B8-037A-37B6-7F943775F26B}"/>
                  </a:ext>
                </a:extLst>
              </p:cNvPr>
              <p:cNvPicPr/>
              <p:nvPr/>
            </p:nvPicPr>
            <p:blipFill>
              <a:blip r:embed="rId19"/>
              <a:stretch>
                <a:fillRect/>
              </a:stretch>
            </p:blipFill>
            <p:spPr>
              <a:xfrm>
                <a:off x="2532840" y="3253900"/>
                <a:ext cx="5957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EF2AB86-D932-CA1A-EB2B-776F393CC2AB}"/>
                  </a:ext>
                </a:extLst>
              </p14:cNvPr>
              <p14:cNvContentPartPr/>
              <p14:nvPr/>
            </p14:nvContentPartPr>
            <p14:xfrm>
              <a:off x="1370040" y="3545500"/>
              <a:ext cx="2926440" cy="76320"/>
            </p14:xfrm>
          </p:contentPart>
        </mc:Choice>
        <mc:Fallback>
          <p:pic>
            <p:nvPicPr>
              <p:cNvPr id="14" name="Ink 13">
                <a:extLst>
                  <a:ext uri="{FF2B5EF4-FFF2-40B4-BE49-F238E27FC236}">
                    <a16:creationId xmlns:a16="http://schemas.microsoft.com/office/drawing/2014/main" id="{9EF2AB86-D932-CA1A-EB2B-776F393CC2AB}"/>
                  </a:ext>
                </a:extLst>
              </p:cNvPr>
              <p:cNvPicPr/>
              <p:nvPr/>
            </p:nvPicPr>
            <p:blipFill>
              <a:blip r:embed="rId21"/>
              <a:stretch>
                <a:fillRect/>
              </a:stretch>
            </p:blipFill>
            <p:spPr>
              <a:xfrm>
                <a:off x="1352400" y="3527500"/>
                <a:ext cx="2962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AFFBBA7A-BBF5-8407-6331-9075337C7545}"/>
                  </a:ext>
                </a:extLst>
              </p14:cNvPr>
              <p14:cNvContentPartPr/>
              <p14:nvPr/>
            </p14:nvContentPartPr>
            <p14:xfrm>
              <a:off x="217680" y="3546940"/>
              <a:ext cx="434880" cy="232920"/>
            </p14:xfrm>
          </p:contentPart>
        </mc:Choice>
        <mc:Fallback>
          <p:pic>
            <p:nvPicPr>
              <p:cNvPr id="15" name="Ink 14">
                <a:extLst>
                  <a:ext uri="{FF2B5EF4-FFF2-40B4-BE49-F238E27FC236}">
                    <a16:creationId xmlns:a16="http://schemas.microsoft.com/office/drawing/2014/main" id="{AFFBBA7A-BBF5-8407-6331-9075337C7545}"/>
                  </a:ext>
                </a:extLst>
              </p:cNvPr>
              <p:cNvPicPr/>
              <p:nvPr/>
            </p:nvPicPr>
            <p:blipFill>
              <a:blip r:embed="rId23"/>
              <a:stretch>
                <a:fillRect/>
              </a:stretch>
            </p:blipFill>
            <p:spPr>
              <a:xfrm>
                <a:off x="199680" y="3528940"/>
                <a:ext cx="4705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F74F0837-DB17-9AA6-E9F2-627FD3B27D03}"/>
                  </a:ext>
                </a:extLst>
              </p14:cNvPr>
              <p14:cNvContentPartPr/>
              <p14:nvPr/>
            </p14:nvContentPartPr>
            <p14:xfrm>
              <a:off x="2269320" y="3840340"/>
              <a:ext cx="2857680" cy="61920"/>
            </p14:xfrm>
          </p:contentPart>
        </mc:Choice>
        <mc:Fallback>
          <p:pic>
            <p:nvPicPr>
              <p:cNvPr id="16" name="Ink 15">
                <a:extLst>
                  <a:ext uri="{FF2B5EF4-FFF2-40B4-BE49-F238E27FC236}">
                    <a16:creationId xmlns:a16="http://schemas.microsoft.com/office/drawing/2014/main" id="{F74F0837-DB17-9AA6-E9F2-627FD3B27D03}"/>
                  </a:ext>
                </a:extLst>
              </p:cNvPr>
              <p:cNvPicPr/>
              <p:nvPr/>
            </p:nvPicPr>
            <p:blipFill>
              <a:blip r:embed="rId25"/>
              <a:stretch>
                <a:fillRect/>
              </a:stretch>
            </p:blipFill>
            <p:spPr>
              <a:xfrm>
                <a:off x="2251680" y="3822700"/>
                <a:ext cx="2893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F17D497D-53D0-2AF7-6470-F9FFB7361A03}"/>
                  </a:ext>
                </a:extLst>
              </p14:cNvPr>
              <p14:cNvContentPartPr/>
              <p14:nvPr/>
            </p14:nvContentPartPr>
            <p14:xfrm>
              <a:off x="309120" y="4040860"/>
              <a:ext cx="316800" cy="293760"/>
            </p14:xfrm>
          </p:contentPart>
        </mc:Choice>
        <mc:Fallback>
          <p:pic>
            <p:nvPicPr>
              <p:cNvPr id="17" name="Ink 16">
                <a:extLst>
                  <a:ext uri="{FF2B5EF4-FFF2-40B4-BE49-F238E27FC236}">
                    <a16:creationId xmlns:a16="http://schemas.microsoft.com/office/drawing/2014/main" id="{F17D497D-53D0-2AF7-6470-F9FFB7361A03}"/>
                  </a:ext>
                </a:extLst>
              </p:cNvPr>
              <p:cNvPicPr/>
              <p:nvPr/>
            </p:nvPicPr>
            <p:blipFill>
              <a:blip r:embed="rId27"/>
              <a:stretch>
                <a:fillRect/>
              </a:stretch>
            </p:blipFill>
            <p:spPr>
              <a:xfrm>
                <a:off x="291120" y="4022860"/>
                <a:ext cx="35244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A223741D-7DB6-A608-05C5-72ED70D38971}"/>
                  </a:ext>
                </a:extLst>
              </p14:cNvPr>
              <p14:cNvContentPartPr/>
              <p14:nvPr/>
            </p14:nvContentPartPr>
            <p14:xfrm>
              <a:off x="6576360" y="4400860"/>
              <a:ext cx="1666440" cy="60840"/>
            </p14:xfrm>
          </p:contentPart>
        </mc:Choice>
        <mc:Fallback>
          <p:pic>
            <p:nvPicPr>
              <p:cNvPr id="18" name="Ink 17">
                <a:extLst>
                  <a:ext uri="{FF2B5EF4-FFF2-40B4-BE49-F238E27FC236}">
                    <a16:creationId xmlns:a16="http://schemas.microsoft.com/office/drawing/2014/main" id="{A223741D-7DB6-A608-05C5-72ED70D38971}"/>
                  </a:ext>
                </a:extLst>
              </p:cNvPr>
              <p:cNvPicPr/>
              <p:nvPr/>
            </p:nvPicPr>
            <p:blipFill>
              <a:blip r:embed="rId29"/>
              <a:stretch>
                <a:fillRect/>
              </a:stretch>
            </p:blipFill>
            <p:spPr>
              <a:xfrm>
                <a:off x="6558360" y="4382860"/>
                <a:ext cx="1702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983D4F01-037F-1087-6C18-4D171BF85FF2}"/>
                  </a:ext>
                </a:extLst>
              </p14:cNvPr>
              <p14:cNvContentPartPr/>
              <p14:nvPr/>
            </p14:nvContentPartPr>
            <p14:xfrm>
              <a:off x="1030200" y="4648180"/>
              <a:ext cx="4832280" cy="127440"/>
            </p14:xfrm>
          </p:contentPart>
        </mc:Choice>
        <mc:Fallback>
          <p:pic>
            <p:nvPicPr>
              <p:cNvPr id="19" name="Ink 18">
                <a:extLst>
                  <a:ext uri="{FF2B5EF4-FFF2-40B4-BE49-F238E27FC236}">
                    <a16:creationId xmlns:a16="http://schemas.microsoft.com/office/drawing/2014/main" id="{983D4F01-037F-1087-6C18-4D171BF85FF2}"/>
                  </a:ext>
                </a:extLst>
              </p:cNvPr>
              <p:cNvPicPr/>
              <p:nvPr/>
            </p:nvPicPr>
            <p:blipFill>
              <a:blip r:embed="rId31"/>
              <a:stretch>
                <a:fillRect/>
              </a:stretch>
            </p:blipFill>
            <p:spPr>
              <a:xfrm>
                <a:off x="1012560" y="4630180"/>
                <a:ext cx="4867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BF3DDADA-FA6F-291D-058B-312713B4544F}"/>
                  </a:ext>
                </a:extLst>
              </p14:cNvPr>
              <p14:cNvContentPartPr/>
              <p14:nvPr/>
            </p14:nvContentPartPr>
            <p14:xfrm>
              <a:off x="6546120" y="5012140"/>
              <a:ext cx="1947240" cy="98280"/>
            </p14:xfrm>
          </p:contentPart>
        </mc:Choice>
        <mc:Fallback>
          <p:pic>
            <p:nvPicPr>
              <p:cNvPr id="20" name="Ink 19">
                <a:extLst>
                  <a:ext uri="{FF2B5EF4-FFF2-40B4-BE49-F238E27FC236}">
                    <a16:creationId xmlns:a16="http://schemas.microsoft.com/office/drawing/2014/main" id="{BF3DDADA-FA6F-291D-058B-312713B4544F}"/>
                  </a:ext>
                </a:extLst>
              </p:cNvPr>
              <p:cNvPicPr/>
              <p:nvPr/>
            </p:nvPicPr>
            <p:blipFill>
              <a:blip r:embed="rId33"/>
              <a:stretch>
                <a:fillRect/>
              </a:stretch>
            </p:blipFill>
            <p:spPr>
              <a:xfrm>
                <a:off x="6528480" y="4994140"/>
                <a:ext cx="1982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28FB7B6A-49C8-6899-D4CB-6214EF58ECD1}"/>
                  </a:ext>
                </a:extLst>
              </p14:cNvPr>
              <p14:cNvContentPartPr/>
              <p14:nvPr/>
            </p14:nvContentPartPr>
            <p14:xfrm>
              <a:off x="1036680" y="5282860"/>
              <a:ext cx="975600" cy="45000"/>
            </p14:xfrm>
          </p:contentPart>
        </mc:Choice>
        <mc:Fallback>
          <p:pic>
            <p:nvPicPr>
              <p:cNvPr id="21" name="Ink 20">
                <a:extLst>
                  <a:ext uri="{FF2B5EF4-FFF2-40B4-BE49-F238E27FC236}">
                    <a16:creationId xmlns:a16="http://schemas.microsoft.com/office/drawing/2014/main" id="{28FB7B6A-49C8-6899-D4CB-6214EF58ECD1}"/>
                  </a:ext>
                </a:extLst>
              </p:cNvPr>
              <p:cNvPicPr/>
              <p:nvPr/>
            </p:nvPicPr>
            <p:blipFill>
              <a:blip r:embed="rId35"/>
              <a:stretch>
                <a:fillRect/>
              </a:stretch>
            </p:blipFill>
            <p:spPr>
              <a:xfrm>
                <a:off x="1018680" y="5265220"/>
                <a:ext cx="10112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F9E62CE2-A301-9905-BCE3-847C65E2C2EC}"/>
                  </a:ext>
                </a:extLst>
              </p14:cNvPr>
              <p14:cNvContentPartPr/>
              <p14:nvPr/>
            </p14:nvContentPartPr>
            <p14:xfrm>
              <a:off x="368160" y="5249020"/>
              <a:ext cx="323640" cy="282600"/>
            </p14:xfrm>
          </p:contentPart>
        </mc:Choice>
        <mc:Fallback>
          <p:pic>
            <p:nvPicPr>
              <p:cNvPr id="22" name="Ink 21">
                <a:extLst>
                  <a:ext uri="{FF2B5EF4-FFF2-40B4-BE49-F238E27FC236}">
                    <a16:creationId xmlns:a16="http://schemas.microsoft.com/office/drawing/2014/main" id="{F9E62CE2-A301-9905-BCE3-847C65E2C2EC}"/>
                  </a:ext>
                </a:extLst>
              </p:cNvPr>
              <p:cNvPicPr/>
              <p:nvPr/>
            </p:nvPicPr>
            <p:blipFill>
              <a:blip r:embed="rId37"/>
              <a:stretch>
                <a:fillRect/>
              </a:stretch>
            </p:blipFill>
            <p:spPr>
              <a:xfrm>
                <a:off x="350520" y="5231380"/>
                <a:ext cx="35928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CEA9E93D-63AB-4DA8-CF57-321A90A5243C}"/>
                  </a:ext>
                </a:extLst>
              </p14:cNvPr>
              <p14:cNvContentPartPr/>
              <p14:nvPr/>
            </p14:nvContentPartPr>
            <p14:xfrm>
              <a:off x="5911800" y="5584540"/>
              <a:ext cx="1337760" cy="33840"/>
            </p14:xfrm>
          </p:contentPart>
        </mc:Choice>
        <mc:Fallback>
          <p:pic>
            <p:nvPicPr>
              <p:cNvPr id="23" name="Ink 22">
                <a:extLst>
                  <a:ext uri="{FF2B5EF4-FFF2-40B4-BE49-F238E27FC236}">
                    <a16:creationId xmlns:a16="http://schemas.microsoft.com/office/drawing/2014/main" id="{CEA9E93D-63AB-4DA8-CF57-321A90A5243C}"/>
                  </a:ext>
                </a:extLst>
              </p:cNvPr>
              <p:cNvPicPr/>
              <p:nvPr/>
            </p:nvPicPr>
            <p:blipFill>
              <a:blip r:embed="rId39"/>
              <a:stretch>
                <a:fillRect/>
              </a:stretch>
            </p:blipFill>
            <p:spPr>
              <a:xfrm>
                <a:off x="5894160" y="5566540"/>
                <a:ext cx="1373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0B2D3509-3108-3E6C-C1C5-0CCC3CC449C6}"/>
                  </a:ext>
                </a:extLst>
              </p14:cNvPr>
              <p14:cNvContentPartPr/>
              <p14:nvPr/>
            </p14:nvContentPartPr>
            <p14:xfrm>
              <a:off x="3999480" y="5938420"/>
              <a:ext cx="1887120" cy="41400"/>
            </p14:xfrm>
          </p:contentPart>
        </mc:Choice>
        <mc:Fallback>
          <p:pic>
            <p:nvPicPr>
              <p:cNvPr id="24" name="Ink 23">
                <a:extLst>
                  <a:ext uri="{FF2B5EF4-FFF2-40B4-BE49-F238E27FC236}">
                    <a16:creationId xmlns:a16="http://schemas.microsoft.com/office/drawing/2014/main" id="{0B2D3509-3108-3E6C-C1C5-0CCC3CC449C6}"/>
                  </a:ext>
                </a:extLst>
              </p:cNvPr>
              <p:cNvPicPr/>
              <p:nvPr/>
            </p:nvPicPr>
            <p:blipFill>
              <a:blip r:embed="rId41"/>
              <a:stretch>
                <a:fillRect/>
              </a:stretch>
            </p:blipFill>
            <p:spPr>
              <a:xfrm>
                <a:off x="3981840" y="5920420"/>
                <a:ext cx="1922760" cy="77040"/>
              </a:xfrm>
              <a:prstGeom prst="rect">
                <a:avLst/>
              </a:prstGeom>
            </p:spPr>
          </p:pic>
        </mc:Fallback>
      </mc:AlternateContent>
    </p:spTree>
    <p:extLst>
      <p:ext uri="{BB962C8B-B14F-4D97-AF65-F5344CB8AC3E}">
        <p14:creationId xmlns:p14="http://schemas.microsoft.com/office/powerpoint/2010/main" val="2266237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678805"/>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58775" y="190498"/>
            <a:ext cx="8997950" cy="5324535"/>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Rashi on Isaiah 40:13 Parts 1-2</a:t>
            </a:r>
            <a:endParaRPr lang="en-US" sz="4800" b="0">
              <a:solidFill>
                <a:srgbClr val="FFC000"/>
              </a:solidFill>
              <a:effectLst/>
              <a:cs typeface="+mj-cs"/>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מי תכן.</a:t>
            </a:r>
            <a:r>
              <a:rPr lang="he-IL" sz="2400" b="0" i="0" u="none" strike="noStrike">
                <a:solidFill>
                  <a:srgbClr val="FFFF00"/>
                </a:solidFill>
                <a:effectLst/>
                <a:latin typeface="Arial" panose="020B0604020202020204" pitchFamily="34" charset="0"/>
                <a:cs typeface="+mj-cs"/>
              </a:rPr>
              <a:t> את רוח הקודש בפי הנביאים ה' תכנו וכדאי הוא להאמן:</a:t>
            </a:r>
            <a:endParaRPr lang="he-IL" sz="36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cs typeface="+mj-cs"/>
              </a:rPr>
              <a:t>Who meted</a:t>
            </a:r>
            <a:r>
              <a:rPr lang="en-US" sz="2400" b="0" i="0" u="none" strike="noStrike">
                <a:solidFill>
                  <a:srgbClr val="FFC000"/>
                </a:solidFill>
                <a:effectLst/>
                <a:latin typeface="Arial" panose="020B0604020202020204" pitchFamily="34" charset="0"/>
                <a:cs typeface="+mj-cs"/>
              </a:rPr>
              <a:t> the Holy Spirit in the mouth of the prophets? The Lord prepared it, and He is worthy of belief.</a:t>
            </a:r>
            <a:endParaRPr lang="en-US" sz="3600" b="0">
              <a:solidFill>
                <a:srgbClr val="FFC000"/>
              </a:solidFill>
              <a:effectLst/>
              <a:cs typeface="+mj-cs"/>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ואיש עצתו יודיענו.</a:t>
            </a:r>
            <a:r>
              <a:rPr lang="he-IL" sz="2400" b="0" i="0" u="none" strike="noStrike">
                <a:solidFill>
                  <a:srgbClr val="FFFF00"/>
                </a:solidFill>
                <a:effectLst/>
                <a:latin typeface="Arial" panose="020B0604020202020204" pitchFamily="34" charset="0"/>
                <a:cs typeface="+mj-cs"/>
              </a:rPr>
              <a:t> רוחו כן ת"י ולפי משמעו ואיש עצתו מוסב לראש המקרא מי תכן את רוחו ומי איש עצתו אשר יודיענו להקב"ה עצה:</a:t>
            </a:r>
            <a:endParaRPr lang="he-IL" sz="36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cs typeface="+mj-cs"/>
              </a:rPr>
              <a:t>and His adviser who informs Him</a:t>
            </a:r>
            <a:r>
              <a:rPr lang="en-US" sz="2400" b="0" i="0" u="none" strike="noStrike">
                <a:solidFill>
                  <a:srgbClr val="FFC000"/>
                </a:solidFill>
                <a:effectLst/>
                <a:latin typeface="Arial" panose="020B0604020202020204" pitchFamily="34" charset="0"/>
                <a:cs typeface="+mj-cs"/>
              </a:rPr>
              <a:t> [and the one with whom He takes counsel He informs] of His spirit. So did Jonathan render it. [Who meted out the spirit? The Lord, and the one with whom He takes counsel He informs him, i.e., the righteous in whom God confides, He informs of His plans for the future.] But, according to its context, </a:t>
            </a:r>
            <a:r>
              <a:rPr lang="he-IL" sz="2400" b="0" i="0" u="none" strike="noStrike">
                <a:solidFill>
                  <a:srgbClr val="FFFF00"/>
                </a:solidFill>
                <a:effectLst/>
                <a:latin typeface="Arial" panose="020B0604020202020204" pitchFamily="34" charset="0"/>
                <a:cs typeface="+mj-cs"/>
              </a:rPr>
              <a:t>וְאִישׁ עֲצָתוֹ </a:t>
            </a:r>
            <a:r>
              <a:rPr lang="en-US" sz="2400" b="0" i="0" u="none" strike="noStrike">
                <a:solidFill>
                  <a:srgbClr val="FFFF00"/>
                </a:solidFill>
                <a:effectLst/>
                <a:latin typeface="Arial" panose="020B0604020202020204" pitchFamily="34" charset="0"/>
                <a:cs typeface="+mj-cs"/>
              </a:rPr>
              <a:t> </a:t>
            </a:r>
            <a:r>
              <a:rPr lang="en-US" sz="2400" b="0" i="0" u="none" strike="noStrike">
                <a:solidFill>
                  <a:srgbClr val="FFC000"/>
                </a:solidFill>
                <a:effectLst/>
                <a:latin typeface="Arial" panose="020B0604020202020204" pitchFamily="34" charset="0"/>
                <a:cs typeface="+mj-cs"/>
              </a:rPr>
              <a:t>refers back to the beginning of the verse. Who meted out His spirit and who is His adviser who informs the Holy One, blessed be He, of counsel?</a:t>
            </a:r>
            <a:endParaRPr lang="en-US" sz="3600" b="0">
              <a:solidFill>
                <a:srgbClr val="FFC000"/>
              </a:solidFill>
              <a:effectLst/>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CEFBAE2F-B31A-C01C-880F-F5A95B151339}"/>
              </a:ext>
            </a:extLst>
          </p:cNvPr>
          <p:cNvGrpSpPr/>
          <p:nvPr/>
        </p:nvGrpSpPr>
        <p:grpSpPr>
          <a:xfrm>
            <a:off x="6868680" y="1363180"/>
            <a:ext cx="898560" cy="48240"/>
            <a:chOff x="6868680" y="1363180"/>
            <a:chExt cx="898560" cy="482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6573855-AA92-C061-D80F-676ACCB889E2}"/>
                    </a:ext>
                  </a:extLst>
                </p14:cNvPr>
                <p14:cNvContentPartPr/>
                <p14:nvPr/>
              </p14:nvContentPartPr>
              <p14:xfrm>
                <a:off x="7506240" y="1395220"/>
                <a:ext cx="40320" cy="16200"/>
              </p14:xfrm>
            </p:contentPart>
          </mc:Choice>
          <mc:Fallback>
            <p:pic>
              <p:nvPicPr>
                <p:cNvPr id="2" name="Ink 1">
                  <a:extLst>
                    <a:ext uri="{FF2B5EF4-FFF2-40B4-BE49-F238E27FC236}">
                      <a16:creationId xmlns:a16="http://schemas.microsoft.com/office/drawing/2014/main" id="{36573855-AA92-C061-D80F-676ACCB889E2}"/>
                    </a:ext>
                  </a:extLst>
                </p:cNvPr>
                <p:cNvPicPr/>
                <p:nvPr/>
              </p:nvPicPr>
              <p:blipFill>
                <a:blip r:embed="rId5"/>
                <a:stretch>
                  <a:fillRect/>
                </a:stretch>
              </p:blipFill>
              <p:spPr>
                <a:xfrm>
                  <a:off x="7488600" y="1377580"/>
                  <a:ext cx="759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BD0640E-09D2-422C-661A-99F0E8F1ABDB}"/>
                    </a:ext>
                  </a:extLst>
                </p14:cNvPr>
                <p14:cNvContentPartPr/>
                <p14:nvPr/>
              </p14:nvContentPartPr>
              <p14:xfrm>
                <a:off x="6868680" y="1363180"/>
                <a:ext cx="898560" cy="27360"/>
              </p14:xfrm>
            </p:contentPart>
          </mc:Choice>
          <mc:Fallback>
            <p:pic>
              <p:nvPicPr>
                <p:cNvPr id="4" name="Ink 3">
                  <a:extLst>
                    <a:ext uri="{FF2B5EF4-FFF2-40B4-BE49-F238E27FC236}">
                      <a16:creationId xmlns:a16="http://schemas.microsoft.com/office/drawing/2014/main" id="{0BD0640E-09D2-422C-661A-99F0E8F1ABDB}"/>
                    </a:ext>
                  </a:extLst>
                </p:cNvPr>
                <p:cNvPicPr/>
                <p:nvPr/>
              </p:nvPicPr>
              <p:blipFill>
                <a:blip r:embed="rId7"/>
                <a:stretch>
                  <a:fillRect/>
                </a:stretch>
              </p:blipFill>
              <p:spPr>
                <a:xfrm>
                  <a:off x="6851040" y="1345540"/>
                  <a:ext cx="93420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B9AC730-36ED-E45B-3F0C-7EB874A1A1A3}"/>
                  </a:ext>
                </a:extLst>
              </p14:cNvPr>
              <p14:cNvContentPartPr/>
              <p14:nvPr/>
            </p14:nvContentPartPr>
            <p14:xfrm>
              <a:off x="549600" y="1373980"/>
              <a:ext cx="7266960" cy="87120"/>
            </p14:xfrm>
          </p:contentPart>
        </mc:Choice>
        <mc:Fallback>
          <p:pic>
            <p:nvPicPr>
              <p:cNvPr id="7" name="Ink 6">
                <a:extLst>
                  <a:ext uri="{FF2B5EF4-FFF2-40B4-BE49-F238E27FC236}">
                    <a16:creationId xmlns:a16="http://schemas.microsoft.com/office/drawing/2014/main" id="{1B9AC730-36ED-E45B-3F0C-7EB874A1A1A3}"/>
                  </a:ext>
                </a:extLst>
              </p:cNvPr>
              <p:cNvPicPr/>
              <p:nvPr/>
            </p:nvPicPr>
            <p:blipFill>
              <a:blip r:embed="rId9"/>
              <a:stretch>
                <a:fillRect/>
              </a:stretch>
            </p:blipFill>
            <p:spPr>
              <a:xfrm>
                <a:off x="531960" y="1356340"/>
                <a:ext cx="7302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043DABE0-A4A8-DDD3-11D9-239616E9383D}"/>
                  </a:ext>
                </a:extLst>
              </p14:cNvPr>
              <p14:cNvContentPartPr/>
              <p14:nvPr/>
            </p14:nvContentPartPr>
            <p14:xfrm>
              <a:off x="6795600" y="3200980"/>
              <a:ext cx="1130400" cy="56520"/>
            </p14:xfrm>
          </p:contentPart>
        </mc:Choice>
        <mc:Fallback>
          <p:pic>
            <p:nvPicPr>
              <p:cNvPr id="9" name="Ink 8">
                <a:extLst>
                  <a:ext uri="{FF2B5EF4-FFF2-40B4-BE49-F238E27FC236}">
                    <a16:creationId xmlns:a16="http://schemas.microsoft.com/office/drawing/2014/main" id="{043DABE0-A4A8-DDD3-11D9-239616E9383D}"/>
                  </a:ext>
                </a:extLst>
              </p:cNvPr>
              <p:cNvPicPr/>
              <p:nvPr/>
            </p:nvPicPr>
            <p:blipFill>
              <a:blip r:embed="rId11"/>
              <a:stretch>
                <a:fillRect/>
              </a:stretch>
            </p:blipFill>
            <p:spPr>
              <a:xfrm>
                <a:off x="6777600" y="3182980"/>
                <a:ext cx="1166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167A100E-9B48-A13D-FCFF-C9232127AD78}"/>
                  </a:ext>
                </a:extLst>
              </p14:cNvPr>
              <p14:cNvContentPartPr/>
              <p14:nvPr/>
            </p14:nvContentPartPr>
            <p14:xfrm>
              <a:off x="5377200" y="3981100"/>
              <a:ext cx="3372480" cy="51840"/>
            </p14:xfrm>
          </p:contentPart>
        </mc:Choice>
        <mc:Fallback>
          <p:pic>
            <p:nvPicPr>
              <p:cNvPr id="12" name="Ink 11">
                <a:extLst>
                  <a:ext uri="{FF2B5EF4-FFF2-40B4-BE49-F238E27FC236}">
                    <a16:creationId xmlns:a16="http://schemas.microsoft.com/office/drawing/2014/main" id="{167A100E-9B48-A13D-FCFF-C9232127AD78}"/>
                  </a:ext>
                </a:extLst>
              </p:cNvPr>
              <p:cNvPicPr/>
              <p:nvPr/>
            </p:nvPicPr>
            <p:blipFill>
              <a:blip r:embed="rId13"/>
              <a:stretch>
                <a:fillRect/>
              </a:stretch>
            </p:blipFill>
            <p:spPr>
              <a:xfrm>
                <a:off x="5359200" y="3963460"/>
                <a:ext cx="3408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A7CCFB50-1C93-204C-9C3B-8837891D4DAB}"/>
                  </a:ext>
                </a:extLst>
              </p14:cNvPr>
              <p14:cNvContentPartPr/>
              <p14:nvPr/>
            </p14:nvContentPartPr>
            <p14:xfrm>
              <a:off x="394800" y="4315540"/>
              <a:ext cx="1219320" cy="67680"/>
            </p14:xfrm>
          </p:contentPart>
        </mc:Choice>
        <mc:Fallback>
          <p:pic>
            <p:nvPicPr>
              <p:cNvPr id="13" name="Ink 12">
                <a:extLst>
                  <a:ext uri="{FF2B5EF4-FFF2-40B4-BE49-F238E27FC236}">
                    <a16:creationId xmlns:a16="http://schemas.microsoft.com/office/drawing/2014/main" id="{A7CCFB50-1C93-204C-9C3B-8837891D4DAB}"/>
                  </a:ext>
                </a:extLst>
              </p:cNvPr>
              <p:cNvPicPr/>
              <p:nvPr/>
            </p:nvPicPr>
            <p:blipFill>
              <a:blip r:embed="rId15"/>
              <a:stretch>
                <a:fillRect/>
              </a:stretch>
            </p:blipFill>
            <p:spPr>
              <a:xfrm>
                <a:off x="376800" y="4297540"/>
                <a:ext cx="1254960" cy="103320"/>
              </a:xfrm>
              <a:prstGeom prst="rect">
                <a:avLst/>
              </a:prstGeom>
            </p:spPr>
          </p:pic>
        </mc:Fallback>
      </mc:AlternateContent>
      <p:grpSp>
        <p:nvGrpSpPr>
          <p:cNvPr id="17" name="Group 16">
            <a:extLst>
              <a:ext uri="{FF2B5EF4-FFF2-40B4-BE49-F238E27FC236}">
                <a16:creationId xmlns:a16="http://schemas.microsoft.com/office/drawing/2014/main" id="{F559482B-AE6A-E07A-35ED-C764DB2CD02D}"/>
              </a:ext>
            </a:extLst>
          </p:cNvPr>
          <p:cNvGrpSpPr/>
          <p:nvPr/>
        </p:nvGrpSpPr>
        <p:grpSpPr>
          <a:xfrm>
            <a:off x="5722800" y="5033020"/>
            <a:ext cx="2948400" cy="121320"/>
            <a:chOff x="5722800" y="5033020"/>
            <a:chExt cx="2948400" cy="12132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D0297B2D-72EE-270A-26C1-2051644B05FF}"/>
                    </a:ext>
                  </a:extLst>
                </p14:cNvPr>
                <p14:cNvContentPartPr/>
                <p14:nvPr/>
              </p14:nvContentPartPr>
              <p14:xfrm>
                <a:off x="5722800" y="5033020"/>
                <a:ext cx="774720" cy="57240"/>
              </p14:xfrm>
            </p:contentPart>
          </mc:Choice>
          <mc:Fallback>
            <p:pic>
              <p:nvPicPr>
                <p:cNvPr id="14" name="Ink 13">
                  <a:extLst>
                    <a:ext uri="{FF2B5EF4-FFF2-40B4-BE49-F238E27FC236}">
                      <a16:creationId xmlns:a16="http://schemas.microsoft.com/office/drawing/2014/main" id="{D0297B2D-72EE-270A-26C1-2051644B05FF}"/>
                    </a:ext>
                  </a:extLst>
                </p:cNvPr>
                <p:cNvPicPr/>
                <p:nvPr/>
              </p:nvPicPr>
              <p:blipFill>
                <a:blip r:embed="rId17"/>
                <a:stretch>
                  <a:fillRect/>
                </a:stretch>
              </p:blipFill>
              <p:spPr>
                <a:xfrm>
                  <a:off x="5705160" y="5015020"/>
                  <a:ext cx="810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DC915046-41A9-CCCC-653F-385619254E41}"/>
                    </a:ext>
                  </a:extLst>
                </p14:cNvPr>
                <p14:cNvContentPartPr/>
                <p14:nvPr/>
              </p14:nvContentPartPr>
              <p14:xfrm>
                <a:off x="7711440" y="5126620"/>
                <a:ext cx="959760" cy="27720"/>
              </p14:xfrm>
            </p:contentPart>
          </mc:Choice>
          <mc:Fallback>
            <p:pic>
              <p:nvPicPr>
                <p:cNvPr id="15" name="Ink 14">
                  <a:extLst>
                    <a:ext uri="{FF2B5EF4-FFF2-40B4-BE49-F238E27FC236}">
                      <a16:creationId xmlns:a16="http://schemas.microsoft.com/office/drawing/2014/main" id="{DC915046-41A9-CCCC-653F-385619254E41}"/>
                    </a:ext>
                  </a:extLst>
                </p:cNvPr>
                <p:cNvPicPr/>
                <p:nvPr/>
              </p:nvPicPr>
              <p:blipFill>
                <a:blip r:embed="rId19"/>
                <a:stretch>
                  <a:fillRect/>
                </a:stretch>
              </p:blipFill>
              <p:spPr>
                <a:xfrm>
                  <a:off x="7693440" y="5108980"/>
                  <a:ext cx="995400" cy="6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A9E3D45B-AD45-3D32-9FE8-C0DF2E418B53}"/>
                  </a:ext>
                </a:extLst>
              </p14:cNvPr>
              <p14:cNvContentPartPr/>
              <p14:nvPr/>
            </p14:nvContentPartPr>
            <p14:xfrm>
              <a:off x="992760" y="5427220"/>
              <a:ext cx="4245840" cy="68760"/>
            </p14:xfrm>
          </p:contentPart>
        </mc:Choice>
        <mc:Fallback>
          <p:pic>
            <p:nvPicPr>
              <p:cNvPr id="16" name="Ink 15">
                <a:extLst>
                  <a:ext uri="{FF2B5EF4-FFF2-40B4-BE49-F238E27FC236}">
                    <a16:creationId xmlns:a16="http://schemas.microsoft.com/office/drawing/2014/main" id="{A9E3D45B-AD45-3D32-9FE8-C0DF2E418B53}"/>
                  </a:ext>
                </a:extLst>
              </p:cNvPr>
              <p:cNvPicPr/>
              <p:nvPr/>
            </p:nvPicPr>
            <p:blipFill>
              <a:blip r:embed="rId21"/>
              <a:stretch>
                <a:fillRect/>
              </a:stretch>
            </p:blipFill>
            <p:spPr>
              <a:xfrm>
                <a:off x="975120" y="5409580"/>
                <a:ext cx="4281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69399D3E-9846-36B2-D99A-6CB7C4F27588}"/>
                  </a:ext>
                </a:extLst>
              </p14:cNvPr>
              <p14:cNvContentPartPr/>
              <p14:nvPr/>
            </p14:nvContentPartPr>
            <p14:xfrm>
              <a:off x="3232680" y="625180"/>
              <a:ext cx="847080" cy="127440"/>
            </p14:xfrm>
          </p:contentPart>
        </mc:Choice>
        <mc:Fallback>
          <p:pic>
            <p:nvPicPr>
              <p:cNvPr id="18" name="Ink 17">
                <a:extLst>
                  <a:ext uri="{FF2B5EF4-FFF2-40B4-BE49-F238E27FC236}">
                    <a16:creationId xmlns:a16="http://schemas.microsoft.com/office/drawing/2014/main" id="{69399D3E-9846-36B2-D99A-6CB7C4F27588}"/>
                  </a:ext>
                </a:extLst>
              </p:cNvPr>
              <p:cNvPicPr/>
              <p:nvPr/>
            </p:nvPicPr>
            <p:blipFill>
              <a:blip r:embed="rId23"/>
              <a:stretch>
                <a:fillRect/>
              </a:stretch>
            </p:blipFill>
            <p:spPr>
              <a:xfrm>
                <a:off x="3214680" y="607180"/>
                <a:ext cx="882720" cy="163080"/>
              </a:xfrm>
              <a:prstGeom prst="rect">
                <a:avLst/>
              </a:prstGeom>
            </p:spPr>
          </p:pic>
        </mc:Fallback>
      </mc:AlternateContent>
    </p:spTree>
    <p:extLst>
      <p:ext uri="{BB962C8B-B14F-4D97-AF65-F5344CB8AC3E}">
        <p14:creationId xmlns:p14="http://schemas.microsoft.com/office/powerpoint/2010/main" val="2984277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346399"/>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03291"/>
            <a:ext cx="11693525" cy="6001643"/>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Akeidat Yitzchak 50:1:4</a:t>
            </a:r>
          </a:p>
          <a:p>
            <a:pPr rtl="0">
              <a:spcBef>
                <a:spcPts val="0"/>
              </a:spcBef>
              <a:spcAft>
                <a:spcPts val="0"/>
              </a:spcAft>
            </a:pPr>
            <a:r>
              <a:rPr lang="en-US" i="0" u="none" strike="noStrike">
                <a:solidFill>
                  <a:srgbClr val="FFC000"/>
                </a:solidFill>
                <a:effectLst/>
                <a:latin typeface="Arial" panose="020B0604020202020204" pitchFamily="34" charset="0"/>
              </a:rPr>
              <a:t>The pains taken when constructing a shelter reflect the purpose that shelter is to serve. If the shelter is to be no more than a temporary hut shielding shepherds against the heat of the sun, its materials and the care expended on its construction will be minimal. If, however, it is to serve as an all year residence, the utmost care will be taken to construct it of durable materials and to ensure precise workmanship. Similarly, bodily attributes such as hair, smoothness of skin, clarity of voice, none of which perform vital functions, often deteriorate at a rapid pace. Vital physical attributes such as the heart, digestive system, etc., will be observed to have been constructed of a far more durable nature. Nations whose continued existence in history G-d considered vital, have been given the Torah and commandments, whereas those nations whose future was considered marginal, were only given seven commandments, as if to indicate that their historic lease on life was relatively brief, when compared with that of Israel. Compare </a:t>
            </a:r>
            <a:r>
              <a:rPr lang="en-US" i="0" u="none" strike="noStrike">
                <a:solidFill>
                  <a:srgbClr val="00B0F0"/>
                </a:solidFill>
                <a:effectLst/>
                <a:latin typeface="Arial" panose="020B0604020202020204" pitchFamily="34" charset="0"/>
              </a:rPr>
              <a:t>Isaiah 40, 15, "here the nations are like a drop fallen from the bucket." </a:t>
            </a:r>
            <a:r>
              <a:rPr lang="en-US" i="0" u="none" strike="noStrike">
                <a:solidFill>
                  <a:srgbClr val="FFC000"/>
                </a:solidFill>
                <a:effectLst/>
                <a:latin typeface="Arial" panose="020B0604020202020204" pitchFamily="34" charset="0"/>
              </a:rPr>
              <a:t>On the other hand, concerning Israel, G-d said </a:t>
            </a:r>
            <a:r>
              <a:rPr lang="en-US" i="0" u="none" strike="noStrike">
                <a:solidFill>
                  <a:srgbClr val="00B0F0"/>
                </a:solidFill>
                <a:effectLst/>
                <a:latin typeface="Arial" panose="020B0604020202020204" pitchFamily="34" charset="0"/>
              </a:rPr>
              <a:t>"Place these My words on your hearts.. so that your days on earth will endure a long time.</a:t>
            </a:r>
            <a:r>
              <a:rPr lang="en-US" i="0" u="none" strike="noStrike">
                <a:solidFill>
                  <a:srgbClr val="FFC000"/>
                </a:solidFill>
                <a:effectLst/>
                <a:latin typeface="Arial" panose="020B0604020202020204" pitchFamily="34" charset="0"/>
              </a:rPr>
              <a:t> (</a:t>
            </a:r>
            <a:r>
              <a:rPr lang="en-US" i="0" u="none" strike="noStrike">
                <a:solidFill>
                  <a:srgbClr val="00B0F0"/>
                </a:solidFill>
                <a:effectLst/>
                <a:latin typeface="Arial" panose="020B0604020202020204" pitchFamily="34" charset="0"/>
              </a:rPr>
              <a:t>Deut. 11,18-21</a:t>
            </a:r>
            <a:r>
              <a:rPr lang="en-US" i="0" u="none" strike="noStrike">
                <a:solidFill>
                  <a:srgbClr val="FFC000"/>
                </a:solidFill>
                <a:effectLst/>
                <a:latin typeface="Arial" panose="020B0604020202020204" pitchFamily="34" charset="0"/>
              </a:rPr>
              <a:t>) In view of the above, it becomes difficult to understand why the Torah has expended so much ink and parchment in detailing everything about the tabernacle, since it was not to be a permanent structure. Since the tabernacle was to serve only as a temporary abode while Israel was on the way to the holy land and until a permanent temple would be built, all these detailed instructions are hard to comprehend. Had it not been for the sin of the spies, Israel would have entered the holy land at once, and construction of the permanent temple would have begun at once. When one compares the brief reference in Chronicles concerning the blueprint for the permanent temple, the contrast becomes even more startling. One would have expected a wealth of detail either in the book of Kings or in Chronicles, if these events had been described according to normal usage, (compare </a:t>
            </a:r>
            <a:r>
              <a:rPr lang="en-US" i="0" u="none" strike="noStrike">
                <a:solidFill>
                  <a:srgbClr val="00B0F0"/>
                </a:solidFill>
                <a:effectLst/>
                <a:latin typeface="Arial" panose="020B0604020202020204" pitchFamily="34" charset="0"/>
              </a:rPr>
              <a:t>Chronicles I chapter 28</a:t>
            </a:r>
            <a:r>
              <a:rPr lang="en-US" i="0" u="none" strike="noStrike">
                <a:solidFill>
                  <a:srgbClr val="FFC000"/>
                </a:solidFill>
                <a:effectLst/>
                <a:latin typeface="Arial" panose="020B0604020202020204" pitchFamily="34" charset="0"/>
              </a:rPr>
              <a:t>)</a:t>
            </a:r>
            <a:endParaRPr lang="en-US" sz="2400">
              <a:solidFill>
                <a:srgbClr val="FFC000"/>
              </a:solidFill>
              <a:effectLst/>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40004DA-8F70-4D13-A560-4AA70612FFEC}"/>
                  </a:ext>
                </a:extLst>
              </p14:cNvPr>
              <p14:cNvContentPartPr/>
              <p14:nvPr/>
            </p14:nvContentPartPr>
            <p14:xfrm>
              <a:off x="2779800" y="3241660"/>
              <a:ext cx="623160" cy="51840"/>
            </p14:xfrm>
          </p:contentPart>
        </mc:Choice>
        <mc:Fallback>
          <p:pic>
            <p:nvPicPr>
              <p:cNvPr id="2" name="Ink 1">
                <a:extLst>
                  <a:ext uri="{FF2B5EF4-FFF2-40B4-BE49-F238E27FC236}">
                    <a16:creationId xmlns:a16="http://schemas.microsoft.com/office/drawing/2014/main" id="{040004DA-8F70-4D13-A560-4AA70612FFEC}"/>
                  </a:ext>
                </a:extLst>
              </p:cNvPr>
              <p:cNvPicPr/>
              <p:nvPr/>
            </p:nvPicPr>
            <p:blipFill>
              <a:blip r:embed="rId5"/>
              <a:stretch>
                <a:fillRect/>
              </a:stretch>
            </p:blipFill>
            <p:spPr>
              <a:xfrm>
                <a:off x="2761800" y="3224020"/>
                <a:ext cx="658800" cy="87480"/>
              </a:xfrm>
              <a:prstGeom prst="rect">
                <a:avLst/>
              </a:prstGeom>
            </p:spPr>
          </p:pic>
        </mc:Fallback>
      </mc:AlternateContent>
      <p:grpSp>
        <p:nvGrpSpPr>
          <p:cNvPr id="7" name="Group 6">
            <a:extLst>
              <a:ext uri="{FF2B5EF4-FFF2-40B4-BE49-F238E27FC236}">
                <a16:creationId xmlns:a16="http://schemas.microsoft.com/office/drawing/2014/main" id="{21E5DBA8-E64B-16E9-9C05-63A3C9FC8444}"/>
              </a:ext>
            </a:extLst>
          </p:cNvPr>
          <p:cNvGrpSpPr/>
          <p:nvPr/>
        </p:nvGrpSpPr>
        <p:grpSpPr>
          <a:xfrm>
            <a:off x="2264280" y="1591060"/>
            <a:ext cx="5317200" cy="60480"/>
            <a:chOff x="2264280" y="1591060"/>
            <a:chExt cx="5317200" cy="6048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164B49D-AE3C-4CBE-60FC-DF72C8958019}"/>
                    </a:ext>
                  </a:extLst>
                </p14:cNvPr>
                <p14:cNvContentPartPr/>
                <p14:nvPr/>
              </p14:nvContentPartPr>
              <p14:xfrm>
                <a:off x="2264280" y="1605820"/>
                <a:ext cx="1477440" cy="45720"/>
              </p14:xfrm>
            </p:contentPart>
          </mc:Choice>
          <mc:Fallback>
            <p:pic>
              <p:nvPicPr>
                <p:cNvPr id="4" name="Ink 3">
                  <a:extLst>
                    <a:ext uri="{FF2B5EF4-FFF2-40B4-BE49-F238E27FC236}">
                      <a16:creationId xmlns:a16="http://schemas.microsoft.com/office/drawing/2014/main" id="{7164B49D-AE3C-4CBE-60FC-DF72C8958019}"/>
                    </a:ext>
                  </a:extLst>
                </p:cNvPr>
                <p:cNvPicPr/>
                <p:nvPr/>
              </p:nvPicPr>
              <p:blipFill>
                <a:blip r:embed="rId7"/>
                <a:stretch>
                  <a:fillRect/>
                </a:stretch>
              </p:blipFill>
              <p:spPr>
                <a:xfrm>
                  <a:off x="2246280" y="1588180"/>
                  <a:ext cx="1513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56B04AA-59E8-7B8B-35D3-E22704A36928}"/>
                    </a:ext>
                  </a:extLst>
                </p14:cNvPr>
                <p14:cNvContentPartPr/>
                <p14:nvPr/>
              </p14:nvContentPartPr>
              <p14:xfrm>
                <a:off x="5647560" y="1591060"/>
                <a:ext cx="1933920" cy="48960"/>
              </p14:xfrm>
            </p:contentPart>
          </mc:Choice>
          <mc:Fallback>
            <p:pic>
              <p:nvPicPr>
                <p:cNvPr id="5" name="Ink 4">
                  <a:extLst>
                    <a:ext uri="{FF2B5EF4-FFF2-40B4-BE49-F238E27FC236}">
                      <a16:creationId xmlns:a16="http://schemas.microsoft.com/office/drawing/2014/main" id="{156B04AA-59E8-7B8B-35D3-E22704A36928}"/>
                    </a:ext>
                  </a:extLst>
                </p:cNvPr>
                <p:cNvPicPr/>
                <p:nvPr/>
              </p:nvPicPr>
              <p:blipFill>
                <a:blip r:embed="rId9"/>
                <a:stretch>
                  <a:fillRect/>
                </a:stretch>
              </p:blipFill>
              <p:spPr>
                <a:xfrm>
                  <a:off x="5629560" y="1573420"/>
                  <a:ext cx="1969560" cy="84600"/>
                </a:xfrm>
                <a:prstGeom prst="rect">
                  <a:avLst/>
                </a:prstGeom>
              </p:spPr>
            </p:pic>
          </mc:Fallback>
        </mc:AlternateContent>
      </p:grpSp>
      <p:grpSp>
        <p:nvGrpSpPr>
          <p:cNvPr id="12" name="Group 11">
            <a:extLst>
              <a:ext uri="{FF2B5EF4-FFF2-40B4-BE49-F238E27FC236}">
                <a16:creationId xmlns:a16="http://schemas.microsoft.com/office/drawing/2014/main" id="{C85BD73F-FA76-C832-9C85-835D5EE72DB8}"/>
              </a:ext>
            </a:extLst>
          </p:cNvPr>
          <p:cNvGrpSpPr/>
          <p:nvPr/>
        </p:nvGrpSpPr>
        <p:grpSpPr>
          <a:xfrm>
            <a:off x="3616440" y="2140060"/>
            <a:ext cx="1572840" cy="64440"/>
            <a:chOff x="3616440" y="2140060"/>
            <a:chExt cx="1572840" cy="6444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4882082-9F44-BEE0-F208-30D2FB71DF47}"/>
                    </a:ext>
                  </a:extLst>
                </p14:cNvPr>
                <p14:cNvContentPartPr/>
                <p14:nvPr/>
              </p14:nvContentPartPr>
              <p14:xfrm>
                <a:off x="3616440" y="2140060"/>
                <a:ext cx="267840" cy="17640"/>
              </p14:xfrm>
            </p:contentPart>
          </mc:Choice>
          <mc:Fallback>
            <p:pic>
              <p:nvPicPr>
                <p:cNvPr id="9" name="Ink 8">
                  <a:extLst>
                    <a:ext uri="{FF2B5EF4-FFF2-40B4-BE49-F238E27FC236}">
                      <a16:creationId xmlns:a16="http://schemas.microsoft.com/office/drawing/2014/main" id="{94882082-9F44-BEE0-F208-30D2FB71DF47}"/>
                    </a:ext>
                  </a:extLst>
                </p:cNvPr>
                <p:cNvPicPr/>
                <p:nvPr/>
              </p:nvPicPr>
              <p:blipFill>
                <a:blip r:embed="rId11"/>
                <a:stretch>
                  <a:fillRect/>
                </a:stretch>
              </p:blipFill>
              <p:spPr>
                <a:xfrm>
                  <a:off x="3598440" y="2122060"/>
                  <a:ext cx="303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63940FD5-17A9-C4F3-0263-617B6B8B1B28}"/>
                    </a:ext>
                  </a:extLst>
                </p14:cNvPr>
                <p14:cNvContentPartPr/>
                <p14:nvPr/>
              </p14:nvContentPartPr>
              <p14:xfrm>
                <a:off x="4678080" y="2181460"/>
                <a:ext cx="511200" cy="23040"/>
              </p14:xfrm>
            </p:contentPart>
          </mc:Choice>
          <mc:Fallback>
            <p:pic>
              <p:nvPicPr>
                <p:cNvPr id="11" name="Ink 10">
                  <a:extLst>
                    <a:ext uri="{FF2B5EF4-FFF2-40B4-BE49-F238E27FC236}">
                      <a16:creationId xmlns:a16="http://schemas.microsoft.com/office/drawing/2014/main" id="{63940FD5-17A9-C4F3-0263-617B6B8B1B28}"/>
                    </a:ext>
                  </a:extLst>
                </p:cNvPr>
                <p:cNvPicPr/>
                <p:nvPr/>
              </p:nvPicPr>
              <p:blipFill>
                <a:blip r:embed="rId13"/>
                <a:stretch>
                  <a:fillRect/>
                </a:stretch>
              </p:blipFill>
              <p:spPr>
                <a:xfrm>
                  <a:off x="4660080" y="2163460"/>
                  <a:ext cx="546840" cy="5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F0A0FE8F-9BC0-738C-27A2-6CE8CF986CB3}"/>
                  </a:ext>
                </a:extLst>
              </p14:cNvPr>
              <p14:cNvContentPartPr/>
              <p14:nvPr/>
            </p14:nvContentPartPr>
            <p14:xfrm>
              <a:off x="1577760" y="2451100"/>
              <a:ext cx="742320" cy="34920"/>
            </p14:xfrm>
          </p:contentPart>
        </mc:Choice>
        <mc:Fallback>
          <p:pic>
            <p:nvPicPr>
              <p:cNvPr id="13" name="Ink 12">
                <a:extLst>
                  <a:ext uri="{FF2B5EF4-FFF2-40B4-BE49-F238E27FC236}">
                    <a16:creationId xmlns:a16="http://schemas.microsoft.com/office/drawing/2014/main" id="{F0A0FE8F-9BC0-738C-27A2-6CE8CF986CB3}"/>
                  </a:ext>
                </a:extLst>
              </p:cNvPr>
              <p:cNvPicPr/>
              <p:nvPr/>
            </p:nvPicPr>
            <p:blipFill>
              <a:blip r:embed="rId15"/>
              <a:stretch>
                <a:fillRect/>
              </a:stretch>
            </p:blipFill>
            <p:spPr>
              <a:xfrm>
                <a:off x="1559760" y="2433460"/>
                <a:ext cx="777960" cy="70560"/>
              </a:xfrm>
              <a:prstGeom prst="rect">
                <a:avLst/>
              </a:prstGeom>
            </p:spPr>
          </p:pic>
        </mc:Fallback>
      </mc:AlternateContent>
      <p:grpSp>
        <p:nvGrpSpPr>
          <p:cNvPr id="16" name="Group 15">
            <a:extLst>
              <a:ext uri="{FF2B5EF4-FFF2-40B4-BE49-F238E27FC236}">
                <a16:creationId xmlns:a16="http://schemas.microsoft.com/office/drawing/2014/main" id="{60F6E2A2-9105-3AE1-8C5C-8329D8DC1241}"/>
              </a:ext>
            </a:extLst>
          </p:cNvPr>
          <p:cNvGrpSpPr/>
          <p:nvPr/>
        </p:nvGrpSpPr>
        <p:grpSpPr>
          <a:xfrm>
            <a:off x="2877720" y="2401780"/>
            <a:ext cx="8433000" cy="106560"/>
            <a:chOff x="2877720" y="2401780"/>
            <a:chExt cx="8433000" cy="10656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1710A6FC-A046-68AF-8A14-C96A4CB05505}"/>
                    </a:ext>
                  </a:extLst>
                </p14:cNvPr>
                <p14:cNvContentPartPr/>
                <p14:nvPr/>
              </p14:nvContentPartPr>
              <p14:xfrm>
                <a:off x="2877720" y="2401780"/>
                <a:ext cx="6417720" cy="106560"/>
              </p14:xfrm>
            </p:contentPart>
          </mc:Choice>
          <mc:Fallback>
            <p:pic>
              <p:nvPicPr>
                <p:cNvPr id="14" name="Ink 13">
                  <a:extLst>
                    <a:ext uri="{FF2B5EF4-FFF2-40B4-BE49-F238E27FC236}">
                      <a16:creationId xmlns:a16="http://schemas.microsoft.com/office/drawing/2014/main" id="{1710A6FC-A046-68AF-8A14-C96A4CB05505}"/>
                    </a:ext>
                  </a:extLst>
                </p:cNvPr>
                <p:cNvPicPr/>
                <p:nvPr/>
              </p:nvPicPr>
              <p:blipFill>
                <a:blip r:embed="rId17"/>
                <a:stretch>
                  <a:fillRect/>
                </a:stretch>
              </p:blipFill>
              <p:spPr>
                <a:xfrm>
                  <a:off x="2860080" y="2383780"/>
                  <a:ext cx="6453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3215A057-784E-963A-E7AA-5BFCDA72AFAE}"/>
                    </a:ext>
                  </a:extLst>
                </p14:cNvPr>
                <p14:cNvContentPartPr/>
                <p14:nvPr/>
              </p14:nvContentPartPr>
              <p14:xfrm>
                <a:off x="9746520" y="2468740"/>
                <a:ext cx="1564200" cy="34200"/>
              </p14:xfrm>
            </p:contentPart>
          </mc:Choice>
          <mc:Fallback>
            <p:pic>
              <p:nvPicPr>
                <p:cNvPr id="15" name="Ink 14">
                  <a:extLst>
                    <a:ext uri="{FF2B5EF4-FFF2-40B4-BE49-F238E27FC236}">
                      <a16:creationId xmlns:a16="http://schemas.microsoft.com/office/drawing/2014/main" id="{3215A057-784E-963A-E7AA-5BFCDA72AFAE}"/>
                    </a:ext>
                  </a:extLst>
                </p:cNvPr>
                <p:cNvPicPr/>
                <p:nvPr/>
              </p:nvPicPr>
              <p:blipFill>
                <a:blip r:embed="rId19"/>
                <a:stretch>
                  <a:fillRect/>
                </a:stretch>
              </p:blipFill>
              <p:spPr>
                <a:xfrm>
                  <a:off x="9728880" y="2451100"/>
                  <a:ext cx="1599840" cy="6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48E0E606-B3AE-AD9C-9289-AEE3A51781BD}"/>
                  </a:ext>
                </a:extLst>
              </p14:cNvPr>
              <p14:cNvContentPartPr/>
              <p14:nvPr/>
            </p14:nvContentPartPr>
            <p14:xfrm>
              <a:off x="595320" y="2684740"/>
              <a:ext cx="2569320" cy="56160"/>
            </p14:xfrm>
          </p:contentPart>
        </mc:Choice>
        <mc:Fallback>
          <p:pic>
            <p:nvPicPr>
              <p:cNvPr id="17" name="Ink 16">
                <a:extLst>
                  <a:ext uri="{FF2B5EF4-FFF2-40B4-BE49-F238E27FC236}">
                    <a16:creationId xmlns:a16="http://schemas.microsoft.com/office/drawing/2014/main" id="{48E0E606-B3AE-AD9C-9289-AEE3A51781BD}"/>
                  </a:ext>
                </a:extLst>
              </p:cNvPr>
              <p:cNvPicPr/>
              <p:nvPr/>
            </p:nvPicPr>
            <p:blipFill>
              <a:blip r:embed="rId21"/>
              <a:stretch>
                <a:fillRect/>
              </a:stretch>
            </p:blipFill>
            <p:spPr>
              <a:xfrm>
                <a:off x="577680" y="2666740"/>
                <a:ext cx="2604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1754D140-9044-D495-014C-E1B499F22F12}"/>
                  </a:ext>
                </a:extLst>
              </p14:cNvPr>
              <p14:cNvContentPartPr/>
              <p14:nvPr/>
            </p14:nvContentPartPr>
            <p14:xfrm>
              <a:off x="8802960" y="2662780"/>
              <a:ext cx="718200" cy="65160"/>
            </p14:xfrm>
          </p:contentPart>
        </mc:Choice>
        <mc:Fallback>
          <p:pic>
            <p:nvPicPr>
              <p:cNvPr id="18" name="Ink 17">
                <a:extLst>
                  <a:ext uri="{FF2B5EF4-FFF2-40B4-BE49-F238E27FC236}">
                    <a16:creationId xmlns:a16="http://schemas.microsoft.com/office/drawing/2014/main" id="{1754D140-9044-D495-014C-E1B499F22F12}"/>
                  </a:ext>
                </a:extLst>
              </p:cNvPr>
              <p:cNvPicPr/>
              <p:nvPr/>
            </p:nvPicPr>
            <p:blipFill>
              <a:blip r:embed="rId23"/>
              <a:stretch>
                <a:fillRect/>
              </a:stretch>
            </p:blipFill>
            <p:spPr>
              <a:xfrm>
                <a:off x="8785320" y="2644780"/>
                <a:ext cx="753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D5E61B02-DD08-CBDC-BE85-FF0DE3629774}"/>
                  </a:ext>
                </a:extLst>
              </p14:cNvPr>
              <p14:cNvContentPartPr/>
              <p14:nvPr/>
            </p14:nvContentPartPr>
            <p14:xfrm>
              <a:off x="7549800" y="2984620"/>
              <a:ext cx="1032120" cy="37800"/>
            </p14:xfrm>
          </p:contentPart>
        </mc:Choice>
        <mc:Fallback>
          <p:pic>
            <p:nvPicPr>
              <p:cNvPr id="19" name="Ink 18">
                <a:extLst>
                  <a:ext uri="{FF2B5EF4-FFF2-40B4-BE49-F238E27FC236}">
                    <a16:creationId xmlns:a16="http://schemas.microsoft.com/office/drawing/2014/main" id="{D5E61B02-DD08-CBDC-BE85-FF0DE3629774}"/>
                  </a:ext>
                </a:extLst>
              </p:cNvPr>
              <p:cNvPicPr/>
              <p:nvPr/>
            </p:nvPicPr>
            <p:blipFill>
              <a:blip r:embed="rId25"/>
              <a:stretch>
                <a:fillRect/>
              </a:stretch>
            </p:blipFill>
            <p:spPr>
              <a:xfrm>
                <a:off x="7531800" y="2966620"/>
                <a:ext cx="1067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E056C41E-14E3-F0D9-6102-21A0252707B8}"/>
                  </a:ext>
                </a:extLst>
              </p14:cNvPr>
              <p14:cNvContentPartPr/>
              <p14:nvPr/>
            </p14:nvContentPartPr>
            <p14:xfrm>
              <a:off x="3463440" y="3494740"/>
              <a:ext cx="8114040" cy="104760"/>
            </p14:xfrm>
          </p:contentPart>
        </mc:Choice>
        <mc:Fallback>
          <p:pic>
            <p:nvPicPr>
              <p:cNvPr id="20" name="Ink 19">
                <a:extLst>
                  <a:ext uri="{FF2B5EF4-FFF2-40B4-BE49-F238E27FC236}">
                    <a16:creationId xmlns:a16="http://schemas.microsoft.com/office/drawing/2014/main" id="{E056C41E-14E3-F0D9-6102-21A0252707B8}"/>
                  </a:ext>
                </a:extLst>
              </p:cNvPr>
              <p:cNvPicPr/>
              <p:nvPr/>
            </p:nvPicPr>
            <p:blipFill>
              <a:blip r:embed="rId27"/>
              <a:stretch>
                <a:fillRect/>
              </a:stretch>
            </p:blipFill>
            <p:spPr>
              <a:xfrm>
                <a:off x="3445440" y="3476740"/>
                <a:ext cx="8149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1945D361-142B-E21C-BEBC-4100D7E34E24}"/>
                  </a:ext>
                </a:extLst>
              </p14:cNvPr>
              <p14:cNvContentPartPr/>
              <p14:nvPr/>
            </p14:nvContentPartPr>
            <p14:xfrm>
              <a:off x="6571680" y="4068580"/>
              <a:ext cx="666720" cy="21600"/>
            </p14:xfrm>
          </p:contentPart>
        </mc:Choice>
        <mc:Fallback>
          <p:pic>
            <p:nvPicPr>
              <p:cNvPr id="24" name="Ink 23">
                <a:extLst>
                  <a:ext uri="{FF2B5EF4-FFF2-40B4-BE49-F238E27FC236}">
                    <a16:creationId xmlns:a16="http://schemas.microsoft.com/office/drawing/2014/main" id="{1945D361-142B-E21C-BEBC-4100D7E34E24}"/>
                  </a:ext>
                </a:extLst>
              </p:cNvPr>
              <p:cNvPicPr/>
              <p:nvPr/>
            </p:nvPicPr>
            <p:blipFill>
              <a:blip r:embed="rId29"/>
              <a:stretch>
                <a:fillRect/>
              </a:stretch>
            </p:blipFill>
            <p:spPr>
              <a:xfrm>
                <a:off x="6553680" y="4050580"/>
                <a:ext cx="702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0EDC1F9A-B3B8-65FA-846E-8101EFC9FF76}"/>
                  </a:ext>
                </a:extLst>
              </p14:cNvPr>
              <p14:cNvContentPartPr/>
              <p14:nvPr/>
            </p14:nvContentPartPr>
            <p14:xfrm>
              <a:off x="11772960" y="2275420"/>
              <a:ext cx="236160" cy="1335240"/>
            </p14:xfrm>
          </p:contentPart>
        </mc:Choice>
        <mc:Fallback>
          <p:pic>
            <p:nvPicPr>
              <p:cNvPr id="25" name="Ink 24">
                <a:extLst>
                  <a:ext uri="{FF2B5EF4-FFF2-40B4-BE49-F238E27FC236}">
                    <a16:creationId xmlns:a16="http://schemas.microsoft.com/office/drawing/2014/main" id="{0EDC1F9A-B3B8-65FA-846E-8101EFC9FF76}"/>
                  </a:ext>
                </a:extLst>
              </p:cNvPr>
              <p:cNvPicPr/>
              <p:nvPr/>
            </p:nvPicPr>
            <p:blipFill>
              <a:blip r:embed="rId31"/>
              <a:stretch>
                <a:fillRect/>
              </a:stretch>
            </p:blipFill>
            <p:spPr>
              <a:xfrm>
                <a:off x="11755320" y="2257420"/>
                <a:ext cx="271800" cy="1370880"/>
              </a:xfrm>
              <a:prstGeom prst="rect">
                <a:avLst/>
              </a:prstGeom>
            </p:spPr>
          </p:pic>
        </mc:Fallback>
      </mc:AlternateContent>
      <p:grpSp>
        <p:nvGrpSpPr>
          <p:cNvPr id="27" name="Group 26">
            <a:extLst>
              <a:ext uri="{FF2B5EF4-FFF2-40B4-BE49-F238E27FC236}">
                <a16:creationId xmlns:a16="http://schemas.microsoft.com/office/drawing/2014/main" id="{624009A6-C7B5-16AC-D08C-423EB864AA46}"/>
              </a:ext>
            </a:extLst>
          </p:cNvPr>
          <p:cNvGrpSpPr/>
          <p:nvPr/>
        </p:nvGrpSpPr>
        <p:grpSpPr>
          <a:xfrm>
            <a:off x="246840" y="2269660"/>
            <a:ext cx="2187360" cy="1598040"/>
            <a:chOff x="246840" y="2269660"/>
            <a:chExt cx="2187360" cy="1598040"/>
          </a:xfrm>
        </p:grpSpPr>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E1CFED06-04C7-BE0A-776C-D2DA38BF9B77}"/>
                    </a:ext>
                  </a:extLst>
                </p14:cNvPr>
                <p14:cNvContentPartPr/>
                <p14:nvPr/>
              </p14:nvContentPartPr>
              <p14:xfrm>
                <a:off x="491280" y="3775900"/>
                <a:ext cx="472320" cy="37800"/>
              </p14:xfrm>
            </p:contentPart>
          </mc:Choice>
          <mc:Fallback>
            <p:pic>
              <p:nvPicPr>
                <p:cNvPr id="21" name="Ink 20">
                  <a:extLst>
                    <a:ext uri="{FF2B5EF4-FFF2-40B4-BE49-F238E27FC236}">
                      <a16:creationId xmlns:a16="http://schemas.microsoft.com/office/drawing/2014/main" id="{E1CFED06-04C7-BE0A-776C-D2DA38BF9B77}"/>
                    </a:ext>
                  </a:extLst>
                </p:cNvPr>
                <p:cNvPicPr/>
                <p:nvPr/>
              </p:nvPicPr>
              <p:blipFill>
                <a:blip r:embed="rId33"/>
                <a:stretch>
                  <a:fillRect/>
                </a:stretch>
              </p:blipFill>
              <p:spPr>
                <a:xfrm>
                  <a:off x="473640" y="3757900"/>
                  <a:ext cx="507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38BD9658-164D-D8DE-A20D-FDC3235C6B42}"/>
                    </a:ext>
                  </a:extLst>
                </p14:cNvPr>
                <p14:cNvContentPartPr/>
                <p14:nvPr/>
              </p14:nvContentPartPr>
              <p14:xfrm>
                <a:off x="1298760" y="3828460"/>
                <a:ext cx="1135440" cy="39240"/>
              </p14:xfrm>
            </p:contentPart>
          </mc:Choice>
          <mc:Fallback>
            <p:pic>
              <p:nvPicPr>
                <p:cNvPr id="22" name="Ink 21">
                  <a:extLst>
                    <a:ext uri="{FF2B5EF4-FFF2-40B4-BE49-F238E27FC236}">
                      <a16:creationId xmlns:a16="http://schemas.microsoft.com/office/drawing/2014/main" id="{38BD9658-164D-D8DE-A20D-FDC3235C6B42}"/>
                    </a:ext>
                  </a:extLst>
                </p:cNvPr>
                <p:cNvPicPr/>
                <p:nvPr/>
              </p:nvPicPr>
              <p:blipFill>
                <a:blip r:embed="rId35"/>
                <a:stretch>
                  <a:fillRect/>
                </a:stretch>
              </p:blipFill>
              <p:spPr>
                <a:xfrm>
                  <a:off x="1280760" y="3810460"/>
                  <a:ext cx="1171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0388AB47-1536-9848-F1A2-ED02BF44EEC0}"/>
                    </a:ext>
                  </a:extLst>
                </p14:cNvPr>
                <p14:cNvContentPartPr/>
                <p14:nvPr/>
              </p14:nvContentPartPr>
              <p14:xfrm>
                <a:off x="246840" y="2269660"/>
                <a:ext cx="203400" cy="1506960"/>
              </p14:xfrm>
            </p:contentPart>
          </mc:Choice>
          <mc:Fallback>
            <p:pic>
              <p:nvPicPr>
                <p:cNvPr id="26" name="Ink 25">
                  <a:extLst>
                    <a:ext uri="{FF2B5EF4-FFF2-40B4-BE49-F238E27FC236}">
                      <a16:creationId xmlns:a16="http://schemas.microsoft.com/office/drawing/2014/main" id="{0388AB47-1536-9848-F1A2-ED02BF44EEC0}"/>
                    </a:ext>
                  </a:extLst>
                </p:cNvPr>
                <p:cNvPicPr/>
                <p:nvPr/>
              </p:nvPicPr>
              <p:blipFill>
                <a:blip r:embed="rId37"/>
                <a:stretch>
                  <a:fillRect/>
                </a:stretch>
              </p:blipFill>
              <p:spPr>
                <a:xfrm>
                  <a:off x="229200" y="2252020"/>
                  <a:ext cx="239040" cy="1542600"/>
                </a:xfrm>
                <a:prstGeom prst="rect">
                  <a:avLst/>
                </a:prstGeom>
              </p:spPr>
            </p:pic>
          </mc:Fallback>
        </mc:AlternateContent>
      </p:grpSp>
    </p:spTree>
    <p:extLst>
      <p:ext uri="{BB962C8B-B14F-4D97-AF65-F5344CB8AC3E}">
        <p14:creationId xmlns:p14="http://schemas.microsoft.com/office/powerpoint/2010/main" val="354118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315345" y="482600"/>
            <a:ext cx="9561310" cy="5518150"/>
          </a:xfrm>
          <a:prstGeom prst="rect">
            <a:avLst/>
          </a:prstGeom>
          <a:solidFill>
            <a:schemeClr val="tx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6073141"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40:13-18</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מ:יג-יח</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364544" y="4696550"/>
            <a:ext cx="9462912" cy="1200329"/>
          </a:xfrm>
          <a:prstGeom prst="rect">
            <a:avLst/>
          </a:prstGeom>
          <a:noFill/>
        </p:spPr>
        <p:txBody>
          <a:bodyPr wrap="none" rtlCol="0">
            <a:spAutoFit/>
          </a:bodyPr>
          <a:lstStyle/>
          <a:p>
            <a:pPr algn="ctr"/>
            <a:r>
              <a:rPr lang="en-US" sz="3600">
                <a:solidFill>
                  <a:srgbClr val="FFFF00"/>
                </a:solidFill>
              </a:rPr>
              <a:t>The Differences Between How Job Describes God </a:t>
            </a:r>
          </a:p>
          <a:p>
            <a:pPr algn="ctr"/>
            <a:r>
              <a:rPr lang="en-US" sz="3600">
                <a:solidFill>
                  <a:srgbClr val="FFFF00"/>
                </a:solidFill>
              </a:rPr>
              <a:t>and Isaiah Describes God</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91750" cy="6477001"/>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58774" y="190498"/>
            <a:ext cx="9344025" cy="5786199"/>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Jerusalem Talmud Berakhot 9:1:27</a:t>
            </a:r>
          </a:p>
          <a:p>
            <a:pPr rtl="0">
              <a:spcBef>
                <a:spcPts val="0"/>
              </a:spcBef>
              <a:spcAft>
                <a:spcPts val="0"/>
              </a:spcAft>
            </a:pPr>
            <a:r>
              <a:rPr lang="en-US" sz="1900" i="0" u="none" strike="noStrike">
                <a:solidFill>
                  <a:srgbClr val="FFC000"/>
                </a:solidFill>
                <a:effectLst/>
                <a:latin typeface="Arial" panose="020B0604020202020204" pitchFamily="34" charset="0"/>
              </a:rPr>
              <a:t>It has been stated: Rebbi Yehudah *In the print of the Babli, Menaḥot 43b, “R. Meïr.” However, R. Rabbinowitz notes a German and an Egyptian manuscript of the Babli that have “R. Yehudah”, as well R. Isaac Fasi and Rosh, in line with the Yerushalmi and the Tosephta, </a:t>
            </a:r>
            <a:r>
              <a:rPr lang="en-US" sz="1900" i="0" u="none" strike="noStrike">
                <a:solidFill>
                  <a:srgbClr val="00B0F0"/>
                </a:solidFill>
                <a:effectLst/>
                <a:latin typeface="Arial" panose="020B0604020202020204" pitchFamily="34" charset="0"/>
              </a:rPr>
              <a:t>Berakhot 6:17</a:t>
            </a:r>
            <a:r>
              <a:rPr lang="en-US" sz="1900" i="0" u="none" strike="noStrike">
                <a:solidFill>
                  <a:srgbClr val="FFC000"/>
                </a:solidFill>
                <a:effectLst/>
                <a:latin typeface="Arial" panose="020B0604020202020204" pitchFamily="34" charset="0"/>
              </a:rPr>
              <a:t>. The entire paragraph is from R. Yehudah in the Tosephta. says, three things a man has to recite every day: Praise to Him Who did not make me a Gentile. Praise to Him Who did not make me uncivilized *The uncivilized person is one who knows no Bible, no Mishnah, and no trade. Since he cannot know what is forbidden, he cannot fear sin. In the Babli (</a:t>
            </a:r>
            <a:r>
              <a:rPr lang="en-US" sz="1900" i="0" u="none" strike="noStrike">
                <a:solidFill>
                  <a:srgbClr val="00B0F0"/>
                </a:solidFill>
                <a:effectLst/>
                <a:latin typeface="Arial" panose="020B0604020202020204" pitchFamily="34" charset="0"/>
              </a:rPr>
              <a:t>Menaḥot 43b–44a</a:t>
            </a:r>
            <a:r>
              <a:rPr lang="en-US" sz="1900" i="0" u="none" strike="noStrike">
                <a:solidFill>
                  <a:srgbClr val="FFC000"/>
                </a:solidFill>
                <a:effectLst/>
                <a:latin typeface="Arial" panose="020B0604020202020204" pitchFamily="34" charset="0"/>
              </a:rPr>
              <a:t>) it is reported that R. Jacob bar Aḥa changed this benediction to “Who did not make me a slave,” since an uncivilized person can become civilized; his state of ignorance is not God-given.. Praise to Him Who did not make me a woman. </a:t>
            </a:r>
            <a:r>
              <a:rPr lang="en-US" sz="1900" i="0" u="none" strike="noStrike">
                <a:solidFill>
                  <a:srgbClr val="00B0F0"/>
                </a:solidFill>
                <a:effectLst/>
                <a:latin typeface="Arial" panose="020B0604020202020204" pitchFamily="34" charset="0"/>
              </a:rPr>
              <a:t>“Praise to Him Who did not make me a Gentile,”</a:t>
            </a:r>
            <a:r>
              <a:rPr lang="en-US" sz="1900" i="0" u="none" strike="noStrike">
                <a:solidFill>
                  <a:srgbClr val="FFC000"/>
                </a:solidFill>
                <a:effectLst/>
                <a:latin typeface="Arial" panose="020B0604020202020204" pitchFamily="34" charset="0"/>
              </a:rPr>
              <a:t> because Gentiles are not considered to be anything, (</a:t>
            </a:r>
            <a:r>
              <a:rPr lang="en-US" sz="1900" i="0" u="none" strike="noStrike">
                <a:solidFill>
                  <a:srgbClr val="00B0F0"/>
                </a:solidFill>
                <a:effectLst/>
                <a:latin typeface="Arial" panose="020B0604020202020204" pitchFamily="34" charset="0"/>
              </a:rPr>
              <a:t>Is. 40:17</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“all Gentiles are nothing before Him.” “Praise to Him Who did not make me uncivilized,” </a:t>
            </a:r>
            <a:r>
              <a:rPr lang="en-US" sz="1900" i="0" u="none" strike="noStrike">
                <a:solidFill>
                  <a:srgbClr val="FFC000"/>
                </a:solidFill>
                <a:effectLst/>
                <a:latin typeface="Arial" panose="020B0604020202020204" pitchFamily="34" charset="0"/>
              </a:rPr>
              <a:t>because an uncivilized person cannot fear sin *Mishnah Pirqe Avot 2:6.. </a:t>
            </a:r>
            <a:r>
              <a:rPr lang="en-US" sz="1900" i="0" u="none" strike="noStrike">
                <a:solidFill>
                  <a:srgbClr val="00B0F0"/>
                </a:solidFill>
                <a:effectLst/>
                <a:latin typeface="Arial" panose="020B0604020202020204" pitchFamily="34" charset="0"/>
              </a:rPr>
              <a:t>“Praise to Him Who did not make me a woman,” </a:t>
            </a:r>
            <a:r>
              <a:rPr lang="en-US" sz="1900" i="0" u="none" strike="noStrike">
                <a:solidFill>
                  <a:srgbClr val="FFC000"/>
                </a:solidFill>
                <a:effectLst/>
                <a:latin typeface="Arial" panose="020B0604020202020204" pitchFamily="34" charset="0"/>
              </a:rPr>
              <a:t>because women are not commanded about benedictions *Here </a:t>
            </a:r>
            <a:r>
              <a:rPr lang="he-IL" sz="1900" i="0" u="none" strike="noStrike">
                <a:solidFill>
                  <a:srgbClr val="FFC000"/>
                </a:solidFill>
                <a:effectLst/>
                <a:latin typeface="Arial" panose="020B0604020202020204" pitchFamily="34" charset="0"/>
              </a:rPr>
              <a:t>מצוות </a:t>
            </a:r>
            <a:r>
              <a:rPr lang="en-US" sz="1900" i="0" u="none" strike="noStrike">
                <a:solidFill>
                  <a:srgbClr val="FFC000"/>
                </a:solidFill>
                <a:effectLst/>
                <a:latin typeface="Arial" panose="020B0604020202020204" pitchFamily="34" charset="0"/>
              </a:rPr>
              <a:t>cannot mean </a:t>
            </a:r>
            <a:r>
              <a:rPr lang="en-US" sz="1900" i="0" u="none" strike="noStrike">
                <a:solidFill>
                  <a:srgbClr val="00B0F0"/>
                </a:solidFill>
                <a:effectLst/>
                <a:latin typeface="Arial" panose="020B0604020202020204" pitchFamily="34" charset="0"/>
              </a:rPr>
              <a:t>“commandments”, </a:t>
            </a:r>
            <a:r>
              <a:rPr lang="en-US" sz="1900" i="0" u="none" strike="noStrike">
                <a:solidFill>
                  <a:srgbClr val="FFC000"/>
                </a:solidFill>
                <a:effectLst/>
                <a:latin typeface="Arial" panose="020B0604020202020204" pitchFamily="34" charset="0"/>
              </a:rPr>
              <a:t>not even “positive commandments tied to a fixed time” that do not apply to women, but </a:t>
            </a:r>
            <a:r>
              <a:rPr lang="en-US" sz="1900" i="0" u="none" strike="noStrike">
                <a:solidFill>
                  <a:srgbClr val="00B0F0"/>
                </a:solidFill>
                <a:effectLst/>
                <a:latin typeface="Arial" panose="020B0604020202020204" pitchFamily="34" charset="0"/>
              </a:rPr>
              <a:t>“benedictions”, </a:t>
            </a:r>
            <a:r>
              <a:rPr lang="en-US" sz="1900" i="0" u="none" strike="noStrike">
                <a:solidFill>
                  <a:srgbClr val="FFC000"/>
                </a:solidFill>
                <a:effectLst/>
                <a:latin typeface="Arial" panose="020B0604020202020204" pitchFamily="34" charset="0"/>
              </a:rPr>
              <a:t>as in Chapter 6, Halakhah 1, first paragraph..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39B2454C-BB52-0F0E-B95A-7E91EBBE8EAB}"/>
              </a:ext>
            </a:extLst>
          </p:cNvPr>
          <p:cNvGrpSpPr/>
          <p:nvPr/>
        </p:nvGrpSpPr>
        <p:grpSpPr>
          <a:xfrm>
            <a:off x="6124200" y="961420"/>
            <a:ext cx="2023560" cy="73800"/>
            <a:chOff x="6124200" y="961420"/>
            <a:chExt cx="2023560" cy="738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5964EAE-489B-C6A6-A31D-C8A073896F47}"/>
                    </a:ext>
                  </a:extLst>
                </p14:cNvPr>
                <p14:cNvContentPartPr/>
                <p14:nvPr/>
              </p14:nvContentPartPr>
              <p14:xfrm>
                <a:off x="7049040" y="961420"/>
                <a:ext cx="1098720" cy="29880"/>
              </p14:xfrm>
            </p:contentPart>
          </mc:Choice>
          <mc:Fallback>
            <p:pic>
              <p:nvPicPr>
                <p:cNvPr id="2" name="Ink 1">
                  <a:extLst>
                    <a:ext uri="{FF2B5EF4-FFF2-40B4-BE49-F238E27FC236}">
                      <a16:creationId xmlns:a16="http://schemas.microsoft.com/office/drawing/2014/main" id="{35964EAE-489B-C6A6-A31D-C8A073896F47}"/>
                    </a:ext>
                  </a:extLst>
                </p:cNvPr>
                <p:cNvPicPr/>
                <p:nvPr/>
              </p:nvPicPr>
              <p:blipFill>
                <a:blip r:embed="rId5"/>
                <a:stretch>
                  <a:fillRect/>
                </a:stretch>
              </p:blipFill>
              <p:spPr>
                <a:xfrm>
                  <a:off x="7031040" y="943420"/>
                  <a:ext cx="1134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926F4DE-B492-529B-03EB-8737249F44B9}"/>
                    </a:ext>
                  </a:extLst>
                </p14:cNvPr>
                <p14:cNvContentPartPr/>
                <p14:nvPr/>
              </p14:nvContentPartPr>
              <p14:xfrm>
                <a:off x="6124200" y="994180"/>
                <a:ext cx="979920" cy="41040"/>
              </p14:xfrm>
            </p:contentPart>
          </mc:Choice>
          <mc:Fallback>
            <p:pic>
              <p:nvPicPr>
                <p:cNvPr id="4" name="Ink 3">
                  <a:extLst>
                    <a:ext uri="{FF2B5EF4-FFF2-40B4-BE49-F238E27FC236}">
                      <a16:creationId xmlns:a16="http://schemas.microsoft.com/office/drawing/2014/main" id="{D926F4DE-B492-529B-03EB-8737249F44B9}"/>
                    </a:ext>
                  </a:extLst>
                </p:cNvPr>
                <p:cNvPicPr/>
                <p:nvPr/>
              </p:nvPicPr>
              <p:blipFill>
                <a:blip r:embed="rId7"/>
                <a:stretch>
                  <a:fillRect/>
                </a:stretch>
              </p:blipFill>
              <p:spPr>
                <a:xfrm>
                  <a:off x="6106560" y="976180"/>
                  <a:ext cx="1015560" cy="76680"/>
                </a:xfrm>
                <a:prstGeom prst="rect">
                  <a:avLst/>
                </a:prstGeom>
              </p:spPr>
            </p:pic>
          </mc:Fallback>
        </mc:AlternateContent>
      </p:grpSp>
      <p:grpSp>
        <p:nvGrpSpPr>
          <p:cNvPr id="11" name="Group 10">
            <a:extLst>
              <a:ext uri="{FF2B5EF4-FFF2-40B4-BE49-F238E27FC236}">
                <a16:creationId xmlns:a16="http://schemas.microsoft.com/office/drawing/2014/main" id="{26C50D42-97A2-3DE6-6923-DDF4619DED60}"/>
              </a:ext>
            </a:extLst>
          </p:cNvPr>
          <p:cNvGrpSpPr/>
          <p:nvPr/>
        </p:nvGrpSpPr>
        <p:grpSpPr>
          <a:xfrm>
            <a:off x="1455000" y="1794460"/>
            <a:ext cx="2399400" cy="57600"/>
            <a:chOff x="1455000" y="1794460"/>
            <a:chExt cx="2399400" cy="5760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D4E4EA0-020F-7BE4-A2CF-1CF10597ED01}"/>
                    </a:ext>
                  </a:extLst>
                </p14:cNvPr>
                <p14:cNvContentPartPr/>
                <p14:nvPr/>
              </p14:nvContentPartPr>
              <p14:xfrm>
                <a:off x="1455000" y="1813540"/>
                <a:ext cx="667440" cy="38520"/>
              </p14:xfrm>
            </p:contentPart>
          </mc:Choice>
          <mc:Fallback>
            <p:pic>
              <p:nvPicPr>
                <p:cNvPr id="7" name="Ink 6">
                  <a:extLst>
                    <a:ext uri="{FF2B5EF4-FFF2-40B4-BE49-F238E27FC236}">
                      <a16:creationId xmlns:a16="http://schemas.microsoft.com/office/drawing/2014/main" id="{CD4E4EA0-020F-7BE4-A2CF-1CF10597ED01}"/>
                    </a:ext>
                  </a:extLst>
                </p:cNvPr>
                <p:cNvPicPr/>
                <p:nvPr/>
              </p:nvPicPr>
              <p:blipFill>
                <a:blip r:embed="rId9"/>
                <a:stretch>
                  <a:fillRect/>
                </a:stretch>
              </p:blipFill>
              <p:spPr>
                <a:xfrm>
                  <a:off x="1437000" y="1795540"/>
                  <a:ext cx="703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3909E3E-A041-DE49-33D8-57962814425F}"/>
                    </a:ext>
                  </a:extLst>
                </p14:cNvPr>
                <p14:cNvContentPartPr/>
                <p14:nvPr/>
              </p14:nvContentPartPr>
              <p14:xfrm>
                <a:off x="2720760" y="1794460"/>
                <a:ext cx="1133640" cy="52920"/>
              </p14:xfrm>
            </p:contentPart>
          </mc:Choice>
          <mc:Fallback>
            <p:pic>
              <p:nvPicPr>
                <p:cNvPr id="9" name="Ink 8">
                  <a:extLst>
                    <a:ext uri="{FF2B5EF4-FFF2-40B4-BE49-F238E27FC236}">
                      <a16:creationId xmlns:a16="http://schemas.microsoft.com/office/drawing/2014/main" id="{43909E3E-A041-DE49-33D8-57962814425F}"/>
                    </a:ext>
                  </a:extLst>
                </p:cNvPr>
                <p:cNvPicPr/>
                <p:nvPr/>
              </p:nvPicPr>
              <p:blipFill>
                <a:blip r:embed="rId11"/>
                <a:stretch>
                  <a:fillRect/>
                </a:stretch>
              </p:blipFill>
              <p:spPr>
                <a:xfrm>
                  <a:off x="2703120" y="1776820"/>
                  <a:ext cx="1169280" cy="8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65316881-C183-9EF7-E966-21DAAC699294}"/>
                  </a:ext>
                </a:extLst>
              </p14:cNvPr>
              <p14:cNvContentPartPr/>
              <p14:nvPr/>
            </p14:nvContentPartPr>
            <p14:xfrm>
              <a:off x="6922680" y="2111260"/>
              <a:ext cx="2226600" cy="56160"/>
            </p14:xfrm>
          </p:contentPart>
        </mc:Choice>
        <mc:Fallback>
          <p:pic>
            <p:nvPicPr>
              <p:cNvPr id="12" name="Ink 11">
                <a:extLst>
                  <a:ext uri="{FF2B5EF4-FFF2-40B4-BE49-F238E27FC236}">
                    <a16:creationId xmlns:a16="http://schemas.microsoft.com/office/drawing/2014/main" id="{65316881-C183-9EF7-E966-21DAAC699294}"/>
                  </a:ext>
                </a:extLst>
              </p:cNvPr>
              <p:cNvPicPr/>
              <p:nvPr/>
            </p:nvPicPr>
            <p:blipFill>
              <a:blip r:embed="rId13"/>
              <a:stretch>
                <a:fillRect/>
              </a:stretch>
            </p:blipFill>
            <p:spPr>
              <a:xfrm>
                <a:off x="6905040" y="2093620"/>
                <a:ext cx="2262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B50C0612-356A-96E5-3A7A-97E199791F4C}"/>
                  </a:ext>
                </a:extLst>
              </p14:cNvPr>
              <p14:cNvContentPartPr/>
              <p14:nvPr/>
            </p14:nvContentPartPr>
            <p14:xfrm>
              <a:off x="472560" y="2345980"/>
              <a:ext cx="2283480" cy="85320"/>
            </p14:xfrm>
          </p:contentPart>
        </mc:Choice>
        <mc:Fallback>
          <p:pic>
            <p:nvPicPr>
              <p:cNvPr id="13" name="Ink 12">
                <a:extLst>
                  <a:ext uri="{FF2B5EF4-FFF2-40B4-BE49-F238E27FC236}">
                    <a16:creationId xmlns:a16="http://schemas.microsoft.com/office/drawing/2014/main" id="{B50C0612-356A-96E5-3A7A-97E199791F4C}"/>
                  </a:ext>
                </a:extLst>
              </p:cNvPr>
              <p:cNvPicPr/>
              <p:nvPr/>
            </p:nvPicPr>
            <p:blipFill>
              <a:blip r:embed="rId15"/>
              <a:stretch>
                <a:fillRect/>
              </a:stretch>
            </p:blipFill>
            <p:spPr>
              <a:xfrm>
                <a:off x="454920" y="2328340"/>
                <a:ext cx="2319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42A76F4A-787C-C574-C48D-274B52E95A7F}"/>
                  </a:ext>
                </a:extLst>
              </p14:cNvPr>
              <p14:cNvContentPartPr/>
              <p14:nvPr/>
            </p14:nvContentPartPr>
            <p14:xfrm>
              <a:off x="3090120" y="2371900"/>
              <a:ext cx="5590080" cy="105480"/>
            </p14:xfrm>
          </p:contentPart>
        </mc:Choice>
        <mc:Fallback>
          <p:pic>
            <p:nvPicPr>
              <p:cNvPr id="14" name="Ink 13">
                <a:extLst>
                  <a:ext uri="{FF2B5EF4-FFF2-40B4-BE49-F238E27FC236}">
                    <a16:creationId xmlns:a16="http://schemas.microsoft.com/office/drawing/2014/main" id="{42A76F4A-787C-C574-C48D-274B52E95A7F}"/>
                  </a:ext>
                </a:extLst>
              </p:cNvPr>
              <p:cNvPicPr/>
              <p:nvPr/>
            </p:nvPicPr>
            <p:blipFill>
              <a:blip r:embed="rId17"/>
              <a:stretch>
                <a:fillRect/>
              </a:stretch>
            </p:blipFill>
            <p:spPr>
              <a:xfrm>
                <a:off x="3072120" y="2353900"/>
                <a:ext cx="5625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F15CF29A-117F-F009-7170-610678C2AF54}"/>
                  </a:ext>
                </a:extLst>
              </p14:cNvPr>
              <p14:cNvContentPartPr/>
              <p14:nvPr/>
            </p14:nvContentPartPr>
            <p14:xfrm>
              <a:off x="554280" y="2642980"/>
              <a:ext cx="7704360" cy="112320"/>
            </p14:xfrm>
          </p:contentPart>
        </mc:Choice>
        <mc:Fallback>
          <p:pic>
            <p:nvPicPr>
              <p:cNvPr id="15" name="Ink 14">
                <a:extLst>
                  <a:ext uri="{FF2B5EF4-FFF2-40B4-BE49-F238E27FC236}">
                    <a16:creationId xmlns:a16="http://schemas.microsoft.com/office/drawing/2014/main" id="{F15CF29A-117F-F009-7170-610678C2AF54}"/>
                  </a:ext>
                </a:extLst>
              </p:cNvPr>
              <p:cNvPicPr/>
              <p:nvPr/>
            </p:nvPicPr>
            <p:blipFill>
              <a:blip r:embed="rId19"/>
              <a:stretch>
                <a:fillRect/>
              </a:stretch>
            </p:blipFill>
            <p:spPr>
              <a:xfrm>
                <a:off x="536280" y="2624980"/>
                <a:ext cx="7740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09DDB794-2692-B884-73C1-DB2FADC1D415}"/>
                  </a:ext>
                </a:extLst>
              </p14:cNvPr>
              <p14:cNvContentPartPr/>
              <p14:nvPr/>
            </p14:nvContentPartPr>
            <p14:xfrm>
              <a:off x="3952680" y="2995420"/>
              <a:ext cx="1556280" cy="54360"/>
            </p14:xfrm>
          </p:contentPart>
        </mc:Choice>
        <mc:Fallback>
          <p:pic>
            <p:nvPicPr>
              <p:cNvPr id="16" name="Ink 15">
                <a:extLst>
                  <a:ext uri="{FF2B5EF4-FFF2-40B4-BE49-F238E27FC236}">
                    <a16:creationId xmlns:a16="http://schemas.microsoft.com/office/drawing/2014/main" id="{09DDB794-2692-B884-73C1-DB2FADC1D415}"/>
                  </a:ext>
                </a:extLst>
              </p:cNvPr>
              <p:cNvPicPr/>
              <p:nvPr/>
            </p:nvPicPr>
            <p:blipFill>
              <a:blip r:embed="rId21"/>
              <a:stretch>
                <a:fillRect/>
              </a:stretch>
            </p:blipFill>
            <p:spPr>
              <a:xfrm>
                <a:off x="3935040" y="2977420"/>
                <a:ext cx="1591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F2DC47AA-E094-6D4E-44E4-D710DA2FD767}"/>
                  </a:ext>
                </a:extLst>
              </p14:cNvPr>
              <p14:cNvContentPartPr/>
              <p14:nvPr/>
            </p14:nvContentPartPr>
            <p14:xfrm>
              <a:off x="7306800" y="3252820"/>
              <a:ext cx="2019240" cy="72360"/>
            </p14:xfrm>
          </p:contentPart>
        </mc:Choice>
        <mc:Fallback>
          <p:pic>
            <p:nvPicPr>
              <p:cNvPr id="17" name="Ink 16">
                <a:extLst>
                  <a:ext uri="{FF2B5EF4-FFF2-40B4-BE49-F238E27FC236}">
                    <a16:creationId xmlns:a16="http://schemas.microsoft.com/office/drawing/2014/main" id="{F2DC47AA-E094-6D4E-44E4-D710DA2FD767}"/>
                  </a:ext>
                </a:extLst>
              </p:cNvPr>
              <p:cNvPicPr/>
              <p:nvPr/>
            </p:nvPicPr>
            <p:blipFill>
              <a:blip r:embed="rId23"/>
              <a:stretch>
                <a:fillRect/>
              </a:stretch>
            </p:blipFill>
            <p:spPr>
              <a:xfrm>
                <a:off x="7288800" y="3235180"/>
                <a:ext cx="2054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234C039D-F00A-A754-67C3-864301D0FB7C}"/>
                  </a:ext>
                </a:extLst>
              </p14:cNvPr>
              <p14:cNvContentPartPr/>
              <p14:nvPr/>
            </p14:nvContentPartPr>
            <p14:xfrm>
              <a:off x="399840" y="3537580"/>
              <a:ext cx="755640" cy="91800"/>
            </p14:xfrm>
          </p:contentPart>
        </mc:Choice>
        <mc:Fallback>
          <p:pic>
            <p:nvPicPr>
              <p:cNvPr id="18" name="Ink 17">
                <a:extLst>
                  <a:ext uri="{FF2B5EF4-FFF2-40B4-BE49-F238E27FC236}">
                    <a16:creationId xmlns:a16="http://schemas.microsoft.com/office/drawing/2014/main" id="{234C039D-F00A-A754-67C3-864301D0FB7C}"/>
                  </a:ext>
                </a:extLst>
              </p:cNvPr>
              <p:cNvPicPr/>
              <p:nvPr/>
            </p:nvPicPr>
            <p:blipFill>
              <a:blip r:embed="rId25"/>
              <a:stretch>
                <a:fillRect/>
              </a:stretch>
            </p:blipFill>
            <p:spPr>
              <a:xfrm>
                <a:off x="382200" y="3519580"/>
                <a:ext cx="791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B95E4CDE-89C7-3E43-9925-873B8E8AEAF8}"/>
                  </a:ext>
                </a:extLst>
              </p14:cNvPr>
              <p14:cNvContentPartPr/>
              <p14:nvPr/>
            </p14:nvContentPartPr>
            <p14:xfrm>
              <a:off x="608280" y="3820900"/>
              <a:ext cx="1090800" cy="66600"/>
            </p14:xfrm>
          </p:contentPart>
        </mc:Choice>
        <mc:Fallback>
          <p:pic>
            <p:nvPicPr>
              <p:cNvPr id="19" name="Ink 18">
                <a:extLst>
                  <a:ext uri="{FF2B5EF4-FFF2-40B4-BE49-F238E27FC236}">
                    <a16:creationId xmlns:a16="http://schemas.microsoft.com/office/drawing/2014/main" id="{B95E4CDE-89C7-3E43-9925-873B8E8AEAF8}"/>
                  </a:ext>
                </a:extLst>
              </p:cNvPr>
              <p:cNvPicPr/>
              <p:nvPr/>
            </p:nvPicPr>
            <p:blipFill>
              <a:blip r:embed="rId27"/>
              <a:stretch>
                <a:fillRect/>
              </a:stretch>
            </p:blipFill>
            <p:spPr>
              <a:xfrm>
                <a:off x="590280" y="3803260"/>
                <a:ext cx="1126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EBB60A7F-B4F5-73B8-A275-A30F856DB89B}"/>
                  </a:ext>
                </a:extLst>
              </p14:cNvPr>
              <p14:cNvContentPartPr/>
              <p14:nvPr/>
            </p14:nvContentPartPr>
            <p14:xfrm>
              <a:off x="1665960" y="4091620"/>
              <a:ext cx="1354320" cy="46440"/>
            </p14:xfrm>
          </p:contentPart>
        </mc:Choice>
        <mc:Fallback>
          <p:pic>
            <p:nvPicPr>
              <p:cNvPr id="20" name="Ink 19">
                <a:extLst>
                  <a:ext uri="{FF2B5EF4-FFF2-40B4-BE49-F238E27FC236}">
                    <a16:creationId xmlns:a16="http://schemas.microsoft.com/office/drawing/2014/main" id="{EBB60A7F-B4F5-73B8-A275-A30F856DB89B}"/>
                  </a:ext>
                </a:extLst>
              </p:cNvPr>
              <p:cNvPicPr/>
              <p:nvPr/>
            </p:nvPicPr>
            <p:blipFill>
              <a:blip r:embed="rId29"/>
              <a:stretch>
                <a:fillRect/>
              </a:stretch>
            </p:blipFill>
            <p:spPr>
              <a:xfrm>
                <a:off x="1647960" y="4073980"/>
                <a:ext cx="1389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115BDCC1-4FA8-4F94-084E-206FE1522206}"/>
                  </a:ext>
                </a:extLst>
              </p14:cNvPr>
              <p14:cNvContentPartPr/>
              <p14:nvPr/>
            </p14:nvContentPartPr>
            <p14:xfrm>
              <a:off x="4807320" y="5239300"/>
              <a:ext cx="436320" cy="48600"/>
            </p14:xfrm>
          </p:contentPart>
        </mc:Choice>
        <mc:Fallback>
          <p:pic>
            <p:nvPicPr>
              <p:cNvPr id="21" name="Ink 20">
                <a:extLst>
                  <a:ext uri="{FF2B5EF4-FFF2-40B4-BE49-F238E27FC236}">
                    <a16:creationId xmlns:a16="http://schemas.microsoft.com/office/drawing/2014/main" id="{115BDCC1-4FA8-4F94-084E-206FE1522206}"/>
                  </a:ext>
                </a:extLst>
              </p:cNvPr>
              <p:cNvPicPr/>
              <p:nvPr/>
            </p:nvPicPr>
            <p:blipFill>
              <a:blip r:embed="rId31"/>
              <a:stretch>
                <a:fillRect/>
              </a:stretch>
            </p:blipFill>
            <p:spPr>
              <a:xfrm>
                <a:off x="4789680" y="5221300"/>
                <a:ext cx="471960" cy="84240"/>
              </a:xfrm>
              <a:prstGeom prst="rect">
                <a:avLst/>
              </a:prstGeom>
            </p:spPr>
          </p:pic>
        </mc:Fallback>
      </mc:AlternateContent>
    </p:spTree>
    <p:extLst>
      <p:ext uri="{BB962C8B-B14F-4D97-AF65-F5344CB8AC3E}">
        <p14:creationId xmlns:p14="http://schemas.microsoft.com/office/powerpoint/2010/main" val="1335963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91750" cy="6477001"/>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8450" y="49937"/>
            <a:ext cx="9594850" cy="6086282"/>
          </a:xfrm>
          <a:prstGeom prst="rect">
            <a:avLst/>
          </a:prstGeom>
          <a:noFill/>
        </p:spPr>
        <p:txBody>
          <a:bodyPr wrap="square" rtlCol="0">
            <a:spAutoFit/>
          </a:bodyPr>
          <a:lstStyle/>
          <a:p>
            <a:pPr algn="ctr" rtl="0">
              <a:spcBef>
                <a:spcPts val="0"/>
              </a:spcBef>
              <a:spcAft>
                <a:spcPts val="0"/>
              </a:spcAft>
            </a:pPr>
            <a:r>
              <a:rPr lang="en-US" sz="2800" b="1" i="0" u="none" strike="noStrike">
                <a:solidFill>
                  <a:srgbClr val="FFC000"/>
                </a:solidFill>
                <a:effectLst/>
                <a:latin typeface="Arial" panose="020B0604020202020204" pitchFamily="34" charset="0"/>
              </a:rPr>
              <a:t>How Paul Affirms the Validity of the Torah in Romans (A Short Summary)</a:t>
            </a:r>
          </a:p>
          <a:p>
            <a:pPr rtl="0">
              <a:spcBef>
                <a:spcPts val="0"/>
              </a:spcBef>
              <a:spcAft>
                <a:spcPts val="0"/>
              </a:spcAft>
            </a:pPr>
            <a:endParaRPr lang="en-US" sz="1050" i="0" u="none" strike="noStrike">
              <a:solidFill>
                <a:srgbClr val="FFC000"/>
              </a:solidFill>
              <a:effectLst/>
              <a:latin typeface="Arial" panose="020B0604020202020204" pitchFamily="34" charset="0"/>
            </a:endParaRPr>
          </a:p>
          <a:p>
            <a:pPr marL="285750" indent="-285750" rtl="0">
              <a:spcBef>
                <a:spcPts val="0"/>
              </a:spcBef>
              <a:spcAft>
                <a:spcPts val="0"/>
              </a:spcAft>
              <a:buFont typeface="Arial" panose="020B0604020202020204" pitchFamily="34" charset="0"/>
              <a:buChar char="•"/>
            </a:pPr>
            <a:r>
              <a:rPr lang="en-US" sz="1900" b="1" i="0" u="sng" strike="noStrike">
                <a:solidFill>
                  <a:srgbClr val="FFC000"/>
                </a:solidFill>
                <a:effectLst/>
                <a:latin typeface="Arial" panose="020B0604020202020204" pitchFamily="34" charset="0"/>
              </a:rPr>
              <a:t>Romans 2:17-29</a:t>
            </a:r>
            <a:r>
              <a:rPr lang="en-US" sz="1900" i="0" u="none" strike="noStrike">
                <a:solidFill>
                  <a:srgbClr val="FFC000"/>
                </a:solidFill>
                <a:effectLst/>
                <a:latin typeface="Arial" panose="020B0604020202020204" pitchFamily="34" charset="0"/>
              </a:rPr>
              <a:t>, Paul addresses the Jewish believers in Yeshua who boast in the Torah and circumcision, and he warns them not to rely on these outward signs of identity without obeying the Torah from the heart. He also says that Gentiles who follow the moral law written on their hearts can be regarded as circumcised in spirit, and that a true Jew is one who is inwardly circumcised by the Spirit, not by the letter of the law. However, he does not deny or dismiss the importance of the Torah and circumcision for the Jews, but rather he says that they are valuable if they lead to obedience and faithfulness. He says in verse 25: “For circumcision indeed is of value if you obey the Torah, but if you break the Torah, your circumcision becomes uncircumcision.” </a:t>
            </a:r>
          </a:p>
          <a:p>
            <a:pPr marL="285750" indent="-285750" rtl="0">
              <a:spcBef>
                <a:spcPts val="0"/>
              </a:spcBef>
              <a:spcAft>
                <a:spcPts val="0"/>
              </a:spcAft>
              <a:buFont typeface="Arial" panose="020B0604020202020204" pitchFamily="34" charset="0"/>
              <a:buChar char="•"/>
            </a:pPr>
            <a:r>
              <a:rPr lang="en-US" sz="1900" b="1" i="0" u="sng" strike="noStrike">
                <a:solidFill>
                  <a:srgbClr val="92D050"/>
                </a:solidFill>
                <a:effectLst/>
                <a:latin typeface="Arial" panose="020B0604020202020204" pitchFamily="34" charset="0"/>
              </a:rPr>
              <a:t>Romans 3:1-8</a:t>
            </a:r>
            <a:r>
              <a:rPr lang="en-US" sz="1900" i="0" u="none" strike="noStrike">
                <a:solidFill>
                  <a:srgbClr val="92D050"/>
                </a:solidFill>
                <a:effectLst/>
                <a:latin typeface="Arial" panose="020B0604020202020204" pitchFamily="34" charset="0"/>
              </a:rPr>
              <a:t>, Paul anticipates the objection that his gospel nullifies the advantage of being a Jew and the value of circumcision. He responds by saying that the Jews have a great advantage, because they were entrusted with the oracles of God, that is, the Torah. He also says that God’s faithfulness to his promises is not affected by human unfaithfulness, and that God’s righteousness is demonstrated by his judgment on those who disobey his Torah. He says in verse 2: “Much in every way. To begin with, the Jews were entrusted with the oracles of God.”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E43D7D4-C0DE-30B7-5F78-9D48E9343C5F}"/>
                  </a:ext>
                </a:extLst>
              </p14:cNvPr>
              <p14:cNvContentPartPr/>
              <p14:nvPr/>
            </p14:nvContentPartPr>
            <p14:xfrm>
              <a:off x="2616000" y="1945660"/>
              <a:ext cx="3091320" cy="123840"/>
            </p14:xfrm>
          </p:contentPart>
        </mc:Choice>
        <mc:Fallback>
          <p:pic>
            <p:nvPicPr>
              <p:cNvPr id="2" name="Ink 1">
                <a:extLst>
                  <a:ext uri="{FF2B5EF4-FFF2-40B4-BE49-F238E27FC236}">
                    <a16:creationId xmlns:a16="http://schemas.microsoft.com/office/drawing/2014/main" id="{BE43D7D4-C0DE-30B7-5F78-9D48E9343C5F}"/>
                  </a:ext>
                </a:extLst>
              </p:cNvPr>
              <p:cNvPicPr/>
              <p:nvPr/>
            </p:nvPicPr>
            <p:blipFill>
              <a:blip r:embed="rId5"/>
              <a:stretch>
                <a:fillRect/>
              </a:stretch>
            </p:blipFill>
            <p:spPr>
              <a:xfrm>
                <a:off x="2598360" y="1928020"/>
                <a:ext cx="3126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B20C028-5CA5-CA7F-35E3-8FF81DB902B0}"/>
                  </a:ext>
                </a:extLst>
              </p14:cNvPr>
              <p14:cNvContentPartPr/>
              <p14:nvPr/>
            </p14:nvContentPartPr>
            <p14:xfrm>
              <a:off x="4588440" y="2575300"/>
              <a:ext cx="3279960" cy="45360"/>
            </p14:xfrm>
          </p:contentPart>
        </mc:Choice>
        <mc:Fallback>
          <p:pic>
            <p:nvPicPr>
              <p:cNvPr id="4" name="Ink 3">
                <a:extLst>
                  <a:ext uri="{FF2B5EF4-FFF2-40B4-BE49-F238E27FC236}">
                    <a16:creationId xmlns:a16="http://schemas.microsoft.com/office/drawing/2014/main" id="{CB20C028-5CA5-CA7F-35E3-8FF81DB902B0}"/>
                  </a:ext>
                </a:extLst>
              </p:cNvPr>
              <p:cNvPicPr/>
              <p:nvPr/>
            </p:nvPicPr>
            <p:blipFill>
              <a:blip r:embed="rId7"/>
              <a:stretch>
                <a:fillRect/>
              </a:stretch>
            </p:blipFill>
            <p:spPr>
              <a:xfrm>
                <a:off x="4570800" y="2557300"/>
                <a:ext cx="3315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231F3C3-2EBD-6E77-B570-EFACE4FBA9CC}"/>
                  </a:ext>
                </a:extLst>
              </p14:cNvPr>
              <p14:cNvContentPartPr/>
              <p14:nvPr/>
            </p14:nvContentPartPr>
            <p14:xfrm>
              <a:off x="9116880" y="2593660"/>
              <a:ext cx="390960" cy="16200"/>
            </p14:xfrm>
          </p:contentPart>
        </mc:Choice>
        <mc:Fallback>
          <p:pic>
            <p:nvPicPr>
              <p:cNvPr id="5" name="Ink 4">
                <a:extLst>
                  <a:ext uri="{FF2B5EF4-FFF2-40B4-BE49-F238E27FC236}">
                    <a16:creationId xmlns:a16="http://schemas.microsoft.com/office/drawing/2014/main" id="{B231F3C3-2EBD-6E77-B570-EFACE4FBA9CC}"/>
                  </a:ext>
                </a:extLst>
              </p:cNvPr>
              <p:cNvPicPr/>
              <p:nvPr/>
            </p:nvPicPr>
            <p:blipFill>
              <a:blip r:embed="rId9"/>
              <a:stretch>
                <a:fillRect/>
              </a:stretch>
            </p:blipFill>
            <p:spPr>
              <a:xfrm>
                <a:off x="9099240" y="2575660"/>
                <a:ext cx="4266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638050C-455E-7CBC-BB00-530A25472D9D}"/>
                  </a:ext>
                </a:extLst>
              </p14:cNvPr>
              <p14:cNvContentPartPr/>
              <p14:nvPr/>
            </p14:nvContentPartPr>
            <p14:xfrm>
              <a:off x="710880" y="2853220"/>
              <a:ext cx="861120" cy="36360"/>
            </p14:xfrm>
          </p:contentPart>
        </mc:Choice>
        <mc:Fallback>
          <p:pic>
            <p:nvPicPr>
              <p:cNvPr id="7" name="Ink 6">
                <a:extLst>
                  <a:ext uri="{FF2B5EF4-FFF2-40B4-BE49-F238E27FC236}">
                    <a16:creationId xmlns:a16="http://schemas.microsoft.com/office/drawing/2014/main" id="{7638050C-455E-7CBC-BB00-530A25472D9D}"/>
                  </a:ext>
                </a:extLst>
              </p:cNvPr>
              <p:cNvPicPr/>
              <p:nvPr/>
            </p:nvPicPr>
            <p:blipFill>
              <a:blip r:embed="rId11"/>
              <a:stretch>
                <a:fillRect/>
              </a:stretch>
            </p:blipFill>
            <p:spPr>
              <a:xfrm>
                <a:off x="693240" y="2835220"/>
                <a:ext cx="896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AB3C8C7-FF2C-8845-8AC5-D6F7D4A6AE1F}"/>
                  </a:ext>
                </a:extLst>
              </p14:cNvPr>
              <p14:cNvContentPartPr/>
              <p14:nvPr/>
            </p14:nvContentPartPr>
            <p14:xfrm>
              <a:off x="1047480" y="3397900"/>
              <a:ext cx="2110320" cy="42840"/>
            </p14:xfrm>
          </p:contentPart>
        </mc:Choice>
        <mc:Fallback>
          <p:pic>
            <p:nvPicPr>
              <p:cNvPr id="9" name="Ink 8">
                <a:extLst>
                  <a:ext uri="{FF2B5EF4-FFF2-40B4-BE49-F238E27FC236}">
                    <a16:creationId xmlns:a16="http://schemas.microsoft.com/office/drawing/2014/main" id="{2AB3C8C7-FF2C-8845-8AC5-D6F7D4A6AE1F}"/>
                  </a:ext>
                </a:extLst>
              </p:cNvPr>
              <p:cNvPicPr/>
              <p:nvPr/>
            </p:nvPicPr>
            <p:blipFill>
              <a:blip r:embed="rId13"/>
              <a:stretch>
                <a:fillRect/>
              </a:stretch>
            </p:blipFill>
            <p:spPr>
              <a:xfrm>
                <a:off x="1029840" y="3380260"/>
                <a:ext cx="2145960" cy="78480"/>
              </a:xfrm>
              <a:prstGeom prst="rect">
                <a:avLst/>
              </a:prstGeom>
            </p:spPr>
          </p:pic>
        </mc:Fallback>
      </mc:AlternateContent>
      <p:grpSp>
        <p:nvGrpSpPr>
          <p:cNvPr id="13" name="Group 12">
            <a:extLst>
              <a:ext uri="{FF2B5EF4-FFF2-40B4-BE49-F238E27FC236}">
                <a16:creationId xmlns:a16="http://schemas.microsoft.com/office/drawing/2014/main" id="{3B62FA5F-6897-961D-2C31-897E533F796F}"/>
              </a:ext>
            </a:extLst>
          </p:cNvPr>
          <p:cNvGrpSpPr/>
          <p:nvPr/>
        </p:nvGrpSpPr>
        <p:grpSpPr>
          <a:xfrm>
            <a:off x="1136400" y="3674020"/>
            <a:ext cx="7538040" cy="144720"/>
            <a:chOff x="1136400" y="3674020"/>
            <a:chExt cx="7538040" cy="14472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A4525B2-E2CA-BFF9-02E6-2AAB68632D28}"/>
                    </a:ext>
                  </a:extLst>
                </p14:cNvPr>
                <p14:cNvContentPartPr/>
                <p14:nvPr/>
              </p14:nvContentPartPr>
              <p14:xfrm>
                <a:off x="1136400" y="3674020"/>
                <a:ext cx="1564920" cy="74520"/>
              </p14:xfrm>
            </p:contentPart>
          </mc:Choice>
          <mc:Fallback>
            <p:pic>
              <p:nvPicPr>
                <p:cNvPr id="11" name="Ink 10">
                  <a:extLst>
                    <a:ext uri="{FF2B5EF4-FFF2-40B4-BE49-F238E27FC236}">
                      <a16:creationId xmlns:a16="http://schemas.microsoft.com/office/drawing/2014/main" id="{1A4525B2-E2CA-BFF9-02E6-2AAB68632D28}"/>
                    </a:ext>
                  </a:extLst>
                </p:cNvPr>
                <p:cNvPicPr/>
                <p:nvPr/>
              </p:nvPicPr>
              <p:blipFill>
                <a:blip r:embed="rId15"/>
                <a:stretch>
                  <a:fillRect/>
                </a:stretch>
              </p:blipFill>
              <p:spPr>
                <a:xfrm>
                  <a:off x="1118400" y="3656380"/>
                  <a:ext cx="16005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4DDFA30-714A-AB21-5B7D-725EB0F552FC}"/>
                    </a:ext>
                  </a:extLst>
                </p14:cNvPr>
                <p14:cNvContentPartPr/>
                <p14:nvPr/>
              </p14:nvContentPartPr>
              <p14:xfrm>
                <a:off x="3964200" y="3742780"/>
                <a:ext cx="4710240" cy="75960"/>
              </p14:xfrm>
            </p:contentPart>
          </mc:Choice>
          <mc:Fallback>
            <p:pic>
              <p:nvPicPr>
                <p:cNvPr id="12" name="Ink 11">
                  <a:extLst>
                    <a:ext uri="{FF2B5EF4-FFF2-40B4-BE49-F238E27FC236}">
                      <a16:creationId xmlns:a16="http://schemas.microsoft.com/office/drawing/2014/main" id="{94DDFA30-714A-AB21-5B7D-725EB0F552FC}"/>
                    </a:ext>
                  </a:extLst>
                </p:cNvPr>
                <p:cNvPicPr/>
                <p:nvPr/>
              </p:nvPicPr>
              <p:blipFill>
                <a:blip r:embed="rId17"/>
                <a:stretch>
                  <a:fillRect/>
                </a:stretch>
              </p:blipFill>
              <p:spPr>
                <a:xfrm>
                  <a:off x="3946200" y="3724780"/>
                  <a:ext cx="4745880" cy="11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7A8E6B9D-50AA-8344-4157-F2EF6098DE24}"/>
                  </a:ext>
                </a:extLst>
              </p14:cNvPr>
              <p14:cNvContentPartPr/>
              <p14:nvPr/>
            </p14:nvContentPartPr>
            <p14:xfrm>
              <a:off x="819240" y="4002340"/>
              <a:ext cx="1218240" cy="57960"/>
            </p14:xfrm>
          </p:contentPart>
        </mc:Choice>
        <mc:Fallback>
          <p:pic>
            <p:nvPicPr>
              <p:cNvPr id="14" name="Ink 13">
                <a:extLst>
                  <a:ext uri="{FF2B5EF4-FFF2-40B4-BE49-F238E27FC236}">
                    <a16:creationId xmlns:a16="http://schemas.microsoft.com/office/drawing/2014/main" id="{7A8E6B9D-50AA-8344-4157-F2EF6098DE24}"/>
                  </a:ext>
                </a:extLst>
              </p:cNvPr>
              <p:cNvPicPr/>
              <p:nvPr/>
            </p:nvPicPr>
            <p:blipFill>
              <a:blip r:embed="rId19"/>
              <a:stretch>
                <a:fillRect/>
              </a:stretch>
            </p:blipFill>
            <p:spPr>
              <a:xfrm>
                <a:off x="801240" y="3984340"/>
                <a:ext cx="12538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1DBD12F2-88C5-D243-CFC9-10F479439D74}"/>
                  </a:ext>
                </a:extLst>
              </p14:cNvPr>
              <p14:cNvContentPartPr/>
              <p14:nvPr/>
            </p14:nvContentPartPr>
            <p14:xfrm>
              <a:off x="9541680" y="1038820"/>
              <a:ext cx="358920" cy="2761200"/>
            </p14:xfrm>
          </p:contentPart>
        </mc:Choice>
        <mc:Fallback>
          <p:pic>
            <p:nvPicPr>
              <p:cNvPr id="15" name="Ink 14">
                <a:extLst>
                  <a:ext uri="{FF2B5EF4-FFF2-40B4-BE49-F238E27FC236}">
                    <a16:creationId xmlns:a16="http://schemas.microsoft.com/office/drawing/2014/main" id="{1DBD12F2-88C5-D243-CFC9-10F479439D74}"/>
                  </a:ext>
                </a:extLst>
              </p:cNvPr>
              <p:cNvPicPr/>
              <p:nvPr/>
            </p:nvPicPr>
            <p:blipFill>
              <a:blip r:embed="rId21"/>
              <a:stretch>
                <a:fillRect/>
              </a:stretch>
            </p:blipFill>
            <p:spPr>
              <a:xfrm>
                <a:off x="9523680" y="1021180"/>
                <a:ext cx="394560" cy="2796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4EAC0D36-3D97-F25E-42D8-A256569326C2}"/>
                  </a:ext>
                </a:extLst>
              </p14:cNvPr>
              <p14:cNvContentPartPr/>
              <p14:nvPr/>
            </p14:nvContentPartPr>
            <p14:xfrm>
              <a:off x="375000" y="1066540"/>
              <a:ext cx="284400" cy="2750760"/>
            </p14:xfrm>
          </p:contentPart>
        </mc:Choice>
        <mc:Fallback>
          <p:pic>
            <p:nvPicPr>
              <p:cNvPr id="16" name="Ink 15">
                <a:extLst>
                  <a:ext uri="{FF2B5EF4-FFF2-40B4-BE49-F238E27FC236}">
                    <a16:creationId xmlns:a16="http://schemas.microsoft.com/office/drawing/2014/main" id="{4EAC0D36-3D97-F25E-42D8-A256569326C2}"/>
                  </a:ext>
                </a:extLst>
              </p:cNvPr>
              <p:cNvPicPr/>
              <p:nvPr/>
            </p:nvPicPr>
            <p:blipFill>
              <a:blip r:embed="rId23"/>
              <a:stretch>
                <a:fillRect/>
              </a:stretch>
            </p:blipFill>
            <p:spPr>
              <a:xfrm>
                <a:off x="357360" y="1048900"/>
                <a:ext cx="320040" cy="2786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0CE041C9-B10C-9E4D-CE1A-9FEBF2F9D042}"/>
                  </a:ext>
                </a:extLst>
              </p14:cNvPr>
              <p14:cNvContentPartPr/>
              <p14:nvPr/>
            </p14:nvContentPartPr>
            <p14:xfrm>
              <a:off x="4206480" y="4592740"/>
              <a:ext cx="886320" cy="32760"/>
            </p14:xfrm>
          </p:contentPart>
        </mc:Choice>
        <mc:Fallback>
          <p:pic>
            <p:nvPicPr>
              <p:cNvPr id="17" name="Ink 16">
                <a:extLst>
                  <a:ext uri="{FF2B5EF4-FFF2-40B4-BE49-F238E27FC236}">
                    <a16:creationId xmlns:a16="http://schemas.microsoft.com/office/drawing/2014/main" id="{0CE041C9-B10C-9E4D-CE1A-9FEBF2F9D042}"/>
                  </a:ext>
                </a:extLst>
              </p:cNvPr>
              <p:cNvPicPr/>
              <p:nvPr/>
            </p:nvPicPr>
            <p:blipFill>
              <a:blip r:embed="rId25"/>
              <a:stretch>
                <a:fillRect/>
              </a:stretch>
            </p:blipFill>
            <p:spPr>
              <a:xfrm>
                <a:off x="4188840" y="4574740"/>
                <a:ext cx="921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875EC3A9-5311-5FB7-74DF-97101FE46D72}"/>
                  </a:ext>
                </a:extLst>
              </p14:cNvPr>
              <p14:cNvContentPartPr/>
              <p14:nvPr/>
            </p14:nvContentPartPr>
            <p14:xfrm>
              <a:off x="1614480" y="4863460"/>
              <a:ext cx="1283040" cy="31680"/>
            </p14:xfrm>
          </p:contentPart>
        </mc:Choice>
        <mc:Fallback>
          <p:pic>
            <p:nvPicPr>
              <p:cNvPr id="18" name="Ink 17">
                <a:extLst>
                  <a:ext uri="{FF2B5EF4-FFF2-40B4-BE49-F238E27FC236}">
                    <a16:creationId xmlns:a16="http://schemas.microsoft.com/office/drawing/2014/main" id="{875EC3A9-5311-5FB7-74DF-97101FE46D72}"/>
                  </a:ext>
                </a:extLst>
              </p:cNvPr>
              <p:cNvPicPr/>
              <p:nvPr/>
            </p:nvPicPr>
            <p:blipFill>
              <a:blip r:embed="rId27"/>
              <a:stretch>
                <a:fillRect/>
              </a:stretch>
            </p:blipFill>
            <p:spPr>
              <a:xfrm>
                <a:off x="1596480" y="4845820"/>
                <a:ext cx="13186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DDB5BC73-DBF5-0D05-4329-8894619A3649}"/>
                  </a:ext>
                </a:extLst>
              </p14:cNvPr>
              <p14:cNvContentPartPr/>
              <p14:nvPr/>
            </p14:nvContentPartPr>
            <p14:xfrm>
              <a:off x="7755360" y="4856980"/>
              <a:ext cx="981720" cy="29520"/>
            </p14:xfrm>
          </p:contentPart>
        </mc:Choice>
        <mc:Fallback>
          <p:pic>
            <p:nvPicPr>
              <p:cNvPr id="19" name="Ink 18">
                <a:extLst>
                  <a:ext uri="{FF2B5EF4-FFF2-40B4-BE49-F238E27FC236}">
                    <a16:creationId xmlns:a16="http://schemas.microsoft.com/office/drawing/2014/main" id="{DDB5BC73-DBF5-0D05-4329-8894619A3649}"/>
                  </a:ext>
                </a:extLst>
              </p:cNvPr>
              <p:cNvPicPr/>
              <p:nvPr/>
            </p:nvPicPr>
            <p:blipFill>
              <a:blip r:embed="rId29"/>
              <a:stretch>
                <a:fillRect/>
              </a:stretch>
            </p:blipFill>
            <p:spPr>
              <a:xfrm>
                <a:off x="7737720" y="4838980"/>
                <a:ext cx="10173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1D2932FB-5380-9008-E441-B0F75182F478}"/>
                  </a:ext>
                </a:extLst>
              </p14:cNvPr>
              <p14:cNvContentPartPr/>
              <p14:nvPr/>
            </p14:nvContentPartPr>
            <p14:xfrm>
              <a:off x="1384800" y="5125180"/>
              <a:ext cx="557640" cy="31320"/>
            </p14:xfrm>
          </p:contentPart>
        </mc:Choice>
        <mc:Fallback>
          <p:pic>
            <p:nvPicPr>
              <p:cNvPr id="20" name="Ink 19">
                <a:extLst>
                  <a:ext uri="{FF2B5EF4-FFF2-40B4-BE49-F238E27FC236}">
                    <a16:creationId xmlns:a16="http://schemas.microsoft.com/office/drawing/2014/main" id="{1D2932FB-5380-9008-E441-B0F75182F478}"/>
                  </a:ext>
                </a:extLst>
              </p:cNvPr>
              <p:cNvPicPr/>
              <p:nvPr/>
            </p:nvPicPr>
            <p:blipFill>
              <a:blip r:embed="rId31"/>
              <a:stretch>
                <a:fillRect/>
              </a:stretch>
            </p:blipFill>
            <p:spPr>
              <a:xfrm>
                <a:off x="1366800" y="5107180"/>
                <a:ext cx="5932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3255999B-DCAF-229B-2107-AABAD2A90E8E}"/>
                  </a:ext>
                </a:extLst>
              </p14:cNvPr>
              <p14:cNvContentPartPr/>
              <p14:nvPr/>
            </p14:nvContentPartPr>
            <p14:xfrm>
              <a:off x="3993360" y="5113300"/>
              <a:ext cx="5509080" cy="90360"/>
            </p14:xfrm>
          </p:contentPart>
        </mc:Choice>
        <mc:Fallback>
          <p:pic>
            <p:nvPicPr>
              <p:cNvPr id="21" name="Ink 20">
                <a:extLst>
                  <a:ext uri="{FF2B5EF4-FFF2-40B4-BE49-F238E27FC236}">
                    <a16:creationId xmlns:a16="http://schemas.microsoft.com/office/drawing/2014/main" id="{3255999B-DCAF-229B-2107-AABAD2A90E8E}"/>
                  </a:ext>
                </a:extLst>
              </p:cNvPr>
              <p:cNvPicPr/>
              <p:nvPr/>
            </p:nvPicPr>
            <p:blipFill>
              <a:blip r:embed="rId33"/>
              <a:stretch>
                <a:fillRect/>
              </a:stretch>
            </p:blipFill>
            <p:spPr>
              <a:xfrm>
                <a:off x="3975720" y="5095660"/>
                <a:ext cx="5544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DD751CAE-37F7-5BD3-1318-6CFAEF11CD77}"/>
                  </a:ext>
                </a:extLst>
              </p14:cNvPr>
              <p14:cNvContentPartPr/>
              <p14:nvPr/>
            </p14:nvContentPartPr>
            <p14:xfrm>
              <a:off x="665520" y="5449540"/>
              <a:ext cx="2274480" cy="71640"/>
            </p14:xfrm>
          </p:contentPart>
        </mc:Choice>
        <mc:Fallback>
          <p:pic>
            <p:nvPicPr>
              <p:cNvPr id="22" name="Ink 21">
                <a:extLst>
                  <a:ext uri="{FF2B5EF4-FFF2-40B4-BE49-F238E27FC236}">
                    <a16:creationId xmlns:a16="http://schemas.microsoft.com/office/drawing/2014/main" id="{DD751CAE-37F7-5BD3-1318-6CFAEF11CD77}"/>
                  </a:ext>
                </a:extLst>
              </p:cNvPr>
              <p:cNvPicPr/>
              <p:nvPr/>
            </p:nvPicPr>
            <p:blipFill>
              <a:blip r:embed="rId35"/>
              <a:stretch>
                <a:fillRect/>
              </a:stretch>
            </p:blipFill>
            <p:spPr>
              <a:xfrm>
                <a:off x="647880" y="5431540"/>
                <a:ext cx="2310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44951B31-4344-FFA9-405D-B4B515901B14}"/>
                  </a:ext>
                </a:extLst>
              </p14:cNvPr>
              <p14:cNvContentPartPr/>
              <p14:nvPr/>
            </p14:nvContentPartPr>
            <p14:xfrm>
              <a:off x="6127440" y="6097540"/>
              <a:ext cx="1078560" cy="33840"/>
            </p14:xfrm>
          </p:contentPart>
        </mc:Choice>
        <mc:Fallback>
          <p:pic>
            <p:nvPicPr>
              <p:cNvPr id="23" name="Ink 22">
                <a:extLst>
                  <a:ext uri="{FF2B5EF4-FFF2-40B4-BE49-F238E27FC236}">
                    <a16:creationId xmlns:a16="http://schemas.microsoft.com/office/drawing/2014/main" id="{44951B31-4344-FFA9-405D-B4B515901B14}"/>
                  </a:ext>
                </a:extLst>
              </p:cNvPr>
              <p:cNvPicPr/>
              <p:nvPr/>
            </p:nvPicPr>
            <p:blipFill>
              <a:blip r:embed="rId37"/>
              <a:stretch>
                <a:fillRect/>
              </a:stretch>
            </p:blipFill>
            <p:spPr>
              <a:xfrm>
                <a:off x="6109800" y="6079900"/>
                <a:ext cx="1114200" cy="69480"/>
              </a:xfrm>
              <a:prstGeom prst="rect">
                <a:avLst/>
              </a:prstGeom>
            </p:spPr>
          </p:pic>
        </mc:Fallback>
      </mc:AlternateContent>
    </p:spTree>
    <p:extLst>
      <p:ext uri="{BB962C8B-B14F-4D97-AF65-F5344CB8AC3E}">
        <p14:creationId xmlns:p14="http://schemas.microsoft.com/office/powerpoint/2010/main" val="2350399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91750" cy="6477001"/>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33905"/>
            <a:ext cx="9344025" cy="6078587"/>
          </a:xfrm>
          <a:prstGeom prst="rect">
            <a:avLst/>
          </a:prstGeom>
          <a:noFill/>
        </p:spPr>
        <p:txBody>
          <a:bodyPr wrap="square" rtlCol="0">
            <a:spAutoFit/>
          </a:bodyPr>
          <a:lstStyle/>
          <a:p>
            <a:pPr algn="ctr" rtl="0">
              <a:spcBef>
                <a:spcPts val="0"/>
              </a:spcBef>
              <a:spcAft>
                <a:spcPts val="0"/>
              </a:spcAft>
            </a:pPr>
            <a:r>
              <a:rPr lang="en-US" sz="2800" b="1" i="0" u="none" strike="noStrike">
                <a:solidFill>
                  <a:srgbClr val="FFC000"/>
                </a:solidFill>
                <a:effectLst/>
                <a:latin typeface="Arial" panose="020B0604020202020204" pitchFamily="34" charset="0"/>
              </a:rPr>
              <a:t>How Paul Affirms the Validity of the Torah in Romans (A Short Summary)</a:t>
            </a:r>
          </a:p>
          <a:p>
            <a:pPr rtl="0">
              <a:spcBef>
                <a:spcPts val="0"/>
              </a:spcBef>
              <a:spcAft>
                <a:spcPts val="0"/>
              </a:spcAft>
            </a:pPr>
            <a:endParaRPr lang="en-US" sz="1000" i="0" u="none" strike="noStrike">
              <a:solidFill>
                <a:srgbClr val="FFC000"/>
              </a:solidFill>
              <a:effectLst/>
              <a:latin typeface="Arial" panose="020B0604020202020204" pitchFamily="34" charset="0"/>
            </a:endParaRPr>
          </a:p>
          <a:p>
            <a:pPr marL="285750" indent="-285750" rtl="0">
              <a:spcBef>
                <a:spcPts val="0"/>
              </a:spcBef>
              <a:spcAft>
                <a:spcPts val="0"/>
              </a:spcAft>
              <a:buFont typeface="Arial" panose="020B0604020202020204" pitchFamily="34" charset="0"/>
              <a:buChar char="•"/>
            </a:pPr>
            <a:r>
              <a:rPr lang="en-US" sz="1900" b="1" i="0" u="sng" strike="noStrike">
                <a:solidFill>
                  <a:srgbClr val="FFC000"/>
                </a:solidFill>
                <a:effectLst/>
                <a:latin typeface="Arial" panose="020B0604020202020204" pitchFamily="34" charset="0"/>
              </a:rPr>
              <a:t>Romans 3:21-31</a:t>
            </a:r>
            <a:r>
              <a:rPr lang="en-US" sz="1900" i="0" u="none" strike="noStrike">
                <a:solidFill>
                  <a:srgbClr val="FFC000"/>
                </a:solidFill>
                <a:effectLst/>
                <a:latin typeface="Arial" panose="020B0604020202020204" pitchFamily="34" charset="0"/>
              </a:rPr>
              <a:t>, Paul declares that God has revealed his righteousness apart from the Torah, through faith in Yeshua the Messiah, for all who believe, both Jews and Gentiles. He also says that this does not mean that he is abolishing or contradicting the Torah, but rather he is upholding and fulfilling it. He says in verse 31: “Do we then overthrow the law by this faith? By no means! On the contrary, we uphold the law.” </a:t>
            </a:r>
          </a:p>
          <a:p>
            <a:pPr marL="285750" indent="-285750" rtl="0">
              <a:spcBef>
                <a:spcPts val="0"/>
              </a:spcBef>
              <a:spcAft>
                <a:spcPts val="0"/>
              </a:spcAft>
              <a:buFont typeface="Arial" panose="020B0604020202020204" pitchFamily="34" charset="0"/>
              <a:buChar char="•"/>
            </a:pPr>
            <a:r>
              <a:rPr lang="en-US" sz="1900" b="1" i="0" u="sng" strike="noStrike">
                <a:solidFill>
                  <a:srgbClr val="92D050"/>
                </a:solidFill>
                <a:effectLst/>
                <a:latin typeface="Arial" panose="020B0604020202020204" pitchFamily="34" charset="0"/>
              </a:rPr>
              <a:t>Romans 9:1-5</a:t>
            </a:r>
            <a:r>
              <a:rPr lang="en-US" sz="1900" i="0" u="none" strike="noStrike">
                <a:solidFill>
                  <a:srgbClr val="92D050"/>
                </a:solidFill>
                <a:effectLst/>
                <a:latin typeface="Arial" panose="020B0604020202020204" pitchFamily="34" charset="0"/>
              </a:rPr>
              <a:t>, Paul expresses his sorrow and anguish for his fellow Jews who have not accepted Yeshua as their Messiah. He acknowledges their elevated status as God’s chosen people, who have received many blessings from God, including the adoption as sons, the glory, the covenants, the giving of the Torah, the worship (temple service), and the promises. He also says that they are descended from the patriarchs (Abraham, Isaac, and Jacob), and from them came Yeshua according to the flesh. He says in verses 4-5: “They are Israelites, and to them belong the adoption, the glory, the covenants, the giving of the Torah, the worship, and the promises. To them belong the patriarchs, and from their race, according to the flesh, is the Messiah, who is Lord over all, blessed forever. Amen.”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BEB6B48-5389-C375-352A-A2827AAFB54E}"/>
                  </a:ext>
                </a:extLst>
              </p14:cNvPr>
              <p14:cNvContentPartPr/>
              <p14:nvPr/>
            </p14:nvContentPartPr>
            <p14:xfrm>
              <a:off x="175560" y="1074820"/>
              <a:ext cx="465480" cy="438480"/>
            </p14:xfrm>
          </p:contentPart>
        </mc:Choice>
        <mc:Fallback>
          <p:pic>
            <p:nvPicPr>
              <p:cNvPr id="2" name="Ink 1">
                <a:extLst>
                  <a:ext uri="{FF2B5EF4-FFF2-40B4-BE49-F238E27FC236}">
                    <a16:creationId xmlns:a16="http://schemas.microsoft.com/office/drawing/2014/main" id="{BBEB6B48-5389-C375-352A-A2827AAFB54E}"/>
                  </a:ext>
                </a:extLst>
              </p:cNvPr>
              <p:cNvPicPr/>
              <p:nvPr/>
            </p:nvPicPr>
            <p:blipFill>
              <a:blip r:embed="rId5"/>
              <a:stretch>
                <a:fillRect/>
              </a:stretch>
            </p:blipFill>
            <p:spPr>
              <a:xfrm>
                <a:off x="157560" y="1056820"/>
                <a:ext cx="50112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CBE36C3-58F4-18A0-CCA2-12A190E1EDBD}"/>
                  </a:ext>
                </a:extLst>
              </p14:cNvPr>
              <p14:cNvContentPartPr/>
              <p14:nvPr/>
            </p14:nvContentPartPr>
            <p14:xfrm>
              <a:off x="1665240" y="1758820"/>
              <a:ext cx="507240" cy="49680"/>
            </p14:xfrm>
          </p:contentPart>
        </mc:Choice>
        <mc:Fallback>
          <p:pic>
            <p:nvPicPr>
              <p:cNvPr id="4" name="Ink 3">
                <a:extLst>
                  <a:ext uri="{FF2B5EF4-FFF2-40B4-BE49-F238E27FC236}">
                    <a16:creationId xmlns:a16="http://schemas.microsoft.com/office/drawing/2014/main" id="{CCBE36C3-58F4-18A0-CCA2-12A190E1EDBD}"/>
                  </a:ext>
                </a:extLst>
              </p:cNvPr>
              <p:cNvPicPr/>
              <p:nvPr/>
            </p:nvPicPr>
            <p:blipFill>
              <a:blip r:embed="rId7"/>
              <a:stretch>
                <a:fillRect/>
              </a:stretch>
            </p:blipFill>
            <p:spPr>
              <a:xfrm>
                <a:off x="1647240" y="1740820"/>
                <a:ext cx="542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A82B09C-1424-331D-1A6C-41467894046F}"/>
                  </a:ext>
                </a:extLst>
              </p14:cNvPr>
              <p14:cNvContentPartPr/>
              <p14:nvPr/>
            </p14:nvContentPartPr>
            <p14:xfrm>
              <a:off x="2673960" y="2333740"/>
              <a:ext cx="564480" cy="35640"/>
            </p14:xfrm>
          </p:contentPart>
        </mc:Choice>
        <mc:Fallback>
          <p:pic>
            <p:nvPicPr>
              <p:cNvPr id="5" name="Ink 4">
                <a:extLst>
                  <a:ext uri="{FF2B5EF4-FFF2-40B4-BE49-F238E27FC236}">
                    <a16:creationId xmlns:a16="http://schemas.microsoft.com/office/drawing/2014/main" id="{4A82B09C-1424-331D-1A6C-41467894046F}"/>
                  </a:ext>
                </a:extLst>
              </p:cNvPr>
              <p:cNvPicPr/>
              <p:nvPr/>
            </p:nvPicPr>
            <p:blipFill>
              <a:blip r:embed="rId9"/>
              <a:stretch>
                <a:fillRect/>
              </a:stretch>
            </p:blipFill>
            <p:spPr>
              <a:xfrm>
                <a:off x="2656320" y="2315740"/>
                <a:ext cx="6001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F44E576-928F-D262-F064-12C73F6D0DDA}"/>
                  </a:ext>
                </a:extLst>
              </p14:cNvPr>
              <p14:cNvContentPartPr/>
              <p14:nvPr/>
            </p14:nvContentPartPr>
            <p14:xfrm>
              <a:off x="5254800" y="2284420"/>
              <a:ext cx="1898640" cy="60120"/>
            </p14:xfrm>
          </p:contentPart>
        </mc:Choice>
        <mc:Fallback>
          <p:pic>
            <p:nvPicPr>
              <p:cNvPr id="7" name="Ink 6">
                <a:extLst>
                  <a:ext uri="{FF2B5EF4-FFF2-40B4-BE49-F238E27FC236}">
                    <a16:creationId xmlns:a16="http://schemas.microsoft.com/office/drawing/2014/main" id="{9F44E576-928F-D262-F064-12C73F6D0DDA}"/>
                  </a:ext>
                </a:extLst>
              </p:cNvPr>
              <p:cNvPicPr/>
              <p:nvPr/>
            </p:nvPicPr>
            <p:blipFill>
              <a:blip r:embed="rId11"/>
              <a:stretch>
                <a:fillRect/>
              </a:stretch>
            </p:blipFill>
            <p:spPr>
              <a:xfrm>
                <a:off x="5237160" y="2266780"/>
                <a:ext cx="1934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595AB4E-CD8F-E560-249A-3A923B5CE612}"/>
                  </a:ext>
                </a:extLst>
              </p14:cNvPr>
              <p14:cNvContentPartPr/>
              <p14:nvPr/>
            </p14:nvContentPartPr>
            <p14:xfrm>
              <a:off x="1281120" y="2622820"/>
              <a:ext cx="8141760" cy="101160"/>
            </p14:xfrm>
          </p:contentPart>
        </mc:Choice>
        <mc:Fallback>
          <p:pic>
            <p:nvPicPr>
              <p:cNvPr id="9" name="Ink 8">
                <a:extLst>
                  <a:ext uri="{FF2B5EF4-FFF2-40B4-BE49-F238E27FC236}">
                    <a16:creationId xmlns:a16="http://schemas.microsoft.com/office/drawing/2014/main" id="{8595AB4E-CD8F-E560-249A-3A923B5CE612}"/>
                  </a:ext>
                </a:extLst>
              </p:cNvPr>
              <p:cNvPicPr/>
              <p:nvPr/>
            </p:nvPicPr>
            <p:blipFill>
              <a:blip r:embed="rId13"/>
              <a:stretch>
                <a:fillRect/>
              </a:stretch>
            </p:blipFill>
            <p:spPr>
              <a:xfrm>
                <a:off x="1263480" y="2604820"/>
                <a:ext cx="8177400" cy="136800"/>
              </a:xfrm>
              <a:prstGeom prst="rect">
                <a:avLst/>
              </a:prstGeom>
            </p:spPr>
          </p:pic>
        </mc:Fallback>
      </mc:AlternateContent>
      <p:grpSp>
        <p:nvGrpSpPr>
          <p:cNvPr id="13" name="Group 12">
            <a:extLst>
              <a:ext uri="{FF2B5EF4-FFF2-40B4-BE49-F238E27FC236}">
                <a16:creationId xmlns:a16="http://schemas.microsoft.com/office/drawing/2014/main" id="{0DD210CB-F544-763C-01E8-C6497E52D4AC}"/>
              </a:ext>
            </a:extLst>
          </p:cNvPr>
          <p:cNvGrpSpPr/>
          <p:nvPr/>
        </p:nvGrpSpPr>
        <p:grpSpPr>
          <a:xfrm>
            <a:off x="222000" y="2954380"/>
            <a:ext cx="2058480" cy="432000"/>
            <a:chOff x="222000" y="2954380"/>
            <a:chExt cx="2058480" cy="43200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3AD83F9-21E0-B1FB-2FA7-1C67DD419B65}"/>
                    </a:ext>
                  </a:extLst>
                </p14:cNvPr>
                <p14:cNvContentPartPr/>
                <p14:nvPr/>
              </p14:nvContentPartPr>
              <p14:xfrm>
                <a:off x="1032720" y="2954380"/>
                <a:ext cx="1247760" cy="20880"/>
              </p14:xfrm>
            </p:contentPart>
          </mc:Choice>
          <mc:Fallback>
            <p:pic>
              <p:nvPicPr>
                <p:cNvPr id="11" name="Ink 10">
                  <a:extLst>
                    <a:ext uri="{FF2B5EF4-FFF2-40B4-BE49-F238E27FC236}">
                      <a16:creationId xmlns:a16="http://schemas.microsoft.com/office/drawing/2014/main" id="{D3AD83F9-21E0-B1FB-2FA7-1C67DD419B65}"/>
                    </a:ext>
                  </a:extLst>
                </p:cNvPr>
                <p:cNvPicPr/>
                <p:nvPr/>
              </p:nvPicPr>
              <p:blipFill>
                <a:blip r:embed="rId15"/>
                <a:stretch>
                  <a:fillRect/>
                </a:stretch>
              </p:blipFill>
              <p:spPr>
                <a:xfrm>
                  <a:off x="1015080" y="2936740"/>
                  <a:ext cx="12834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A60CEFE-ACDD-E700-8928-988728CF145A}"/>
                    </a:ext>
                  </a:extLst>
                </p14:cNvPr>
                <p14:cNvContentPartPr/>
                <p14:nvPr/>
              </p14:nvContentPartPr>
              <p14:xfrm>
                <a:off x="222000" y="2986060"/>
                <a:ext cx="468000" cy="400320"/>
              </p14:xfrm>
            </p:contentPart>
          </mc:Choice>
          <mc:Fallback>
            <p:pic>
              <p:nvPicPr>
                <p:cNvPr id="12" name="Ink 11">
                  <a:extLst>
                    <a:ext uri="{FF2B5EF4-FFF2-40B4-BE49-F238E27FC236}">
                      <a16:creationId xmlns:a16="http://schemas.microsoft.com/office/drawing/2014/main" id="{6A60CEFE-ACDD-E700-8928-988728CF145A}"/>
                    </a:ext>
                  </a:extLst>
                </p:cNvPr>
                <p:cNvPicPr/>
                <p:nvPr/>
              </p:nvPicPr>
              <p:blipFill>
                <a:blip r:embed="rId17"/>
                <a:stretch>
                  <a:fillRect/>
                </a:stretch>
              </p:blipFill>
              <p:spPr>
                <a:xfrm>
                  <a:off x="204000" y="2968420"/>
                  <a:ext cx="503640" cy="43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77AC42C-59DF-7EE5-3F85-74E3DE9FF594}"/>
                  </a:ext>
                </a:extLst>
              </p14:cNvPr>
              <p14:cNvContentPartPr/>
              <p14:nvPr/>
            </p14:nvContentPartPr>
            <p14:xfrm>
              <a:off x="7483560" y="4055260"/>
              <a:ext cx="1615680" cy="39600"/>
            </p14:xfrm>
          </p:contentPart>
        </mc:Choice>
        <mc:Fallback>
          <p:pic>
            <p:nvPicPr>
              <p:cNvPr id="14" name="Ink 13">
                <a:extLst>
                  <a:ext uri="{FF2B5EF4-FFF2-40B4-BE49-F238E27FC236}">
                    <a16:creationId xmlns:a16="http://schemas.microsoft.com/office/drawing/2014/main" id="{077AC42C-59DF-7EE5-3F85-74E3DE9FF594}"/>
                  </a:ext>
                </a:extLst>
              </p:cNvPr>
              <p:cNvPicPr/>
              <p:nvPr/>
            </p:nvPicPr>
            <p:blipFill>
              <a:blip r:embed="rId19"/>
              <a:stretch>
                <a:fillRect/>
              </a:stretch>
            </p:blipFill>
            <p:spPr>
              <a:xfrm>
                <a:off x="7465920" y="4037260"/>
                <a:ext cx="1651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72DF032-7706-FAEF-F46D-4968E3FD12BB}"/>
                  </a:ext>
                </a:extLst>
              </p14:cNvPr>
              <p14:cNvContentPartPr/>
              <p14:nvPr/>
            </p14:nvContentPartPr>
            <p14:xfrm>
              <a:off x="2372280" y="4386100"/>
              <a:ext cx="1074240" cy="39240"/>
            </p14:xfrm>
          </p:contentPart>
        </mc:Choice>
        <mc:Fallback>
          <p:pic>
            <p:nvPicPr>
              <p:cNvPr id="15" name="Ink 14">
                <a:extLst>
                  <a:ext uri="{FF2B5EF4-FFF2-40B4-BE49-F238E27FC236}">
                    <a16:creationId xmlns:a16="http://schemas.microsoft.com/office/drawing/2014/main" id="{C72DF032-7706-FAEF-F46D-4968E3FD12BB}"/>
                  </a:ext>
                </a:extLst>
              </p:cNvPr>
              <p:cNvPicPr/>
              <p:nvPr/>
            </p:nvPicPr>
            <p:blipFill>
              <a:blip r:embed="rId21"/>
              <a:stretch>
                <a:fillRect/>
              </a:stretch>
            </p:blipFill>
            <p:spPr>
              <a:xfrm>
                <a:off x="2354640" y="4368100"/>
                <a:ext cx="1109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1509AEF8-55A5-BEFE-096C-A36C63F00E04}"/>
                  </a:ext>
                </a:extLst>
              </p14:cNvPr>
              <p14:cNvContentPartPr/>
              <p14:nvPr/>
            </p14:nvContentPartPr>
            <p14:xfrm>
              <a:off x="5129880" y="4381420"/>
              <a:ext cx="469080" cy="13320"/>
            </p14:xfrm>
          </p:contentPart>
        </mc:Choice>
        <mc:Fallback>
          <p:pic>
            <p:nvPicPr>
              <p:cNvPr id="16" name="Ink 15">
                <a:extLst>
                  <a:ext uri="{FF2B5EF4-FFF2-40B4-BE49-F238E27FC236}">
                    <a16:creationId xmlns:a16="http://schemas.microsoft.com/office/drawing/2014/main" id="{1509AEF8-55A5-BEFE-096C-A36C63F00E04}"/>
                  </a:ext>
                </a:extLst>
              </p:cNvPr>
              <p:cNvPicPr/>
              <p:nvPr/>
            </p:nvPicPr>
            <p:blipFill>
              <a:blip r:embed="rId23"/>
              <a:stretch>
                <a:fillRect/>
              </a:stretch>
            </p:blipFill>
            <p:spPr>
              <a:xfrm>
                <a:off x="5112240" y="4363780"/>
                <a:ext cx="504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3986036B-8D90-5220-ECC9-4DA97FAE3F58}"/>
                  </a:ext>
                </a:extLst>
              </p14:cNvPr>
              <p14:cNvContentPartPr/>
              <p14:nvPr/>
            </p14:nvContentPartPr>
            <p14:xfrm>
              <a:off x="3076080" y="4639900"/>
              <a:ext cx="638640" cy="15840"/>
            </p14:xfrm>
          </p:contentPart>
        </mc:Choice>
        <mc:Fallback>
          <p:pic>
            <p:nvPicPr>
              <p:cNvPr id="17" name="Ink 16">
                <a:extLst>
                  <a:ext uri="{FF2B5EF4-FFF2-40B4-BE49-F238E27FC236}">
                    <a16:creationId xmlns:a16="http://schemas.microsoft.com/office/drawing/2014/main" id="{3986036B-8D90-5220-ECC9-4DA97FAE3F58}"/>
                  </a:ext>
                </a:extLst>
              </p:cNvPr>
              <p:cNvPicPr/>
              <p:nvPr/>
            </p:nvPicPr>
            <p:blipFill>
              <a:blip r:embed="rId25"/>
              <a:stretch>
                <a:fillRect/>
              </a:stretch>
            </p:blipFill>
            <p:spPr>
              <a:xfrm>
                <a:off x="3058440" y="4622260"/>
                <a:ext cx="6742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793FB61C-C1A0-27D4-6451-CCDBC7E0E1BC}"/>
                  </a:ext>
                </a:extLst>
              </p14:cNvPr>
              <p14:cNvContentPartPr/>
              <p14:nvPr/>
            </p14:nvContentPartPr>
            <p14:xfrm>
              <a:off x="3316560" y="4903060"/>
              <a:ext cx="398160" cy="15120"/>
            </p14:xfrm>
          </p:contentPart>
        </mc:Choice>
        <mc:Fallback>
          <p:pic>
            <p:nvPicPr>
              <p:cNvPr id="18" name="Ink 17">
                <a:extLst>
                  <a:ext uri="{FF2B5EF4-FFF2-40B4-BE49-F238E27FC236}">
                    <a16:creationId xmlns:a16="http://schemas.microsoft.com/office/drawing/2014/main" id="{793FB61C-C1A0-27D4-6451-CCDBC7E0E1BC}"/>
                  </a:ext>
                </a:extLst>
              </p:cNvPr>
              <p:cNvPicPr/>
              <p:nvPr/>
            </p:nvPicPr>
            <p:blipFill>
              <a:blip r:embed="rId27"/>
              <a:stretch>
                <a:fillRect/>
              </a:stretch>
            </p:blipFill>
            <p:spPr>
              <a:xfrm>
                <a:off x="3298560" y="4885060"/>
                <a:ext cx="4338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8543FE80-EE8F-A9D9-93DF-FC0B3D30E32E}"/>
                  </a:ext>
                </a:extLst>
              </p14:cNvPr>
              <p14:cNvContentPartPr/>
              <p14:nvPr/>
            </p14:nvContentPartPr>
            <p14:xfrm>
              <a:off x="2734800" y="5278900"/>
              <a:ext cx="559080" cy="19080"/>
            </p14:xfrm>
          </p:contentPart>
        </mc:Choice>
        <mc:Fallback>
          <p:pic>
            <p:nvPicPr>
              <p:cNvPr id="19" name="Ink 18">
                <a:extLst>
                  <a:ext uri="{FF2B5EF4-FFF2-40B4-BE49-F238E27FC236}">
                    <a16:creationId xmlns:a16="http://schemas.microsoft.com/office/drawing/2014/main" id="{8543FE80-EE8F-A9D9-93DF-FC0B3D30E32E}"/>
                  </a:ext>
                </a:extLst>
              </p:cNvPr>
              <p:cNvPicPr/>
              <p:nvPr/>
            </p:nvPicPr>
            <p:blipFill>
              <a:blip r:embed="rId29"/>
              <a:stretch>
                <a:fillRect/>
              </a:stretch>
            </p:blipFill>
            <p:spPr>
              <a:xfrm>
                <a:off x="2717160" y="5261260"/>
                <a:ext cx="594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7B746DC2-5783-35AF-C96D-B875AAE5887E}"/>
                  </a:ext>
                </a:extLst>
              </p14:cNvPr>
              <p14:cNvContentPartPr/>
              <p14:nvPr/>
            </p14:nvContentPartPr>
            <p14:xfrm>
              <a:off x="4070400" y="5195380"/>
              <a:ext cx="286920" cy="26640"/>
            </p14:xfrm>
          </p:contentPart>
        </mc:Choice>
        <mc:Fallback>
          <p:pic>
            <p:nvPicPr>
              <p:cNvPr id="20" name="Ink 19">
                <a:extLst>
                  <a:ext uri="{FF2B5EF4-FFF2-40B4-BE49-F238E27FC236}">
                    <a16:creationId xmlns:a16="http://schemas.microsoft.com/office/drawing/2014/main" id="{7B746DC2-5783-35AF-C96D-B875AAE5887E}"/>
                  </a:ext>
                </a:extLst>
              </p:cNvPr>
              <p:cNvPicPr/>
              <p:nvPr/>
            </p:nvPicPr>
            <p:blipFill>
              <a:blip r:embed="rId31"/>
              <a:stretch>
                <a:fillRect/>
              </a:stretch>
            </p:blipFill>
            <p:spPr>
              <a:xfrm>
                <a:off x="4052400" y="5177380"/>
                <a:ext cx="322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0B571EE8-4B2B-B447-723A-E09248716F04}"/>
                  </a:ext>
                </a:extLst>
              </p14:cNvPr>
              <p14:cNvContentPartPr/>
              <p14:nvPr/>
            </p14:nvContentPartPr>
            <p14:xfrm>
              <a:off x="5278920" y="5162620"/>
              <a:ext cx="493920" cy="15840"/>
            </p14:xfrm>
          </p:contentPart>
        </mc:Choice>
        <mc:Fallback>
          <p:pic>
            <p:nvPicPr>
              <p:cNvPr id="21" name="Ink 20">
                <a:extLst>
                  <a:ext uri="{FF2B5EF4-FFF2-40B4-BE49-F238E27FC236}">
                    <a16:creationId xmlns:a16="http://schemas.microsoft.com/office/drawing/2014/main" id="{0B571EE8-4B2B-B447-723A-E09248716F04}"/>
                  </a:ext>
                </a:extLst>
              </p:cNvPr>
              <p:cNvPicPr/>
              <p:nvPr/>
            </p:nvPicPr>
            <p:blipFill>
              <a:blip r:embed="rId33"/>
              <a:stretch>
                <a:fillRect/>
              </a:stretch>
            </p:blipFill>
            <p:spPr>
              <a:xfrm>
                <a:off x="5260920" y="5144620"/>
                <a:ext cx="5295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76B80AD6-5741-D2A1-012A-0A3ED12C70AA}"/>
                  </a:ext>
                </a:extLst>
              </p14:cNvPr>
              <p14:cNvContentPartPr/>
              <p14:nvPr/>
            </p14:nvContentPartPr>
            <p14:xfrm>
              <a:off x="7055160" y="5171260"/>
              <a:ext cx="1166760" cy="21240"/>
            </p14:xfrm>
          </p:contentPart>
        </mc:Choice>
        <mc:Fallback>
          <p:pic>
            <p:nvPicPr>
              <p:cNvPr id="22" name="Ink 21">
                <a:extLst>
                  <a:ext uri="{FF2B5EF4-FFF2-40B4-BE49-F238E27FC236}">
                    <a16:creationId xmlns:a16="http://schemas.microsoft.com/office/drawing/2014/main" id="{76B80AD6-5741-D2A1-012A-0A3ED12C70AA}"/>
                  </a:ext>
                </a:extLst>
              </p:cNvPr>
              <p:cNvPicPr/>
              <p:nvPr/>
            </p:nvPicPr>
            <p:blipFill>
              <a:blip r:embed="rId35"/>
              <a:stretch>
                <a:fillRect/>
              </a:stretch>
            </p:blipFill>
            <p:spPr>
              <a:xfrm>
                <a:off x="7037160" y="5153620"/>
                <a:ext cx="12024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AF2FD925-854E-762C-2EEB-61C56CE942BA}"/>
                  </a:ext>
                </a:extLst>
              </p14:cNvPr>
              <p14:cNvContentPartPr/>
              <p14:nvPr/>
            </p14:nvContentPartPr>
            <p14:xfrm>
              <a:off x="950640" y="5465740"/>
              <a:ext cx="396360" cy="15840"/>
            </p14:xfrm>
          </p:contentPart>
        </mc:Choice>
        <mc:Fallback>
          <p:pic>
            <p:nvPicPr>
              <p:cNvPr id="23" name="Ink 22">
                <a:extLst>
                  <a:ext uri="{FF2B5EF4-FFF2-40B4-BE49-F238E27FC236}">
                    <a16:creationId xmlns:a16="http://schemas.microsoft.com/office/drawing/2014/main" id="{AF2FD925-854E-762C-2EEB-61C56CE942BA}"/>
                  </a:ext>
                </a:extLst>
              </p:cNvPr>
              <p:cNvPicPr/>
              <p:nvPr/>
            </p:nvPicPr>
            <p:blipFill>
              <a:blip r:embed="rId37"/>
              <a:stretch>
                <a:fillRect/>
              </a:stretch>
            </p:blipFill>
            <p:spPr>
              <a:xfrm>
                <a:off x="933000" y="5448100"/>
                <a:ext cx="4320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A544E052-421A-6BD0-7C37-80D0E4159862}"/>
                  </a:ext>
                </a:extLst>
              </p14:cNvPr>
              <p14:cNvContentPartPr/>
              <p14:nvPr/>
            </p14:nvContentPartPr>
            <p14:xfrm>
              <a:off x="2807160" y="5535580"/>
              <a:ext cx="458280" cy="26280"/>
            </p14:xfrm>
          </p:contentPart>
        </mc:Choice>
        <mc:Fallback>
          <p:pic>
            <p:nvPicPr>
              <p:cNvPr id="24" name="Ink 23">
                <a:extLst>
                  <a:ext uri="{FF2B5EF4-FFF2-40B4-BE49-F238E27FC236}">
                    <a16:creationId xmlns:a16="http://schemas.microsoft.com/office/drawing/2014/main" id="{A544E052-421A-6BD0-7C37-80D0E4159862}"/>
                  </a:ext>
                </a:extLst>
              </p:cNvPr>
              <p:cNvPicPr/>
              <p:nvPr/>
            </p:nvPicPr>
            <p:blipFill>
              <a:blip r:embed="rId39"/>
              <a:stretch>
                <a:fillRect/>
              </a:stretch>
            </p:blipFill>
            <p:spPr>
              <a:xfrm>
                <a:off x="2789160" y="5517580"/>
                <a:ext cx="4939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20A509AD-AE3E-8B79-49E6-279EB2209D62}"/>
                  </a:ext>
                </a:extLst>
              </p14:cNvPr>
              <p14:cNvContentPartPr/>
              <p14:nvPr/>
            </p14:nvContentPartPr>
            <p14:xfrm>
              <a:off x="6140760" y="5549260"/>
              <a:ext cx="487800" cy="15840"/>
            </p14:xfrm>
          </p:contentPart>
        </mc:Choice>
        <mc:Fallback>
          <p:pic>
            <p:nvPicPr>
              <p:cNvPr id="25" name="Ink 24">
                <a:extLst>
                  <a:ext uri="{FF2B5EF4-FFF2-40B4-BE49-F238E27FC236}">
                    <a16:creationId xmlns:a16="http://schemas.microsoft.com/office/drawing/2014/main" id="{20A509AD-AE3E-8B79-49E6-279EB2209D62}"/>
                  </a:ext>
                </a:extLst>
              </p:cNvPr>
              <p:cNvPicPr/>
              <p:nvPr/>
            </p:nvPicPr>
            <p:blipFill>
              <a:blip r:embed="rId41"/>
              <a:stretch>
                <a:fillRect/>
              </a:stretch>
            </p:blipFill>
            <p:spPr>
              <a:xfrm>
                <a:off x="6123120" y="5531620"/>
                <a:ext cx="5234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66D57B69-ACD3-025C-A67B-81BF1B3C16E3}"/>
                  </a:ext>
                </a:extLst>
              </p14:cNvPr>
              <p14:cNvContentPartPr/>
              <p14:nvPr/>
            </p14:nvContentPartPr>
            <p14:xfrm>
              <a:off x="4062480" y="5836180"/>
              <a:ext cx="627480" cy="18000"/>
            </p14:xfrm>
          </p:contentPart>
        </mc:Choice>
        <mc:Fallback>
          <p:pic>
            <p:nvPicPr>
              <p:cNvPr id="26" name="Ink 25">
                <a:extLst>
                  <a:ext uri="{FF2B5EF4-FFF2-40B4-BE49-F238E27FC236}">
                    <a16:creationId xmlns:a16="http://schemas.microsoft.com/office/drawing/2014/main" id="{66D57B69-ACD3-025C-A67B-81BF1B3C16E3}"/>
                  </a:ext>
                </a:extLst>
              </p:cNvPr>
              <p:cNvPicPr/>
              <p:nvPr/>
            </p:nvPicPr>
            <p:blipFill>
              <a:blip r:embed="rId43"/>
              <a:stretch>
                <a:fillRect/>
              </a:stretch>
            </p:blipFill>
            <p:spPr>
              <a:xfrm>
                <a:off x="4044480" y="5818540"/>
                <a:ext cx="6631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70750050-3BA1-2C01-FEFE-E8E37D09B9E1}"/>
                  </a:ext>
                </a:extLst>
              </p14:cNvPr>
              <p14:cNvContentPartPr/>
              <p14:nvPr/>
            </p14:nvContentPartPr>
            <p14:xfrm>
              <a:off x="6319320" y="5851300"/>
              <a:ext cx="2088360" cy="43920"/>
            </p14:xfrm>
          </p:contentPart>
        </mc:Choice>
        <mc:Fallback>
          <p:pic>
            <p:nvPicPr>
              <p:cNvPr id="27" name="Ink 26">
                <a:extLst>
                  <a:ext uri="{FF2B5EF4-FFF2-40B4-BE49-F238E27FC236}">
                    <a16:creationId xmlns:a16="http://schemas.microsoft.com/office/drawing/2014/main" id="{70750050-3BA1-2C01-FEFE-E8E37D09B9E1}"/>
                  </a:ext>
                </a:extLst>
              </p:cNvPr>
              <p:cNvPicPr/>
              <p:nvPr/>
            </p:nvPicPr>
            <p:blipFill>
              <a:blip r:embed="rId45"/>
              <a:stretch>
                <a:fillRect/>
              </a:stretch>
            </p:blipFill>
            <p:spPr>
              <a:xfrm>
                <a:off x="6301320" y="5833300"/>
                <a:ext cx="2124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2962B887-155E-21E4-09B1-0EC89FF1BD44}"/>
                  </a:ext>
                </a:extLst>
              </p14:cNvPr>
              <p14:cNvContentPartPr/>
              <p14:nvPr/>
            </p14:nvContentPartPr>
            <p14:xfrm>
              <a:off x="1022280" y="6068020"/>
              <a:ext cx="284760" cy="78480"/>
            </p14:xfrm>
          </p:contentPart>
        </mc:Choice>
        <mc:Fallback>
          <p:pic>
            <p:nvPicPr>
              <p:cNvPr id="28" name="Ink 27">
                <a:extLst>
                  <a:ext uri="{FF2B5EF4-FFF2-40B4-BE49-F238E27FC236}">
                    <a16:creationId xmlns:a16="http://schemas.microsoft.com/office/drawing/2014/main" id="{2962B887-155E-21E4-09B1-0EC89FF1BD44}"/>
                  </a:ext>
                </a:extLst>
              </p:cNvPr>
              <p:cNvPicPr/>
              <p:nvPr/>
            </p:nvPicPr>
            <p:blipFill>
              <a:blip r:embed="rId47"/>
              <a:stretch>
                <a:fillRect/>
              </a:stretch>
            </p:blipFill>
            <p:spPr>
              <a:xfrm>
                <a:off x="1004280" y="6050380"/>
                <a:ext cx="320400" cy="114120"/>
              </a:xfrm>
              <a:prstGeom prst="rect">
                <a:avLst/>
              </a:prstGeom>
            </p:spPr>
          </p:pic>
        </mc:Fallback>
      </mc:AlternateContent>
    </p:spTree>
    <p:extLst>
      <p:ext uri="{BB962C8B-B14F-4D97-AF65-F5344CB8AC3E}">
        <p14:creationId xmlns:p14="http://schemas.microsoft.com/office/powerpoint/2010/main" val="1713768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91750" cy="6477001"/>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58774" y="190498"/>
            <a:ext cx="9344025" cy="5816977"/>
          </a:xfrm>
          <a:prstGeom prst="rect">
            <a:avLst/>
          </a:prstGeom>
          <a:noFill/>
        </p:spPr>
        <p:txBody>
          <a:bodyPr wrap="square" rtlCol="0">
            <a:spAutoFit/>
          </a:bodyPr>
          <a:lstStyle/>
          <a:p>
            <a:pPr algn="ctr" rtl="0">
              <a:spcBef>
                <a:spcPts val="0"/>
              </a:spcBef>
              <a:spcAft>
                <a:spcPts val="0"/>
              </a:spcAft>
            </a:pPr>
            <a:r>
              <a:rPr lang="en-US" sz="2800" b="1" i="0" u="none" strike="noStrike">
                <a:solidFill>
                  <a:srgbClr val="FFC000"/>
                </a:solidFill>
                <a:effectLst/>
                <a:latin typeface="Arial" panose="020B0604020202020204" pitchFamily="34" charset="0"/>
              </a:rPr>
              <a:t>How Paul Affirms the Validity of the Torah in Romans (A Short Summary)</a:t>
            </a:r>
          </a:p>
          <a:p>
            <a:pPr rtl="0">
              <a:spcBef>
                <a:spcPts val="0"/>
              </a:spcBef>
              <a:spcAft>
                <a:spcPts val="0"/>
              </a:spcAft>
            </a:pPr>
            <a:endParaRPr lang="en-US" sz="1000" i="0" u="none" strike="noStrike">
              <a:solidFill>
                <a:srgbClr val="FFC000"/>
              </a:solidFill>
              <a:effectLst/>
              <a:latin typeface="Arial" panose="020B0604020202020204" pitchFamily="34" charset="0"/>
            </a:endParaRPr>
          </a:p>
          <a:p>
            <a:pPr marL="285750" indent="-285750" rtl="0">
              <a:spcBef>
                <a:spcPts val="0"/>
              </a:spcBef>
              <a:spcAft>
                <a:spcPts val="0"/>
              </a:spcAft>
              <a:buFont typeface="Arial" panose="020B0604020202020204" pitchFamily="34" charset="0"/>
              <a:buChar char="•"/>
            </a:pPr>
            <a:r>
              <a:rPr lang="en-US" b="1" i="0" u="sng" strike="noStrike">
                <a:solidFill>
                  <a:srgbClr val="92D050"/>
                </a:solidFill>
                <a:effectLst/>
                <a:latin typeface="Arial" panose="020B0604020202020204" pitchFamily="34" charset="0"/>
              </a:rPr>
              <a:t>Romans 7:1-25</a:t>
            </a:r>
            <a:r>
              <a:rPr lang="en-US" i="0" u="none" strike="noStrike">
                <a:solidFill>
                  <a:srgbClr val="92D050"/>
                </a:solidFill>
                <a:effectLst/>
                <a:latin typeface="Arial" panose="020B0604020202020204" pitchFamily="34" charset="0"/>
              </a:rPr>
              <a:t>, Paul uses an analogy of marriage to explain how Believers are released from the bondage of the Torah and joined to the Messiah. The bondage of the Torah is found in the curse due to sin, the judgment of guilt before God, and the slavery to sin in our bodies which direct us to the Messiah for help to overcome sin and obey God’s commands. This is why he says that the Torah has authority over a person only as long as he or she lives, but when one dies, one is free from the Torah. He also says that Believers have died to the Torah through the Messiah’s death, and have risen to a new life in the Spirit. He says in verse 4: “Likewise, my brothers, you also have died to the law through the body of Christ, so that you may belong to another, to him who has been raised from the dead, in order that we may bear fruit for God.” However, he does not imply that the Torah is evil or sinful, but rather he says that the Torah is holy, righteous, good, and spiritual. He also says that the Torah specifically reveals and exposes sin, but it cannot overcome or deliver us from sin. He says in verse 12: “So the law is holy, and the commandment is holy and righteous and good.” And in verse 14: “For we know that the law is spiritual, but I am of the flesh, sold under sin.” So, here Paul describes this situation of the sinfulness of the body and the daily struggle with sin that we have.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105B24F-BED9-3087-B06C-69F799806DEC}"/>
                  </a:ext>
                </a:extLst>
              </p14:cNvPr>
              <p14:cNvContentPartPr/>
              <p14:nvPr/>
            </p14:nvContentPartPr>
            <p14:xfrm>
              <a:off x="3979680" y="1492780"/>
              <a:ext cx="4650840" cy="81000"/>
            </p14:xfrm>
          </p:contentPart>
        </mc:Choice>
        <mc:Fallback>
          <p:pic>
            <p:nvPicPr>
              <p:cNvPr id="2" name="Ink 1">
                <a:extLst>
                  <a:ext uri="{FF2B5EF4-FFF2-40B4-BE49-F238E27FC236}">
                    <a16:creationId xmlns:a16="http://schemas.microsoft.com/office/drawing/2014/main" id="{7105B24F-BED9-3087-B06C-69F799806DEC}"/>
                  </a:ext>
                </a:extLst>
              </p:cNvPr>
              <p:cNvPicPr/>
              <p:nvPr/>
            </p:nvPicPr>
            <p:blipFill>
              <a:blip r:embed="rId5"/>
              <a:stretch>
                <a:fillRect/>
              </a:stretch>
            </p:blipFill>
            <p:spPr>
              <a:xfrm>
                <a:off x="3961680" y="1474780"/>
                <a:ext cx="4686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A5B9C02-1736-609B-1FB0-012425EAC60C}"/>
                  </a:ext>
                </a:extLst>
              </p14:cNvPr>
              <p14:cNvContentPartPr/>
              <p14:nvPr/>
            </p14:nvContentPartPr>
            <p14:xfrm>
              <a:off x="1179960" y="1752340"/>
              <a:ext cx="6070680" cy="133560"/>
            </p14:xfrm>
          </p:contentPart>
        </mc:Choice>
        <mc:Fallback>
          <p:pic>
            <p:nvPicPr>
              <p:cNvPr id="4" name="Ink 3">
                <a:extLst>
                  <a:ext uri="{FF2B5EF4-FFF2-40B4-BE49-F238E27FC236}">
                    <a16:creationId xmlns:a16="http://schemas.microsoft.com/office/drawing/2014/main" id="{8A5B9C02-1736-609B-1FB0-012425EAC60C}"/>
                  </a:ext>
                </a:extLst>
              </p:cNvPr>
              <p:cNvPicPr/>
              <p:nvPr/>
            </p:nvPicPr>
            <p:blipFill>
              <a:blip r:embed="rId7"/>
              <a:stretch>
                <a:fillRect/>
              </a:stretch>
            </p:blipFill>
            <p:spPr>
              <a:xfrm>
                <a:off x="1161960" y="1734340"/>
                <a:ext cx="6106320" cy="169200"/>
              </a:xfrm>
              <a:prstGeom prst="rect">
                <a:avLst/>
              </a:prstGeom>
            </p:spPr>
          </p:pic>
        </mc:Fallback>
      </mc:AlternateContent>
      <p:grpSp>
        <p:nvGrpSpPr>
          <p:cNvPr id="9" name="Group 8">
            <a:extLst>
              <a:ext uri="{FF2B5EF4-FFF2-40B4-BE49-F238E27FC236}">
                <a16:creationId xmlns:a16="http://schemas.microsoft.com/office/drawing/2014/main" id="{2496866B-A86D-E55C-BADE-D2397407077C}"/>
              </a:ext>
            </a:extLst>
          </p:cNvPr>
          <p:cNvGrpSpPr/>
          <p:nvPr/>
        </p:nvGrpSpPr>
        <p:grpSpPr>
          <a:xfrm>
            <a:off x="1947480" y="2066620"/>
            <a:ext cx="5807520" cy="79920"/>
            <a:chOff x="1947480" y="2066620"/>
            <a:chExt cx="5807520" cy="7992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C22934D-540B-1642-5B45-8B0ED699EAFE}"/>
                    </a:ext>
                  </a:extLst>
                </p14:cNvPr>
                <p14:cNvContentPartPr/>
                <p14:nvPr/>
              </p14:nvContentPartPr>
              <p14:xfrm>
                <a:off x="1947480" y="2071660"/>
                <a:ext cx="2354760" cy="42120"/>
              </p14:xfrm>
            </p:contentPart>
          </mc:Choice>
          <mc:Fallback>
            <p:pic>
              <p:nvPicPr>
                <p:cNvPr id="5" name="Ink 4">
                  <a:extLst>
                    <a:ext uri="{FF2B5EF4-FFF2-40B4-BE49-F238E27FC236}">
                      <a16:creationId xmlns:a16="http://schemas.microsoft.com/office/drawing/2014/main" id="{5C22934D-540B-1642-5B45-8B0ED699EAFE}"/>
                    </a:ext>
                  </a:extLst>
                </p:cNvPr>
                <p:cNvPicPr/>
                <p:nvPr/>
              </p:nvPicPr>
              <p:blipFill>
                <a:blip r:embed="rId9"/>
                <a:stretch>
                  <a:fillRect/>
                </a:stretch>
              </p:blipFill>
              <p:spPr>
                <a:xfrm>
                  <a:off x="1929840" y="2053660"/>
                  <a:ext cx="2390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6E1A9E9-E783-DC59-56C7-EABF8E3C3A58}"/>
                    </a:ext>
                  </a:extLst>
                </p14:cNvPr>
                <p14:cNvContentPartPr/>
                <p14:nvPr/>
              </p14:nvContentPartPr>
              <p14:xfrm>
                <a:off x="5550000" y="2066620"/>
                <a:ext cx="2205000" cy="79920"/>
              </p14:xfrm>
            </p:contentPart>
          </mc:Choice>
          <mc:Fallback>
            <p:pic>
              <p:nvPicPr>
                <p:cNvPr id="7" name="Ink 6">
                  <a:extLst>
                    <a:ext uri="{FF2B5EF4-FFF2-40B4-BE49-F238E27FC236}">
                      <a16:creationId xmlns:a16="http://schemas.microsoft.com/office/drawing/2014/main" id="{B6E1A9E9-E783-DC59-56C7-EABF8E3C3A58}"/>
                    </a:ext>
                  </a:extLst>
                </p:cNvPr>
                <p:cNvPicPr/>
                <p:nvPr/>
              </p:nvPicPr>
              <p:blipFill>
                <a:blip r:embed="rId11"/>
                <a:stretch>
                  <a:fillRect/>
                </a:stretch>
              </p:blipFill>
              <p:spPr>
                <a:xfrm>
                  <a:off x="5532000" y="2048980"/>
                  <a:ext cx="2240640" cy="11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E258DC5-F4B9-C83A-2074-7CB8288280B7}"/>
                  </a:ext>
                </a:extLst>
              </p14:cNvPr>
              <p14:cNvContentPartPr/>
              <p14:nvPr/>
            </p14:nvContentPartPr>
            <p14:xfrm>
              <a:off x="3786000" y="2611660"/>
              <a:ext cx="4751280" cy="72720"/>
            </p14:xfrm>
          </p:contentPart>
        </mc:Choice>
        <mc:Fallback>
          <p:pic>
            <p:nvPicPr>
              <p:cNvPr id="11" name="Ink 10">
                <a:extLst>
                  <a:ext uri="{FF2B5EF4-FFF2-40B4-BE49-F238E27FC236}">
                    <a16:creationId xmlns:a16="http://schemas.microsoft.com/office/drawing/2014/main" id="{AE258DC5-F4B9-C83A-2074-7CB8288280B7}"/>
                  </a:ext>
                </a:extLst>
              </p:cNvPr>
              <p:cNvPicPr/>
              <p:nvPr/>
            </p:nvPicPr>
            <p:blipFill>
              <a:blip r:embed="rId13"/>
              <a:stretch>
                <a:fillRect/>
              </a:stretch>
            </p:blipFill>
            <p:spPr>
              <a:xfrm>
                <a:off x="3768000" y="2594020"/>
                <a:ext cx="4786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EE9B168-82D4-7E9C-DC7E-A07742DCEB85}"/>
                  </a:ext>
                </a:extLst>
              </p14:cNvPr>
              <p14:cNvContentPartPr/>
              <p14:nvPr/>
            </p14:nvContentPartPr>
            <p14:xfrm>
              <a:off x="1191840" y="2834500"/>
              <a:ext cx="1902600" cy="55080"/>
            </p14:xfrm>
          </p:contentPart>
        </mc:Choice>
        <mc:Fallback>
          <p:pic>
            <p:nvPicPr>
              <p:cNvPr id="12" name="Ink 11">
                <a:extLst>
                  <a:ext uri="{FF2B5EF4-FFF2-40B4-BE49-F238E27FC236}">
                    <a16:creationId xmlns:a16="http://schemas.microsoft.com/office/drawing/2014/main" id="{8EE9B168-82D4-7E9C-DC7E-A07742DCEB85}"/>
                  </a:ext>
                </a:extLst>
              </p:cNvPr>
              <p:cNvPicPr/>
              <p:nvPr/>
            </p:nvPicPr>
            <p:blipFill>
              <a:blip r:embed="rId15"/>
              <a:stretch>
                <a:fillRect/>
              </a:stretch>
            </p:blipFill>
            <p:spPr>
              <a:xfrm>
                <a:off x="1173840" y="2816500"/>
                <a:ext cx="1938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EFD51B7-121C-08E3-C797-A230E8FB7B73}"/>
                  </a:ext>
                </a:extLst>
              </p14:cNvPr>
              <p14:cNvContentPartPr/>
              <p14:nvPr/>
            </p14:nvContentPartPr>
            <p14:xfrm>
              <a:off x="854520" y="3409060"/>
              <a:ext cx="1872360" cy="86760"/>
            </p14:xfrm>
          </p:contentPart>
        </mc:Choice>
        <mc:Fallback>
          <p:pic>
            <p:nvPicPr>
              <p:cNvPr id="13" name="Ink 12">
                <a:extLst>
                  <a:ext uri="{FF2B5EF4-FFF2-40B4-BE49-F238E27FC236}">
                    <a16:creationId xmlns:a16="http://schemas.microsoft.com/office/drawing/2014/main" id="{8EFD51B7-121C-08E3-C797-A230E8FB7B73}"/>
                  </a:ext>
                </a:extLst>
              </p:cNvPr>
              <p:cNvPicPr/>
              <p:nvPr/>
            </p:nvPicPr>
            <p:blipFill>
              <a:blip r:embed="rId17"/>
              <a:stretch>
                <a:fillRect/>
              </a:stretch>
            </p:blipFill>
            <p:spPr>
              <a:xfrm>
                <a:off x="836880" y="3391420"/>
                <a:ext cx="1908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1263168E-3157-E734-6155-06A23B92AF0E}"/>
                  </a:ext>
                </a:extLst>
              </p14:cNvPr>
              <p14:cNvContentPartPr/>
              <p14:nvPr/>
            </p14:nvContentPartPr>
            <p14:xfrm>
              <a:off x="3779880" y="4025740"/>
              <a:ext cx="126360" cy="17640"/>
            </p14:xfrm>
          </p:contentPart>
        </mc:Choice>
        <mc:Fallback>
          <p:pic>
            <p:nvPicPr>
              <p:cNvPr id="14" name="Ink 13">
                <a:extLst>
                  <a:ext uri="{FF2B5EF4-FFF2-40B4-BE49-F238E27FC236}">
                    <a16:creationId xmlns:a16="http://schemas.microsoft.com/office/drawing/2014/main" id="{1263168E-3157-E734-6155-06A23B92AF0E}"/>
                  </a:ext>
                </a:extLst>
              </p:cNvPr>
              <p:cNvPicPr/>
              <p:nvPr/>
            </p:nvPicPr>
            <p:blipFill>
              <a:blip r:embed="rId19"/>
              <a:stretch>
                <a:fillRect/>
              </a:stretch>
            </p:blipFill>
            <p:spPr>
              <a:xfrm>
                <a:off x="3762240" y="4007740"/>
                <a:ext cx="1620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38175564-1E21-C607-7D0A-17BD7AE9A187}"/>
                  </a:ext>
                </a:extLst>
              </p14:cNvPr>
              <p14:cNvContentPartPr/>
              <p14:nvPr/>
            </p14:nvContentPartPr>
            <p14:xfrm>
              <a:off x="6446040" y="3982900"/>
              <a:ext cx="412920" cy="30960"/>
            </p14:xfrm>
          </p:contentPart>
        </mc:Choice>
        <mc:Fallback>
          <p:pic>
            <p:nvPicPr>
              <p:cNvPr id="15" name="Ink 14">
                <a:extLst>
                  <a:ext uri="{FF2B5EF4-FFF2-40B4-BE49-F238E27FC236}">
                    <a16:creationId xmlns:a16="http://schemas.microsoft.com/office/drawing/2014/main" id="{38175564-1E21-C607-7D0A-17BD7AE9A187}"/>
                  </a:ext>
                </a:extLst>
              </p:cNvPr>
              <p:cNvPicPr/>
              <p:nvPr/>
            </p:nvPicPr>
            <p:blipFill>
              <a:blip r:embed="rId21"/>
              <a:stretch>
                <a:fillRect/>
              </a:stretch>
            </p:blipFill>
            <p:spPr>
              <a:xfrm>
                <a:off x="6428400" y="3965260"/>
                <a:ext cx="448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E56F5B00-533A-C7DD-AD12-770671284A3A}"/>
                  </a:ext>
                </a:extLst>
              </p14:cNvPr>
              <p14:cNvContentPartPr/>
              <p14:nvPr/>
            </p14:nvContentPartPr>
            <p14:xfrm>
              <a:off x="8937960" y="4794340"/>
              <a:ext cx="556560" cy="35640"/>
            </p14:xfrm>
          </p:contentPart>
        </mc:Choice>
        <mc:Fallback>
          <p:pic>
            <p:nvPicPr>
              <p:cNvPr id="16" name="Ink 15">
                <a:extLst>
                  <a:ext uri="{FF2B5EF4-FFF2-40B4-BE49-F238E27FC236}">
                    <a16:creationId xmlns:a16="http://schemas.microsoft.com/office/drawing/2014/main" id="{E56F5B00-533A-C7DD-AD12-770671284A3A}"/>
                  </a:ext>
                </a:extLst>
              </p:cNvPr>
              <p:cNvPicPr/>
              <p:nvPr/>
            </p:nvPicPr>
            <p:blipFill>
              <a:blip r:embed="rId23"/>
              <a:stretch>
                <a:fillRect/>
              </a:stretch>
            </p:blipFill>
            <p:spPr>
              <a:xfrm>
                <a:off x="8919960" y="4776340"/>
                <a:ext cx="592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10D5FF0D-746D-1A12-5BFC-04E31A798BD4}"/>
                  </a:ext>
                </a:extLst>
              </p14:cNvPr>
              <p14:cNvContentPartPr/>
              <p14:nvPr/>
            </p14:nvContentPartPr>
            <p14:xfrm>
              <a:off x="727080" y="5078740"/>
              <a:ext cx="6572520" cy="77760"/>
            </p14:xfrm>
          </p:contentPart>
        </mc:Choice>
        <mc:Fallback>
          <p:pic>
            <p:nvPicPr>
              <p:cNvPr id="17" name="Ink 16">
                <a:extLst>
                  <a:ext uri="{FF2B5EF4-FFF2-40B4-BE49-F238E27FC236}">
                    <a16:creationId xmlns:a16="http://schemas.microsoft.com/office/drawing/2014/main" id="{10D5FF0D-746D-1A12-5BFC-04E31A798BD4}"/>
                  </a:ext>
                </a:extLst>
              </p:cNvPr>
              <p:cNvPicPr/>
              <p:nvPr/>
            </p:nvPicPr>
            <p:blipFill>
              <a:blip r:embed="rId25"/>
              <a:stretch>
                <a:fillRect/>
              </a:stretch>
            </p:blipFill>
            <p:spPr>
              <a:xfrm>
                <a:off x="709080" y="5060740"/>
                <a:ext cx="6608160" cy="113400"/>
              </a:xfrm>
              <a:prstGeom prst="rect">
                <a:avLst/>
              </a:prstGeom>
            </p:spPr>
          </p:pic>
        </mc:Fallback>
      </mc:AlternateContent>
      <p:grpSp>
        <p:nvGrpSpPr>
          <p:cNvPr id="20" name="Group 19">
            <a:extLst>
              <a:ext uri="{FF2B5EF4-FFF2-40B4-BE49-F238E27FC236}">
                <a16:creationId xmlns:a16="http://schemas.microsoft.com/office/drawing/2014/main" id="{340E5E8F-A501-4A82-0AC6-0A7CB45C7A45}"/>
              </a:ext>
            </a:extLst>
          </p:cNvPr>
          <p:cNvGrpSpPr/>
          <p:nvPr/>
        </p:nvGrpSpPr>
        <p:grpSpPr>
          <a:xfrm>
            <a:off x="4378920" y="5658700"/>
            <a:ext cx="4890600" cy="110520"/>
            <a:chOff x="4378920" y="5658700"/>
            <a:chExt cx="4890600" cy="110520"/>
          </a:xfrm>
        </p:grpSpPr>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8D34FDA2-65AA-C57B-839F-CB7D3A703282}"/>
                    </a:ext>
                  </a:extLst>
                </p14:cNvPr>
                <p14:cNvContentPartPr/>
                <p14:nvPr/>
              </p14:nvContentPartPr>
              <p14:xfrm>
                <a:off x="4378920" y="5658700"/>
                <a:ext cx="1841400" cy="62640"/>
              </p14:xfrm>
            </p:contentPart>
          </mc:Choice>
          <mc:Fallback>
            <p:pic>
              <p:nvPicPr>
                <p:cNvPr id="18" name="Ink 17">
                  <a:extLst>
                    <a:ext uri="{FF2B5EF4-FFF2-40B4-BE49-F238E27FC236}">
                      <a16:creationId xmlns:a16="http://schemas.microsoft.com/office/drawing/2014/main" id="{8D34FDA2-65AA-C57B-839F-CB7D3A703282}"/>
                    </a:ext>
                  </a:extLst>
                </p:cNvPr>
                <p:cNvPicPr/>
                <p:nvPr/>
              </p:nvPicPr>
              <p:blipFill>
                <a:blip r:embed="rId27"/>
                <a:stretch>
                  <a:fillRect/>
                </a:stretch>
              </p:blipFill>
              <p:spPr>
                <a:xfrm>
                  <a:off x="4360920" y="5640700"/>
                  <a:ext cx="1877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A5D7F6D6-A9D3-BF7C-75C6-9CA99680414B}"/>
                    </a:ext>
                  </a:extLst>
                </p14:cNvPr>
                <p14:cNvContentPartPr/>
                <p14:nvPr/>
              </p14:nvContentPartPr>
              <p14:xfrm>
                <a:off x="7600560" y="5705860"/>
                <a:ext cx="1668960" cy="63360"/>
              </p14:xfrm>
            </p:contentPart>
          </mc:Choice>
          <mc:Fallback>
            <p:pic>
              <p:nvPicPr>
                <p:cNvPr id="19" name="Ink 18">
                  <a:extLst>
                    <a:ext uri="{FF2B5EF4-FFF2-40B4-BE49-F238E27FC236}">
                      <a16:creationId xmlns:a16="http://schemas.microsoft.com/office/drawing/2014/main" id="{A5D7F6D6-A9D3-BF7C-75C6-9CA99680414B}"/>
                    </a:ext>
                  </a:extLst>
                </p:cNvPr>
                <p:cNvPicPr/>
                <p:nvPr/>
              </p:nvPicPr>
              <p:blipFill>
                <a:blip r:embed="rId29"/>
                <a:stretch>
                  <a:fillRect/>
                </a:stretch>
              </p:blipFill>
              <p:spPr>
                <a:xfrm>
                  <a:off x="7582560" y="5688220"/>
                  <a:ext cx="1704600" cy="9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56836BF3-9859-9C4F-0BFA-FDB4749D2655}"/>
                  </a:ext>
                </a:extLst>
              </p14:cNvPr>
              <p14:cNvContentPartPr/>
              <p14:nvPr/>
            </p14:nvContentPartPr>
            <p14:xfrm>
              <a:off x="890880" y="5935180"/>
              <a:ext cx="929520" cy="57600"/>
            </p14:xfrm>
          </p:contentPart>
        </mc:Choice>
        <mc:Fallback>
          <p:pic>
            <p:nvPicPr>
              <p:cNvPr id="21" name="Ink 20">
                <a:extLst>
                  <a:ext uri="{FF2B5EF4-FFF2-40B4-BE49-F238E27FC236}">
                    <a16:creationId xmlns:a16="http://schemas.microsoft.com/office/drawing/2014/main" id="{56836BF3-9859-9C4F-0BFA-FDB4749D2655}"/>
                  </a:ext>
                </a:extLst>
              </p:cNvPr>
              <p:cNvPicPr/>
              <p:nvPr/>
            </p:nvPicPr>
            <p:blipFill>
              <a:blip r:embed="rId31"/>
              <a:stretch>
                <a:fillRect/>
              </a:stretch>
            </p:blipFill>
            <p:spPr>
              <a:xfrm>
                <a:off x="872880" y="5917540"/>
                <a:ext cx="965160" cy="93240"/>
              </a:xfrm>
              <a:prstGeom prst="rect">
                <a:avLst/>
              </a:prstGeom>
            </p:spPr>
          </p:pic>
        </mc:Fallback>
      </mc:AlternateContent>
    </p:spTree>
    <p:extLst>
      <p:ext uri="{BB962C8B-B14F-4D97-AF65-F5344CB8AC3E}">
        <p14:creationId xmlns:p14="http://schemas.microsoft.com/office/powerpoint/2010/main" val="256326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27380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71450" y="49937"/>
            <a:ext cx="9200959" cy="5940088"/>
          </a:xfrm>
          <a:prstGeom prst="rect">
            <a:avLst/>
          </a:prstGeom>
          <a:noFill/>
        </p:spPr>
        <p:txBody>
          <a:bodyPr wrap="square" rtlCol="0">
            <a:spAutoFit/>
          </a:bodyPr>
          <a:lstStyle/>
          <a:p>
            <a:pPr algn="ctr"/>
            <a:r>
              <a:rPr lang="en-US" sz="2800" b="1">
                <a:solidFill>
                  <a:srgbClr val="FFC000"/>
                </a:solidFill>
                <a:cs typeface="+mj-cs"/>
              </a:rPr>
              <a:t>How Job describes God as the Creator </a:t>
            </a:r>
          </a:p>
          <a:p>
            <a:endParaRPr lang="en-US" sz="1200" b="1">
              <a:solidFill>
                <a:srgbClr val="FFC000"/>
              </a:solidFill>
              <a:cs typeface="+mj-cs"/>
            </a:endParaRPr>
          </a:p>
          <a:p>
            <a:pPr marL="285750" indent="-285750">
              <a:buFont typeface="Arial" panose="020B0604020202020204" pitchFamily="34" charset="0"/>
              <a:buChar char="•"/>
            </a:pPr>
            <a:r>
              <a:rPr lang="en-US" sz="2000" b="1" u="sng">
                <a:solidFill>
                  <a:srgbClr val="FFC000"/>
                </a:solidFill>
                <a:cs typeface="+mj-cs"/>
              </a:rPr>
              <a:t>Job 9:4-10</a:t>
            </a:r>
            <a:r>
              <a:rPr lang="en-US" sz="2000">
                <a:solidFill>
                  <a:srgbClr val="FFC000"/>
                </a:solidFill>
                <a:cs typeface="+mj-cs"/>
              </a:rPr>
              <a:t>: Job praises God’s wisdom and strength, and lists some of the amazing things that God has done, such as creating the mountains, the heavens, the stars, the sea, and the dawn. He says that these are only a fraction of God’s works, and that no one can resist or question Him.</a:t>
            </a:r>
          </a:p>
          <a:p>
            <a:pPr marL="285750" indent="-285750">
              <a:buFont typeface="Arial" panose="020B0604020202020204" pitchFamily="34" charset="0"/>
              <a:buChar char="•"/>
            </a:pPr>
            <a:r>
              <a:rPr lang="en-US" sz="2000" b="1" u="sng">
                <a:solidFill>
                  <a:srgbClr val="92D050"/>
                </a:solidFill>
                <a:cs typeface="+mj-cs"/>
              </a:rPr>
              <a:t>Job 12:7-10</a:t>
            </a:r>
            <a:r>
              <a:rPr lang="en-US" sz="2000">
                <a:solidFill>
                  <a:srgbClr val="92D050"/>
                </a:solidFill>
                <a:cs typeface="+mj-cs"/>
              </a:rPr>
              <a:t>: Job appeals to the testimony of nature to show that God is the Creator and the Sustainer of life. He says that every living thing depends on God’s breath, and that He is in control of everything that happens on earth.</a:t>
            </a:r>
          </a:p>
          <a:p>
            <a:pPr marL="285750" indent="-285750">
              <a:buFont typeface="Arial" panose="020B0604020202020204" pitchFamily="34" charset="0"/>
              <a:buChar char="•"/>
            </a:pPr>
            <a:r>
              <a:rPr lang="en-US" sz="2000" b="1" u="sng">
                <a:solidFill>
                  <a:srgbClr val="00B0F0"/>
                </a:solidFill>
                <a:cs typeface="+mj-cs"/>
              </a:rPr>
              <a:t>Job 26:5-14</a:t>
            </a:r>
            <a:r>
              <a:rPr lang="en-US" sz="2000">
                <a:solidFill>
                  <a:srgbClr val="00B0F0"/>
                </a:solidFill>
                <a:cs typeface="+mj-cs"/>
              </a:rPr>
              <a:t>: Job marvels at God’s power over the unseen realms, such as the underworld, the sea, and the clouds. He says that God hangs the earth on nothing, and that He covers His throne with darkness. He also says that these are only the outskirts of God’s ways, and that His thunder is but a whisper of His voice.</a:t>
            </a:r>
          </a:p>
          <a:p>
            <a:pPr marL="285750" indent="-285750">
              <a:buFont typeface="Arial" panose="020B0604020202020204" pitchFamily="34" charset="0"/>
              <a:buChar char="•"/>
            </a:pPr>
            <a:r>
              <a:rPr lang="en-US" sz="2000" b="1" u="sng">
                <a:solidFill>
                  <a:srgbClr val="FFC000"/>
                </a:solidFill>
                <a:cs typeface="+mj-cs"/>
              </a:rPr>
              <a:t>Job 38-41</a:t>
            </a:r>
            <a:r>
              <a:rPr lang="en-US" sz="2000">
                <a:solidFill>
                  <a:srgbClr val="FFC000"/>
                </a:solidFill>
                <a:cs typeface="+mj-cs"/>
              </a:rPr>
              <a:t>: These chapters contain God’s response to Job, where He challenges Job to answer His questions about creation. God asks Job if he was present when He laid the foundations of the earth, set its boundaries, made its weather patterns, created its animals, and so on. God also describes two majestic creatures, Behemoth and Leviathan, that He has made. Through these questions, God shows Job how little he knows about His creation, and how great and incomparable He is.</a:t>
            </a:r>
            <a:endParaRPr lang="en-US" sz="20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2" name="Group 11">
            <a:extLst>
              <a:ext uri="{FF2B5EF4-FFF2-40B4-BE49-F238E27FC236}">
                <a16:creationId xmlns:a16="http://schemas.microsoft.com/office/drawing/2014/main" id="{47E91CEE-A48F-85A6-6570-9513E8269EA4}"/>
              </a:ext>
            </a:extLst>
          </p:cNvPr>
          <p:cNvGrpSpPr/>
          <p:nvPr/>
        </p:nvGrpSpPr>
        <p:grpSpPr>
          <a:xfrm>
            <a:off x="5043120" y="1259860"/>
            <a:ext cx="3882960" cy="177120"/>
            <a:chOff x="5043120" y="1259860"/>
            <a:chExt cx="3882960" cy="1771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D46583B-4CB4-3B5F-300D-71B3B4A8FBD5}"/>
                    </a:ext>
                  </a:extLst>
                </p14:cNvPr>
                <p14:cNvContentPartPr/>
                <p14:nvPr/>
              </p14:nvContentPartPr>
              <p14:xfrm>
                <a:off x="5043120" y="1362100"/>
                <a:ext cx="997920" cy="74880"/>
              </p14:xfrm>
            </p:contentPart>
          </mc:Choice>
          <mc:Fallback>
            <p:pic>
              <p:nvPicPr>
                <p:cNvPr id="2" name="Ink 1">
                  <a:extLst>
                    <a:ext uri="{FF2B5EF4-FFF2-40B4-BE49-F238E27FC236}">
                      <a16:creationId xmlns:a16="http://schemas.microsoft.com/office/drawing/2014/main" id="{4D46583B-4CB4-3B5F-300D-71B3B4A8FBD5}"/>
                    </a:ext>
                  </a:extLst>
                </p:cNvPr>
                <p:cNvPicPr/>
                <p:nvPr/>
              </p:nvPicPr>
              <p:blipFill>
                <a:blip r:embed="rId5"/>
                <a:stretch>
                  <a:fillRect/>
                </a:stretch>
              </p:blipFill>
              <p:spPr>
                <a:xfrm>
                  <a:off x="5025480" y="1344100"/>
                  <a:ext cx="1033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E98F941-A5AB-E468-7E37-3401CCC386F8}"/>
                    </a:ext>
                  </a:extLst>
                </p14:cNvPr>
                <p14:cNvContentPartPr/>
                <p14:nvPr/>
              </p14:nvContentPartPr>
              <p14:xfrm>
                <a:off x="6899280" y="1259860"/>
                <a:ext cx="933840" cy="117000"/>
              </p14:xfrm>
            </p:contentPart>
          </mc:Choice>
          <mc:Fallback>
            <p:pic>
              <p:nvPicPr>
                <p:cNvPr id="4" name="Ink 3">
                  <a:extLst>
                    <a:ext uri="{FF2B5EF4-FFF2-40B4-BE49-F238E27FC236}">
                      <a16:creationId xmlns:a16="http://schemas.microsoft.com/office/drawing/2014/main" id="{5E98F941-A5AB-E468-7E37-3401CCC386F8}"/>
                    </a:ext>
                  </a:extLst>
                </p:cNvPr>
                <p:cNvPicPr/>
                <p:nvPr/>
              </p:nvPicPr>
              <p:blipFill>
                <a:blip r:embed="rId7"/>
                <a:stretch>
                  <a:fillRect/>
                </a:stretch>
              </p:blipFill>
              <p:spPr>
                <a:xfrm>
                  <a:off x="6881640" y="1242220"/>
                  <a:ext cx="9694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9C77051-4F51-3824-AA12-679DA1299DAA}"/>
                    </a:ext>
                  </a:extLst>
                </p14:cNvPr>
                <p14:cNvContentPartPr/>
                <p14:nvPr/>
              </p14:nvContentPartPr>
              <p14:xfrm>
                <a:off x="8242080" y="1341940"/>
                <a:ext cx="684000" cy="16560"/>
              </p14:xfrm>
            </p:contentPart>
          </mc:Choice>
          <mc:Fallback>
            <p:pic>
              <p:nvPicPr>
                <p:cNvPr id="5" name="Ink 4">
                  <a:extLst>
                    <a:ext uri="{FF2B5EF4-FFF2-40B4-BE49-F238E27FC236}">
                      <a16:creationId xmlns:a16="http://schemas.microsoft.com/office/drawing/2014/main" id="{C9C77051-4F51-3824-AA12-679DA1299DAA}"/>
                    </a:ext>
                  </a:extLst>
                </p:cNvPr>
                <p:cNvPicPr/>
                <p:nvPr/>
              </p:nvPicPr>
              <p:blipFill>
                <a:blip r:embed="rId9"/>
                <a:stretch>
                  <a:fillRect/>
                </a:stretch>
              </p:blipFill>
              <p:spPr>
                <a:xfrm>
                  <a:off x="8224440" y="1324300"/>
                  <a:ext cx="719640" cy="52200"/>
                </a:xfrm>
                <a:prstGeom prst="rect">
                  <a:avLst/>
                </a:prstGeom>
              </p:spPr>
            </p:pic>
          </mc:Fallback>
        </mc:AlternateContent>
      </p:grpSp>
      <p:grpSp>
        <p:nvGrpSpPr>
          <p:cNvPr id="11" name="Group 10">
            <a:extLst>
              <a:ext uri="{FF2B5EF4-FFF2-40B4-BE49-F238E27FC236}">
                <a16:creationId xmlns:a16="http://schemas.microsoft.com/office/drawing/2014/main" id="{A0956A39-7C43-CADA-6E0A-AADA672C9E32}"/>
              </a:ext>
            </a:extLst>
          </p:cNvPr>
          <p:cNvGrpSpPr/>
          <p:nvPr/>
        </p:nvGrpSpPr>
        <p:grpSpPr>
          <a:xfrm>
            <a:off x="687120" y="1536340"/>
            <a:ext cx="2055600" cy="123840"/>
            <a:chOff x="687120" y="1536340"/>
            <a:chExt cx="2055600" cy="12384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342761A-1B15-F38D-9D55-467A7396C2C1}"/>
                    </a:ext>
                  </a:extLst>
                </p14:cNvPr>
                <p14:cNvContentPartPr/>
                <p14:nvPr/>
              </p14:nvContentPartPr>
              <p14:xfrm>
                <a:off x="709800" y="1536340"/>
                <a:ext cx="1080" cy="2880"/>
              </p14:xfrm>
            </p:contentPart>
          </mc:Choice>
          <mc:Fallback>
            <p:pic>
              <p:nvPicPr>
                <p:cNvPr id="7" name="Ink 6">
                  <a:extLst>
                    <a:ext uri="{FF2B5EF4-FFF2-40B4-BE49-F238E27FC236}">
                      <a16:creationId xmlns:a16="http://schemas.microsoft.com/office/drawing/2014/main" id="{3342761A-1B15-F38D-9D55-467A7396C2C1}"/>
                    </a:ext>
                  </a:extLst>
                </p:cNvPr>
                <p:cNvPicPr/>
                <p:nvPr/>
              </p:nvPicPr>
              <p:blipFill>
                <a:blip r:embed="rId11"/>
                <a:stretch>
                  <a:fillRect/>
                </a:stretch>
              </p:blipFill>
              <p:spPr>
                <a:xfrm>
                  <a:off x="691800" y="1518340"/>
                  <a:ext cx="367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C98F538-2FE8-6A1C-4704-69AC3B597C39}"/>
                    </a:ext>
                  </a:extLst>
                </p14:cNvPr>
                <p14:cNvContentPartPr/>
                <p14:nvPr/>
              </p14:nvContentPartPr>
              <p14:xfrm>
                <a:off x="687120" y="1568380"/>
                <a:ext cx="2055600" cy="91800"/>
              </p14:xfrm>
            </p:contentPart>
          </mc:Choice>
          <mc:Fallback>
            <p:pic>
              <p:nvPicPr>
                <p:cNvPr id="9" name="Ink 8">
                  <a:extLst>
                    <a:ext uri="{FF2B5EF4-FFF2-40B4-BE49-F238E27FC236}">
                      <a16:creationId xmlns:a16="http://schemas.microsoft.com/office/drawing/2014/main" id="{CC98F538-2FE8-6A1C-4704-69AC3B597C39}"/>
                    </a:ext>
                  </a:extLst>
                </p:cNvPr>
                <p:cNvPicPr/>
                <p:nvPr/>
              </p:nvPicPr>
              <p:blipFill>
                <a:blip r:embed="rId13"/>
                <a:stretch>
                  <a:fillRect/>
                </a:stretch>
              </p:blipFill>
              <p:spPr>
                <a:xfrm>
                  <a:off x="669480" y="1550380"/>
                  <a:ext cx="2091240" cy="12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B5EE1811-76DF-B166-1E62-0B945FCACF00}"/>
                  </a:ext>
                </a:extLst>
              </p14:cNvPr>
              <p14:cNvContentPartPr/>
              <p14:nvPr/>
            </p14:nvContentPartPr>
            <p14:xfrm>
              <a:off x="6250920" y="1654420"/>
              <a:ext cx="1933920" cy="16920"/>
            </p14:xfrm>
          </p:contentPart>
        </mc:Choice>
        <mc:Fallback>
          <p:pic>
            <p:nvPicPr>
              <p:cNvPr id="13" name="Ink 12">
                <a:extLst>
                  <a:ext uri="{FF2B5EF4-FFF2-40B4-BE49-F238E27FC236}">
                    <a16:creationId xmlns:a16="http://schemas.microsoft.com/office/drawing/2014/main" id="{B5EE1811-76DF-B166-1E62-0B945FCACF00}"/>
                  </a:ext>
                </a:extLst>
              </p:cNvPr>
              <p:cNvPicPr/>
              <p:nvPr/>
            </p:nvPicPr>
            <p:blipFill>
              <a:blip r:embed="rId15"/>
              <a:stretch>
                <a:fillRect/>
              </a:stretch>
            </p:blipFill>
            <p:spPr>
              <a:xfrm>
                <a:off x="6233280" y="1636780"/>
                <a:ext cx="19695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52547734-A4BB-D51C-BF6B-DB8EBC6623B5}"/>
                  </a:ext>
                </a:extLst>
              </p14:cNvPr>
              <p14:cNvContentPartPr/>
              <p14:nvPr/>
            </p14:nvContentPartPr>
            <p14:xfrm>
              <a:off x="796560" y="2257420"/>
              <a:ext cx="776880" cy="21960"/>
            </p14:xfrm>
          </p:contentPart>
        </mc:Choice>
        <mc:Fallback>
          <p:pic>
            <p:nvPicPr>
              <p:cNvPr id="14" name="Ink 13">
                <a:extLst>
                  <a:ext uri="{FF2B5EF4-FFF2-40B4-BE49-F238E27FC236}">
                    <a16:creationId xmlns:a16="http://schemas.microsoft.com/office/drawing/2014/main" id="{52547734-A4BB-D51C-BF6B-DB8EBC6623B5}"/>
                  </a:ext>
                </a:extLst>
              </p:cNvPr>
              <p:cNvPicPr/>
              <p:nvPr/>
            </p:nvPicPr>
            <p:blipFill>
              <a:blip r:embed="rId17"/>
              <a:stretch>
                <a:fillRect/>
              </a:stretch>
            </p:blipFill>
            <p:spPr>
              <a:xfrm>
                <a:off x="778560" y="2239780"/>
                <a:ext cx="812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5803F421-3E31-9725-1589-3CAA02858D8D}"/>
                  </a:ext>
                </a:extLst>
              </p14:cNvPr>
              <p14:cNvContentPartPr/>
              <p14:nvPr/>
            </p14:nvContentPartPr>
            <p14:xfrm>
              <a:off x="1763520" y="2509780"/>
              <a:ext cx="933840" cy="21600"/>
            </p14:xfrm>
          </p:contentPart>
        </mc:Choice>
        <mc:Fallback>
          <p:pic>
            <p:nvPicPr>
              <p:cNvPr id="15" name="Ink 14">
                <a:extLst>
                  <a:ext uri="{FF2B5EF4-FFF2-40B4-BE49-F238E27FC236}">
                    <a16:creationId xmlns:a16="http://schemas.microsoft.com/office/drawing/2014/main" id="{5803F421-3E31-9725-1589-3CAA02858D8D}"/>
                  </a:ext>
                </a:extLst>
              </p:cNvPr>
              <p:cNvPicPr/>
              <p:nvPr/>
            </p:nvPicPr>
            <p:blipFill>
              <a:blip r:embed="rId19"/>
              <a:stretch>
                <a:fillRect/>
              </a:stretch>
            </p:blipFill>
            <p:spPr>
              <a:xfrm>
                <a:off x="1745520" y="2492140"/>
                <a:ext cx="9694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4ED71DDA-5DB8-0D2C-91BA-ADEED473B319}"/>
                  </a:ext>
                </a:extLst>
              </p14:cNvPr>
              <p14:cNvContentPartPr/>
              <p14:nvPr/>
            </p14:nvContentPartPr>
            <p14:xfrm>
              <a:off x="7712160" y="2514460"/>
              <a:ext cx="774360" cy="43200"/>
            </p14:xfrm>
          </p:contentPart>
        </mc:Choice>
        <mc:Fallback>
          <p:pic>
            <p:nvPicPr>
              <p:cNvPr id="16" name="Ink 15">
                <a:extLst>
                  <a:ext uri="{FF2B5EF4-FFF2-40B4-BE49-F238E27FC236}">
                    <a16:creationId xmlns:a16="http://schemas.microsoft.com/office/drawing/2014/main" id="{4ED71DDA-5DB8-0D2C-91BA-ADEED473B319}"/>
                  </a:ext>
                </a:extLst>
              </p:cNvPr>
              <p:cNvPicPr/>
              <p:nvPr/>
            </p:nvPicPr>
            <p:blipFill>
              <a:blip r:embed="rId21"/>
              <a:stretch>
                <a:fillRect/>
              </a:stretch>
            </p:blipFill>
            <p:spPr>
              <a:xfrm>
                <a:off x="7694160" y="2496820"/>
                <a:ext cx="810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9F916721-A7D6-195A-4459-F679B9763EFE}"/>
                  </a:ext>
                </a:extLst>
              </p14:cNvPr>
              <p14:cNvContentPartPr/>
              <p14:nvPr/>
            </p14:nvContentPartPr>
            <p14:xfrm>
              <a:off x="974760" y="3157420"/>
              <a:ext cx="588600" cy="35640"/>
            </p14:xfrm>
          </p:contentPart>
        </mc:Choice>
        <mc:Fallback>
          <p:pic>
            <p:nvPicPr>
              <p:cNvPr id="17" name="Ink 16">
                <a:extLst>
                  <a:ext uri="{FF2B5EF4-FFF2-40B4-BE49-F238E27FC236}">
                    <a16:creationId xmlns:a16="http://schemas.microsoft.com/office/drawing/2014/main" id="{9F916721-A7D6-195A-4459-F679B9763EFE}"/>
                  </a:ext>
                </a:extLst>
              </p:cNvPr>
              <p:cNvPicPr/>
              <p:nvPr/>
            </p:nvPicPr>
            <p:blipFill>
              <a:blip r:embed="rId23"/>
              <a:stretch>
                <a:fillRect/>
              </a:stretch>
            </p:blipFill>
            <p:spPr>
              <a:xfrm>
                <a:off x="957120" y="3139780"/>
                <a:ext cx="624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0A5472DC-BABB-E6BB-195A-EA25131E876E}"/>
                  </a:ext>
                </a:extLst>
              </p14:cNvPr>
              <p14:cNvContentPartPr/>
              <p14:nvPr/>
            </p14:nvContentPartPr>
            <p14:xfrm>
              <a:off x="2053320" y="3087220"/>
              <a:ext cx="2449440" cy="77040"/>
            </p14:xfrm>
          </p:contentPart>
        </mc:Choice>
        <mc:Fallback>
          <p:pic>
            <p:nvPicPr>
              <p:cNvPr id="18" name="Ink 17">
                <a:extLst>
                  <a:ext uri="{FF2B5EF4-FFF2-40B4-BE49-F238E27FC236}">
                    <a16:creationId xmlns:a16="http://schemas.microsoft.com/office/drawing/2014/main" id="{0A5472DC-BABB-E6BB-195A-EA25131E876E}"/>
                  </a:ext>
                </a:extLst>
              </p:cNvPr>
              <p:cNvPicPr/>
              <p:nvPr/>
            </p:nvPicPr>
            <p:blipFill>
              <a:blip r:embed="rId25"/>
              <a:stretch>
                <a:fillRect/>
              </a:stretch>
            </p:blipFill>
            <p:spPr>
              <a:xfrm>
                <a:off x="2035320" y="3069220"/>
                <a:ext cx="24850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1E0AEBD5-7A09-54E4-DA83-C81833690F26}"/>
                  </a:ext>
                </a:extLst>
              </p14:cNvPr>
              <p14:cNvContentPartPr/>
              <p14:nvPr/>
            </p14:nvContentPartPr>
            <p14:xfrm>
              <a:off x="992760" y="3340300"/>
              <a:ext cx="336960" cy="93240"/>
            </p14:xfrm>
          </p:contentPart>
        </mc:Choice>
        <mc:Fallback>
          <p:pic>
            <p:nvPicPr>
              <p:cNvPr id="19" name="Ink 18">
                <a:extLst>
                  <a:ext uri="{FF2B5EF4-FFF2-40B4-BE49-F238E27FC236}">
                    <a16:creationId xmlns:a16="http://schemas.microsoft.com/office/drawing/2014/main" id="{1E0AEBD5-7A09-54E4-DA83-C81833690F26}"/>
                  </a:ext>
                </a:extLst>
              </p:cNvPr>
              <p:cNvPicPr/>
              <p:nvPr/>
            </p:nvPicPr>
            <p:blipFill>
              <a:blip r:embed="rId27"/>
              <a:stretch>
                <a:fillRect/>
              </a:stretch>
            </p:blipFill>
            <p:spPr>
              <a:xfrm>
                <a:off x="975120" y="3322300"/>
                <a:ext cx="372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9F6B7A76-2E6B-753E-4C9F-5389FB6174EE}"/>
                  </a:ext>
                </a:extLst>
              </p14:cNvPr>
              <p14:cNvContentPartPr/>
              <p14:nvPr/>
            </p14:nvContentPartPr>
            <p14:xfrm>
              <a:off x="2270040" y="3419860"/>
              <a:ext cx="368280" cy="41760"/>
            </p14:xfrm>
          </p:contentPart>
        </mc:Choice>
        <mc:Fallback>
          <p:pic>
            <p:nvPicPr>
              <p:cNvPr id="20" name="Ink 19">
                <a:extLst>
                  <a:ext uri="{FF2B5EF4-FFF2-40B4-BE49-F238E27FC236}">
                    <a16:creationId xmlns:a16="http://schemas.microsoft.com/office/drawing/2014/main" id="{9F6B7A76-2E6B-753E-4C9F-5389FB6174EE}"/>
                  </a:ext>
                </a:extLst>
              </p:cNvPr>
              <p:cNvPicPr/>
              <p:nvPr/>
            </p:nvPicPr>
            <p:blipFill>
              <a:blip r:embed="rId29"/>
              <a:stretch>
                <a:fillRect/>
              </a:stretch>
            </p:blipFill>
            <p:spPr>
              <a:xfrm>
                <a:off x="2252400" y="3401860"/>
                <a:ext cx="403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443278ED-5B39-E365-9812-96F48A70F4C6}"/>
                  </a:ext>
                </a:extLst>
              </p14:cNvPr>
              <p14:cNvContentPartPr/>
              <p14:nvPr/>
            </p14:nvContentPartPr>
            <p14:xfrm>
              <a:off x="3623640" y="3419860"/>
              <a:ext cx="419760" cy="25920"/>
            </p14:xfrm>
          </p:contentPart>
        </mc:Choice>
        <mc:Fallback>
          <p:pic>
            <p:nvPicPr>
              <p:cNvPr id="21" name="Ink 20">
                <a:extLst>
                  <a:ext uri="{FF2B5EF4-FFF2-40B4-BE49-F238E27FC236}">
                    <a16:creationId xmlns:a16="http://schemas.microsoft.com/office/drawing/2014/main" id="{443278ED-5B39-E365-9812-96F48A70F4C6}"/>
                  </a:ext>
                </a:extLst>
              </p:cNvPr>
              <p:cNvPicPr/>
              <p:nvPr/>
            </p:nvPicPr>
            <p:blipFill>
              <a:blip r:embed="rId31"/>
              <a:stretch>
                <a:fillRect/>
              </a:stretch>
            </p:blipFill>
            <p:spPr>
              <a:xfrm>
                <a:off x="3605640" y="3402220"/>
                <a:ext cx="455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B21769E4-FE16-0257-D13D-266DF1A28172}"/>
                  </a:ext>
                </a:extLst>
              </p14:cNvPr>
              <p14:cNvContentPartPr/>
              <p14:nvPr/>
            </p14:nvContentPartPr>
            <p14:xfrm>
              <a:off x="6512640" y="3475660"/>
              <a:ext cx="294120" cy="11520"/>
            </p14:xfrm>
          </p:contentPart>
        </mc:Choice>
        <mc:Fallback>
          <p:pic>
            <p:nvPicPr>
              <p:cNvPr id="22" name="Ink 21">
                <a:extLst>
                  <a:ext uri="{FF2B5EF4-FFF2-40B4-BE49-F238E27FC236}">
                    <a16:creationId xmlns:a16="http://schemas.microsoft.com/office/drawing/2014/main" id="{B21769E4-FE16-0257-D13D-266DF1A28172}"/>
                  </a:ext>
                </a:extLst>
              </p:cNvPr>
              <p:cNvPicPr/>
              <p:nvPr/>
            </p:nvPicPr>
            <p:blipFill>
              <a:blip r:embed="rId33"/>
              <a:stretch>
                <a:fillRect/>
              </a:stretch>
            </p:blipFill>
            <p:spPr>
              <a:xfrm>
                <a:off x="6495000" y="3457660"/>
                <a:ext cx="3297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991B22A7-956F-2732-6ECE-062BD7DD94C4}"/>
                  </a:ext>
                </a:extLst>
              </p14:cNvPr>
              <p14:cNvContentPartPr/>
              <p14:nvPr/>
            </p14:nvContentPartPr>
            <p14:xfrm>
              <a:off x="1021560" y="4373500"/>
              <a:ext cx="532440" cy="35640"/>
            </p14:xfrm>
          </p:contentPart>
        </mc:Choice>
        <mc:Fallback>
          <p:pic>
            <p:nvPicPr>
              <p:cNvPr id="23" name="Ink 22">
                <a:extLst>
                  <a:ext uri="{FF2B5EF4-FFF2-40B4-BE49-F238E27FC236}">
                    <a16:creationId xmlns:a16="http://schemas.microsoft.com/office/drawing/2014/main" id="{991B22A7-956F-2732-6ECE-062BD7DD94C4}"/>
                  </a:ext>
                </a:extLst>
              </p:cNvPr>
              <p:cNvPicPr/>
              <p:nvPr/>
            </p:nvPicPr>
            <p:blipFill>
              <a:blip r:embed="rId35"/>
              <a:stretch>
                <a:fillRect/>
              </a:stretch>
            </p:blipFill>
            <p:spPr>
              <a:xfrm>
                <a:off x="1003560" y="4355500"/>
                <a:ext cx="568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9A591C0A-13B1-DB12-186E-81EEFC44B6EB}"/>
                  </a:ext>
                </a:extLst>
              </p14:cNvPr>
              <p14:cNvContentPartPr/>
              <p14:nvPr/>
            </p14:nvContentPartPr>
            <p14:xfrm>
              <a:off x="6391320" y="4671940"/>
              <a:ext cx="1094040" cy="45000"/>
            </p14:xfrm>
          </p:contentPart>
        </mc:Choice>
        <mc:Fallback>
          <p:pic>
            <p:nvPicPr>
              <p:cNvPr id="24" name="Ink 23">
                <a:extLst>
                  <a:ext uri="{FF2B5EF4-FFF2-40B4-BE49-F238E27FC236}">
                    <a16:creationId xmlns:a16="http://schemas.microsoft.com/office/drawing/2014/main" id="{9A591C0A-13B1-DB12-186E-81EEFC44B6EB}"/>
                  </a:ext>
                </a:extLst>
              </p:cNvPr>
              <p:cNvPicPr/>
              <p:nvPr/>
            </p:nvPicPr>
            <p:blipFill>
              <a:blip r:embed="rId37"/>
              <a:stretch>
                <a:fillRect/>
              </a:stretch>
            </p:blipFill>
            <p:spPr>
              <a:xfrm>
                <a:off x="6373320" y="4653940"/>
                <a:ext cx="1129680" cy="80640"/>
              </a:xfrm>
              <a:prstGeom prst="rect">
                <a:avLst/>
              </a:prstGeom>
            </p:spPr>
          </p:pic>
        </mc:Fallback>
      </mc:AlternateContent>
      <p:grpSp>
        <p:nvGrpSpPr>
          <p:cNvPr id="28" name="Group 27">
            <a:extLst>
              <a:ext uri="{FF2B5EF4-FFF2-40B4-BE49-F238E27FC236}">
                <a16:creationId xmlns:a16="http://schemas.microsoft.com/office/drawing/2014/main" id="{BB95EA29-0D72-E70C-E4A4-C70EFE6BCCFB}"/>
              </a:ext>
            </a:extLst>
          </p:cNvPr>
          <p:cNvGrpSpPr/>
          <p:nvPr/>
        </p:nvGrpSpPr>
        <p:grpSpPr>
          <a:xfrm>
            <a:off x="1295880" y="4897660"/>
            <a:ext cx="3744360" cy="187200"/>
            <a:chOff x="1295880" y="4897660"/>
            <a:chExt cx="3744360" cy="187200"/>
          </a:xfrm>
        </p:grpSpPr>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4357E8B1-1600-F6EC-3973-9527F9EB257B}"/>
                    </a:ext>
                  </a:extLst>
                </p14:cNvPr>
                <p14:cNvContentPartPr/>
                <p14:nvPr/>
              </p14:nvContentPartPr>
              <p14:xfrm>
                <a:off x="1295880" y="4897660"/>
                <a:ext cx="1920600" cy="70200"/>
              </p14:xfrm>
            </p:contentPart>
          </mc:Choice>
          <mc:Fallback>
            <p:pic>
              <p:nvPicPr>
                <p:cNvPr id="25" name="Ink 24">
                  <a:extLst>
                    <a:ext uri="{FF2B5EF4-FFF2-40B4-BE49-F238E27FC236}">
                      <a16:creationId xmlns:a16="http://schemas.microsoft.com/office/drawing/2014/main" id="{4357E8B1-1600-F6EC-3973-9527F9EB257B}"/>
                    </a:ext>
                  </a:extLst>
                </p:cNvPr>
                <p:cNvPicPr/>
                <p:nvPr/>
              </p:nvPicPr>
              <p:blipFill>
                <a:blip r:embed="rId39"/>
                <a:stretch>
                  <a:fillRect/>
                </a:stretch>
              </p:blipFill>
              <p:spPr>
                <a:xfrm>
                  <a:off x="1278240" y="4879660"/>
                  <a:ext cx="1956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01F01DF9-CC01-5927-8C45-FEEF9BA64981}"/>
                    </a:ext>
                  </a:extLst>
                </p14:cNvPr>
                <p14:cNvContentPartPr/>
                <p14:nvPr/>
              </p14:nvContentPartPr>
              <p14:xfrm>
                <a:off x="3977520" y="4989820"/>
                <a:ext cx="1062720" cy="95040"/>
              </p14:xfrm>
            </p:contentPart>
          </mc:Choice>
          <mc:Fallback>
            <p:pic>
              <p:nvPicPr>
                <p:cNvPr id="26" name="Ink 25">
                  <a:extLst>
                    <a:ext uri="{FF2B5EF4-FFF2-40B4-BE49-F238E27FC236}">
                      <a16:creationId xmlns:a16="http://schemas.microsoft.com/office/drawing/2014/main" id="{01F01DF9-CC01-5927-8C45-FEEF9BA64981}"/>
                    </a:ext>
                  </a:extLst>
                </p:cNvPr>
                <p:cNvPicPr/>
                <p:nvPr/>
              </p:nvPicPr>
              <p:blipFill>
                <a:blip r:embed="rId41"/>
                <a:stretch>
                  <a:fillRect/>
                </a:stretch>
              </p:blipFill>
              <p:spPr>
                <a:xfrm>
                  <a:off x="3959520" y="4972180"/>
                  <a:ext cx="1098360" cy="13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C122A8BB-C978-9F55-FC3A-5780BBBA606A}"/>
                  </a:ext>
                </a:extLst>
              </p14:cNvPr>
              <p14:cNvContentPartPr/>
              <p14:nvPr/>
            </p14:nvContentPartPr>
            <p14:xfrm>
              <a:off x="6164880" y="4952380"/>
              <a:ext cx="1879200" cy="67320"/>
            </p14:xfrm>
          </p:contentPart>
        </mc:Choice>
        <mc:Fallback>
          <p:pic>
            <p:nvPicPr>
              <p:cNvPr id="27" name="Ink 26">
                <a:extLst>
                  <a:ext uri="{FF2B5EF4-FFF2-40B4-BE49-F238E27FC236}">
                    <a16:creationId xmlns:a16="http://schemas.microsoft.com/office/drawing/2014/main" id="{C122A8BB-C978-9F55-FC3A-5780BBBA606A}"/>
                  </a:ext>
                </a:extLst>
              </p:cNvPr>
              <p:cNvPicPr/>
              <p:nvPr/>
            </p:nvPicPr>
            <p:blipFill>
              <a:blip r:embed="rId43"/>
              <a:stretch>
                <a:fillRect/>
              </a:stretch>
            </p:blipFill>
            <p:spPr>
              <a:xfrm>
                <a:off x="6147240" y="4934740"/>
                <a:ext cx="1914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398F6329-32BF-5E94-76BE-985B6C078E77}"/>
                  </a:ext>
                </a:extLst>
              </p14:cNvPr>
              <p14:cNvContentPartPr/>
              <p14:nvPr/>
            </p14:nvContentPartPr>
            <p14:xfrm>
              <a:off x="1028760" y="5262340"/>
              <a:ext cx="289440" cy="29160"/>
            </p14:xfrm>
          </p:contentPart>
        </mc:Choice>
        <mc:Fallback>
          <p:pic>
            <p:nvPicPr>
              <p:cNvPr id="29" name="Ink 28">
                <a:extLst>
                  <a:ext uri="{FF2B5EF4-FFF2-40B4-BE49-F238E27FC236}">
                    <a16:creationId xmlns:a16="http://schemas.microsoft.com/office/drawing/2014/main" id="{398F6329-32BF-5E94-76BE-985B6C078E77}"/>
                  </a:ext>
                </a:extLst>
              </p:cNvPr>
              <p:cNvPicPr/>
              <p:nvPr/>
            </p:nvPicPr>
            <p:blipFill>
              <a:blip r:embed="rId45"/>
              <a:stretch>
                <a:fillRect/>
              </a:stretch>
            </p:blipFill>
            <p:spPr>
              <a:xfrm>
                <a:off x="1011120" y="5244340"/>
                <a:ext cx="3250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52C47D81-BE0E-36C0-F382-F1085500571B}"/>
                  </a:ext>
                </a:extLst>
              </p14:cNvPr>
              <p14:cNvContentPartPr/>
              <p14:nvPr/>
            </p14:nvContentPartPr>
            <p14:xfrm>
              <a:off x="2562000" y="5290060"/>
              <a:ext cx="111960" cy="14400"/>
            </p14:xfrm>
          </p:contentPart>
        </mc:Choice>
        <mc:Fallback>
          <p:pic>
            <p:nvPicPr>
              <p:cNvPr id="30" name="Ink 29">
                <a:extLst>
                  <a:ext uri="{FF2B5EF4-FFF2-40B4-BE49-F238E27FC236}">
                    <a16:creationId xmlns:a16="http://schemas.microsoft.com/office/drawing/2014/main" id="{52C47D81-BE0E-36C0-F382-F1085500571B}"/>
                  </a:ext>
                </a:extLst>
              </p:cNvPr>
              <p:cNvPicPr/>
              <p:nvPr/>
            </p:nvPicPr>
            <p:blipFill>
              <a:blip r:embed="rId47"/>
              <a:stretch>
                <a:fillRect/>
              </a:stretch>
            </p:blipFill>
            <p:spPr>
              <a:xfrm>
                <a:off x="2544000" y="5272420"/>
                <a:ext cx="147600" cy="50040"/>
              </a:xfrm>
              <a:prstGeom prst="rect">
                <a:avLst/>
              </a:prstGeom>
            </p:spPr>
          </p:pic>
        </mc:Fallback>
      </mc:AlternateContent>
      <p:grpSp>
        <p:nvGrpSpPr>
          <p:cNvPr id="33" name="Group 32">
            <a:extLst>
              <a:ext uri="{FF2B5EF4-FFF2-40B4-BE49-F238E27FC236}">
                <a16:creationId xmlns:a16="http://schemas.microsoft.com/office/drawing/2014/main" id="{9A36C4CB-F466-5C5E-E8EC-5CC82C845FEA}"/>
              </a:ext>
            </a:extLst>
          </p:cNvPr>
          <p:cNvGrpSpPr/>
          <p:nvPr/>
        </p:nvGrpSpPr>
        <p:grpSpPr>
          <a:xfrm>
            <a:off x="5744400" y="5237140"/>
            <a:ext cx="2590200" cy="100080"/>
            <a:chOff x="5744400" y="5237140"/>
            <a:chExt cx="2590200" cy="100080"/>
          </a:xfrm>
        </p:grpSpPr>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44E28D28-000E-8BD7-8F12-C2B14BD65155}"/>
                    </a:ext>
                  </a:extLst>
                </p14:cNvPr>
                <p14:cNvContentPartPr/>
                <p14:nvPr/>
              </p14:nvContentPartPr>
              <p14:xfrm>
                <a:off x="5744400" y="5237140"/>
                <a:ext cx="1118880" cy="100080"/>
              </p14:xfrm>
            </p:contentPart>
          </mc:Choice>
          <mc:Fallback>
            <p:pic>
              <p:nvPicPr>
                <p:cNvPr id="31" name="Ink 30">
                  <a:extLst>
                    <a:ext uri="{FF2B5EF4-FFF2-40B4-BE49-F238E27FC236}">
                      <a16:creationId xmlns:a16="http://schemas.microsoft.com/office/drawing/2014/main" id="{44E28D28-000E-8BD7-8F12-C2B14BD65155}"/>
                    </a:ext>
                  </a:extLst>
                </p:cNvPr>
                <p:cNvPicPr/>
                <p:nvPr/>
              </p:nvPicPr>
              <p:blipFill>
                <a:blip r:embed="rId49"/>
                <a:stretch>
                  <a:fillRect/>
                </a:stretch>
              </p:blipFill>
              <p:spPr>
                <a:xfrm>
                  <a:off x="5726400" y="5219140"/>
                  <a:ext cx="1154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F6DAB3B0-9474-AB5E-B151-CD54718282CE}"/>
                    </a:ext>
                  </a:extLst>
                </p14:cNvPr>
                <p14:cNvContentPartPr/>
                <p14:nvPr/>
              </p14:nvContentPartPr>
              <p14:xfrm>
                <a:off x="7528920" y="5284300"/>
                <a:ext cx="805680" cy="26280"/>
              </p14:xfrm>
            </p:contentPart>
          </mc:Choice>
          <mc:Fallback>
            <p:pic>
              <p:nvPicPr>
                <p:cNvPr id="32" name="Ink 31">
                  <a:extLst>
                    <a:ext uri="{FF2B5EF4-FFF2-40B4-BE49-F238E27FC236}">
                      <a16:creationId xmlns:a16="http://schemas.microsoft.com/office/drawing/2014/main" id="{F6DAB3B0-9474-AB5E-B151-CD54718282CE}"/>
                    </a:ext>
                  </a:extLst>
                </p:cNvPr>
                <p:cNvPicPr/>
                <p:nvPr/>
              </p:nvPicPr>
              <p:blipFill>
                <a:blip r:embed="rId51"/>
                <a:stretch>
                  <a:fillRect/>
                </a:stretch>
              </p:blipFill>
              <p:spPr>
                <a:xfrm>
                  <a:off x="7511280" y="5266300"/>
                  <a:ext cx="841320" cy="6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4" name="Ink 33">
                <a:extLst>
                  <a:ext uri="{FF2B5EF4-FFF2-40B4-BE49-F238E27FC236}">
                    <a16:creationId xmlns:a16="http://schemas.microsoft.com/office/drawing/2014/main" id="{C5DFCCE1-4370-C72C-2218-FC92DE8EF0FD}"/>
                  </a:ext>
                </a:extLst>
              </p14:cNvPr>
              <p14:cNvContentPartPr/>
              <p14:nvPr/>
            </p14:nvContentPartPr>
            <p14:xfrm>
              <a:off x="633480" y="5544940"/>
              <a:ext cx="620640" cy="42480"/>
            </p14:xfrm>
          </p:contentPart>
        </mc:Choice>
        <mc:Fallback>
          <p:pic>
            <p:nvPicPr>
              <p:cNvPr id="34" name="Ink 33">
                <a:extLst>
                  <a:ext uri="{FF2B5EF4-FFF2-40B4-BE49-F238E27FC236}">
                    <a16:creationId xmlns:a16="http://schemas.microsoft.com/office/drawing/2014/main" id="{C5DFCCE1-4370-C72C-2218-FC92DE8EF0FD}"/>
                  </a:ext>
                </a:extLst>
              </p:cNvPr>
              <p:cNvPicPr/>
              <p:nvPr/>
            </p:nvPicPr>
            <p:blipFill>
              <a:blip r:embed="rId53"/>
              <a:stretch>
                <a:fillRect/>
              </a:stretch>
            </p:blipFill>
            <p:spPr>
              <a:xfrm>
                <a:off x="615840" y="5526940"/>
                <a:ext cx="656280" cy="78120"/>
              </a:xfrm>
              <a:prstGeom prst="rect">
                <a:avLst/>
              </a:prstGeom>
            </p:spPr>
          </p:pic>
        </mc:Fallback>
      </mc:AlternateContent>
    </p:spTree>
    <p:extLst>
      <p:ext uri="{BB962C8B-B14F-4D97-AF65-F5344CB8AC3E}">
        <p14:creationId xmlns:p14="http://schemas.microsoft.com/office/powerpoint/2010/main" val="23491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28650" y="56287"/>
            <a:ext cx="8458200" cy="5986254"/>
          </a:xfrm>
          <a:prstGeom prst="rect">
            <a:avLst/>
          </a:prstGeom>
          <a:noFill/>
        </p:spPr>
        <p:txBody>
          <a:bodyPr wrap="square" rtlCol="0">
            <a:spAutoFit/>
          </a:bodyPr>
          <a:lstStyle/>
          <a:p>
            <a:pPr algn="ctr"/>
            <a:r>
              <a:rPr lang="en-US" sz="2400" b="1">
                <a:solidFill>
                  <a:srgbClr val="FFC000"/>
                </a:solidFill>
                <a:cs typeface="+mj-cs"/>
              </a:rPr>
              <a:t>How God Works and What is Our Response </a:t>
            </a:r>
          </a:p>
          <a:p>
            <a:pPr algn="ctr"/>
            <a:endParaRPr lang="en-US" sz="1700">
              <a:solidFill>
                <a:srgbClr val="FFC000"/>
              </a:solidFill>
              <a:cs typeface="+mj-cs"/>
            </a:endParaRPr>
          </a:p>
          <a:p>
            <a:pPr marL="171450" indent="-171450">
              <a:buFont typeface="Arial" panose="020B0604020202020204" pitchFamily="34" charset="0"/>
              <a:buChar char="•"/>
            </a:pPr>
            <a:r>
              <a:rPr lang="en-US">
                <a:solidFill>
                  <a:srgbClr val="FFC000"/>
                </a:solidFill>
                <a:cs typeface="+mj-cs"/>
              </a:rPr>
              <a:t>God’s creation of the heavens and the earth by His word (Bereshit / Genesis 1, Tehillim / Psalm 33:6-9, Isaiah 40:12-26).</a:t>
            </a:r>
          </a:p>
          <a:p>
            <a:pPr marL="171450" indent="-171450">
              <a:buFont typeface="Arial" panose="020B0604020202020204" pitchFamily="34" charset="0"/>
              <a:buChar char="•"/>
            </a:pPr>
            <a:r>
              <a:rPr lang="en-US">
                <a:solidFill>
                  <a:srgbClr val="92D050"/>
                </a:solidFill>
                <a:cs typeface="+mj-cs"/>
              </a:rPr>
              <a:t>God’s deliverance of Israel from Egypt by His mighty acts (Shemot / Exodus 7-15, Tehillim / Psalm 136).</a:t>
            </a:r>
          </a:p>
          <a:p>
            <a:pPr marL="171450" indent="-171450">
              <a:buFont typeface="Arial" panose="020B0604020202020204" pitchFamily="34" charset="0"/>
              <a:buChar char="•"/>
            </a:pPr>
            <a:r>
              <a:rPr lang="en-US">
                <a:solidFill>
                  <a:srgbClr val="00B0F0"/>
                </a:solidFill>
                <a:cs typeface="+mj-cs"/>
              </a:rPr>
              <a:t>God’s response to Job’s questions by His display of His sovereignty over nature and history (Job 38-41).</a:t>
            </a:r>
          </a:p>
          <a:p>
            <a:pPr marL="171450" indent="-171450">
              <a:buFont typeface="Arial" panose="020B0604020202020204" pitchFamily="34" charset="0"/>
              <a:buChar char="•"/>
            </a:pPr>
            <a:r>
              <a:rPr lang="en-US">
                <a:solidFill>
                  <a:srgbClr val="FFC000"/>
                </a:solidFill>
                <a:cs typeface="+mj-cs"/>
              </a:rPr>
              <a:t>How God was involved in the resurrection, and ascension of Yeshua the Messiah by His power (John 10:17-18, Ephesians 1:19-23, Philippians 3:21).</a:t>
            </a:r>
          </a:p>
          <a:p>
            <a:pPr marL="171450" indent="-171450">
              <a:buFont typeface="Arial" panose="020B0604020202020204" pitchFamily="34" charset="0"/>
              <a:buChar char="•"/>
            </a:pPr>
            <a:r>
              <a:rPr lang="en-US">
                <a:solidFill>
                  <a:srgbClr val="92D050"/>
                </a:solidFill>
                <a:cs typeface="+mj-cs"/>
              </a:rPr>
              <a:t>God’s salvation of sinners by His grace through faith (Romans 1:16, Ephesians 2:8-10).</a:t>
            </a:r>
          </a:p>
          <a:p>
            <a:pPr marL="171450" indent="-171450">
              <a:buFont typeface="Arial" panose="020B0604020202020204" pitchFamily="34" charset="0"/>
              <a:buChar char="•"/>
            </a:pPr>
            <a:r>
              <a:rPr lang="en-US">
                <a:solidFill>
                  <a:srgbClr val="00B0F0"/>
                </a:solidFill>
                <a:cs typeface="+mj-cs"/>
              </a:rPr>
              <a:t>We should fear, honor, and serve God alone, who is the source of all power (Shemot / Exodus 20:1-7, Tehillim / Psalm 115:3, Isaiah 42:8).</a:t>
            </a:r>
          </a:p>
          <a:p>
            <a:pPr marL="171450" indent="-171450">
              <a:buFont typeface="Arial" panose="020B0604020202020204" pitchFamily="34" charset="0"/>
              <a:buChar char="•"/>
            </a:pPr>
            <a:r>
              <a:rPr lang="en-US">
                <a:solidFill>
                  <a:srgbClr val="FFC000"/>
                </a:solidFill>
                <a:cs typeface="+mj-cs"/>
              </a:rPr>
              <a:t>We should trust in God’s power to save and sanctify us, and not in our own strength or wisdom (Romans 8:11, Ephesians 3:16-21, Colossians 1:11-12).</a:t>
            </a:r>
          </a:p>
          <a:p>
            <a:pPr marL="171450" indent="-171450">
              <a:buFont typeface="Arial" panose="020B0604020202020204" pitchFamily="34" charset="0"/>
              <a:buChar char="•"/>
            </a:pPr>
            <a:r>
              <a:rPr lang="en-US">
                <a:solidFill>
                  <a:srgbClr val="92D050"/>
                </a:solidFill>
                <a:cs typeface="+mj-cs"/>
              </a:rPr>
              <a:t>We should recognize our weakness as an opportunity for God’s power to be manifested in us (2 Corinthians 12:7-10, Philippians 4:13).</a:t>
            </a:r>
          </a:p>
          <a:p>
            <a:pPr marL="171450" indent="-171450">
              <a:buFont typeface="Arial" panose="020B0604020202020204" pitchFamily="34" charset="0"/>
              <a:buChar char="•"/>
            </a:pPr>
            <a:r>
              <a:rPr lang="en-US">
                <a:solidFill>
                  <a:srgbClr val="00B0F0"/>
                </a:solidFill>
                <a:cs typeface="+mj-cs"/>
              </a:rPr>
              <a:t>We should minister in the power of God, not in human methods or by persuasion (1 Corinthians 1:18-2:5, 2 Corinthians 4:7, 1 Thessalonians 1:5).</a:t>
            </a:r>
          </a:p>
          <a:p>
            <a:pPr marL="171450" indent="-171450">
              <a:buFont typeface="Arial" panose="020B0604020202020204" pitchFamily="34" charset="0"/>
              <a:buChar char="•"/>
            </a:pPr>
            <a:r>
              <a:rPr lang="en-US">
                <a:solidFill>
                  <a:srgbClr val="FFC000"/>
                </a:solidFill>
                <a:cs typeface="+mj-cs"/>
              </a:rPr>
              <a:t>We should not give too much credit to Satan or to human opponents, who are under God’s control and judgment (Job 1:12, Romans 9:17, Revelation 20:10).</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DFD8E6F-549F-B304-5A98-E0F087F2E833}"/>
                  </a:ext>
                </a:extLst>
              </p14:cNvPr>
              <p14:cNvContentPartPr/>
              <p14:nvPr/>
            </p14:nvContentPartPr>
            <p14:xfrm>
              <a:off x="298320" y="739300"/>
              <a:ext cx="343800" cy="209520"/>
            </p14:xfrm>
          </p:contentPart>
        </mc:Choice>
        <mc:Fallback>
          <p:pic>
            <p:nvPicPr>
              <p:cNvPr id="2" name="Ink 1">
                <a:extLst>
                  <a:ext uri="{FF2B5EF4-FFF2-40B4-BE49-F238E27FC236}">
                    <a16:creationId xmlns:a16="http://schemas.microsoft.com/office/drawing/2014/main" id="{4DFD8E6F-549F-B304-5A98-E0F087F2E833}"/>
                  </a:ext>
                </a:extLst>
              </p:cNvPr>
              <p:cNvPicPr/>
              <p:nvPr/>
            </p:nvPicPr>
            <p:blipFill>
              <a:blip r:embed="rId5"/>
              <a:stretch>
                <a:fillRect/>
              </a:stretch>
            </p:blipFill>
            <p:spPr>
              <a:xfrm>
                <a:off x="280680" y="721300"/>
                <a:ext cx="3794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8A2F6DD-CD72-CECE-B4DF-1D434288F63D}"/>
                  </a:ext>
                </a:extLst>
              </p14:cNvPr>
              <p14:cNvContentPartPr/>
              <p14:nvPr/>
            </p14:nvContentPartPr>
            <p14:xfrm>
              <a:off x="1106160" y="1236460"/>
              <a:ext cx="629640" cy="46080"/>
            </p14:xfrm>
          </p:contentPart>
        </mc:Choice>
        <mc:Fallback>
          <p:pic>
            <p:nvPicPr>
              <p:cNvPr id="4" name="Ink 3">
                <a:extLst>
                  <a:ext uri="{FF2B5EF4-FFF2-40B4-BE49-F238E27FC236}">
                    <a16:creationId xmlns:a16="http://schemas.microsoft.com/office/drawing/2014/main" id="{48A2F6DD-CD72-CECE-B4DF-1D434288F63D}"/>
                  </a:ext>
                </a:extLst>
              </p:cNvPr>
              <p:cNvPicPr/>
              <p:nvPr/>
            </p:nvPicPr>
            <p:blipFill>
              <a:blip r:embed="rId7"/>
              <a:stretch>
                <a:fillRect/>
              </a:stretch>
            </p:blipFill>
            <p:spPr>
              <a:xfrm>
                <a:off x="1088160" y="1218820"/>
                <a:ext cx="665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620DE59-88D2-5815-602D-A20CEBC1A958}"/>
                  </a:ext>
                </a:extLst>
              </p14:cNvPr>
              <p14:cNvContentPartPr/>
              <p14:nvPr/>
            </p14:nvContentPartPr>
            <p14:xfrm>
              <a:off x="2376600" y="1307380"/>
              <a:ext cx="486720" cy="30960"/>
            </p14:xfrm>
          </p:contentPart>
        </mc:Choice>
        <mc:Fallback>
          <p:pic>
            <p:nvPicPr>
              <p:cNvPr id="5" name="Ink 4">
                <a:extLst>
                  <a:ext uri="{FF2B5EF4-FFF2-40B4-BE49-F238E27FC236}">
                    <a16:creationId xmlns:a16="http://schemas.microsoft.com/office/drawing/2014/main" id="{0620DE59-88D2-5815-602D-A20CEBC1A958}"/>
                  </a:ext>
                </a:extLst>
              </p:cNvPr>
              <p:cNvPicPr/>
              <p:nvPr/>
            </p:nvPicPr>
            <p:blipFill>
              <a:blip r:embed="rId9"/>
              <a:stretch>
                <a:fillRect/>
              </a:stretch>
            </p:blipFill>
            <p:spPr>
              <a:xfrm>
                <a:off x="2358960" y="1289380"/>
                <a:ext cx="5223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B0B176A-2D32-B7BA-C454-B66195043F95}"/>
                  </a:ext>
                </a:extLst>
              </p14:cNvPr>
              <p14:cNvContentPartPr/>
              <p14:nvPr/>
            </p14:nvContentPartPr>
            <p14:xfrm>
              <a:off x="258360" y="1238260"/>
              <a:ext cx="397440" cy="288000"/>
            </p14:xfrm>
          </p:contentPart>
        </mc:Choice>
        <mc:Fallback>
          <p:pic>
            <p:nvPicPr>
              <p:cNvPr id="7" name="Ink 6">
                <a:extLst>
                  <a:ext uri="{FF2B5EF4-FFF2-40B4-BE49-F238E27FC236}">
                    <a16:creationId xmlns:a16="http://schemas.microsoft.com/office/drawing/2014/main" id="{4B0B176A-2D32-B7BA-C454-B66195043F95}"/>
                  </a:ext>
                </a:extLst>
              </p:cNvPr>
              <p:cNvPicPr/>
              <p:nvPr/>
            </p:nvPicPr>
            <p:blipFill>
              <a:blip r:embed="rId11"/>
              <a:stretch>
                <a:fillRect/>
              </a:stretch>
            </p:blipFill>
            <p:spPr>
              <a:xfrm>
                <a:off x="240720" y="1220620"/>
                <a:ext cx="43308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C295180-D896-B6DC-A8A6-9688635037DB}"/>
                  </a:ext>
                </a:extLst>
              </p14:cNvPr>
              <p14:cNvContentPartPr/>
              <p14:nvPr/>
            </p14:nvContentPartPr>
            <p14:xfrm>
              <a:off x="6345240" y="1586020"/>
              <a:ext cx="471240" cy="28080"/>
            </p14:xfrm>
          </p:contentPart>
        </mc:Choice>
        <mc:Fallback>
          <p:pic>
            <p:nvPicPr>
              <p:cNvPr id="9" name="Ink 8">
                <a:extLst>
                  <a:ext uri="{FF2B5EF4-FFF2-40B4-BE49-F238E27FC236}">
                    <a16:creationId xmlns:a16="http://schemas.microsoft.com/office/drawing/2014/main" id="{BC295180-D896-B6DC-A8A6-9688635037DB}"/>
                  </a:ext>
                </a:extLst>
              </p:cNvPr>
              <p:cNvPicPr/>
              <p:nvPr/>
            </p:nvPicPr>
            <p:blipFill>
              <a:blip r:embed="rId13"/>
              <a:stretch>
                <a:fillRect/>
              </a:stretch>
            </p:blipFill>
            <p:spPr>
              <a:xfrm>
                <a:off x="6327240" y="1568380"/>
                <a:ext cx="506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9027C8C-83CF-905F-FA03-554703475CE8}"/>
                  </a:ext>
                </a:extLst>
              </p14:cNvPr>
              <p14:cNvContentPartPr/>
              <p14:nvPr/>
            </p14:nvContentPartPr>
            <p14:xfrm>
              <a:off x="7518480" y="1550380"/>
              <a:ext cx="425520" cy="30240"/>
            </p14:xfrm>
          </p:contentPart>
        </mc:Choice>
        <mc:Fallback>
          <p:pic>
            <p:nvPicPr>
              <p:cNvPr id="11" name="Ink 10">
                <a:extLst>
                  <a:ext uri="{FF2B5EF4-FFF2-40B4-BE49-F238E27FC236}">
                    <a16:creationId xmlns:a16="http://schemas.microsoft.com/office/drawing/2014/main" id="{39027C8C-83CF-905F-FA03-554703475CE8}"/>
                  </a:ext>
                </a:extLst>
              </p:cNvPr>
              <p:cNvPicPr/>
              <p:nvPr/>
            </p:nvPicPr>
            <p:blipFill>
              <a:blip r:embed="rId15"/>
              <a:stretch>
                <a:fillRect/>
              </a:stretch>
            </p:blipFill>
            <p:spPr>
              <a:xfrm>
                <a:off x="7500480" y="1532380"/>
                <a:ext cx="4611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154184C-F614-A3F2-96D5-F429C39474F7}"/>
                  </a:ext>
                </a:extLst>
              </p14:cNvPr>
              <p14:cNvContentPartPr/>
              <p14:nvPr/>
            </p14:nvContentPartPr>
            <p14:xfrm>
              <a:off x="1786200" y="1758460"/>
              <a:ext cx="358200" cy="66600"/>
            </p14:xfrm>
          </p:contentPart>
        </mc:Choice>
        <mc:Fallback>
          <p:pic>
            <p:nvPicPr>
              <p:cNvPr id="12" name="Ink 11">
                <a:extLst>
                  <a:ext uri="{FF2B5EF4-FFF2-40B4-BE49-F238E27FC236}">
                    <a16:creationId xmlns:a16="http://schemas.microsoft.com/office/drawing/2014/main" id="{D154184C-F614-A3F2-96D5-F429C39474F7}"/>
                  </a:ext>
                </a:extLst>
              </p:cNvPr>
              <p:cNvPicPr/>
              <p:nvPr/>
            </p:nvPicPr>
            <p:blipFill>
              <a:blip r:embed="rId17"/>
              <a:stretch>
                <a:fillRect/>
              </a:stretch>
            </p:blipFill>
            <p:spPr>
              <a:xfrm>
                <a:off x="1768200" y="1740820"/>
                <a:ext cx="393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B9E3E360-DE32-BA64-42F4-8B53BCF119F4}"/>
                  </a:ext>
                </a:extLst>
              </p14:cNvPr>
              <p14:cNvContentPartPr/>
              <p14:nvPr/>
            </p14:nvContentPartPr>
            <p14:xfrm>
              <a:off x="313800" y="1802740"/>
              <a:ext cx="388440" cy="234720"/>
            </p14:xfrm>
          </p:contentPart>
        </mc:Choice>
        <mc:Fallback>
          <p:pic>
            <p:nvPicPr>
              <p:cNvPr id="13" name="Ink 12">
                <a:extLst>
                  <a:ext uri="{FF2B5EF4-FFF2-40B4-BE49-F238E27FC236}">
                    <a16:creationId xmlns:a16="http://schemas.microsoft.com/office/drawing/2014/main" id="{B9E3E360-DE32-BA64-42F4-8B53BCF119F4}"/>
                  </a:ext>
                </a:extLst>
              </p:cNvPr>
              <p:cNvPicPr/>
              <p:nvPr/>
            </p:nvPicPr>
            <p:blipFill>
              <a:blip r:embed="rId19"/>
              <a:stretch>
                <a:fillRect/>
              </a:stretch>
            </p:blipFill>
            <p:spPr>
              <a:xfrm>
                <a:off x="295800" y="1784740"/>
                <a:ext cx="4240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520E84D6-E6EF-01AE-205F-0F233090AE0F}"/>
                  </a:ext>
                </a:extLst>
              </p14:cNvPr>
              <p14:cNvContentPartPr/>
              <p14:nvPr/>
            </p14:nvContentPartPr>
            <p14:xfrm>
              <a:off x="267720" y="2247700"/>
              <a:ext cx="281520" cy="263880"/>
            </p14:xfrm>
          </p:contentPart>
        </mc:Choice>
        <mc:Fallback>
          <p:pic>
            <p:nvPicPr>
              <p:cNvPr id="14" name="Ink 13">
                <a:extLst>
                  <a:ext uri="{FF2B5EF4-FFF2-40B4-BE49-F238E27FC236}">
                    <a16:creationId xmlns:a16="http://schemas.microsoft.com/office/drawing/2014/main" id="{520E84D6-E6EF-01AE-205F-0F233090AE0F}"/>
                  </a:ext>
                </a:extLst>
              </p:cNvPr>
              <p:cNvPicPr/>
              <p:nvPr/>
            </p:nvPicPr>
            <p:blipFill>
              <a:blip r:embed="rId21"/>
              <a:stretch>
                <a:fillRect/>
              </a:stretch>
            </p:blipFill>
            <p:spPr>
              <a:xfrm>
                <a:off x="250080" y="2229700"/>
                <a:ext cx="31716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9E983009-BEF7-1206-CCBD-C24415BF3983}"/>
                  </a:ext>
                </a:extLst>
              </p14:cNvPr>
              <p14:cNvContentPartPr/>
              <p14:nvPr/>
            </p14:nvContentPartPr>
            <p14:xfrm>
              <a:off x="284280" y="2754580"/>
              <a:ext cx="302400" cy="244080"/>
            </p14:xfrm>
          </p:contentPart>
        </mc:Choice>
        <mc:Fallback>
          <p:pic>
            <p:nvPicPr>
              <p:cNvPr id="15" name="Ink 14">
                <a:extLst>
                  <a:ext uri="{FF2B5EF4-FFF2-40B4-BE49-F238E27FC236}">
                    <a16:creationId xmlns:a16="http://schemas.microsoft.com/office/drawing/2014/main" id="{9E983009-BEF7-1206-CCBD-C24415BF3983}"/>
                  </a:ext>
                </a:extLst>
              </p:cNvPr>
              <p:cNvPicPr/>
              <p:nvPr/>
            </p:nvPicPr>
            <p:blipFill>
              <a:blip r:embed="rId23"/>
              <a:stretch>
                <a:fillRect/>
              </a:stretch>
            </p:blipFill>
            <p:spPr>
              <a:xfrm>
                <a:off x="266280" y="2736580"/>
                <a:ext cx="3380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6A1F66B0-E7AA-A9F5-8A47-54038DCEDAB0}"/>
                  </a:ext>
                </a:extLst>
              </p14:cNvPr>
              <p14:cNvContentPartPr/>
              <p14:nvPr/>
            </p14:nvContentPartPr>
            <p14:xfrm>
              <a:off x="238200" y="3205660"/>
              <a:ext cx="313560" cy="255240"/>
            </p14:xfrm>
          </p:contentPart>
        </mc:Choice>
        <mc:Fallback>
          <p:pic>
            <p:nvPicPr>
              <p:cNvPr id="16" name="Ink 15">
                <a:extLst>
                  <a:ext uri="{FF2B5EF4-FFF2-40B4-BE49-F238E27FC236}">
                    <a16:creationId xmlns:a16="http://schemas.microsoft.com/office/drawing/2014/main" id="{6A1F66B0-E7AA-A9F5-8A47-54038DCEDAB0}"/>
                  </a:ext>
                </a:extLst>
              </p:cNvPr>
              <p:cNvPicPr/>
              <p:nvPr/>
            </p:nvPicPr>
            <p:blipFill>
              <a:blip r:embed="rId25"/>
              <a:stretch>
                <a:fillRect/>
              </a:stretch>
            </p:blipFill>
            <p:spPr>
              <a:xfrm>
                <a:off x="220560" y="3188020"/>
                <a:ext cx="3492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386E74AB-80D1-730F-7BA1-5BB7D440A69F}"/>
                  </a:ext>
                </a:extLst>
              </p14:cNvPr>
              <p14:cNvContentPartPr/>
              <p14:nvPr/>
            </p14:nvContentPartPr>
            <p14:xfrm>
              <a:off x="278520" y="3686980"/>
              <a:ext cx="337680" cy="279360"/>
            </p14:xfrm>
          </p:contentPart>
        </mc:Choice>
        <mc:Fallback>
          <p:pic>
            <p:nvPicPr>
              <p:cNvPr id="17" name="Ink 16">
                <a:extLst>
                  <a:ext uri="{FF2B5EF4-FFF2-40B4-BE49-F238E27FC236}">
                    <a16:creationId xmlns:a16="http://schemas.microsoft.com/office/drawing/2014/main" id="{386E74AB-80D1-730F-7BA1-5BB7D440A69F}"/>
                  </a:ext>
                </a:extLst>
              </p:cNvPr>
              <p:cNvPicPr/>
              <p:nvPr/>
            </p:nvPicPr>
            <p:blipFill>
              <a:blip r:embed="rId27"/>
              <a:stretch>
                <a:fillRect/>
              </a:stretch>
            </p:blipFill>
            <p:spPr>
              <a:xfrm>
                <a:off x="260520" y="3669340"/>
                <a:ext cx="37332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E1B81A4C-9CC8-0012-695A-ECCCB4C8F7AF}"/>
                  </a:ext>
                </a:extLst>
              </p14:cNvPr>
              <p14:cNvContentPartPr/>
              <p14:nvPr/>
            </p14:nvContentPartPr>
            <p14:xfrm>
              <a:off x="313800" y="4303300"/>
              <a:ext cx="281160" cy="270000"/>
            </p14:xfrm>
          </p:contentPart>
        </mc:Choice>
        <mc:Fallback>
          <p:pic>
            <p:nvPicPr>
              <p:cNvPr id="18" name="Ink 17">
                <a:extLst>
                  <a:ext uri="{FF2B5EF4-FFF2-40B4-BE49-F238E27FC236}">
                    <a16:creationId xmlns:a16="http://schemas.microsoft.com/office/drawing/2014/main" id="{E1B81A4C-9CC8-0012-695A-ECCCB4C8F7AF}"/>
                  </a:ext>
                </a:extLst>
              </p:cNvPr>
              <p:cNvPicPr/>
              <p:nvPr/>
            </p:nvPicPr>
            <p:blipFill>
              <a:blip r:embed="rId29"/>
              <a:stretch>
                <a:fillRect/>
              </a:stretch>
            </p:blipFill>
            <p:spPr>
              <a:xfrm>
                <a:off x="296160" y="4285660"/>
                <a:ext cx="31680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FC1A61D7-9F15-EF8E-DDF9-65F364E1F8D8}"/>
                  </a:ext>
                </a:extLst>
              </p14:cNvPr>
              <p14:cNvContentPartPr/>
              <p14:nvPr/>
            </p14:nvContentPartPr>
            <p14:xfrm>
              <a:off x="357720" y="4740340"/>
              <a:ext cx="272160" cy="282600"/>
            </p14:xfrm>
          </p:contentPart>
        </mc:Choice>
        <mc:Fallback>
          <p:pic>
            <p:nvPicPr>
              <p:cNvPr id="19" name="Ink 18">
                <a:extLst>
                  <a:ext uri="{FF2B5EF4-FFF2-40B4-BE49-F238E27FC236}">
                    <a16:creationId xmlns:a16="http://schemas.microsoft.com/office/drawing/2014/main" id="{FC1A61D7-9F15-EF8E-DDF9-65F364E1F8D8}"/>
                  </a:ext>
                </a:extLst>
              </p:cNvPr>
              <p:cNvPicPr/>
              <p:nvPr/>
            </p:nvPicPr>
            <p:blipFill>
              <a:blip r:embed="rId31"/>
              <a:stretch>
                <a:fillRect/>
              </a:stretch>
            </p:blipFill>
            <p:spPr>
              <a:xfrm>
                <a:off x="340080" y="4722340"/>
                <a:ext cx="30780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187ED124-7B80-EAA4-DDD9-CBC90B9B90FA}"/>
                  </a:ext>
                </a:extLst>
              </p14:cNvPr>
              <p14:cNvContentPartPr/>
              <p14:nvPr/>
            </p14:nvContentPartPr>
            <p14:xfrm>
              <a:off x="389040" y="5268820"/>
              <a:ext cx="313560" cy="280080"/>
            </p14:xfrm>
          </p:contentPart>
        </mc:Choice>
        <mc:Fallback>
          <p:pic>
            <p:nvPicPr>
              <p:cNvPr id="20" name="Ink 19">
                <a:extLst>
                  <a:ext uri="{FF2B5EF4-FFF2-40B4-BE49-F238E27FC236}">
                    <a16:creationId xmlns:a16="http://schemas.microsoft.com/office/drawing/2014/main" id="{187ED124-7B80-EAA4-DDD9-CBC90B9B90FA}"/>
                  </a:ext>
                </a:extLst>
              </p:cNvPr>
              <p:cNvPicPr/>
              <p:nvPr/>
            </p:nvPicPr>
            <p:blipFill>
              <a:blip r:embed="rId33"/>
              <a:stretch>
                <a:fillRect/>
              </a:stretch>
            </p:blipFill>
            <p:spPr>
              <a:xfrm>
                <a:off x="371400" y="5251180"/>
                <a:ext cx="349200" cy="315720"/>
              </a:xfrm>
              <a:prstGeom prst="rect">
                <a:avLst/>
              </a:prstGeom>
            </p:spPr>
          </p:pic>
        </mc:Fallback>
      </mc:AlternateContent>
    </p:spTree>
    <p:extLst>
      <p:ext uri="{BB962C8B-B14F-4D97-AF65-F5344CB8AC3E}">
        <p14:creationId xmlns:p14="http://schemas.microsoft.com/office/powerpoint/2010/main" val="269281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509200"/>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a:t>
            </a:r>
            <a:r>
              <a:rPr lang="he-IL" sz="4400" b="1">
                <a:solidFill>
                  <a:srgbClr val="FFFF00"/>
                </a:solidFill>
                <a:cs typeface="+mj-cs"/>
              </a:rPr>
              <a:t>פרק מ</a:t>
            </a:r>
            <a:endParaRPr lang="he-IL" sz="4400" b="1" dirty="0">
              <a:solidFill>
                <a:srgbClr val="FFFF00"/>
              </a:solidFill>
              <a:cs typeface="+mj-cs"/>
            </a:endParaRPr>
          </a:p>
          <a:p>
            <a:pPr algn="r"/>
            <a:r>
              <a:rPr lang="he-IL" sz="4400">
                <a:solidFill>
                  <a:srgbClr val="FFFF00"/>
                </a:solidFill>
                <a:cs typeface="+mj-cs"/>
              </a:rPr>
              <a:t>﻿יג   מִי-תִכֵּן אֶת-רוּחַ יְהֹוָה וְאִישׁ עֲצָתוֹ יוֹדִיעֶנּוּ: יד   אֶת-מִי נוֹעַץ וַיְבִינֵהוּ וַיְלַמְּדֵהוּ בְּאֹרַח מִשְׁפָּט וַיְלַמְּדֵהוּ דַעַת וְדֶרֶךְ תְּבוּנוֹת יודִיעֶנּוּ:</a:t>
            </a:r>
            <a:r>
              <a:rPr lang="he-IL" sz="4400">
                <a:solidFill>
                  <a:schemeClr val="bg1"/>
                </a:solidFill>
                <a:cs typeface="+mj-cs"/>
              </a:rPr>
              <a:t> </a:t>
            </a:r>
            <a:r>
              <a:rPr lang="he-IL" sz="4400">
                <a:solidFill>
                  <a:srgbClr val="FFC000"/>
                </a:solidFill>
                <a:cs typeface="+mj-cs"/>
              </a:rPr>
              <a:t>טו   הֵן גּוֹיִם כְּמַר מִדְּלִי וּכְשַׁחַק מֹאזְנַיִם נֶחְשָׁבוּ הֵן אִיִּים כַּדַּק יִטּוֹל: טז   וּלְבָנוֹן אֵין דֵּי בָּעֵר וְחַיָּתוֹ אֵין דֵּי עוֹלָה:       </a:t>
            </a:r>
            <a:r>
              <a:rPr lang="he-IL" sz="4400">
                <a:solidFill>
                  <a:srgbClr val="92D050"/>
                </a:solidFill>
                <a:cs typeface="+mj-cs"/>
              </a:rPr>
              <a:t>יז   כָּל-הַגּוֹיִם כְּאַיִן נֶגְדּוֹ מֵאֶפֶס וָתֹהוּ נֶחְשְׁבוּ-לוֹ: יח   וְאֶל-מִי תְּדַמְּיוּן אֵל וּמַה-דְּמוּת תַּעַרְכוּ לוֹ: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5" name="Group 14">
            <a:extLst>
              <a:ext uri="{FF2B5EF4-FFF2-40B4-BE49-F238E27FC236}">
                <a16:creationId xmlns:a16="http://schemas.microsoft.com/office/drawing/2014/main" id="{DA3B4AB5-D59A-A541-3156-10279C680ECA}"/>
              </a:ext>
            </a:extLst>
          </p:cNvPr>
          <p:cNvGrpSpPr/>
          <p:nvPr/>
        </p:nvGrpSpPr>
        <p:grpSpPr>
          <a:xfrm>
            <a:off x="1149720" y="1359220"/>
            <a:ext cx="7406640" cy="196200"/>
            <a:chOff x="1149720" y="1359220"/>
            <a:chExt cx="7406640" cy="1962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DFE15E0-95AB-98C0-5C86-C5AB666FB3AB}"/>
                    </a:ext>
                  </a:extLst>
                </p14:cNvPr>
                <p14:cNvContentPartPr/>
                <p14:nvPr/>
              </p14:nvContentPartPr>
              <p14:xfrm>
                <a:off x="7368720" y="1436260"/>
                <a:ext cx="1187640" cy="56880"/>
              </p14:xfrm>
            </p:contentPart>
          </mc:Choice>
          <mc:Fallback>
            <p:pic>
              <p:nvPicPr>
                <p:cNvPr id="2" name="Ink 1">
                  <a:extLst>
                    <a:ext uri="{FF2B5EF4-FFF2-40B4-BE49-F238E27FC236}">
                      <a16:creationId xmlns:a16="http://schemas.microsoft.com/office/drawing/2014/main" id="{8DFE15E0-95AB-98C0-5C86-C5AB666FB3AB}"/>
                    </a:ext>
                  </a:extLst>
                </p:cNvPr>
                <p:cNvPicPr/>
                <p:nvPr/>
              </p:nvPicPr>
              <p:blipFill>
                <a:blip r:embed="rId5"/>
                <a:stretch>
                  <a:fillRect/>
                </a:stretch>
              </p:blipFill>
              <p:spPr>
                <a:xfrm>
                  <a:off x="7351080" y="1418260"/>
                  <a:ext cx="1223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CD6D833-7290-8CDE-08E2-EC811FAD9BC8}"/>
                    </a:ext>
                  </a:extLst>
                </p14:cNvPr>
                <p14:cNvContentPartPr/>
                <p14:nvPr/>
              </p14:nvContentPartPr>
              <p14:xfrm>
                <a:off x="6659160" y="1493140"/>
                <a:ext cx="489600" cy="27000"/>
              </p14:xfrm>
            </p:contentPart>
          </mc:Choice>
          <mc:Fallback>
            <p:pic>
              <p:nvPicPr>
                <p:cNvPr id="4" name="Ink 3">
                  <a:extLst>
                    <a:ext uri="{FF2B5EF4-FFF2-40B4-BE49-F238E27FC236}">
                      <a16:creationId xmlns:a16="http://schemas.microsoft.com/office/drawing/2014/main" id="{2CD6D833-7290-8CDE-08E2-EC811FAD9BC8}"/>
                    </a:ext>
                  </a:extLst>
                </p:cNvPr>
                <p:cNvPicPr/>
                <p:nvPr/>
              </p:nvPicPr>
              <p:blipFill>
                <a:blip r:embed="rId7"/>
                <a:stretch>
                  <a:fillRect/>
                </a:stretch>
              </p:blipFill>
              <p:spPr>
                <a:xfrm>
                  <a:off x="6641160" y="1475140"/>
                  <a:ext cx="525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EDC33A4-E750-8FED-AFE3-11E027D513E1}"/>
                    </a:ext>
                  </a:extLst>
                </p14:cNvPr>
                <p14:cNvContentPartPr/>
                <p14:nvPr/>
              </p14:nvContentPartPr>
              <p14:xfrm>
                <a:off x="5845920" y="1478740"/>
                <a:ext cx="504360" cy="35280"/>
              </p14:xfrm>
            </p:contentPart>
          </mc:Choice>
          <mc:Fallback>
            <p:pic>
              <p:nvPicPr>
                <p:cNvPr id="5" name="Ink 4">
                  <a:extLst>
                    <a:ext uri="{FF2B5EF4-FFF2-40B4-BE49-F238E27FC236}">
                      <a16:creationId xmlns:a16="http://schemas.microsoft.com/office/drawing/2014/main" id="{3EDC33A4-E750-8FED-AFE3-11E027D513E1}"/>
                    </a:ext>
                  </a:extLst>
                </p:cNvPr>
                <p:cNvPicPr/>
                <p:nvPr/>
              </p:nvPicPr>
              <p:blipFill>
                <a:blip r:embed="rId9"/>
                <a:stretch>
                  <a:fillRect/>
                </a:stretch>
              </p:blipFill>
              <p:spPr>
                <a:xfrm>
                  <a:off x="5827920" y="1461100"/>
                  <a:ext cx="540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DD7696F-F432-8A47-7861-DBE5D2681DDB}"/>
                    </a:ext>
                  </a:extLst>
                </p14:cNvPr>
                <p14:cNvContentPartPr/>
                <p14:nvPr/>
              </p14:nvContentPartPr>
              <p14:xfrm>
                <a:off x="4814160" y="1449940"/>
                <a:ext cx="804960" cy="73440"/>
              </p14:xfrm>
            </p:contentPart>
          </mc:Choice>
          <mc:Fallback>
            <p:pic>
              <p:nvPicPr>
                <p:cNvPr id="7" name="Ink 6">
                  <a:extLst>
                    <a:ext uri="{FF2B5EF4-FFF2-40B4-BE49-F238E27FC236}">
                      <a16:creationId xmlns:a16="http://schemas.microsoft.com/office/drawing/2014/main" id="{8DD7696F-F432-8A47-7861-DBE5D2681DDB}"/>
                    </a:ext>
                  </a:extLst>
                </p:cNvPr>
                <p:cNvPicPr/>
                <p:nvPr/>
              </p:nvPicPr>
              <p:blipFill>
                <a:blip r:embed="rId11"/>
                <a:stretch>
                  <a:fillRect/>
                </a:stretch>
              </p:blipFill>
              <p:spPr>
                <a:xfrm>
                  <a:off x="4796160" y="1431940"/>
                  <a:ext cx="840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563509E-2627-09B7-5B8C-D65792373DF2}"/>
                    </a:ext>
                  </a:extLst>
                </p14:cNvPr>
                <p14:cNvContentPartPr/>
                <p14:nvPr/>
              </p14:nvContentPartPr>
              <p14:xfrm>
                <a:off x="3807240" y="1359220"/>
                <a:ext cx="660240" cy="106200"/>
              </p14:xfrm>
            </p:contentPart>
          </mc:Choice>
          <mc:Fallback>
            <p:pic>
              <p:nvPicPr>
                <p:cNvPr id="11" name="Ink 10">
                  <a:extLst>
                    <a:ext uri="{FF2B5EF4-FFF2-40B4-BE49-F238E27FC236}">
                      <a16:creationId xmlns:a16="http://schemas.microsoft.com/office/drawing/2014/main" id="{4563509E-2627-09B7-5B8C-D65792373DF2}"/>
                    </a:ext>
                  </a:extLst>
                </p:cNvPr>
                <p:cNvPicPr/>
                <p:nvPr/>
              </p:nvPicPr>
              <p:blipFill>
                <a:blip r:embed="rId13"/>
                <a:stretch>
                  <a:fillRect/>
                </a:stretch>
              </p:blipFill>
              <p:spPr>
                <a:xfrm>
                  <a:off x="3789600" y="1341220"/>
                  <a:ext cx="695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5E96608-20DB-210F-1C41-C131D905ECE4}"/>
                    </a:ext>
                  </a:extLst>
                </p14:cNvPr>
                <p14:cNvContentPartPr/>
                <p14:nvPr/>
              </p14:nvContentPartPr>
              <p14:xfrm>
                <a:off x="2861160" y="1491700"/>
                <a:ext cx="692280" cy="63720"/>
              </p14:xfrm>
            </p:contentPart>
          </mc:Choice>
          <mc:Fallback>
            <p:pic>
              <p:nvPicPr>
                <p:cNvPr id="12" name="Ink 11">
                  <a:extLst>
                    <a:ext uri="{FF2B5EF4-FFF2-40B4-BE49-F238E27FC236}">
                      <a16:creationId xmlns:a16="http://schemas.microsoft.com/office/drawing/2014/main" id="{D5E96608-20DB-210F-1C41-C131D905ECE4}"/>
                    </a:ext>
                  </a:extLst>
                </p:cNvPr>
                <p:cNvPicPr/>
                <p:nvPr/>
              </p:nvPicPr>
              <p:blipFill>
                <a:blip r:embed="rId15"/>
                <a:stretch>
                  <a:fillRect/>
                </a:stretch>
              </p:blipFill>
              <p:spPr>
                <a:xfrm>
                  <a:off x="2843160" y="1474060"/>
                  <a:ext cx="727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6200046E-13A4-4D90-D87C-D7B0BF8A7E48}"/>
                    </a:ext>
                  </a:extLst>
                </p14:cNvPr>
                <p14:cNvContentPartPr/>
                <p14:nvPr/>
              </p14:nvContentPartPr>
              <p14:xfrm>
                <a:off x="1149720" y="1431940"/>
                <a:ext cx="1405080" cy="93600"/>
              </p14:xfrm>
            </p:contentPart>
          </mc:Choice>
          <mc:Fallback>
            <p:pic>
              <p:nvPicPr>
                <p:cNvPr id="14" name="Ink 13">
                  <a:extLst>
                    <a:ext uri="{FF2B5EF4-FFF2-40B4-BE49-F238E27FC236}">
                      <a16:creationId xmlns:a16="http://schemas.microsoft.com/office/drawing/2014/main" id="{6200046E-13A4-4D90-D87C-D7B0BF8A7E48}"/>
                    </a:ext>
                  </a:extLst>
                </p:cNvPr>
                <p:cNvPicPr/>
                <p:nvPr/>
              </p:nvPicPr>
              <p:blipFill>
                <a:blip r:embed="rId17"/>
                <a:stretch>
                  <a:fillRect/>
                </a:stretch>
              </p:blipFill>
              <p:spPr>
                <a:xfrm>
                  <a:off x="1132080" y="1413940"/>
                  <a:ext cx="1440720" cy="129240"/>
                </a:xfrm>
                <a:prstGeom prst="rect">
                  <a:avLst/>
                </a:prstGeom>
              </p:spPr>
            </p:pic>
          </mc:Fallback>
        </mc:AlternateContent>
      </p:grpSp>
      <p:grpSp>
        <p:nvGrpSpPr>
          <p:cNvPr id="34" name="Group 33">
            <a:extLst>
              <a:ext uri="{FF2B5EF4-FFF2-40B4-BE49-F238E27FC236}">
                <a16:creationId xmlns:a16="http://schemas.microsoft.com/office/drawing/2014/main" id="{8CEA9771-07B8-FB1F-DFED-A5390F84C6FA}"/>
              </a:ext>
            </a:extLst>
          </p:cNvPr>
          <p:cNvGrpSpPr/>
          <p:nvPr/>
        </p:nvGrpSpPr>
        <p:grpSpPr>
          <a:xfrm>
            <a:off x="1637880" y="2024860"/>
            <a:ext cx="7573320" cy="218520"/>
            <a:chOff x="1637880" y="2024860"/>
            <a:chExt cx="7573320" cy="218520"/>
          </a:xfrm>
        </p:grpSpPr>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D6FFA725-D9C3-9647-C0F6-88661CBBCBBA}"/>
                    </a:ext>
                  </a:extLst>
                </p14:cNvPr>
                <p14:cNvContentPartPr/>
                <p14:nvPr/>
              </p14:nvContentPartPr>
              <p14:xfrm>
                <a:off x="7206720" y="2024860"/>
                <a:ext cx="2004480" cy="93600"/>
              </p14:xfrm>
            </p:contentPart>
          </mc:Choice>
          <mc:Fallback>
            <p:pic>
              <p:nvPicPr>
                <p:cNvPr id="16" name="Ink 15">
                  <a:extLst>
                    <a:ext uri="{FF2B5EF4-FFF2-40B4-BE49-F238E27FC236}">
                      <a16:creationId xmlns:a16="http://schemas.microsoft.com/office/drawing/2014/main" id="{D6FFA725-D9C3-9647-C0F6-88661CBBCBBA}"/>
                    </a:ext>
                  </a:extLst>
                </p:cNvPr>
                <p:cNvPicPr/>
                <p:nvPr/>
              </p:nvPicPr>
              <p:blipFill>
                <a:blip r:embed="rId19"/>
                <a:stretch>
                  <a:fillRect/>
                </a:stretch>
              </p:blipFill>
              <p:spPr>
                <a:xfrm>
                  <a:off x="7188720" y="2006860"/>
                  <a:ext cx="2040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5EECF08D-0C17-6CEE-4987-98E3527C580B}"/>
                    </a:ext>
                  </a:extLst>
                </p14:cNvPr>
                <p14:cNvContentPartPr/>
                <p14:nvPr/>
              </p14:nvContentPartPr>
              <p14:xfrm>
                <a:off x="5786880" y="2125660"/>
                <a:ext cx="1284480" cy="90360"/>
              </p14:xfrm>
            </p:contentPart>
          </mc:Choice>
          <mc:Fallback>
            <p:pic>
              <p:nvPicPr>
                <p:cNvPr id="17" name="Ink 16">
                  <a:extLst>
                    <a:ext uri="{FF2B5EF4-FFF2-40B4-BE49-F238E27FC236}">
                      <a16:creationId xmlns:a16="http://schemas.microsoft.com/office/drawing/2014/main" id="{5EECF08D-0C17-6CEE-4987-98E3527C580B}"/>
                    </a:ext>
                  </a:extLst>
                </p:cNvPr>
                <p:cNvPicPr/>
                <p:nvPr/>
              </p:nvPicPr>
              <p:blipFill>
                <a:blip r:embed="rId21"/>
                <a:stretch>
                  <a:fillRect/>
                </a:stretch>
              </p:blipFill>
              <p:spPr>
                <a:xfrm>
                  <a:off x="5769240" y="2108020"/>
                  <a:ext cx="1320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E59CE416-B6DD-4844-6F47-7C5C38EB886B}"/>
                    </a:ext>
                  </a:extLst>
                </p14:cNvPr>
                <p14:cNvContentPartPr/>
                <p14:nvPr/>
              </p14:nvContentPartPr>
              <p14:xfrm>
                <a:off x="4083000" y="2156620"/>
                <a:ext cx="1519560" cy="55080"/>
              </p14:xfrm>
            </p:contentPart>
          </mc:Choice>
          <mc:Fallback>
            <p:pic>
              <p:nvPicPr>
                <p:cNvPr id="19" name="Ink 18">
                  <a:extLst>
                    <a:ext uri="{FF2B5EF4-FFF2-40B4-BE49-F238E27FC236}">
                      <a16:creationId xmlns:a16="http://schemas.microsoft.com/office/drawing/2014/main" id="{E59CE416-B6DD-4844-6F47-7C5C38EB886B}"/>
                    </a:ext>
                  </a:extLst>
                </p:cNvPr>
                <p:cNvPicPr/>
                <p:nvPr/>
              </p:nvPicPr>
              <p:blipFill>
                <a:blip r:embed="rId23"/>
                <a:stretch>
                  <a:fillRect/>
                </a:stretch>
              </p:blipFill>
              <p:spPr>
                <a:xfrm>
                  <a:off x="4065360" y="2138620"/>
                  <a:ext cx="1555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5789D1A4-769E-807C-5E15-AC7331AACDCA}"/>
                    </a:ext>
                  </a:extLst>
                </p14:cNvPr>
                <p14:cNvContentPartPr/>
                <p14:nvPr/>
              </p14:nvContentPartPr>
              <p14:xfrm>
                <a:off x="2957280" y="2135380"/>
                <a:ext cx="1055880" cy="57240"/>
              </p14:xfrm>
            </p:contentPart>
          </mc:Choice>
          <mc:Fallback>
            <p:pic>
              <p:nvPicPr>
                <p:cNvPr id="21" name="Ink 20">
                  <a:extLst>
                    <a:ext uri="{FF2B5EF4-FFF2-40B4-BE49-F238E27FC236}">
                      <a16:creationId xmlns:a16="http://schemas.microsoft.com/office/drawing/2014/main" id="{5789D1A4-769E-807C-5E15-AC7331AACDCA}"/>
                    </a:ext>
                  </a:extLst>
                </p:cNvPr>
                <p:cNvPicPr/>
                <p:nvPr/>
              </p:nvPicPr>
              <p:blipFill>
                <a:blip r:embed="rId25"/>
                <a:stretch>
                  <a:fillRect/>
                </a:stretch>
              </p:blipFill>
              <p:spPr>
                <a:xfrm>
                  <a:off x="2939280" y="2117380"/>
                  <a:ext cx="1091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43921190-29E0-7E2D-9C8B-D13681609725}"/>
                    </a:ext>
                  </a:extLst>
                </p14:cNvPr>
                <p14:cNvContentPartPr/>
                <p14:nvPr/>
              </p14:nvContentPartPr>
              <p14:xfrm>
                <a:off x="1722120" y="2120620"/>
                <a:ext cx="1004760" cy="65160"/>
              </p14:xfrm>
            </p:contentPart>
          </mc:Choice>
          <mc:Fallback>
            <p:pic>
              <p:nvPicPr>
                <p:cNvPr id="23" name="Ink 22">
                  <a:extLst>
                    <a:ext uri="{FF2B5EF4-FFF2-40B4-BE49-F238E27FC236}">
                      <a16:creationId xmlns:a16="http://schemas.microsoft.com/office/drawing/2014/main" id="{43921190-29E0-7E2D-9C8B-D13681609725}"/>
                    </a:ext>
                  </a:extLst>
                </p:cNvPr>
                <p:cNvPicPr/>
                <p:nvPr/>
              </p:nvPicPr>
              <p:blipFill>
                <a:blip r:embed="rId27"/>
                <a:stretch>
                  <a:fillRect/>
                </a:stretch>
              </p:blipFill>
              <p:spPr>
                <a:xfrm>
                  <a:off x="1704120" y="2102620"/>
                  <a:ext cx="1040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Ink 32">
                  <a:extLst>
                    <a:ext uri="{FF2B5EF4-FFF2-40B4-BE49-F238E27FC236}">
                      <a16:creationId xmlns:a16="http://schemas.microsoft.com/office/drawing/2014/main" id="{89695569-75E2-6430-5E9A-C3311EDA742E}"/>
                    </a:ext>
                  </a:extLst>
                </p14:cNvPr>
                <p14:cNvContentPartPr/>
                <p14:nvPr/>
              </p14:nvContentPartPr>
              <p14:xfrm>
                <a:off x="1637880" y="2120260"/>
                <a:ext cx="1005840" cy="123120"/>
              </p14:xfrm>
            </p:contentPart>
          </mc:Choice>
          <mc:Fallback>
            <p:pic>
              <p:nvPicPr>
                <p:cNvPr id="33" name="Ink 32">
                  <a:extLst>
                    <a:ext uri="{FF2B5EF4-FFF2-40B4-BE49-F238E27FC236}">
                      <a16:creationId xmlns:a16="http://schemas.microsoft.com/office/drawing/2014/main" id="{89695569-75E2-6430-5E9A-C3311EDA742E}"/>
                    </a:ext>
                  </a:extLst>
                </p:cNvPr>
                <p:cNvPicPr/>
                <p:nvPr/>
              </p:nvPicPr>
              <p:blipFill>
                <a:blip r:embed="rId29"/>
                <a:stretch>
                  <a:fillRect/>
                </a:stretch>
              </p:blipFill>
              <p:spPr>
                <a:xfrm>
                  <a:off x="1619880" y="2102260"/>
                  <a:ext cx="1041480" cy="158760"/>
                </a:xfrm>
                <a:prstGeom prst="rect">
                  <a:avLst/>
                </a:prstGeom>
              </p:spPr>
            </p:pic>
          </mc:Fallback>
        </mc:AlternateContent>
      </p:grpSp>
      <p:grpSp>
        <p:nvGrpSpPr>
          <p:cNvPr id="40" name="Group 39">
            <a:extLst>
              <a:ext uri="{FF2B5EF4-FFF2-40B4-BE49-F238E27FC236}">
                <a16:creationId xmlns:a16="http://schemas.microsoft.com/office/drawing/2014/main" id="{209FE3BF-0778-5CC2-D3A1-7386BE9F5FAE}"/>
              </a:ext>
            </a:extLst>
          </p:cNvPr>
          <p:cNvGrpSpPr/>
          <p:nvPr/>
        </p:nvGrpSpPr>
        <p:grpSpPr>
          <a:xfrm>
            <a:off x="2797800" y="2689420"/>
            <a:ext cx="6614280" cy="230760"/>
            <a:chOff x="2797800" y="2689420"/>
            <a:chExt cx="6614280" cy="230760"/>
          </a:xfrm>
        </p:grpSpPr>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61078F36-82F6-B035-971B-6F53282466EE}"/>
                    </a:ext>
                  </a:extLst>
                </p14:cNvPr>
                <p14:cNvContentPartPr/>
                <p14:nvPr/>
              </p14:nvContentPartPr>
              <p14:xfrm>
                <a:off x="7820880" y="2689420"/>
                <a:ext cx="1591200" cy="53640"/>
              </p14:xfrm>
            </p:contentPart>
          </mc:Choice>
          <mc:Fallback>
            <p:pic>
              <p:nvPicPr>
                <p:cNvPr id="25" name="Ink 24">
                  <a:extLst>
                    <a:ext uri="{FF2B5EF4-FFF2-40B4-BE49-F238E27FC236}">
                      <a16:creationId xmlns:a16="http://schemas.microsoft.com/office/drawing/2014/main" id="{61078F36-82F6-B035-971B-6F53282466EE}"/>
                    </a:ext>
                  </a:extLst>
                </p:cNvPr>
                <p:cNvPicPr/>
                <p:nvPr/>
              </p:nvPicPr>
              <p:blipFill>
                <a:blip r:embed="rId31"/>
                <a:stretch>
                  <a:fillRect/>
                </a:stretch>
              </p:blipFill>
              <p:spPr>
                <a:xfrm>
                  <a:off x="7802880" y="2671780"/>
                  <a:ext cx="1626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662EAD77-BAF5-537B-65C5-FA9C431B274A}"/>
                    </a:ext>
                  </a:extLst>
                </p14:cNvPr>
                <p14:cNvContentPartPr/>
                <p14:nvPr/>
              </p14:nvContentPartPr>
              <p14:xfrm>
                <a:off x="7133280" y="2732620"/>
                <a:ext cx="570240" cy="30600"/>
              </p14:xfrm>
            </p:contentPart>
          </mc:Choice>
          <mc:Fallback>
            <p:pic>
              <p:nvPicPr>
                <p:cNvPr id="26" name="Ink 25">
                  <a:extLst>
                    <a:ext uri="{FF2B5EF4-FFF2-40B4-BE49-F238E27FC236}">
                      <a16:creationId xmlns:a16="http://schemas.microsoft.com/office/drawing/2014/main" id="{662EAD77-BAF5-537B-65C5-FA9C431B274A}"/>
                    </a:ext>
                  </a:extLst>
                </p:cNvPr>
                <p:cNvPicPr/>
                <p:nvPr/>
              </p:nvPicPr>
              <p:blipFill>
                <a:blip r:embed="rId33"/>
                <a:stretch>
                  <a:fillRect/>
                </a:stretch>
              </p:blipFill>
              <p:spPr>
                <a:xfrm>
                  <a:off x="7115280" y="2714980"/>
                  <a:ext cx="605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A7E7719E-5BEE-281E-6CC8-499CA1F2F996}"/>
                    </a:ext>
                  </a:extLst>
                </p14:cNvPr>
                <p14:cNvContentPartPr/>
                <p14:nvPr/>
              </p14:nvContentPartPr>
              <p14:xfrm>
                <a:off x="5992800" y="2786980"/>
                <a:ext cx="672120" cy="29880"/>
              </p14:xfrm>
            </p:contentPart>
          </mc:Choice>
          <mc:Fallback>
            <p:pic>
              <p:nvPicPr>
                <p:cNvPr id="27" name="Ink 26">
                  <a:extLst>
                    <a:ext uri="{FF2B5EF4-FFF2-40B4-BE49-F238E27FC236}">
                      <a16:creationId xmlns:a16="http://schemas.microsoft.com/office/drawing/2014/main" id="{A7E7719E-5BEE-281E-6CC8-499CA1F2F996}"/>
                    </a:ext>
                  </a:extLst>
                </p:cNvPr>
                <p:cNvPicPr/>
                <p:nvPr/>
              </p:nvPicPr>
              <p:blipFill>
                <a:blip r:embed="rId35"/>
                <a:stretch>
                  <a:fillRect/>
                </a:stretch>
              </p:blipFill>
              <p:spPr>
                <a:xfrm>
                  <a:off x="5974800" y="2768980"/>
                  <a:ext cx="7077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3B84FD86-84A3-2CB0-007D-55455FF514D6}"/>
                    </a:ext>
                  </a:extLst>
                </p14:cNvPr>
                <p14:cNvContentPartPr/>
                <p14:nvPr/>
              </p14:nvContentPartPr>
              <p14:xfrm>
                <a:off x="4315200" y="2837740"/>
                <a:ext cx="1438560" cy="82440"/>
              </p14:xfrm>
            </p:contentPart>
          </mc:Choice>
          <mc:Fallback>
            <p:pic>
              <p:nvPicPr>
                <p:cNvPr id="29" name="Ink 28">
                  <a:extLst>
                    <a:ext uri="{FF2B5EF4-FFF2-40B4-BE49-F238E27FC236}">
                      <a16:creationId xmlns:a16="http://schemas.microsoft.com/office/drawing/2014/main" id="{3B84FD86-84A3-2CB0-007D-55455FF514D6}"/>
                    </a:ext>
                  </a:extLst>
                </p:cNvPr>
                <p:cNvPicPr/>
                <p:nvPr/>
              </p:nvPicPr>
              <p:blipFill>
                <a:blip r:embed="rId37"/>
                <a:stretch>
                  <a:fillRect/>
                </a:stretch>
              </p:blipFill>
              <p:spPr>
                <a:xfrm>
                  <a:off x="4297560" y="2819740"/>
                  <a:ext cx="14742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Ink 30">
                  <a:extLst>
                    <a:ext uri="{FF2B5EF4-FFF2-40B4-BE49-F238E27FC236}">
                      <a16:creationId xmlns:a16="http://schemas.microsoft.com/office/drawing/2014/main" id="{1AC79FE6-BD7A-F9BF-F0CA-1F94B5833B71}"/>
                    </a:ext>
                  </a:extLst>
                </p14:cNvPr>
                <p14:cNvContentPartPr/>
                <p14:nvPr/>
              </p14:nvContentPartPr>
              <p14:xfrm>
                <a:off x="2797800" y="2758900"/>
                <a:ext cx="1500840" cy="45720"/>
              </p14:xfrm>
            </p:contentPart>
          </mc:Choice>
          <mc:Fallback>
            <p:pic>
              <p:nvPicPr>
                <p:cNvPr id="31" name="Ink 30">
                  <a:extLst>
                    <a:ext uri="{FF2B5EF4-FFF2-40B4-BE49-F238E27FC236}">
                      <a16:creationId xmlns:a16="http://schemas.microsoft.com/office/drawing/2014/main" id="{1AC79FE6-BD7A-F9BF-F0CA-1F94B5833B71}"/>
                    </a:ext>
                  </a:extLst>
                </p:cNvPr>
                <p:cNvPicPr/>
                <p:nvPr/>
              </p:nvPicPr>
              <p:blipFill>
                <a:blip r:embed="rId39"/>
                <a:stretch>
                  <a:fillRect/>
                </a:stretch>
              </p:blipFill>
              <p:spPr>
                <a:xfrm>
                  <a:off x="2779800" y="2741260"/>
                  <a:ext cx="1536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5" name="Ink 34">
                  <a:extLst>
                    <a:ext uri="{FF2B5EF4-FFF2-40B4-BE49-F238E27FC236}">
                      <a16:creationId xmlns:a16="http://schemas.microsoft.com/office/drawing/2014/main" id="{A710106F-65A7-9000-0C2F-EC262F9DB1CD}"/>
                    </a:ext>
                  </a:extLst>
                </p14:cNvPr>
                <p14:cNvContentPartPr/>
                <p14:nvPr/>
              </p14:nvContentPartPr>
              <p14:xfrm>
                <a:off x="7924920" y="2760340"/>
                <a:ext cx="886680" cy="54000"/>
              </p14:xfrm>
            </p:contentPart>
          </mc:Choice>
          <mc:Fallback>
            <p:pic>
              <p:nvPicPr>
                <p:cNvPr id="35" name="Ink 34">
                  <a:extLst>
                    <a:ext uri="{FF2B5EF4-FFF2-40B4-BE49-F238E27FC236}">
                      <a16:creationId xmlns:a16="http://schemas.microsoft.com/office/drawing/2014/main" id="{A710106F-65A7-9000-0C2F-EC262F9DB1CD}"/>
                    </a:ext>
                  </a:extLst>
                </p:cNvPr>
                <p:cNvPicPr/>
                <p:nvPr/>
              </p:nvPicPr>
              <p:blipFill>
                <a:blip r:embed="rId41"/>
                <a:stretch>
                  <a:fillRect/>
                </a:stretch>
              </p:blipFill>
              <p:spPr>
                <a:xfrm>
                  <a:off x="7907280" y="2742340"/>
                  <a:ext cx="922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7" name="Ink 36">
                  <a:extLst>
                    <a:ext uri="{FF2B5EF4-FFF2-40B4-BE49-F238E27FC236}">
                      <a16:creationId xmlns:a16="http://schemas.microsoft.com/office/drawing/2014/main" id="{1742B69F-8ED2-A6A8-1908-48569C6A7CEB}"/>
                    </a:ext>
                  </a:extLst>
                </p14:cNvPr>
                <p14:cNvContentPartPr/>
                <p14:nvPr/>
              </p14:nvContentPartPr>
              <p14:xfrm>
                <a:off x="7050480" y="2745220"/>
                <a:ext cx="473760" cy="58320"/>
              </p14:xfrm>
            </p:contentPart>
          </mc:Choice>
          <mc:Fallback>
            <p:pic>
              <p:nvPicPr>
                <p:cNvPr id="37" name="Ink 36">
                  <a:extLst>
                    <a:ext uri="{FF2B5EF4-FFF2-40B4-BE49-F238E27FC236}">
                      <a16:creationId xmlns:a16="http://schemas.microsoft.com/office/drawing/2014/main" id="{1742B69F-8ED2-A6A8-1908-48569C6A7CEB}"/>
                    </a:ext>
                  </a:extLst>
                </p:cNvPr>
                <p:cNvPicPr/>
                <p:nvPr/>
              </p:nvPicPr>
              <p:blipFill>
                <a:blip r:embed="rId43"/>
                <a:stretch>
                  <a:fillRect/>
                </a:stretch>
              </p:blipFill>
              <p:spPr>
                <a:xfrm>
                  <a:off x="7032480" y="2727220"/>
                  <a:ext cx="5094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9" name="Ink 38">
                  <a:extLst>
                    <a:ext uri="{FF2B5EF4-FFF2-40B4-BE49-F238E27FC236}">
                      <a16:creationId xmlns:a16="http://schemas.microsoft.com/office/drawing/2014/main" id="{DEE35EC6-551F-6500-ECB3-780471F19478}"/>
                    </a:ext>
                  </a:extLst>
                </p14:cNvPr>
                <p14:cNvContentPartPr/>
                <p14:nvPr/>
              </p14:nvContentPartPr>
              <p14:xfrm>
                <a:off x="2841000" y="2745940"/>
                <a:ext cx="3747600" cy="106560"/>
              </p14:xfrm>
            </p:contentPart>
          </mc:Choice>
          <mc:Fallback>
            <p:pic>
              <p:nvPicPr>
                <p:cNvPr id="39" name="Ink 38">
                  <a:extLst>
                    <a:ext uri="{FF2B5EF4-FFF2-40B4-BE49-F238E27FC236}">
                      <a16:creationId xmlns:a16="http://schemas.microsoft.com/office/drawing/2014/main" id="{DEE35EC6-551F-6500-ECB3-780471F19478}"/>
                    </a:ext>
                  </a:extLst>
                </p:cNvPr>
                <p:cNvPicPr/>
                <p:nvPr/>
              </p:nvPicPr>
              <p:blipFill>
                <a:blip r:embed="rId45"/>
                <a:stretch>
                  <a:fillRect/>
                </a:stretch>
              </p:blipFill>
              <p:spPr>
                <a:xfrm>
                  <a:off x="2823360" y="2728300"/>
                  <a:ext cx="3783240" cy="14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41" name="Ink 40">
                <a:extLst>
                  <a:ext uri="{FF2B5EF4-FFF2-40B4-BE49-F238E27FC236}">
                    <a16:creationId xmlns:a16="http://schemas.microsoft.com/office/drawing/2014/main" id="{7C06B81C-32E4-AC3F-D1C1-D81440D0BB07}"/>
                  </a:ext>
                </a:extLst>
              </p14:cNvPr>
              <p14:cNvContentPartPr/>
              <p14:nvPr/>
            </p14:nvContentPartPr>
            <p14:xfrm>
              <a:off x="1061160" y="1458220"/>
              <a:ext cx="27360" cy="60120"/>
            </p14:xfrm>
          </p:contentPart>
        </mc:Choice>
        <mc:Fallback>
          <p:pic>
            <p:nvPicPr>
              <p:cNvPr id="41" name="Ink 40">
                <a:extLst>
                  <a:ext uri="{FF2B5EF4-FFF2-40B4-BE49-F238E27FC236}">
                    <a16:creationId xmlns:a16="http://schemas.microsoft.com/office/drawing/2014/main" id="{7C06B81C-32E4-AC3F-D1C1-D81440D0BB07}"/>
                  </a:ext>
                </a:extLst>
              </p:cNvPr>
              <p:cNvPicPr/>
              <p:nvPr/>
            </p:nvPicPr>
            <p:blipFill>
              <a:blip r:embed="rId47"/>
              <a:stretch>
                <a:fillRect/>
              </a:stretch>
            </p:blipFill>
            <p:spPr>
              <a:xfrm>
                <a:off x="1043520" y="1440580"/>
                <a:ext cx="63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Ink 42">
                <a:extLst>
                  <a:ext uri="{FF2B5EF4-FFF2-40B4-BE49-F238E27FC236}">
                    <a16:creationId xmlns:a16="http://schemas.microsoft.com/office/drawing/2014/main" id="{457E1BF7-FF6D-DB1C-BB08-3C643B99D0C0}"/>
                  </a:ext>
                </a:extLst>
              </p14:cNvPr>
              <p14:cNvContentPartPr/>
              <p14:nvPr/>
            </p14:nvContentPartPr>
            <p14:xfrm>
              <a:off x="3925680" y="1433740"/>
              <a:ext cx="1731600" cy="759600"/>
            </p14:xfrm>
          </p:contentPart>
        </mc:Choice>
        <mc:Fallback>
          <p:pic>
            <p:nvPicPr>
              <p:cNvPr id="43" name="Ink 42">
                <a:extLst>
                  <a:ext uri="{FF2B5EF4-FFF2-40B4-BE49-F238E27FC236}">
                    <a16:creationId xmlns:a16="http://schemas.microsoft.com/office/drawing/2014/main" id="{457E1BF7-FF6D-DB1C-BB08-3C643B99D0C0}"/>
                  </a:ext>
                </a:extLst>
              </p:cNvPr>
              <p:cNvPicPr/>
              <p:nvPr/>
            </p:nvPicPr>
            <p:blipFill>
              <a:blip r:embed="rId49"/>
              <a:stretch>
                <a:fillRect/>
              </a:stretch>
            </p:blipFill>
            <p:spPr>
              <a:xfrm>
                <a:off x="3908040" y="1415740"/>
                <a:ext cx="1767240" cy="795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4" name="Ink 43">
                <a:extLst>
                  <a:ext uri="{FF2B5EF4-FFF2-40B4-BE49-F238E27FC236}">
                    <a16:creationId xmlns:a16="http://schemas.microsoft.com/office/drawing/2014/main" id="{5F0FC6B1-8D20-464B-6490-310486AD1FD1}"/>
                  </a:ext>
                </a:extLst>
              </p14:cNvPr>
              <p14:cNvContentPartPr/>
              <p14:nvPr/>
            </p14:nvContentPartPr>
            <p14:xfrm>
              <a:off x="7680480" y="2016580"/>
              <a:ext cx="1802880" cy="729720"/>
            </p14:xfrm>
          </p:contentPart>
        </mc:Choice>
        <mc:Fallback>
          <p:pic>
            <p:nvPicPr>
              <p:cNvPr id="44" name="Ink 43">
                <a:extLst>
                  <a:ext uri="{FF2B5EF4-FFF2-40B4-BE49-F238E27FC236}">
                    <a16:creationId xmlns:a16="http://schemas.microsoft.com/office/drawing/2014/main" id="{5F0FC6B1-8D20-464B-6490-310486AD1FD1}"/>
                  </a:ext>
                </a:extLst>
              </p:cNvPr>
              <p:cNvPicPr/>
              <p:nvPr/>
            </p:nvPicPr>
            <p:blipFill>
              <a:blip r:embed="rId51"/>
              <a:stretch>
                <a:fillRect/>
              </a:stretch>
            </p:blipFill>
            <p:spPr>
              <a:xfrm>
                <a:off x="7662840" y="1998580"/>
                <a:ext cx="1838520" cy="765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5" name="Ink 44">
                <a:extLst>
                  <a:ext uri="{FF2B5EF4-FFF2-40B4-BE49-F238E27FC236}">
                    <a16:creationId xmlns:a16="http://schemas.microsoft.com/office/drawing/2014/main" id="{32F66C75-3AE7-E264-1ABA-5D8822B62C33}"/>
                  </a:ext>
                </a:extLst>
              </p14:cNvPr>
              <p14:cNvContentPartPr/>
              <p14:nvPr/>
            </p14:nvContentPartPr>
            <p14:xfrm>
              <a:off x="9182400" y="802660"/>
              <a:ext cx="243720" cy="1964520"/>
            </p14:xfrm>
          </p:contentPart>
        </mc:Choice>
        <mc:Fallback>
          <p:pic>
            <p:nvPicPr>
              <p:cNvPr id="45" name="Ink 44">
                <a:extLst>
                  <a:ext uri="{FF2B5EF4-FFF2-40B4-BE49-F238E27FC236}">
                    <a16:creationId xmlns:a16="http://schemas.microsoft.com/office/drawing/2014/main" id="{32F66C75-3AE7-E264-1ABA-5D8822B62C33}"/>
                  </a:ext>
                </a:extLst>
              </p:cNvPr>
              <p:cNvPicPr/>
              <p:nvPr/>
            </p:nvPicPr>
            <p:blipFill>
              <a:blip r:embed="rId53"/>
              <a:stretch>
                <a:fillRect/>
              </a:stretch>
            </p:blipFill>
            <p:spPr>
              <a:xfrm>
                <a:off x="9164400" y="784660"/>
                <a:ext cx="279360" cy="2000160"/>
              </a:xfrm>
              <a:prstGeom prst="rect">
                <a:avLst/>
              </a:prstGeom>
            </p:spPr>
          </p:pic>
        </mc:Fallback>
      </mc:AlternateContent>
      <p:grpSp>
        <p:nvGrpSpPr>
          <p:cNvPr id="48" name="Group 47">
            <a:extLst>
              <a:ext uri="{FF2B5EF4-FFF2-40B4-BE49-F238E27FC236}">
                <a16:creationId xmlns:a16="http://schemas.microsoft.com/office/drawing/2014/main" id="{EECA9217-CAF5-D320-E14F-54217511B7A7}"/>
              </a:ext>
            </a:extLst>
          </p:cNvPr>
          <p:cNvGrpSpPr/>
          <p:nvPr/>
        </p:nvGrpSpPr>
        <p:grpSpPr>
          <a:xfrm>
            <a:off x="7971360" y="794740"/>
            <a:ext cx="723240" cy="1368720"/>
            <a:chOff x="7971360" y="794740"/>
            <a:chExt cx="723240" cy="1368720"/>
          </a:xfrm>
        </p:grpSpPr>
        <mc:AlternateContent xmlns:mc="http://schemas.openxmlformats.org/markup-compatibility/2006">
          <mc:Choice xmlns:p14="http://schemas.microsoft.com/office/powerpoint/2010/main" Requires="p14">
            <p:contentPart p14:bwMode="auto" r:id="rId54">
              <p14:nvContentPartPr>
                <p14:cNvPr id="46" name="Ink 45">
                  <a:extLst>
                    <a:ext uri="{FF2B5EF4-FFF2-40B4-BE49-F238E27FC236}">
                      <a16:creationId xmlns:a16="http://schemas.microsoft.com/office/drawing/2014/main" id="{A1563D72-EB4E-7FF2-69A8-DC5B42E9E71C}"/>
                    </a:ext>
                  </a:extLst>
                </p14:cNvPr>
                <p14:cNvContentPartPr/>
                <p14:nvPr/>
              </p14:nvContentPartPr>
              <p14:xfrm>
                <a:off x="7971360" y="794740"/>
                <a:ext cx="723240" cy="670680"/>
              </p14:xfrm>
            </p:contentPart>
          </mc:Choice>
          <mc:Fallback>
            <p:pic>
              <p:nvPicPr>
                <p:cNvPr id="46" name="Ink 45">
                  <a:extLst>
                    <a:ext uri="{FF2B5EF4-FFF2-40B4-BE49-F238E27FC236}">
                      <a16:creationId xmlns:a16="http://schemas.microsoft.com/office/drawing/2014/main" id="{A1563D72-EB4E-7FF2-69A8-DC5B42E9E71C}"/>
                    </a:ext>
                  </a:extLst>
                </p:cNvPr>
                <p:cNvPicPr/>
                <p:nvPr/>
              </p:nvPicPr>
              <p:blipFill>
                <a:blip r:embed="rId55"/>
                <a:stretch>
                  <a:fillRect/>
                </a:stretch>
              </p:blipFill>
              <p:spPr>
                <a:xfrm>
                  <a:off x="7953720" y="777100"/>
                  <a:ext cx="758880" cy="706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Ink 46">
                  <a:extLst>
                    <a:ext uri="{FF2B5EF4-FFF2-40B4-BE49-F238E27FC236}">
                      <a16:creationId xmlns:a16="http://schemas.microsoft.com/office/drawing/2014/main" id="{A2B9A4BF-F442-DDC1-3B98-40D9BA241194}"/>
                    </a:ext>
                  </a:extLst>
                </p14:cNvPr>
                <p14:cNvContentPartPr/>
                <p14:nvPr/>
              </p14:nvContentPartPr>
              <p14:xfrm>
                <a:off x="8025360" y="1412500"/>
                <a:ext cx="662040" cy="750960"/>
              </p14:xfrm>
            </p:contentPart>
          </mc:Choice>
          <mc:Fallback>
            <p:pic>
              <p:nvPicPr>
                <p:cNvPr id="47" name="Ink 46">
                  <a:extLst>
                    <a:ext uri="{FF2B5EF4-FFF2-40B4-BE49-F238E27FC236}">
                      <a16:creationId xmlns:a16="http://schemas.microsoft.com/office/drawing/2014/main" id="{A2B9A4BF-F442-DDC1-3B98-40D9BA241194}"/>
                    </a:ext>
                  </a:extLst>
                </p:cNvPr>
                <p:cNvPicPr/>
                <p:nvPr/>
              </p:nvPicPr>
              <p:blipFill>
                <a:blip r:embed="rId57"/>
                <a:stretch>
                  <a:fillRect/>
                </a:stretch>
              </p:blipFill>
              <p:spPr>
                <a:xfrm>
                  <a:off x="8007360" y="1394500"/>
                  <a:ext cx="697680" cy="78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49" name="Ink 48">
                <a:extLst>
                  <a:ext uri="{FF2B5EF4-FFF2-40B4-BE49-F238E27FC236}">
                    <a16:creationId xmlns:a16="http://schemas.microsoft.com/office/drawing/2014/main" id="{E2887E4A-0676-59DB-B150-BCC148C7E639}"/>
                  </a:ext>
                </a:extLst>
              </p14:cNvPr>
              <p14:cNvContentPartPr/>
              <p14:nvPr/>
            </p14:nvContentPartPr>
            <p14:xfrm>
              <a:off x="5700840" y="744700"/>
              <a:ext cx="977400" cy="38880"/>
            </p14:xfrm>
          </p:contentPart>
        </mc:Choice>
        <mc:Fallback>
          <p:pic>
            <p:nvPicPr>
              <p:cNvPr id="49" name="Ink 48">
                <a:extLst>
                  <a:ext uri="{FF2B5EF4-FFF2-40B4-BE49-F238E27FC236}">
                    <a16:creationId xmlns:a16="http://schemas.microsoft.com/office/drawing/2014/main" id="{E2887E4A-0676-59DB-B150-BCC148C7E639}"/>
                  </a:ext>
                </a:extLst>
              </p:cNvPr>
              <p:cNvPicPr/>
              <p:nvPr/>
            </p:nvPicPr>
            <p:blipFill>
              <a:blip r:embed="rId59"/>
              <a:stretch>
                <a:fillRect/>
              </a:stretch>
            </p:blipFill>
            <p:spPr>
              <a:xfrm>
                <a:off x="5682840" y="726700"/>
                <a:ext cx="1013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0" name="Ink 49">
                <a:extLst>
                  <a:ext uri="{FF2B5EF4-FFF2-40B4-BE49-F238E27FC236}">
                    <a16:creationId xmlns:a16="http://schemas.microsoft.com/office/drawing/2014/main" id="{0CAFC67F-B2A0-A957-DC36-5037834DBF3E}"/>
                  </a:ext>
                </a:extLst>
              </p14:cNvPr>
              <p14:cNvContentPartPr/>
              <p14:nvPr/>
            </p14:nvContentPartPr>
            <p14:xfrm>
              <a:off x="8863800" y="1341220"/>
              <a:ext cx="328680" cy="73080"/>
            </p14:xfrm>
          </p:contentPart>
        </mc:Choice>
        <mc:Fallback>
          <p:pic>
            <p:nvPicPr>
              <p:cNvPr id="50" name="Ink 49">
                <a:extLst>
                  <a:ext uri="{FF2B5EF4-FFF2-40B4-BE49-F238E27FC236}">
                    <a16:creationId xmlns:a16="http://schemas.microsoft.com/office/drawing/2014/main" id="{0CAFC67F-B2A0-A957-DC36-5037834DBF3E}"/>
                  </a:ext>
                </a:extLst>
              </p:cNvPr>
              <p:cNvPicPr/>
              <p:nvPr/>
            </p:nvPicPr>
            <p:blipFill>
              <a:blip r:embed="rId61"/>
              <a:stretch>
                <a:fillRect/>
              </a:stretch>
            </p:blipFill>
            <p:spPr>
              <a:xfrm>
                <a:off x="8846160" y="1323580"/>
                <a:ext cx="364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1" name="Ink 50">
                <a:extLst>
                  <a:ext uri="{FF2B5EF4-FFF2-40B4-BE49-F238E27FC236}">
                    <a16:creationId xmlns:a16="http://schemas.microsoft.com/office/drawing/2014/main" id="{1145D9BE-885D-38C4-A292-A600B75D5924}"/>
                  </a:ext>
                </a:extLst>
              </p14:cNvPr>
              <p14:cNvContentPartPr/>
              <p14:nvPr/>
            </p14:nvContentPartPr>
            <p14:xfrm>
              <a:off x="387240" y="1324300"/>
              <a:ext cx="385920" cy="134280"/>
            </p14:xfrm>
          </p:contentPart>
        </mc:Choice>
        <mc:Fallback>
          <p:pic>
            <p:nvPicPr>
              <p:cNvPr id="51" name="Ink 50">
                <a:extLst>
                  <a:ext uri="{FF2B5EF4-FFF2-40B4-BE49-F238E27FC236}">
                    <a16:creationId xmlns:a16="http://schemas.microsoft.com/office/drawing/2014/main" id="{1145D9BE-885D-38C4-A292-A600B75D5924}"/>
                  </a:ext>
                </a:extLst>
              </p:cNvPr>
              <p:cNvPicPr/>
              <p:nvPr/>
            </p:nvPicPr>
            <p:blipFill>
              <a:blip r:embed="rId63"/>
              <a:stretch>
                <a:fillRect/>
              </a:stretch>
            </p:blipFill>
            <p:spPr>
              <a:xfrm>
                <a:off x="369240" y="1306660"/>
                <a:ext cx="421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2" name="Ink 51">
                <a:extLst>
                  <a:ext uri="{FF2B5EF4-FFF2-40B4-BE49-F238E27FC236}">
                    <a16:creationId xmlns:a16="http://schemas.microsoft.com/office/drawing/2014/main" id="{CE55FB94-3488-F791-4C31-87DC87BFCECF}"/>
                  </a:ext>
                </a:extLst>
              </p14:cNvPr>
              <p14:cNvContentPartPr/>
              <p14:nvPr/>
            </p14:nvContentPartPr>
            <p14:xfrm>
              <a:off x="9297600" y="839020"/>
              <a:ext cx="344880" cy="1904040"/>
            </p14:xfrm>
          </p:contentPart>
        </mc:Choice>
        <mc:Fallback>
          <p:pic>
            <p:nvPicPr>
              <p:cNvPr id="52" name="Ink 51">
                <a:extLst>
                  <a:ext uri="{FF2B5EF4-FFF2-40B4-BE49-F238E27FC236}">
                    <a16:creationId xmlns:a16="http://schemas.microsoft.com/office/drawing/2014/main" id="{CE55FB94-3488-F791-4C31-87DC87BFCECF}"/>
                  </a:ext>
                </a:extLst>
              </p:cNvPr>
              <p:cNvPicPr/>
              <p:nvPr/>
            </p:nvPicPr>
            <p:blipFill>
              <a:blip r:embed="rId65"/>
              <a:stretch>
                <a:fillRect/>
              </a:stretch>
            </p:blipFill>
            <p:spPr>
              <a:xfrm>
                <a:off x="9279600" y="821020"/>
                <a:ext cx="380520" cy="1939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7" name="Ink 66">
                <a:extLst>
                  <a:ext uri="{FF2B5EF4-FFF2-40B4-BE49-F238E27FC236}">
                    <a16:creationId xmlns:a16="http://schemas.microsoft.com/office/drawing/2014/main" id="{3FDA8FD4-0F84-8DB8-1C70-FB4B62B477A1}"/>
                  </a:ext>
                </a:extLst>
              </p14:cNvPr>
              <p14:cNvContentPartPr/>
              <p14:nvPr/>
            </p14:nvContentPartPr>
            <p14:xfrm>
              <a:off x="1806000" y="3357580"/>
              <a:ext cx="664200" cy="187920"/>
            </p14:xfrm>
          </p:contentPart>
        </mc:Choice>
        <mc:Fallback>
          <p:pic>
            <p:nvPicPr>
              <p:cNvPr id="67" name="Ink 66">
                <a:extLst>
                  <a:ext uri="{FF2B5EF4-FFF2-40B4-BE49-F238E27FC236}">
                    <a16:creationId xmlns:a16="http://schemas.microsoft.com/office/drawing/2014/main" id="{3FDA8FD4-0F84-8DB8-1C70-FB4B62B477A1}"/>
                  </a:ext>
                </a:extLst>
              </p:cNvPr>
              <p:cNvPicPr/>
              <p:nvPr/>
            </p:nvPicPr>
            <p:blipFill>
              <a:blip r:embed="rId67"/>
              <a:stretch>
                <a:fillRect/>
              </a:stretch>
            </p:blipFill>
            <p:spPr>
              <a:xfrm>
                <a:off x="1788360" y="3339940"/>
                <a:ext cx="6998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1" name="Ink 80">
                <a:extLst>
                  <a:ext uri="{FF2B5EF4-FFF2-40B4-BE49-F238E27FC236}">
                    <a16:creationId xmlns:a16="http://schemas.microsoft.com/office/drawing/2014/main" id="{7F7C6F11-C646-214D-AC5F-F2B23F995E23}"/>
                  </a:ext>
                </a:extLst>
              </p14:cNvPr>
              <p14:cNvContentPartPr/>
              <p14:nvPr/>
            </p14:nvContentPartPr>
            <p14:xfrm>
              <a:off x="626280" y="4087300"/>
              <a:ext cx="745200" cy="98640"/>
            </p14:xfrm>
          </p:contentPart>
        </mc:Choice>
        <mc:Fallback>
          <p:pic>
            <p:nvPicPr>
              <p:cNvPr id="81" name="Ink 80">
                <a:extLst>
                  <a:ext uri="{FF2B5EF4-FFF2-40B4-BE49-F238E27FC236}">
                    <a16:creationId xmlns:a16="http://schemas.microsoft.com/office/drawing/2014/main" id="{7F7C6F11-C646-214D-AC5F-F2B23F995E23}"/>
                  </a:ext>
                </a:extLst>
              </p:cNvPr>
              <p:cNvPicPr/>
              <p:nvPr/>
            </p:nvPicPr>
            <p:blipFill>
              <a:blip r:embed="rId69"/>
              <a:stretch>
                <a:fillRect/>
              </a:stretch>
            </p:blipFill>
            <p:spPr>
              <a:xfrm>
                <a:off x="608640" y="4069300"/>
                <a:ext cx="780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 name="Ink 52">
                <a:extLst>
                  <a:ext uri="{FF2B5EF4-FFF2-40B4-BE49-F238E27FC236}">
                    <a16:creationId xmlns:a16="http://schemas.microsoft.com/office/drawing/2014/main" id="{FE43F092-B5F8-1E32-04B1-9ED2E09BB786}"/>
                  </a:ext>
                </a:extLst>
              </p14:cNvPr>
              <p14:cNvContentPartPr/>
              <p14:nvPr/>
            </p14:nvContentPartPr>
            <p14:xfrm>
              <a:off x="315240" y="2720380"/>
              <a:ext cx="1644840" cy="105840"/>
            </p14:xfrm>
          </p:contentPart>
        </mc:Choice>
        <mc:Fallback>
          <p:pic>
            <p:nvPicPr>
              <p:cNvPr id="53" name="Ink 52">
                <a:extLst>
                  <a:ext uri="{FF2B5EF4-FFF2-40B4-BE49-F238E27FC236}">
                    <a16:creationId xmlns:a16="http://schemas.microsoft.com/office/drawing/2014/main" id="{FE43F092-B5F8-1E32-04B1-9ED2E09BB786}"/>
                  </a:ext>
                </a:extLst>
              </p:cNvPr>
              <p:cNvPicPr/>
              <p:nvPr/>
            </p:nvPicPr>
            <p:blipFill>
              <a:blip r:embed="rId71"/>
              <a:stretch>
                <a:fillRect/>
              </a:stretch>
            </p:blipFill>
            <p:spPr>
              <a:xfrm>
                <a:off x="297240" y="2702380"/>
                <a:ext cx="1680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3" name="Ink 82">
                <a:extLst>
                  <a:ext uri="{FF2B5EF4-FFF2-40B4-BE49-F238E27FC236}">
                    <a16:creationId xmlns:a16="http://schemas.microsoft.com/office/drawing/2014/main" id="{CEDC82FE-B003-AC45-B1BB-364090708FE9}"/>
                  </a:ext>
                </a:extLst>
              </p14:cNvPr>
              <p14:cNvContentPartPr/>
              <p14:nvPr/>
            </p14:nvContentPartPr>
            <p14:xfrm>
              <a:off x="1663800" y="2747740"/>
              <a:ext cx="976680" cy="838080"/>
            </p14:xfrm>
          </p:contentPart>
        </mc:Choice>
        <mc:Fallback>
          <p:pic>
            <p:nvPicPr>
              <p:cNvPr id="83" name="Ink 82">
                <a:extLst>
                  <a:ext uri="{FF2B5EF4-FFF2-40B4-BE49-F238E27FC236}">
                    <a16:creationId xmlns:a16="http://schemas.microsoft.com/office/drawing/2014/main" id="{CEDC82FE-B003-AC45-B1BB-364090708FE9}"/>
                  </a:ext>
                </a:extLst>
              </p:cNvPr>
              <p:cNvPicPr/>
              <p:nvPr/>
            </p:nvPicPr>
            <p:blipFill>
              <a:blip r:embed="rId73"/>
              <a:stretch>
                <a:fillRect/>
              </a:stretch>
            </p:blipFill>
            <p:spPr>
              <a:xfrm>
                <a:off x="1645800" y="2730100"/>
                <a:ext cx="1012320" cy="873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6" name="Ink 65">
                <a:extLst>
                  <a:ext uri="{FF2B5EF4-FFF2-40B4-BE49-F238E27FC236}">
                    <a16:creationId xmlns:a16="http://schemas.microsoft.com/office/drawing/2014/main" id="{6348B362-140A-9C2A-1307-083925852D82}"/>
                  </a:ext>
                </a:extLst>
              </p14:cNvPr>
              <p14:cNvContentPartPr/>
              <p14:nvPr/>
            </p14:nvContentPartPr>
            <p14:xfrm>
              <a:off x="8538720" y="4004500"/>
              <a:ext cx="729000" cy="124920"/>
            </p14:xfrm>
          </p:contentPart>
        </mc:Choice>
        <mc:Fallback>
          <p:pic>
            <p:nvPicPr>
              <p:cNvPr id="66" name="Ink 65">
                <a:extLst>
                  <a:ext uri="{FF2B5EF4-FFF2-40B4-BE49-F238E27FC236}">
                    <a16:creationId xmlns:a16="http://schemas.microsoft.com/office/drawing/2014/main" id="{6348B362-140A-9C2A-1307-083925852D82}"/>
                  </a:ext>
                </a:extLst>
              </p:cNvPr>
              <p:cNvPicPr/>
              <p:nvPr/>
            </p:nvPicPr>
            <p:blipFill>
              <a:blip r:embed="rId75"/>
              <a:stretch>
                <a:fillRect/>
              </a:stretch>
            </p:blipFill>
            <p:spPr>
              <a:xfrm>
                <a:off x="8520720" y="3986500"/>
                <a:ext cx="764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9" name="Ink 68">
                <a:extLst>
                  <a:ext uri="{FF2B5EF4-FFF2-40B4-BE49-F238E27FC236}">
                    <a16:creationId xmlns:a16="http://schemas.microsoft.com/office/drawing/2014/main" id="{66082780-1064-5DD2-B5D6-626AEC823028}"/>
                  </a:ext>
                </a:extLst>
              </p14:cNvPr>
              <p14:cNvContentPartPr/>
              <p14:nvPr/>
            </p14:nvContentPartPr>
            <p14:xfrm>
              <a:off x="6058680" y="4091260"/>
              <a:ext cx="1166760" cy="40320"/>
            </p14:xfrm>
          </p:contentPart>
        </mc:Choice>
        <mc:Fallback>
          <p:pic>
            <p:nvPicPr>
              <p:cNvPr id="69" name="Ink 68">
                <a:extLst>
                  <a:ext uri="{FF2B5EF4-FFF2-40B4-BE49-F238E27FC236}">
                    <a16:creationId xmlns:a16="http://schemas.microsoft.com/office/drawing/2014/main" id="{66082780-1064-5DD2-B5D6-626AEC823028}"/>
                  </a:ext>
                </a:extLst>
              </p:cNvPr>
              <p:cNvPicPr/>
              <p:nvPr/>
            </p:nvPicPr>
            <p:blipFill>
              <a:blip r:embed="rId77"/>
              <a:stretch>
                <a:fillRect/>
              </a:stretch>
            </p:blipFill>
            <p:spPr>
              <a:xfrm>
                <a:off x="6041040" y="4073260"/>
                <a:ext cx="1202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0" name="Ink 69">
                <a:extLst>
                  <a:ext uri="{FF2B5EF4-FFF2-40B4-BE49-F238E27FC236}">
                    <a16:creationId xmlns:a16="http://schemas.microsoft.com/office/drawing/2014/main" id="{1F19AC9D-FA0F-7EC3-440B-79F7CE73F5A4}"/>
                  </a:ext>
                </a:extLst>
              </p14:cNvPr>
              <p14:cNvContentPartPr/>
              <p14:nvPr/>
            </p14:nvContentPartPr>
            <p14:xfrm>
              <a:off x="5460360" y="4016740"/>
              <a:ext cx="461160" cy="87840"/>
            </p14:xfrm>
          </p:contentPart>
        </mc:Choice>
        <mc:Fallback>
          <p:pic>
            <p:nvPicPr>
              <p:cNvPr id="70" name="Ink 69">
                <a:extLst>
                  <a:ext uri="{FF2B5EF4-FFF2-40B4-BE49-F238E27FC236}">
                    <a16:creationId xmlns:a16="http://schemas.microsoft.com/office/drawing/2014/main" id="{1F19AC9D-FA0F-7EC3-440B-79F7CE73F5A4}"/>
                  </a:ext>
                </a:extLst>
              </p:cNvPr>
              <p:cNvPicPr/>
              <p:nvPr/>
            </p:nvPicPr>
            <p:blipFill>
              <a:blip r:embed="rId79"/>
              <a:stretch>
                <a:fillRect/>
              </a:stretch>
            </p:blipFill>
            <p:spPr>
              <a:xfrm>
                <a:off x="5442720" y="3999100"/>
                <a:ext cx="496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1" name="Ink 70">
                <a:extLst>
                  <a:ext uri="{FF2B5EF4-FFF2-40B4-BE49-F238E27FC236}">
                    <a16:creationId xmlns:a16="http://schemas.microsoft.com/office/drawing/2014/main" id="{6F000E19-6A5E-E619-28A6-D2656DF92A10}"/>
                  </a:ext>
                </a:extLst>
              </p14:cNvPr>
              <p14:cNvContentPartPr/>
              <p14:nvPr/>
            </p14:nvContentPartPr>
            <p14:xfrm>
              <a:off x="4958880" y="4077220"/>
              <a:ext cx="348120" cy="78480"/>
            </p14:xfrm>
          </p:contentPart>
        </mc:Choice>
        <mc:Fallback>
          <p:pic>
            <p:nvPicPr>
              <p:cNvPr id="71" name="Ink 70">
                <a:extLst>
                  <a:ext uri="{FF2B5EF4-FFF2-40B4-BE49-F238E27FC236}">
                    <a16:creationId xmlns:a16="http://schemas.microsoft.com/office/drawing/2014/main" id="{6F000E19-6A5E-E619-28A6-D2656DF92A10}"/>
                  </a:ext>
                </a:extLst>
              </p:cNvPr>
              <p:cNvPicPr/>
              <p:nvPr/>
            </p:nvPicPr>
            <p:blipFill>
              <a:blip r:embed="rId81"/>
              <a:stretch>
                <a:fillRect/>
              </a:stretch>
            </p:blipFill>
            <p:spPr>
              <a:xfrm>
                <a:off x="4941240" y="4059220"/>
                <a:ext cx="383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3" name="Ink 72">
                <a:extLst>
                  <a:ext uri="{FF2B5EF4-FFF2-40B4-BE49-F238E27FC236}">
                    <a16:creationId xmlns:a16="http://schemas.microsoft.com/office/drawing/2014/main" id="{B35C9145-542B-524C-FCD1-12C268877C2C}"/>
                  </a:ext>
                </a:extLst>
              </p14:cNvPr>
              <p14:cNvContentPartPr/>
              <p14:nvPr/>
            </p14:nvContentPartPr>
            <p14:xfrm>
              <a:off x="4018920" y="4136260"/>
              <a:ext cx="786240" cy="63720"/>
            </p14:xfrm>
          </p:contentPart>
        </mc:Choice>
        <mc:Fallback>
          <p:pic>
            <p:nvPicPr>
              <p:cNvPr id="73" name="Ink 72">
                <a:extLst>
                  <a:ext uri="{FF2B5EF4-FFF2-40B4-BE49-F238E27FC236}">
                    <a16:creationId xmlns:a16="http://schemas.microsoft.com/office/drawing/2014/main" id="{B35C9145-542B-524C-FCD1-12C268877C2C}"/>
                  </a:ext>
                </a:extLst>
              </p:cNvPr>
              <p:cNvPicPr/>
              <p:nvPr/>
            </p:nvPicPr>
            <p:blipFill>
              <a:blip r:embed="rId83"/>
              <a:stretch>
                <a:fillRect/>
              </a:stretch>
            </p:blipFill>
            <p:spPr>
              <a:xfrm>
                <a:off x="4000920" y="4118260"/>
                <a:ext cx="821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5" name="Ink 74">
                <a:extLst>
                  <a:ext uri="{FF2B5EF4-FFF2-40B4-BE49-F238E27FC236}">
                    <a16:creationId xmlns:a16="http://schemas.microsoft.com/office/drawing/2014/main" id="{5240BAA8-A6D9-C369-5FB5-184107792D11}"/>
                  </a:ext>
                </a:extLst>
              </p14:cNvPr>
              <p14:cNvContentPartPr/>
              <p14:nvPr/>
            </p14:nvContentPartPr>
            <p14:xfrm>
              <a:off x="2907960" y="4099180"/>
              <a:ext cx="929880" cy="66240"/>
            </p14:xfrm>
          </p:contentPart>
        </mc:Choice>
        <mc:Fallback>
          <p:pic>
            <p:nvPicPr>
              <p:cNvPr id="75" name="Ink 74">
                <a:extLst>
                  <a:ext uri="{FF2B5EF4-FFF2-40B4-BE49-F238E27FC236}">
                    <a16:creationId xmlns:a16="http://schemas.microsoft.com/office/drawing/2014/main" id="{5240BAA8-A6D9-C369-5FB5-184107792D11}"/>
                  </a:ext>
                </a:extLst>
              </p:cNvPr>
              <p:cNvPicPr/>
              <p:nvPr/>
            </p:nvPicPr>
            <p:blipFill>
              <a:blip r:embed="rId85"/>
              <a:stretch>
                <a:fillRect/>
              </a:stretch>
            </p:blipFill>
            <p:spPr>
              <a:xfrm>
                <a:off x="2889960" y="4081540"/>
                <a:ext cx="965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7" name="Ink 76">
                <a:extLst>
                  <a:ext uri="{FF2B5EF4-FFF2-40B4-BE49-F238E27FC236}">
                    <a16:creationId xmlns:a16="http://schemas.microsoft.com/office/drawing/2014/main" id="{47D6B064-3F6A-7225-279D-E7025A94C06A}"/>
                  </a:ext>
                </a:extLst>
              </p14:cNvPr>
              <p14:cNvContentPartPr/>
              <p14:nvPr/>
            </p14:nvContentPartPr>
            <p14:xfrm>
              <a:off x="2202720" y="4153180"/>
              <a:ext cx="585360" cy="47520"/>
            </p14:xfrm>
          </p:contentPart>
        </mc:Choice>
        <mc:Fallback>
          <p:pic>
            <p:nvPicPr>
              <p:cNvPr id="77" name="Ink 76">
                <a:extLst>
                  <a:ext uri="{FF2B5EF4-FFF2-40B4-BE49-F238E27FC236}">
                    <a16:creationId xmlns:a16="http://schemas.microsoft.com/office/drawing/2014/main" id="{47D6B064-3F6A-7225-279D-E7025A94C06A}"/>
                  </a:ext>
                </a:extLst>
              </p:cNvPr>
              <p:cNvPicPr/>
              <p:nvPr/>
            </p:nvPicPr>
            <p:blipFill>
              <a:blip r:embed="rId87"/>
              <a:stretch>
                <a:fillRect/>
              </a:stretch>
            </p:blipFill>
            <p:spPr>
              <a:xfrm>
                <a:off x="2185080" y="4135540"/>
                <a:ext cx="621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8" name="Ink 77">
                <a:extLst>
                  <a:ext uri="{FF2B5EF4-FFF2-40B4-BE49-F238E27FC236}">
                    <a16:creationId xmlns:a16="http://schemas.microsoft.com/office/drawing/2014/main" id="{14265D5B-7E2E-88E1-DC81-D542B09E6CDC}"/>
                  </a:ext>
                </a:extLst>
              </p14:cNvPr>
              <p14:cNvContentPartPr/>
              <p14:nvPr/>
            </p14:nvContentPartPr>
            <p14:xfrm>
              <a:off x="1673880" y="4090180"/>
              <a:ext cx="439560" cy="90360"/>
            </p14:xfrm>
          </p:contentPart>
        </mc:Choice>
        <mc:Fallback>
          <p:pic>
            <p:nvPicPr>
              <p:cNvPr id="78" name="Ink 77">
                <a:extLst>
                  <a:ext uri="{FF2B5EF4-FFF2-40B4-BE49-F238E27FC236}">
                    <a16:creationId xmlns:a16="http://schemas.microsoft.com/office/drawing/2014/main" id="{14265D5B-7E2E-88E1-DC81-D542B09E6CDC}"/>
                  </a:ext>
                </a:extLst>
              </p:cNvPr>
              <p:cNvPicPr/>
              <p:nvPr/>
            </p:nvPicPr>
            <p:blipFill>
              <a:blip r:embed="rId89"/>
              <a:stretch>
                <a:fillRect/>
              </a:stretch>
            </p:blipFill>
            <p:spPr>
              <a:xfrm>
                <a:off x="1656240" y="4072540"/>
                <a:ext cx="475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9" name="Ink 78">
                <a:extLst>
                  <a:ext uri="{FF2B5EF4-FFF2-40B4-BE49-F238E27FC236}">
                    <a16:creationId xmlns:a16="http://schemas.microsoft.com/office/drawing/2014/main" id="{EE750CA4-FA6B-74C0-94A0-EC5687856DEA}"/>
                  </a:ext>
                </a:extLst>
              </p14:cNvPr>
              <p14:cNvContentPartPr/>
              <p14:nvPr/>
            </p14:nvContentPartPr>
            <p14:xfrm>
              <a:off x="560040" y="4094860"/>
              <a:ext cx="887040" cy="38520"/>
            </p14:xfrm>
          </p:contentPart>
        </mc:Choice>
        <mc:Fallback>
          <p:pic>
            <p:nvPicPr>
              <p:cNvPr id="79" name="Ink 78">
                <a:extLst>
                  <a:ext uri="{FF2B5EF4-FFF2-40B4-BE49-F238E27FC236}">
                    <a16:creationId xmlns:a16="http://schemas.microsoft.com/office/drawing/2014/main" id="{EE750CA4-FA6B-74C0-94A0-EC5687856DEA}"/>
                  </a:ext>
                </a:extLst>
              </p:cNvPr>
              <p:cNvPicPr/>
              <p:nvPr/>
            </p:nvPicPr>
            <p:blipFill>
              <a:blip r:embed="rId91"/>
              <a:stretch>
                <a:fillRect/>
              </a:stretch>
            </p:blipFill>
            <p:spPr>
              <a:xfrm>
                <a:off x="542400" y="4076860"/>
                <a:ext cx="922680" cy="74160"/>
              </a:xfrm>
              <a:prstGeom prst="rect">
                <a:avLst/>
              </a:prstGeom>
            </p:spPr>
          </p:pic>
        </mc:Fallback>
      </mc:AlternateContent>
      <p:grpSp>
        <p:nvGrpSpPr>
          <p:cNvPr id="88" name="Group 87">
            <a:extLst>
              <a:ext uri="{FF2B5EF4-FFF2-40B4-BE49-F238E27FC236}">
                <a16:creationId xmlns:a16="http://schemas.microsoft.com/office/drawing/2014/main" id="{D761323A-E5F4-97A1-31D3-86EB11122B01}"/>
              </a:ext>
            </a:extLst>
          </p:cNvPr>
          <p:cNvGrpSpPr/>
          <p:nvPr/>
        </p:nvGrpSpPr>
        <p:grpSpPr>
          <a:xfrm>
            <a:off x="7790640" y="3463060"/>
            <a:ext cx="1518120" cy="116640"/>
            <a:chOff x="7790640" y="3463060"/>
            <a:chExt cx="1518120" cy="116640"/>
          </a:xfrm>
        </p:grpSpPr>
        <mc:AlternateContent xmlns:mc="http://schemas.openxmlformats.org/markup-compatibility/2006">
          <mc:Choice xmlns:p14="http://schemas.microsoft.com/office/powerpoint/2010/main" Requires="p14">
            <p:contentPart p14:bwMode="auto" r:id="rId92">
              <p14:nvContentPartPr>
                <p14:cNvPr id="85" name="Ink 84">
                  <a:extLst>
                    <a:ext uri="{FF2B5EF4-FFF2-40B4-BE49-F238E27FC236}">
                      <a16:creationId xmlns:a16="http://schemas.microsoft.com/office/drawing/2014/main" id="{D4C9B6C9-9AC3-4A7E-AE03-0B297FB736FF}"/>
                    </a:ext>
                  </a:extLst>
                </p14:cNvPr>
                <p14:cNvContentPartPr/>
                <p14:nvPr/>
              </p14:nvContentPartPr>
              <p14:xfrm>
                <a:off x="7947600" y="3487180"/>
                <a:ext cx="121320" cy="92520"/>
              </p14:xfrm>
            </p:contentPart>
          </mc:Choice>
          <mc:Fallback>
            <p:pic>
              <p:nvPicPr>
                <p:cNvPr id="85" name="Ink 84">
                  <a:extLst>
                    <a:ext uri="{FF2B5EF4-FFF2-40B4-BE49-F238E27FC236}">
                      <a16:creationId xmlns:a16="http://schemas.microsoft.com/office/drawing/2014/main" id="{D4C9B6C9-9AC3-4A7E-AE03-0B297FB736FF}"/>
                    </a:ext>
                  </a:extLst>
                </p:cNvPr>
                <p:cNvPicPr/>
                <p:nvPr/>
              </p:nvPicPr>
              <p:blipFill>
                <a:blip r:embed="rId93"/>
                <a:stretch>
                  <a:fillRect/>
                </a:stretch>
              </p:blipFill>
              <p:spPr>
                <a:xfrm>
                  <a:off x="7929960" y="3469540"/>
                  <a:ext cx="1569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Ink 53">
                  <a:extLst>
                    <a:ext uri="{FF2B5EF4-FFF2-40B4-BE49-F238E27FC236}">
                      <a16:creationId xmlns:a16="http://schemas.microsoft.com/office/drawing/2014/main" id="{E848958E-C430-FCA5-C8C3-AD4D6CC21F3F}"/>
                    </a:ext>
                  </a:extLst>
                </p14:cNvPr>
                <p14:cNvContentPartPr/>
                <p14:nvPr/>
              </p14:nvContentPartPr>
              <p14:xfrm>
                <a:off x="8726280" y="3463060"/>
                <a:ext cx="582480" cy="42840"/>
              </p14:xfrm>
            </p:contentPart>
          </mc:Choice>
          <mc:Fallback>
            <p:pic>
              <p:nvPicPr>
                <p:cNvPr id="54" name="Ink 53">
                  <a:extLst>
                    <a:ext uri="{FF2B5EF4-FFF2-40B4-BE49-F238E27FC236}">
                      <a16:creationId xmlns:a16="http://schemas.microsoft.com/office/drawing/2014/main" id="{E848958E-C430-FCA5-C8C3-AD4D6CC21F3F}"/>
                    </a:ext>
                  </a:extLst>
                </p:cNvPr>
                <p:cNvPicPr/>
                <p:nvPr/>
              </p:nvPicPr>
              <p:blipFill>
                <a:blip r:embed="rId95"/>
                <a:stretch>
                  <a:fillRect/>
                </a:stretch>
              </p:blipFill>
              <p:spPr>
                <a:xfrm>
                  <a:off x="8708640" y="3445060"/>
                  <a:ext cx="618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Ink 54">
                  <a:extLst>
                    <a:ext uri="{FF2B5EF4-FFF2-40B4-BE49-F238E27FC236}">
                      <a16:creationId xmlns:a16="http://schemas.microsoft.com/office/drawing/2014/main" id="{394E3602-22D5-A7E6-200D-C74EC3648996}"/>
                    </a:ext>
                  </a:extLst>
                </p14:cNvPr>
                <p14:cNvContentPartPr/>
                <p14:nvPr/>
              </p14:nvContentPartPr>
              <p14:xfrm>
                <a:off x="7790640" y="3485380"/>
                <a:ext cx="587880" cy="28800"/>
              </p14:xfrm>
            </p:contentPart>
          </mc:Choice>
          <mc:Fallback>
            <p:pic>
              <p:nvPicPr>
                <p:cNvPr id="55" name="Ink 54">
                  <a:extLst>
                    <a:ext uri="{FF2B5EF4-FFF2-40B4-BE49-F238E27FC236}">
                      <a16:creationId xmlns:a16="http://schemas.microsoft.com/office/drawing/2014/main" id="{394E3602-22D5-A7E6-200D-C74EC3648996}"/>
                    </a:ext>
                  </a:extLst>
                </p:cNvPr>
                <p:cNvPicPr/>
                <p:nvPr/>
              </p:nvPicPr>
              <p:blipFill>
                <a:blip r:embed="rId97"/>
                <a:stretch>
                  <a:fillRect/>
                </a:stretch>
              </p:blipFill>
              <p:spPr>
                <a:xfrm>
                  <a:off x="7773000" y="3467740"/>
                  <a:ext cx="623520" cy="64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57" name="Ink 56">
                <a:extLst>
                  <a:ext uri="{FF2B5EF4-FFF2-40B4-BE49-F238E27FC236}">
                    <a16:creationId xmlns:a16="http://schemas.microsoft.com/office/drawing/2014/main" id="{16F694D4-4680-30B9-33FC-4DBAFC065867}"/>
                  </a:ext>
                </a:extLst>
              </p14:cNvPr>
              <p14:cNvContentPartPr/>
              <p14:nvPr/>
            </p14:nvContentPartPr>
            <p14:xfrm>
              <a:off x="6172800" y="3374140"/>
              <a:ext cx="1112760" cy="75960"/>
            </p14:xfrm>
          </p:contentPart>
        </mc:Choice>
        <mc:Fallback>
          <p:pic>
            <p:nvPicPr>
              <p:cNvPr id="57" name="Ink 56">
                <a:extLst>
                  <a:ext uri="{FF2B5EF4-FFF2-40B4-BE49-F238E27FC236}">
                    <a16:creationId xmlns:a16="http://schemas.microsoft.com/office/drawing/2014/main" id="{16F694D4-4680-30B9-33FC-4DBAFC065867}"/>
                  </a:ext>
                </a:extLst>
              </p:cNvPr>
              <p:cNvPicPr/>
              <p:nvPr/>
            </p:nvPicPr>
            <p:blipFill>
              <a:blip r:embed="rId99"/>
              <a:stretch>
                <a:fillRect/>
              </a:stretch>
            </p:blipFill>
            <p:spPr>
              <a:xfrm>
                <a:off x="6155160" y="3356500"/>
                <a:ext cx="1148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Ink 57">
                <a:extLst>
                  <a:ext uri="{FF2B5EF4-FFF2-40B4-BE49-F238E27FC236}">
                    <a16:creationId xmlns:a16="http://schemas.microsoft.com/office/drawing/2014/main" id="{5B8330E1-A01B-0FF1-7001-4BD5C0C8BB23}"/>
                  </a:ext>
                </a:extLst>
              </p14:cNvPr>
              <p14:cNvContentPartPr/>
              <p14:nvPr/>
            </p14:nvContentPartPr>
            <p14:xfrm>
              <a:off x="4710120" y="3430300"/>
              <a:ext cx="1128960" cy="66240"/>
            </p14:xfrm>
          </p:contentPart>
        </mc:Choice>
        <mc:Fallback>
          <p:pic>
            <p:nvPicPr>
              <p:cNvPr id="58" name="Ink 57">
                <a:extLst>
                  <a:ext uri="{FF2B5EF4-FFF2-40B4-BE49-F238E27FC236}">
                    <a16:creationId xmlns:a16="http://schemas.microsoft.com/office/drawing/2014/main" id="{5B8330E1-A01B-0FF1-7001-4BD5C0C8BB23}"/>
                  </a:ext>
                </a:extLst>
              </p:cNvPr>
              <p:cNvPicPr/>
              <p:nvPr/>
            </p:nvPicPr>
            <p:blipFill>
              <a:blip r:embed="rId101"/>
              <a:stretch>
                <a:fillRect/>
              </a:stretch>
            </p:blipFill>
            <p:spPr>
              <a:xfrm>
                <a:off x="4692120" y="3412660"/>
                <a:ext cx="1164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Ink 59">
                <a:extLst>
                  <a:ext uri="{FF2B5EF4-FFF2-40B4-BE49-F238E27FC236}">
                    <a16:creationId xmlns:a16="http://schemas.microsoft.com/office/drawing/2014/main" id="{8F1EBE48-F88C-8D11-4DA9-841573DEDE1B}"/>
                  </a:ext>
                </a:extLst>
              </p14:cNvPr>
              <p14:cNvContentPartPr/>
              <p14:nvPr/>
            </p14:nvContentPartPr>
            <p14:xfrm>
              <a:off x="3175440" y="3419140"/>
              <a:ext cx="1375920" cy="88560"/>
            </p14:xfrm>
          </p:contentPart>
        </mc:Choice>
        <mc:Fallback>
          <p:pic>
            <p:nvPicPr>
              <p:cNvPr id="60" name="Ink 59">
                <a:extLst>
                  <a:ext uri="{FF2B5EF4-FFF2-40B4-BE49-F238E27FC236}">
                    <a16:creationId xmlns:a16="http://schemas.microsoft.com/office/drawing/2014/main" id="{8F1EBE48-F88C-8D11-4DA9-841573DEDE1B}"/>
                  </a:ext>
                </a:extLst>
              </p:cNvPr>
              <p:cNvPicPr/>
              <p:nvPr/>
            </p:nvPicPr>
            <p:blipFill>
              <a:blip r:embed="rId103"/>
              <a:stretch>
                <a:fillRect/>
              </a:stretch>
            </p:blipFill>
            <p:spPr>
              <a:xfrm>
                <a:off x="3157800" y="3401140"/>
                <a:ext cx="1411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Ink 61">
                <a:extLst>
                  <a:ext uri="{FF2B5EF4-FFF2-40B4-BE49-F238E27FC236}">
                    <a16:creationId xmlns:a16="http://schemas.microsoft.com/office/drawing/2014/main" id="{11CAC386-FF67-DAE9-D4E0-36ADB627FC62}"/>
                  </a:ext>
                </a:extLst>
              </p14:cNvPr>
              <p14:cNvContentPartPr/>
              <p14:nvPr/>
            </p14:nvContentPartPr>
            <p14:xfrm>
              <a:off x="2995440" y="3443980"/>
              <a:ext cx="236160" cy="80280"/>
            </p14:xfrm>
          </p:contentPart>
        </mc:Choice>
        <mc:Fallback>
          <p:pic>
            <p:nvPicPr>
              <p:cNvPr id="62" name="Ink 61">
                <a:extLst>
                  <a:ext uri="{FF2B5EF4-FFF2-40B4-BE49-F238E27FC236}">
                    <a16:creationId xmlns:a16="http://schemas.microsoft.com/office/drawing/2014/main" id="{11CAC386-FF67-DAE9-D4E0-36ADB627FC62}"/>
                  </a:ext>
                </a:extLst>
              </p:cNvPr>
              <p:cNvPicPr/>
              <p:nvPr/>
            </p:nvPicPr>
            <p:blipFill>
              <a:blip r:embed="rId105"/>
              <a:stretch>
                <a:fillRect/>
              </a:stretch>
            </p:blipFill>
            <p:spPr>
              <a:xfrm>
                <a:off x="2977440" y="3426340"/>
                <a:ext cx="271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Ink 62">
                <a:extLst>
                  <a:ext uri="{FF2B5EF4-FFF2-40B4-BE49-F238E27FC236}">
                    <a16:creationId xmlns:a16="http://schemas.microsoft.com/office/drawing/2014/main" id="{66789685-59B7-2940-7930-5E7AC7C40E71}"/>
                  </a:ext>
                </a:extLst>
              </p14:cNvPr>
              <p14:cNvContentPartPr/>
              <p14:nvPr/>
            </p14:nvContentPartPr>
            <p14:xfrm>
              <a:off x="1864320" y="3455140"/>
              <a:ext cx="829080" cy="57960"/>
            </p14:xfrm>
          </p:contentPart>
        </mc:Choice>
        <mc:Fallback>
          <p:pic>
            <p:nvPicPr>
              <p:cNvPr id="63" name="Ink 62">
                <a:extLst>
                  <a:ext uri="{FF2B5EF4-FFF2-40B4-BE49-F238E27FC236}">
                    <a16:creationId xmlns:a16="http://schemas.microsoft.com/office/drawing/2014/main" id="{66789685-59B7-2940-7930-5E7AC7C40E71}"/>
                  </a:ext>
                </a:extLst>
              </p:cNvPr>
              <p:cNvPicPr/>
              <p:nvPr/>
            </p:nvPicPr>
            <p:blipFill>
              <a:blip r:embed="rId107"/>
              <a:stretch>
                <a:fillRect/>
              </a:stretch>
            </p:blipFill>
            <p:spPr>
              <a:xfrm>
                <a:off x="1846320" y="3437500"/>
                <a:ext cx="8647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Ink 63">
                <a:extLst>
                  <a:ext uri="{FF2B5EF4-FFF2-40B4-BE49-F238E27FC236}">
                    <a16:creationId xmlns:a16="http://schemas.microsoft.com/office/drawing/2014/main" id="{4462C319-117B-D5A4-E6A8-60965CCA371B}"/>
                  </a:ext>
                </a:extLst>
              </p14:cNvPr>
              <p14:cNvContentPartPr/>
              <p14:nvPr/>
            </p14:nvContentPartPr>
            <p14:xfrm>
              <a:off x="845160" y="3415540"/>
              <a:ext cx="739440" cy="72360"/>
            </p14:xfrm>
          </p:contentPart>
        </mc:Choice>
        <mc:Fallback>
          <p:pic>
            <p:nvPicPr>
              <p:cNvPr id="64" name="Ink 63">
                <a:extLst>
                  <a:ext uri="{FF2B5EF4-FFF2-40B4-BE49-F238E27FC236}">
                    <a16:creationId xmlns:a16="http://schemas.microsoft.com/office/drawing/2014/main" id="{4462C319-117B-D5A4-E6A8-60965CCA371B}"/>
                  </a:ext>
                </a:extLst>
              </p:cNvPr>
              <p:cNvPicPr/>
              <p:nvPr/>
            </p:nvPicPr>
            <p:blipFill>
              <a:blip r:embed="rId109"/>
              <a:stretch>
                <a:fillRect/>
              </a:stretch>
            </p:blipFill>
            <p:spPr>
              <a:xfrm>
                <a:off x="827520" y="3397540"/>
                <a:ext cx="775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6" name="Ink 85">
                <a:extLst>
                  <a:ext uri="{FF2B5EF4-FFF2-40B4-BE49-F238E27FC236}">
                    <a16:creationId xmlns:a16="http://schemas.microsoft.com/office/drawing/2014/main" id="{05DFC6BF-3CA6-71BC-67E3-6B1472D2BDBE}"/>
                  </a:ext>
                </a:extLst>
              </p14:cNvPr>
              <p14:cNvContentPartPr/>
              <p14:nvPr/>
            </p14:nvContentPartPr>
            <p14:xfrm>
              <a:off x="319560" y="3422020"/>
              <a:ext cx="7892280" cy="804960"/>
            </p14:xfrm>
          </p:contentPart>
        </mc:Choice>
        <mc:Fallback>
          <p:pic>
            <p:nvPicPr>
              <p:cNvPr id="86" name="Ink 85">
                <a:extLst>
                  <a:ext uri="{FF2B5EF4-FFF2-40B4-BE49-F238E27FC236}">
                    <a16:creationId xmlns:a16="http://schemas.microsoft.com/office/drawing/2014/main" id="{05DFC6BF-3CA6-71BC-67E3-6B1472D2BDBE}"/>
                  </a:ext>
                </a:extLst>
              </p:cNvPr>
              <p:cNvPicPr/>
              <p:nvPr/>
            </p:nvPicPr>
            <p:blipFill>
              <a:blip r:embed="rId111"/>
              <a:stretch>
                <a:fillRect/>
              </a:stretch>
            </p:blipFill>
            <p:spPr>
              <a:xfrm>
                <a:off x="301920" y="3404020"/>
                <a:ext cx="7927920" cy="840600"/>
              </a:xfrm>
              <a:prstGeom prst="rect">
                <a:avLst/>
              </a:prstGeom>
            </p:spPr>
          </p:pic>
        </mc:Fallback>
      </mc:AlternateContent>
      <p:grpSp>
        <p:nvGrpSpPr>
          <p:cNvPr id="92" name="Group 91">
            <a:extLst>
              <a:ext uri="{FF2B5EF4-FFF2-40B4-BE49-F238E27FC236}">
                <a16:creationId xmlns:a16="http://schemas.microsoft.com/office/drawing/2014/main" id="{E9AD348A-8C9C-8B73-D54D-E51BD125F0D7}"/>
              </a:ext>
            </a:extLst>
          </p:cNvPr>
          <p:cNvGrpSpPr/>
          <p:nvPr/>
        </p:nvGrpSpPr>
        <p:grpSpPr>
          <a:xfrm>
            <a:off x="3859440" y="4772740"/>
            <a:ext cx="4700160" cy="93960"/>
            <a:chOff x="3859440" y="4772740"/>
            <a:chExt cx="4700160" cy="93960"/>
          </a:xfrm>
        </p:grpSpPr>
        <mc:AlternateContent xmlns:mc="http://schemas.openxmlformats.org/markup-compatibility/2006">
          <mc:Choice xmlns:p14="http://schemas.microsoft.com/office/powerpoint/2010/main" Requires="p14">
            <p:contentPart p14:bwMode="auto" r:id="rId112">
              <p14:nvContentPartPr>
                <p14:cNvPr id="89" name="Ink 88">
                  <a:extLst>
                    <a:ext uri="{FF2B5EF4-FFF2-40B4-BE49-F238E27FC236}">
                      <a16:creationId xmlns:a16="http://schemas.microsoft.com/office/drawing/2014/main" id="{84850DAD-4383-EC3B-F4CB-9195F5DD95F0}"/>
                    </a:ext>
                  </a:extLst>
                </p14:cNvPr>
                <p14:cNvContentPartPr/>
                <p14:nvPr/>
              </p14:nvContentPartPr>
              <p14:xfrm>
                <a:off x="5947800" y="4779940"/>
                <a:ext cx="2611800" cy="77400"/>
              </p14:xfrm>
            </p:contentPart>
          </mc:Choice>
          <mc:Fallback>
            <p:pic>
              <p:nvPicPr>
                <p:cNvPr id="89" name="Ink 88">
                  <a:extLst>
                    <a:ext uri="{FF2B5EF4-FFF2-40B4-BE49-F238E27FC236}">
                      <a16:creationId xmlns:a16="http://schemas.microsoft.com/office/drawing/2014/main" id="{84850DAD-4383-EC3B-F4CB-9195F5DD95F0}"/>
                    </a:ext>
                  </a:extLst>
                </p:cNvPr>
                <p:cNvPicPr/>
                <p:nvPr/>
              </p:nvPicPr>
              <p:blipFill>
                <a:blip r:embed="rId113"/>
                <a:stretch>
                  <a:fillRect/>
                </a:stretch>
              </p:blipFill>
              <p:spPr>
                <a:xfrm>
                  <a:off x="5930160" y="4762300"/>
                  <a:ext cx="2647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0" name="Ink 89">
                  <a:extLst>
                    <a:ext uri="{FF2B5EF4-FFF2-40B4-BE49-F238E27FC236}">
                      <a16:creationId xmlns:a16="http://schemas.microsoft.com/office/drawing/2014/main" id="{EE61806E-3472-8588-9849-DA5535494188}"/>
                    </a:ext>
                  </a:extLst>
                </p14:cNvPr>
                <p14:cNvContentPartPr/>
                <p14:nvPr/>
              </p14:nvContentPartPr>
              <p14:xfrm>
                <a:off x="5118720" y="4804780"/>
                <a:ext cx="589320" cy="61920"/>
              </p14:xfrm>
            </p:contentPart>
          </mc:Choice>
          <mc:Fallback>
            <p:pic>
              <p:nvPicPr>
                <p:cNvPr id="90" name="Ink 89">
                  <a:extLst>
                    <a:ext uri="{FF2B5EF4-FFF2-40B4-BE49-F238E27FC236}">
                      <a16:creationId xmlns:a16="http://schemas.microsoft.com/office/drawing/2014/main" id="{EE61806E-3472-8588-9849-DA5535494188}"/>
                    </a:ext>
                  </a:extLst>
                </p:cNvPr>
                <p:cNvPicPr/>
                <p:nvPr/>
              </p:nvPicPr>
              <p:blipFill>
                <a:blip r:embed="rId115"/>
                <a:stretch>
                  <a:fillRect/>
                </a:stretch>
              </p:blipFill>
              <p:spPr>
                <a:xfrm>
                  <a:off x="5100720" y="4787140"/>
                  <a:ext cx="624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1" name="Ink 90">
                  <a:extLst>
                    <a:ext uri="{FF2B5EF4-FFF2-40B4-BE49-F238E27FC236}">
                      <a16:creationId xmlns:a16="http://schemas.microsoft.com/office/drawing/2014/main" id="{1F3B09BF-9A2A-8D45-3F82-3D4B639215D7}"/>
                    </a:ext>
                  </a:extLst>
                </p14:cNvPr>
                <p14:cNvContentPartPr/>
                <p14:nvPr/>
              </p14:nvContentPartPr>
              <p14:xfrm>
                <a:off x="3859440" y="4772740"/>
                <a:ext cx="1049400" cy="46440"/>
              </p14:xfrm>
            </p:contentPart>
          </mc:Choice>
          <mc:Fallback>
            <p:pic>
              <p:nvPicPr>
                <p:cNvPr id="91" name="Ink 90">
                  <a:extLst>
                    <a:ext uri="{FF2B5EF4-FFF2-40B4-BE49-F238E27FC236}">
                      <a16:creationId xmlns:a16="http://schemas.microsoft.com/office/drawing/2014/main" id="{1F3B09BF-9A2A-8D45-3F82-3D4B639215D7}"/>
                    </a:ext>
                  </a:extLst>
                </p:cNvPr>
                <p:cNvPicPr/>
                <p:nvPr/>
              </p:nvPicPr>
              <p:blipFill>
                <a:blip r:embed="rId117"/>
                <a:stretch>
                  <a:fillRect/>
                </a:stretch>
              </p:blipFill>
              <p:spPr>
                <a:xfrm>
                  <a:off x="3841440" y="4754740"/>
                  <a:ext cx="1085040" cy="82080"/>
                </a:xfrm>
                <a:prstGeom prst="rect">
                  <a:avLst/>
                </a:prstGeom>
              </p:spPr>
            </p:pic>
          </mc:Fallback>
        </mc:AlternateContent>
      </p:grpSp>
      <p:grpSp>
        <p:nvGrpSpPr>
          <p:cNvPr id="97" name="Group 96">
            <a:extLst>
              <a:ext uri="{FF2B5EF4-FFF2-40B4-BE49-F238E27FC236}">
                <a16:creationId xmlns:a16="http://schemas.microsoft.com/office/drawing/2014/main" id="{1DB31FDB-ED8B-D8DF-099E-BFB9684D80C9}"/>
              </a:ext>
            </a:extLst>
          </p:cNvPr>
          <p:cNvGrpSpPr/>
          <p:nvPr/>
        </p:nvGrpSpPr>
        <p:grpSpPr>
          <a:xfrm>
            <a:off x="889440" y="4644580"/>
            <a:ext cx="2774520" cy="179280"/>
            <a:chOff x="889440" y="4644580"/>
            <a:chExt cx="2774520" cy="179280"/>
          </a:xfrm>
        </p:grpSpPr>
        <mc:AlternateContent xmlns:mc="http://schemas.openxmlformats.org/markup-compatibility/2006">
          <mc:Choice xmlns:p14="http://schemas.microsoft.com/office/powerpoint/2010/main" Requires="p14">
            <p:contentPart p14:bwMode="auto" r:id="rId118">
              <p14:nvContentPartPr>
                <p14:cNvPr id="93" name="Ink 92">
                  <a:extLst>
                    <a:ext uri="{FF2B5EF4-FFF2-40B4-BE49-F238E27FC236}">
                      <a16:creationId xmlns:a16="http://schemas.microsoft.com/office/drawing/2014/main" id="{BCBD2633-6625-6416-4999-73A46E2AFA28}"/>
                    </a:ext>
                  </a:extLst>
                </p14:cNvPr>
                <p14:cNvContentPartPr/>
                <p14:nvPr/>
              </p14:nvContentPartPr>
              <p14:xfrm>
                <a:off x="2787720" y="4738540"/>
                <a:ext cx="876240" cy="69480"/>
              </p14:xfrm>
            </p:contentPart>
          </mc:Choice>
          <mc:Fallback>
            <p:pic>
              <p:nvPicPr>
                <p:cNvPr id="93" name="Ink 92">
                  <a:extLst>
                    <a:ext uri="{FF2B5EF4-FFF2-40B4-BE49-F238E27FC236}">
                      <a16:creationId xmlns:a16="http://schemas.microsoft.com/office/drawing/2014/main" id="{BCBD2633-6625-6416-4999-73A46E2AFA28}"/>
                    </a:ext>
                  </a:extLst>
                </p:cNvPr>
                <p:cNvPicPr/>
                <p:nvPr/>
              </p:nvPicPr>
              <p:blipFill>
                <a:blip r:embed="rId119"/>
                <a:stretch>
                  <a:fillRect/>
                </a:stretch>
              </p:blipFill>
              <p:spPr>
                <a:xfrm>
                  <a:off x="2769720" y="4720540"/>
                  <a:ext cx="911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4" name="Ink 93">
                  <a:extLst>
                    <a:ext uri="{FF2B5EF4-FFF2-40B4-BE49-F238E27FC236}">
                      <a16:creationId xmlns:a16="http://schemas.microsoft.com/office/drawing/2014/main" id="{B758340A-7BEC-D9FB-28F3-0F8E8BF5C7F8}"/>
                    </a:ext>
                  </a:extLst>
                </p14:cNvPr>
                <p14:cNvContentPartPr/>
                <p14:nvPr/>
              </p14:nvContentPartPr>
              <p14:xfrm>
                <a:off x="1569120" y="4735660"/>
                <a:ext cx="1115280" cy="88200"/>
              </p14:xfrm>
            </p:contentPart>
          </mc:Choice>
          <mc:Fallback>
            <p:pic>
              <p:nvPicPr>
                <p:cNvPr id="94" name="Ink 93">
                  <a:extLst>
                    <a:ext uri="{FF2B5EF4-FFF2-40B4-BE49-F238E27FC236}">
                      <a16:creationId xmlns:a16="http://schemas.microsoft.com/office/drawing/2014/main" id="{B758340A-7BEC-D9FB-28F3-0F8E8BF5C7F8}"/>
                    </a:ext>
                  </a:extLst>
                </p:cNvPr>
                <p:cNvPicPr/>
                <p:nvPr/>
              </p:nvPicPr>
              <p:blipFill>
                <a:blip r:embed="rId121"/>
                <a:stretch>
                  <a:fillRect/>
                </a:stretch>
              </p:blipFill>
              <p:spPr>
                <a:xfrm>
                  <a:off x="1551120" y="4718020"/>
                  <a:ext cx="1150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6" name="Ink 95">
                  <a:extLst>
                    <a:ext uri="{FF2B5EF4-FFF2-40B4-BE49-F238E27FC236}">
                      <a16:creationId xmlns:a16="http://schemas.microsoft.com/office/drawing/2014/main" id="{64286EF3-44F4-B1FE-816F-79F533E7DAD4}"/>
                    </a:ext>
                  </a:extLst>
                </p14:cNvPr>
                <p14:cNvContentPartPr/>
                <p14:nvPr/>
              </p14:nvContentPartPr>
              <p14:xfrm>
                <a:off x="889440" y="4644580"/>
                <a:ext cx="539280" cy="115920"/>
              </p14:xfrm>
            </p:contentPart>
          </mc:Choice>
          <mc:Fallback>
            <p:pic>
              <p:nvPicPr>
                <p:cNvPr id="96" name="Ink 95">
                  <a:extLst>
                    <a:ext uri="{FF2B5EF4-FFF2-40B4-BE49-F238E27FC236}">
                      <a16:creationId xmlns:a16="http://schemas.microsoft.com/office/drawing/2014/main" id="{64286EF3-44F4-B1FE-816F-79F533E7DAD4}"/>
                    </a:ext>
                  </a:extLst>
                </p:cNvPr>
                <p:cNvPicPr/>
                <p:nvPr/>
              </p:nvPicPr>
              <p:blipFill>
                <a:blip r:embed="rId123"/>
                <a:stretch>
                  <a:fillRect/>
                </a:stretch>
              </p:blipFill>
              <p:spPr>
                <a:xfrm>
                  <a:off x="871440" y="4626940"/>
                  <a:ext cx="574920" cy="151560"/>
                </a:xfrm>
                <a:prstGeom prst="rect">
                  <a:avLst/>
                </a:prstGeom>
              </p:spPr>
            </p:pic>
          </mc:Fallback>
        </mc:AlternateContent>
      </p:grpSp>
      <p:grpSp>
        <p:nvGrpSpPr>
          <p:cNvPr id="101" name="Group 100">
            <a:extLst>
              <a:ext uri="{FF2B5EF4-FFF2-40B4-BE49-F238E27FC236}">
                <a16:creationId xmlns:a16="http://schemas.microsoft.com/office/drawing/2014/main" id="{BD54841D-D272-6B77-1DEA-45210B6B2C5F}"/>
              </a:ext>
            </a:extLst>
          </p:cNvPr>
          <p:cNvGrpSpPr/>
          <p:nvPr/>
        </p:nvGrpSpPr>
        <p:grpSpPr>
          <a:xfrm>
            <a:off x="5813160" y="5443060"/>
            <a:ext cx="2552400" cy="64800"/>
            <a:chOff x="5813160" y="5443060"/>
            <a:chExt cx="2552400" cy="64800"/>
          </a:xfrm>
        </p:grpSpPr>
        <mc:AlternateContent xmlns:mc="http://schemas.openxmlformats.org/markup-compatibility/2006">
          <mc:Choice xmlns:p14="http://schemas.microsoft.com/office/powerpoint/2010/main" Requires="p14">
            <p:contentPart p14:bwMode="auto" r:id="rId124">
              <p14:nvContentPartPr>
                <p14:cNvPr id="98" name="Ink 97">
                  <a:extLst>
                    <a:ext uri="{FF2B5EF4-FFF2-40B4-BE49-F238E27FC236}">
                      <a16:creationId xmlns:a16="http://schemas.microsoft.com/office/drawing/2014/main" id="{DA0EC8E7-B4AF-0644-4FC3-1945FF43184A}"/>
                    </a:ext>
                  </a:extLst>
                </p14:cNvPr>
                <p14:cNvContentPartPr/>
                <p14:nvPr/>
              </p14:nvContentPartPr>
              <p14:xfrm>
                <a:off x="8250360" y="5444500"/>
                <a:ext cx="115200" cy="43920"/>
              </p14:xfrm>
            </p:contentPart>
          </mc:Choice>
          <mc:Fallback>
            <p:pic>
              <p:nvPicPr>
                <p:cNvPr id="98" name="Ink 97">
                  <a:extLst>
                    <a:ext uri="{FF2B5EF4-FFF2-40B4-BE49-F238E27FC236}">
                      <a16:creationId xmlns:a16="http://schemas.microsoft.com/office/drawing/2014/main" id="{DA0EC8E7-B4AF-0644-4FC3-1945FF43184A}"/>
                    </a:ext>
                  </a:extLst>
                </p:cNvPr>
                <p:cNvPicPr/>
                <p:nvPr/>
              </p:nvPicPr>
              <p:blipFill>
                <a:blip r:embed="rId125"/>
                <a:stretch>
                  <a:fillRect/>
                </a:stretch>
              </p:blipFill>
              <p:spPr>
                <a:xfrm>
                  <a:off x="8232360" y="5426500"/>
                  <a:ext cx="150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9" name="Ink 98">
                  <a:extLst>
                    <a:ext uri="{FF2B5EF4-FFF2-40B4-BE49-F238E27FC236}">
                      <a16:creationId xmlns:a16="http://schemas.microsoft.com/office/drawing/2014/main" id="{CAABCC5A-6540-E0C9-18AC-FC7F605F67DE}"/>
                    </a:ext>
                  </a:extLst>
                </p14:cNvPr>
                <p14:cNvContentPartPr/>
                <p14:nvPr/>
              </p14:nvContentPartPr>
              <p14:xfrm>
                <a:off x="7148400" y="5443060"/>
                <a:ext cx="1211040" cy="54720"/>
              </p14:xfrm>
            </p:contentPart>
          </mc:Choice>
          <mc:Fallback>
            <p:pic>
              <p:nvPicPr>
                <p:cNvPr id="99" name="Ink 98">
                  <a:extLst>
                    <a:ext uri="{FF2B5EF4-FFF2-40B4-BE49-F238E27FC236}">
                      <a16:creationId xmlns:a16="http://schemas.microsoft.com/office/drawing/2014/main" id="{CAABCC5A-6540-E0C9-18AC-FC7F605F67DE}"/>
                    </a:ext>
                  </a:extLst>
                </p:cNvPr>
                <p:cNvPicPr/>
                <p:nvPr/>
              </p:nvPicPr>
              <p:blipFill>
                <a:blip r:embed="rId127"/>
                <a:stretch>
                  <a:fillRect/>
                </a:stretch>
              </p:blipFill>
              <p:spPr>
                <a:xfrm>
                  <a:off x="7130760" y="5425420"/>
                  <a:ext cx="1246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0" name="Ink 99">
                  <a:extLst>
                    <a:ext uri="{FF2B5EF4-FFF2-40B4-BE49-F238E27FC236}">
                      <a16:creationId xmlns:a16="http://schemas.microsoft.com/office/drawing/2014/main" id="{0C159BDE-DEF6-68DC-A227-2AA4D25984C3}"/>
                    </a:ext>
                  </a:extLst>
                </p14:cNvPr>
                <p14:cNvContentPartPr/>
                <p14:nvPr/>
              </p14:nvContentPartPr>
              <p14:xfrm>
                <a:off x="5813160" y="5458900"/>
                <a:ext cx="1111320" cy="48960"/>
              </p14:xfrm>
            </p:contentPart>
          </mc:Choice>
          <mc:Fallback>
            <p:pic>
              <p:nvPicPr>
                <p:cNvPr id="100" name="Ink 99">
                  <a:extLst>
                    <a:ext uri="{FF2B5EF4-FFF2-40B4-BE49-F238E27FC236}">
                      <a16:creationId xmlns:a16="http://schemas.microsoft.com/office/drawing/2014/main" id="{0C159BDE-DEF6-68DC-A227-2AA4D25984C3}"/>
                    </a:ext>
                  </a:extLst>
                </p:cNvPr>
                <p:cNvPicPr/>
                <p:nvPr/>
              </p:nvPicPr>
              <p:blipFill>
                <a:blip r:embed="rId129"/>
                <a:stretch>
                  <a:fillRect/>
                </a:stretch>
              </p:blipFill>
              <p:spPr>
                <a:xfrm>
                  <a:off x="5795160" y="5441260"/>
                  <a:ext cx="1146960" cy="84600"/>
                </a:xfrm>
                <a:prstGeom prst="rect">
                  <a:avLst/>
                </a:prstGeom>
              </p:spPr>
            </p:pic>
          </mc:Fallback>
        </mc:AlternateContent>
      </p:grpSp>
      <p:grpSp>
        <p:nvGrpSpPr>
          <p:cNvPr id="109" name="Group 108">
            <a:extLst>
              <a:ext uri="{FF2B5EF4-FFF2-40B4-BE49-F238E27FC236}">
                <a16:creationId xmlns:a16="http://schemas.microsoft.com/office/drawing/2014/main" id="{4237DEA3-DF3F-1A92-5684-3295ADFAC5B6}"/>
              </a:ext>
            </a:extLst>
          </p:cNvPr>
          <p:cNvGrpSpPr/>
          <p:nvPr/>
        </p:nvGrpSpPr>
        <p:grpSpPr>
          <a:xfrm>
            <a:off x="1246560" y="5433700"/>
            <a:ext cx="4344480" cy="79200"/>
            <a:chOff x="1246560" y="5433700"/>
            <a:chExt cx="4344480" cy="79200"/>
          </a:xfrm>
        </p:grpSpPr>
        <mc:AlternateContent xmlns:mc="http://schemas.openxmlformats.org/markup-compatibility/2006">
          <mc:Choice xmlns:p14="http://schemas.microsoft.com/office/powerpoint/2010/main" Requires="p14">
            <p:contentPart p14:bwMode="auto" r:id="rId130">
              <p14:nvContentPartPr>
                <p14:cNvPr id="102" name="Ink 101">
                  <a:extLst>
                    <a:ext uri="{FF2B5EF4-FFF2-40B4-BE49-F238E27FC236}">
                      <a16:creationId xmlns:a16="http://schemas.microsoft.com/office/drawing/2014/main" id="{140C3C9B-4E34-93D5-BA89-6359286DAB90}"/>
                    </a:ext>
                  </a:extLst>
                </p14:cNvPr>
                <p14:cNvContentPartPr/>
                <p14:nvPr/>
              </p14:nvContentPartPr>
              <p14:xfrm>
                <a:off x="5114040" y="5449180"/>
                <a:ext cx="477000" cy="33480"/>
              </p14:xfrm>
            </p:contentPart>
          </mc:Choice>
          <mc:Fallback>
            <p:pic>
              <p:nvPicPr>
                <p:cNvPr id="102" name="Ink 101">
                  <a:extLst>
                    <a:ext uri="{FF2B5EF4-FFF2-40B4-BE49-F238E27FC236}">
                      <a16:creationId xmlns:a16="http://schemas.microsoft.com/office/drawing/2014/main" id="{140C3C9B-4E34-93D5-BA89-6359286DAB90}"/>
                    </a:ext>
                  </a:extLst>
                </p:cNvPr>
                <p:cNvPicPr/>
                <p:nvPr/>
              </p:nvPicPr>
              <p:blipFill>
                <a:blip r:embed="rId131"/>
                <a:stretch>
                  <a:fillRect/>
                </a:stretch>
              </p:blipFill>
              <p:spPr>
                <a:xfrm>
                  <a:off x="5096040" y="5431540"/>
                  <a:ext cx="5126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3" name="Ink 102">
                  <a:extLst>
                    <a:ext uri="{FF2B5EF4-FFF2-40B4-BE49-F238E27FC236}">
                      <a16:creationId xmlns:a16="http://schemas.microsoft.com/office/drawing/2014/main" id="{B533199B-C607-31D8-E1A7-EFFB56FCF54A}"/>
                    </a:ext>
                  </a:extLst>
                </p14:cNvPr>
                <p14:cNvContentPartPr/>
                <p14:nvPr/>
              </p14:nvContentPartPr>
              <p14:xfrm>
                <a:off x="4202520" y="5433700"/>
                <a:ext cx="718200" cy="56160"/>
              </p14:xfrm>
            </p:contentPart>
          </mc:Choice>
          <mc:Fallback>
            <p:pic>
              <p:nvPicPr>
                <p:cNvPr id="103" name="Ink 102">
                  <a:extLst>
                    <a:ext uri="{FF2B5EF4-FFF2-40B4-BE49-F238E27FC236}">
                      <a16:creationId xmlns:a16="http://schemas.microsoft.com/office/drawing/2014/main" id="{B533199B-C607-31D8-E1A7-EFFB56FCF54A}"/>
                    </a:ext>
                  </a:extLst>
                </p:cNvPr>
                <p:cNvPicPr/>
                <p:nvPr/>
              </p:nvPicPr>
              <p:blipFill>
                <a:blip r:embed="rId133"/>
                <a:stretch>
                  <a:fillRect/>
                </a:stretch>
              </p:blipFill>
              <p:spPr>
                <a:xfrm>
                  <a:off x="4184880" y="5415700"/>
                  <a:ext cx="753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4" name="Ink 103">
                  <a:extLst>
                    <a:ext uri="{FF2B5EF4-FFF2-40B4-BE49-F238E27FC236}">
                      <a16:creationId xmlns:a16="http://schemas.microsoft.com/office/drawing/2014/main" id="{993C213F-612F-C057-32A1-B6E646F00AB1}"/>
                    </a:ext>
                  </a:extLst>
                </p14:cNvPr>
                <p14:cNvContentPartPr/>
                <p14:nvPr/>
              </p14:nvContentPartPr>
              <p14:xfrm>
                <a:off x="3310440" y="5453140"/>
                <a:ext cx="798840" cy="45000"/>
              </p14:xfrm>
            </p:contentPart>
          </mc:Choice>
          <mc:Fallback>
            <p:pic>
              <p:nvPicPr>
                <p:cNvPr id="104" name="Ink 103">
                  <a:extLst>
                    <a:ext uri="{FF2B5EF4-FFF2-40B4-BE49-F238E27FC236}">
                      <a16:creationId xmlns:a16="http://schemas.microsoft.com/office/drawing/2014/main" id="{993C213F-612F-C057-32A1-B6E646F00AB1}"/>
                    </a:ext>
                  </a:extLst>
                </p:cNvPr>
                <p:cNvPicPr/>
                <p:nvPr/>
              </p:nvPicPr>
              <p:blipFill>
                <a:blip r:embed="rId135"/>
                <a:stretch>
                  <a:fillRect/>
                </a:stretch>
              </p:blipFill>
              <p:spPr>
                <a:xfrm>
                  <a:off x="3292800" y="5435500"/>
                  <a:ext cx="834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6" name="Ink 105">
                  <a:extLst>
                    <a:ext uri="{FF2B5EF4-FFF2-40B4-BE49-F238E27FC236}">
                      <a16:creationId xmlns:a16="http://schemas.microsoft.com/office/drawing/2014/main" id="{2394F9A5-81B3-6A01-F084-3263830477F8}"/>
                    </a:ext>
                  </a:extLst>
                </p14:cNvPr>
                <p14:cNvContentPartPr/>
                <p14:nvPr/>
              </p14:nvContentPartPr>
              <p14:xfrm>
                <a:off x="1901760" y="5470060"/>
                <a:ext cx="1189440" cy="42840"/>
              </p14:xfrm>
            </p:contentPart>
          </mc:Choice>
          <mc:Fallback>
            <p:pic>
              <p:nvPicPr>
                <p:cNvPr id="106" name="Ink 105">
                  <a:extLst>
                    <a:ext uri="{FF2B5EF4-FFF2-40B4-BE49-F238E27FC236}">
                      <a16:creationId xmlns:a16="http://schemas.microsoft.com/office/drawing/2014/main" id="{2394F9A5-81B3-6A01-F084-3263830477F8}"/>
                    </a:ext>
                  </a:extLst>
                </p:cNvPr>
                <p:cNvPicPr/>
                <p:nvPr/>
              </p:nvPicPr>
              <p:blipFill>
                <a:blip r:embed="rId137"/>
                <a:stretch>
                  <a:fillRect/>
                </a:stretch>
              </p:blipFill>
              <p:spPr>
                <a:xfrm>
                  <a:off x="1883760" y="5452060"/>
                  <a:ext cx="1225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8" name="Ink 107">
                  <a:extLst>
                    <a:ext uri="{FF2B5EF4-FFF2-40B4-BE49-F238E27FC236}">
                      <a16:creationId xmlns:a16="http://schemas.microsoft.com/office/drawing/2014/main" id="{A8999154-B4EF-3D53-B642-FE7B4AD185A8}"/>
                    </a:ext>
                  </a:extLst>
                </p14:cNvPr>
                <p14:cNvContentPartPr/>
                <p14:nvPr/>
              </p14:nvContentPartPr>
              <p14:xfrm>
                <a:off x="1246560" y="5463940"/>
                <a:ext cx="519840" cy="43560"/>
              </p14:xfrm>
            </p:contentPart>
          </mc:Choice>
          <mc:Fallback>
            <p:pic>
              <p:nvPicPr>
                <p:cNvPr id="108" name="Ink 107">
                  <a:extLst>
                    <a:ext uri="{FF2B5EF4-FFF2-40B4-BE49-F238E27FC236}">
                      <a16:creationId xmlns:a16="http://schemas.microsoft.com/office/drawing/2014/main" id="{A8999154-B4EF-3D53-B642-FE7B4AD185A8}"/>
                    </a:ext>
                  </a:extLst>
                </p:cNvPr>
                <p:cNvPicPr/>
                <p:nvPr/>
              </p:nvPicPr>
              <p:blipFill>
                <a:blip r:embed="rId139"/>
                <a:stretch>
                  <a:fillRect/>
                </a:stretch>
              </p:blipFill>
              <p:spPr>
                <a:xfrm>
                  <a:off x="1228920" y="5446300"/>
                  <a:ext cx="555480" cy="7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0">
            <p14:nvContentPartPr>
              <p14:cNvPr id="110" name="Ink 109">
                <a:extLst>
                  <a:ext uri="{FF2B5EF4-FFF2-40B4-BE49-F238E27FC236}">
                    <a16:creationId xmlns:a16="http://schemas.microsoft.com/office/drawing/2014/main" id="{4A771839-83FC-0FAA-C3B2-C4DCFEFA56B4}"/>
                  </a:ext>
                </a:extLst>
              </p14:cNvPr>
              <p14:cNvContentPartPr/>
              <p14:nvPr/>
            </p14:nvContentPartPr>
            <p14:xfrm>
              <a:off x="5767800" y="4104580"/>
              <a:ext cx="942120" cy="715680"/>
            </p14:xfrm>
          </p:contentPart>
        </mc:Choice>
        <mc:Fallback>
          <p:pic>
            <p:nvPicPr>
              <p:cNvPr id="110" name="Ink 109">
                <a:extLst>
                  <a:ext uri="{FF2B5EF4-FFF2-40B4-BE49-F238E27FC236}">
                    <a16:creationId xmlns:a16="http://schemas.microsoft.com/office/drawing/2014/main" id="{4A771839-83FC-0FAA-C3B2-C4DCFEFA56B4}"/>
                  </a:ext>
                </a:extLst>
              </p:cNvPr>
              <p:cNvPicPr/>
              <p:nvPr/>
            </p:nvPicPr>
            <p:blipFill>
              <a:blip r:embed="rId141"/>
              <a:stretch>
                <a:fillRect/>
              </a:stretch>
            </p:blipFill>
            <p:spPr>
              <a:xfrm>
                <a:off x="5749800" y="4086940"/>
                <a:ext cx="977760" cy="751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1" name="Ink 110">
                <a:extLst>
                  <a:ext uri="{FF2B5EF4-FFF2-40B4-BE49-F238E27FC236}">
                    <a16:creationId xmlns:a16="http://schemas.microsoft.com/office/drawing/2014/main" id="{DDEC7CA0-202C-11CD-4C36-8312C9237E1B}"/>
                  </a:ext>
                </a:extLst>
              </p14:cNvPr>
              <p14:cNvContentPartPr/>
              <p14:nvPr/>
            </p14:nvContentPartPr>
            <p14:xfrm>
              <a:off x="3699600" y="4034380"/>
              <a:ext cx="1188000" cy="837360"/>
            </p14:xfrm>
          </p:contentPart>
        </mc:Choice>
        <mc:Fallback>
          <p:pic>
            <p:nvPicPr>
              <p:cNvPr id="111" name="Ink 110">
                <a:extLst>
                  <a:ext uri="{FF2B5EF4-FFF2-40B4-BE49-F238E27FC236}">
                    <a16:creationId xmlns:a16="http://schemas.microsoft.com/office/drawing/2014/main" id="{DDEC7CA0-202C-11CD-4C36-8312C9237E1B}"/>
                  </a:ext>
                </a:extLst>
              </p:cNvPr>
              <p:cNvPicPr/>
              <p:nvPr/>
            </p:nvPicPr>
            <p:blipFill>
              <a:blip r:embed="rId143"/>
              <a:stretch>
                <a:fillRect/>
              </a:stretch>
            </p:blipFill>
            <p:spPr>
              <a:xfrm>
                <a:off x="3681600" y="4016740"/>
                <a:ext cx="1223640" cy="873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2" name="Ink 111">
                <a:extLst>
                  <a:ext uri="{FF2B5EF4-FFF2-40B4-BE49-F238E27FC236}">
                    <a16:creationId xmlns:a16="http://schemas.microsoft.com/office/drawing/2014/main" id="{937235F2-3F90-A6A2-C53F-207493D43DC3}"/>
                  </a:ext>
                </a:extLst>
              </p14:cNvPr>
              <p14:cNvContentPartPr/>
              <p14:nvPr/>
            </p14:nvContentPartPr>
            <p14:xfrm>
              <a:off x="2678280" y="4122220"/>
              <a:ext cx="1074240" cy="704160"/>
            </p14:xfrm>
          </p:contentPart>
        </mc:Choice>
        <mc:Fallback>
          <p:pic>
            <p:nvPicPr>
              <p:cNvPr id="112" name="Ink 111">
                <a:extLst>
                  <a:ext uri="{FF2B5EF4-FFF2-40B4-BE49-F238E27FC236}">
                    <a16:creationId xmlns:a16="http://schemas.microsoft.com/office/drawing/2014/main" id="{937235F2-3F90-A6A2-C53F-207493D43DC3}"/>
                  </a:ext>
                </a:extLst>
              </p:cNvPr>
              <p:cNvPicPr/>
              <p:nvPr/>
            </p:nvPicPr>
            <p:blipFill>
              <a:blip r:embed="rId145"/>
              <a:stretch>
                <a:fillRect/>
              </a:stretch>
            </p:blipFill>
            <p:spPr>
              <a:xfrm>
                <a:off x="2660280" y="4104580"/>
                <a:ext cx="1109880" cy="739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3" name="Ink 112">
                <a:extLst>
                  <a:ext uri="{FF2B5EF4-FFF2-40B4-BE49-F238E27FC236}">
                    <a16:creationId xmlns:a16="http://schemas.microsoft.com/office/drawing/2014/main" id="{A865FC24-B983-CC12-10FF-FEB4C2DD6391}"/>
                  </a:ext>
                </a:extLst>
              </p14:cNvPr>
              <p14:cNvContentPartPr/>
              <p14:nvPr/>
            </p14:nvContentPartPr>
            <p14:xfrm>
              <a:off x="8626560" y="4113580"/>
              <a:ext cx="712080" cy="642960"/>
            </p14:xfrm>
          </p:contentPart>
        </mc:Choice>
        <mc:Fallback>
          <p:pic>
            <p:nvPicPr>
              <p:cNvPr id="113" name="Ink 112">
                <a:extLst>
                  <a:ext uri="{FF2B5EF4-FFF2-40B4-BE49-F238E27FC236}">
                    <a16:creationId xmlns:a16="http://schemas.microsoft.com/office/drawing/2014/main" id="{A865FC24-B983-CC12-10FF-FEB4C2DD6391}"/>
                  </a:ext>
                </a:extLst>
              </p:cNvPr>
              <p:cNvPicPr/>
              <p:nvPr/>
            </p:nvPicPr>
            <p:blipFill>
              <a:blip r:embed="rId147"/>
              <a:stretch>
                <a:fillRect/>
              </a:stretch>
            </p:blipFill>
            <p:spPr>
              <a:xfrm>
                <a:off x="8608560" y="4095940"/>
                <a:ext cx="747720" cy="678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4" name="Ink 113">
                <a:extLst>
                  <a:ext uri="{FF2B5EF4-FFF2-40B4-BE49-F238E27FC236}">
                    <a16:creationId xmlns:a16="http://schemas.microsoft.com/office/drawing/2014/main" id="{41CD8984-005A-3304-1F48-021C0692C1FA}"/>
                  </a:ext>
                </a:extLst>
              </p14:cNvPr>
              <p14:cNvContentPartPr/>
              <p14:nvPr/>
            </p14:nvContentPartPr>
            <p14:xfrm>
              <a:off x="3026400" y="4804420"/>
              <a:ext cx="1139760" cy="736920"/>
            </p14:xfrm>
          </p:contentPart>
        </mc:Choice>
        <mc:Fallback>
          <p:pic>
            <p:nvPicPr>
              <p:cNvPr id="114" name="Ink 113">
                <a:extLst>
                  <a:ext uri="{FF2B5EF4-FFF2-40B4-BE49-F238E27FC236}">
                    <a16:creationId xmlns:a16="http://schemas.microsoft.com/office/drawing/2014/main" id="{41CD8984-005A-3304-1F48-021C0692C1FA}"/>
                  </a:ext>
                </a:extLst>
              </p:cNvPr>
              <p:cNvPicPr/>
              <p:nvPr/>
            </p:nvPicPr>
            <p:blipFill>
              <a:blip r:embed="rId149"/>
              <a:stretch>
                <a:fillRect/>
              </a:stretch>
            </p:blipFill>
            <p:spPr>
              <a:xfrm>
                <a:off x="3008760" y="4786780"/>
                <a:ext cx="1175400" cy="77256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024665"/>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28650" y="291401"/>
            <a:ext cx="8458200" cy="5447645"/>
          </a:xfrm>
          <a:prstGeom prst="rect">
            <a:avLst/>
          </a:prstGeom>
          <a:noFill/>
        </p:spPr>
        <p:txBody>
          <a:bodyPr wrap="square" rtlCol="0">
            <a:spAutoFit/>
          </a:bodyPr>
          <a:lstStyle/>
          <a:p>
            <a:pPr algn="ctr"/>
            <a:r>
              <a:rPr lang="en-US" sz="3600" b="1">
                <a:solidFill>
                  <a:srgbClr val="FFC000"/>
                </a:solidFill>
                <a:cs typeface="+mj-cs"/>
              </a:rPr>
              <a:t>The Heavenly Counsel of God </a:t>
            </a:r>
          </a:p>
          <a:p>
            <a:pPr algn="ctr"/>
            <a:endParaRPr lang="en-US" sz="2400" b="1">
              <a:solidFill>
                <a:srgbClr val="FFC000"/>
              </a:solidFill>
              <a:cs typeface="+mj-cs"/>
            </a:endParaRPr>
          </a:p>
          <a:p>
            <a:pPr marL="342900" indent="-342900">
              <a:buFont typeface="Arial" panose="020B0604020202020204" pitchFamily="34" charset="0"/>
              <a:buChar char="•"/>
            </a:pPr>
            <a:r>
              <a:rPr lang="en-US" sz="2400" b="1" u="sng">
                <a:solidFill>
                  <a:srgbClr val="FFC000"/>
                </a:solidFill>
                <a:cs typeface="+mj-cs"/>
              </a:rPr>
              <a:t>Tehillim / Psalm 82:1</a:t>
            </a:r>
            <a:r>
              <a:rPr lang="en-US" sz="2400">
                <a:solidFill>
                  <a:srgbClr val="FFC000"/>
                </a:solidFill>
                <a:cs typeface="+mj-cs"/>
              </a:rPr>
              <a:t>: "God has taken his place in the divine council; in the midst of the gods he holds judgment."</a:t>
            </a:r>
          </a:p>
          <a:p>
            <a:pPr marL="342900" indent="-342900">
              <a:buFont typeface="Arial" panose="020B0604020202020204" pitchFamily="34" charset="0"/>
              <a:buChar char="•"/>
            </a:pPr>
            <a:r>
              <a:rPr lang="en-US" sz="2400" b="1" u="sng">
                <a:solidFill>
                  <a:srgbClr val="92D050"/>
                </a:solidFill>
                <a:cs typeface="+mj-cs"/>
              </a:rPr>
              <a:t>Isaiah 6:1-8</a:t>
            </a:r>
            <a:r>
              <a:rPr lang="en-US" sz="2400">
                <a:solidFill>
                  <a:srgbClr val="92D050"/>
                </a:solidFill>
                <a:cs typeface="+mj-cs"/>
              </a:rPr>
              <a:t>: This passage describes Isaiah's vision of God sitting on his throne, surrounded by angels.</a:t>
            </a:r>
          </a:p>
          <a:p>
            <a:pPr marL="342900" indent="-342900">
              <a:buFont typeface="Arial" panose="020B0604020202020204" pitchFamily="34" charset="0"/>
              <a:buChar char="•"/>
            </a:pPr>
            <a:r>
              <a:rPr lang="en-US" sz="2400" b="1" u="sng">
                <a:solidFill>
                  <a:srgbClr val="00B0F0"/>
                </a:solidFill>
                <a:cs typeface="+mj-cs"/>
              </a:rPr>
              <a:t>Job 1:6-12</a:t>
            </a:r>
            <a:r>
              <a:rPr lang="en-US" sz="2400">
                <a:solidFill>
                  <a:srgbClr val="00B0F0"/>
                </a:solidFill>
                <a:cs typeface="+mj-cs"/>
              </a:rPr>
              <a:t>: This passage describes how Satan came before God in the heavenly council and asked permission to test Job's faith.</a:t>
            </a:r>
          </a:p>
          <a:p>
            <a:pPr marL="342900" indent="-342900">
              <a:buFont typeface="Arial" panose="020B0604020202020204" pitchFamily="34" charset="0"/>
              <a:buChar char="•"/>
            </a:pPr>
            <a:r>
              <a:rPr lang="en-US" sz="2400" b="1" u="sng">
                <a:solidFill>
                  <a:srgbClr val="FFC000"/>
                </a:solidFill>
                <a:cs typeface="+mj-cs"/>
              </a:rPr>
              <a:t>Daniel 7:9-14</a:t>
            </a:r>
            <a:r>
              <a:rPr lang="en-US" sz="2400">
                <a:solidFill>
                  <a:srgbClr val="FFC000"/>
                </a:solidFill>
                <a:cs typeface="+mj-cs"/>
              </a:rPr>
              <a:t>: This passage describes Daniel's vision of four beasts representing four world empires, followed by a vision of the Son of Man coming to rule over the earth.</a:t>
            </a:r>
          </a:p>
          <a:p>
            <a:pPr marL="342900" indent="-342900">
              <a:buFont typeface="Arial" panose="020B0604020202020204" pitchFamily="34" charset="0"/>
              <a:buChar char="•"/>
            </a:pPr>
            <a:r>
              <a:rPr lang="en-US" sz="2400" b="1" u="sng">
                <a:solidFill>
                  <a:srgbClr val="92D050"/>
                </a:solidFill>
                <a:cs typeface="+mj-cs"/>
              </a:rPr>
              <a:t>Revelation 4-5</a:t>
            </a:r>
            <a:r>
              <a:rPr lang="en-US" sz="2400">
                <a:solidFill>
                  <a:srgbClr val="92D050"/>
                </a:solidFill>
                <a:cs typeface="+mj-cs"/>
              </a:rPr>
              <a:t>: These chapters describe John's vision of heaven, including the throne of God and the 24 elders who surround him.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122361A-8CF0-34B9-E9B4-AC80EE4D903A}"/>
                  </a:ext>
                </a:extLst>
              </p14:cNvPr>
              <p14:cNvContentPartPr/>
              <p14:nvPr/>
            </p14:nvContentPartPr>
            <p14:xfrm>
              <a:off x="1437000" y="2006500"/>
              <a:ext cx="16560" cy="13680"/>
            </p14:xfrm>
          </p:contentPart>
        </mc:Choice>
        <mc:Fallback>
          <p:pic>
            <p:nvPicPr>
              <p:cNvPr id="2" name="Ink 1">
                <a:extLst>
                  <a:ext uri="{FF2B5EF4-FFF2-40B4-BE49-F238E27FC236}">
                    <a16:creationId xmlns:a16="http://schemas.microsoft.com/office/drawing/2014/main" id="{6122361A-8CF0-34B9-E9B4-AC80EE4D903A}"/>
                  </a:ext>
                </a:extLst>
              </p:cNvPr>
              <p:cNvPicPr/>
              <p:nvPr/>
            </p:nvPicPr>
            <p:blipFill>
              <a:blip r:embed="rId5"/>
              <a:stretch>
                <a:fillRect/>
              </a:stretch>
            </p:blipFill>
            <p:spPr>
              <a:xfrm>
                <a:off x="1419000" y="1988500"/>
                <a:ext cx="52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013C014-EAF2-B64B-6F50-18B7B877F6A0}"/>
                  </a:ext>
                </a:extLst>
              </p14:cNvPr>
              <p14:cNvContentPartPr/>
              <p14:nvPr/>
            </p14:nvContentPartPr>
            <p14:xfrm>
              <a:off x="5960760" y="1994260"/>
              <a:ext cx="21600" cy="1800"/>
            </p14:xfrm>
          </p:contentPart>
        </mc:Choice>
        <mc:Fallback>
          <p:pic>
            <p:nvPicPr>
              <p:cNvPr id="4" name="Ink 3">
                <a:extLst>
                  <a:ext uri="{FF2B5EF4-FFF2-40B4-BE49-F238E27FC236}">
                    <a16:creationId xmlns:a16="http://schemas.microsoft.com/office/drawing/2014/main" id="{4013C014-EAF2-B64B-6F50-18B7B877F6A0}"/>
                  </a:ext>
                </a:extLst>
              </p:cNvPr>
              <p:cNvPicPr/>
              <p:nvPr/>
            </p:nvPicPr>
            <p:blipFill>
              <a:blip r:embed="rId7"/>
              <a:stretch>
                <a:fillRect/>
              </a:stretch>
            </p:blipFill>
            <p:spPr>
              <a:xfrm>
                <a:off x="5942760" y="1976620"/>
                <a:ext cx="57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1143290-EA59-3F33-8475-62F513A5400B}"/>
                  </a:ext>
                </a:extLst>
              </p14:cNvPr>
              <p14:cNvContentPartPr/>
              <p14:nvPr/>
            </p14:nvContentPartPr>
            <p14:xfrm>
              <a:off x="6781920" y="2045740"/>
              <a:ext cx="69840" cy="31680"/>
            </p14:xfrm>
          </p:contentPart>
        </mc:Choice>
        <mc:Fallback>
          <p:pic>
            <p:nvPicPr>
              <p:cNvPr id="5" name="Ink 4">
                <a:extLst>
                  <a:ext uri="{FF2B5EF4-FFF2-40B4-BE49-F238E27FC236}">
                    <a16:creationId xmlns:a16="http://schemas.microsoft.com/office/drawing/2014/main" id="{51143290-EA59-3F33-8475-62F513A5400B}"/>
                  </a:ext>
                </a:extLst>
              </p:cNvPr>
              <p:cNvPicPr/>
              <p:nvPr/>
            </p:nvPicPr>
            <p:blipFill>
              <a:blip r:embed="rId9"/>
              <a:stretch>
                <a:fillRect/>
              </a:stretch>
            </p:blipFill>
            <p:spPr>
              <a:xfrm>
                <a:off x="6763920" y="2028100"/>
                <a:ext cx="105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8DB121C-3EA3-C373-2757-5981F20325BE}"/>
                  </a:ext>
                </a:extLst>
              </p14:cNvPr>
              <p14:cNvContentPartPr/>
              <p14:nvPr/>
            </p14:nvContentPartPr>
            <p14:xfrm>
              <a:off x="1808880" y="2368660"/>
              <a:ext cx="660240" cy="38160"/>
            </p14:xfrm>
          </p:contentPart>
        </mc:Choice>
        <mc:Fallback>
          <p:pic>
            <p:nvPicPr>
              <p:cNvPr id="7" name="Ink 6">
                <a:extLst>
                  <a:ext uri="{FF2B5EF4-FFF2-40B4-BE49-F238E27FC236}">
                    <a16:creationId xmlns:a16="http://schemas.microsoft.com/office/drawing/2014/main" id="{D8DB121C-3EA3-C373-2757-5981F20325BE}"/>
                  </a:ext>
                </a:extLst>
              </p:cNvPr>
              <p:cNvPicPr/>
              <p:nvPr/>
            </p:nvPicPr>
            <p:blipFill>
              <a:blip r:embed="rId11"/>
              <a:stretch>
                <a:fillRect/>
              </a:stretch>
            </p:blipFill>
            <p:spPr>
              <a:xfrm>
                <a:off x="1790880" y="2351020"/>
                <a:ext cx="695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BE149F9-A780-52EF-BA51-9D829C2549F4}"/>
                  </a:ext>
                </a:extLst>
              </p14:cNvPr>
              <p14:cNvContentPartPr/>
              <p14:nvPr/>
            </p14:nvContentPartPr>
            <p14:xfrm>
              <a:off x="7761480" y="2362180"/>
              <a:ext cx="756360" cy="35640"/>
            </p14:xfrm>
          </p:contentPart>
        </mc:Choice>
        <mc:Fallback>
          <p:pic>
            <p:nvPicPr>
              <p:cNvPr id="9" name="Ink 8">
                <a:extLst>
                  <a:ext uri="{FF2B5EF4-FFF2-40B4-BE49-F238E27FC236}">
                    <a16:creationId xmlns:a16="http://schemas.microsoft.com/office/drawing/2014/main" id="{5BE149F9-A780-52EF-BA51-9D829C2549F4}"/>
                  </a:ext>
                </a:extLst>
              </p:cNvPr>
              <p:cNvPicPr/>
              <p:nvPr/>
            </p:nvPicPr>
            <p:blipFill>
              <a:blip r:embed="rId13"/>
              <a:stretch>
                <a:fillRect/>
              </a:stretch>
            </p:blipFill>
            <p:spPr>
              <a:xfrm>
                <a:off x="7743480" y="2344540"/>
                <a:ext cx="792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F3B9547-B59D-0EAC-253A-22A777324EAA}"/>
                  </a:ext>
                </a:extLst>
              </p14:cNvPr>
              <p14:cNvContentPartPr/>
              <p14:nvPr/>
            </p14:nvContentPartPr>
            <p14:xfrm>
              <a:off x="1526280" y="2659900"/>
              <a:ext cx="725400" cy="48960"/>
            </p14:xfrm>
          </p:contentPart>
        </mc:Choice>
        <mc:Fallback>
          <p:pic>
            <p:nvPicPr>
              <p:cNvPr id="11" name="Ink 10">
                <a:extLst>
                  <a:ext uri="{FF2B5EF4-FFF2-40B4-BE49-F238E27FC236}">
                    <a16:creationId xmlns:a16="http://schemas.microsoft.com/office/drawing/2014/main" id="{8F3B9547-B59D-0EAC-253A-22A777324EAA}"/>
                  </a:ext>
                </a:extLst>
              </p:cNvPr>
              <p:cNvPicPr/>
              <p:nvPr/>
            </p:nvPicPr>
            <p:blipFill>
              <a:blip r:embed="rId15"/>
              <a:stretch>
                <a:fillRect/>
              </a:stretch>
            </p:blipFill>
            <p:spPr>
              <a:xfrm>
                <a:off x="1508640" y="2642260"/>
                <a:ext cx="7610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01A3FB4-A63A-E6B7-BFEE-D6D50277E865}"/>
                  </a:ext>
                </a:extLst>
              </p14:cNvPr>
              <p14:cNvContentPartPr/>
              <p14:nvPr/>
            </p14:nvContentPartPr>
            <p14:xfrm>
              <a:off x="4531560" y="2680060"/>
              <a:ext cx="624600" cy="55800"/>
            </p14:xfrm>
          </p:contentPart>
        </mc:Choice>
        <mc:Fallback>
          <p:pic>
            <p:nvPicPr>
              <p:cNvPr id="12" name="Ink 11">
                <a:extLst>
                  <a:ext uri="{FF2B5EF4-FFF2-40B4-BE49-F238E27FC236}">
                    <a16:creationId xmlns:a16="http://schemas.microsoft.com/office/drawing/2014/main" id="{E01A3FB4-A63A-E6B7-BFEE-D6D50277E865}"/>
                  </a:ext>
                </a:extLst>
              </p:cNvPr>
              <p:cNvPicPr/>
              <p:nvPr/>
            </p:nvPicPr>
            <p:blipFill>
              <a:blip r:embed="rId17"/>
              <a:stretch>
                <a:fillRect/>
              </a:stretch>
            </p:blipFill>
            <p:spPr>
              <a:xfrm>
                <a:off x="4513920" y="2662420"/>
                <a:ext cx="660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349F7BB-C95E-D842-8B62-3FBBAB4D5FE1}"/>
                  </a:ext>
                </a:extLst>
              </p14:cNvPr>
              <p14:cNvContentPartPr/>
              <p14:nvPr/>
            </p14:nvContentPartPr>
            <p14:xfrm>
              <a:off x="1565880" y="3122860"/>
              <a:ext cx="656640" cy="45360"/>
            </p14:xfrm>
          </p:contentPart>
        </mc:Choice>
        <mc:Fallback>
          <p:pic>
            <p:nvPicPr>
              <p:cNvPr id="13" name="Ink 12">
                <a:extLst>
                  <a:ext uri="{FF2B5EF4-FFF2-40B4-BE49-F238E27FC236}">
                    <a16:creationId xmlns:a16="http://schemas.microsoft.com/office/drawing/2014/main" id="{7349F7BB-C95E-D842-8B62-3FBBAB4D5FE1}"/>
                  </a:ext>
                </a:extLst>
              </p:cNvPr>
              <p:cNvPicPr/>
              <p:nvPr/>
            </p:nvPicPr>
            <p:blipFill>
              <a:blip r:embed="rId19"/>
              <a:stretch>
                <a:fillRect/>
              </a:stretch>
            </p:blipFill>
            <p:spPr>
              <a:xfrm>
                <a:off x="1547880" y="3104860"/>
                <a:ext cx="6922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F46D26C-400F-3DDE-3299-EBA1829319B6}"/>
                  </a:ext>
                </a:extLst>
              </p14:cNvPr>
              <p14:cNvContentPartPr/>
              <p14:nvPr/>
            </p14:nvContentPartPr>
            <p14:xfrm>
              <a:off x="6099360" y="3077500"/>
              <a:ext cx="298800" cy="39240"/>
            </p14:xfrm>
          </p:contentPart>
        </mc:Choice>
        <mc:Fallback>
          <p:pic>
            <p:nvPicPr>
              <p:cNvPr id="14" name="Ink 13">
                <a:extLst>
                  <a:ext uri="{FF2B5EF4-FFF2-40B4-BE49-F238E27FC236}">
                    <a16:creationId xmlns:a16="http://schemas.microsoft.com/office/drawing/2014/main" id="{3F46D26C-400F-3DDE-3299-EBA1829319B6}"/>
                  </a:ext>
                </a:extLst>
              </p:cNvPr>
              <p:cNvPicPr/>
              <p:nvPr/>
            </p:nvPicPr>
            <p:blipFill>
              <a:blip r:embed="rId21"/>
              <a:stretch>
                <a:fillRect/>
              </a:stretch>
            </p:blipFill>
            <p:spPr>
              <a:xfrm>
                <a:off x="6081720" y="3059500"/>
                <a:ext cx="334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56774827-3451-7AC1-7CD5-ACD17B3C7E6F}"/>
                  </a:ext>
                </a:extLst>
              </p14:cNvPr>
              <p14:cNvContentPartPr/>
              <p14:nvPr/>
            </p14:nvContentPartPr>
            <p14:xfrm>
              <a:off x="8217600" y="3034660"/>
              <a:ext cx="379440" cy="23760"/>
            </p14:xfrm>
          </p:contentPart>
        </mc:Choice>
        <mc:Fallback>
          <p:pic>
            <p:nvPicPr>
              <p:cNvPr id="15" name="Ink 14">
                <a:extLst>
                  <a:ext uri="{FF2B5EF4-FFF2-40B4-BE49-F238E27FC236}">
                    <a16:creationId xmlns:a16="http://schemas.microsoft.com/office/drawing/2014/main" id="{56774827-3451-7AC1-7CD5-ACD17B3C7E6F}"/>
                  </a:ext>
                </a:extLst>
              </p:cNvPr>
              <p:cNvPicPr/>
              <p:nvPr/>
            </p:nvPicPr>
            <p:blipFill>
              <a:blip r:embed="rId23"/>
              <a:stretch>
                <a:fillRect/>
              </a:stretch>
            </p:blipFill>
            <p:spPr>
              <a:xfrm>
                <a:off x="8199600" y="3016660"/>
                <a:ext cx="415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97D64291-3DA4-A640-1AF1-845CADDCCF74}"/>
                  </a:ext>
                </a:extLst>
              </p14:cNvPr>
              <p14:cNvContentPartPr/>
              <p14:nvPr/>
            </p14:nvContentPartPr>
            <p14:xfrm>
              <a:off x="2123880" y="3368380"/>
              <a:ext cx="1740960" cy="74160"/>
            </p14:xfrm>
          </p:contentPart>
        </mc:Choice>
        <mc:Fallback>
          <p:pic>
            <p:nvPicPr>
              <p:cNvPr id="16" name="Ink 15">
                <a:extLst>
                  <a:ext uri="{FF2B5EF4-FFF2-40B4-BE49-F238E27FC236}">
                    <a16:creationId xmlns:a16="http://schemas.microsoft.com/office/drawing/2014/main" id="{97D64291-3DA4-A640-1AF1-845CADDCCF74}"/>
                  </a:ext>
                </a:extLst>
              </p:cNvPr>
              <p:cNvPicPr/>
              <p:nvPr/>
            </p:nvPicPr>
            <p:blipFill>
              <a:blip r:embed="rId25"/>
              <a:stretch>
                <a:fillRect/>
              </a:stretch>
            </p:blipFill>
            <p:spPr>
              <a:xfrm>
                <a:off x="2106240" y="3350740"/>
                <a:ext cx="1776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3E3A06AC-FA2C-10D3-B15D-F7D2816A2489}"/>
                  </a:ext>
                </a:extLst>
              </p14:cNvPr>
              <p14:cNvContentPartPr/>
              <p14:nvPr/>
            </p14:nvContentPartPr>
            <p14:xfrm>
              <a:off x="1691160" y="3800380"/>
              <a:ext cx="857880" cy="33840"/>
            </p14:xfrm>
          </p:contentPart>
        </mc:Choice>
        <mc:Fallback>
          <p:pic>
            <p:nvPicPr>
              <p:cNvPr id="17" name="Ink 16">
                <a:extLst>
                  <a:ext uri="{FF2B5EF4-FFF2-40B4-BE49-F238E27FC236}">
                    <a16:creationId xmlns:a16="http://schemas.microsoft.com/office/drawing/2014/main" id="{3E3A06AC-FA2C-10D3-B15D-F7D2816A2489}"/>
                  </a:ext>
                </a:extLst>
              </p:cNvPr>
              <p:cNvPicPr/>
              <p:nvPr/>
            </p:nvPicPr>
            <p:blipFill>
              <a:blip r:embed="rId27"/>
              <a:stretch>
                <a:fillRect/>
              </a:stretch>
            </p:blipFill>
            <p:spPr>
              <a:xfrm>
                <a:off x="1673520" y="3782740"/>
                <a:ext cx="8935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31498883-4F7B-6D90-08C4-0B96171BB879}"/>
                  </a:ext>
                </a:extLst>
              </p14:cNvPr>
              <p14:cNvContentPartPr/>
              <p14:nvPr/>
            </p14:nvContentPartPr>
            <p14:xfrm>
              <a:off x="2248080" y="4934020"/>
              <a:ext cx="579240" cy="71280"/>
            </p14:xfrm>
          </p:contentPart>
        </mc:Choice>
        <mc:Fallback>
          <p:pic>
            <p:nvPicPr>
              <p:cNvPr id="18" name="Ink 17">
                <a:extLst>
                  <a:ext uri="{FF2B5EF4-FFF2-40B4-BE49-F238E27FC236}">
                    <a16:creationId xmlns:a16="http://schemas.microsoft.com/office/drawing/2014/main" id="{31498883-4F7B-6D90-08C4-0B96171BB879}"/>
                  </a:ext>
                </a:extLst>
              </p:cNvPr>
              <p:cNvPicPr/>
              <p:nvPr/>
            </p:nvPicPr>
            <p:blipFill>
              <a:blip r:embed="rId29"/>
              <a:stretch>
                <a:fillRect/>
              </a:stretch>
            </p:blipFill>
            <p:spPr>
              <a:xfrm>
                <a:off x="2230440" y="4916020"/>
                <a:ext cx="614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23229A6D-2DCF-D378-6255-4D4EAB98A54C}"/>
                  </a:ext>
                </a:extLst>
              </p14:cNvPr>
              <p14:cNvContentPartPr/>
              <p14:nvPr/>
            </p14:nvContentPartPr>
            <p14:xfrm>
              <a:off x="4767360" y="5290780"/>
              <a:ext cx="587880" cy="61200"/>
            </p14:xfrm>
          </p:contentPart>
        </mc:Choice>
        <mc:Fallback>
          <p:pic>
            <p:nvPicPr>
              <p:cNvPr id="19" name="Ink 18">
                <a:extLst>
                  <a:ext uri="{FF2B5EF4-FFF2-40B4-BE49-F238E27FC236}">
                    <a16:creationId xmlns:a16="http://schemas.microsoft.com/office/drawing/2014/main" id="{23229A6D-2DCF-D378-6255-4D4EAB98A54C}"/>
                  </a:ext>
                </a:extLst>
              </p:cNvPr>
              <p:cNvPicPr/>
              <p:nvPr/>
            </p:nvPicPr>
            <p:blipFill>
              <a:blip r:embed="rId31"/>
              <a:stretch>
                <a:fillRect/>
              </a:stretch>
            </p:blipFill>
            <p:spPr>
              <a:xfrm>
                <a:off x="4749720" y="5272780"/>
                <a:ext cx="623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F15D2C12-BC91-710E-1870-F43FE38F4E69}"/>
                  </a:ext>
                </a:extLst>
              </p14:cNvPr>
              <p14:cNvContentPartPr/>
              <p14:nvPr/>
            </p14:nvContentPartPr>
            <p14:xfrm>
              <a:off x="7192680" y="5303740"/>
              <a:ext cx="234720" cy="32760"/>
            </p14:xfrm>
          </p:contentPart>
        </mc:Choice>
        <mc:Fallback>
          <p:pic>
            <p:nvPicPr>
              <p:cNvPr id="20" name="Ink 19">
                <a:extLst>
                  <a:ext uri="{FF2B5EF4-FFF2-40B4-BE49-F238E27FC236}">
                    <a16:creationId xmlns:a16="http://schemas.microsoft.com/office/drawing/2014/main" id="{F15D2C12-BC91-710E-1870-F43FE38F4E69}"/>
                  </a:ext>
                </a:extLst>
              </p:cNvPr>
              <p:cNvPicPr/>
              <p:nvPr/>
            </p:nvPicPr>
            <p:blipFill>
              <a:blip r:embed="rId33"/>
              <a:stretch>
                <a:fillRect/>
              </a:stretch>
            </p:blipFill>
            <p:spPr>
              <a:xfrm>
                <a:off x="7174680" y="5286100"/>
                <a:ext cx="270360" cy="68400"/>
              </a:xfrm>
              <a:prstGeom prst="rect">
                <a:avLst/>
              </a:prstGeom>
            </p:spPr>
          </p:pic>
        </mc:Fallback>
      </mc:AlternateContent>
    </p:spTree>
    <p:extLst>
      <p:ext uri="{BB962C8B-B14F-4D97-AF65-F5344CB8AC3E}">
        <p14:creationId xmlns:p14="http://schemas.microsoft.com/office/powerpoint/2010/main" val="273488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
            <a:ext cx="8997950" cy="6340197"/>
          </a:xfrm>
          <a:prstGeom prst="rect">
            <a:avLst/>
          </a:prstGeom>
          <a:noFill/>
        </p:spPr>
        <p:txBody>
          <a:bodyPr wrap="square" rtlCol="0">
            <a:spAutoFit/>
          </a:bodyPr>
          <a:lstStyle/>
          <a:p>
            <a:pPr algn="ctr"/>
            <a:r>
              <a:rPr lang="en-US" sz="2800" b="1">
                <a:solidFill>
                  <a:srgbClr val="FFC000"/>
                </a:solidFill>
                <a:cs typeface="+mj-cs"/>
              </a:rPr>
              <a:t>Paul Speaks of the Heavenly Counsel</a:t>
            </a:r>
          </a:p>
          <a:p>
            <a:endParaRPr lang="en-US" sz="700" b="1">
              <a:solidFill>
                <a:srgbClr val="FFC000"/>
              </a:solidFill>
              <a:cs typeface="+mj-cs"/>
            </a:endParaRPr>
          </a:p>
          <a:p>
            <a:pPr marL="285750" indent="-285750">
              <a:buFont typeface="Arial" panose="020B0604020202020204" pitchFamily="34" charset="0"/>
              <a:buChar char="•"/>
            </a:pPr>
            <a:r>
              <a:rPr lang="en-US" sz="2000" b="1" u="sng">
                <a:solidFill>
                  <a:srgbClr val="FFC000"/>
                </a:solidFill>
                <a:cs typeface="+mj-cs"/>
              </a:rPr>
              <a:t>Ephesians 1:10</a:t>
            </a:r>
            <a:r>
              <a:rPr lang="en-US" sz="2000">
                <a:solidFill>
                  <a:srgbClr val="FFC000"/>
                </a:solidFill>
                <a:cs typeface="+mj-cs"/>
              </a:rPr>
              <a:t>, he writes that God "predestined us for adoption as his children through Jesus Christ, according to the good pleasure of his will, to the praise of his glorious grace, with which he has blessed us in the Beloved." In this passage, Paul refers to the heavenly council as the place where God's plan for salvation was determined.</a:t>
            </a:r>
          </a:p>
          <a:p>
            <a:pPr marL="285750" indent="-285750">
              <a:buFont typeface="Arial" panose="020B0604020202020204" pitchFamily="34" charset="0"/>
              <a:buChar char="•"/>
            </a:pPr>
            <a:r>
              <a:rPr lang="en-US" sz="2000" b="1" u="sng">
                <a:solidFill>
                  <a:srgbClr val="92D050"/>
                </a:solidFill>
                <a:cs typeface="+mj-cs"/>
              </a:rPr>
              <a:t>Colossians 1:16</a:t>
            </a:r>
            <a:r>
              <a:rPr lang="en-US" sz="2000">
                <a:solidFill>
                  <a:srgbClr val="92D050"/>
                </a:solidFill>
                <a:cs typeface="+mj-cs"/>
              </a:rPr>
              <a:t>, Paul writes that Yeshua "is the image of the invisible God, the firstborn of all creation. For by him all things were created, in heaven and on earth, visible and invisible, whether thrones or dominions or rulers or authorities—all things have been created through him and for him." In this passage, Paul again refers to the heavenly council, this time as the place where Yeshua was given authority over all things.</a:t>
            </a:r>
          </a:p>
          <a:p>
            <a:pPr marL="285750" indent="-285750">
              <a:buFont typeface="Arial" panose="020B0604020202020204" pitchFamily="34" charset="0"/>
              <a:buChar char="•"/>
            </a:pPr>
            <a:r>
              <a:rPr lang="en-US" sz="2000" b="1" u="sng">
                <a:solidFill>
                  <a:srgbClr val="00B0F0"/>
                </a:solidFill>
                <a:cs typeface="+mj-cs"/>
              </a:rPr>
              <a:t>1 Timothy 6:14-16</a:t>
            </a:r>
            <a:r>
              <a:rPr lang="en-US" sz="2000">
                <a:solidFill>
                  <a:srgbClr val="00B0F0"/>
                </a:solidFill>
                <a:cs typeface="+mj-cs"/>
              </a:rPr>
              <a:t>, Paul writes that "the Lord Jesus Christ will judge the living and the dead, and his appearing will be with his mighty angels in flaming fire, bringing judgment on those who do not know God and on those who do not obey the gospel of our Lord Jesus Christ. They will suffer the punishment of eternal destruction, away from the presence of the Lord and from the glory of his might." In this passage, Paul refers to the heavenly council as the place where the judgment of God will take place.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9057360-F832-3BB7-1C8E-FAEC35F359C8}"/>
                  </a:ext>
                </a:extLst>
              </p14:cNvPr>
              <p14:cNvContentPartPr/>
              <p14:nvPr/>
            </p14:nvContentPartPr>
            <p14:xfrm>
              <a:off x="1742640" y="2963740"/>
              <a:ext cx="1454760" cy="71280"/>
            </p14:xfrm>
          </p:contentPart>
        </mc:Choice>
        <mc:Fallback>
          <p:pic>
            <p:nvPicPr>
              <p:cNvPr id="2" name="Ink 1">
                <a:extLst>
                  <a:ext uri="{FF2B5EF4-FFF2-40B4-BE49-F238E27FC236}">
                    <a16:creationId xmlns:a16="http://schemas.microsoft.com/office/drawing/2014/main" id="{39057360-F832-3BB7-1C8E-FAEC35F359C8}"/>
                  </a:ext>
                </a:extLst>
              </p:cNvPr>
              <p:cNvPicPr/>
              <p:nvPr/>
            </p:nvPicPr>
            <p:blipFill>
              <a:blip r:embed="rId5"/>
              <a:stretch>
                <a:fillRect/>
              </a:stretch>
            </p:blipFill>
            <p:spPr>
              <a:xfrm>
                <a:off x="1725000" y="2946100"/>
                <a:ext cx="1490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33D1F31-B2B0-442B-65EE-AC7CAC55B2E4}"/>
                  </a:ext>
                </a:extLst>
              </p14:cNvPr>
              <p14:cNvContentPartPr/>
              <p14:nvPr/>
            </p14:nvContentPartPr>
            <p14:xfrm>
              <a:off x="5149320" y="3017020"/>
              <a:ext cx="1333800" cy="54720"/>
            </p14:xfrm>
          </p:contentPart>
        </mc:Choice>
        <mc:Fallback>
          <p:pic>
            <p:nvPicPr>
              <p:cNvPr id="4" name="Ink 3">
                <a:extLst>
                  <a:ext uri="{FF2B5EF4-FFF2-40B4-BE49-F238E27FC236}">
                    <a16:creationId xmlns:a16="http://schemas.microsoft.com/office/drawing/2014/main" id="{233D1F31-B2B0-442B-65EE-AC7CAC55B2E4}"/>
                  </a:ext>
                </a:extLst>
              </p:cNvPr>
              <p:cNvPicPr/>
              <p:nvPr/>
            </p:nvPicPr>
            <p:blipFill>
              <a:blip r:embed="rId7"/>
              <a:stretch>
                <a:fillRect/>
              </a:stretch>
            </p:blipFill>
            <p:spPr>
              <a:xfrm>
                <a:off x="5131680" y="2999380"/>
                <a:ext cx="1369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EC99E3D-4EE5-64B5-D4E8-FCF29598FF85}"/>
                  </a:ext>
                </a:extLst>
              </p14:cNvPr>
              <p14:cNvContentPartPr/>
              <p14:nvPr/>
            </p14:nvContentPartPr>
            <p14:xfrm>
              <a:off x="5433720" y="3216820"/>
              <a:ext cx="2028240" cy="104400"/>
            </p14:xfrm>
          </p:contentPart>
        </mc:Choice>
        <mc:Fallback>
          <p:pic>
            <p:nvPicPr>
              <p:cNvPr id="5" name="Ink 4">
                <a:extLst>
                  <a:ext uri="{FF2B5EF4-FFF2-40B4-BE49-F238E27FC236}">
                    <a16:creationId xmlns:a16="http://schemas.microsoft.com/office/drawing/2014/main" id="{BEC99E3D-4EE5-64B5-D4E8-FCF29598FF85}"/>
                  </a:ext>
                </a:extLst>
              </p:cNvPr>
              <p:cNvPicPr/>
              <p:nvPr/>
            </p:nvPicPr>
            <p:blipFill>
              <a:blip r:embed="rId9"/>
              <a:stretch>
                <a:fillRect/>
              </a:stretch>
            </p:blipFill>
            <p:spPr>
              <a:xfrm>
                <a:off x="5416080" y="3199180"/>
                <a:ext cx="20638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68BCD58-3F25-ECDF-8763-2D34E7BD2154}"/>
                  </a:ext>
                </a:extLst>
              </p14:cNvPr>
              <p14:cNvContentPartPr/>
              <p14:nvPr/>
            </p14:nvContentPartPr>
            <p14:xfrm>
              <a:off x="4782120" y="3630460"/>
              <a:ext cx="581760" cy="48960"/>
            </p14:xfrm>
          </p:contentPart>
        </mc:Choice>
        <mc:Fallback>
          <p:pic>
            <p:nvPicPr>
              <p:cNvPr id="7" name="Ink 6">
                <a:extLst>
                  <a:ext uri="{FF2B5EF4-FFF2-40B4-BE49-F238E27FC236}">
                    <a16:creationId xmlns:a16="http://schemas.microsoft.com/office/drawing/2014/main" id="{968BCD58-3F25-ECDF-8763-2D34E7BD2154}"/>
                  </a:ext>
                </a:extLst>
              </p:cNvPr>
              <p:cNvPicPr/>
              <p:nvPr/>
            </p:nvPicPr>
            <p:blipFill>
              <a:blip r:embed="rId11"/>
              <a:stretch>
                <a:fillRect/>
              </a:stretch>
            </p:blipFill>
            <p:spPr>
              <a:xfrm>
                <a:off x="4764120" y="3612460"/>
                <a:ext cx="617400" cy="84600"/>
              </a:xfrm>
              <a:prstGeom prst="rect">
                <a:avLst/>
              </a:prstGeom>
            </p:spPr>
          </p:pic>
        </mc:Fallback>
      </mc:AlternateContent>
      <p:grpSp>
        <p:nvGrpSpPr>
          <p:cNvPr id="13" name="Group 12">
            <a:extLst>
              <a:ext uri="{FF2B5EF4-FFF2-40B4-BE49-F238E27FC236}">
                <a16:creationId xmlns:a16="http://schemas.microsoft.com/office/drawing/2014/main" id="{07EA638B-3992-07B6-B59A-A74234AB336B}"/>
              </a:ext>
            </a:extLst>
          </p:cNvPr>
          <p:cNvGrpSpPr/>
          <p:nvPr/>
        </p:nvGrpSpPr>
        <p:grpSpPr>
          <a:xfrm>
            <a:off x="5570520" y="4525780"/>
            <a:ext cx="3372480" cy="68400"/>
            <a:chOff x="5570520" y="4525780"/>
            <a:chExt cx="3372480" cy="6840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D1253BF-4198-6ED5-5CC8-A9AB80A6D82A}"/>
                    </a:ext>
                  </a:extLst>
                </p14:cNvPr>
                <p14:cNvContentPartPr/>
                <p14:nvPr/>
              </p14:nvContentPartPr>
              <p14:xfrm>
                <a:off x="5570520" y="4525780"/>
                <a:ext cx="2482200" cy="35640"/>
              </p14:xfrm>
            </p:contentPart>
          </mc:Choice>
          <mc:Fallback>
            <p:pic>
              <p:nvPicPr>
                <p:cNvPr id="9" name="Ink 8">
                  <a:extLst>
                    <a:ext uri="{FF2B5EF4-FFF2-40B4-BE49-F238E27FC236}">
                      <a16:creationId xmlns:a16="http://schemas.microsoft.com/office/drawing/2014/main" id="{3D1253BF-4198-6ED5-5CC8-A9AB80A6D82A}"/>
                    </a:ext>
                  </a:extLst>
                </p:cNvPr>
                <p:cNvPicPr/>
                <p:nvPr/>
              </p:nvPicPr>
              <p:blipFill>
                <a:blip r:embed="rId13"/>
                <a:stretch>
                  <a:fillRect/>
                </a:stretch>
              </p:blipFill>
              <p:spPr>
                <a:xfrm>
                  <a:off x="5552880" y="4507780"/>
                  <a:ext cx="25178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13D0149-D89C-0FD7-EE3D-AA95FF7E02F9}"/>
                    </a:ext>
                  </a:extLst>
                </p14:cNvPr>
                <p14:cNvContentPartPr/>
                <p14:nvPr/>
              </p14:nvContentPartPr>
              <p14:xfrm>
                <a:off x="8696400" y="4576540"/>
                <a:ext cx="246600" cy="17640"/>
              </p14:xfrm>
            </p:contentPart>
          </mc:Choice>
          <mc:Fallback>
            <p:pic>
              <p:nvPicPr>
                <p:cNvPr id="11" name="Ink 10">
                  <a:extLst>
                    <a:ext uri="{FF2B5EF4-FFF2-40B4-BE49-F238E27FC236}">
                      <a16:creationId xmlns:a16="http://schemas.microsoft.com/office/drawing/2014/main" id="{113D0149-D89C-0FD7-EE3D-AA95FF7E02F9}"/>
                    </a:ext>
                  </a:extLst>
                </p:cNvPr>
                <p:cNvPicPr/>
                <p:nvPr/>
              </p:nvPicPr>
              <p:blipFill>
                <a:blip r:embed="rId15"/>
                <a:stretch>
                  <a:fillRect/>
                </a:stretch>
              </p:blipFill>
              <p:spPr>
                <a:xfrm>
                  <a:off x="8678400" y="4558540"/>
                  <a:ext cx="282240" cy="5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FE27B9D-B178-0A5C-8B41-FD040E3BCC36}"/>
                  </a:ext>
                </a:extLst>
              </p14:cNvPr>
              <p14:cNvContentPartPr/>
              <p14:nvPr/>
            </p14:nvContentPartPr>
            <p14:xfrm>
              <a:off x="1230360" y="4825300"/>
              <a:ext cx="3778920" cy="65880"/>
            </p14:xfrm>
          </p:contentPart>
        </mc:Choice>
        <mc:Fallback>
          <p:pic>
            <p:nvPicPr>
              <p:cNvPr id="12" name="Ink 11">
                <a:extLst>
                  <a:ext uri="{FF2B5EF4-FFF2-40B4-BE49-F238E27FC236}">
                    <a16:creationId xmlns:a16="http://schemas.microsoft.com/office/drawing/2014/main" id="{EFE27B9D-B178-0A5C-8B41-FD040E3BCC36}"/>
                  </a:ext>
                </a:extLst>
              </p:cNvPr>
              <p:cNvPicPr/>
              <p:nvPr/>
            </p:nvPicPr>
            <p:blipFill>
              <a:blip r:embed="rId17"/>
              <a:stretch>
                <a:fillRect/>
              </a:stretch>
            </p:blipFill>
            <p:spPr>
              <a:xfrm>
                <a:off x="1212720" y="4807300"/>
                <a:ext cx="3814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ECEFF08-4B36-1E86-1B06-2AD99114EB4B}"/>
                  </a:ext>
                </a:extLst>
              </p14:cNvPr>
              <p14:cNvContentPartPr/>
              <p14:nvPr/>
            </p14:nvContentPartPr>
            <p14:xfrm>
              <a:off x="6504000" y="4757980"/>
              <a:ext cx="1661760" cy="74520"/>
            </p14:xfrm>
          </p:contentPart>
        </mc:Choice>
        <mc:Fallback>
          <p:pic>
            <p:nvPicPr>
              <p:cNvPr id="14" name="Ink 13">
                <a:extLst>
                  <a:ext uri="{FF2B5EF4-FFF2-40B4-BE49-F238E27FC236}">
                    <a16:creationId xmlns:a16="http://schemas.microsoft.com/office/drawing/2014/main" id="{9ECEFF08-4B36-1E86-1B06-2AD99114EB4B}"/>
                  </a:ext>
                </a:extLst>
              </p:cNvPr>
              <p:cNvPicPr/>
              <p:nvPr/>
            </p:nvPicPr>
            <p:blipFill>
              <a:blip r:embed="rId19"/>
              <a:stretch>
                <a:fillRect/>
              </a:stretch>
            </p:blipFill>
            <p:spPr>
              <a:xfrm>
                <a:off x="6486360" y="4740340"/>
                <a:ext cx="1697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84952F84-B409-29B8-B443-53EBB4EB8310}"/>
                  </a:ext>
                </a:extLst>
              </p14:cNvPr>
              <p14:cNvContentPartPr/>
              <p14:nvPr/>
            </p14:nvContentPartPr>
            <p14:xfrm>
              <a:off x="1227840" y="5111140"/>
              <a:ext cx="2591640" cy="25560"/>
            </p14:xfrm>
          </p:contentPart>
        </mc:Choice>
        <mc:Fallback>
          <p:pic>
            <p:nvPicPr>
              <p:cNvPr id="15" name="Ink 14">
                <a:extLst>
                  <a:ext uri="{FF2B5EF4-FFF2-40B4-BE49-F238E27FC236}">
                    <a16:creationId xmlns:a16="http://schemas.microsoft.com/office/drawing/2014/main" id="{84952F84-B409-29B8-B443-53EBB4EB8310}"/>
                  </a:ext>
                </a:extLst>
              </p:cNvPr>
              <p:cNvPicPr/>
              <p:nvPr/>
            </p:nvPicPr>
            <p:blipFill>
              <a:blip r:embed="rId21"/>
              <a:stretch>
                <a:fillRect/>
              </a:stretch>
            </p:blipFill>
            <p:spPr>
              <a:xfrm>
                <a:off x="1210200" y="5093500"/>
                <a:ext cx="26272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13381F5D-4EF1-D6B3-F097-FC10923290C9}"/>
                  </a:ext>
                </a:extLst>
              </p14:cNvPr>
              <p14:cNvContentPartPr/>
              <p14:nvPr/>
            </p14:nvContentPartPr>
            <p14:xfrm>
              <a:off x="4384680" y="5150740"/>
              <a:ext cx="3731040" cy="53280"/>
            </p14:xfrm>
          </p:contentPart>
        </mc:Choice>
        <mc:Fallback>
          <p:pic>
            <p:nvPicPr>
              <p:cNvPr id="16" name="Ink 15">
                <a:extLst>
                  <a:ext uri="{FF2B5EF4-FFF2-40B4-BE49-F238E27FC236}">
                    <a16:creationId xmlns:a16="http://schemas.microsoft.com/office/drawing/2014/main" id="{13381F5D-4EF1-D6B3-F097-FC10923290C9}"/>
                  </a:ext>
                </a:extLst>
              </p:cNvPr>
              <p:cNvPicPr/>
              <p:nvPr/>
            </p:nvPicPr>
            <p:blipFill>
              <a:blip r:embed="rId23"/>
              <a:stretch>
                <a:fillRect/>
              </a:stretch>
            </p:blipFill>
            <p:spPr>
              <a:xfrm>
                <a:off x="4367040" y="5132740"/>
                <a:ext cx="3766680" cy="88920"/>
              </a:xfrm>
              <a:prstGeom prst="rect">
                <a:avLst/>
              </a:prstGeom>
            </p:spPr>
          </p:pic>
        </mc:Fallback>
      </mc:AlternateContent>
      <p:grpSp>
        <p:nvGrpSpPr>
          <p:cNvPr id="19" name="Group 18">
            <a:extLst>
              <a:ext uri="{FF2B5EF4-FFF2-40B4-BE49-F238E27FC236}">
                <a16:creationId xmlns:a16="http://schemas.microsoft.com/office/drawing/2014/main" id="{45BECD37-7545-CC70-AE5C-54D04075766F}"/>
              </a:ext>
            </a:extLst>
          </p:cNvPr>
          <p:cNvGrpSpPr/>
          <p:nvPr/>
        </p:nvGrpSpPr>
        <p:grpSpPr>
          <a:xfrm>
            <a:off x="1208400" y="5429020"/>
            <a:ext cx="7602480" cy="95400"/>
            <a:chOff x="1208400" y="5429020"/>
            <a:chExt cx="7602480" cy="95400"/>
          </a:xfrm>
        </p:grpSpPr>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7AFFCC66-6AB5-1B5F-5C60-9708CAB9FA7B}"/>
                    </a:ext>
                  </a:extLst>
                </p14:cNvPr>
                <p14:cNvContentPartPr/>
                <p14:nvPr/>
              </p14:nvContentPartPr>
              <p14:xfrm>
                <a:off x="1208400" y="5489500"/>
                <a:ext cx="654120" cy="34920"/>
              </p14:xfrm>
            </p:contentPart>
          </mc:Choice>
          <mc:Fallback>
            <p:pic>
              <p:nvPicPr>
                <p:cNvPr id="17" name="Ink 16">
                  <a:extLst>
                    <a:ext uri="{FF2B5EF4-FFF2-40B4-BE49-F238E27FC236}">
                      <a16:creationId xmlns:a16="http://schemas.microsoft.com/office/drawing/2014/main" id="{7AFFCC66-6AB5-1B5F-5C60-9708CAB9FA7B}"/>
                    </a:ext>
                  </a:extLst>
                </p:cNvPr>
                <p:cNvPicPr/>
                <p:nvPr/>
              </p:nvPicPr>
              <p:blipFill>
                <a:blip r:embed="rId25"/>
                <a:stretch>
                  <a:fillRect/>
                </a:stretch>
              </p:blipFill>
              <p:spPr>
                <a:xfrm>
                  <a:off x="1190760" y="5471500"/>
                  <a:ext cx="6897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10778DF3-86DE-51AC-169D-0FD204A6176B}"/>
                    </a:ext>
                  </a:extLst>
                </p14:cNvPr>
                <p14:cNvContentPartPr/>
                <p14:nvPr/>
              </p14:nvContentPartPr>
              <p14:xfrm>
                <a:off x="3506280" y="5429020"/>
                <a:ext cx="5304600" cy="55080"/>
              </p14:xfrm>
            </p:contentPart>
          </mc:Choice>
          <mc:Fallback>
            <p:pic>
              <p:nvPicPr>
                <p:cNvPr id="18" name="Ink 17">
                  <a:extLst>
                    <a:ext uri="{FF2B5EF4-FFF2-40B4-BE49-F238E27FC236}">
                      <a16:creationId xmlns:a16="http://schemas.microsoft.com/office/drawing/2014/main" id="{10778DF3-86DE-51AC-169D-0FD204A6176B}"/>
                    </a:ext>
                  </a:extLst>
                </p:cNvPr>
                <p:cNvPicPr/>
                <p:nvPr/>
              </p:nvPicPr>
              <p:blipFill>
                <a:blip r:embed="rId27"/>
                <a:stretch>
                  <a:fillRect/>
                </a:stretch>
              </p:blipFill>
              <p:spPr>
                <a:xfrm>
                  <a:off x="3488280" y="5411380"/>
                  <a:ext cx="5340240" cy="9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F7BEA268-4951-B81F-3B40-7B55C5ECC58E}"/>
                  </a:ext>
                </a:extLst>
              </p14:cNvPr>
              <p14:cNvContentPartPr/>
              <p14:nvPr/>
            </p14:nvContentPartPr>
            <p14:xfrm>
              <a:off x="4490160" y="5760220"/>
              <a:ext cx="936360" cy="46800"/>
            </p14:xfrm>
          </p:contentPart>
        </mc:Choice>
        <mc:Fallback>
          <p:pic>
            <p:nvPicPr>
              <p:cNvPr id="20" name="Ink 19">
                <a:extLst>
                  <a:ext uri="{FF2B5EF4-FFF2-40B4-BE49-F238E27FC236}">
                    <a16:creationId xmlns:a16="http://schemas.microsoft.com/office/drawing/2014/main" id="{F7BEA268-4951-B81F-3B40-7B55C5ECC58E}"/>
                  </a:ext>
                </a:extLst>
              </p:cNvPr>
              <p:cNvPicPr/>
              <p:nvPr/>
            </p:nvPicPr>
            <p:blipFill>
              <a:blip r:embed="rId29"/>
              <a:stretch>
                <a:fillRect/>
              </a:stretch>
            </p:blipFill>
            <p:spPr>
              <a:xfrm>
                <a:off x="4472520" y="5742580"/>
                <a:ext cx="972000" cy="82440"/>
              </a:xfrm>
              <a:prstGeom prst="rect">
                <a:avLst/>
              </a:prstGeom>
            </p:spPr>
          </p:pic>
        </mc:Fallback>
      </mc:AlternateContent>
    </p:spTree>
    <p:extLst>
      <p:ext uri="{BB962C8B-B14F-4D97-AF65-F5344CB8AC3E}">
        <p14:creationId xmlns:p14="http://schemas.microsoft.com/office/powerpoint/2010/main" val="665129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19902</TotalTime>
  <Words>5049</Words>
  <Application>Microsoft Office PowerPoint</Application>
  <PresentationFormat>Widescreen</PresentationFormat>
  <Paragraphs>168</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111</cp:revision>
  <dcterms:created xsi:type="dcterms:W3CDTF">2021-02-18T19:11:41Z</dcterms:created>
  <dcterms:modified xsi:type="dcterms:W3CDTF">2023-10-05T11:23:58Z</dcterms:modified>
</cp:coreProperties>
</file>