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notesSlides/notesSlide7.xml" ContentType="application/vnd.openxmlformats-officedocument.presentationml.notesSlide+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8.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9.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notesSlides/notesSlide12.xml" ContentType="application/vnd.openxmlformats-officedocument.presentationml.notesSlide+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13.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notesSlides/notesSlide14.xml" ContentType="application/vnd.openxmlformats-officedocument.presentationml.notesSlide+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notesSlides/notesSlide15.xml" ContentType="application/vnd.openxmlformats-officedocument.presentationml.notesSlide+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notesSlides/notesSlide16.xml" ContentType="application/vnd.openxmlformats-officedocument.presentationml.notesSlide+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65" r:id="rId3"/>
    <p:sldId id="268" r:id="rId4"/>
    <p:sldId id="282" r:id="rId5"/>
    <p:sldId id="272" r:id="rId6"/>
    <p:sldId id="270" r:id="rId7"/>
    <p:sldId id="283" r:id="rId8"/>
    <p:sldId id="284" r:id="rId9"/>
    <p:sldId id="285" r:id="rId10"/>
    <p:sldId id="271" r:id="rId11"/>
    <p:sldId id="286" r:id="rId12"/>
    <p:sldId id="287" r:id="rId13"/>
    <p:sldId id="288" r:id="rId14"/>
    <p:sldId id="289" r:id="rId15"/>
    <p:sldId id="290"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2EF8C-380F-4078-94CF-26F6F9BC4685}" v="3" dt="2023-09-28T11:32:45.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72" y="11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5AE2EF8C-380F-4078-94CF-26F6F9BC4685}"/>
    <pc:docChg chg="modSld">
      <pc:chgData name="Duane Miller" userId="086b8d4e5ca37aec" providerId="LiveId" clId="{5AE2EF8C-380F-4078-94CF-26F6F9BC4685}" dt="2023-09-28T11:35:06.937" v="536" actId="207"/>
      <pc:docMkLst>
        <pc:docMk/>
      </pc:docMkLst>
      <pc:sldChg chg="modSp mod setBg">
        <pc:chgData name="Duane Miller" userId="086b8d4e5ca37aec" providerId="LiveId" clId="{5AE2EF8C-380F-4078-94CF-26F6F9BC4685}" dt="2023-09-28T11:32:52.426" v="15" actId="207"/>
        <pc:sldMkLst>
          <pc:docMk/>
          <pc:sldMk cId="2832398454" sldId="265"/>
        </pc:sldMkLst>
        <pc:spChg chg="mod">
          <ac:chgData name="Duane Miller" userId="086b8d4e5ca37aec" providerId="LiveId" clId="{5AE2EF8C-380F-4078-94CF-26F6F9BC4685}" dt="2023-09-28T11:32:52.426" v="15" actId="207"/>
          <ac:spMkLst>
            <pc:docMk/>
            <pc:sldMk cId="2832398454" sldId="265"/>
            <ac:spMk id="4" creationId="{C69D15CC-F0E8-9C03-93EB-DEE5EB77A94D}"/>
          </ac:spMkLst>
        </pc:spChg>
      </pc:sldChg>
      <pc:sldChg chg="modSp mod setBg">
        <pc:chgData name="Duane Miller" userId="086b8d4e5ca37aec" providerId="LiveId" clId="{5AE2EF8C-380F-4078-94CF-26F6F9BC4685}" dt="2023-09-28T11:32:59.298" v="41" actId="207"/>
        <pc:sldMkLst>
          <pc:docMk/>
          <pc:sldMk cId="2153912712" sldId="268"/>
        </pc:sldMkLst>
        <pc:spChg chg="mod">
          <ac:chgData name="Duane Miller" userId="086b8d4e5ca37aec" providerId="LiveId" clId="{5AE2EF8C-380F-4078-94CF-26F6F9BC4685}" dt="2023-09-28T11:32:59.298" v="41" actId="207"/>
          <ac:spMkLst>
            <pc:docMk/>
            <pc:sldMk cId="2153912712" sldId="268"/>
            <ac:spMk id="7" creationId="{4426F626-7A1A-43A8-B380-D11D76D34155}"/>
          </ac:spMkLst>
        </pc:spChg>
      </pc:sldChg>
      <pc:sldChg chg="modSp mod setBg modNotesTx">
        <pc:chgData name="Duane Miller" userId="086b8d4e5ca37aec" providerId="LiveId" clId="{5AE2EF8C-380F-4078-94CF-26F6F9BC4685}" dt="2023-09-28T11:33:27.558" v="138" actId="207"/>
        <pc:sldMkLst>
          <pc:docMk/>
          <pc:sldMk cId="906262494" sldId="270"/>
        </pc:sldMkLst>
        <pc:spChg chg="mod">
          <ac:chgData name="Duane Miller" userId="086b8d4e5ca37aec" providerId="LiveId" clId="{5AE2EF8C-380F-4078-94CF-26F6F9BC4685}" dt="2023-09-28T11:33:27.558" v="138" actId="207"/>
          <ac:spMkLst>
            <pc:docMk/>
            <pc:sldMk cId="906262494" sldId="270"/>
            <ac:spMk id="6" creationId="{B2FD387F-92CC-4779-81C3-06BBC90B104F}"/>
          </ac:spMkLst>
        </pc:spChg>
      </pc:sldChg>
      <pc:sldChg chg="modSp mod setBg">
        <pc:chgData name="Duane Miller" userId="086b8d4e5ca37aec" providerId="LiveId" clId="{5AE2EF8C-380F-4078-94CF-26F6F9BC4685}" dt="2023-09-28T11:34:06.668" v="291" actId="207"/>
        <pc:sldMkLst>
          <pc:docMk/>
          <pc:sldMk cId="1512310284" sldId="271"/>
        </pc:sldMkLst>
        <pc:spChg chg="mod">
          <ac:chgData name="Duane Miller" userId="086b8d4e5ca37aec" providerId="LiveId" clId="{5AE2EF8C-380F-4078-94CF-26F6F9BC4685}" dt="2023-09-28T11:34:06.668" v="291" actId="207"/>
          <ac:spMkLst>
            <pc:docMk/>
            <pc:sldMk cId="1512310284" sldId="271"/>
            <ac:spMk id="7" creationId="{4426F626-7A1A-43A8-B380-D11D76D34155}"/>
          </ac:spMkLst>
        </pc:spChg>
      </pc:sldChg>
      <pc:sldChg chg="modSp mod setBg">
        <pc:chgData name="Duane Miller" userId="086b8d4e5ca37aec" providerId="LiveId" clId="{5AE2EF8C-380F-4078-94CF-26F6F9BC4685}" dt="2023-09-28T11:33:17.537" v="109" actId="207"/>
        <pc:sldMkLst>
          <pc:docMk/>
          <pc:sldMk cId="2799131102" sldId="272"/>
        </pc:sldMkLst>
        <pc:spChg chg="mod">
          <ac:chgData name="Duane Miller" userId="086b8d4e5ca37aec" providerId="LiveId" clId="{5AE2EF8C-380F-4078-94CF-26F6F9BC4685}" dt="2023-09-28T11:33:17.537" v="109" actId="207"/>
          <ac:spMkLst>
            <pc:docMk/>
            <pc:sldMk cId="2799131102" sldId="272"/>
            <ac:spMk id="7" creationId="{4426F626-7A1A-43A8-B380-D11D76D34155}"/>
          </ac:spMkLst>
        </pc:spChg>
      </pc:sldChg>
      <pc:sldChg chg="modSp mod setBg modNotesTx">
        <pc:chgData name="Duane Miller" userId="086b8d4e5ca37aec" providerId="LiveId" clId="{5AE2EF8C-380F-4078-94CF-26F6F9BC4685}" dt="2023-09-28T11:33:09.746" v="73" actId="207"/>
        <pc:sldMkLst>
          <pc:docMk/>
          <pc:sldMk cId="1021650187" sldId="282"/>
        </pc:sldMkLst>
        <pc:spChg chg="mod">
          <ac:chgData name="Duane Miller" userId="086b8d4e5ca37aec" providerId="LiveId" clId="{5AE2EF8C-380F-4078-94CF-26F6F9BC4685}" dt="2023-09-28T11:33:09.746" v="73" actId="207"/>
          <ac:spMkLst>
            <pc:docMk/>
            <pc:sldMk cId="1021650187" sldId="282"/>
            <ac:spMk id="6" creationId="{B2FD387F-92CC-4779-81C3-06BBC90B104F}"/>
          </ac:spMkLst>
        </pc:spChg>
      </pc:sldChg>
      <pc:sldChg chg="modSp mod setBg">
        <pc:chgData name="Duane Miller" userId="086b8d4e5ca37aec" providerId="LiveId" clId="{5AE2EF8C-380F-4078-94CF-26F6F9BC4685}" dt="2023-09-28T11:33:37.705" v="180" actId="207"/>
        <pc:sldMkLst>
          <pc:docMk/>
          <pc:sldMk cId="1509360844" sldId="283"/>
        </pc:sldMkLst>
        <pc:spChg chg="mod">
          <ac:chgData name="Duane Miller" userId="086b8d4e5ca37aec" providerId="LiveId" clId="{5AE2EF8C-380F-4078-94CF-26F6F9BC4685}" dt="2023-09-28T11:33:37.705" v="180" actId="207"/>
          <ac:spMkLst>
            <pc:docMk/>
            <pc:sldMk cId="1509360844" sldId="283"/>
            <ac:spMk id="6" creationId="{B2FD387F-92CC-4779-81C3-06BBC90B104F}"/>
          </ac:spMkLst>
        </pc:spChg>
      </pc:sldChg>
      <pc:sldChg chg="modSp mod setBg">
        <pc:chgData name="Duane Miller" userId="086b8d4e5ca37aec" providerId="LiveId" clId="{5AE2EF8C-380F-4078-94CF-26F6F9BC4685}" dt="2023-09-28T11:33:46.680" v="221" actId="207"/>
        <pc:sldMkLst>
          <pc:docMk/>
          <pc:sldMk cId="1206187645" sldId="284"/>
        </pc:sldMkLst>
        <pc:spChg chg="mod">
          <ac:chgData name="Duane Miller" userId="086b8d4e5ca37aec" providerId="LiveId" clId="{5AE2EF8C-380F-4078-94CF-26F6F9BC4685}" dt="2023-09-28T11:33:46.680" v="221" actId="207"/>
          <ac:spMkLst>
            <pc:docMk/>
            <pc:sldMk cId="1206187645" sldId="284"/>
            <ac:spMk id="6" creationId="{B2FD387F-92CC-4779-81C3-06BBC90B104F}"/>
          </ac:spMkLst>
        </pc:spChg>
      </pc:sldChg>
      <pc:sldChg chg="modSp mod setBg">
        <pc:chgData name="Duane Miller" userId="086b8d4e5ca37aec" providerId="LiveId" clId="{5AE2EF8C-380F-4078-94CF-26F6F9BC4685}" dt="2023-09-28T11:33:56.657" v="256" actId="207"/>
        <pc:sldMkLst>
          <pc:docMk/>
          <pc:sldMk cId="3628326497" sldId="285"/>
        </pc:sldMkLst>
        <pc:spChg chg="mod">
          <ac:chgData name="Duane Miller" userId="086b8d4e5ca37aec" providerId="LiveId" clId="{5AE2EF8C-380F-4078-94CF-26F6F9BC4685}" dt="2023-09-28T11:33:56.657" v="256" actId="207"/>
          <ac:spMkLst>
            <pc:docMk/>
            <pc:sldMk cId="3628326497" sldId="285"/>
            <ac:spMk id="6" creationId="{B2FD387F-92CC-4779-81C3-06BBC90B104F}"/>
          </ac:spMkLst>
        </pc:spChg>
      </pc:sldChg>
      <pc:sldChg chg="modSp mod setBg">
        <pc:chgData name="Duane Miller" userId="086b8d4e5ca37aec" providerId="LiveId" clId="{5AE2EF8C-380F-4078-94CF-26F6F9BC4685}" dt="2023-09-28T11:34:14.932" v="325" actId="207"/>
        <pc:sldMkLst>
          <pc:docMk/>
          <pc:sldMk cId="3089375532" sldId="286"/>
        </pc:sldMkLst>
        <pc:spChg chg="mod">
          <ac:chgData name="Duane Miller" userId="086b8d4e5ca37aec" providerId="LiveId" clId="{5AE2EF8C-380F-4078-94CF-26F6F9BC4685}" dt="2023-09-28T11:34:14.932" v="325" actId="207"/>
          <ac:spMkLst>
            <pc:docMk/>
            <pc:sldMk cId="3089375532" sldId="286"/>
            <ac:spMk id="6" creationId="{B2FD387F-92CC-4779-81C3-06BBC90B104F}"/>
          </ac:spMkLst>
        </pc:spChg>
      </pc:sldChg>
      <pc:sldChg chg="modSp mod setBg">
        <pc:chgData name="Duane Miller" userId="086b8d4e5ca37aec" providerId="LiveId" clId="{5AE2EF8C-380F-4078-94CF-26F6F9BC4685}" dt="2023-09-28T11:34:29.791" v="391" actId="207"/>
        <pc:sldMkLst>
          <pc:docMk/>
          <pc:sldMk cId="1432035519" sldId="287"/>
        </pc:sldMkLst>
        <pc:spChg chg="mod">
          <ac:chgData name="Duane Miller" userId="086b8d4e5ca37aec" providerId="LiveId" clId="{5AE2EF8C-380F-4078-94CF-26F6F9BC4685}" dt="2023-09-28T11:34:29.791" v="391" actId="207"/>
          <ac:spMkLst>
            <pc:docMk/>
            <pc:sldMk cId="1432035519" sldId="287"/>
            <ac:spMk id="6" creationId="{B2FD387F-92CC-4779-81C3-06BBC90B104F}"/>
          </ac:spMkLst>
        </pc:spChg>
      </pc:sldChg>
      <pc:sldChg chg="modSp mod setBg">
        <pc:chgData name="Duane Miller" userId="086b8d4e5ca37aec" providerId="LiveId" clId="{5AE2EF8C-380F-4078-94CF-26F6F9BC4685}" dt="2023-09-28T11:34:37.650" v="422" actId="207"/>
        <pc:sldMkLst>
          <pc:docMk/>
          <pc:sldMk cId="612103708" sldId="288"/>
        </pc:sldMkLst>
        <pc:spChg chg="mod">
          <ac:chgData name="Duane Miller" userId="086b8d4e5ca37aec" providerId="LiveId" clId="{5AE2EF8C-380F-4078-94CF-26F6F9BC4685}" dt="2023-09-28T11:34:37.650" v="422" actId="207"/>
          <ac:spMkLst>
            <pc:docMk/>
            <pc:sldMk cId="612103708" sldId="288"/>
            <ac:spMk id="6" creationId="{B2FD387F-92CC-4779-81C3-06BBC90B104F}"/>
          </ac:spMkLst>
        </pc:spChg>
      </pc:sldChg>
      <pc:sldChg chg="modSp mod setBg">
        <pc:chgData name="Duane Miller" userId="086b8d4e5ca37aec" providerId="LiveId" clId="{5AE2EF8C-380F-4078-94CF-26F6F9BC4685}" dt="2023-09-28T11:34:49.690" v="469" actId="207"/>
        <pc:sldMkLst>
          <pc:docMk/>
          <pc:sldMk cId="1768824020" sldId="289"/>
        </pc:sldMkLst>
        <pc:spChg chg="mod">
          <ac:chgData name="Duane Miller" userId="086b8d4e5ca37aec" providerId="LiveId" clId="{5AE2EF8C-380F-4078-94CF-26F6F9BC4685}" dt="2023-09-28T11:34:49.690" v="469" actId="207"/>
          <ac:spMkLst>
            <pc:docMk/>
            <pc:sldMk cId="1768824020" sldId="289"/>
            <ac:spMk id="6" creationId="{B2FD387F-92CC-4779-81C3-06BBC90B104F}"/>
          </ac:spMkLst>
        </pc:spChg>
      </pc:sldChg>
      <pc:sldChg chg="modSp mod setBg">
        <pc:chgData name="Duane Miller" userId="086b8d4e5ca37aec" providerId="LiveId" clId="{5AE2EF8C-380F-4078-94CF-26F6F9BC4685}" dt="2023-09-28T11:34:57.376" v="500" actId="207"/>
        <pc:sldMkLst>
          <pc:docMk/>
          <pc:sldMk cId="982307835" sldId="290"/>
        </pc:sldMkLst>
        <pc:spChg chg="mod">
          <ac:chgData name="Duane Miller" userId="086b8d4e5ca37aec" providerId="LiveId" clId="{5AE2EF8C-380F-4078-94CF-26F6F9BC4685}" dt="2023-09-28T11:34:57.376" v="500" actId="207"/>
          <ac:spMkLst>
            <pc:docMk/>
            <pc:sldMk cId="982307835" sldId="290"/>
            <ac:spMk id="6" creationId="{B2FD387F-92CC-4779-81C3-06BBC90B104F}"/>
          </ac:spMkLst>
        </pc:spChg>
      </pc:sldChg>
      <pc:sldChg chg="modSp mod setBg">
        <pc:chgData name="Duane Miller" userId="086b8d4e5ca37aec" providerId="LiveId" clId="{5AE2EF8C-380F-4078-94CF-26F6F9BC4685}" dt="2023-09-28T11:35:06.937" v="536" actId="207"/>
        <pc:sldMkLst>
          <pc:docMk/>
          <pc:sldMk cId="1377573419" sldId="291"/>
        </pc:sldMkLst>
        <pc:spChg chg="mod">
          <ac:chgData name="Duane Miller" userId="086b8d4e5ca37aec" providerId="LiveId" clId="{5AE2EF8C-380F-4078-94CF-26F6F9BC4685}" dt="2023-09-28T11:35:06.937" v="536" actId="207"/>
          <ac:spMkLst>
            <pc:docMk/>
            <pc:sldMk cId="1377573419" sldId="291"/>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5:32.509"/>
    </inkml:context>
    <inkml:brush xml:id="br0">
      <inkml:brushProperty name="width" value="0.1" units="cm"/>
      <inkml:brushProperty name="height" value="0.1" units="cm"/>
      <inkml:brushProperty name="color" value="#F4F91B"/>
    </inkml:brush>
  </inkml:definitions>
  <inkml:trace contextRef="#ctx0" brushRef="#br0">1 111 2759 0 0,'0'-5'174'0'0,"1"0"0"0"0,0 0 0 0 0,0 0 0 0 0,1 0 0 0 0,0 0 0 0 0,0 0 0 0 0,0 0 0 0 0,0 0 0 0 0,1 1 0 0 0,-1-1 0 0 0,7-7 0 0 0,16 38 518 0 0,-20-23-601 0 0,-1 0 0 0 0,1 0-1 0 0,1 0 1 0 0,-1-1 0 0 0,0 0-1 0 0,0 0 1 0 0,1 0 0 0 0,0-1-1 0 0,-1 1 1 0 0,1-1 0 0 0,0 0-1 0 0,-1-1 1 0 0,1 0 0 0 0,8 0-1 0 0,9-2 206 0 0,0-1 0 0 0,30-7-1 0 0,-1-1 109 0 0,25-3 90 0 0,-46 8-298 0 0,0 0 0 0 0,51-1 1 0 0,-25 7-88 0 0,44 1 46 0 0,111-15 1 0 0,-173 9-90 0 0,24-4 225 0 0,0 2 0 0 0,120 4-1 0 0,-59 12-194 0 0,130-8 0 0 0,-215-4-75 0 0,-14 1 28 0 0,41 1-1 0 0,-57 2-12 0 0,-1-1 1 0 0,1 2 0 0 0,-1-1 0 0 0,1 1-1 0 0,-1 1 1 0 0,0-1 0 0 0,0 2 0 0 0,9 3-1 0 0,-17-6-34 0 0,1-1 0 0 0,-1 1 0 0 0,1-1 0 0 0,-1 1 0 0 0,1-1-1 0 0,-1 1 1 0 0,1 0 0 0 0,-1-1 0 0 0,1 1 0 0 0,-1 0 0 0 0,0-1-1 0 0,1 1 1 0 0,-1 0 0 0 0,0 0 0 0 0,1-1 0 0 0,-1 1 0 0 0,0 0 0 0 0,0 0-1 0 0,0 0 1 0 0,0-1 0 0 0,0 1 0 0 0,0 0 0 0 0,0 0 0 0 0,0-1-1 0 0,0 2 1 0 0,-3 7-82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21.123"/>
    </inkml:context>
    <inkml:brush xml:id="br0">
      <inkml:brushProperty name="width" value="0.1" units="cm"/>
      <inkml:brushProperty name="height" value="0.1" units="cm"/>
      <inkml:brushProperty name="color" value="#E71224"/>
    </inkml:brush>
  </inkml:definitions>
  <inkml:trace contextRef="#ctx0" brushRef="#br0">2363 30 4575 0 0,'-11'-1'99'0'0,"-1"0"-1"0"0,0-1 0 0 0,-13-4 0 0 0,-14-1 1088 0 0,-20 0-169 0 0,-83 2 0 0 0,-62 13-659 0 0,76-2-225 0 0,20 1-101 0 0,-138 28 0 0 0,182-25-29 0 0,0-3 0 0 0,0-3-1 0 0,-74-4 1 0 0,99-2 22 0 0,-62-3 185 0 0,-169 13-1 0 0,-199 39-70 0 0,384-35-209 0 0,2 2 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8:50.603"/>
    </inkml:context>
    <inkml:brush xml:id="br0">
      <inkml:brushProperty name="width" value="0.1" units="cm"/>
      <inkml:brushProperty name="height" value="0.1" units="cm"/>
      <inkml:brushProperty name="color" value="#E71224"/>
    </inkml:brush>
  </inkml:definitions>
  <inkml:trace contextRef="#ctx0" brushRef="#br0">1600 138 1375 0 0,'-229'-19'6686'0'0,"-65"-10"-4845"0"0,253 22-1801 0 0,-329-50 1126 0 0,-3 32-243 0 0,320 24-1112 0 0,-106 5-2890 0 0,79 4-685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8:51.122"/>
    </inkml:context>
    <inkml:brush xml:id="br0">
      <inkml:brushProperty name="width" value="0.1" units="cm"/>
      <inkml:brushProperty name="height" value="0.1" units="cm"/>
      <inkml:brushProperty name="color" value="#E71224"/>
    </inkml:brush>
  </inkml:definitions>
  <inkml:trace contextRef="#ctx0" brushRef="#br0">1998 64 6503 0 0,'-3'-4'70'0'0,"-1"1"0"0"0,0 0 0 0 0,0-1 0 0 0,0 1 0 0 0,-1 1 1 0 0,1-1-1 0 0,-1 1 0 0 0,0 0 0 0 0,1 0 0 0 0,-8-2 0 0 0,-54-13 536 0 0,57 15-372 0 0,-20-3 139 0 0,0 1 1 0 0,0 1-1 0 0,-1 2 0 0 0,-37 3 0 0 0,-120 20 507 0 0,115-11-621 0 0,-598 61 1512 0 0,633-69-1742 0 0,-123 12 79 0 0,-279 32-584 0 0,320-31-260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02.229"/>
    </inkml:context>
    <inkml:brush xml:id="br0">
      <inkml:brushProperty name="width" value="0.1" units="cm"/>
      <inkml:brushProperty name="height" value="0.1" units="cm"/>
      <inkml:brushProperty name="color" value="#E71224"/>
    </inkml:brush>
  </inkml:definitions>
  <inkml:trace contextRef="#ctx0" brushRef="#br0">11987 1931 4431 0 0,'0'-1'16'0'0,"0"-1"0"0"0,1 0-1 0 0,0 1 1 0 0,-1-1 0 0 0,1 1-1 0 0,0-1 1 0 0,0 1 0 0 0,-1-1-1 0 0,1 1 1 0 0,0 0 0 0 0,1-1-1 0 0,-1 1 1 0 0,0 0 0 0 0,0 0-1 0 0,0 0 1 0 0,1 0 0 0 0,1-2-1 0 0,-1 3-187 0 0,0 0 0 0 0,0-1 0 0 0,-1 1 0 0 0,1 0 0 0 0,0 0 0 0 0,0 0 0 0 0,-1 0-1 0 0,1 0 1 0 0,0 1 0 0 0,0-1 0 0 0,-1 0 0 0 0,1 1 0 0 0,0-1 0 0 0,0 1 0 0 0,-1 0 0 0 0,1 0 0 0 0,2 1-1 0 0,-4-2 160 0 0,1 1-1 0 0,0-1 0 0 0,-1 0 0 0 0,1 0 0 0 0,0 0 0 0 0,0 1 0 0 0,-1-1 0 0 0,1 0 0 0 0,0 0 0 0 0,-1 0 0 0 0,1 0 0 0 0,0 0 0 0 0,0 0 0 0 0,-1-1 1 0 0,1 1-1 0 0,0 0 0 0 0,0 0 0 0 0,-1 0 0 0 0,2-1 0 0 0,19-16 8322 0 0,-26 35-7250 0 0,4-14-1040 0 0,0 0 0 0 0,1 0 0 0 0,-1-1 0 0 0,1 1 0 0 0,0 0 0 0 0,0 0 0 0 0,0-1 0 0 0,0 1 0 0 0,1 0 0 0 0,-1 0 0 0 0,2 5 0 0 0,30 0 2110 0 0,-1 6-1057 0 0,-26-12-960 0 0,0 0 0 0 0,0 0 0 0 0,1-1-1 0 0,-1 1 1 0 0,10 1 0 0 0,-9-4 105 0 0,-1 0 0 0 0,1 0 0 0 0,0-1-1 0 0,-1 0 1 0 0,1 0 0 0 0,-1 0 0 0 0,1-1 0 0 0,-1 0-1 0 0,10-5 1 0 0,16-4 514 0 0,-25 9-633 0 0,-1 0 0 0 0,0 0 0 0 0,0-1 0 0 0,0 0 1 0 0,-1 0-1 0 0,1 0 0 0 0,-1 0 0 0 0,1-1 0 0 0,-1 1 0 0 0,0-1 0 0 0,0 0 0 0 0,-1-1 0 0 0,1 1 0 0 0,2-6 0 0 0,-1 4 49 0 0,0 1 0 0 0,1 0 0 0 0,-1 0 0 0 0,10-7-1 0 0,-8 8-99 0 0,-1-1-1 0 0,0 0 0 0 0,-1 0 1 0 0,9-10-1 0 0,32-54 272 0 0,-34 50-158 0 0,0 0-1 0 0,1 1 1 0 0,1 0-1 0 0,1 1 1 0 0,18-17-1 0 0,-23 25-117 0 0,-1 1 0 0 0,0-1-1 0 0,0-1 1 0 0,-1 0 0 0 0,0 0 0 0 0,11-18-1 0 0,-16 21 20 0 0,0 0-1 0 0,0 0 0 0 0,0 0 1 0 0,-1 0-1 0 0,0 0 0 0 0,-1-1 0 0 0,1 1 1 0 0,-1-1-1 0 0,-1 1 0 0 0,1-1 1 0 0,-1 1-1 0 0,-2-13 0 0 0,-2-10 343 0 0,0-35-1 0 0,4 53-323 0 0,1 0 0 0 0,0 0-1 0 0,1 0 1 0 0,0 0 0 0 0,7-21-1 0 0,0 5-15 0 0,-1-1-1 0 0,-1 0 0 0 0,-2-1 0 0 0,-1 1 0 0 0,-1-1 0 0 0,-2-39 1 0 0,-3 26 88 0 0,-2 1 0 0 0,-2 0 1 0 0,-21-76-1 0 0,17 89-73 0 0,-1 0 1 0 0,-21-38-1 0 0,2 6-16 0 0,13 28-21 0 0,-42-60 0 0 0,33 53 20 0 0,-54-72 1989 0 0,24 40-3897 0 0,44 58 1818 0 0,0 1 1 0 0,-1 0-1 0 0,0 1 0 0 0,-1 0 0 0 0,-25-15 0 0 0,8 9 37 0 0,-60-26 0 0 0,6 11-7 0 0,59 23 0 0 0,-4-2 0 0 0,-2 1 0 0 0,-50-10 0 0 0,42 14-11 0 0,1 1 1 0 0,-1 3-1 0 0,0 1 0 0 0,0 2 1 0 0,-74 9-1 0 0,46 4 11 0 0,33-6 0 0 0,0-1 0 0 0,-57 2 0 0 0,-164 0 0 0 0,140-4 0 0 0,12 2 83 0 0,-120 22-1 0 0,155-13-260 0 0,-34 4 191 0 0,-53-6 1531 0 0,-20 1-1160 0 0,48-4-2353 0 0,70-6 2018 0 0,-325 6 196 0 0,137-16-159 0 0,-7 18 27 0 0,64-1-109 0 0,29-5 64 0 0,-139 2-61 0 0,207-8 52 0 0,-155 2-1 0 0,-40-2-19 0 0,-68 4-14 0 0,262-2-4 0 0,-120-13 0 0 0,41 0 1 0 0,22 15-22 0 0,98 0 0 0 0,-97-7 0 0 0,-376-19 264 0 0,212 11-136 0 0,221 19-128 0 0,32-1 0 0 0,-121 12 20 0 0,16-1 13 0 0,74-10-21 0 0,-114 6 51 0 0,144-14-63 0 0,0 3 0 0 0,0 3 0 0 0,-68 15 0 0 0,13-1 47 0 0,-3 0-30 0 0,90-14-17 0 0,0-2 0 0 0,-30 0 0 0 0,-32 5 0 0 0,34-3 31 0 0,-1-3 1 0 0,1-1-1 0 0,-79-10 0 0 0,-114-3 44 0 0,180 7-47 0 0,1-3 0 0 0,-101-23-1 0 0,-34-5 18 0 0,-18 11-45 0 0,103 3 0 0 0,-21-2 0 0 0,110 20 0 0 0,0 2 0 0 0,-54 3 0 0 0,74-1 0 0 0,-33 3 0 0 0,-55-2 0 0 0,9-2 0 0 0,-33-4 0 0 0,67 0 0 0 0,-1 2 0 0 0,-69 7 0 0 0,-313 35 0 0 0,250-9 0 0 0,131-19 0 0 0,-102 9 0 0 0,-12-4 0 0 0,37-2 0 0 0,109-14 0 0 0,-33-3 0 0 0,32 0 0 0 0,-28 2 0 0 0,20 2 0 0 0,7-2 0 0 0,1 2 0 0 0,-1 1 0 0 0,1 1 0 0 0,0 1 0 0 0,-27 9 0 0 0,23-3 0 0 0,21-9 0 0 0,0 1 0 0 0,1 0 0 0 0,-1 0 0 0 0,1 1 0 0 0,0 0 0 0 0,0 0 0 0 0,0 1 0 0 0,1 0 0 0 0,-9 8 0 0 0,-29 37 0 0 0,-74 107 0 0 0,88-113 0 0 0,24-34 0 0 0,0 1 0 0 0,1-1 0 0 0,1 1 0 0 0,0 1 0 0 0,0-1 0 0 0,1 1 0 0 0,0 0 0 0 0,1 0 0 0 0,1 0 0 0 0,-2 19 0 0 0,2-6 0 0 0,2 0 0 0 0,1 1 0 0 0,5 37 0 0 0,-3-48 0 0 0,0 0 0 0 0,1 0 0 0 0,1 0 0 0 0,0-1 0 0 0,1 0 0 0 0,0 0 0 0 0,9 14 0 0 0,-9-20 0 0 0,1 0 0 0 0,0-1 0 0 0,0 1 0 0 0,0-1 0 0 0,14 9 0 0 0,-12-8 0 0 0,1-1 0 0 0,-1 2 0 0 0,14 16 0 0 0,-8-6 0 0 0,2-2 0 0 0,-1 1 0 0 0,2-2 0 0 0,0 0 0 0 0,1-1 0 0 0,1-1 0 0 0,31 17 0 0 0,-22-13 0 0 0,33 29 0 0 0,-14-10 0 0 0,-31-26 0 0 0,1-1 0 0 0,34 14 0 0 0,4 3 0 0 0,46 18 0 0 0,-69-29 0 0 0,1-2 0 0 0,0-2 0 0 0,39 10 0 0 0,-39-13 0 0 0,-12-4 0 0 0,-1 0 0 0 0,-1 2 0 0 0,27 12 0 0 0,19 10 0 0 0,108 33 0 0 0,-114-44 0 0 0,86 31 0 0 0,-113-37 14 0 0,0-2 0 0 0,1 0-1 0 0,41 4 1 0 0,105 5 56 0 0,-142-16-67 0 0,104 18 52 0 0,-86-11-19 0 0,61 2 1 0 0,-84-11-37 0 0,0-1 0 0 0,41-6 0 0 0,102-13 117 0 0,-12 10-84 0 0,-5 0 9 0 0,128-5 22 0 0,-235 11-64 0 0,82-14 0 0 0,8-2 0 0 0,74 12 0 0 0,27-2 0 0 0,-175 5 21 0 0,0 4 1 0 0,105 13-1 0 0,38-1-21 0 0,-138-9 0 0 0,-24-1 0 0 0,253 13 0 0 0,-134-8 0 0 0,81 8 0 0 0,-2 1 0 0 0,-171-15 0 0 0,-39-2 0 0 0,-1 2 0 0 0,43 6 0 0 0,-5 7 0 0 0,110 15 0 0 0,-31-21 0 0 0,-94-7 0 0 0,0 3 0 0 0,72 14 0 0 0,-21-1 0 0 0,-25-5 0 0 0,-61-9 0 0 0,1-1 0 0 0,37-2 0 0 0,-27 0 0 0 0,76 3-700 0 0,127 21 0 0 0,-80-13 1407 0 0,-34-5-30 0 0,216 4-677 0 0,-260-11 0 0 0,100 7 0 0 0,-144-5 0 0 0,156 2 0 0 0,-139-3 0 0 0,89-3 0 0 0,98 2 0 0 0,-171 8 0 0 0,27 1 0 0 0,39-10 0 0 0,-40 0 0 0 0,-19-1 21 0 0,49-3 22 0 0,-60 2-43 0 0,89 7 0 0 0,-29 1 0 0 0,85-17 0 0 0,-134 9 0 0 0,102 5 0 0 0,152 3 0 0 0,-219-5 0 0 0,-58 1 0 0 0,-4 1-52 0 0,157-5-741 0 0,-148 0 794 0 0,111-1 875 0 0,26 25-876 0 0,244 4 0 0 0,-408-25 15 0 0,1-1 0 0 0,-1-2 0 0 0,1 0 0 0 0,49-16 0 0 0,-56 13 3 0 0,32-15 1 0 0,12-3-3 0 0,-68 24-22 0 0,0 1-1 0 0,1-1 1 0 0,-1 1-1 0 0,1 0 1 0 0,-1 0-1 0 0,0 0 1 0 0,1 0-1 0 0,-1 0 1 0 0,0 0-1 0 0,3 0 1 0 0,-3 1-3 0 0,-1-1-1 0 0,1 0 1 0 0,-1 0 0 0 0,0 0 0 0 0,1 1 0 0 0,-1-1 0 0 0,1 0 0 0 0,-1 0 0 0 0,0 1 0 0 0,1-1 0 0 0,-1 0 0 0 0,0 1 0 0 0,1-1 0 0 0,-1 0 0 0 0,0 1-1 0 0,0-1 1 0 0,1 1 0 0 0,-1-1 0 0 0,0 0 0 0 0,0 1 0 0 0,1 0 0 0 0,-1 3-78 0 0,0-1 1 0 0,0 0-1 0 0,0 1 1 0 0,0-1-1 0 0,0 0 0 0 0,-1 1 1 0 0,-1 5-1 0 0,-3 10-1420 0 0,-9 25 1 0 0,-2 0-277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12.074"/>
    </inkml:context>
    <inkml:brush xml:id="br0">
      <inkml:brushProperty name="width" value="0.1" units="cm"/>
      <inkml:brushProperty name="height" value="0.1" units="cm"/>
      <inkml:brushProperty name="color" value="#E71224"/>
    </inkml:brush>
  </inkml:definitions>
  <inkml:trace contextRef="#ctx0" brushRef="#br0">5430 50 2271 0 0,'-2'-3'94'0'0,"0"-1"0"0"0,0 1 0 0 0,0 0 0 0 0,0 0 0 0 0,-1 0 0 0 0,0 0 0 0 0,1 0-1 0 0,-1 1 1 0 0,0-1 0 0 0,0 1 0 0 0,0 0 0 0 0,0-1 0 0 0,-1 1 0 0 0,1 1 0 0 0,-1-1-1 0 0,1 0 1 0 0,-1 1 0 0 0,0 0 0 0 0,1 0 0 0 0,-1 0 0 0 0,0 0 0 0 0,0 1 0 0 0,1-1 0 0 0,-7 1-1 0 0,-7 1-3 0 0,0 1 0 0 0,0 0-1 0 0,0 1 1 0 0,-22 7-1 0 0,-5 0 236 0 0,6-4 151 0 0,-1-2 0 0 0,1-1 0 0 0,-70-5 0 0 0,35 1 58 0 0,-36-3-332 0 0,100 2-166 0 0,-37-4 238 0 0,0 2 0 0 0,-1 2 0 0 0,-55 4 0 0 0,64 2-232 0 0,-325 22 648 0 0,154-18-425 0 0,-62-1 78 0 0,188-10-315 0 0,-221-5 190 0 0,78 24-167 0 0,50 0-28 0 0,29-2-23 0 0,97-9 0 0 0,-52 12 0 0 0,69-12 46 0 0,1-1-1 0 0,-55-1 0 0 0,-32 4 65 0 0,-23 20-63 0 0,93-16-24 0 0,1-2 0 0 0,-1-2-1 0 0,-79 1 1 0 0,29-13 81 0 0,-9 1 254 0 0,-119 8-1 0 0,213-2-353 0 0,-278 15 16 0 0,-188 6 97 0 0,312-6-103 0 0,-29 4 18 0 0,147-13-23 0 0,-94 27 0 0 0,94-18-25 0 0,-5 3-64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20.684"/>
    </inkml:context>
    <inkml:brush xml:id="br0">
      <inkml:brushProperty name="width" value="0.1" units="cm"/>
      <inkml:brushProperty name="height" value="0.1" units="cm"/>
      <inkml:brushProperty name="color" value="#E71224"/>
    </inkml:brush>
  </inkml:definitions>
  <inkml:trace contextRef="#ctx0" brushRef="#br0">1464 10 2671 0 0,'-1'0'153'0'0,"1"0"0"0"0,-1 0 0 0 0,1 0 0 0 0,-1 0 0 0 0,1 0 0 0 0,-1 0-1 0 0,1 0 1 0 0,0 0 0 0 0,-1 0 0 0 0,1 0 0 0 0,-1 0 0 0 0,1 0 0 0 0,-1 0-1 0 0,1 0 1 0 0,-1 0 0 0 0,1 0 0 0 0,0 0 0 0 0,-1-1 0 0 0,1 1 0 0 0,-1 0-1 0 0,1 0 1 0 0,0-1 0 0 0,-1 1 153 0 0,0-1-153 0 0,-21-6 1968 0 0,10 8-1783 0 0,0 1-1 0 0,1 0 1 0 0,-1 0-1 0 0,0 1 0 0 0,-11 5 1 0 0,-23 6 501 0 0,-212 58 477 0 0,197-52-985 0 0,-67 20 558 0 0,44-18-429 0 0,-69 16 269 0 0,128-33-541 0 0,0-2 0 0 0,0-1 0 0 0,-1-1-1 0 0,-29-2 1 0 0,-11-6 261 0 0,-65-3 86 0 0,112 10-516 0 0,0 0 0 0 0,-1 2 1 0 0,1 0-1 0 0,-33 10 0 0 0,32-7-428 0 0,0 2-1 0 0,1 1 0 0 0,-26 14 1 0 0,13-4-521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21.565"/>
    </inkml:context>
    <inkml:brush xml:id="br0">
      <inkml:brushProperty name="width" value="0.1" units="cm"/>
      <inkml:brushProperty name="height" value="0.1" units="cm"/>
      <inkml:brushProperty name="color" value="#E71224"/>
    </inkml:brush>
  </inkml:definitions>
  <inkml:trace contextRef="#ctx0" brushRef="#br0">1289 121 4143 0 0,'-1'-21'250'0'0,"1"7"492"0"0,-1-1 1 0 0,-5-26 0 0 0,6 40-650 0 0,0 1 0 0 0,-1-1 0 0 0,1 0 0 0 0,-1 0 0 0 0,1 0 0 0 0,-1 0 0 0 0,0 0 1 0 0,1 0-1 0 0,-1 1 0 0 0,0-1 0 0 0,1 0 0 0 0,-1 1 0 0 0,0-1 0 0 0,0 0 0 0 0,0 1 0 0 0,0-1 0 0 0,0 1 1 0 0,1-1-1 0 0,-1 1 0 0 0,0 0 0 0 0,0-1 0 0 0,0 1 0 0 0,0 0 0 0 0,0 0 0 0 0,0-1 0 0 0,0 1 0 0 0,0 0 0 0 0,-2 0 1 0 0,-38 4-502 0 0,17-1 418 0 0,-3-4 144 0 0,-45-8-1 0 0,-9-1 880 0 0,3 10 79 0 0,0 3-1 0 0,-84 14 0 0 0,-35 3-277 0 0,129-16-748 0 0,-132 10 271 0 0,162-10-626 0 0,0 3 0 0 0,1 1 1 0 0,-43 16-1 0 0,44-10-243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23.713"/>
    </inkml:context>
    <inkml:brush xml:id="br0">
      <inkml:brushProperty name="width" value="0.1" units="cm"/>
      <inkml:brushProperty name="height" value="0.1" units="cm"/>
      <inkml:brushProperty name="color" value="#E71224"/>
    </inkml:brush>
  </inkml:definitions>
  <inkml:trace contextRef="#ctx0" brushRef="#br0">4458 166 4143 0 0,'0'-2'147'0'0,"-1"-1"-44"0"0,1 1-1 0 0,0-1 0 0 0,0 1 1 0 0,0-1-1 0 0,0 1 0 0 0,1-1 1 0 0,-1 1-1 0 0,1-1 0 0 0,-1 1 0 0 0,1 0 1 0 0,0-1-1 0 0,0 1 0 0 0,0 0 1 0 0,0-1-1 0 0,3-2 0 0 0,-5 2-107 0 0,0 1-1 0 0,0 0 0 0 0,0 0 0 0 0,-1-1 0 0 0,1 1 0 0 0,-1 0 0 0 0,1 0 0 0 0,-3-1 0 0 0,0-3-149 0 0,-3-5 291 0 0,-1 0 0 0 0,-1 0-1 0 0,-18-18 1 0 0,23 26 82 0 0,0-1 1 0 0,0 1-1 0 0,-1 0 1 0 0,1 0-1 0 0,-1 1 1 0 0,0-1-1 0 0,0 1 1 0 0,0 0-1 0 0,0 0 1 0 0,0 1-1 0 0,0-1 1 0 0,-10 0-1 0 0,-8 2-3 0 0,-1 0 0 0 0,1 2-1 0 0,0 0 1 0 0,0 2 0 0 0,-37 11 0 0 0,31-8-157 0 0,0-1 1 0 0,-51 4-1 0 0,-184-17 1479 0 0,199 2-1200 0 0,0 2 0 0 0,0 4 1 0 0,1 2-1 0 0,-72 12 0 0 0,23 1 268 0 0,-218 0 0 0 0,195-11 71 0 0,-151 28 0 0 0,204-22-508 0 0,-122 9 205 0 0,2 0-98 0 0,53 2-71 0 0,41-5 18 0 0,-138 5 0 0 0,-213 7 401 0 0,244-8-554 0 0,88-11-7 0 0,-183 38 0 0 0,31 27-5294 0 0,185-47-528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25.343"/>
    </inkml:context>
    <inkml:brush xml:id="br0">
      <inkml:brushProperty name="width" value="0.1" units="cm"/>
      <inkml:brushProperty name="height" value="0.1" units="cm"/>
      <inkml:brushProperty name="color" value="#E71224"/>
    </inkml:brush>
  </inkml:definitions>
  <inkml:trace contextRef="#ctx0" brushRef="#br0">2113 52 2759 0 0,'-6'-1'297'0'0,"0"-1"-1"0"0,0 1 0 0 0,0 0 0 0 0,0 0 0 0 0,0 0 0 0 0,0 1 0 0 0,0 0 0 0 0,-1 0 0 0 0,1 1 0 0 0,0 0 0 0 0,-9 2 0 0 0,-27 1-385 0 0,20-5 361 0 0,0-1 0 0 0,1-1-1 0 0,-1-1 1 0 0,1 0-1 0 0,-28-11 1 0 0,25 8 508 0 0,0 1 0 0 0,-1 2 0 0 0,0 0 0 0 0,-48 0 0 0 0,27 6-78 0 0,-81 13 0 0 0,-129 21 175 0 0,-22 5-296 0 0,-29 7-85 0 0,-72 13-248 0 0,177-15-1846 0 0,137-29 676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26.568"/>
    </inkml:context>
    <inkml:brush xml:id="br0">
      <inkml:brushProperty name="width" value="0.1" units="cm"/>
      <inkml:brushProperty name="height" value="0.1" units="cm"/>
      <inkml:brushProperty name="color" value="#E71224"/>
    </inkml:brush>
  </inkml:definitions>
  <inkml:trace contextRef="#ctx0" brushRef="#br0">2766 23 5495 0 0,'-5'-16'452'0'0,"5"15"-436"0"0,0 1 0 0 0,0 0 0 0 0,0-1 0 0 0,0 1 1 0 0,0 0-1 0 0,0-1 0 0 0,-1 1 0 0 0,1 0 0 0 0,0-1 0 0 0,0 1 0 0 0,-1 0 0 0 0,1 0 0 0 0,0-1 1 0 0,0 1-1 0 0,-1 0 0 0 0,1 0 0 0 0,0-1 0 0 0,-1 1 0 0 0,1 0 0 0 0,0 0 0 0 0,-1 0 0 0 0,1 0 1 0 0,0-1-1 0 0,-1 1 0 0 0,1 0 0 0 0,0 0 0 0 0,-1 0 0 0 0,1 0 0 0 0,-1 0 0 0 0,1 0 0 0 0,0 0 1 0 0,-1 0-1 0 0,1 0 0 0 0,0 0 0 0 0,-1 0 0 0 0,1 0 0 0 0,-1 0 0 0 0,1 1 0 0 0,-1-1 0 0 0,-6 3 131 0 0,0 1-1 0 0,0-1 0 0 0,-1-1 1 0 0,1 1-1 0 0,-1-1 0 0 0,0-1 0 0 0,-13 2 1 0 0,-8 2 332 0 0,-65 9 1118 0 0,1-1-442 0 0,22 1-765 0 0,0-3 0 0 0,-1-3 0 0 0,-136-3 0 0 0,115-8 84 0 0,0 4 0 0 0,-119 17 0 0 0,135-7-242 0 0,0-4 0 0 0,-121-4 0 0 0,60-12 395 0 0,-182 12 0 0 0,206 6-463 0 0,-157-10 0 0 0,226-1-125 0 0,-1 1 1 0 0,-49 6-1 0 0,69-1-67 0 0,1 0 0 0 0,-1 2 0 0 0,1 0-1 0 0,1 2 1 0 0,-28 12 0 0 0,12-2-959 0 0,0 1-349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27.770"/>
    </inkml:context>
    <inkml:brush xml:id="br0">
      <inkml:brushProperty name="width" value="0.1" units="cm"/>
      <inkml:brushProperty name="height" value="0.1" units="cm"/>
      <inkml:brushProperty name="color" value="#E71224"/>
    </inkml:brush>
  </inkml:definitions>
  <inkml:trace contextRef="#ctx0" brushRef="#br0">2545 3 919 0 0,'-11'-1'48'0'0,"-5"2"1950"0"0,-5 2-1363 0 0,1 0 1 0 0,-1-1-1 0 0,1-1 1 0 0,-1-1-1 0 0,0-1 1 0 0,-31-5-1 0 0,37 4 31 0 0,-10 0-102 0 0,1 2-1 0 0,0 0 0 0 0,0 2 0 0 0,-30 5 0 0 0,-97 27 423 0 0,81-17-724 0 0,-277 47 771 0 0,118-24-490 0 0,-221 20 145 0 0,-11-20-290 0 0,108 10-882 0 0,239-32-198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26.581"/>
    </inkml:context>
    <inkml:brush xml:id="br0">
      <inkml:brushProperty name="width" value="0.1" units="cm"/>
      <inkml:brushProperty name="height" value="0.1" units="cm"/>
      <inkml:brushProperty name="color" value="#E71224"/>
    </inkml:brush>
  </inkml:definitions>
  <inkml:trace contextRef="#ctx0" brushRef="#br0">2047 121 455 0 0,'-3'-4'237'0'0,"0"0"-1"0"0,0 1 0 0 0,0-1 0 0 0,0 1 0 0 0,-1 0 0 0 0,1 0 0 0 0,-1 0 0 0 0,0 0 0 0 0,0 1 0 0 0,0-1 0 0 0,0 1 0 0 0,0 0 0 0 0,-6-2 0 0 0,-4-1 514 0 0,0 0-1 0 0,-26-5 1 0 0,24 9-638 0 0,0 0 0 0 0,1 0 0 0 0,-1 2 1 0 0,0 0-1 0 0,-24 5 0 0 0,24-4-68 0 0,1 0 0 0 0,-1 0 0 0 0,0-1 0 0 0,0-1 0 0 0,-23-3 0 0 0,15-1 239 0 0,-1 2-1 0 0,1 0 1 0 0,-1 2-1 0 0,-34 4 1 0 0,-97 22 317 0 0,104-16-457 0 0,0-3 0 0 0,-1-2-1 0 0,0-2 1 0 0,0-2 0 0 0,1-3-1 0 0,-66-10 1 0 0,-86-17 1016 0 0,-114-20-135 0 0,276 41-954 0 0,-80-6 1 0 0,103 13-78 0 0,0 2 1 0 0,1 0-1 0 0,-1 0 1 0 0,0 2 0 0 0,1 1-1 0 0,-33 10 1 0 0,7 4-304 0 0,-2 3-122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30.791"/>
    </inkml:context>
    <inkml:brush xml:id="br0">
      <inkml:brushProperty name="width" value="0.1" units="cm"/>
      <inkml:brushProperty name="height" value="0.1" units="cm"/>
      <inkml:brushProperty name="color" value="#E71224"/>
    </inkml:brush>
  </inkml:definitions>
  <inkml:trace contextRef="#ctx0" brushRef="#br0">2746 150 4831 0 0,'-3'-4'-19'0'0,"2"1"222"0"0,0-1 0 0 0,-1 1 1 0 0,0 0-1 0 0,0 0 0 0 0,0 0 0 0 0,0 0 0 0 0,0 0 0 0 0,0 1 0 0 0,-1-1 0 0 0,1 1 0 0 0,-1-1 0 0 0,0 1 0 0 0,-5-3 0 0 0,0-1 194 0 0,-1-1 0 0 0,0 1 0 0 0,1-2-1 0 0,-13-14 1 0 0,-9-8 1147 0 0,26 27-1429 0 0,0 0 0 0 0,0 0 0 0 0,0 1-1 0 0,-1 0 1 0 0,1 0 0 0 0,-1 0 0 0 0,0 0 0 0 0,1 1-1 0 0,-1 0 1 0 0,0 0 0 0 0,0 0 0 0 0,0 0-1 0 0,0 1 1 0 0,0 0 0 0 0,-6 0 0 0 0,-4 1-92 0 0,1 1 1 0 0,0 0-1 0 0,-28 9 1 0 0,-3 3-7 0 0,-218 74 147 0 0,11-11 198 0 0,160-52-252 0 0,-773 170 949 0 0,788-183-991 0 0,0-3 1 0 0,-103-1-1 0 0,133-9-41 0 0,-30-1-2 0 0,-1 3 0 0 0,-108 16 0 0 0,42 16-1465 0 0,69-12-3510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0:07.521"/>
    </inkml:context>
    <inkml:brush xml:id="br0">
      <inkml:brushProperty name="width" value="0.1" units="cm"/>
      <inkml:brushProperty name="height" value="0.1" units="cm"/>
      <inkml:brushProperty name="color" value="#E71224"/>
    </inkml:brush>
  </inkml:definitions>
  <inkml:trace contextRef="#ctx0" brushRef="#br0">671 1671 2303 0 0,'0'-1'188'0'0,"-1"0"-1"0"0,1 0 1 0 0,0 0-1 0 0,-1 0 1 0 0,1 1-1 0 0,0-1 1 0 0,0 0-1 0 0,0 0 1 0 0,-1 0-1 0 0,1 0 1 0 0,0 0-1 0 0,0 0 1 0 0,0 0-1 0 0,1 0 1 0 0,-1 0-1 0 0,0 0 0 0 0,0 0 1 0 0,0 0-1 0 0,1 0 1 0 0,-1 0-1 0 0,1 0 1 0 0,-1 0-1 0 0,0 0 1 0 0,1 1-1 0 0,0-1 1 0 0,-1 0-1 0 0,1 0 1 0 0,-1 1-1 0 0,1-1 1 0 0,0 0-1 0 0,0 1 1 0 0,-1-1-1 0 0,1 0 0 0 0,0 1 1 0 0,0-1-1 0 0,0 1 1 0 0,-1-1-1 0 0,1 1 1 0 0,0 0-1 0 0,0-1 1 0 0,0 1-1 0 0,2 0 1 0 0,0 1 1 0 0,0 1 0 0 0,-1 0 1 0 0,1 1-1 0 0,-1-1 0 0 0,1 0 1 0 0,-1 1-1 0 0,0-1 0 0 0,0 1 0 0 0,0 0 1 0 0,2 3-1 0 0,-4-6-174 0 0,4 7 123 0 0,1-1 0 0 0,0 0 0 0 0,1 0 1 0 0,-1-1-1 0 0,1 1 0 0 0,0-1 0 0 0,1-1 0 0 0,-1 1 0 0 0,1-1 1 0 0,0 0-1 0 0,0-1 0 0 0,10 5 0 0 0,5-1 434 0 0,1-1 0 0 0,44 7 0 0 0,-35-7-265 0 0,0-2-1 0 0,0-1 1 0 0,0-2 0 0 0,56-4-1 0 0,107-32 1147 0 0,-155 27-1198 0 0,24-5 10 0 0,165-28 438 0 0,-105 23-464 0 0,-57 7-121 0 0,1 3 0 0 0,86 1-1 0 0,-105 6-46 0 0,18 2 50 0 0,-36 1-72 0 0,1-2-1 0 0,47-5 1 0 0,64-15 329 0 0,-24 2 130 0 0,-117 18-506 0 0,256-24 460 0 0,-193 18-245 0 0,67-13-1 0 0,66-6 239 0 0,-97 19-345 0 0,67-1 63 0 0,106 16 552 0 0,-120-13-533 0 0,-51-5-87 0 0,30 0 65 0 0,-107 9-122 0 0,6 0 16 0 0,42 4 1 0 0,12 5-2 0 0,44 7-39 0 0,-71-10 29 0 0,-29-4-42 0 0,6-1 41 0 0,45-4 1 0 0,-5 0 50 0 0,3 1 15 0 0,46 1 93 0 0,179 15 256 0 0,-40-5-186 0 0,-117-15-140 0 0,-100 2 71 0 0,78 3 0 0 0,-94 3-165 0 0,-1 0-1 0 0,1-2 1 0 0,-1-2-1 0 0,1-1 1 0 0,-1-1-1 0 0,1-1 0 0 0,-2-2 1 0 0,1-1-1 0 0,-1-1 1 0 0,31-15-1 0 0,-46 17-6 0 0,14-5 101 0 0,-1-2 0 0 0,49-34 0 0 0,-68 42-115 0 0,0 0 1 0 0,-1-1-1 0 0,0 0 0 0 0,-1 0 0 0 0,1-1 1 0 0,-1 1-1 0 0,-1-1 0 0 0,1-1 0 0 0,-2 1 1 0 0,1-1-1 0 0,-1 0 0 0 0,0 0 0 0 0,3-14 1 0 0,5-30 76 0 0,-3 0 0 0 0,-2-1-1 0 0,-3 0 1 0 0,-2 0 0 0 0,-6-73 0 0 0,1 88-101 0 0,-2 0 1 0 0,-2 0-1 0 0,-1 0 1 0 0,-15-39-1 0 0,21 72-2 0 0,-5-14 16 0 0,0 0 0 0 0,-1 1 0 0 0,-19-32 0 0 0,16 33-16 0 0,4 5 0 0 0,-1 1 0 0 0,0 0 0 0 0,-1 0 0 0 0,-1 1 0 0 0,1 1 0 0 0,-1-1 0 0 0,-14-9 0 0 0,-23-15 0 0 0,26 19 0 0 0,-1 0 0 0 0,0 1 0 0 0,-1 1 0 0 0,0 1 0 0 0,-32-12 0 0 0,3 11 0 0 0,-1 1 0 0 0,-83-8 0 0 0,26 5 0 0 0,44 3 0 0 0,-101-13 0 0 0,-158-12 0 0 0,174 12 0 0 0,74 12 0 0 0,-131-9 0 0 0,-18 27 0 0 0,9-17 0 0 0,124 9 0 0 0,-182 14 0 0 0,265-9 0 0 0,-194 9 11 0 0,-117-18 42 0 0,227 8-53 0 0,-129-1 0 0 0,151-3 0 0 0,-79-14 0 0 0,81 6 16 0 0,-1 3 0 0 0,0 3 0 0 0,-73 4 0 0 0,-338-12-16 0 0,129 16 0 0 0,75 3 0 0 0,-36-7 0 0 0,64 6 0 0 0,147 3 0 0 0,59-6 0 0 0,4-1 0 0 0,-45-4 0 0 0,20-4 0 0 0,-1 4 0 0 0,1 2 0 0 0,0 3 0 0 0,-122 17 0 0 0,177-16 0 0 0,1 0 0 0 0,-1 0 0 0 0,1 1 0 0 0,-1 0 0 0 0,1 1 0 0 0,-9 5 0 0 0,16-8-2 0 0,1 0 1 0 0,-1 1-1 0 0,1-1 1 0 0,0 1-1 0 0,-1-1 1 0 0,1 1-1 0 0,0-1 1 0 0,0 1-1 0 0,0 0 0 0 0,0 0 1 0 0,1-1-1 0 0,-1 1 1 0 0,0 0-1 0 0,0 4 1 0 0,-5 32-35 0 0,4-25 31 0 0,-21 213-47 0 0,17-141 40 0 0,3-36 12 0 0,2 0 0 0 0,9 66 0 0 0,23 97 0 0 0,-7-54 0 0 0,-15-112 0 0 0,1 0 0 0 0,20 51 0 0 0,-16-56 0 0 0,-2 1 0 0 0,11 75 0 0 0,-22-107 0 0 0,0 0 0 0 0,1 0 0 0 0,0 0 0 0 0,1 0 0 0 0,0 0 0 0 0,0-1 0 0 0,1 1 0 0 0,0-1 0 0 0,1 0 0 0 0,0 0 0 0 0,0-1 0 0 0,1 0 0 0 0,0 0 0 0 0,1 0 0 0 0,0 0 0 0 0,0-1 0 0 0,0 0 0 0 0,1-1 0 0 0,0 0 0 0 0,0 0 0 0 0,1 0 0 0 0,0-1 0 0 0,-1 0 0 0 0,2-1 0 0 0,-1 0 0 0 0,0-1 0 0 0,1 0 0 0 0,12 3 0 0 0,79 14 0 0 0,152 36 0 0 0,-213-48 11 0 0,0-1-1 0 0,0-1 1 0 0,1-3 0 0 0,0-1-1 0 0,64-6 1 0 0,-90 3-11 0 0,31-1 0 0 0,-42 2 0 0 0,-1 0 0 0 0,0 1 0 0 0,1-1 0 0 0,-1 1 0 0 0,0-1 0 0 0,1 1 0 0 0,-1 0 0 0 0,0 1 0 0 0,0-1 0 0 0,5 3 0 0 0,-7-3-17 0 0,0 0-1 0 0,0 0 1 0 0,0 0 0 0 0,-1 0-1 0 0,1 0 1 0 0,0 0 0 0 0,0 0-1 0 0,-1 0 1 0 0,1 0 0 0 0,-1 0-1 0 0,1 0 1 0 0,-1 1 0 0 0,0-1-1 0 0,1 0 1 0 0,-1 0 0 0 0,0 1-1 0 0,0-1 1 0 0,0 0 0 0 0,0 0-1 0 0,0 1 1 0 0,0-1 0 0 0,0 0-1 0 0,0 0 1 0 0,0 1 0 0 0,-1-1-1 0 0,0 2 1 0 0,-1 5-194 0 0,-1-1 0 0 0,0 0-1 0 0,-4 8 1 0 0,6-13 176 0 0,-22 39-2320 0 0,-4 2-3560 0 0,-11 14-2475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0:21.705"/>
    </inkml:context>
    <inkml:brush xml:id="br0">
      <inkml:brushProperty name="width" value="0.1" units="cm"/>
      <inkml:brushProperty name="height" value="0.1" units="cm"/>
      <inkml:brushProperty name="color" value="#66CC00"/>
    </inkml:brush>
  </inkml:definitions>
  <inkml:trace contextRef="#ctx0" brushRef="#br0">34 19 455 0 0,'-2'-2'0'0'0,"-2"-2"0"0"0,2 1 0 0 0,-1-1 0 0 0,-3 4 192 0 0,2-2 0 0 0,2 0 0 0 0,-1 2 0 0 0,1 0-192 0 0,0-2 0 0 0,-2 4 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0:23.386"/>
    </inkml:context>
    <inkml:brush xml:id="br0">
      <inkml:brushProperty name="width" value="0.1" units="cm"/>
      <inkml:brushProperty name="height" value="0.1" units="cm"/>
      <inkml:brushProperty name="color" value="#66CC00"/>
    </inkml:brush>
  </inkml:definitions>
  <inkml:trace contextRef="#ctx0" brushRef="#br0">32 127 6335 0 0,'1'-1'128'0'0,"0"-1"0"0"0,-1 1 0 0 0,1 0 0 0 0,0 0 0 0 0,-1-1 0 0 0,1 1 0 0 0,-1 0 0 0 0,1-1 0 0 0,-1 1 0 0 0,1 0 0 0 0,-1-1 0 0 0,0 1 0 0 0,0-1 0 0 0,0 1 0 0 0,0 0 0 0 0,0-1 0 0 0,0 1 0 0 0,0-1 0 0 0,0 1 0 0 0,-1-1 0 0 0,0-1 0 0 0,-26 24 776 0 0,26-21-825 0 0,0 0 0 0 0,1 1 0 0 0,-1 0 0 0 0,0-1 0 0 0,1 1-1 0 0,-1-1 1 0 0,1 1 0 0 0,-1 0 0 0 0,1-1 0 0 0,-1 1 0 0 0,1 0-1 0 0,0-1 1 0 0,-1 1 0 0 0,1 0 0 0 0,0 0 0 0 0,0 0 0 0 0,-1-1 0 0 0,1 1-1 0 0,0 0 1 0 0,0 0 0 0 0,0 0 0 0 0,0-1 0 0 0,0 1 0 0 0,0 0-1 0 0,0 0 1 0 0,0 0 0 0 0,0-1 0 0 0,1 1 0 0 0,-1 0 0 0 0,0 0-1 0 0,0 0 1 0 0,1-1 0 0 0,0 2 0 0 0,-1-1-82 0 0,0-1 41 0 0,0 1-1 0 0,1-1 1 0 0,-1 1 0 0 0,0 0 0 0 0,1-1 0 0 0,-1 1 0 0 0,1-1 0 0 0,-1 1 0 0 0,0-1-1 0 0,1 1 1 0 0,0-1 0 0 0,-1 1 0 0 0,1-1 0 0 0,-1 0 0 0 0,1 1 0 0 0,-1-1-1 0 0,1 0 1 0 0,0 1 0 0 0,-1-1 0 0 0,1 0 0 0 0,0 0 0 0 0,-1 0 0 0 0,1 1 0 0 0,0-1-1 0 0,0 0 1 0 0,1 0 59 0 0,-1 0 0 0 0,1 1 0 0 0,-1-1 0 0 0,1 1 0 0 0,-1-1 0 0 0,0 1 0 0 0,1 0 0 0 0,-1 0-1 0 0,0-1 1 0 0,3 3 0 0 0,-1 1-14 0 0,1-1-1 0 0,0 0 0 0 0,0 0 0 0 0,1 0 1 0 0,-1 0-1 0 0,1-1 0 0 0,-1 0 1 0 0,11 4-1 0 0,-13-5-22 0 0,1-1 0 0 0,0 1 0 0 0,0 0 0 0 0,0-1-1 0 0,0 0 1 0 0,0 0 0 0 0,-1 0 0 0 0,1 0 0 0 0,0 0 0 0 0,0 0 0 0 0,0-1 0 0 0,0 1 0 0 0,0-1-1 0 0,-1 0 1 0 0,1 0 0 0 0,0 0 0 0 0,2-2 0 0 0,35-9 863 0 0,-38 11-888 0 0,1 0 0 0 0,-1 0 0 0 0,1 1 0 0 0,-1 0 0 0 0,1-1 0 0 0,-1 1 0 0 0,5 0 0 0 0,13-1 143 0 0,-12-2-63 0 0,-4 2-71 0 0,0-1 1 0 0,0 1-1 0 0,0 0 0 0 0,0 0 1 0 0,0 0-1 0 0,0 1 0 0 0,0-1 1 0 0,0 1-1 0 0,1 0 0 0 0,-1 0 1 0 0,0 1-1 0 0,0-1 0 0 0,0 1 1 0 0,0 0-1 0 0,7 2 0 0 0,-8-2-28 0 0,0 1 0 0 0,-1-1 1 0 0,1 0-1 0 0,0-1 0 0 0,0 1 0 0 0,1 0 0 0 0,-1-1 0 0 0,0 0 0 0 0,0 1 0 0 0,6-2 0 0 0,-3 1 26 0 0,2 1 45 0 0,1 0 0 0 0,-1 0 0 0 0,13 4-1 0 0,-16-3-69 0 0,0-1-1 0 0,0 0 1 0 0,1 1-1 0 0,-1-2 0 0 0,0 1 1 0 0,1-1-1 0 0,-1 0 0 0 0,1 0 1 0 0,-1 0-1 0 0,1-1 0 0 0,9-2 1 0 0,10-5 183 0 0,0 1 0 0 0,0 1 0 0 0,41-4 0 0 0,-64 9-196 0 0,142-9 99 0 0,-90 13-86 0 0,-40-1 14 0 0,1-1-1 0 0,0 0 0 0 0,17-2 0 0 0,7-4 109 0 0,47-13 0 0 0,-25 7 51 0 0,9 0-114 0 0,-53 8 105 0 0,0 1 0 0 0,0 1 0 0 0,0 0 0 0 0,0 2 0 0 0,27 3 0 0 0,22 0-989 0 0,2-2 638 0 0,-37-1 193 0 0,0 0 0 0 0,56-7-1 0 0,23-15 314 0 0,76-12 261 0 0,-182 33-581 0 0,-1-1-1 0 0,1 0 0 0 0,-1 0 1 0 0,0 0-1 0 0,0 0 0 0 0,0-1 0 0 0,1 1 1 0 0,-1-1-1 0 0,0 0 0 0 0,-1 0 0 0 0,1 0 1 0 0,0 0-1 0 0,-1 0 0 0 0,1-1 0 0 0,-1 1 1 0 0,1-1-1 0 0,2-4 0 0 0,-5 7-14 0 0,0-1 0 0 0,0 1 1 0 0,0 0-1 0 0,0-1 0 0 0,0 1 0 0 0,0 0 0 0 0,-1-1 0 0 0,1 1 0 0 0,0 0 1 0 0,0-1-1 0 0,0 1 0 0 0,0 0 0 0 0,-1 0 0 0 0,1-1 0 0 0,0 1 0 0 0,0 0 1 0 0,-1 0-1 0 0,1-1 0 0 0,0 1 0 0 0,0 0 0 0 0,-1 0 0 0 0,1 0 0 0 0,0 0 1 0 0,-1-1-1 0 0,1 1 0 0 0,0 0 0 0 0,0 0 0 0 0,-1 0 0 0 0,1 0 0 0 0,0 0 1 0 0,-1 0-1 0 0,1 0 0 0 0,0 0 0 0 0,-1 0 0 0 0,1 0 0 0 0,0 0 0 0 0,-1 0 0 0 0,1 0 1 0 0,-22-2 67 0 0,14 1-55 0 0,2 1-14 0 0,0 1 0 0 0,0-1 0 0 0,0 1 0 0 0,0 0 0 0 0,0 1 0 0 0,0-1 0 0 0,0 1 0 0 0,1 1 0 0 0,-9 3 0 0 0,-15 5 0 0 0,-2-3 0 0 0,1-3 0 0 0,-1 0 0 0 0,0-2 0 0 0,-55-2 0 0 0,40 0 0 0 0,-52 6 0 0 0,-30 16 0 0 0,-19 2 0 0 0,115-21 0 0 0,-1-2 0 0 0,-51-2 0 0 0,25-8 0 0 0,0-2 0 0 0,-68-20 0 0 0,116 27 0 0 0,-12-2 0 0 0,0 2 0 0 0,0 1 0 0 0,-35 1 0 0 0,22 0 0 0 0,0 1-65 0 0,1 2-1 0 0,0 1 1 0 0,0 2-1 0 0,0 1 1 0 0,1 2-1 0 0,0 1 1 0 0,0 2-1 0 0,1 1 1 0 0,-48 25-1 0 0,-10 10-2783 0 0,40-20 1153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0:25.419"/>
    </inkml:context>
    <inkml:brush xml:id="br0">
      <inkml:brushProperty name="width" value="0.1" units="cm"/>
      <inkml:brushProperty name="height" value="0.1" units="cm"/>
      <inkml:brushProperty name="color" value="#66CC00"/>
    </inkml:brush>
  </inkml:definitions>
  <inkml:trace contextRef="#ctx0" brushRef="#br0">2839 188 1495 0 0,'-1'-1'28'0'0,"0"1"-1"0"0,0-1 1 0 0,-1 0-1 0 0,1 1 1 0 0,0-1-1 0 0,0 1 1 0 0,0-1-1 0 0,0 1 1 0 0,-1-1-1 0 0,1 1 1 0 0,0 0-1 0 0,0 0 0 0 0,-3-1 1 0 0,-8-1 917 0 0,-33-18 1540 0 0,28 12-1354 0 0,0 1-1 0 0,-29-8 1 0 0,25 11-684 0 0,-1 1 0 0 0,0 0 0 0 0,-28 1 0 0 0,-66 9 319 0 0,106-6-703 0 0,-27 0 451 0 0,0-2 0 0 0,-55-8-1 0 0,18 2 414 0 0,-35-3-39 0 0,28 1-633 0 0,0 4-1 0 0,-82 6 1 0 0,-63 29 473 0 0,-86 27 4 0 0,44-27 376 0 0,243-29-1071 0 0,-152 2 454 0 0,85-16-244 0 0,48 5-152 0 0,26 5 7 0 0,-34-13 1 0 0,5 2-12 0 0,22 7-68 0 0,-1-1 1 0 0,-34-16-1 0 0,-30-9 110 0 0,33 13-27 0 0,4 1 21 0 0,-103-22-1 0 0,130 40-77 0 0,13 2 46 0 0,18 5-95 0 0,7 1 0 0 0,79 14 100 0 0,138 14 0 0 0,-223-34-100 0 0,252 16 64 0 0,-199-18 23 0 0,80-11-1 0 0,-111 9-71 0 0,187-11 131 0 0,-2 28-136 0 0,-107-5-10 0 0,131 4 0 0 0,-77 3 64 0 0,-141-11-64 0 0,0 0 0 0 0,-1 0 0 0 0,1 2 0 0 0,-1 0 0 0 0,24 14 0 0 0,-21-8 2 0 0,-17-10 2 0 0,-1-1 0 0 0,1 0 1 0 0,0 0-1 0 0,-1 0 0 0 0,1 0 1 0 0,0 0-1 0 0,0-1 0 0 0,1 1 1 0 0,-1-1-1 0 0,0 0 0 0 0,5 0 1 0 0,-8-1 3 0 0,20-1-10 0 0,-15-2 14 0 0,-12-4 44 0 0,0 3-48 0 0,-1 1 0 0 0,1 0 0 0 0,-1 0 0 0 0,0 0 0 0 0,0 1 0 0 0,0 0 0 0 0,-13-2 0 0 0,-1 2 24 0 0,-31 0 0 0 0,-221 20-5 0 0,82-3 3 0 0,132-12-22 0 0,-74-8-1 0 0,-320-24-7 0 0,397 28-350 0 0,-70 8 0 0 0,102-4-114 0 0,0 1-1 0 0,0 1 0 0 0,1 1 1 0 0,-1 1-1 0 0,-30 14 0 0 0,24-6-5919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0:30.432"/>
    </inkml:context>
    <inkml:brush xml:id="br0">
      <inkml:brushProperty name="width" value="0.1" units="cm"/>
      <inkml:brushProperty name="height" value="0.1" units="cm"/>
      <inkml:brushProperty name="color" value="#66CC00"/>
    </inkml:brush>
  </inkml:definitions>
  <inkml:trace contextRef="#ctx0" brushRef="#br0">1994 57 2303 0 0,'-16'-5'1688'0'0,"13"4"-1329"0"0,1 0-1 0 0,0 1 1 0 0,0-1 0 0 0,-1 0-1 0 0,1 0 1 0 0,0 0-1 0 0,0-1 1 0 0,0 1-1 0 0,-3-3 1 0 0,-2-1 38 0 0,0 1 1 0 0,0-1 0 0 0,-1 1-1 0 0,0 1 1 0 0,0-1 0 0 0,0 1 0 0 0,0 1-1 0 0,0 0 1 0 0,-1 0 0 0 0,1 0-1 0 0,-1 1 1 0 0,-13 0 0 0 0,-12 1 55 0 0,-60 7 1 0 0,87-6-437 0 0,-74 9 53 0 0,-107 10 86 0 0,167-19-100 0 0,-141 13 669 0 0,122-9-443 0 0,-78 21 0 0 0,77-14-223 0 0,0-2-1 0 0,-55 6 1 0 0,71-14 142 0 0,0-1 0 0 0,0-1 0 0 0,-1-1 0 0 0,1-1-1 0 0,-29-6 1 0 0,-184-47 2381 0 0,140 41-2116 0 0,60 10-182 0 0,-59-14 0 0 0,74 12-160 0 0,1 1 0 0 0,-1 2 0 0 0,0 0 0 0 0,-28 0 0 0 0,47 2-128 0 0,1 1 0 0 0,-1 0 0 0 0,0 0-1 0 0,1 0 1 0 0,-1 0 0 0 0,1 1 0 0 0,-1 0 0 0 0,1-1-1 0 0,-1 1 1 0 0,1 1 0 0 0,-1-1 0 0 0,1 0 0 0 0,0 1 0 0 0,0 0-1 0 0,0-1 1 0 0,0 1 0 0 0,0 0 0 0 0,0 1 0 0 0,0-1-1 0 0,-3 5 1 0 0,-24 27-1990 0 0,13-16 792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0:31.210"/>
    </inkml:context>
    <inkml:brush xml:id="br0">
      <inkml:brushProperty name="width" value="0.1" units="cm"/>
      <inkml:brushProperty name="height" value="0.1" units="cm"/>
      <inkml:brushProperty name="color" value="#66CC00"/>
    </inkml:brush>
  </inkml:definitions>
  <inkml:trace contextRef="#ctx0" brushRef="#br0">3277 5 7455 0 0,'-3'-1'92'0'0,"-1"0"-1"0"0,1 0 1 0 0,-1 0-1 0 0,0 1 1 0 0,1 0-1 0 0,-1 0 1 0 0,0 0-1 0 0,1 0 1 0 0,-7 1-1 0 0,-37 10 271 0 0,21-5 25 0 0,-33 7-30 0 0,-122 22 742 0 0,131-28-343 0 0,-83 2 0 0 0,-196 5 2083 0 0,184 3-2467 0 0,99-10-130 0 0,0-1 0 0 0,0-3 0 0 0,-80-4 0 0 0,-58-16 1070 0 0,144 16-1171 0 0,1 2 1 0 0,0 1-1 0 0,0 2 0 0 0,0 2 1 0 0,1 2-1 0 0,-43 13 0 0 0,-66 10-7 0 0,-4 1 28 0 0,-196 70 46 0 0,312-91-140 0 0,0-1 0 0 0,-1-3 0 0 0,0 0 0 0 0,0-2 0 0 0,0-2 0 0 0,-1-2 0 0 0,-43-3 0 0 0,-154-36 683 0 0,191 30-630 0 0,29 5-83 0 0,0 1-1 0 0,0 1 1 0 0,0 0-1 0 0,0 1 0 0 0,-25 2 1 0 0,31 0-122 0 0,1-1 0 0 0,-1 1 0 0 0,1 0 1 0 0,0 1-1 0 0,0-1 0 0 0,0 1 0 0 0,0 1 0 0 0,0 0 0 0 0,0 0 0 0 0,1 0 1 0 0,0 0-1 0 0,-8 8 0 0 0,-7 10-4679 0 0,0 3-1617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0:29.298"/>
    </inkml:context>
    <inkml:brush xml:id="br0">
      <inkml:brushProperty name="width" value="0.1" units="cm"/>
      <inkml:brushProperty name="height" value="0.1" units="cm"/>
      <inkml:brushProperty name="color" value="#F4F91B"/>
    </inkml:brush>
  </inkml:definitions>
  <inkml:trace contextRef="#ctx0" brushRef="#br0">293 1728 1375 0 0,'3'-2'229'0'0,"-1"-1"-1"0"0,-1 1 1 0 0,1-1-1 0 0,0 0 1 0 0,-1 1-1 0 0,1-1 1 0 0,-1 0-1 0 0,0 0 1 0 0,0 0-1 0 0,0 0 1 0 0,0 0-1 0 0,0 0 1 0 0,-1 0-1 0 0,1 0 1 0 0,-1 0-1 0 0,0-4 1 0 0,-1-5 1108 0 0,0 0 1 0 0,-5-22-1 0 0,4 24-635 0 0,2 8-623 0 0,0 0 1 0 0,0 1-1 0 0,0-1 0 0 0,0 0 0 0 0,1 0 1 0 0,-1 1-1 0 0,1-1 0 0 0,-1 0 1 0 0,1 1-1 0 0,-1-1 0 0 0,1 1 0 0 0,0-1 1 0 0,0 1-1 0 0,0-1 0 0 0,0 1 1 0 0,0-1-1 0 0,0 1 0 0 0,0 0 0 0 0,0-1 1 0 0,1 1-1 0 0,1-2 0 0 0,0 1-6 0 0,0 0 0 0 0,0 0 0 0 0,-1 0-1 0 0,1 0 1 0 0,1 1 0 0 0,-1-1 0 0 0,0 1-1 0 0,0 0 1 0 0,6-2 0 0 0,-6 3-35 0 0,-1 0 1 0 0,1 0-1 0 0,-1 1 1 0 0,1-1-1 0 0,-1 1 0 0 0,0-1 1 0 0,1 1-1 0 0,3 1 1 0 0,17 4 360 0 0,45-12 1400 0 0,-51 4-1327 0 0,1 0 1 0 0,0 1-1 0 0,22 2 0 0 0,-20 1-281 0 0,83 6 870 0 0,-100-7-1000 0 0,1-1-1 0 0,0 1 1 0 0,0 0-1 0 0,-1 0 1 0 0,1 0-1 0 0,0 1 1 0 0,5 2-1 0 0,-5-2-31 0 0,-1 0-1 0 0,1-1 0 0 0,0 1 1 0 0,-1-1-1 0 0,1 0 0 0 0,0 0 1 0 0,7 0-1 0 0,2 0 47 0 0,1 0 0 0 0,20 5 1 0 0,-21-3 47 0 0,0 0 1 0 0,22 0 0 0 0,3-1 113 0 0,-27 0-170 0 0,0-2-1 0 0,20 0 0 0 0,-2 2-4 0 0,-25-2-46 0 0,1 1 1 0 0,0-1-1 0 0,-1 1 1 0 0,9-2-1 0 0,-9 1-8 0 0,31-6 161 0 0,-1 2 1 0 0,60 2-1 0 0,-38 6-121 0 0,33 2-16 0 0,-66-7 20 0 0,0 2 0 0 0,0 0 0 0 0,0 2 0 0 0,29 6 0 0 0,-16-1 13 0 0,62 5-1 0 0,-24-4 1 0 0,-36-6-19 0 0,0-1 1 0 0,56-5-1 0 0,-92 3-47 0 0,191-17 221 0 0,176 19 22 0 0,-299-3-198 0 0,124-16 0 0 0,34-2 14 0 0,-96 14-20 0 0,-62 2 13 0 0,80 5 0 0 0,2 5 81 0 0,-40-6-94 0 0,-61-1-1 0 0,269 5 208 0 0,-304-5-244 0 0,72 1 62 0 0,125-16 1 0 0,-146 6 2 0 0,0 3 0 0 0,1 4 0 0 0,106 9 0 0 0,-67-6 95 0 0,-57-2-130 0 0,-34 0-13 0 0,-1 0 0 0 0,0-2 1 0 0,16-3-1 0 0,-13 2 9 0 0,28-3 1 0 0,-1 4-28 0 0,0 3 0 0 0,0 1 0 0 0,69 12 0 0 0,-49-4 64 0 0,-35-1-64 0 0,-1-1 0 0 0,33 14 0 0 0,-59-20 0 0 0,40 16 0 0 0,0-1 0 0 0,74 16 0 0 0,-74-26 0 0 0,1-2 0 0 0,-1-2 0 0 0,1-1 0 0 0,0-3 0 0 0,-1-2 0 0 0,1-1 0 0 0,63-17 0 0 0,-28 4 14 0 0,88-23 47 0 0,-155 36-46 0 0,0 0 1 0 0,23-12-1 0 0,-13 5-8 0 0,14-9 17 0 0,-2 0 0 0 0,36-31-1 0 0,-63 47-19 0 0,22-20 19 0 0,-1-1 1 0 0,-1-2-1 0 0,-1 0 1 0 0,38-56-1 0 0,-53 68-14 0 0,-1-1 0 0 0,-1 0 0 0 0,0-1 0 0 0,-2 0 0 0 0,0 0 0 0 0,-1 0 0 0 0,0-1 0 0 0,-2 0 0 0 0,0 0 0 0 0,-1-1 0 0 0,-1 1 0 0 0,-1-29 0 0 0,-2 23-8 0 0,-1 0 0 0 0,-1 1 0 0 0,-1-1 0 0 0,-1 1 0 0 0,-1-1 1 0 0,-2 1-1 0 0,0 1 0 0 0,-1 0 0 0 0,-16-28 0 0 0,5 15-1 0 0,2-2 0 0 0,1 0 0 0 0,2 0 0 0 0,2-1 0 0 0,-10-51 0 0 0,-12-31 0 0 0,29 92 0 0 0,-1-7 0 0 0,-1 1 0 0 0,-18-50 0 0 0,23 78-4 0 0,0 0 0 0 0,0 1-1 0 0,-1 0 1 0 0,0-1 0 0 0,0 1-1 0 0,-1 1 1 0 0,0-1 0 0 0,0 1-1 0 0,0 0 1 0 0,0 0 0 0 0,-8-5-1 0 0,5 4 1 0 0,-1 1-1 0 0,-1 0 0 0 0,1 1 0 0 0,0 0 0 0 0,-1 0 1 0 0,0 1-1 0 0,-11-2 0 0 0,-12 0-4 0 0,-1 1-1 0 0,0 2 1 0 0,-60 3 0 0 0,78 0 8 0 0,-282 28-53 0 0,32-1 44 0 0,54-33 10 0 0,-2 1 0 0 0,105 11 0 0 0,12 0 0 0 0,-133-7 0 0 0,141-7 0 0 0,-160-6 0 0 0,81 21 0 0 0,119-6 0 0 0,1-2 0 0 0,-1-2 0 0 0,1-2 0 0 0,-88-20 0 0 0,62 10 0 0 0,0 3 0 0 0,-112-2 0 0 0,7 4 0 0 0,-43-2 0 0 0,148 10 0 0 0,-74 10 0 0 0,-235 39 0 0 0,219-42 0 0 0,76-5 0 0 0,-290 40 0 0 0,301-34 0 0 0,0-3 0 0 0,-121-10 0 0 0,86 1 0 0 0,30 6 31 0 0,-125 18-1 0 0,110-7-27 0 0,86-11-3 0 0,-23 3 0 0 0,-56-2 0 0 0,-263-10 0 0 0,315 6 0 0 0,0 2 0 0 0,0 1 0 0 0,1 1 0 0 0,-67 14 0 0 0,94-13 0 0 0,0-1 0 0 0,1 1 0 0 0,-1 1 0 0 0,1 0 0 0 0,0 0 0 0 0,0 1 0 0 0,1 0 0 0 0,-1 0 0 0 0,1 1 0 0 0,0 0 0 0 0,1 1 0 0 0,-1-1 0 0 0,-10 14 0 0 0,4 2-12 0 0,0 0 1 0 0,2 1-1 0 0,1 1 0 0 0,-13 37 1 0 0,16-40 5 0 0,1-3 1 0 0,2 1-1 0 0,0 0 1 0 0,2 1-1 0 0,0-1 1 0 0,-1 35-1 0 0,4-14-9 0 0,10 73-1 0 0,7-20 16 0 0,5 37 0 0 0,-8 147-2350 0 0,-14-224 308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0:40.818"/>
    </inkml:context>
    <inkml:brush xml:id="br0">
      <inkml:brushProperty name="width" value="0.1" units="cm"/>
      <inkml:brushProperty name="height" value="0.1" units="cm"/>
      <inkml:brushProperty name="color" value="#F4F91B"/>
    </inkml:brush>
  </inkml:definitions>
  <inkml:trace contextRef="#ctx0" brushRef="#br0">1927 1482 1583 0 0,'-2'-4'457'0'0,"0"0"-1"0"0,0-1 0 0 0,-1 1 0 0 0,1 0 0 0 0,-1 0 0 0 0,0 0 0 0 0,0 0 0 0 0,-1 1 0 0 0,1-1 0 0 0,-1 1 1 0 0,0 0-1 0 0,-6-4 0 0 0,10 6-373 0 0,-1-1-1 0 0,1 1 1 0 0,-1 0 0 0 0,1 0 0 0 0,-1-1 0 0 0,1 1 0 0 0,0 0 0 0 0,0-1 0 0 0,-1 1-1 0 0,1 0 1 0 0,0-1 0 0 0,0 1 0 0 0,1-1 0 0 0,-1 1 0 0 0,0 0 0 0 0,0-1 0 0 0,1-1-1 0 0,-1 0 383 0 0,3 5 114 0 0,-3-2-558 0 0,0 1 1 0 0,1-1-1 0 0,-1 1 0 0 0,0-1 1 0 0,1 1-1 0 0,-1-1 1 0 0,0 0-1 0 0,1 1 0 0 0,-1-1 1 0 0,1 0-1 0 0,-1 0 1 0 0,1 1-1 0 0,-1-1 0 0 0,1 0 1 0 0,-1 0-1 0 0,1 1 1 0 0,-1-1-1 0 0,1 0 0 0 0,-1 0 1 0 0,1 0-1 0 0,-1 0 1 0 0,1 0-1 0 0,-1 0 0 0 0,1 0 1 0 0,-1 0-1 0 0,1 0 1 0 0,-1 0-1 0 0,1 0 0 0 0,-1 0 1 0 0,1 0-1 0 0,0-1 1 0 0,-1 1-1 0 0,1 0 0 0 0,3-10 987 0 0,-4 9-987 0 0,0 0 10 0 0,1 0 0 0 0,-1 1-1 0 0,0-1 1 0 0,0 0 0 0 0,0 1 0 0 0,1-1 0 0 0,-1 0 0 0 0,0 1 0 0 0,1-1 0 0 0,-1 0 0 0 0,0 1 0 0 0,1-1 0 0 0,-1 1 0 0 0,1-1 0 0 0,-1 1 0 0 0,1-1 0 0 0,-1 1 0 0 0,1-1 0 0 0,0 0 0 0 0,4-2 105 0 0,2-4 92 0 0,0 0-1 0 0,-1-1 1 0 0,0 1-1 0 0,0-2 0 0 0,0 1 1 0 0,8-18-1 0 0,-11 20-88 0 0,7-14 221 0 0,-1 0 0 0 0,8-23 0 0 0,-16 37-259 0 0,0-1 0 0 0,0 1-1 0 0,-1-1 1 0 0,0-12 0 0 0,2-17 264 0 0,0 27-353 0 0,0 2 39 0 0,0 0 1 0 0,-1 0-1 0 0,0 0 0 0 0,0 1 1 0 0,-1-1-1 0 0,0 0 0 0 0,0 0 0 0 0,-1 0 1 0 0,0 0-1 0 0,-2-10 0 0 0,0 8 24 0 0,0-1-1 0 0,1 0 1 0 0,0 1-1 0 0,1-1 1 0 0,0 0-1 0 0,0 0 1 0 0,1 0-1 0 0,0 0 1 0 0,1 0-1 0 0,0 0 1 0 0,1 0-1 0 0,0 1 1 0 0,0-1-1 0 0,1 0 1 0 0,6-14-1 0 0,-7 20-62 0 0,0 0 0 0 0,0 0 0 0 0,-1 0-1 0 0,1 0 1 0 0,-1-1 0 0 0,0 1 0 0 0,-1 0-1 0 0,1-1 1 0 0,-1 1 0 0 0,0-1 0 0 0,0 1 0 0 0,0-1-1 0 0,0 1 1 0 0,-1 0 0 0 0,0-1 0 0 0,0 1-1 0 0,0 0 1 0 0,0-1 0 0 0,-1 1 0 0 0,0 0 0 0 0,0 0-1 0 0,0 0 1 0 0,-3-4 0 0 0,3 4 4 0 0,0 0 1 0 0,0-1-1 0 0,0 1 0 0 0,0-1 1 0 0,0 0-1 0 0,1 0 0 0 0,0 0 1 0 0,0 1-1 0 0,0-1 0 0 0,1 0 1 0 0,0 0-1 0 0,0 0 1 0 0,0 0-1 0 0,2-8 0 0 0,-2 5-16 0 0,0 0 0 0 0,-1-1 0 0 0,0 1 0 0 0,0 0 0 0 0,-3-8 0 0 0,-1-9 0 0 0,-6-25 68 0 0,8 41-46 0 0,0 0 0 0 0,1 0 0 0 0,0-1 1 0 0,1 1-1 0 0,0-1 0 0 0,0 1 0 0 0,1-15 1 0 0,1 13-1 0 0,0 1 0 0 0,-1-1 0 0 0,-2-14 0 0 0,1 16 21 0 0,0-1-1 0 0,1 1 1 0 0,0-1-1 0 0,2-15 1 0 0,-1 21-39 0 0,-1 0 1 0 0,0-1-1 0 0,0 1 1 0 0,0 0-1 0 0,-1 0 1 0 0,1 0-1 0 0,-1 0 1 0 0,0 0-1 0 0,0 0 1 0 0,-1 0 0 0 0,1 1-1 0 0,-1-1 1 0 0,0 0-1 0 0,0 1 1 0 0,0-1-1 0 0,0 1 1 0 0,-1-1-1 0 0,1 1 1 0 0,-1 0-1 0 0,0 0 1 0 0,0 0-1 0 0,0 1 1 0 0,0-1-1 0 0,0 1 1 0 0,-7-4-1 0 0,4 3-4 0 0,1 0 0 0 0,-1 0 0 0 0,1 0 0 0 0,-6-6 0 0 0,7 6 0 0 0,1 1 0 0 0,-1-1 0 0 0,0 1 0 0 0,0-1 0 0 0,0 1 0 0 0,0 0 0 0 0,-1 0 0 0 0,1 1 0 0 0,-7-2 0 0 0,8 2 0 0 0,0 1 0 0 0,1-1 0 0 0,-1 0 0 0 0,0 0 0 0 0,1 0 0 0 0,-1 0 0 0 0,1 0 0 0 0,0 0 0 0 0,-1-1 0 0 0,1 1 0 0 0,0-1 0 0 0,0 0 0 0 0,-3-2 0 0 0,1 0 0 0 0,0-1 0 0 0,1 0 0 0 0,-1-1 0 0 0,-2-5 0 0 0,-11-16 11 0 0,15 25-6 0 0,0-1-1 0 0,-1 1 1 0 0,0 0 0 0 0,1 0-1 0 0,-1 0 1 0 0,0 0 0 0 0,0 0 0 0 0,0 0-1 0 0,0 1 1 0 0,-1-1 0 0 0,-3 0-1 0 0,3 0-4 0 0,-1 1-1 0 0,1-1 1 0 0,-1-1-1 0 0,1 1 1 0 0,-6-5-1 0 0,-1 0 19 0 0,0 0 1 0 0,0 1-1 0 0,-1 0 0 0 0,0 0 0 0 0,-19-5 1 0 0,2 1-1 0 0,13 4-12 0 0,0 1 0 0 0,0 1 0 0 0,0 0-1 0 0,-1 1 1 0 0,0 1 0 0 0,0 1 0 0 0,1 0 0 0 0,-1 1 0 0 0,0 1-1 0 0,-31 5 1 0 0,15-1-3 0 0,1-1 0 0 0,-1-1-1 0 0,-57-3 1 0 0,-37-10 178 0 0,79 3-142 0 0,31 5-16 0 0,0-1-1 0 0,1 2 0 0 0,-24 1 0 0 0,30 0-22 0 0,0 0 0 0 0,-16-3 0 0 0,-9 0 0 0 0,-7 5 0 0 0,0 2 0 0 0,-62 13 0 0 0,69-9 0 0 0,1 2 0 0 0,-1 1 0 0 0,2 2 0 0 0,-1 2 0 0 0,-41 24 0 0 0,7-3 0 0 0,-33 21 0 0 0,70-34 0 0 0,21-15 0 0 0,0 0 0 0 0,-13 7 0 0 0,7-6-5 0 0,0 0-1 0 0,-27 22 0 0 0,38-26 2 0 0,-1 0 0 0 0,1 0-1 0 0,0 0 1 0 0,1 1 0 0 0,-1-1 0 0 0,1 1-1 0 0,0 0 1 0 0,1 0 0 0 0,0 1-1 0 0,-4 8 1 0 0,0 6 4 0 0,2 1 0 0 0,0 0 0 0 0,1 0 0 0 0,2 0 0 0 0,0 0 0 0 0,1 1 0 0 0,1-1 0 0 0,1 0 0 0 0,5 26 0 0 0,9 70 0 0 0,-4-27-7 0 0,0 4 142 0 0,-4-54-40 0 0,-4-22-81 0 0,1 1 0 0 0,8 27-1 0 0,33 83 179 0 0,-41-124-177 0 0,-1 0-1 0 0,1 0 0 0 0,1 0 1 0 0,-1 0-1 0 0,1-1 1 0 0,0 0-1 0 0,0 0 1 0 0,0 0-1 0 0,1-1 1 0 0,9 6-1 0 0,20 19 43 0 0,-20-16-37 0 0,1 0-1 0 0,1-1 0 0 0,-1 0 1 0 0,2-2-1 0 0,0 0 1 0 0,21 9-1 0 0,-27-16-5 0 0,-1 1 1 0 0,1-1-1 0 0,0-1 0 0 0,12 2 0 0 0,-12-3 3 0 0,-1 1 0 0 0,1 0 0 0 0,21 8 0 0 0,-13-3-7 0 0,-1-1 0 0 0,1-2 0 0 0,-1 1 0 0 0,30 1 0 0 0,-5 0-7 0 0,-22-1-3 0 0,0 0 0 0 0,40 17 0 0 0,5 1 0 0 0,-17-10 32 0 0,79 10 0 0 0,-100-16-32 0 0,-24-5 0 0 0,0-1 0 0 0,1 1 0 0 0,-1-1 0 0 0,1-1 0 0 0,5 1 0 0 0,7-1 3 0 0,-3 0 8 0 0,1 0-1 0 0,-1 0 0 0 0,1 2 0 0 0,-1 0 0 0 0,20 5 0 0 0,23 8-10 0 0,-53-14 6 0 0,1-1 0 0 0,0 0 0 0 0,0 0-1 0 0,-1 0 1 0 0,1-1 0 0 0,0 0 0 0 0,-1 0 0 0 0,11-4-1 0 0,6-1 7 0 0,-17 5-12 0 0,0 0 0 0 0,0 1 0 0 0,0-1 0 0 0,0 1 0 0 0,1 0 0 0 0,-1 0 0 0 0,5 1 0 0 0,-4 0 4 0 0,0-1 0 0 0,0 0 1 0 0,0-1-1 0 0,0 1 0 0 0,0-1 0 0 0,0-1 0 0 0,0 1 0 0 0,7-3 1 0 0,-7 2 0 0 0,1 0 0 0 0,1 0 1 0 0,-1 1-1 0 0,12-1 0 0 0,5 7-5 0 0,-22-4 0 0 0,1 0 0 0 0,-1-1 0 0 0,0 1 0 0 0,1 0 0 0 0,-1-1 0 0 0,1 0 0 0 0,-1 1 0 0 0,0-1 0 0 0,1 0 0 0 0,-1 0 0 0 0,5-1 0 0 0,17-2 15 0 0,-22 3-11 0 0,0 0-1 0 0,0 0 0 0 0,1 0 0 0 0,-1-1 1 0 0,0 1-1 0 0,0 0 0 0 0,0-1 1 0 0,1 0-1 0 0,-1 1 0 0 0,0-1 1 0 0,0 0-1 0 0,0 0 0 0 0,0 0 1 0 0,0-1-1 0 0,-1 1 0 0 0,1 0 1 0 0,2-3-1 0 0,0-2 94 0 0,0 0 1 0 0,0 0-1 0 0,-1 0 0 0 0,0 0 1 0 0,0-1-1 0 0,-1 0 0 0 0,0 1 1 0 0,0-1-1 0 0,1-9 0 0 0,-1-6 55 0 0,-5 17-101 0 0,-3 13-46 0 0,-9 18-60 0 0,-22 42-1427 0 0,20-27-37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33.460"/>
    </inkml:context>
    <inkml:brush xml:id="br0">
      <inkml:brushProperty name="width" value="0.1" units="cm"/>
      <inkml:brushProperty name="height" value="0.1" units="cm"/>
      <inkml:brushProperty name="color" value="#F4F91B"/>
    </inkml:brush>
  </inkml:definitions>
  <inkml:trace contextRef="#ctx0" brushRef="#br0">4196 19 4287 0 0,'-11'-9'389'0'0,"11"8"-349"0"0,-1 0 0 0 0,1 1 0 0 0,-1-1 1 0 0,1 1-1 0 0,-1-1 0 0 0,0 1 0 0 0,1-1 1 0 0,-1 1-1 0 0,0-1 0 0 0,1 1 0 0 0,-1 0 1 0 0,0-1-1 0 0,0 1 0 0 0,1 0 0 0 0,-1-1 1 0 0,0 1-1 0 0,0 0 0 0 0,1 0 0 0 0,-3 0 1 0 0,-16-1 1035 0 0,14 1-983 0 0,0-1 1 0 0,1 1-1 0 0,-1 0 0 0 0,0 1 1 0 0,1-1-1 0 0,-1 1 0 0 0,-8 2 0 0 0,-205 64 3123 0 0,166-54-2570 0 0,-1-2-1 0 0,-67 4 0 0 0,-10 1 61 0 0,25-2-465 0 0,-22 9-32 0 0,72-10-54 0 0,-6-1-15 0 0,2 1 23 0 0,-74 6-1 0 0,-321 32 78 0 0,372-37-190 0 0,-1-3 0 0 0,-1-4 0 0 0,-159-8 0 0 0,45 0 25 0 0,174 2-86 0 0,-267 19 129 0 0,116-8-108 0 0,97-8 174 0 0,-118-10 1 0 0,25-1 46 0 0,-261-18 654 0 0,336 17-812 0 0,52 6-103 0 0,1 2 1 0 0,0 3 0 0 0,0 0 0 0 0,0 3 0 0 0,-75 20 0 0 0,68-10-154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27.614"/>
    </inkml:context>
    <inkml:brush xml:id="br0">
      <inkml:brushProperty name="width" value="0.1" units="cm"/>
      <inkml:brushProperty name="height" value="0.1" units="cm"/>
      <inkml:brushProperty name="color" value="#E71224"/>
    </inkml:brush>
  </inkml:definitions>
  <inkml:trace contextRef="#ctx0" brushRef="#br0">1592 16 455 0 0,'0'-1'7'0'0,"0"0"0"0"0,-1 0 0 0 0,1 0 0 0 0,0 0 0 0 0,-1 1 0 0 0,1-1 0 0 0,-1 0 0 0 0,0 0 0 0 0,1 1 0 0 0,-1-1 0 0 0,1 0 0 0 0,-1 1 0 0 0,0-1 0 0 0,0 0 0 0 0,1 1 0 0 0,-1-1 0 0 0,0 1 0 0 0,0 0 0 0 0,0-1 0 0 0,0 1 0 0 0,1 0 0 0 0,-1-1 0 0 0,0 1 0 0 0,0 0 0 0 0,0 0 0 0 0,0 0 0 0 0,-2-1 0 0 0,-31 3 450 0 0,18 0-486 0 0,-84 3 118 0 0,-125 4 2821 0 0,134-5-1754 0 0,-111 19-1 0 0,9 1-328 0 0,148-21-510 0 0,-1-2 0 0 0,-58-6 0 0 0,-125-8 411 0 0,192 14-839 0 0,1 2 0 0 0,0 1 1 0 0,0 2-1 0 0,-45 13 0 0 0,22-2-2863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34.066"/>
    </inkml:context>
    <inkml:brush xml:id="br0">
      <inkml:brushProperty name="width" value="0.1" units="cm"/>
      <inkml:brushProperty name="height" value="0.1" units="cm"/>
      <inkml:brushProperty name="color" value="#F4F91B"/>
    </inkml:brush>
  </inkml:definitions>
  <inkml:trace contextRef="#ctx0" brushRef="#br0">1815 256 1839 0 0,'-1'-2'60'0'0,"0"-2"40"0"0,-1 0 1 0 0,0-1-1 0 0,0 1 0 0 0,0 0 1 0 0,0 0-1 0 0,-1 0 0 0 0,0 1 0 0 0,0-1 1 0 0,0 1-1 0 0,-6-7 0 0 0,7 9 288 0 0,0 1-1 0 0,0-1 1 0 0,-1 0 0 0 0,1 1-1 0 0,0 0 1 0 0,0-1-1 0 0,0 1 1 0 0,0 0 0 0 0,-3 0-1 0 0,-6 0-167 0 0,-79-3 234 0 0,1 0-272 0 0,50-2 355 0 0,-1-2 1 0 0,-43-14-1 0 0,-73-33 1307 0 0,2 2-659 0 0,127 45-963 0 0,-1 1 0 0 0,0 1-1 0 0,-41-2 1 0 0,-88 7 228 0 0,94 1-329 0 0,-93-9 1 0 0,122 4-104 0 0,-155-15 110 0 0,166 18-114 0 0,0 2 0 0 0,-1 0 0 0 0,1 1 0 0 0,1 2 0 0 0,-1 0 0 0 0,-25 9 0 0 0,40-11-31 0 0,-55 21-639 0 0,21-5-2705 0 0,-3 5-1005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35.774"/>
    </inkml:context>
    <inkml:brush xml:id="br0">
      <inkml:brushProperty name="width" value="0.1" units="cm"/>
      <inkml:brushProperty name="height" value="0.1" units="cm"/>
      <inkml:brushProperty name="color" value="#F4F91B"/>
    </inkml:brush>
  </inkml:definitions>
  <inkml:trace contextRef="#ctx0" brushRef="#br0">2107 57 943 0 0,'-3'0'221'0'0,"0"1"-1"0"0,0-1 0 0 0,0 1 0 0 0,-1-1 0 0 0,1 1 0 0 0,0 0 0 0 0,-5 3 0 0 0,7-4-67 0 0,-1 1-1 0 0,1 0 1 0 0,-1 0-1 0 0,0-1 0 0 0,1 1 1 0 0,-1-1-1 0 0,0 1 1 0 0,1-1-1 0 0,-1 0 0 0 0,0 0 1 0 0,0 0-1 0 0,1 0 0 0 0,-1 0 1 0 0,0 0-1 0 0,0 0 1 0 0,1-1-1 0 0,-4 0 0 0 0,-7-3 375 0 0,-1 0 0 0 0,0 0 0 0 0,0 2 0 0 0,0-1 0 0 0,-18 0 0 0 0,-67 4 821 0 0,31 2-866 0 0,-488-2 2988 0 0,228-27-2263 0 0,62 1-366 0 0,214 24-48 0 0,0 1 0 0 0,0 3 0 0 0,-62 12 0 0 0,-36 18-479 0 0,2 8-3587 0 0,72-19-2738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38.458"/>
    </inkml:context>
    <inkml:brush xml:id="br0">
      <inkml:brushProperty name="width" value="0.1" units="cm"/>
      <inkml:brushProperty name="height" value="0.1" units="cm"/>
      <inkml:brushProperty name="color" value="#F4F91B"/>
    </inkml:brush>
  </inkml:definitions>
  <inkml:trace contextRef="#ctx0" brushRef="#br0">1954 175 4575 0 0,'-7'0'86'0'0,"1"-1"-1"0"0,-1 0 0 0 0,1-1 0 0 0,-10-3 0 0 0,-4-1 601 0 0,-180-52 2347 0 0,-14-3-1560 0 0,165 51-1078 0 0,-1 2 0 0 0,1 3-1 0 0,-1 1 1 0 0,-73 5 0 0 0,-203-8 959 0 0,196 0-625 0 0,-148 11 0 0 0,250-2-972 0 0,-185 20 1006 0 0,74 6-5347 0 0,97-15-108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39.360"/>
    </inkml:context>
    <inkml:brush xml:id="br0">
      <inkml:brushProperty name="width" value="0.1" units="cm"/>
      <inkml:brushProperty name="height" value="0.1" units="cm"/>
      <inkml:brushProperty name="color" value="#F4F91B"/>
    </inkml:brush>
  </inkml:definitions>
  <inkml:trace contextRef="#ctx0" brushRef="#br0">2565 94 2303 0 0,'-3'-6'68'0'0,"2"5"-52"0"0,1-1-1 0 0,-1 1 1 0 0,1 0-1 0 0,-1 0 1 0 0,1 0-1 0 0,-1 0 1 0 0,0 0-1 0 0,1 0 1 0 0,-1 1-1 0 0,0-1 1 0 0,0 0-1 0 0,0 0 1 0 0,0 0-1 0 0,1 1 1 0 0,-1-1-1 0 0,0 0 1 0 0,0 1-1 0 0,-1-1 1 0 0,1 1-1 0 0,-2-1 1 0 0,-25 5 4484 0 0,0 4-3546 0 0,22-5-1000 0 0,-1 0 0 0 0,0-1-1 0 0,-1-1 1 0 0,1 1 0 0 0,0-1-1 0 0,0 0 1 0 0,-8-1 0 0 0,-88-12 898 0 0,76 7-587 0 0,-1 2 0 0 0,1 0 0 0 0,-1 2 0 0 0,0 1 0 0 0,-34 4 0 0 0,-11 7-23 0 0,-70 14 68 0 0,84-11-55 0 0,-110 12 0 0 0,132-24-58 0 0,-1-1 1 0 0,0-2-1 0 0,0-1 0 0 0,-42-9 0 0 0,-39-13 376 0 0,-127-21 453 0 0,49 16-448 0 0,-46-5-219 0 0,184 29-347 0 0,0 2-1 0 0,-68 7 1 0 0,-74 18-1070 0 0,109-10-2141 0 0,-10-1-1355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41.399"/>
    </inkml:context>
    <inkml:brush xml:id="br0">
      <inkml:brushProperty name="width" value="0.1" units="cm"/>
      <inkml:brushProperty name="height" value="0.1" units="cm"/>
      <inkml:brushProperty name="color" value="#F4F91B"/>
    </inkml:brush>
  </inkml:definitions>
  <inkml:trace contextRef="#ctx0" brushRef="#br0">2387 60 455 0 0,'2'-7'1998'0'0,"-3"14"473"0"0,1-7-2470 0 0,0 1 0 0 0,-1 0-1 0 0,1-1 1 0 0,-1 1 0 0 0,1-1-1 0 0,-1 0 1 0 0,1 1 0 0 0,0-1-1 0 0,-1 1 1 0 0,0-1 0 0 0,1 0-1 0 0,-1 1 1 0 0,1-1 0 0 0,-1 0-1 0 0,1 0 1 0 0,-1 1 0 0 0,0-1-1 0 0,1 0 1 0 0,-1 0-1 0 0,1 0 1 0 0,-1 0 0 0 0,0 0-1 0 0,1 0 1 0 0,-1 0 0 0 0,0 0-1 0 0,1 0 1 0 0,-1 0 0 0 0,0 0-1 0 0,-11-1 366 0 0,0-1-1 0 0,1 0 1 0 0,-1 0-1 0 0,-17-8 1 0 0,-17-2 924 0 0,3 5-511 0 0,-77-1 1 0 0,33 4-567 0 0,-125 0 347 0 0,141 5-298 0 0,-36-1 120 0 0,-223-8 732 0 0,226 2-618 0 0,-1 5 0 0 0,-178 19 0 0 0,46-12-306 0 0,43-5 26 0 0,160 2-189 0 0,-1 1-1 0 0,1 1 1 0 0,-53 16-1 0 0,-22 18-3903 0 0,51-16-534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42.178"/>
    </inkml:context>
    <inkml:brush xml:id="br0">
      <inkml:brushProperty name="width" value="0.1" units="cm"/>
      <inkml:brushProperty name="height" value="0.1" units="cm"/>
      <inkml:brushProperty name="color" value="#F4F91B"/>
    </inkml:brush>
  </inkml:definitions>
  <inkml:trace contextRef="#ctx0" brushRef="#br0">1232 183 5815 0 0,'0'-6'234'0'0,"-1"1"0"0"0,0-1 1 0 0,0 0-1 0 0,0 0 0 0 0,-1 1 0 0 0,0-1 0 0 0,0 1 0 0 0,0 0 0 0 0,-4-7 0 0 0,4 9-163 0 0,-1 1 0 0 0,1-1-1 0 0,0 1 1 0 0,-1 0 0 0 0,1 0 0 0 0,-1 0 0 0 0,0 0 0 0 0,0 0 0 0 0,1 1-1 0 0,-1-1 1 0 0,0 1 0 0 0,0 0 0 0 0,-1 0 0 0 0,1 0 0 0 0,0 0-1 0 0,0 0 1 0 0,0 1 0 0 0,-5-1 0 0 0,-66-10 1106 0 0,-132-38-1 0 0,167 40-872 0 0,0 1 0 0 0,-1 2 0 0 0,0 2 0 0 0,0 1 0 0 0,0 2 0 0 0,-59 7 0 0 0,23 4-237 0 0,0 3-1 0 0,-103 32 1 0 0,146-35-435 0 0,1 2 0 0 0,1 1-1 0 0,-41 24 1 0 0,33-15-903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08.387"/>
    </inkml:context>
    <inkml:brush xml:id="br0">
      <inkml:brushProperty name="width" value="0.1" units="cm"/>
      <inkml:brushProperty name="height" value="0.1" units="cm"/>
      <inkml:brushProperty name="color" value="#F4F91B"/>
    </inkml:brush>
  </inkml:definitions>
  <inkml:trace contextRef="#ctx0" brushRef="#br0">1 41 455 0 0,'54'-31'5384'0'0,"-49"28"-4929"0"0,-4 2-361 0 0,-1 1 0 0 0,0-1 0 0 0,1 1 0 0 0,-1-1 0 0 0,0 1 0 0 0,1 0 0 0 0,-1-1 0 0 0,1 1 0 0 0,-1-1 0 0 0,1 1 0 0 0,-1 0 0 0 0,1 0 0 0 0,-1-1 0 0 0,1 1 0 0 0,-1 0 0 0 0,1 0 0 0 0,0 0 0 0 0,-1 0 0 0 0,1-1 0 0 0,-1 1 0 0 0,1 0 0 0 0,-1 0 0 0 0,1 0 0 0 0,0 0 0 0 0,-1 0 0 0 0,1 1 0 0 0,-1-1 0 0 0,1 0 0 0 0,-1 0 0 0 0,1 0 0 0 0,-1 0 0 0 0,1 1 0 0 0,0-1 0 0 0,-1 0 0 0 0,1 0 0 0 0,-1 1 0 0 0,1-1 0 0 0,-1 0 0 0 0,1 2 0 0 0,0-1-12 0 0,0-1-1 0 0,0 1 1 0 0,0 0-1 0 0,0 0 1 0 0,0 0-1 0 0,0-1 1 0 0,0 1-1 0 0,0 0 1 0 0,0-1 0 0 0,0 1-1 0 0,0-1 1 0 0,0 1-1 0 0,1-1 1 0 0,-1 1-1 0 0,0-1 1 0 0,0 0-1 0 0,3 0 216 0 0,16 17 1877 0 0,-18-18-2059 0 0,0 1-1 0 0,0 0 0 0 0,-1-1 0 0 0,1 0 1 0 0,0 1-1 0 0,0-1 0 0 0,-1 0 0 0 0,1 0 1 0 0,-1 0-1 0 0,3-1 0 0 0,6-4 381 0 0,-5 5-453 0 0,-1 0 1 0 0,1 1-1 0 0,-1-1 0 0 0,1 1 0 0 0,-1 0 0 0 0,1 0 1 0 0,-1 1-1 0 0,1-1 0 0 0,-1 1 0 0 0,1 0 0 0 0,-1 0 1 0 0,0 0-1 0 0,1 1 0 0 0,-1 0 0 0 0,0 0 0 0 0,6 3 1 0 0,3 0-44 0 0,-11-4 0 0 0,0-1 0 0 0,-1 1-1 0 0,1 0 1 0 0,0 0-1 0 0,0 0 1 0 0,-1-1 0 0 0,1 2-1 0 0,0-1 1 0 0,-1 0-1 0 0,1 0 1 0 0,-1 0 0 0 0,0 1-1 0 0,1-1 1 0 0,-1 1-1 0 0,2 2 1 0 0,7 16-1235 0 0,-3-5 465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33.460"/>
    </inkml:context>
    <inkml:brush xml:id="br0">
      <inkml:brushProperty name="width" value="0.1" units="cm"/>
      <inkml:brushProperty name="height" value="0.1" units="cm"/>
      <inkml:brushProperty name="color" value="#F4F91B"/>
    </inkml:brush>
  </inkml:definitions>
  <inkml:trace contextRef="#ctx0" brushRef="#br0">4196 19 4287 0 0,'-11'-9'389'0'0,"11"8"-349"0"0,-1 0 0 0 0,1 1 0 0 0,-1-1 1 0 0,1 1-1 0 0,-1-1 0 0 0,0 1 0 0 0,1-1 1 0 0,-1 1-1 0 0,0-1 0 0 0,1 1 0 0 0,-1 0 1 0 0,0-1-1 0 0,0 1 0 0 0,1 0 0 0 0,-1-1 1 0 0,0 1-1 0 0,0 0 0 0 0,1 0 0 0 0,-3 0 1 0 0,-16-1 1035 0 0,14 1-983 0 0,0-1 1 0 0,1 1-1 0 0,-1 0 0 0 0,0 1 1 0 0,1-1-1 0 0,-1 1 0 0 0,-8 2 0 0 0,-205 64 3123 0 0,166-54-2570 0 0,-1-2-1 0 0,-67 4 0 0 0,-10 1 61 0 0,25-2-465 0 0,-22 9-32 0 0,72-10-54 0 0,-6-1-15 0 0,2 1 23 0 0,-74 6-1 0 0,-321 32 78 0 0,372-37-190 0 0,-1-3 0 0 0,-1-4 0 0 0,-159-8 0 0 0,45 0 25 0 0,174 2-86 0 0,-267 19 129 0 0,116-8-108 0 0,97-8 174 0 0,-118-10 1 0 0,25-1 46 0 0,-261-18 654 0 0,336 17-812 0 0,52 6-103 0 0,1 2 1 0 0,0 3 0 0 0,0 0 0 0 0,0 3 0 0 0,-75 20 0 0 0,68-10-154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34.066"/>
    </inkml:context>
    <inkml:brush xml:id="br0">
      <inkml:brushProperty name="width" value="0.1" units="cm"/>
      <inkml:brushProperty name="height" value="0.1" units="cm"/>
      <inkml:brushProperty name="color" value="#F4F91B"/>
    </inkml:brush>
  </inkml:definitions>
  <inkml:trace contextRef="#ctx0" brushRef="#br0">1815 256 1839 0 0,'-1'-2'60'0'0,"0"-2"40"0"0,-1 0 1 0 0,0-1-1 0 0,0 1 0 0 0,0 0 1 0 0,0 0-1 0 0,-1 0 0 0 0,0 1 0 0 0,0-1 1 0 0,0 1-1 0 0,-6-7 0 0 0,7 9 288 0 0,0 1-1 0 0,0-1 1 0 0,-1 0 0 0 0,1 1-1 0 0,0 0 1 0 0,0-1-1 0 0,0 1 1 0 0,0 0 0 0 0,-3 0-1 0 0,-6 0-167 0 0,-79-3 234 0 0,1 0-272 0 0,50-2 355 0 0,-1-2 1 0 0,-43-14-1 0 0,-73-33 1307 0 0,2 2-659 0 0,127 45-963 0 0,-1 1 0 0 0,0 1-1 0 0,-41-2 1 0 0,-88 7 228 0 0,94 1-329 0 0,-93-9 1 0 0,122 4-104 0 0,-155-15 110 0 0,166 18-114 0 0,0 2 0 0 0,-1 0 0 0 0,1 1 0 0 0,1 2 0 0 0,-1 0 0 0 0,-25 9 0 0 0,40-11-31 0 0,-55 21-639 0 0,21-5-2705 0 0,-3 5-1005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35.774"/>
    </inkml:context>
    <inkml:brush xml:id="br0">
      <inkml:brushProperty name="width" value="0.1" units="cm"/>
      <inkml:brushProperty name="height" value="0.1" units="cm"/>
      <inkml:brushProperty name="color" value="#F4F91B"/>
    </inkml:brush>
  </inkml:definitions>
  <inkml:trace contextRef="#ctx0" brushRef="#br0">2107 57 943 0 0,'-3'0'221'0'0,"0"1"-1"0"0,0-1 0 0 0,0 1 0 0 0,-1-1 0 0 0,1 1 0 0 0,0 0 0 0 0,-5 3 0 0 0,7-4-67 0 0,-1 1-1 0 0,1 0 1 0 0,-1 0-1 0 0,0-1 0 0 0,1 1 1 0 0,-1-1-1 0 0,0 1 1 0 0,1-1-1 0 0,-1 0 0 0 0,0 0 1 0 0,0 0-1 0 0,1 0 0 0 0,-1 0 1 0 0,0 0-1 0 0,0 0 1 0 0,1-1-1 0 0,-4 0 0 0 0,-7-3 375 0 0,-1 0 0 0 0,0 0 0 0 0,0 2 0 0 0,0-1 0 0 0,-18 0 0 0 0,-67 4 821 0 0,31 2-866 0 0,-488-2 2988 0 0,228-27-2263 0 0,62 1-366 0 0,214 24-48 0 0,0 1 0 0 0,0 3 0 0 0,-62 12 0 0 0,-36 18-479 0 0,2 8-3587 0 0,72-19-2738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28.965"/>
    </inkml:context>
    <inkml:brush xml:id="br0">
      <inkml:brushProperty name="width" value="0.1" units="cm"/>
      <inkml:brushProperty name="height" value="0.1" units="cm"/>
      <inkml:brushProperty name="color" value="#E71224"/>
    </inkml:brush>
  </inkml:definitions>
  <inkml:trace contextRef="#ctx0" brushRef="#br0">1870 40 1351 0 0,'-32'7'368'0'0,"20"-3"-16"0"0,0-1 0 0 0,-19 1 0 0 0,-66 11 1607 0 0,12-2-1044 0 0,70-12-891 0 0,-101 9 189 0 0,95-10-110 0 0,0-1 0 0 0,0-1 0 0 0,-32-6 0 0 0,-230-48 2205 0 0,194 43-1788 0 0,-109-2 0 0 0,-155 14-309 0 0,0 27-537 0 0,275-15 114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38.458"/>
    </inkml:context>
    <inkml:brush xml:id="br0">
      <inkml:brushProperty name="width" value="0.1" units="cm"/>
      <inkml:brushProperty name="height" value="0.1" units="cm"/>
      <inkml:brushProperty name="color" value="#F4F91B"/>
    </inkml:brush>
  </inkml:definitions>
  <inkml:trace contextRef="#ctx0" brushRef="#br0">1954 175 4575 0 0,'-7'0'86'0'0,"1"-1"-1"0"0,-1 0 0 0 0,1-1 0 0 0,-10-3 0 0 0,-4-1 601 0 0,-180-52 2347 0 0,-14-3-1560 0 0,165 51-1078 0 0,-1 2 0 0 0,1 3-1 0 0,-1 1 1 0 0,-73 5 0 0 0,-203-8 959 0 0,196 0-625 0 0,-148 11 0 0 0,250-2-972 0 0,-185 20 1006 0 0,74 6-5347 0 0,97-15-108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39.360"/>
    </inkml:context>
    <inkml:brush xml:id="br0">
      <inkml:brushProperty name="width" value="0.1" units="cm"/>
      <inkml:brushProperty name="height" value="0.1" units="cm"/>
      <inkml:brushProperty name="color" value="#F4F91B"/>
    </inkml:brush>
  </inkml:definitions>
  <inkml:trace contextRef="#ctx0" brushRef="#br0">2565 94 2303 0 0,'-3'-6'68'0'0,"2"5"-52"0"0,1-1-1 0 0,-1 1 1 0 0,1 0-1 0 0,-1 0 1 0 0,1 0-1 0 0,-1 0 1 0 0,0 0-1 0 0,1 0 1 0 0,-1 1-1 0 0,0-1 1 0 0,0 0-1 0 0,0 0 1 0 0,0 0-1 0 0,1 1 1 0 0,-1-1-1 0 0,0 0 1 0 0,0 1-1 0 0,-1-1 1 0 0,1 1-1 0 0,-2-1 1 0 0,-25 5 4484 0 0,0 4-3546 0 0,22-5-1000 0 0,-1 0 0 0 0,0-1-1 0 0,-1-1 1 0 0,1 1 0 0 0,0-1-1 0 0,0 0 1 0 0,-8-1 0 0 0,-88-12 898 0 0,76 7-587 0 0,-1 2 0 0 0,1 0 0 0 0,-1 2 0 0 0,0 1 0 0 0,-34 4 0 0 0,-11 7-23 0 0,-70 14 68 0 0,84-11-55 0 0,-110 12 0 0 0,132-24-58 0 0,-1-1 1 0 0,0-2-1 0 0,0-1 0 0 0,-42-9 0 0 0,-39-13 376 0 0,-127-21 453 0 0,49 16-448 0 0,-46-5-219 0 0,184 29-347 0 0,0 2-1 0 0,-68 7 1 0 0,-74 18-1070 0 0,109-10-2141 0 0,-10-1-1355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41.399"/>
    </inkml:context>
    <inkml:brush xml:id="br0">
      <inkml:brushProperty name="width" value="0.1" units="cm"/>
      <inkml:brushProperty name="height" value="0.1" units="cm"/>
      <inkml:brushProperty name="color" value="#F4F91B"/>
    </inkml:brush>
  </inkml:definitions>
  <inkml:trace contextRef="#ctx0" brushRef="#br0">2387 60 455 0 0,'2'-7'1998'0'0,"-3"14"473"0"0,1-7-2470 0 0,0 1 0 0 0,-1 0-1 0 0,1-1 1 0 0,-1 1 0 0 0,1-1-1 0 0,-1 0 1 0 0,1 1 0 0 0,0-1-1 0 0,-1 1 1 0 0,0-1 0 0 0,1 0-1 0 0,-1 1 1 0 0,1-1 0 0 0,-1 0-1 0 0,1 0 1 0 0,-1 1 0 0 0,0-1-1 0 0,1 0 1 0 0,-1 0-1 0 0,1 0 1 0 0,-1 0 0 0 0,0 0-1 0 0,1 0 1 0 0,-1 0 0 0 0,0 0-1 0 0,1 0 1 0 0,-1 0 0 0 0,0 0-1 0 0,-11-1 366 0 0,0-1-1 0 0,1 0 1 0 0,-1 0-1 0 0,-17-8 1 0 0,-17-2 924 0 0,3 5-511 0 0,-77-1 1 0 0,33 4-567 0 0,-125 0 347 0 0,141 5-298 0 0,-36-1 120 0 0,-223-8 732 0 0,226 2-618 0 0,-1 5 0 0 0,-178 19 0 0 0,46-12-306 0 0,43-5 26 0 0,160 2-189 0 0,-1 1-1 0 0,1 1 1 0 0,-53 16-1 0 0,-22 18-3903 0 0,51-16-534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42.178"/>
    </inkml:context>
    <inkml:brush xml:id="br0">
      <inkml:brushProperty name="width" value="0.1" units="cm"/>
      <inkml:brushProperty name="height" value="0.1" units="cm"/>
      <inkml:brushProperty name="color" value="#F4F91B"/>
    </inkml:brush>
  </inkml:definitions>
  <inkml:trace contextRef="#ctx0" brushRef="#br0">1232 183 5815 0 0,'0'-6'234'0'0,"-1"1"0"0"0,0-1 1 0 0,0 0-1 0 0,0 0 0 0 0,-1 1 0 0 0,0-1 0 0 0,0 1 0 0 0,0 0 0 0 0,-4-7 0 0 0,4 9-163 0 0,-1 1 0 0 0,1-1-1 0 0,0 1 1 0 0,-1 0 0 0 0,1 0 0 0 0,-1 0 0 0 0,0 0 0 0 0,0 0 0 0 0,1 1-1 0 0,-1-1 1 0 0,0 1 0 0 0,0 0 0 0 0,-1 0 0 0 0,1 0 0 0 0,0 0-1 0 0,0 0 1 0 0,0 1 0 0 0,-5-1 0 0 0,-66-10 1106 0 0,-132-38-1 0 0,167 40-872 0 0,0 1 0 0 0,-1 2 0 0 0,0 2 0 0 0,0 1 0 0 0,0 2 0 0 0,-59 7 0 0 0,23 4-237 0 0,0 3-1 0 0,-103 32 1 0 0,146-35-435 0 0,1 2 0 0 0,1 1-1 0 0,-41 24 1 0 0,33-15-903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43.079"/>
    </inkml:context>
    <inkml:brush xml:id="br0">
      <inkml:brushProperty name="width" value="0.1" units="cm"/>
      <inkml:brushProperty name="height" value="0.1" units="cm"/>
      <inkml:brushProperty name="color" value="#F4F91B"/>
    </inkml:brush>
  </inkml:definitions>
  <inkml:trace contextRef="#ctx0" brushRef="#br0">1459 141 2759 0 0,'0'-2'131'0'0,"0"0"-1"0"0,0 0 0 0 0,0 0 0 0 0,0-1 0 0 0,0 1 1 0 0,0 0-1 0 0,-1 0 0 0 0,1 0 0 0 0,-1-1 1 0 0,1 1-1 0 0,-1 0 0 0 0,0 0 0 0 0,0 0 0 0 0,0 0 1 0 0,0 0-1 0 0,0 0 0 0 0,0 0 0 0 0,0 1 0 0 0,-1-1 1 0 0,1 0-1 0 0,-1 1 0 0 0,1-1 0 0 0,-1 1 0 0 0,0-1 1 0 0,0 1-1 0 0,0 0 0 0 0,-3-2 0 0 0,-3-2 313 0 0,-1 0-1 0 0,0 1 1 0 0,0 0-1 0 0,-19-5 1 0 0,-6 2-6 0 0,1 1 0 0 0,-53-2-1 0 0,16 3-45 0 0,-577-28 2705 0 0,600 33-3046 0 0,1 1-1 0 0,1 3 1 0 0,-1 2 0 0 0,-79 20-1 0 0,-1 13-862 0 0,65-19-118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43.965"/>
    </inkml:context>
    <inkml:brush xml:id="br0">
      <inkml:brushProperty name="width" value="0.1" units="cm"/>
      <inkml:brushProperty name="height" value="0.1" units="cm"/>
      <inkml:brushProperty name="color" value="#F4F91B"/>
    </inkml:brush>
  </inkml:definitions>
  <inkml:trace contextRef="#ctx0" brushRef="#br0">2872 0 1295 0 0,'-13'6'408'0'0,"1"0"-1"0"0,-1-1 1 0 0,-1-1-1 0 0,1 0 0 0 0,0-1 1 0 0,-1-1-1 0 0,0 0 1 0 0,1 0-1 0 0,-1-2 0 0 0,-16 0 1 0 0,-15 0 1609 0 0,-66 9 0 0 0,29-2-1374 0 0,-306 13 1222 0 0,16-22-341 0 0,41-2-436 0 0,-113 33-617 0 0,4 40-106 0 0,69 22-4725 0 0,247-53-544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45.598"/>
    </inkml:context>
    <inkml:brush xml:id="br0">
      <inkml:brushProperty name="width" value="0.1" units="cm"/>
      <inkml:brushProperty name="height" value="0.1" units="cm"/>
      <inkml:brushProperty name="color" value="#F4F91B"/>
    </inkml:brush>
  </inkml:definitions>
  <inkml:trace contextRef="#ctx0" brushRef="#br0">1497 64 1375 0 0,'3'-7'68'0'0,"-2"5"-45"0"0,-1 1 0 0 0,1-1 0 0 0,0 0 0 0 0,0 1 0 0 0,-1-1 0 0 0,1 1 0 0 0,0-1 0 0 0,3-2 0 0 0,-6 6 157 0 0,0 0-1 0 0,0 0 1 0 0,0-1-1 0 0,0 1 1 0 0,0-1-1 0 0,0 1 1 0 0,0-1 0 0 0,0 0-1 0 0,-1 0 1 0 0,1 0-1 0 0,-1 0 1 0 0,1 0-1 0 0,0-1 1 0 0,-1 1-1 0 0,1-1 1 0 0,-1 1-1 0 0,0-1 1 0 0,1 0 0 0 0,-1 0-1 0 0,1 0 1 0 0,-1 0-1 0 0,-4-2 1 0 0,-2 0-125 0 0,1-1 1 0 0,0-1-1 0 0,0 0 1 0 0,0 0 0 0 0,-9-7-1 0 0,3 3 930 0 0,7 4-739 0 0,-1 1 0 0 0,1 0 0 0 0,-1 0 0 0 0,0 1 0 0 0,0 0-1 0 0,0 0 1 0 0,0 1 0 0 0,0 0 0 0 0,0 0 0 0 0,0 1 0 0 0,0 0 0 0 0,-8 2 0 0 0,-17 2 14 0 0,-51 13 0 0 0,68-13-188 0 0,-70 18-3 0 0,46-10-10 0 0,0-2-1 0 0,-1-2 1 0 0,0-2-1 0 0,-47 2 1 0 0,-87-23 534 0 0,80 5-172 0 0,-128-2 143 0 0,177 13-741 0 0,1 2 0 0 0,-87 16 1 0 0,90-10-2808 0 0,-1 2-1018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46.399"/>
    </inkml:context>
    <inkml:brush xml:id="br0">
      <inkml:brushProperty name="width" value="0.1" units="cm"/>
      <inkml:brushProperty name="height" value="0.1" units="cm"/>
      <inkml:brushProperty name="color" value="#F4F91B"/>
    </inkml:brush>
  </inkml:definitions>
  <inkml:trace contextRef="#ctx0" brushRef="#br0">3541 22 4951 0 0,'-2'-4'89'0'0,"-8"-10"225"0"0,10 14-310 0 0,-1 0 0 0 0,1-1 0 0 0,0 1-1 0 0,-1 0 1 0 0,1 0 0 0 0,0-1 0 0 0,0 1 0 0 0,-1 0 0 0 0,1 0-1 0 0,0-1 1 0 0,-1 1 0 0 0,1 0 0 0 0,-1 0 0 0 0,1 0 0 0 0,0 0-1 0 0,-1 0 1 0 0,1-1 0 0 0,0 1 0 0 0,-1 0 0 0 0,1 0 0 0 0,-1 0-1 0 0,1 0 1 0 0,0 0 0 0 0,-1 0 0 0 0,1 0 0 0 0,-1 1 0 0 0,1-1-1 0 0,0 0 1 0 0,-1 0 0 0 0,1 0 0 0 0,-1 0 0 0 0,-11 7 219 0 0,0-1 0 0 0,0-1 0 0 0,-20 7 0 0 0,9-4-73 0 0,8-2-131 0 0,-1 0 0 0 0,0-1 1 0 0,-1-1-1 0 0,1-1 0 0 0,-1 0 0 0 0,-27 1 0 0 0,-47-9 694 0 0,66 2-183 0 0,0 2 0 0 0,-1 0 0 0 0,1 2-1 0 0,-49 7 1 0 0,-85 35 77 0 0,11-1-544 0 0,68-25 44 0 0,0-3 1 0 0,-144 7-1 0 0,190-20 7 0 0,-439 6 1836 0 0,260-15-1269 0 0,-222-37 0 0 0,350 34-430 0 0,-141-21 207 0 0,148 22-434 0 0,0 3 0 0 0,0 4 1 0 0,0 3-1 0 0,0 3 0 0 0,-92 17 0 0 0,-66 22-1209 0 0,170-27-22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2:48.535"/>
    </inkml:context>
    <inkml:brush xml:id="br0">
      <inkml:brushProperty name="width" value="0.1" units="cm"/>
      <inkml:brushProperty name="height" value="0.1" units="cm"/>
      <inkml:brushProperty name="color" value="#F4F91B"/>
    </inkml:brush>
  </inkml:definitions>
  <inkml:trace contextRef="#ctx0" brushRef="#br0">2905 62 919 0 0,'-3'-6'-77'0'0,"-10"-17"749"0"0,13 22-536 0 0,-1 1 0 0 0,0-1 0 0 0,1 1 0 0 0,-1-1 0 0 0,1 1 0 0 0,-1-1 0 0 0,0 1 0 0 0,1-1 0 0 0,-1 1 0 0 0,0-1 0 0 0,0 1 0 0 0,0 0 0 0 0,1-1 0 0 0,-1 1 0 0 0,0 0 0 0 0,0 0 0 0 0,0 0 0 0 0,1 0 0 0 0,-1-1 0 0 0,0 1 0 0 0,0 0 0 0 0,0 1 0 0 0,0-1 0 0 0,1 0 0 0 0,-1 0 0 0 0,0 0 0 0 0,-1 1 0 0 0,-8 1-94 0 0,-1 0 0 0 0,0 0 0 0 0,-16 0 1 0 0,9-1 5 0 0,-10 0 89 0 0,1-2 0 0 0,-1 0 0 0 0,0-2 0 0 0,-28-6-1 0 0,16 0 405 0 0,23 4-108 0 0,1 2 0 0 0,-30-3 0 0 0,15 6-66 0 0,1 1 0 0 0,-54 9 0 0 0,-59 22-214 0 0,92-19-120 0 0,0-2-1 0 0,-103 8 1 0 0,-65-27 547 0 0,1 0 512 0 0,152 9-758 0 0,-52 2 331 0 0,-119-13-1 0 0,-129-16 193 0 0,134 28-566 0 0,135 0-208 0 0,56-2-142 0 0,0 2 1 0 0,0 2 0 0 0,1 2-1 0 0,-1 1 1 0 0,1 2 0 0 0,-65 25 0 0 0,47-9-188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13.792"/>
    </inkml:context>
    <inkml:brush xml:id="br0">
      <inkml:brushProperty name="width" value="0.1" units="cm"/>
      <inkml:brushProperty name="height" value="0.1" units="cm"/>
      <inkml:brushProperty name="color" value="#F4F91B"/>
    </inkml:brush>
  </inkml:definitions>
  <inkml:trace contextRef="#ctx0" brushRef="#br0">10334 1803 2415 0 0,'-1'0'29'0'0,"1"-1"-1"0"0,-1 1 1 0 0,1-1-1 0 0,-1 1 1 0 0,1-1-1 0 0,-1 1 1 0 0,0-1-1 0 0,1 1 1 0 0,-1-1-1 0 0,0 1 1 0 0,1 0-1 0 0,-1-1 1 0 0,0 1-1 0 0,1 0 1 0 0,-1 0-1 0 0,0-1 0 0 0,0 1 1 0 0,1 0-1 0 0,-1 0 1 0 0,0 0-1 0 0,0 0 1 0 0,-1 0-1 0 0,-21 3 1026 0 0,12-2-996 0 0,-11 2-11 0 0,-35 8 0 0 0,-14 2 171 0 0,25-11 1605 0 0,0-2 0 0 0,-59-7 0 0 0,69 4-1360 0 0,-72-3 384 0 0,-185 16-1 0 0,-173 20 642 0 0,428-28-1202 0 0,1-1-1 0 0,-47-5 0 0 0,31 2 150 0 0,36 2-132 0 0,-30-4-1 0 0,11-1-33 0 0,25 5-135 0 0,0-2-1 0 0,0 1 0 0 0,1-1 1 0 0,-18-6-1 0 0,19 4 533 0 0,24 4-181 0 0,5-1-272 0 0,25 0 0 0 0,2 1 18 0 0,263-24 487 0 0,26 0-350 0 0,-139 13-104 0 0,-83 3-128 0 0,-16 5 9 0 0,155 15 0 0 0,-182-7-1 0 0,21 2 43 0 0,-33-2-11 0 0,1-3 0 0 0,87-7 1 0 0,-70 1-113 0 0,23-2 62 0 0,-36 1-59 0 0,78 4 0 0 0,-97 1-67 0 0,-36-1 7 0 0,-1 1 0 0 0,1 0 0 0 0,0 0 0 0 0,-1 1 1 0 0,1 0-1 0 0,-1 0 0 0 0,1 1 0 0 0,12 4 0 0 0,5 10-7 0 0,-24-14 1 0 0,1 0 0 0 0,0 0 0 0 0,1 0 0 0 0,-1 0 0 0 0,0 0 0 0 0,0-1 0 0 0,1 1 0 0 0,-1-1 0 0 0,1 0 0 0 0,4 1 0 0 0,99 21 209 0 0,-75-14-223 0 0,-18-7 35 0 0,1 1 0 0 0,27-1 0 0 0,11 2-24 0 0,-43-4 27 0 0,-1 0 0 0 0,0 0 0 0 0,1-1 0 0 0,-1 0 0 0 0,1 0 0 0 0,-1-1 0 0 0,15-5 1 0 0,-12 3 44 0 0,0 1 0 0 0,-1 0 1 0 0,1 1-1 0 0,16 0 0 0 0,150 6 74 0 0,-129-4-53 0 0,77-10-1 0 0,-71 5-19 0 0,-36 3-65 0 0,227-13 76 0 0,-131 15 258 0 0,-43-5-173 0 0,-36 2-57 0 0,0-2 87 0 0,58-15 0 0 0,0 0 17 0 0,43-1 192 0 0,-110 17-375 0 0,-9 1-10 0 0,-1 0 1 0 0,1 2 0 0 0,34 0-1 0 0,31 15-23 0 0,-64-9 16 0 0,-1-2-1 0 0,1 0 0 0 0,1-1 0 0 0,36-1 0 0 0,39 0 215 0 0,-53-2-175 0 0,-33 2-10 0 0,0-1 1 0 0,0 0-1 0 0,-1-1 0 0 0,1 1 0 0 0,0-2 1 0 0,0 1-1 0 0,-1-1 0 0 0,1-1 0 0 0,-1 1 1 0 0,0-1-1 0 0,15-8 0 0 0,-12 4 85 0 0,24-15 380 0 0,59-48-1 0 0,-84 61-444 0 0,-1 0 0 0 0,0-1 0 0 0,0 1 0 0 0,-1-2 1 0 0,0 1-1 0 0,-1-1 0 0 0,0-1 0 0 0,-1 1 0 0 0,0-1 0 0 0,4-13 0 0 0,-9 20-48 0 0,1 0 0 0 0,-1 0 0 0 0,-1-1 0 0 0,1 1 0 0 0,-1 0-1 0 0,0 0 1 0 0,0-1 0 0 0,0 1 0 0 0,-1 0 0 0 0,0 0 0 0 0,-2-9-1 0 0,-3-3 17 0 0,0-1 1 0 0,-10-16-1 0 0,-6-19-9 0 0,18 38-5 0 0,0 0 1 0 0,1-1-1 0 0,0 1 0 0 0,2-1 1 0 0,0 1-1 0 0,0-1 0 0 0,3-23 1 0 0,5-10 26 0 0,13-51 1 0 0,-11 63-5 0 0,-1-1-1 0 0,-3 0 1 0 0,2-41-1 0 0,-7 67-32 0 0,-1 0-1 0 0,0 0 1 0 0,-1 0-1 0 0,-1 1 1 0 0,0-1-1 0 0,-8-21 1 0 0,1 11 3 0 0,-1 0-1 0 0,-19-28 1 0 0,20 32-10 0 0,1 0 0 0 0,-12-32 0 0 0,15 34 0 0 0,-1 0 0 0 0,0 1 0 0 0,-1-1 0 0 0,-17-25 0 0 0,18 32 0 0 0,0 1 0 0 0,-1-1 0 0 0,1 1 0 0 0,-2 1 0 0 0,1-1 0 0 0,-1 1 0 0 0,0 1 0 0 0,0 0 0 0 0,-1 0 0 0 0,0 1 0 0 0,0 0 0 0 0,-14-5 0 0 0,-121-31 0 0 0,23 2 0 0 0,-19-5 0 0 0,-155-4 80 0 0,156 29-43 0 0,18 5-12 0 0,-1 6 0 0 0,-238 13 0 0 0,144 2-25 0 0,-109 11 0 0 0,181-3 0 0 0,-149-4 0 0 0,-37 5 0 0 0,263-11 0 0 0,-30 5 0 0 0,41-5 10 0 0,1-3 0 0 0,-91-6 0 0 0,-39 0 24 0 0,41 14-18 0 0,-155 0 32 0 0,205-16-21 0 0,-4 0 55 0 0,-111 6 1 0 0,-282 1-72 0 0,399-1 8 0 0,-165 22 1 0 0,-10 2-6 0 0,-285-2 67 0 0,306-11-45 0 0,47-4 13 0 0,-56 2-23 0 0,-238 5 102 0 0,322-9-128 0 0,-113-4 0 0 0,215-7 3 0 0,-445-25 58 0 0,272 11-61 0 0,122 8 0 0 0,97 10 0 0 0,-63-5 0 0 0,-103 3 0 0 0,108 6 21 0 0,-1-5 1 0 0,-159-24-1 0 0,62 2-21 0 0,133 21 0 0 0,-87 4 0 0 0,41 3 0 0 0,1-3 0 0 0,-137-19 0 0 0,224 19 0 0 0,-82-12 0 0 0,-94 1 0 0 0,74 13 0 0 0,-105-4 0 0 0,105-6 0 0 0,-49-6 0 0 0,-153-4 0 0 0,271 16 0 0 0,-14-2 0 0 0,1-2 0 0 0,-67-18 0 0 0,60 11 0 0 0,-82-8 0 0 0,-140 6 0 0 0,120 0 0 0 0,-8 13 0 0 0,-105 26 0 0 0,232-19 0 0 0,-182 26 0 0 0,209-28 0 0 0,-1 1 0 0 0,0 0 0 0 0,1 1 0 0 0,-1 0 0 0 0,1 2 0 0 0,-17 9 0 0 0,-16 7 0 0 0,34-17 0 0 0,-4 1 0 0 0,-1 1 0 0 0,-16 11 0 0 0,29-15 0 0 0,0-1 0 0 0,0 1 0 0 0,0 1 0 0 0,1-1 0 0 0,-1 0 0 0 0,1 1 0 0 0,0 0 0 0 0,0 0 0 0 0,1 0 0 0 0,-4 8 0 0 0,-11 23 0 0 0,2 2 0 0 0,-19 67 0 0 0,22-61 0 0 0,-6 23 0 0 0,-2 13 0 0 0,12-53 0 0 0,-7 44 0 0 0,-22 133-43 0 0,13-81 22 0 0,3-25 21 0 0,-8 55 0 0 0,28-135 0 0 0,1 1 0 0 0,0 0 0 0 0,1 0 0 0 0,1 0 0 0 0,1 0 0 0 0,5 21 0 0 0,-1-17 0 0 0,12 34 0 0 0,-15-49 0 0 0,0-1 0 0 0,1 0 0 0 0,0 0 0 0 0,1 0 0 0 0,-1 0 0 0 0,1-1 0 0 0,0 1 0 0 0,8 6 0 0 0,9 6 0 0 0,1-1 0 0 0,0-1 0 0 0,1-1 0 0 0,52 25 0 0 0,-28-21 0 0 0,94 28 0 0 0,-73-27 0 0 0,-32-9 0 0 0,0-2 0 0 0,0-1 0 0 0,41 4 0 0 0,-34-9 0 0 0,255 30 0 0 0,-264-28 0 0 0,35 7 0 0 0,0-3 0 0 0,78 1 0 0 0,-23-11 9 0 0,273 8 46 0 0,-281-4-55 0 0,137-13 0 0 0,82 1 0 0 0,-219 11 0 0 0,233-27 0 0 0,-79 11 0 0 0,0 0 0 0 0,-215 6 0 0 0,316-26 0 0 0,168 7 0 0 0,-106-6 0 0 0,-210 25 0 0 0,210 1 0 0 0,-323 7 0 0 0,129-17 0 0 0,-125 7 0 0 0,141 5 0 0 0,124-1 0 0 0,-22-10 0 0 0,60 10 0 0 0,-380 4 0 0 0,28 3 0 0 0,0 2 0 0 0,72 15 0 0 0,15 1 0 0 0,-150-20 0 0 0,301 33 0 0 0,-4 23 0 0 0,-257-45 0 0 0,52 14 0 0 0,151 20 0 0 0,-27-13 0 0 0,9 0 0 0 0,-176-27 0 0 0,183 8 0 0 0,-130-12-2 0 0,45-3 15 0 0,-26-12 34 0 0,-81 8-41 0 0,-42 6-9 0 0,-1 0 0 0 0,0 0 0 0 0,0 0 0 0 0,1 0 0 0 0,-1 0 0 0 0,0 0 0 0 0,0 0-1 0 0,1 0 1 0 0,-1 0 0 0 0,0 0 0 0 0,0 0 0 0 0,1 0 0 0 0,-1 0 0 0 0,0 0 0 0 0,0 0 0 0 0,0 0 0 0 0,1 0 0 0 0,-1 0 0 0 0,0 0 0 0 0,0 0 0 0 0,1 0-1 0 0,-1 0 1 0 0,0 0 0 0 0,0 1 0 0 0,1-1 0 0 0,-1 0 0 0 0,0 0 0 0 0,0 0 0 0 0,0 0 0 0 0,0 1 0 0 0,1-1 0 0 0,-1 0 0 0 0,0 0 0 0 0,0 0 0 0 0,0 1-1 0 0,0-1 1 0 0,0 0 0 0 0,0 0 0 0 0,1 0 0 0 0,-1 1 0 0 0,0-1 0 0 0,-5 12-347 0 0,-16 12-791 0 0,-1-3-262 0 0,-5 4-62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30.234"/>
    </inkml:context>
    <inkml:brush xml:id="br0">
      <inkml:brushProperty name="width" value="0.1" units="cm"/>
      <inkml:brushProperty name="height" value="0.1" units="cm"/>
      <inkml:brushProperty name="color" value="#E71224"/>
    </inkml:brush>
  </inkml:definitions>
  <inkml:trace contextRef="#ctx0" brushRef="#br0">1297 26 455 0 0,'0'-1'47'0'0,"0"1"0"0"0,0-1 0 0 0,0 0 0 0 0,0 0 0 0 0,-1 1-1 0 0,1-1 1 0 0,0 0 0 0 0,0 1 0 0 0,-1-1 0 0 0,1 0-1 0 0,0 1 1 0 0,-1-1 0 0 0,1 0 0 0 0,-1 1 0 0 0,1-1 0 0 0,-1 1-1 0 0,1-1 1 0 0,-1 1 0 0 0,0-1 0 0 0,1 1 0 0 0,-2-1-1 0 0,-20-7 874 0 0,14 6-599 0 0,0 1-1 0 0,0 0 0 0 0,0 1 0 0 0,-9 1 0 0 0,-24 4 514 0 0,-43 11-1 0 0,-34 5-243 0 0,12-10 374 0 0,-162-4 0 0 0,-34-27-86 0 0,252 19-849 0 0,1 2-1 0 0,-97 14 1 0 0,94-6-129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26.076"/>
    </inkml:context>
    <inkml:brush xml:id="br0">
      <inkml:brushProperty name="width" value="0.1" units="cm"/>
      <inkml:brushProperty name="height" value="0.1" units="cm"/>
      <inkml:brushProperty name="color" value="#F4F91B"/>
    </inkml:brush>
  </inkml:definitions>
  <inkml:trace contextRef="#ctx0" brushRef="#br0">2983 98 3679 0 0,'-4'-8'468'0'0,"-1"0"0"0"0,1 1 0 0 0,-1 0 0 0 0,0-1 0 0 0,-1 2 0 0 0,0-1 0 0 0,0 0 0 0 0,-11-8-1 0 0,13 12-325 0 0,0 0 0 0 0,-1 1 0 0 0,0-1 0 0 0,1 1 0 0 0,-1 0-1 0 0,0 0 1 0 0,0 0 0 0 0,0 1 0 0 0,0-1 0 0 0,-1 1-1 0 0,1 1 1 0 0,0-1 0 0 0,0 1 0 0 0,-1 0 0 0 0,-9 1-1 0 0,-72 10 596 0 0,22-1-278 0 0,-82 0 1 0 0,104-10-2 0 0,0 2-1 0 0,0 2 0 0 0,-54 11 1 0 0,94-14-444 0 0,-233 49 747 0 0,176-40-386 0 0,-118 3 0 0 0,98-14 8 0 0,-231 11 1287 0 0,-45 31-394 0 0,157-12-916 0 0,72-8-252 0 0,10-6 12 0 0,-207 36-218 0 0,280-40-393 0 0,-52 19 1 0 0,4 7-4040 0 0,4 3-1269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27.483"/>
    </inkml:context>
    <inkml:brush xml:id="br0">
      <inkml:brushProperty name="width" value="0.1" units="cm"/>
      <inkml:brushProperty name="height" value="0.1" units="cm"/>
      <inkml:brushProperty name="color" value="#F4F91B"/>
    </inkml:brush>
  </inkml:definitions>
  <inkml:trace contextRef="#ctx0" brushRef="#br0">2260 90 7567 0 0,'-15'-10'467'0'0,"14"9"-444"0"0,0 1 1 0 0,0-1-1 0 0,1 0 0 0 0,-1 0 0 0 0,0 1 0 0 0,0-1 1 0 0,0 0-1 0 0,0 1 0 0 0,0-1 0 0 0,0 1 1 0 0,-1-1-1 0 0,1 1 0 0 0,-1-1 0 0 0,-2 1 134 0 0,0-1-1 0 0,0 0 0 0 0,0 0 0 0 0,0 0 0 0 0,-6-3 0 0 0,-12-3 443 0 0,2 4-390 0 0,-39 0-1 0 0,-3 1 245 0 0,-18-8 761 0 0,-302-21 737 0 0,-24 46-706 0 0,134 6-615 0 0,205-20-309 0 0,0-3 0 0 0,-70-10-1 0 0,42-2 194 0 0,-121-2-1 0 0,191 17-644 0 0,0 2 1 0 0,0 0-1 0 0,1 2 1 0 0,-1 0-1 0 0,1 2 1 0 0,1 1-1 0 0,-1 0 1 0 0,1 2-1 0 0,-22 13 1 0 0,-6 4-680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28.544"/>
    </inkml:context>
    <inkml:brush xml:id="br0">
      <inkml:brushProperty name="width" value="0.1" units="cm"/>
      <inkml:brushProperty name="height" value="0.1" units="cm"/>
      <inkml:brushProperty name="color" value="#F4F91B"/>
    </inkml:brush>
  </inkml:definitions>
  <inkml:trace contextRef="#ctx0" brushRef="#br0">2575 180 919 0 0,'1'-2'39'0'0,"0"0"0"0"0,0 0-1 0 0,1 0 1 0 0,-1 0-1 0 0,0 0 1 0 0,0 0-1 0 0,1 1 1 0 0,0-1 0 0 0,1-1-1 0 0,-1 2 263 0 0,-1 0 0 0 0,1 0 0 0 0,-1 1 0 0 0,1-1 0 0 0,0 0 0 0 0,0 1-1 0 0,-1 0 1 0 0,1-1 0 0 0,0 1 0 0 0,-1 0 0 0 0,1 0 0 0 0,2 0 0 0 0,4 1-28 0 0,-6-1-262 0 0,-1 1-1 0 0,0-1 1 0 0,0 0-1 0 0,1 0 1 0 0,-1 0-1 0 0,0 0 1 0 0,1 0-1 0 0,-1 0 1 0 0,0 0-1 0 0,1 0 1 0 0,-1 0-1 0 0,0 0 1 0 0,1-1-1 0 0,-1 1 1 0 0,0-1-1 0 0,0 1 1 0 0,3-2-1 0 0,-4 2 34 0 0,0-1-1 0 0,1 1 1 0 0,-1-1-1 0 0,0 1 0 0 0,1-1 1 0 0,-1 1-1 0 0,0-1 0 0 0,0 0 1 0 0,1 1-1 0 0,-1-1 1 0 0,0 1-1 0 0,0-1 0 0 0,0 1 1 0 0,0-1-1 0 0,0 1 0 0 0,0-1 1 0 0,0 0-1 0 0,0 1 1 0 0,0-1-1 0 0,0 1 0 0 0,0-1 1 0 0,-1 1-1 0 0,1-1 0 0 0,0 0 1 0 0,0 1-1 0 0,0-1 1 0 0,-1 1-1 0 0,1-1 0 0 0,0 1 1 0 0,-1-1-1 0 0,1 1 0 0 0,0-1 1 0 0,-1 1-1 0 0,1 0 1 0 0,-1-1-1 0 0,1 1 0 0 0,0 0 1 0 0,-1-1-1 0 0,1 1 0 0 0,-1 0 1 0 0,1-1-1 0 0,-1 1 1 0 0,1 0-1 0 0,-1 0 0 0 0,0-1 1 0 0,0 1-1 0 0,-23-5 2204 0 0,12 6-2091 0 0,1 0 0 0 0,0 1 1 0 0,0 1-1 0 0,-14 4 1 0 0,-22 4-107 0 0,-15-1 446 0 0,-1-3 1 0 0,0-3-1 0 0,-1-3 1 0 0,-81-8-1 0 0,-119-32 987 0 0,-120-13-215 0 0,127 24-761 0 0,-132-9 10 0 0,23 29-370 0 0,268 11-1092 0 0,-167 27 0 0 0,187-16-575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30.427"/>
    </inkml:context>
    <inkml:brush xml:id="br0">
      <inkml:brushProperty name="width" value="0.1" units="cm"/>
      <inkml:brushProperty name="height" value="0.1" units="cm"/>
      <inkml:brushProperty name="color" value="#F4F91B"/>
    </inkml:brush>
  </inkml:definitions>
  <inkml:trace contextRef="#ctx0" brushRef="#br0">2491 33 6127 0 0,'-4'-3'168'0'0,"1"0"-1"0"0,-1 1 1 0 0,0-1-1 0 0,0 1 1 0 0,-1 0-1 0 0,1 0 1 0 0,0 0-1 0 0,-1 1 1 0 0,-6-2 0 0 0,-43-6 1318 0 0,18 8-1076 0 0,0 2 0 0 0,1 1 0 0 0,-59 10 0 0 0,-14 2 100 0 0,-156-10 705 0 0,109-6-396 0 0,-8 6-86 0 0,-136-1 132 0 0,-241 9 338 0 0,271 17-1768 0 0,3 20-3643 0 0,142-18-742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32.683"/>
    </inkml:context>
    <inkml:brush xml:id="br0">
      <inkml:brushProperty name="width" value="0.1" units="cm"/>
      <inkml:brushProperty name="height" value="0.1" units="cm"/>
      <inkml:brushProperty name="color" value="#F4F91B"/>
    </inkml:brush>
  </inkml:definitions>
  <inkml:trace contextRef="#ctx0" brushRef="#br0">2434 68 1839 0 0,'1'-1'8'0'0,"-1"1"0"0"0,1-1-1 0 0,-1 0 1 0 0,1 0 0 0 0,0 1-1 0 0,-1-1 1 0 0,1 0-1 0 0,0 1 1 0 0,0-1 0 0 0,0 1-1 0 0,-1-1 1 0 0,1 1-1 0 0,0-1 1 0 0,0 1 0 0 0,0 0-1 0 0,0-1 1 0 0,0 1-1 0 0,0 0 1 0 0,0 0 0 0 0,1-1-1 0 0,21 5 119 0 0,-21-3-241 0 0,0 0 0 0 0,1-1-1 0 0,-1 1 1 0 0,1-1 0 0 0,0 0-1 0 0,-1 1 1 0 0,1-1 0 0 0,2-1-1 0 0,-4 1 123 0 0,-1 0 0 0 0,1 0 0 0 0,-1-1 0 0 0,1 1 0 0 0,-1 0 0 0 0,0-1 0 0 0,1 1 0 0 0,-1 0 0 0 0,1-1 0 0 0,-1 1-1 0 0,0-1 1 0 0,0 1 0 0 0,1-1 0 0 0,-1 1 0 0 0,0 0 0 0 0,0-1 0 0 0,1 1 0 0 0,-1-1 0 0 0,0 1 0 0 0,0-1-1 0 0,0 1 1 0 0,0-1 0 0 0,0 0 0 0 0,0 1 0 0 0,0-1 0 0 0,0 1 0 0 0,0-1 0 0 0,0 1 0 0 0,0-1 0 0 0,0 1-1 0 0,0-1 1 0 0,0 1 0 0 0,0-1 0 0 0,-1 1 0 0 0,1-1 0 0 0,0 1 0 0 0,0-1 0 0 0,-1 1 0 0 0,1 0 0 0 0,0-1-1 0 0,-1 0 1 0 0,-11-20 2457 0 0,9 19-2273 0 0,1-1-1 0 0,0 1 1 0 0,-1 0 0 0 0,1 1 0 0 0,-1-1 0 0 0,1 0 0 0 0,-1 1 0 0 0,0-1-1 0 0,0 1 1 0 0,0 0 0 0 0,1 0 0 0 0,-1 0 0 0 0,0 0 0 0 0,0 1-1 0 0,-1-1 1 0 0,1 1 0 0 0,0 0 0 0 0,0-1 0 0 0,0 1 0 0 0,0 1 0 0 0,0-1-1 0 0,-6 2 1 0 0,-7 1-75 0 0,0 1 0 0 0,-31 11 0 0 0,39-12-28 0 0,-31 11 146 0 0,-56 12 0 0 0,73-22 22 0 0,0-1-1 0 0,0-1 0 0 0,-1-1 1 0 0,-27-1-1 0 0,-464-15 2763 0 0,357 24-2842 0 0,41 0 177 0 0,-203-12 0 0 0,40-15 221 0 0,225 18-520 0 0,1 3 0 0 0,0 2 0 0 0,-66 14 0 0 0,-56 31-47 0 0,140-37-220 0 0,0 1-1 0 0,-61 36 0 0 0,41-14-158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34.038"/>
    </inkml:context>
    <inkml:brush xml:id="br0">
      <inkml:brushProperty name="width" value="0.1" units="cm"/>
      <inkml:brushProperty name="height" value="0.1" units="cm"/>
      <inkml:brushProperty name="color" value="#F4F91B"/>
    </inkml:brush>
  </inkml:definitions>
  <inkml:trace contextRef="#ctx0" brushRef="#br0">2798 49 919 0 0,'0'-2'117'0'0,"0"1"-1"0"0,0 0 0 0 0,-1 0 1 0 0,1 0-1 0 0,0 0 0 0 0,0 0 0 0 0,-1 0 1 0 0,1 0-1 0 0,0 0 0 0 0,-1 0 0 0 0,1 0 1 0 0,-1 0-1 0 0,1 0 0 0 0,-1 1 0 0 0,0-1 1 0 0,1 0-1 0 0,-1 0 0 0 0,0 0 0 0 0,1 1 1 0 0,-1-1-1 0 0,0 0 0 0 0,0 1 0 0 0,0-1 1 0 0,0 0-1 0 0,0 1 0 0 0,0 0 1 0 0,0-1-1 0 0,0 1 0 0 0,0-1 0 0 0,0 1 1 0 0,0 0-1 0 0,0 0 0 0 0,0 0 0 0 0,0-1 1 0 0,0 1-1 0 0,0 0 0 0 0,0 0 0 0 0,-2 1 1 0 0,-21-5-508 0 0,16 2 408 0 0,2 0 133 0 0,0 1 0 0 0,0-1 1 0 0,1 1-1 0 0,-13 0 0 0 0,-39-4 1623 0 0,42 2-1135 0 0,0 2 0 0 0,-27 0 0 0 0,-246 17 2195 0 0,-159-9-337 0 0,167-12-1955 0 0,-332-1 114 0 0,-211 58-1889 0 0,707-41-192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35.045"/>
    </inkml:context>
    <inkml:brush xml:id="br0">
      <inkml:brushProperty name="width" value="0.1" units="cm"/>
      <inkml:brushProperty name="height" value="0.1" units="cm"/>
      <inkml:brushProperty name="color" value="#F4F91B"/>
    </inkml:brush>
  </inkml:definitions>
  <inkml:trace contextRef="#ctx0" brushRef="#br0">10 15 455 0 0,'-2'-4'0'0'0,"0"1"0"0"0,0-1 0 0 0,1 2 0 0 0,-1 0 304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36.109"/>
    </inkml:context>
    <inkml:brush xml:id="br0">
      <inkml:brushProperty name="width" value="0.1" units="cm"/>
      <inkml:brushProperty name="height" value="0.1" units="cm"/>
      <inkml:brushProperty name="color" value="#F4F91B"/>
    </inkml:brush>
  </inkml:definitions>
  <inkml:trace contextRef="#ctx0" brushRef="#br0">3702 9 5407 0 0,'-8'-2'175'0'0,"-1"0"-1"0"0,0 0 0 0 0,0 1 1 0 0,1 0-1 0 0,-1 1 0 0 0,0 0 1 0 0,-11 1-1 0 0,-141 24 1162 0 0,94-12-1165 0 0,-138 6-1 0 0,-97-7 2851 0 0,254-9-3496 0 0,-261 21 1696 0 0,134-5-766 0 0,-28 3 11 0 0,-535-14 199 0 0,263-12-442 0 0,305 12-100 0 0,-292 52 0 0 0,395-46-567 0 0,-74 26 0 0 0,43-7-594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37.781"/>
    </inkml:context>
    <inkml:brush xml:id="br0">
      <inkml:brushProperty name="width" value="0.1" units="cm"/>
      <inkml:brushProperty name="height" value="0.1" units="cm"/>
      <inkml:brushProperty name="color" value="#F4F91B"/>
    </inkml:brush>
  </inkml:definitions>
  <inkml:trace contextRef="#ctx0" brushRef="#br0">1866 38 5551 0 0,'-1'-9'294'0'0,"1"6"-266"0"0,0 1 1 0 0,0 0 0 0 0,0-1-1 0 0,0 1 1 0 0,-1 0-1 0 0,1 0 1 0 0,-1-1 0 0 0,0 1-1 0 0,0 0 1 0 0,-1-3-1 0 0,1 5 80 0 0,-1 1-1 0 0,1-1 1 0 0,0 1-1 0 0,0 0 1 0 0,0-1-1 0 0,0 1 0 0 0,0 0 1 0 0,0 0-1 0 0,0 0 1 0 0,0-1-1 0 0,0 1 1 0 0,-1 2-1 0 0,-2 1 102 0 0,-19 15-154 0 0,0-2 0 0 0,-44 26 0 0 0,56-39 127 0 0,0 1 0 0 0,0-2 0 0 0,0 1 0 0 0,-1-2 0 0 0,1 1 0 0 0,-21 0 0 0 0,-10 3 653 0 0,-215 33 993 0 0,186-33-1428 0 0,-119-7-1 0 0,6-12 214 0 0,-139-7-189 0 0,0 25-274 0 0,165 17-224 0 0,78-3 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40.224"/>
    </inkml:context>
    <inkml:brush xml:id="br0">
      <inkml:brushProperty name="width" value="0.1" units="cm"/>
      <inkml:brushProperty name="height" value="0.1" units="cm"/>
      <inkml:brushProperty name="color" value="#F4F91B"/>
    </inkml:brush>
  </inkml:definitions>
  <inkml:trace contextRef="#ctx0" brushRef="#br0">2360 122 1495 0 0,'3'0'36'0'0,"2"-1"256"0"0,-8-9 359 0 0,1 3-203 0 0,-1 0 0 0 0,0 1 1 0 0,0 0-1 0 0,-1 0 0 0 0,0 0 0 0 0,0 0 0 0 0,-1 0 1 0 0,1 1-1 0 0,-1 0 0 0 0,0 0 0 0 0,-1 0 0 0 0,1 0 0 0 0,-1 1 1 0 0,-11-7-1 0 0,9 7-265 0 0,1 1 0 0 0,-1 0 0 0 0,0 1 0 0 0,0-1 0 0 0,0 2 0 0 0,0-1 0 0 0,0 1 0 0 0,0 0-1 0 0,-1 1 1 0 0,1 0 0 0 0,0 0 0 0 0,-13 2 0 0 0,-117 22 34 0 0,66-10-123 0 0,-108 8-1 0 0,9-19 390 0 0,-58 3 426 0 0,-187 9 110 0 0,-29 8-666 0 0,269-11-326 0 0,119-6-540 0 0,0 1 0 0 0,-101 29 0 0 0,86-15-4263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31.034"/>
    </inkml:context>
    <inkml:brush xml:id="br0">
      <inkml:brushProperty name="width" value="0.1" units="cm"/>
      <inkml:brushProperty name="height" value="0.1" units="cm"/>
      <inkml:brushProperty name="color" value="#E71224"/>
    </inkml:brush>
  </inkml:definitions>
  <inkml:trace contextRef="#ctx0" brushRef="#br0">2480 140 919 0 0,'-22'-6'531'0'0,"-1"1"-1"0"0,1 1 1 0 0,-27 0-1 0 0,3-1 20 0 0,-120-9 954 0 0,-7 0-416 0 0,-5-7-40 0 0,-193 2 0 0 0,-48-5 50 0 0,70 0-202 0 0,65 27-515 0 0,213 2-750 0 0,-137 29 1 0 0,109-11-3206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3:41.119"/>
    </inkml:context>
    <inkml:brush xml:id="br0">
      <inkml:brushProperty name="width" value="0.1" units="cm"/>
      <inkml:brushProperty name="height" value="0.1" units="cm"/>
      <inkml:brushProperty name="color" value="#F4F91B"/>
    </inkml:brush>
  </inkml:definitions>
  <inkml:trace contextRef="#ctx0" brushRef="#br0">2126 85 2303 0 0,'-2'-15'181'0'0,"1"12"-77"0"0,0 0 0 0 0,0-1-1 0 0,1 1 1 0 0,-1-1 0 0 0,1 1-1 0 0,0-1 1 0 0,0 1 0 0 0,1-1-1 0 0,-1-13 3899 0 0,-1 16-3961 0 0,1 0 0 0 0,-1 0 0 0 0,0 0 0 0 0,1 0 0 0 0,-1 0 1 0 0,0 0-1 0 0,0 0 0 0 0,0 0 0 0 0,0 0 0 0 0,0 1 0 0 0,0-1 0 0 0,0 0 1 0 0,0 1-1 0 0,0-1 0 0 0,0 0 0 0 0,-1 1 0 0 0,-1-1 0 0 0,-48 2-133 0 0,20 0 222 0 0,-41-4 0 0 0,40 0 235 0 0,0 1-1 0 0,0 2 0 0 0,0 0 0 0 0,0 3 0 0 0,1 0 0 0 0,-1 2 0 0 0,1 2 1 0 0,-52 17-1 0 0,-233 72 758 0 0,239-79-718 0 0,-1-4 0 0 0,-95 4 0 0 0,-251-3 339 0 0,352-10-775 0 0,-311 21-1271 0 0,295-17-3501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33.493"/>
    </inkml:context>
    <inkml:brush xml:id="br0">
      <inkml:brushProperty name="width" value="0.1" units="cm"/>
      <inkml:brushProperty name="height" value="0.1" units="cm"/>
      <inkml:brushProperty name="color" value="#E71224"/>
    </inkml:brush>
  </inkml:definitions>
  <inkml:trace contextRef="#ctx0" brushRef="#br0">2894 12 1375 0 0,'-15'-4'2383'0'0,"13"3"-2218"0"0,1 1 0 0 0,0-1 0 0 0,0 1 0 0 0,-1-1 0 0 0,1 1 0 0 0,0 0 0 0 0,-1-1 0 0 0,1 1 0 0 0,0 0 0 0 0,-1 0 0 0 0,1 0 0 0 0,-1 0 0 0 0,1 0 0 0 0,0 0-1 0 0,-1 1 1 0 0,1-1 0 0 0,-2 1 0 0 0,-4 1-88 0 0,0 0-1 0 0,1 0 1 0 0,-1-1-1 0 0,0 0 1 0 0,0-1-1 0 0,0 1 1 0 0,0-1-1 0 0,0 0 0 0 0,0-1 1 0 0,0 0-1 0 0,-7-2 1 0 0,-20-1 517 0 0,10 2-240 0 0,6 0-138 0 0,0 1 0 0 0,0 0-1 0 0,1 2 1 0 0,-1-1 0 0 0,-29 7-1 0 0,8 1 164 0 0,-79 5 0 0 0,-40-9 487 0 0,117-3-544 0 0,-80 13-1 0 0,-38 20-129 0 0,-16 2-122 0 0,138-31 43 0 0,0-1-1 0 0,-67-1 1 0 0,-260-7 1016 0 0,224 5-725 0 0,63-1-191 0 0,-206-4 552 0 0,192 0-737 0 0,1 4 0 0 0,-1 4 0 0 0,1 4 1 0 0,-112 25-1 0 0,128-17-245 0 0,-4-1-21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35.482"/>
    </inkml:context>
    <inkml:brush xml:id="br0">
      <inkml:brushProperty name="width" value="0.1" units="cm"/>
      <inkml:brushProperty name="height" value="0.1" units="cm"/>
      <inkml:brushProperty name="color" value="#E71224"/>
    </inkml:brush>
  </inkml:definitions>
  <inkml:trace contextRef="#ctx0" brushRef="#br0">3011 111 919 0 0,'4'-21'-190'0'0,"-2"13"1636"0"0,-1 0 0 0 0,-1 0 0 0 0,1 1 0 0 0,-2-15 0 0 0,0 20-1424 0 0,1 1 0 0 0,-1-1-1 0 0,0 0 1 0 0,0 0-1 0 0,0 1 1 0 0,0-1 0 0 0,-1 1-1 0 0,1-1 1 0 0,0 1 0 0 0,-1-1-1 0 0,1 1 1 0 0,0 0-1 0 0,-1 0 1 0 0,0 0 0 0 0,1 0-1 0 0,-1 0 1 0 0,0 0-1 0 0,1 0 1 0 0,-1 0 0 0 0,0 1-1 0 0,0-1 1 0 0,0 0 0 0 0,0 1-1 0 0,-2-1 1 0 0,-8-1 208 0 0,1 0 1 0 0,-19-1-1 0 0,-81 3 850 0 0,-21 15-829 0 0,-30 6-40 0 0,26-2 23 0 0,-302 33 337 0 0,-120 39-4 0 0,370-57-249 0 0,49-8-107 0 0,-87 14 147 0 0,164-33-86 0 0,-106 1-1 0 0,102-10-98 0 0,0 4 0 0 0,0 2 0 0 0,1 3-1 0 0,-100 23 1 0 0,51 2-4127 0 0,50-16-524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37.209"/>
    </inkml:context>
    <inkml:brush xml:id="br0">
      <inkml:brushProperty name="width" value="0.1" units="cm"/>
      <inkml:brushProperty name="height" value="0.1" units="cm"/>
      <inkml:brushProperty name="color" value="#E71224"/>
    </inkml:brush>
  </inkml:definitions>
  <inkml:trace contextRef="#ctx0" brushRef="#br0">2130 1 4431 0 0,'0'0'99'0'0,"-16"22"258"0"0,14-21-299 0 0,0 1 0 0 0,-1-1 0 0 0,0 0 0 0 0,1 0-1 0 0,-1 0 1 0 0,0 0 0 0 0,0 0 0 0 0,1-1 0 0 0,-1 1 0 0 0,0-1-1 0 0,0 0 1 0 0,0 1 0 0 0,0-1 0 0 0,-5-1 0 0 0,-5-1 475 0 0,1-1 0 0 0,-16-4 0 0 0,-13-4 280 0 0,21 10-543 0 0,1 1 0 0 0,-1 1-1 0 0,1 1 1 0 0,-1 0-1 0 0,-33 10 1 0 0,-9 0-141 0 0,35-9-58 0 0,0 0 0 0 0,0-2-1 0 0,-27-3 1 0 0,-80-14 662 0 0,95 12-571 0 0,1 1 1 0 0,0 2-1 0 0,-1 2 0 0 0,1 1 0 0 0,0 2 1 0 0,-73 17-1 0 0,63-10-109 0 0,1-2 1 0 0,-1-3-1 0 0,-1-1 0 0 0,1-3 1 0 0,0-1-1 0 0,-80-11 0 0 0,26-5 494 0 0,-94-10 606 0 0,151 21-1007 0 0,0 3 1 0 0,-63 5-1 0 0,3 2 84 0 0,12 0-4527 0 0,52-3-231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38.153"/>
    </inkml:context>
    <inkml:brush xml:id="br0">
      <inkml:brushProperty name="width" value="0.1" units="cm"/>
      <inkml:brushProperty name="height" value="0.1" units="cm"/>
      <inkml:brushProperty name="color" value="#E71224"/>
    </inkml:brush>
  </inkml:definitions>
  <inkml:trace contextRef="#ctx0" brushRef="#br0">1152 256 919 0 0,'-34'-24'2251'0'0,"1"-1"-1"0"0,-44-45 0 0 0,63 58-1836 0 0,0 0 1 0 0,0 0-1 0 0,-1 1 1 0 0,-1 1-1 0 0,1 0 0 0 0,-2 2 1 0 0,-17-8-1 0 0,10 7-49 0 0,-1 0 0 0 0,-1 2 0 0 0,1 1 0 0 0,-36-3 0 0 0,3 5-79 0 0,0 2 0 0 0,-1 3 0 0 0,-101 15 0 0 0,101-7-417 0 0,0 2-1 0 0,0 3 1 0 0,-83 31 0 0 0,88-22-523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38.713"/>
    </inkml:context>
    <inkml:brush xml:id="br0">
      <inkml:brushProperty name="width" value="0.1" units="cm"/>
      <inkml:brushProperty name="height" value="0.1" units="cm"/>
      <inkml:brushProperty name="color" value="#E71224"/>
    </inkml:brush>
  </inkml:definitions>
  <inkml:trace contextRef="#ctx0" brushRef="#br0">1890 1 455 0 0,'-24'4'1193'0'0,"0"-1"-1"0"0,0-1 0 0 0,-31-1 0 0 0,1 0-419 0 0,-318 36 2541 0 0,277-27-2714 0 0,0-4 0 0 0,-1-4-1 0 0,-123-14 1 0 0,-465-1-151 0 0,612 17-3378 0 0,-4 3-1030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40.109"/>
    </inkml:context>
    <inkml:brush xml:id="br0">
      <inkml:brushProperty name="width" value="0.1" units="cm"/>
      <inkml:brushProperty name="height" value="0.1" units="cm"/>
      <inkml:brushProperty name="color" value="#E71224"/>
    </inkml:brush>
  </inkml:definitions>
  <inkml:trace contextRef="#ctx0" brushRef="#br0">1694 52 455 0 0,'-1'-1'128'0'0,"-1"-1"0"0"0,1 1-1 0 0,-1-1 1 0 0,1 1-1 0 0,-1 0 1 0 0,0-1-1 0 0,1 1 1 0 0,-1 0-1 0 0,0 0 1 0 0,0 0-1 0 0,-3-1 1 0 0,-22-8 2880 0 0,3 4-1992 0 0,10 1-482 0 0,0 1 0 0 0,0 1 0 0 0,-1 0-1 0 0,0 1 1 0 0,-25 0 0 0 0,-158 23 882 0 0,70-6-926 0 0,-362 43 1366 0 0,458-54-1964 0 0,-268 39 920 0 0,4 23-4952 0 0,233-47 40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41.833"/>
    </inkml:context>
    <inkml:brush xml:id="br0">
      <inkml:brushProperty name="width" value="0.1" units="cm"/>
      <inkml:brushProperty name="height" value="0.1" units="cm"/>
      <inkml:brushProperty name="color" value="#E71224"/>
    </inkml:brush>
  </inkml:definitions>
  <inkml:trace contextRef="#ctx0" brushRef="#br0">1965 68 4775 0 0,'-3'-3'46'0'0,"0"-1"-1"0"0,0 1 0 0 0,0 0 0 0 0,0 0 0 0 0,0 0 0 0 0,0 0 0 0 0,-1 0 1 0 0,0 1-1 0 0,1 0 0 0 0,-1-1 0 0 0,0 2 0 0 0,0-1 0 0 0,-5-2 0 0 0,-6 0 230 0 0,1 1-1 0 0,-25-3 0 0 0,8 1-137 0 0,-18 0 358 0 0,0 1 0 0 0,-1 3 0 0 0,-75 7 0 0 0,-40 0 492 0 0,-1-4-466 0 0,-179 4 803 0 0,-28-9-80 0 0,241-2-964 0 0,83 4-268 0 0,0 3 0 0 0,0 2 0 0 0,0 2 0 0 0,-64 16 0 0 0,63-9-104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43.354"/>
    </inkml:context>
    <inkml:brush xml:id="br0">
      <inkml:brushProperty name="width" value="0.1" units="cm"/>
      <inkml:brushProperty name="height" value="0.1" units="cm"/>
      <inkml:brushProperty name="color" value="#E71224"/>
    </inkml:brush>
  </inkml:definitions>
  <inkml:trace contextRef="#ctx0" brushRef="#br0">3202 6 3823 0 0,'-215'2'1813'0'0,"-115"-1"525"0"0,-62 23-988 0 0,322-17-1061 0 0,-30-1 344 0 0,-144-12 1 0 0,-29 1-305 0 0,165 8-281 0 0,-1-5 1 0 0,-111-17-1 0 0,138 10-10 0 0,-1 3 0 0 0,0 4 0 0 0,-87 10 0 0 0,-9 4-12 0 0,-123 14 1 0 0,252-19-211 0 0,-60 19-1 0 0,29-3-254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44.303"/>
    </inkml:context>
    <inkml:brush xml:id="br0">
      <inkml:brushProperty name="width" value="0.1" units="cm"/>
      <inkml:brushProperty name="height" value="0.1" units="cm"/>
      <inkml:brushProperty name="color" value="#E71224"/>
    </inkml:brush>
  </inkml:definitions>
  <inkml:trace contextRef="#ctx0" brushRef="#br0">1770 241 4231 0 0,'0'-1'38'0'0,"1"0"0"0"0,-1 0 0 0 0,0 0-1 0 0,0 0 1 0 0,0 1 0 0 0,0-1 0 0 0,0 0-1 0 0,0 0 1 0 0,0 0 0 0 0,0 0 0 0 0,0 0-1 0 0,0 0 1 0 0,0 0 0 0 0,-1 0 0 0 0,1 0-1 0 0,0 0 1 0 0,-1 0 0 0 0,1 1-1 0 0,-1-1 1 0 0,1 0 0 0 0,-1 0 0 0 0,1 0-1 0 0,-1 1 1 0 0,1-1 0 0 0,-1 0 0 0 0,0 1-1 0 0,1-1 1 0 0,-2 0 0 0 0,-3-3 206 0 0,1 2-1 0 0,-1-1 1 0 0,0 1 0 0 0,-6-3-1 0 0,-5-2-64 0 0,1-1 181 0 0,0 1 0 0 0,0 0-1 0 0,0 2 1 0 0,-1 0-1 0 0,0 0 1 0 0,0 2 0 0 0,-1 0-1 0 0,1 0 1 0 0,-20 1-1 0 0,-249-12 649 0 0,83-14-145 0 0,46 5-30 0 0,-59-11-57 0 0,36 12-509 0 0,94 13-211 0 0,-139-5-185 0 0,199 13-295 0 0,-34 5 1 0 0,2 4-2980 0 0,6 0-789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33.151"/>
    </inkml:context>
    <inkml:brush xml:id="br0">
      <inkml:brushProperty name="width" value="0.1" units="cm"/>
      <inkml:brushProperty name="height" value="0.1" units="cm"/>
      <inkml:brushProperty name="color" value="#E71224"/>
    </inkml:brush>
  </inkml:definitions>
  <inkml:trace contextRef="#ctx0" brushRef="#br0">536 78 2303 0 0,'-22'-9'96'0'0,"-8"-1"32"0"0,-5 3-128 0 0,-6-2 0 0 0,4 0 0 0 0,11 3 0 0 0,10 4 656 0 0,3 0 112 0 0,-6 0 16 0 0,-11-1 8 0 0,-18-3-536 0 0,-15 1-96 0 0,-11 1-32 0 0,-8 0-2544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9:44.849"/>
    </inkml:context>
    <inkml:brush xml:id="br0">
      <inkml:brushProperty name="width" value="0.1" units="cm"/>
      <inkml:brushProperty name="height" value="0.1" units="cm"/>
      <inkml:brushProperty name="color" value="#E71224"/>
    </inkml:brush>
  </inkml:definitions>
  <inkml:trace contextRef="#ctx0" brushRef="#br0">3202 4 455 0 0,'0'0'37'0'0,"0"-1"-1"0"0,0 1 1 0 0,0 0-1 0 0,0 0 0 0 0,0 0 1 0 0,0 0-1 0 0,0-1 0 0 0,0 1 1 0 0,0 0-1 0 0,1 0 0 0 0,-1 0 1 0 0,0 0-1 0 0,0 0 0 0 0,0 0 1 0 0,0-1-1 0 0,0 1 0 0 0,0 0 1 0 0,1 0-1 0 0,-1 0 0 0 0,0 0 1 0 0,0 0-1 0 0,0 0 1 0 0,0 0-1 0 0,1 0 0 0 0,-1 0 1 0 0,0 0-1 0 0,0 0 0 0 0,0 0 1 0 0,1 0-1 0 0,-1 0 0 0 0,0 0 1 0 0,0 0-1 0 0,0 0 0 0 0,0 0 1 0 0,1 0-1 0 0,-1 0 0 0 0,0 0 1 0 0,0 0-1 0 0,0 0 1 0 0,0 0-1 0 0,1 0 0 0 0,-1 0 1 0 0,0 0-1 0 0,0 0 0 0 0,0 0 1 0 0,0 1-1 0 0,0-1 0 0 0,1 0 1 0 0,-1 0-1 0 0,0 0 0 0 0,0 0 1 0 0,0 0-1 0 0,0 1 0 0 0,0-1 1 0 0,0 0-1 0 0,1 0 0 0 0,-1 1 41 0 0,0-1 0 0 0,-1 1 0 0 0,1-1-1 0 0,0 1 1 0 0,0-1 0 0 0,0 0 0 0 0,0 1-1 0 0,0-1 1 0 0,0 1 0 0 0,0-1 0 0 0,-1 1-1 0 0,1-1 1 0 0,0 0 0 0 0,0 1 0 0 0,-1-1-1 0 0,1 0 1 0 0,0 1 0 0 0,-1-1 0 0 0,1 0-1 0 0,0 1 1 0 0,-1-1 0 0 0,1 0-1 0 0,0 0 1 0 0,-1 1 0 0 0,1-1 0 0 0,-1 0-1 0 0,-8 3 33 0 0,1 0 0 0 0,-1 0 0 0 0,1-1 0 0 0,-1-1 0 0 0,0 0 0 0 0,-14 1-1 0 0,-4 0 178 0 0,-280 16 4204 0 0,184-14-4192 0 0,-158 18 162 0 0,-118 2 532 0 0,315-26-736 0 0,-171 4 391 0 0,104 6-418 0 0,0-7 1 0 0,-177-20-1 0 0,97 6-59 0 0,52 5-93 0 0,94 1-330 0 0,-173-10 666 0 0,85 18-4385 0 0,77 5-294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4:12.512"/>
    </inkml:context>
    <inkml:brush xml:id="br0">
      <inkml:brushProperty name="width" value="0.1" units="cm"/>
      <inkml:brushProperty name="height" value="0.1" units="cm"/>
      <inkml:brushProperty name="color" value="#E71224"/>
    </inkml:brush>
  </inkml:definitions>
  <inkml:trace contextRef="#ctx0" brushRef="#br0">437 1757 4575 0 0,'-1'-1'86'0'0,"1"1"-66"0"0,0-1 0 0 0,-1 1 0 0 0,1-1 0 0 0,-1 1 0 0 0,1 0 0 0 0,0 0 0 0 0,-1-1 0 0 0,1 1 1 0 0,-1 0-1 0 0,1 0 0 0 0,-1-1 0 0 0,1 1 0 0 0,-1 0 0 0 0,1 0 0 0 0,0 0 0 0 0,-1 0 0 0 0,1 0 0 0 0,-1 0 0 0 0,1 0 0 0 0,-1 0 0 0 0,1 0 0 0 0,-1 0 0 0 0,1 0 0 0 0,-1 0 0 0 0,1 0 0 0 0,-1 0 0 0 0,1 0 0 0 0,-1 0 0 0 0,0 1 0 0 0,7-10 1553 0 0,-1-1 0 0 0,-1 1 0 0 0,1-1 0 0 0,3-12 0 0 0,-7 18-1309 0 0,1 1-1 0 0,0-1 0 0 0,0 0 1 0 0,0 1-1 0 0,1-1 0 0 0,-1 1 1 0 0,1 0-1 0 0,0 0 0 0 0,0 0 1 0 0,0 0-1 0 0,0 1 0 0 0,1-1 0 0 0,4-2 1 0 0,15-14 921 0 0,-18 15-1058 0 0,-1 1 0 0 0,1 0-1 0 0,0 0 1 0 0,0 0 0 0 0,0 1-1 0 0,0 0 1 0 0,0-1 0 0 0,1 2-1 0 0,-1-1 1 0 0,1 1 0 0 0,-1 0-1 0 0,10-1 1 0 0,17-5 386 0 0,-30 7-486 0 0,0 0 0 0 0,0 0 1 0 0,-1 0-1 0 0,1 0 0 0 0,0 0 0 0 0,0 1 0 0 0,0-1 0 0 0,-1 0 0 0 0,1 1 1 0 0,0 0-1 0 0,0-1 0 0 0,-1 1 0 0 0,3 1 0 0 0,18 5 241 0 0,-14-7-117 0 0,1 1 0 0 0,-1 0-1 0 0,16 5 1 0 0,-18-4-75 0 0,0 0 0 0 0,1-1-1 0 0,-1 0 1 0 0,0 0-1 0 0,1-1 1 0 0,-1 1 0 0 0,1-1-1 0 0,9-2 1 0 0,-11 2-23 0 0,5-3 61 0 0,1 1 0 0 0,-1 0 0 0 0,1 1 1 0 0,0 0-1 0 0,-1 1 0 0 0,14 1 0 0 0,42 7-50 0 0,-47-5-6 0 0,30 1 0 0 0,-29-3 0 0 0,29 4 0 0 0,-11 2 7 0 0,30 7 115 0 0,-46-6-66 0 0,-18-6-90 0 0,1 0-1 0 0,0-1 0 0 0,0 1 1 0 0,0-1-1 0 0,-1 0 0 0 0,11 0 1 0 0,2 0 44 0 0,0 0 1 0 0,0 1-1 0 0,-1 0 1 0 0,1 1-1 0 0,23 8 0 0 0,38 6 7 0 0,-52-13 15 0 0,-8-3-36 0 0,-5 2-64 0 0,10 3 35 0 0,0-2-1 0 0,48 4 1 0 0,-65-9-15 0 0,0 1-1 0 0,-1-1 1 0 0,1 0-1 0 0,0-1 1 0 0,6-2 0 0 0,-6 2 5 0 0,-1 0 0 0 0,1 1 1 0 0,0 0-1 0 0,-1 0 0 0 0,8 0 0 0 0,-8 0 5 0 0,-1 1-1 0 0,1-1 1 0 0,-1 0-1 0 0,0 0 1 0 0,6-3-1 0 0,20-4 59 0 0,-15 5-62 0 0,1 0 0 0 0,-1-2 0 0 0,0 0 0 0 0,0 0-1 0 0,14-8 1 0 0,20-8 17 0 0,-31 14 29 0 0,28-17 1 0 0,6-3 111 0 0,-28 18-147 0 0,-5 1 30 0 0,26-14 0 0 0,-39 19-51 0 0,1-2 1 0 0,-1 1-1 0 0,0-1 0 0 0,0 0 1 0 0,-1 0-1 0 0,1 0 0 0 0,5-9 1 0 0,1-2 10 0 0,19-25 215 0 0,35-62 0 0 0,-40 59-142 0 0,-13 22-28 0 0,0 0 0 0 0,-2-2-1 0 0,15-42 1 0 0,-15 25 70 0 0,-2-1 0 0 0,5-66-1 0 0,-9 68-112 0 0,-3 30-8 0 0,0-1 0 0 0,-1 1 0 0 0,-1-1 0 0 0,1 0 0 0 0,-2 1-1 0 0,1-1 1 0 0,-1 1 0 0 0,-1-1 0 0 0,-5-17 0 0 0,1 7 20 0 0,1 0 0 0 0,0-1 0 0 0,2 1 0 0 0,-2-34 1 0 0,4 34-5 0 0,-1 0 0 0 0,-1 0 1 0 0,0 0-1 0 0,-2 0 1 0 0,-7-20-1 0 0,-33-48 8 0 0,4 9-6 0 0,34 62-6 0 0,-2 0 0 0 0,0 1 0 0 0,-1 0 0 0 0,-1 0 0 0 0,0 1 0 0 0,-2 0 0 0 0,1 1 0 0 0,-2 1 0 0 0,0 0 0 0 0,-17-13 0 0 0,-1 3-20 0 0,-2 1-1 0 0,-1 1 0 0 0,0 3 0 0 0,-66-28 0 0 0,87 43-2 0 0,-1 1 0 0 0,0 0 0 0 0,0 0 0 0 0,-21 0 0 0 0,-23-3 0 0 0,36 2 0 0 0,0 2 0 0 0,-1 0 0 0 0,-32 3 0 0 0,-71 12 0 0 0,54-5 0 0 0,-40-1 0 0 0,81-7 0 0 0,-55-7 0 0 0,60 4 0 0 0,0 0 0 0 0,0 2 0 0 0,-31 3 0 0 0,11 0 0 0 0,-11 3 0 0 0,24 1 0 0 0,0-2 0 0 0,0-1 0 0 0,-65-3 0 0 0,71-4 0 0 0,-11-1 0 0 0,25 5 0 0 0,-109 4 0 0 0,118-4 0 0 0,1 1 0 0 0,0 0 0 0 0,0 0 0 0 0,0 1 0 0 0,0-1 0 0 0,0 1 0 0 0,0 0 0 0 0,0 0 0 0 0,0 0 0 0 0,0 0 0 0 0,-6 6 0 0 0,0 2 0 0 0,0 0 0 0 0,-12 15 0 0 0,14-14 0 0 0,-1-1 0 0 0,-17 15 0 0 0,-4 5 0 0 0,25-24 0 0 0,-1 0 0 0 0,0 0 0 0 0,0-1 0 0 0,0 0 0 0 0,-13 8 0 0 0,12-8 0 0 0,0 1 0 0 0,0 0 0 0 0,0 0 0 0 0,0 0 0 0 0,1 1 0 0 0,0 0 0 0 0,-6 10 0 0 0,-1-1 0 0 0,-7 12 0 0 0,-32 58 0 0 0,36-54 0 0 0,9-18 0 0 0,-16 25 0 0 0,2-6 0 0 0,2 0 0 0 0,-24 58 0 0 0,40-84 0 0 0,-4 14 0 0 0,0 1 0 0 0,1-1 0 0 0,2 1 0 0 0,0 0 0 0 0,-1 24 0 0 0,4-29 0 0 0,-11 153 0 0 0,15-118 0 0 0,16 86 0 0 0,-17-123 0 0 0,1 5 0 0 0,0-1 0 0 0,0-1 0 0 0,1 1 0 0 0,0-1 0 0 0,2 0 0 0 0,0-1 0 0 0,9 18 0 0 0,-5-16-8 0 0,2 5 20 0 0,2-1-1 0 0,23 31 1 0 0,-32-47-9 0 0,1-1 1 0 0,0 0 0 0 0,0 0-1 0 0,0 0 1 0 0,1-1 0 0 0,-1 0 0 0 0,1 0-1 0 0,1-1 1 0 0,-1 0 0 0 0,1 0-1 0 0,-1-1 1 0 0,10 3 0 0 0,25 6 124 0 0,67 12 0 0 0,-80-20-79 0 0,158 25 214 0 0,-60-3-146 0 0,-121-24-110 0 0,-1 0 0 0 0,1 0 0 0 0,0 0 0 0 0,-1 1 0 0 0,0 0-1 0 0,0 0 1 0 0,1 0 0 0 0,8 8 0 0 0,-8-6-5 0 0,-5-4-7 0 0,0 0 1 0 0,0 0-1 0 0,0 0 0 0 0,-1 0 1 0 0,1 0-1 0 0,0 1 1 0 0,-1-1-1 0 0,1 0 0 0 0,-1 0 1 0 0,1 1-1 0 0,-1-1 0 0 0,0 0 1 0 0,1 1-1 0 0,-1-1 0 0 0,0 1 1 0 0,0-1-1 0 0,0 0 0 0 0,0 3 1 0 0,-4 26-291 0 0,0-13-749 0 0,-9 26 0 0 0,-3-4-5255 0 0,-2 0-2075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4:20.933"/>
    </inkml:context>
    <inkml:brush xml:id="br0">
      <inkml:brushProperty name="width" value="0.1" units="cm"/>
      <inkml:brushProperty name="height" value="0.1" units="cm"/>
      <inkml:brushProperty name="color" value="#E71224"/>
    </inkml:brush>
  </inkml:definitions>
  <inkml:trace contextRef="#ctx0" brushRef="#br0">2154 177 3223 0 0,'-4'-31'744'0'0,"4"17"3238"0"0,0 14-3917 0 0,1-1-1 0 0,-1 1 0 0 0,0 0 0 0 0,0-1 0 0 0,0 1 0 0 0,0-1 0 0 0,0 1 0 0 0,0-1 1 0 0,0 1-1 0 0,-1-1 0 0 0,1 1 0 0 0,0 0 0 0 0,0-1 0 0 0,0 1 0 0 0,0-1 0 0 0,0 1 1 0 0,-1-1-1 0 0,1 1 0 0 0,0 0 0 0 0,0-1 0 0 0,-1 1 0 0 0,1 0 0 0 0,0-1 0 0 0,-1 1 1 0 0,1 0-1 0 0,0-1 0 0 0,-1 1 0 0 0,1 0 0 0 0,-1 0 0 0 0,1-1 0 0 0,0 1 0 0 0,-1 0 0 0 0,1 0 1 0 0,-1 0-1 0 0,1 0 0 0 0,0-1 0 0 0,-1 1 0 0 0,1 0 0 0 0,-1 0 0 0 0,1 0 0 0 0,-1 0 1 0 0,1 0-1 0 0,-1 0 0 0 0,1 0 0 0 0,-1 0 0 0 0,1 0 0 0 0,-1 1 0 0 0,-17 3 849 0 0,0 2-1 0 0,0 0 1 0 0,-28 15-1 0 0,3-1 74 0 0,38-18-802 0 0,-1 0 0 0 0,1 0-1 0 0,-1-1 1 0 0,1 1 0 0 0,-1-1-1 0 0,0 0 1 0 0,1-1 0 0 0,-1 1-1 0 0,0-1 1 0 0,0-1 0 0 0,1 1-1 0 0,-1-1 1 0 0,0 0 0 0 0,1 0-1 0 0,-1 0 1 0 0,0-1 0 0 0,1 0-1 0 0,0 0 1 0 0,-1 0 0 0 0,1-1-1 0 0,0 1 1 0 0,0-1 0 0 0,-7-6-1 0 0,2 1 204 0 0,1 0 115 0 0,0 1-1 0 0,-14-7 0 0 0,19 12-410 0 0,0 0 0 0 0,0 1 0 0 0,0-1 1 0 0,0 1-1 0 0,0 0 0 0 0,-1 0 0 0 0,1 0 0 0 0,-1 1 1 0 0,-5-1-1 0 0,-4 0 105 0 0,1 0-1 0 0,0-1 1 0 0,0-1 0 0 0,-23-8-1 0 0,24 7 28 0 0,-1 1 0 0 0,0 0 0 0 0,0 0 0 0 0,-24-1 0 0 0,-71 11 32 0 0,75-5-193 0 0,-13 1 101 0 0,26-3-46 0 0,0 2 1 0 0,0 0-1 0 0,-32 8 0 0 0,39-7-40 0 0,-1-1-1 0 0,0 0 1 0 0,-25 0-1 0 0,4 0 5 0 0,-40 5 98 0 0,-85 5 418 0 0,37-4-249 0 0,73-4-272 0 0,-18-1 9 0 0,48-4-42 0 0,0 2 0 0 0,0 0 0 0 0,0 1 1 0 0,0 2-1 0 0,-21 5 0 0 0,12 0-13 0 0,-34 4 1 0 0,41-9-28 0 0,3 0 11 0 0,-1 0 1 0 0,1 1-1 0 0,0 1 0 0 0,0 1 0 0 0,1 1 0 0 0,-1 0 1 0 0,2 1-1 0 0,-23 16 0 0 0,25-14-9 0 0,8-7 3 0 0,1 1-1 0 0,-1 0 0 0 0,1 1 1 0 0,0-1-1 0 0,0 1 0 0 0,0 0 1 0 0,-6 11-1 0 0,-17 24-7 0 0,20-29 0 0 0,1 0 0 0 0,0 0 0 0 0,0 1 0 0 0,-9 23 0 0 0,-39 101 64 0 0,24-14-64 0 0,31-116 0 0 0,-1 8 13 0 0,0 0 0 0 0,1 0 0 0 0,1 0 0 0 0,2 21 0 0 0,0-14 13 0 0,-2 24 0 0 0,-1-1-1 0 0,1 1 0 0 0,13 81 0 0 0,9-30 105 0 0,-7-38-68 0 0,-12-49-56 0 0,1 0-1 0 0,0 0 1 0 0,1-1-1 0 0,0 1 1 0 0,1-1 0 0 0,7 9-1 0 0,-5-5 20 0 0,1-4-12 0 0,0 0 0 0 0,0 0 0 0 0,0 0 0 0 0,1-1 0 0 0,0-1 0 0 0,1 0 0 0 0,0 0 0 0 0,15 6 0 0 0,143 65 134 0 0,-158-74-129 0 0,0 0 1 0 0,1-1-1 0 0,0-1 0 0 0,0 1 1 0 0,22 0-1 0 0,-6 0 0 0 0,311 21 172 0 0,-296-22-177 0 0,129-4 89 0 0,-8 1-34 0 0,-109 0-43 0 0,0-2 0 0 0,69-12 0 0 0,-77 8-38 0 0,152-29 90 0 0,-141 24-44 0 0,71-6-1 0 0,-68 11 0 0 0,60-15-1 0 0,-97 15 4 0 0,0-2 0 0 0,-1 0 0 0 0,0-1 0 0 0,0-1 0 0 0,-2-2 0 0 0,28-19 0 0 0,-38 25-20 0 0,-1-1-1 0 0,0-1 1 0 0,0 1-1 0 0,-1-1 1 0 0,-1-1-1 0 0,1 0 1 0 0,-1 0-1 0 0,-1-1 1 0 0,0 0-1 0 0,-1 0 1 0 0,0 0-1 0 0,0-1 1 0 0,6-22-1 0 0,-4 2 47 0 0,3-37 0 0 0,4-12-55 0 0,-10 54 7 0 0,-1 0 0 0 0,-1 0-1 0 0,-1 0 1 0 0,-3-37 0 0 0,-18-107 51 0 0,17 158-64 0 0,-1 0 0 0 0,-1-1 0 0 0,0 2 0 0 0,0-1 0 0 0,-1 0 0 0 0,-1 1 0 0 0,0 0 0 0 0,-1 0 0 0 0,0 1 0 0 0,-1 0 0 0 0,0 0 0 0 0,-1 1 0 0 0,0 0 0 0 0,-13-11 0 0 0,-49-42 15 0 0,41 38-3 0 0,1-1 0 0 0,2-1 1 0 0,-36-45-1 0 0,52 57-10 0 0,-12-18 53 0 0,0 2 0 0 0,-2 1-1 0 0,-48-46 1 0 0,64 69-45 0 0,1 0 1 0 0,-1 1-1 0 0,0 0 0 0 0,0 0 0 0 0,0 1 1 0 0,-1 0-1 0 0,0 1 0 0 0,0 0 0 0 0,0 0 1 0 0,0 1-1 0 0,-1 1 0 0 0,1 0 1 0 0,-1 0-1 0 0,0 1 0 0 0,0 0 0 0 0,1 1 1 0 0,-1 0-1 0 0,-15 2 0 0 0,4 3-96 0 0,0 0 1 0 0,0 1-1 0 0,0 1 1 0 0,1 2-1 0 0,0 0 0 0 0,1 1 1 0 0,-1 0-1 0 0,2 2 0 0 0,-28 21 1 0 0,-1 7-1015 0 0,3 2-1 0 0,-52 60 1 0 0,33-33-399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4:23.369"/>
    </inkml:context>
    <inkml:brush xml:id="br0">
      <inkml:brushProperty name="width" value="0.1" units="cm"/>
      <inkml:brushProperty name="height" value="0.1" units="cm"/>
      <inkml:brushProperty name="color" value="#E71224"/>
    </inkml:brush>
  </inkml:definitions>
  <inkml:trace contextRef="#ctx0" brushRef="#br0">1578 687 7711 0 0,'-1'-2'98'0'0,"-4"-4"1177"0"0,5 6-1199 0 0,0 1 0 0 0,-1-1-1 0 0,1 0 1 0 0,0 0 0 0 0,0 1-1 0 0,0-1 1 0 0,-1 0 0 0 0,1 0-1 0 0,0 1 1 0 0,-1-1-1 0 0,1 0 1 0 0,0 0 0 0 0,0 0-1 0 0,-1 0 1 0 0,1 1 0 0 0,0-1-1 0 0,-1 0 1 0 0,1 0 0 0 0,0 0-1 0 0,-1 0 1 0 0,1 0-1 0 0,0 0 1 0 0,-1 0 0 0 0,0 0-1 0 0,-1 0 108 0 0,1-1 0 0 0,-1 1 0 0 0,0-1 0 0 0,1 1 0 0 0,-1-1 0 0 0,0 1 0 0 0,1-1 0 0 0,-1 0 0 0 0,1 0 0 0 0,-1 0 0 0 0,1 0 0 0 0,-1 0 0 0 0,1 0 0 0 0,-3-3 0 0 0,-18-23 1598 0 0,13 16-1052 0 0,-3-4-336 0 0,-1 2 1 0 0,0 0-1 0 0,0 0 0 0 0,-1 1 1 0 0,-1 1-1 0 0,0 0 0 0 0,-1 1 1 0 0,0 1-1 0 0,-32-14 0 0 0,-104-35 184 0 0,38 16 569 0 0,-142-75-1 0 0,170 73-657 0 0,-84-52 12 0 0,128 68-343 0 0,0 1 0 0 0,-2 3 0 0 0,-49-20 0 0 0,45 28-45 0 0,43 15-103 0 0,0 0 0 0 0,1 0 0 0 0,-1 0 0 0 0,0 1 0 0 0,1 0-1 0 0,-1 0 1 0 0,0 0 0 0 0,-7 2 0 0 0,11-2-9 0 0,1 0 0 0 0,0 0 0 0 0,0 0 0 0 0,0 0 0 0 0,-1 0 0 0 0,1 0 0 0 0,0 0 0 0 0,0 0 0 0 0,-1 0 0 0 0,1 0 0 0 0,0 1 0 0 0,0-1 0 0 0,0 0 0 0 0,0 0 0 0 0,-1 0 0 0 0,1 0 0 0 0,0 1 0 0 0,0-1 0 0 0,0 0 0 0 0,0 0 0 0 0,0 0 0 0 0,-1 1 0 0 0,1-1 0 0 0,0 0 0 0 0,0 0 0 0 0,0 0 0 0 0,0 1 0 0 0,0-1 0 0 0,0 0 0 0 0,0 0 0 0 0,0 1 0 0 0,0-1 0 0 0,0 0 0 0 0,0 0 0 0 0,0 1 0 0 0,5 10 0 0 0,10 6 0 0 0,-3-7 0 0 0,1-1 0 0 0,1-1 0 0 0,-1 0 0 0 0,1-1 0 0 0,25 9 0 0 0,25 13 0 0 0,388 203 64 0 0,-290-167 32 0 0,-137-56-75 0 0,35 14 11 0 0,69 28 102 0 0,-116-44-127 0 0,-1 1 0 0 0,1 0 0 0 0,-2 1 1 0 0,1 0-1 0 0,-1 1 0 0 0,11 13 0 0 0,-17-19-4 0 0,-27-27 261 0 0,14 13-210 0 0,-2 0 0 0 0,0 0 0 0 0,-18-14 0 0 0,-8 2-15 0 0,-1 1-1 0 0,-43-17 0 0 0,-83-25 155 0 0,-33-16-61 0 0,26 5-132 0 0,-34-18 0 0 0,169 76 0 0 0,-42-15 0 0 0,61 26 0 0 0,0 1 0 0 0,-1 0 0 0 0,1 1 0 0 0,-1 1 0 0 0,-20 0 0 0 0,37 2 0 0 0,0 0 0 0 0,0 0 0 0 0,0 0 0 0 0,-1 0 0 0 0,1 0 0 0 0,0 0 0 0 0,0 0 0 0 0,0 0 0 0 0,0 0 0 0 0,0 0 0 0 0,0 0 0 0 0,-1 0 0 0 0,1 0 0 0 0,0 0 0 0 0,0 0 0 0 0,0 1 0 0 0,0-1 0 0 0,0 0 0 0 0,0 0 0 0 0,-1 0 0 0 0,1 0 0 0 0,0 0 0 0 0,0 0 0 0 0,0 0 0 0 0,0 1 0 0 0,0-1 0 0 0,0 0 0 0 0,0 0 0 0 0,0 0 0 0 0,0 0 0 0 0,0 0 0 0 0,0 1 0 0 0,0-1 0 0 0,0 0 0 0 0,0 0 0 0 0,0 0 0 0 0,0 0 0 0 0,0 1 0 0 0,0-1 0 0 0,0 0 0 0 0,0 0 0 0 0,0 0 0 0 0,0 0 0 0 0,0 0 0 0 0,0 1 0 0 0,0-1 0 0 0,0 0 0 0 0,0 0 0 0 0,0 0 0 0 0,1 0 0 0 0,-1 0 0 0 0,0 0 0 0 0,0 1 0 0 0,0-1 0 0 0,0 0 0 0 0,5 7 0 0 0,28 24-10 0 0,1-2-1 0 0,61 41 1 0 0,85 38-23 0 0,-174-105 33 0 0,63 37 0 0 0,57 32 0 0 0,4-2 0 0 0,-43-21 0 0 0,3-4 0 0 0,96 35 0 0 0,-141-65 0 0 0,130 48 0 0 0,-181-74 64 0 0,-8-5 24 0 0,-169-126 116 0 0,126 102-114 0 0,-83-43 0 0 0,-6 1-53 0 0,28 14-10 0 0,-236-94-27 0 0,312 147 0 0 0,0 1 0 0 0,-1 2 0 0 0,-1 2 0 0 0,-70-6 0 0 0,100 15 0 0 0,0 0 0 0 0,-13 2 0 0 0,24-1 0 0 0,0 1 0 0 0,0-1 0 0 0,0 0 0 0 0,0 1 0 0 0,0 0 0 0 0,1-1 0 0 0,-1 1 0 0 0,0 0 0 0 0,0 1 0 0 0,1-1 0 0 0,-1 0 0 0 0,1 1 0 0 0,-1-1 0 0 0,1 1 0 0 0,0 0 0 0 0,-4 3 0 0 0,6-4 0 0 0,-1 0 0 0 0,1 0 0 0 0,-1 0 0 0 0,1 0 0 0 0,0 0 0 0 0,0 0 0 0 0,-1 0 0 0 0,1 1 0 0 0,0-1 0 0 0,0 0 0 0 0,0 0 0 0 0,0 0 0 0 0,0 0 0 0 0,1 0 0 0 0,-1 0 0 0 0,0 0 0 0 0,0 1 0 0 0,1-1 0 0 0,-1 0 0 0 0,0 0 0 0 0,1 0 0 0 0,-1 0 0 0 0,1 0 0 0 0,0 0 0 0 0,-1 0 0 0 0,1-1 0 0 0,0 1 0 0 0,0 0 0 0 0,1 1 0 0 0,3 3 0 0 0,0 0 0 0 0,1 0 0 0 0,7 5 0 0 0,9 4 0 0 0,1 0 0 0 0,0-2 0 0 0,1-1 0 0 0,37 13 0 0 0,106 21 0 0 0,-50-15 0 0 0,-91-22-6 0 0,36 10-219 0 0,71 30 0 0 0,272 114 609 0 0,-282-114-384 0 0,-104-38 0 0 0,0 0 0 0 0,0 2 0 0 0,33 26 0 0 0,-48-34 3 0 0,-6-3 4 0 0,-13-4 15 0 0,-20-11 10 0 0,-64-30-22 0 0,10 6 22 0 0,-90-55 1 0 0,84 35-18 0 0,-10-7 4 0 0,-122-56 0 0 0,97 74 9 0 0,84 32-10 0 0,-61-29 0 0 0,76 31-18 0 0,40 32 0 0 0,-2-8-3 0 0,0-1 0 0 0,2 0-1 0 0,-1 0 1 0 0,1-1 0 0 0,0 0 0 0 0,1 0-1 0 0,15 10 1 0 0,82 46-32 0 0,-78-49 32 0 0,167 108 3 0 0,-71-35 0 0 0,-53-40 0 0 0,-2 3 0 0 0,69 68 0 0 0,-118-96 0 0 0,-19-22 0 0 0,-1 0 0 0 0,1 0 0 0 0,-1 0 0 0 0,0 0 0 0 0,0 1 0 0 0,0-1 0 0 0,0 0 0 0 0,0 0 0 0 0,0 1 0 0 0,0 3 0 0 0,-1-6 0 0 0,-1 0 0 0 0,1 0 0 0 0,-1 0 0 0 0,1 0 0 0 0,-1 0 0 0 0,1 0 0 0 0,-1 0 0 0 0,1 0 0 0 0,-1 0 0 0 0,1 0 0 0 0,-1 0 0 0 0,1 0 0 0 0,-1 0 0 0 0,1 0 0 0 0,-1 0 0 0 0,1-1 0 0 0,-1 1 0 0 0,1 0 0 0 0,-1 0 0 0 0,1-1 0 0 0,-1 1 0 0 0,0-1 0 0 0,-15-7 0 0 0,16 8 0 0 0,-19-12 11 0 0,0 0 1 0 0,1 0-1 0 0,1-2 1 0 0,0 0-1 0 0,-20-24 0 0 0,-69-91 94 0 0,74 87-89 0 0,-30-40 1 0 0,-53-65 157 0 0,92 121-120 0 0,-2 0 0 0 0,0 1-1 0 0,-34-24 1 0 0,51 44-64 0 0,1-1 0 0 0,-1 1 0 0 0,0 1 0 0 0,0 0 0 0 0,-1 0 0 0 0,1 0 0 0 0,-1 1 0 0 0,0 1 0 0 0,0-1 0 0 0,0 1 0 0 0,0 1 0 0 0,0 0 0 0 0,0 0 0 0 0,0 1 0 0 0,-1 0 0 0 0,1 0 0 0 0,0 1 0 0 0,0 0 0 0 0,0 1 0 0 0,0 0 0 0 0,0 0 0 0 0,0 1 0 0 0,0 1 0 0 0,1-1 0 0 0,0 1 0 0 0,-1 0 0 0 0,-7 6 0 0 0,-11 9-1095 0 0,-28 24 0 0 0,50-39 976 0 0,-41 35-1271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5:14.253"/>
    </inkml:context>
    <inkml:brush xml:id="br0">
      <inkml:brushProperty name="width" value="0.1" units="cm"/>
      <inkml:brushProperty name="height" value="0.1" units="cm"/>
      <inkml:brushProperty name="color" value="#E71224"/>
    </inkml:brush>
  </inkml:definitions>
  <inkml:trace contextRef="#ctx0" brushRef="#br0">2393 6 4031 0 0,'0'1'32'0'0,"0"-1"0"0"0,1 0-1 0 0,-1 0 1 0 0,0 0 0 0 0,0 0-1 0 0,0 0 1 0 0,0 1-1 0 0,1-1 1 0 0,-1 0 0 0 0,0 0-1 0 0,0 0 1 0 0,0 0-1 0 0,1 0 1 0 0,-1 0 0 0 0,0 0-1 0 0,0 0 1 0 0,1 0-1 0 0,-1 0 1 0 0,0 0 0 0 0,0 0-1 0 0,0 0 1 0 0,1 0 0 0 0,-1 0-1 0 0,0 0 1 0 0,0 0-1 0 0,1 0 1 0 0,-1 0 0 0 0,0 0-1 0 0,0 0 1 0 0,0 0-1 0 0,1 0 1 0 0,-1-1 0 0 0,0 1-1 0 0,0 0 1 0 0,0 0 0 0 0,0 0-1 0 0,1 0 1 0 0,-1 0-1 0 0,0-1 1 0 0,0 1 0 0 0,0 0-1 0 0,0 0 1 0 0,7-6 2566 0 0,-9 7-2369 0 0,-1-1 0 0 0,1 1-1 0 0,0 0 1 0 0,-1 0 0 0 0,1 0 0 0 0,0 0 0 0 0,-4 3 0 0 0,-13 5-26 0 0,9-5-47 0 0,1-1 81 0 0,1 0 0 0 0,-1-1-1 0 0,0 1 1 0 0,0-2 0 0 0,-17 2-1 0 0,-244 5 4122 0 0,246-5-4180 0 0,0 1 1 0 0,-30 9 0 0 0,-15 4 1179 0 0,-186 44-1277 0 0,161-35 136 0 0,53-16-25 0 0,0-1 0 0 0,-70 5 0 0 0,84-14-33 0 0,0-2 0 0 0,-39-6 0 0 0,35 3 44 0 0,-42 0-1 0 0,36 6-37 0 0,-65 13-1 0 0,41-5-113 0 0,31-5-23 0 0,-26 5 80 0 0,0-4 1 0 0,-92-1 0 0 0,97-10 174 0 0,-59-13 1 0 0,-13-3 137 0 0,100 20-383 0 0,1 0-1 0 0,0 2 1 0 0,-37 3-1 0 0,40-2-345 0 0,0 2-1 0 0,1 0 1 0 0,-1 2-1 0 0,0 0 1 0 0,-34 14 0 0 0,20-1-6738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25:16.929"/>
    </inkml:context>
    <inkml:brush xml:id="br0">
      <inkml:brushProperty name="width" value="0.1" units="cm"/>
      <inkml:brushProperty name="height" value="0.1" units="cm"/>
      <inkml:brushProperty name="color" value="#E71224"/>
    </inkml:brush>
  </inkml:definitions>
  <inkml:trace contextRef="#ctx0" brushRef="#br0">258 171 1375 0 0,'-37'-22'1168'0'0,"-17"-11"2912"0"0,21 7-4428 0 0,1-6 1026 0 0,-13-10 1232 0 0,42 40-1784 0 0,0 0-1 0 0,1 0 0 0 0,-1 1 1 0 0,0-1-1 0 0,1 1 0 0 0,-1 0 1 0 0,0 0-1 0 0,0 0 0 0 0,-4-1 1 0 0,6 2-102 0 0,0 0 0 0 0,0 0 1 0 0,0 0-1 0 0,0 0 0 0 0,1 0 1 0 0,-1 0-1 0 0,0 0 0 0 0,0 0 1 0 0,0 0-1 0 0,0 0 0 0 0,1 1 1 0 0,-1-1-1 0 0,0 0 0 0 0,0 0 1 0 0,0 1-1 0 0,1-1 0 0 0,-1 1 1 0 0,0-1-1 0 0,1 1 1 0 0,-1-1-1 0 0,0 1 0 0 0,1-1 1 0 0,-1 1-1 0 0,1-1 0 0 0,-1 1 1 0 0,0 0-1 0 0,1-1 0 0 0,0 1 1 0 0,-1 0-1 0 0,1 0 0 0 0,-1-1 1 0 0,1 1-1 0 0,0 0 0 0 0,0 0 1 0 0,-1 0-1 0 0,1-1 0 0 0,0 1 1 0 0,0 1-1 0 0,0 0 2 0 0,0 1 0 0 0,0-1 1 0 0,0 1-1 0 0,0-1 0 0 0,0 1 0 0 0,1-1 1 0 0,-1 1-1 0 0,1-1 0 0 0,-1 0 0 0 0,1 1 1 0 0,0-1-1 0 0,0 0 0 0 0,0 1 0 0 0,1-1 1 0 0,-1 0-1 0 0,0 0 0 0 0,1 0 0 0 0,-1 0 1 0 0,1 0-1 0 0,0-1 0 0 0,0 1 0 0 0,0 0 1 0 0,-1-1-1 0 0,1 1 0 0 0,1-1 0 0 0,3 2 1 0 0,6 4 176 0 0,1-2-1 0 0,-1 1 1 0 0,23 5 0 0 0,-25-8-70 0 0,8 2 86 0 0,0-1-1 0 0,0-1 1 0 0,29 2-1 0 0,60-4 567 0 0,-63-1-492 0 0,228 18 720 0 0,-171-7-747 0 0,104-4-1 0 0,-29-23 240 0 0,-16 0-7 0 0,-38 14-406 0 0,63-4 13 0 0,-14-7-41 0 0,3 8 36 0 0,-41 3-18 0 0,-103 0-89 0 0,65-1 75 0 0,-81 3-25 0 0,1 1 1 0 0,0 1 0 0 0,-1 0 0 0 0,20 6 0 0 0,-25-5-34 0 0,1-1 1 0 0,0 0 0 0 0,0 0-1 0 0,0-1 1 0 0,0-1 0 0 0,18 0 0 0 0,-1-3 52 0 0,31-8 0 0 0,-30 5 56 0 0,-17 5-94 0 0,-10 1-21 0 0,0 0 1 0 0,1-1-1 0 0,-1 1 1 0 0,0 0 0 0 0,1 0-1 0 0,-1-1 1 0 0,0 1-1 0 0,0 0 1 0 0,1-1 0 0 0,-1 0-1 0 0,0 1 1 0 0,0-1-1 0 0,2-1 1 0 0,5-3 93 0 0,4-6 220 0 0,-12 11-315 0 0,0-1 0 0 0,0 1-1 0 0,1 0 1 0 0,-1 0 0 0 0,0-1 0 0 0,0 1 0 0 0,0 0 0 0 0,0 0 0 0 0,0-1-1 0 0,0 1 1 0 0,0 0 0 0 0,0 0 0 0 0,0-1 0 0 0,0 1 0 0 0,0 0 0 0 0,0 0-1 0 0,0-1 1 0 0,0 1 0 0 0,-1 0 0 0 0,1 0 0 0 0,0-1 0 0 0,0 1-1 0 0,0 0 1 0 0,0 0 0 0 0,0 0 0 0 0,0-1 0 0 0,-1 1 0 0 0,1 0 0 0 0,0 0-1 0 0,0 0 1 0 0,0-1 0 0 0,-1 1 0 0 0,1 0 0 0 0,-13-8 160 0 0,-22-5 142 0 0,25 10-269 0 0,-7-2-36 0 0,-1 0 0 0 0,1 1 0 0 0,-1 1 0 0 0,-21-2 0 0 0,-72 3 0 0 0,27 2 0 0 0,10 1 0 0 0,-127 19 0 0 0,33-2 0 0 0,-22-10 0 0 0,-103 10 0 0 0,235-12 7 0 0,-173 17 50 0 0,126-23-57 0 0,112 7 0 0 0,9 1 0 0 0,1-1 0 0 0,1-1 0 0 0,0 0 0 0 0,31 4 0 0 0,58 4 0 0 0,-103-14 0 0 0,215 8 0 0 0,-34-3 0 0 0,186-1 0 0 0,-353-5 0 0 0,51-4 0 0 0,0-3 0 0 0,89-23 0 0 0,81-9 0 0 0,-151 33 0 0 0,-36 5 0 0 0,0-3 0 0 0,-1-2 0 0 0,64-17 0 0 0,-107 21 0 0 0,-4 2 0 0 0,1-1 0 0 0,-1 1 0 0 0,1 0 0 0 0,-1 0 0 0 0,1 0 0 0 0,-1 1 0 0 0,1-1 0 0 0,0 1 0 0 0,-1 0 0 0 0,7 1 0 0 0,-9-1 3 0 0,0 1-1 0 0,0-1 0 0 0,-1 0 1 0 0,1 0-1 0 0,0 0 1 0 0,-1-1-1 0 0,1 1 0 0 0,0 0 1 0 0,-1-1-1 0 0,1 1 1 0 0,0-1-1 0 0,1 0 0 0 0,-2 0 1 0 0,1 1-1 0 0,-1-1 0 0 0,0 1 0 0 0,1 0 0 0 0,-1-1 1 0 0,1 1-1 0 0,-1 0 0 0 0,1 0 0 0 0,-1 0 0 0 0,1 0 0 0 0,-1 0 1 0 0,1 0-1 0 0,-1 0 0 0 0,2 1 0 0 0,0-1-2 0 0,1 0 0 0 0,-1 1 0 0 0,0-1 0 0 0,0 0 0 0 0,0-1 0 0 0,1 1 0 0 0,4-2 0 0 0,11 0 0 0 0,14 0 0 0 0,-24 1 0 0 0,-9 1 0 0 0,0 0 0 0 0,0 0 0 0 0,0 0 0 0 0,1 0 0 0 0,-1 0 0 0 0,0 0 0 0 0,0 0 0 0 0,0 0 0 0 0,0 0 0 0 0,1 0 0 0 0,-1-1 0 0 0,0 1 0 0 0,0 0 0 0 0,0 0 0 0 0,0 0 0 0 0,0 0 0 0 0,0 0 0 0 0,0 0 0 0 0,1-1 0 0 0,-1 1 0 0 0,0 0 0 0 0,0 0 0 0 0,0 0 0 0 0,0 0 0 0 0,0 0 0 0 0,0-1 0 0 0,0 1 0 0 0,0 0 0 0 0,0 0 0 0 0,0 0 0 0 0,0 0 0 0 0,0-1 0 0 0,0 1 0 0 0,0 0 0 0 0,0 0 0 0 0,0 0 0 0 0,0 0 0 0 0,0-1 0 0 0,0 1 0 0 0,0 0 0 0 0,0 0 0 0 0,0 0 0 0 0,0 0 0 0 0,0-1 0 0 0,0 1 0 0 0,0 0 0 0 0,-1 0 0 0 0,1 0 0 0 0,0 0 0 0 0,0 0 0 0 0,0 0 0 0 0,0-1 0 0 0,0 1 0 0 0,0 0 0 0 0,-1 0 0 0 0,1 0 0 0 0,0 0 0 0 0,0 0 0 0 0,0 0 0 0 0,-3-1 0 0 0,0 1 0 0 0,0 0 0 0 0,-1-1 0 0 0,1 1 0 0 0,0 1 0 0 0,0-1 0 0 0,0 0 0 0 0,0 1 0 0 0,-5 1 0 0 0,4-1 0 0 0,-9 1 0 0 0,-96 22 0 0 0,36-1 0 0 0,-100 25 0 0 0,161-46 0 0 0,1 2 0 0 0,0 0 0 0 0,1 0 0 0 0,-1 1 0 0 0,-14 9 0 0 0,-18 8 0 0 0,43-22-4 0 0,-1 0 0 0 0,1 0 0 0 0,-1 0-1 0 0,0 0 1 0 0,1 0 0 0 0,-1 0 0 0 0,0 1-1 0 0,1-1 1 0 0,-1 0 0 0 0,1 1 0 0 0,-1-1 0 0 0,1 0-1 0 0,-1 1 1 0 0,1-1 0 0 0,-1 0 0 0 0,1 1 0 0 0,-1-1-1 0 0,1 1 1 0 0,-1-1 0 0 0,1 1 0 0 0,0-1-1 0 0,-1 2 1 0 0,19-1-111 0 0,-2-1 98 0 0,1-2 0 0 0,0 0 0 0 0,-1 0 0 0 0,19-7 0 0 0,62-23 15 0 0,-64 19 3 0 0,67-16 1 0 0,-68 24-2 0 0,0 0 0 0 0,48 0 0 0 0,-151 9-29 0 0,-123 23 0 0 0,132-17 23 0 0,-238 35-58 0 0,172-24 64 0 0,-58 6 0 0 0,61-16 0 0 0,-141 6 0 0 0,-15-30 1 0 0,196 7 9 0 0,-195 2 282 0 0,237 7-715 0 0,1 2 0 0 0,0 2 0 0 0,0 1 0 0 0,-63 22 0 0 0,58-12-5805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6:03.879"/>
    </inkml:context>
    <inkml:brush xml:id="br0">
      <inkml:brushProperty name="width" value="0.1" units="cm"/>
      <inkml:brushProperty name="height" value="0.1" units="cm"/>
      <inkml:brushProperty name="color" value="#E71224"/>
    </inkml:brush>
  </inkml:definitions>
  <inkml:trace contextRef="#ctx0" brushRef="#br0">4005 10 2271 0 0,'-2'-1'89'0'0,"0"0"0"0"0,0 0-1 0 0,1 0 1 0 0,-1 0-1 0 0,0 0 1 0 0,0 0-1 0 0,0 0 1 0 0,0 1-1 0 0,0-1 1 0 0,0 1-1 0 0,0 0 1 0 0,-1-1-1 0 0,1 1 1 0 0,0 0-1 0 0,0 0 1 0 0,0 0-1 0 0,-4 1 1 0 0,-45 10 418 0 0,21-3-302 0 0,-131 19 2601 0 0,120-13-1922 0 0,35-12-791 0 0,0 1-1 0 0,0-1 1 0 0,0 0 0 0 0,0-1-1 0 0,0 1 1 0 0,-1-1-1 0 0,1 0 1 0 0,-10-1 0 0 0,-134-18 1729 0 0,-49-3-266 0 0,-57 28-892 0 0,42 1-264 0 0,163-8-289 0 0,-299 9 692 0 0,-49 8 11 0 0,7-17-97 0 0,167 1-386 0 0,62-3-160 0 0,34-1-100 0 0,-129 13-1 0 0,-99 28-70 0 0,280-30-663 0 0,0 4 0 0 0,-118 33 0 0 0,70-4-420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6:09.935"/>
    </inkml:context>
    <inkml:brush xml:id="br0">
      <inkml:brushProperty name="width" value="0.1" units="cm"/>
      <inkml:brushProperty name="height" value="0.1" units="cm"/>
      <inkml:brushProperty name="color" value="#E71224"/>
    </inkml:brush>
  </inkml:definitions>
  <inkml:trace contextRef="#ctx0" brushRef="#br0">367 58 3511 0 0,'-35'2'219'0'0,"0"1"-1"0"0,0 2 1 0 0,-65 19-1 0 0,62-14-164 0 0,21-8-27 0 0,17-2-24 0 0,-1 0 0 0 0,0 0 0 0 0,1 0 0 0 0,-1 0 1 0 0,0 0-1 0 0,1 0 0 0 0,-1 0 0 0 0,0 0 0 0 0,1 0 1 0 0,-1 0-1 0 0,1-1 0 0 0,-1 1 0 0 0,0 0 0 0 0,1 0 0 0 0,-1-1 1 0 0,1 1-1 0 0,-1 0 0 0 0,1-1 0 0 0,-1 1 0 0 0,1-1 1 0 0,-1 1-1 0 0,1-1 0 0 0,-1 0 0 0 0,1 1 16 0 0,0 0 1 0 0,0-1-1 0 0,0 1 0 0 0,0-1 1 0 0,0 1-1 0 0,0 0 1 0 0,1-1-1 0 0,-1 1 0 0 0,0 0 1 0 0,0-1-1 0 0,0 1 0 0 0,0 0 1 0 0,1-1-1 0 0,-1 1 0 0 0,0 0 1 0 0,0-1-1 0 0,1 1 0 0 0,-1 0 1 0 0,0 0-1 0 0,1-1 0 0 0,-1 1 1 0 0,0 0-1 0 0,1 0 0 0 0,-1 0 1 0 0,0-1-1 0 0,1 1 0 0 0,-1 0 1 0 0,1 0-1 0 0,-1 0 1 0 0,0 0-1 0 0,1 0 0 0 0,-1 0 1 0 0,0 0-1 0 0,1 0 0 0 0,0 0 1 0 0,15-3 482 0 0,18 1-261 0 0,1 1 0 0 0,46 6 0 0 0,15 0-138 0 0,87-14 405 0 0,-109 3-376 0 0,-66 6-111 0 0,1-1 0 0 0,-1 0-1 0 0,0-1 1 0 0,-1 0 0 0 0,12-4-1 0 0,-18 6-14 0 0,-1 0 0 0 0,0-1 0 0 0,1 1 0 0 0,-1 0 0 0 0,0 0 0 0 0,0 0 0 0 0,1 0 0 0 0,-1-1 0 0 0,0 1 0 0 0,0 0 0 0 0,0 0 0 0 0,1-1 0 0 0,-1 1-1 0 0,0 0 1 0 0,0 0 0 0 0,0-1 0 0 0,0 1 0 0 0,1 0 0 0 0,-1-1 0 0 0,0 1 0 0 0,0 0 0 0 0,0 0 0 0 0,0-1 0 0 0,0 1 0 0 0,0 0 0 0 0,0-1 0 0 0,0 1 0 0 0,0 0-1 0 0,0-1 1 0 0,0 1 0 0 0,0 0 0 0 0,0-1 0 0 0,0 1 0 0 0,0 0 0 0 0,0 0 0 0 0,-1-1 0 0 0,1 1 0 0 0,0 0 0 0 0,0-1 0 0 0,0 1 0 0 0,0 0 0 0 0,0 0 0 0 0,-1-1 0 0 0,1 1-1 0 0,0 0 1 0 0,0 0 0 0 0,-1 0 0 0 0,1-1 0 0 0,-13-10 539 0 0,8 8-396 0 0,0 0-1 0 0,-1 0 0 0 0,1 1 0 0 0,-1 0 1 0 0,0 0-1 0 0,1 1 0 0 0,-1-1 0 0 0,0 1 1 0 0,0 1-1 0 0,-10-1 0 0 0,-7 1-99 0 0,-34 5-1 0 0,15-1 68 0 0,-27 4-58 0 0,43-4-43 0 0,-37 0-1 0 0,-68-10 54 0 0,110 4-32 0 0,0-2-1 0 0,-1-1 0 0 0,1 0 1 0 0,-22-10-1 0 0,15 6 278 0 0,26 9-289 0 0,0-1-1 0 0,1 1 0 0 0,-1 0 0 0 0,0-1 1 0 0,0 1-1 0 0,1 0 0 0 0,-1 0 0 0 0,0 0 0 0 0,0 1 1 0 0,1-1-1 0 0,-1 0 0 0 0,0 1 0 0 0,0-1 0 0 0,-2 2 1 0 0,4-2-24 0 0,0 0 0 0 0,-1 0 1 0 0,1 0-1 0 0,0 1 0 0 0,0-1 0 0 0,0 0 1 0 0,0 0-1 0 0,0 0 0 0 0,0 1 1 0 0,-1-1-1 0 0,1 0 0 0 0,0 0 0 0 0,0 0 1 0 0,0 1-1 0 0,0-1 0 0 0,0 0 1 0 0,0 0-1 0 0,0 0 0 0 0,0 1 0 0 0,0-1 1 0 0,0 0-1 0 0,0 0 0 0 0,0 1 1 0 0,0-1-1 0 0,0 0 0 0 0,0 0 0 0 0,0 0 1 0 0,0 1-1 0 0,1-1 0 0 0,-1 0 1 0 0,0 0-1 0 0,0 1 0 0 0,0-1 0 0 0,0 0 1 0 0,9 10 0 0 0,10 6-2 0 0,-7-11 1 0 0,0 0 0 0 0,1 0 0 0 0,-1-1 0 0 0,1-1 0 0 0,0 0 0 0 0,0-1 0 0 0,1 0 0 0 0,23 0 0 0 0,10-4 39 0 0,51-7 0 0 0,-96 9-37 0 0,69-11 109 0 0,-46 6-326 0 0,1 1 0 0 0,-1 1 0 0 0,28 1 0 0 0,-30 3-3500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6:34.345"/>
    </inkml:context>
    <inkml:brush xml:id="br0">
      <inkml:brushProperty name="width" value="0.1" units="cm"/>
      <inkml:brushProperty name="height" value="0.1" units="cm"/>
      <inkml:brushProperty name="color" value="#E71224"/>
    </inkml:brush>
  </inkml:definitions>
  <inkml:trace contextRef="#ctx0" brushRef="#br0">80 1 10511 0 0,'16'11'1312'0'0,"-16"-11"-1282"0"0,1 1 0 0 0,-1-1 0 0 0,1 0 0 0 0,-1 0 0 0 0,1 0 0 0 0,-1 1 0 0 0,1-1 0 0 0,-1 0 0 0 0,1 0 0 0 0,0 0 0 0 0,-1 0 0 0 0,1 0 0 0 0,-1 0 0 0 0,1 0 0 0 0,-1 0 0 0 0,1 0 0 0 0,-1 0 0 0 0,1-1 0 0 0,-1 1 0 0 0,1 0 0 0 0,-1 0 0 0 0,1 0 0 0 0,-1-1 0 0 0,1 1 0 0 0,-1 0 0 0 0,1 0 0 0 0,-1-1 0 0 0,1 1 0 0 0,-1-1 0 0 0,0 1 0 0 0,1 0 0 0 0,-1-1 0 0 0,1 1 0 0 0,-1-1 0 0 0,1 0 0 0 0,-1 1-21 0 0,0 0 0 0 0,0 0 0 0 0,0-1 1 0 0,0 1-1 0 0,0 0 0 0 0,0 0 0 0 0,0 0 0 0 0,0 0 0 0 0,0 0 0 0 0,0-1 0 0 0,0 1 0 0 0,0 0 0 0 0,0 0 0 0 0,0 0 0 0 0,0 0 0 0 0,0 0 0 0 0,0-1 0 0 0,0 1 0 0 0,0 0 0 0 0,0 0 1 0 0,-1 0-1 0 0,1 0 0 0 0,0 0 0 0 0,0-1 0 0 0,0 1 0 0 0,0 0 0 0 0,0 0 0 0 0,0 0 0 0 0,0 0 0 0 0,0 0 0 0 0,-1 0 0 0 0,1 0 0 0 0,0 0 0 0 0,0-1 0 0 0,0 1 0 0 0,0 0 0 0 0,0 0 1 0 0,0 0-1 0 0,-1 0 0 0 0,1 0 0 0 0,0 0 0 0 0,0 0 0 0 0,-12-2 842 0 0,-11 5 336 0 0,-52 26-4525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43.582"/>
    </inkml:context>
    <inkml:brush xml:id="br0">
      <inkml:brushProperty name="width" value="0.1" units="cm"/>
      <inkml:brushProperty name="height" value="0.1" units="cm"/>
      <inkml:brushProperty name="color" value="#E71224"/>
    </inkml:brush>
  </inkml:definitions>
  <inkml:trace contextRef="#ctx0" brushRef="#br0">3623 0 2303 0 0,'0'1'49'0'0,"0"-1"-1"0"0,0 0 0 0 0,0 1 0 0 0,0-1 0 0 0,0 1 0 0 0,0-1 0 0 0,0 0 0 0 0,0 1 0 0 0,0-1 0 0 0,0 1 0 0 0,0-1 0 0 0,0 1 1 0 0,0-1-1 0 0,0 0 0 0 0,0 1 0 0 0,-1-1 0 0 0,1 1 0 0 0,0-1 0 0 0,0 0 0 0 0,-1 1 0 0 0,1-1 0 0 0,0 0 0 0 0,0 1 0 0 0,-1-1 1 0 0,1 0-1 0 0,0 0 0 0 0,-1 1 0 0 0,1-1 0 0 0,-1 1 0 0 0,-9 7 1341 0 0,-2-2-1031 0 0,0-2 1 0 0,0 1-1 0 0,0-1 0 0 0,0-1 0 0 0,-1 0 0 0 0,-17 1 0 0 0,-10 3 641 0 0,-51 12 826 0 0,-122 30 116 0 0,167-39-1540 0 0,1-3-1 0 0,-85 4 0 0 0,76-8 176 0 0,-85 16-1 0 0,117-16-485 0 0,0 0 0 0 0,0-2 0 0 0,0-1-1 0 0,-23-2 1 0 0,-48 1 101 0 0,58 5-144 0 0,15-2-11 0 0,-1 0 1 0 0,1-2-1 0 0,-27-2 0 0 0,-123-13 39 0 0,-118-1 139 0 0,249 16-136 0 0,-326 7 371 0 0,205 12-261 0 0,98-10-82 0 0,-83 2 0 0 0,-259-31 589 0 0,119 2-280 0 0,165 10-491 0 0,-25 0 593 0 0,111 7-2304 0 0,0 3 1 0 0,-42 6 0 0 0,25 3-3806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33.700"/>
    </inkml:context>
    <inkml:brush xml:id="br0">
      <inkml:brushProperty name="width" value="0.1" units="cm"/>
      <inkml:brushProperty name="height" value="0.1" units="cm"/>
      <inkml:brushProperty name="color" value="#E71224"/>
    </inkml:brush>
  </inkml:definitions>
  <inkml:trace contextRef="#ctx0" brushRef="#br0">1638 80 4231 0 0,'-226'-10'408'0'0,"122"10"180"0"0,28 1-56 0 0,-576-45 658 0 0,544 30-1033 0 0,-156 1 0 0 0,163 14-157 0 0,-5 2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45.084"/>
    </inkml:context>
    <inkml:brush xml:id="br0">
      <inkml:brushProperty name="width" value="0.1" units="cm"/>
      <inkml:brushProperty name="height" value="0.1" units="cm"/>
      <inkml:brushProperty name="color" value="#E71224"/>
    </inkml:brush>
  </inkml:definitions>
  <inkml:trace contextRef="#ctx0" brushRef="#br0">3139 95 1495 0 0,'-1'-2'28'0'0,"1"-1"-1"0"0,-1 1 1 0 0,1-1-1 0 0,-1 1 0 0 0,0-1 1 0 0,0 1-1 0 0,0-1 1 0 0,-1 1-1 0 0,1 0 0 0 0,0-1 1 0 0,-1 1-1 0 0,0 0 0 0 0,1 0 1 0 0,-1 0-1 0 0,0 0 1 0 0,0 1-1 0 0,-3-3 0 0 0,-6-5 1025 0 0,-24-13 0 0 0,29 18-503 0 0,1 1-284 0 0,-1 1 1 0 0,0-1-1 0 0,1 1 1 0 0,-1 0-1 0 0,0 1 1 0 0,0-1-1 0 0,0 1 1 0 0,0 1-1 0 0,0-1 1 0 0,-7 1-1 0 0,-10 0 182 0 0,-31 6-1 0 0,14-1-117 0 0,-141 13 1023 0 0,-257 11 780 0 0,297-22-1488 0 0,32 0-198 0 0,27 0-42 0 0,-115-7 1 0 0,-313-26 716 0 0,271 12-638 0 0,-3 0 152 0 0,182 14-140 0 0,-1 2-1 0 0,-60 10 1 0 0,-129 35-606 0 0,85-10-5488 0 0,89-17 347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47.653"/>
    </inkml:context>
    <inkml:brush xml:id="br0">
      <inkml:brushProperty name="width" value="0.1" units="cm"/>
      <inkml:brushProperty name="height" value="0.1" units="cm"/>
      <inkml:brushProperty name="color" value="#E71224"/>
    </inkml:brush>
  </inkml:definitions>
  <inkml:trace contextRef="#ctx0" brushRef="#br0">1683 181 455 0 0,'1'-1'163'0'0,"-1"0"0"0"0,1-1 0 0 0,-1 1-1 0 0,0-1 1 0 0,0 1 0 0 0,0-1 0 0 0,0 1-1 0 0,0-1 1 0 0,0 1 0 0 0,0-1 0 0 0,0 1-1 0 0,0-1 1 0 0,-1 1 0 0 0,1-1 0 0 0,-1 1-1 0 0,1 0 1 0 0,-1-1 0 0 0,1 1-1 0 0,-1 0 1 0 0,0-1 0 0 0,0 1 0 0 0,1 0-1 0 0,-1 0 1 0 0,0 0 0 0 0,0-1 0 0 0,0 1-1 0 0,-2-1 1 0 0,-5-5 910 0 0,1 1 0 0 0,-18-12 0 0 0,17 13-1017 0 0,1 1 163 0 0,1 0 1 0 0,0 1-1 0 0,-1 0 0 0 0,0 0 0 0 0,0 1 0 0 0,0 0 0 0 0,0 0 0 0 0,0 1 0 0 0,-8-2 0 0 0,-10 2 478 0 0,-33 0-1 0 0,30 2-286 0 0,-104 5 945 0 0,0 1-412 0 0,26-11-203 0 0,0-5 0 0 0,-165-34 0 0 0,173 28-558 0 0,0 4 1 0 0,-108 3-1 0 0,159 8-937 0 0,-1 3 1 0 0,1 2-1 0 0,-57 12 0 0 0,63-6-701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48.781"/>
    </inkml:context>
    <inkml:brush xml:id="br0">
      <inkml:brushProperty name="width" value="0.1" units="cm"/>
      <inkml:brushProperty name="height" value="0.1" units="cm"/>
      <inkml:brushProperty name="color" value="#E71224"/>
    </inkml:brush>
  </inkml:definitions>
  <inkml:trace contextRef="#ctx0" brushRef="#br0">2601 126 1839 0 0,'-1'-2'146'0'0,"0"0"0"0"0,0 1-1 0 0,0-1 1 0 0,-1 0 0 0 0,1 1-1 0 0,0-1 1 0 0,-1 1-1 0 0,1-1 1 0 0,-1 1 0 0 0,1-1-1 0 0,-1 1 1 0 0,0 0-1 0 0,0 0 1 0 0,1 0 0 0 0,-1 0-1 0 0,0 0 1 0 0,0 0 0 0 0,0 1-1 0 0,0-1 1 0 0,0 1-1 0 0,0-1 1 0 0,0 1 0 0 0,0 0-1 0 0,0-1 1 0 0,0 1 0 0 0,0 0-1 0 0,-4 1 1 0 0,-56 1 5 0 0,40 0 293 0 0,0-2 0 0 0,-1 0 0 0 0,1-1 1 0 0,-42-8-1 0 0,7-4 501 0 0,0 2 1 0 0,-2 3 0 0 0,-69-1-1 0 0,-200-11 570 0 0,-8 1 106 0 0,-263 6-354 0 0,250 20-720 0 0,175 7-1202 0 0,3 10-3654 0 0,94-10-869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49.689"/>
    </inkml:context>
    <inkml:brush xml:id="br0">
      <inkml:brushProperty name="width" value="0.1" units="cm"/>
      <inkml:brushProperty name="height" value="0.1" units="cm"/>
      <inkml:brushProperty name="color" value="#E71224"/>
    </inkml:brush>
  </inkml:definitions>
  <inkml:trace contextRef="#ctx0" brushRef="#br0">2069 101 919 0 0,'-4'-5'294'0'0,"1"1"0"0"0,-1-1 0 0 0,1 1 0 0 0,-1-1-1 0 0,0 1 1 0 0,-1 0 0 0 0,1 1 0 0 0,-1-1 0 0 0,0 1-1 0 0,1 0 1 0 0,-2 0 0 0 0,1 0 0 0 0,0 1-1 0 0,-11-4 1 0 0,-6-1 331 0 0,1 1-1 0 0,-34-4 0 0 0,-13 2 755 0 0,-1 4 0 0 0,-110 6-1 0 0,173-1-1318 0 0,-320 4 2230 0 0,-286-17-197 0 0,477 11-2037 0 0,51-2-278 0 0,-158 18 0 0 0,156-1-1035 0 0,0 3-3853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50.722"/>
    </inkml:context>
    <inkml:brush xml:id="br0">
      <inkml:brushProperty name="width" value="0.1" units="cm"/>
      <inkml:brushProperty name="height" value="0.1" units="cm"/>
      <inkml:brushProperty name="color" value="#E71224"/>
    </inkml:brush>
  </inkml:definitions>
  <inkml:trace contextRef="#ctx0" brushRef="#br0">1629 178 3679 0 0,'0'0'28'0'0,"-1"0"-1"0"0,1 0 0 0 0,-1-1 0 0 0,0 1 0 0 0,1 0 0 0 0,-1 0 1 0 0,1 0-1 0 0,-1 0 0 0 0,0-1 0 0 0,1 1 0 0 0,-1 0 0 0 0,0 0 1 0 0,1 0-1 0 0,-1 0 0 0 0,0 1 0 0 0,1-1 0 0 0,-1 0 0 0 0,1 0 1 0 0,-1 0-1 0 0,0 0 0 0 0,1 1 0 0 0,-1-1 0 0 0,1 0 0 0 0,-1 1 1 0 0,1-1-1 0 0,-1 0 0 0 0,1 1 0 0 0,-1-1 0 0 0,1 1 0 0 0,-1-1 1 0 0,1 0-1 0 0,-1 1 0 0 0,1 0 0 0 0,0-1 0 0 0,-1 2 0 0 0,0-1-22 0 0,0 0-1 0 0,0 0 1 0 0,0 0-1 0 0,0 0 1 0 0,0 0-1 0 0,-1 0 0 0 0,1 0 1 0 0,0 0-1 0 0,0-1 1 0 0,-1 1-1 0 0,1 0 1 0 0,0-1-1 0 0,-3 2 0 0 0,-9 1-24 0 0,11-2 42 0 0,1-1 0 0 0,-1 1 0 0 0,1-1 1 0 0,-1 1-1 0 0,0-1 0 0 0,1 0 0 0 0,-1 0 1 0 0,0 0-1 0 0,1 0 0 0 0,-1 0 1 0 0,0 0-1 0 0,1 0 0 0 0,-1-1 0 0 0,1 1 1 0 0,-1 0-1 0 0,0-1 0 0 0,1 1 1 0 0,-1-1-1 0 0,1 0 0 0 0,-1 1 0 0 0,1-1 1 0 0,-1 0-1 0 0,1 0 0 0 0,-2-2 0 0 0,-108-61 3721 0 0,100 58-3349 0 0,-1 0-1 0 0,0 1 1 0 0,-1 1 0 0 0,1-1-1 0 0,-1 2 1 0 0,-23-4 0 0 0,-80-2 861 0 0,70 8-1018 0 0,-79-4 338 0 0,30 3 214 0 0,-143-22 0 0 0,-78-22 183 0 0,249 41-1455 0 0,0 3 0 0 0,-109 12 0 0 0,107-1-952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51.611"/>
    </inkml:context>
    <inkml:brush xml:id="br0">
      <inkml:brushProperty name="width" value="0.1" units="cm"/>
      <inkml:brushProperty name="height" value="0.1" units="cm"/>
      <inkml:brushProperty name="color" value="#E71224"/>
    </inkml:brush>
  </inkml:definitions>
  <inkml:trace contextRef="#ctx0" brushRef="#br0">1336 119 455 0 0,'-5'-4'515'0'0,"0"0"0"0"0,0 0 0 0 0,0 1-1 0 0,-1 0 1 0 0,1 0 0 0 0,-1 0-1 0 0,0 1 1 0 0,1 0 0 0 0,-1 0-1 0 0,0 0 1 0 0,-7-1 0 0 0,-13-1 230 0 0,-35-1 1 0 0,46 4-230 0 0,-43-2 536 0 0,-55-5 512 0 0,32 2-732 0 0,-29-4 24 0 0,74 4-622 0 0,-207-29 1070 0 0,197 31-1192 0 0,0 3-1 0 0,1 1 1 0 0,-65 9-1 0 0,-41 21-784 0 0,101-19-371 0 0,-22 5-3743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52.137"/>
    </inkml:context>
    <inkml:brush xml:id="br0">
      <inkml:brushProperty name="width" value="0.1" units="cm"/>
      <inkml:brushProperty name="height" value="0.1" units="cm"/>
      <inkml:brushProperty name="color" value="#E71224"/>
    </inkml:brush>
  </inkml:definitions>
  <inkml:trace contextRef="#ctx0" brushRef="#br0">1881 191 6503 0 0,'-11'-11'325'0'0,"4"3"-194"0"0,0 1 0 0 0,0 0 0 0 0,-1 0 0 0 0,0 1 0 0 0,0 0 0 0 0,-1 0-1 0 0,-11-5 1 0 0,-39-14 1543 0 0,21 7-1012 0 0,0 3 0 0 0,-70-18 0 0 0,45 21 79 0 0,-119-5-1 0 0,-66 15-264 0 0,208 3-483 0 0,-157 7 256 0 0,-304 52 0 0 0,465-54-246 0 0,-175 33-288 0 0,137-21 95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55.311"/>
    </inkml:context>
    <inkml:brush xml:id="br0">
      <inkml:brushProperty name="width" value="0.1" units="cm"/>
      <inkml:brushProperty name="height" value="0.1" units="cm"/>
      <inkml:brushProperty name="color" value="#E71224"/>
    </inkml:brush>
  </inkml:definitions>
  <inkml:trace contextRef="#ctx0" brushRef="#br0">1121 38 3423 0 0,'-2'-1'119'0'0,"1"1"-1"0"0,0-1 1 0 0,-1 0 0 0 0,1 1-1 0 0,0-1 1 0 0,-1 1-1 0 0,1 0 1 0 0,-1-1-1 0 0,1 1 1 0 0,-1 0-1 0 0,1 0 1 0 0,0 0-1 0 0,-1 0 1 0 0,1 0-1 0 0,-1 0 1 0 0,1 0-1 0 0,-1 0 1 0 0,-2 1-1 0 0,-35 11 726 0 0,18-5-409 0 0,-30 4 213 0 0,0-2 0 0 0,0-2-1 0 0,-1-2 1 0 0,0-2 0 0 0,-80-7 0 0 0,72-5-4 0 0,-84-23 0 0 0,-19-3 6 0 0,138 31-654 0 0,-1 2 1 0 0,1 1-1 0 0,0 1 0 0 0,-43 4 1 0 0,16 6-745 0 0,-2 2-282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56.146"/>
    </inkml:context>
    <inkml:brush xml:id="br0">
      <inkml:brushProperty name="width" value="0.1" units="cm"/>
      <inkml:brushProperty name="height" value="0.1" units="cm"/>
      <inkml:brushProperty name="color" value="#E71224"/>
    </inkml:brush>
  </inkml:definitions>
  <inkml:trace contextRef="#ctx0" brushRef="#br0">2635 61 1375 0 0,'-3'0'117'0'0,"1"0"0"0"0,-1 0 0 0 0,1 0-1 0 0,0 0 1 0 0,-1 0 0 0 0,1 0 0 0 0,-1 1-1 0 0,1-1 1 0 0,0 1 0 0 0,-1-1-1 0 0,1 1 1 0 0,0 0 0 0 0,0 0 0 0 0,0 0-1 0 0,-3 2 1 0 0,-14 5 577 0 0,-24 5-613 0 0,-1-3 0 0 0,0-1 0 0 0,-1-3 0 0 0,1-1 1 0 0,-1-2-1 0 0,0-2 0 0 0,-63-7 0 0 0,-389-36 3964 0 0,218 6-2644 0 0,-21-2-376 0 0,-277 36-248 0 0,466 12-1154 0 0,-183 42-1 0 0,195-31-558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56.767"/>
    </inkml:context>
    <inkml:brush xml:id="br0">
      <inkml:brushProperty name="width" value="0.1" units="cm"/>
      <inkml:brushProperty name="height" value="0.1" units="cm"/>
      <inkml:brushProperty name="color" value="#E71224"/>
    </inkml:brush>
  </inkml:definitions>
  <inkml:trace contextRef="#ctx0" brushRef="#br0">1985 67 1839 0 0,'-1'0'120'0'0,"1"-1"0"0"0,0 1-1 0 0,-1-1 1 0 0,1 1-1 0 0,-1 0 1 0 0,1-1-1 0 0,-1 1 1 0 0,1 0-1 0 0,-1-1 1 0 0,1 1-1 0 0,-1 0 1 0 0,0-1 0 0 0,1 1-1 0 0,-1 0 1 0 0,1 0-1 0 0,-1 0 1 0 0,1 0-1 0 0,-1 0 1 0 0,0 0-1 0 0,1 0 1 0 0,-2 0 0 0 0,-17-2 855 0 0,17 2-991 0 0,-116-7 1049 0 0,-213-17 710 0 0,-351-5 1241 0 0,-2 56-5976 0 0,548-18-526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36.564"/>
    </inkml:context>
    <inkml:brush xml:id="br0">
      <inkml:brushProperty name="width" value="0.1" units="cm"/>
      <inkml:brushProperty name="height" value="0.1" units="cm"/>
      <inkml:brushProperty name="color" value="#E71224"/>
    </inkml:brush>
  </inkml:definitions>
  <inkml:trace contextRef="#ctx0" brushRef="#br0">0 3 1727 0 0,'8'0'72'0'0,"-3"-2"24"0"0,1 2-96 0 0,-1 0 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57.995"/>
    </inkml:context>
    <inkml:brush xml:id="br0">
      <inkml:brushProperty name="width" value="0.1" units="cm"/>
      <inkml:brushProperty name="height" value="0.1" units="cm"/>
      <inkml:brushProperty name="color" value="#E71224"/>
    </inkml:brush>
  </inkml:definitions>
  <inkml:trace contextRef="#ctx0" brushRef="#br0">2141 199 2759 0 0,'23'-46'1472'0'0,"-23"44"-1407"0"0,0-1-1 0 0,-1 1 1 0 0,0-1-1 0 0,1 1 1 0 0,-1-1-1 0 0,0 1 0 0 0,0 0 1 0 0,-1 0-1 0 0,1-1 1 0 0,0 1-1 0 0,-1 0 0 0 0,1 0 1 0 0,-1 0-1 0 0,0 0 1 0 0,-3-2-1 0 0,-6-5 315 0 0,0 0 0 0 0,-1 1 0 0 0,0 1 0 0 0,0 0 0 0 0,-1 1 0 0 0,0 0 0 0 0,0 0 0 0 0,-23-5 0 0 0,-11 0 518 0 0,-57-6-1 0 0,85 15-740 0 0,-54-7 586 0 0,-88 3-1 0 0,-73 13 38 0 0,24 0-361 0 0,-234 11 79 0 0,241-5-396 0 0,-117 15-816 0 0,222-9-2495 0 0,1 7-1078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5:59.531"/>
    </inkml:context>
    <inkml:brush xml:id="br0">
      <inkml:brushProperty name="width" value="0.1" units="cm"/>
      <inkml:brushProperty name="height" value="0.1" units="cm"/>
      <inkml:brushProperty name="color" value="#E71224"/>
    </inkml:brush>
  </inkml:definitions>
  <inkml:trace contextRef="#ctx0" brushRef="#br0">1681 254 4231 0 0,'0'-1'59'0'0,"1"0"-1"0"0,-1 0 0 0 0,0 0 1 0 0,0 0-1 0 0,1 0 0 0 0,-1 1 1 0 0,0-1-1 0 0,0 0 0 0 0,0 0 1 0 0,0 0-1 0 0,0 0 0 0 0,0 0 1 0 0,-1 0-1 0 0,1 0 0 0 0,0 0 1 0 0,0 0-1 0 0,-1 0 0 0 0,1 0 1 0 0,-1 1-1 0 0,1-1 0 0 0,0 0 0 0 0,-1 0 1 0 0,0 0-1 0 0,1 1 0 0 0,-1-1 1 0 0,1 0-1 0 0,-1 1 0 0 0,0-1 1 0 0,0 0-1 0 0,1 1 0 0 0,-1-1 1 0 0,-1 0-1 0 0,-4-3 630 0 0,0 0 0 0 0,-1 1 0 0 0,-8-4 0 0 0,6 3-662 0 0,-43-17 1224 0 0,0 2-1 0 0,-76-16 1 0 0,14 4-54 0 0,-128-35 621 0 0,185 55-1482 0 0,0 2 0 0 0,-79-3 1 0 0,-225 22 227 0 0,289-2-1079 0 0,1 3 1 0 0,1 4 0 0 0,-71 22-1 0 0,67-12-4984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6:00.528"/>
    </inkml:context>
    <inkml:brush xml:id="br0">
      <inkml:brushProperty name="width" value="0.1" units="cm"/>
      <inkml:brushProperty name="height" value="0.1" units="cm"/>
      <inkml:brushProperty name="color" value="#E71224"/>
    </inkml:brush>
  </inkml:definitions>
  <inkml:trace contextRef="#ctx0" brushRef="#br0">2985 56 2759 0 0,'-6'-5'354'0'0,"1"2"1"0"0,-1-1-1 0 0,1 0 0 0 0,-1 1 0 0 0,0 0 0 0 0,-11-3 0 0 0,-8-5 411 0 0,16 8-489 0 0,1 0 0 0 0,0 0 0 0 0,-1 1 0 0 0,1 0 0 0 0,-1 0 0 0 0,0 1 0 0 0,-15 0 0 0 0,-1 2 286 0 0,-37 4 0 0 0,-38 13 182 0 0,-38 4-161 0 0,-4-12-143 0 0,-140 14 273 0 0,-345 40 283 0 0,0-37-470 0 0,-10 23-475 0 0,581-44-126 0 0,-73 10-167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6:40.719"/>
    </inkml:context>
    <inkml:brush xml:id="br0">
      <inkml:brushProperty name="width" value="0.1" units="cm"/>
      <inkml:brushProperty name="height" value="0.1" units="cm"/>
      <inkml:brushProperty name="color" value="#E71224"/>
    </inkml:brush>
  </inkml:definitions>
  <inkml:trace contextRef="#ctx0" brushRef="#br0">24631 478 11519 0 0,'-24'3'6244'0'0,"37"-3"-5240"0"0,-12 0-864 0 0,1 0 1 0 0,-1-1-1 0 0,0 1 0 0 0,0 0 0 0 0,0-1 0 0 0,0 1 1 0 0,1-1-1 0 0,-1 0 0 0 0,0 1 0 0 0,0-1 0 0 0,0 0 1 0 0,0 0-1 0 0,0 1 0 0 0,-1-1 0 0 0,1 0 1 0 0,0 0-1 0 0,0 0 0 0 0,-1 0 0 0 0,1 0 0 0 0,0 0 1 0 0,-1 0-1 0 0,1-1 0 0 0,-1 1 0 0 0,1 0 0 0 0,-1 0 1 0 0,0 0-1 0 0,1-1 0 0 0,-1 1 0 0 0,0 0 0 0 0,0 0 1 0 0,0-2-1 0 0,-41-7 3093 0 0,29 5-2965 0 0,0-1-1 0 0,0-1 0 0 0,1 1 1 0 0,0-2-1 0 0,0 0 1 0 0,-16-15-1 0 0,7 6-49 0 0,-1 1-1 0 0,0 2 1 0 0,-1 0-1 0 0,-33-15 1 0 0,34 21-90 0 0,-1 1 1 0 0,0 1-1 0 0,0 1 1 0 0,0 1-1 0 0,-42-2 0 0 0,8 1-2 0 0,-1 0 233 0 0,-100 6-1 0 0,-9 2-54 0 0,-127 11 3 0 0,-104 36-35 0 0,259-29-176 0 0,-139 40 0 0 0,234-50-83 0 0,-1-2 0 0 0,0-2-1 0 0,0-1 1 0 0,-87-2 0 0 0,29-8 24 0 0,-176 17 1 0 0,213-9-12 0 0,0-1 1 0 0,1-4 0 0 0,-106-15-1 0 0,-101 6-19 0 0,125 9 61 0 0,-67-20-68 0 0,132 10 0 0 0,-84 1 0 0 0,-5 13 34 0 0,-167-6 60 0 0,8-30-41 0 0,-126-28 53 0 0,252 30-81 0 0,-128-20-25 0 0,85 29 0 0 0,171 18 0 0 0,19 0 0 0 0,-303-26 0 0 0,-86 15 0 0 0,234 14 0 0 0,-811 24 0 0 0,889-9 0 0 0,-101 6 0 0 0,51-8 0 0 0,-61 2 0 0 0,175-12 0 0 0,-350 17 0 0 0,66-3 0 0 0,141-11 0 0 0,-199 5 0 0 0,19-1 0 0 0,-315 13 0 0 0,341-23 0 0 0,131-2 0 0 0,-615-32 0 0 0,402 14 0 0 0,-1 33 0 0 0,-8-4 0 0 0,153-5 0 0 0,217 1 0 0 0,-67-1 0 0 0,-220-15 0 0 0,-153 8 0 0 0,300 6 0 0 0,-96 4 0 0 0,-205-5 0 0 0,257-7 0 0 0,114 3 0 0 0,24 1 0 0 0,-252-15 0 0 0,316 11 0 0 0,-128-17 0 0 0,-30 3 0 0 0,41 7 0 0 0,-94-12 0 0 0,195 19 0 0 0,-737-8 0 0 0,394 25 0 0 0,213-7 0 0 0,-583 40 0 0 0,305-38 0 0 0,103-8 0 0 0,19-8 0 0 0,37 0 0 0 0,219 8 0 0 0,-137-21 0 0 0,172 14 0 0 0,35 4 0 0 0,-249-29 0 0 0,202 22 0 0 0,-135-22 0 0 0,-26 1 0 0 0,213 29 0 0 0,-5 1 0 0 0,0 2 0 0 0,-53 5 0 0 0,-89 19 0 0 0,171-20 0 0 0,6-2 0 0 0,1 1 0 0 0,-1 1 0 0 0,1 0 0 0 0,-1 0 0 0 0,1 0 0 0 0,0 1 0 0 0,1 1 0 0 0,-15 9 0 0 0,17-10 0 0 0,1 0 0 0 0,0 0 0 0 0,0 1 0 0 0,0 0 0 0 0,1 0 0 0 0,-1 0 0 0 0,1 0 0 0 0,0 1 0 0 0,1-1 0 0 0,0 1 0 0 0,0 0 0 0 0,0 0 0 0 0,-3 10 0 0 0,1 3 0 0 0,2 0 0 0 0,0 0 0 0 0,1 1 0 0 0,1-1 0 0 0,1 1 0 0 0,2 23 0 0 0,4 8 0 0 0,15 56 0 0 0,-12-74 0 0 0,6 19 0 0 0,205 516 0 0 0,-195-516 0 0 0,13 20 0 0 0,-6-15 0 0 0,16 17 0 0 0,2 5 0 0 0,-2-1 0 0 0,0 0 0 0 0,4-1 0 0 0,3-3 0 0 0,0-6 0 0 0,-1-3 0 0 0,0-5 0 0 0,-2-6 0 0 0,2-4 0 0 0,8 0 0 0 0,18 10 0 0 0,2 0 0 0 0,-12-11 0 0 0,11 0 0 0 0,-9-15 0 0 0,-3-5 0 0 0,9 0 0 0 0,21 4 0 0 0,4-5 0 0 0,-4-1 0 0 0,-4 2 0 0 0,-2 4 0 0 0,-6-1 0 0 0,4-3 0 0 0,4-4 0 0 0,-6-1 0 0 0,-1 0 0 0 0,-2 2 0 0 0,-5 5 0 0 0,-3 3 0 0 0,-9 0 0 0 0,-1-1 0 0 0,6 3 0 0 0,3 5 0 0 0,-5 3 0 0 0,0 5 0 0 0,-2 0 0 0 0,5-3 0 0 0,-50-32 0 0 0,27 9 0 0 0,28 5 0 0 0,-1-5 0 0 0,2-7 0 0 0,8 2 0 0 0,-1 5 0 0 0,-5 3 0 0 0,-1 1 0 0 0,5-3 0 0 0,0-3 0 0 0,1-5 0 0 0,-1-2 0 0 0,5 1 0 0 0,3 1 0 0 0,-1-1 0 0 0,-2 0 0 0 0,3 1 0 0 0,3-1 0 0 0,5-5 0 0 0,-3-1 0 0 0,-2-3 0 0 0,2-1 0 0 0,6 1 0 0 0,3-2 0 0 0,5-2 0 0 0,-1-3 0 0 0,-8 0 0 0 0,3-1 0 0 0,-1 4 0 0 0,0 3 0 0 0,4 3 0 0 0,3 3 0 0 0,-2 0 0 0 0,-6-1 0 0 0,2-2 0 0 0,1-2 0 0 0,3-2 0 0 0,2 1 0 0 0,3-2 0 0 0,-1-5 0 0 0,-6-4 0 0 0,-25 2 0 0 0,-3-2 0 0 0,10 0 0 0 0,28-2 0 0 0,0 2 0 0 0,-23 2 0 0 0,8-1 0 0 0,-18 3 0 0 0,2 4 0 0 0,26 1 0 0 0,8 5 0 0 0,-1 3 0 0 0,-8-3 0 0 0,-26-3 0 0 0,-8-3 0 0 0,7 2 0 0 0,27 1 0 0 0,6 1 0 0 0,5 1 0 0 0,-4 0 0 0 0,-30-3 0 0 0,-8-2 0 0 0,1-2 0 0 0,4 0 0 0 0,3 2 0 0 0,1-2 0 0 0,-1 2 0 0 0,-1-1 0 0 0,-1-1 0 0 0,-4-1 0 0 0,5 2 0 0 0,24 3 0 0 0,-16 0 0 0 0,-6-1 0 0 0,0-1 0 0 0,-2-2 0 0 0,-3-5 0 0 0,0-2 0 0 0,20-1 0 0 0,12 5 0 0 0,4 5 0 0 0,-4 2 0 0 0,-5-3 0 0 0,-26-4 0 0 0,-3-2 0 0 0,21-2 0 0 0,-12 1 0 0 0,19 0 0 0 0,3 2 0 0 0,-4 1 0 0 0,-20 1 0 0 0,13-3 0 0 0,2 1 0 0 0,-20 1 0 0 0,3-1 0 0 0,20-1 0 0 0,2 4 0 0 0,-4 1 0 0 0,1-1 0 0 0,-1 0 0 0 0,1-2 0 0 0,2-1 0 0 0,-3 1 0 0 0,-1 0 0 0 0,-4 2 0 0 0,-3 2 0 0 0,-1 2 0 0 0,9 0 0 0 0,2 2 0 0 0,0-3 0 0 0,1 0 0 0 0,-2 0 0 0 0,-2-2 0 0 0,-2 2 0 0 0,3 0 0 0 0,5-1 0 0 0,2-2 0 0 0,0-4 0 0 0,-1-3 0 0 0,-7-1 0 0 0,-3 4 0 0 0,3 4 0 0 0,-3 4 0 0 0,-4 1 0 0 0,-1 2 0 0 0,-1-1 0 0 0,2-3 0 0 0,-2 0 0 0 0,0-1 0 0 0,5 0 0 0 0,-1 3 0 0 0,-2 2 0 0 0,5 2 0 0 0,-3-4 0 0 0,2 0 0 0 0,-1-1 0 0 0,1 3 0 0 0,1 2 0 0 0,-3 1 0 0 0,0 1 0 0 0,5-3 0 0 0,2-3 0 0 0,-4 0 0 0 0,1 1 0 0 0,3 5 0 0 0,-3 4 0 0 0,1-1 0 0 0,2-2 0 0 0,-1-5 0 0 0,-5-3 0 0 0,2 1 0 0 0,1 0 0 0 0,-2 3 0 0 0,-2 2 0 0 0,2-2 0 0 0,1-5 0 0 0,-4-3 0 0 0,-2-1 0 0 0,-2 3 0 0 0,2 3 0 0 0,15 4 0 0 0,-10-1 0 0 0,5-2 0 0 0,-13-3 0 0 0,-1-1 0 0 0,4-1 0 0 0,5 3 0 0 0,12 6 0 0 0,-14 2 0 0 0,-2-1 0 0 0,1-3 0 0 0,0-3 0 0 0,3-1 0 0 0,1-2 0 0 0,8-3 0 0 0,1-3 0 0 0,0-2 0 0 0,-1-3 0 0 0,-1-3 0 0 0,8 2 0 0 0,-2 2 0 0 0,-4 3 0 0 0,-3 0 0 0 0,-2 1 0 0 0,-4-1 0 0 0,3 1 0 0 0,6 2 0 0 0,-3 2 0 0 0,-4 0 0 0 0,-1 2 0 0 0,-5-2 0 0 0,-1-1 0 0 0,0-1 0 0 0,7 0 0 0 0,-1-1 0 0 0,-4 2 0 0 0,-2 0 0 0 0,-2-2 0 0 0,-7-2 0 0 0,-3-3 0 0 0,6-7 0 0 0,-3-2 0 0 0,6-4 0 0 0,28-12 0 0 0,-104 27 0 0 0,-1-1 0 0 0,1-1 0 0 0,-2-1 0 0 0,1 0 0 0 0,-1-2 0 0 0,-1 0 0 0 0,0-1 0 0 0,-1-1 0 0 0,0-1 0 0 0,-1 0 0 0 0,14-18 0 0 0,-20 21 0 0 0,-1 0 0 0 0,-1 0 0 0 0,0-1 0 0 0,-1-1 0 0 0,0 1 0 0 0,7-20 0 0 0,22-91 0 0 0,-21 64 0 0 0,-1 4 0 0 0,-2-2 0 0 0,5-77 0 0 0,-8-119 0 0 0,-9 181 0 0 0,-6-252 0 0 0,3 64 0 0 0,1 1 0 0 0,-35-67 0 0 0,16 216 0 0 0,-11-195 0 0 0,31 243 0 0 0,-6-111 0 0 0,-6-16 0 0 0,10 95 0 0 0,-4-66 0 0 0,2 124-2 0 0,-12-41 0 0 0,13 61-5 0 0,3 8-243 0 0,0 0 1 0 0,0 0-1 0 0,1 0 0 0 0,0-1 0 0 0,0 1 0 0 0,1 0 0 0 0,0 0 0 0 0,1 0 1 0 0,4-12-1 0 0,4-7-1057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7:02.181"/>
    </inkml:context>
    <inkml:brush xml:id="br0">
      <inkml:brushProperty name="width" value="0.1" units="cm"/>
      <inkml:brushProperty name="height" value="0.1" units="cm"/>
      <inkml:brushProperty name="color" value="#66CC00"/>
    </inkml:brush>
  </inkml:definitions>
  <inkml:trace contextRef="#ctx0" brushRef="#br0">7085 1693 455 0 0,'-6'3'5487'0'0,"-7"-4"-3523"0"0,-13-6-536 0 0,-33-26 1117 0 0,-40-23 1239 0 0,94 53-3649 0 0,0 0 0 0 0,-1 1 0 0 0,1 0 0 0 0,-1 0 0 0 0,0 0 0 0 0,0 1 0 0 0,0-1 0 0 0,1 1 0 0 0,-1 1 0 0 0,-10-1 0 0 0,-5 2 400 0 0,-34 5 0 0 0,44-4-322 0 0,-35-2 611 0 0,16-1-394 0 0,24 0-355 0 0,0 1-1 0 0,0-1 1 0 0,0 1-1 0 0,-7 1 1 0 0,-13 4 85 0 0,-91 18 501 0 0,27-3-103 0 0,-28 8-191 0 0,60-15-257 0 0,55-12-107 0 0,-35 8 138 0 0,-44 16 0 0 0,60-17-95 0 0,-1-2 0 0 0,1 0 0 0 0,-1-2 0 0 0,0 0 0 0 0,-1-2 0 0 0,1 0 0 0 0,-43-3 0 0 0,40 0 44 0 0,-44 7-1 0 0,-8-1-32 0 0,32-4 19 0 0,17 0-20 0 0,-47-4 0 0 0,43 0 16 0 0,0 2-1 0 0,-64 7 1 0 0,77-4-84 0 0,-71-1 123 0 0,7-1 139 0 0,-228 9-54 0 0,266-6-175 0 0,-1 1 1 0 0,-71 15-1 0 0,-73 13-21 0 0,158-28 4 0 0,-131 12 67 0 0,-79 5 171 0 0,214-20-183 0 0,-1 0-1 0 0,0-2 0 0 0,1-1 0 0 0,-31-7 0 0 0,22 3-13 0 0,-1 2 1 0 0,-67 1-1 0 0,6 1 19 0 0,77-2-64 0 0,20 3 0 0 0,1 1 0 0 0,-1-1 0 0 0,0 0 0 0 0,0 1 0 0 0,0 0 0 0 0,0 0 0 0 0,0 0 0 0 0,-4 0 0 0 0,-3 1 16 0 0,0-1 0 0 0,0 0 0 0 0,0 0 1 0 0,-16-4-1 0 0,-21 0 31 0 0,-79-7 146 0 0,121 11-190 0 0,-25-5 39 0 0,18 3-9 0 0,-1 0 0 0 0,1 1 1 0 0,-1 0-1 0 0,1 1 0 0 0,-20 1 0 0 0,-20 5 34 0 0,25-3-67 0 0,1 1 0 0 0,-27 0 0 0 0,-59-15 11 0 0,86 11 11 0 0,-97-4 137 0 0,110 3-145 0 0,-1 1 0 0 0,1 1 0 0 0,0 0-1 0 0,-13 3 1 0 0,8-1 22 0 0,-25 0 0 0 0,16-1-5 0 0,-28 4 0 0 0,28-3 12 0 0,-29 1-1 0 0,26-2-11 0 0,-33 4-1 0 0,33-1-23 0 0,-34-1 0 0 0,-2 1 51 0 0,45-3-60 0 0,-40 0-1 0 0,13-3 1 0 0,-25-3 57 0 0,54 3-26 0 0,-1 0-1 0 0,-20 3 0 0 0,-3-1 34 0 0,4 1-45 0 0,18-2 6 0 0,-36-2 1 0 0,-28-1 40 0 0,38-3-21 0 0,0 2-1 0 0,-65 2 1 0 0,65 4-43 0 0,-46 4 0 0 0,-22 7 0 0 0,32-7 0 0 0,-104 27 0 0 0,141-28 3 0 0,0-2-1 0 0,0-2 1 0 0,-69-8 0 0 0,111 6-2 0 0,-192-26 51 0 0,179 23-52 0 0,0 2 0 0 0,0 0 0 0 0,0 0 0 0 0,-21 2 0 0 0,33 0 6 0 0,-1-1 1 0 0,0 0-1 0 0,1 0 1 0 0,-1 0-1 0 0,0-1 0 0 0,1 0 1 0 0,0 0-1 0 0,-1 0 1 0 0,-7-6-1 0 0,12 8-6 0 0,0-1 0 0 0,0 1 0 0 0,0-1 0 0 0,0 1-1 0 0,-1-1 1 0 0,1 1 0 0 0,0 0 0 0 0,0 0 0 0 0,-1-1 0 0 0,-1 1 0 0 0,2 0 1 0 0,0 1 1 0 0,1-1 0 0 0,-1 0-1 0 0,0 0 1 0 0,1 0 0 0 0,-1-1-1 0 0,0 1 1 0 0,1 0 0 0 0,-1 0-1 0 0,0 0 1 0 0,1 0 0 0 0,-1-1-1 0 0,0 1 1 0 0,1 0 0 0 0,-1 0-1 0 0,1-1 1 0 0,-1 1 0 0 0,1-1-1 0 0,-1 1 1 0 0,1 0 0 0 0,-1-1-1 0 0,1 1 1 0 0,-1-1-1 0 0,1 1 1 0 0,-1-1 0 0 0,1 1-1 0 0,0-1 1 0 0,-1 0 0 0 0,1 1-1 0 0,0-1 1 0 0,0 1 0 0 0,-1-1-1 0 0,1 0 1 0 0,0 1 0 0 0,0-1-1 0 0,0-1 1 0 0,-21-56 250 0 0,-10-88 343 0 0,22 115-545 0 0,-1 2 1 0 0,-27-56-1 0 0,32 74-49 0 0,-9-17 19 0 0,1-1 0 0 0,2 0 0 0 0,1-1 0 0 0,2 0 0 0 0,0 0 1 0 0,2-1-1 0 0,2 0 0 0 0,-2-39 0 0 0,4 38-20 0 0,-1 0 0 0 0,-11-51 0 0 0,0 6 0 0 0,10 34 21 0 0,1-61 0 0 0,2 7 1 0 0,-3 45-13 0 0,1 14 9 0 0,1 0 1 0 0,6-63-1 0 0,1-15-18 0 0,-1 24 0 0 0,-4 82 0 0 0,1-1 0 0 0,1 1 0 0 0,0 0 0 0 0,1 0 0 0 0,-1 0 0 0 0,2 0 0 0 0,0 0 0 0 0,0 1 0 0 0,0-1 0 0 0,1 1 0 0 0,7-8 0 0 0,-9 11-3 0 0,1 1 1 0 0,0 0-1 0 0,0 0 0 0 0,0 0 0 0 0,0 0 0 0 0,1 0 1 0 0,0 1-1 0 0,0 0 0 0 0,1 0 0 0 0,-1 1 0 0 0,1-1 1 0 0,-1 1-1 0 0,1 0 0 0 0,0 1 0 0 0,0-1 1 0 0,0 1-1 0 0,1 1 0 0 0,-1-1 0 0 0,0 1 0 0 0,1 0 1 0 0,-1 0-1 0 0,10 1 0 0 0,107 4 3 0 0,-78-2 0 0 0,65 12 0 0 0,18 1 0 0 0,-77-15 0 0 0,83-11 0 0 0,-29 3 0 0 0,-103 8 0 0 0,0 1 0 0 0,0-1 0 0 0,0 0 0 0 0,0-1 0 0 0,0 1 0 0 0,0 0 0 0 0,0 0 0 0 0,0-1 0 0 0,-1 0 0 0 0,3 0 0 0 0,-3 1 0 0 0,-1-1 0 0 0,0 0 0 0 0,1 1 0 0 0,-1-1 0 0 0,0 1 0 0 0,0-1 0 0 0,1 0 0 0 0,-1 1 0 0 0,0-1 0 0 0,0 0 0 0 0,0 1 0 0 0,0-1 0 0 0,0 0 0 0 0,0 1 0 0 0,0-1 0 0 0,0 0 0 0 0,0 1 0 0 0,0-1 0 0 0,0 0 0 0 0,0 1 0 0 0,0-1 0 0 0,-1 1 0 0 0,1-1 0 0 0,0 0 0 0 0,0 1 0 0 0,-1-1 0 0 0,1 1 0 0 0,0-1 0 0 0,-1 0 0 0 0,-1-2 2 0 0,1 0 0 0 0,0 0 0 0 0,-1 0 1 0 0,1 0-1 0 0,-1 0 0 0 0,0 0 0 0 0,0 1 0 0 0,0-1 0 0 0,0 1 0 0 0,-1-1 1 0 0,1 1-1 0 0,-1 0 0 0 0,1 0 0 0 0,-5-3 0 0 0,4 5 0 0 0,1-1-1 0 0,-1 0 1 0 0,1 1-1 0 0,-1-1 1 0 0,1 1 0 0 0,-1 0-1 0 0,1-1 1 0 0,-1 1-1 0 0,0 1 1 0 0,1-1 0 0 0,-1 0-1 0 0,1 1 1 0 0,-1-1-1 0 0,1 1 1 0 0,-1 0 0 0 0,1-1-1 0 0,0 1 1 0 0,-1 1-1 0 0,-3 1 1 0 0,-17 11-513 0 0,1 1-1 0 0,1 0 1 0 0,-20 19-1 0 0,29-23 215 0 0,-33 27-992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7:05.431"/>
    </inkml:context>
    <inkml:brush xml:id="br0">
      <inkml:brushProperty name="width" value="0.1" units="cm"/>
      <inkml:brushProperty name="height" value="0.1" units="cm"/>
      <inkml:brushProperty name="color" value="#66CC00"/>
    </inkml:brush>
  </inkml:definitions>
  <inkml:trace contextRef="#ctx0" brushRef="#br0">2231 1665 2759 0 0,'77'-36'3350'0'0,"-53"26"-2924"0"0,-13 5-136 0 0,-5 3 199 0 0,0 0 0 0 0,0-1-1 0 0,-1 0 1 0 0,1 0 0 0 0,-1-1 0 0 0,1 1 0 0 0,3-5-1 0 0,-46 4 5190 0 0,1 5-3839 0 0,-58 11 1 0 0,52-5-1333 0 0,-86 6 669 0 0,45-5-483 0 0,31-3-388 0 0,-101 21 0 0 0,-56 26 375 0 0,157-37-525 0 0,1 2 1 0 0,1 2 0 0 0,-79 41-1 0 0,116-52-130 0 0,-1 0-1 0 0,0-1 0 0 0,-1-1 1 0 0,1 0-1 0 0,-1-1 0 0 0,0 0 1 0 0,-1-2-1 0 0,-20 3 0 0 0,18-5 92 0 0,0 0-1 0 0,-1-2 0 0 0,1 0 1 0 0,0-2-1 0 0,0 0 1 0 0,-27-8-1 0 0,8 1 2 0 0,0 2 0 0 0,0 1 0 0 0,-1 2 0 0 0,0 1 0 0 0,0 3 0 0 0,-61 4 0 0 0,-16 4-64 0 0,86-5-32 0 0,-43 9 1 0 0,9 0-1 0 0,33-7-23 0 0,11-1 38 0 0,1-1 1 0 0,-1 0-1 0 0,-19-2 1 0 0,28 0 71 0 0,0-1 0 0 0,-1-1 0 0 0,1 1 0 0 0,-17-6-1 0 0,24 6-80 0 0,0 0 1 0 0,1-1-1 0 0,-1 1 0 0 0,1-1 0 0 0,-1 1 0 0 0,1-1 0 0 0,-1 0 0 0 0,1 0 0 0 0,0 0 0 0 0,0 0 0 0 0,0 0 0 0 0,0 0 0 0 0,0-1 0 0 0,1 1 0 0 0,-1-1 0 0 0,1 1 0 0 0,-1-1 0 0 0,1 1 0 0 0,0-1 0 0 0,-1-5 0 0 0,-9-35 216 0 0,3-1 0 0 0,-5-75 0 0 0,9-88 64 0 0,5 140-247 0 0,-8-86 40 0 0,0-40 34 0 0,7 163-131 0 0,-3 0 0 0 0,0 1 0 0 0,-9-37 0 0 0,2 17-4 0 0,-21-219 52 0 0,20 155-38 0 0,-2-59-13 0 0,13 165 0 0 0,0 1 0 0 0,1 0 0 0 0,-1-1 0 0 0,1 1 0 0 0,0 0 0 0 0,1-1 0 0 0,0 1 0 0 0,-1 0 0 0 0,2 0 0 0 0,-1 0 0 0 0,1 0 0 0 0,0 1 0 0 0,0-1 0 0 0,1 1 0 0 0,0 0 0 0 0,-1-1 0 0 0,2 2 0 0 0,-1-1 0 0 0,9-7 0 0 0,7-4 0 0 0,0 2 0 0 0,1 0 0 0 0,38-19 0 0 0,-51 29-2 0 0,1 1 0 0 0,-1 0-1 0 0,1 0 1 0 0,0 0 0 0 0,0 1-1 0 0,0 1 1 0 0,0 0 0 0 0,13-1 0 0 0,10 3-15 0 0,34 4 0 0 0,-5 0 7 0 0,-11 0 10 0 0,9 1 0 0 0,55 3 0 0 0,-16 0 0 0 0,138 6 0 0 0,-28-4 0 0 0,87 1 0 0 0,-210-13 0 0 0,190 7 0 0 0,-8-4 0 0 0,-190-7 0 0 0,38 1 0 0 0,-28 5 0 0 0,111 18 0 0 0,172 9 0 0 0,-286-26 0 0 0,7 0 0 0 0,106 16 0 0 0,-43 2 0 0 0,162 1 0 0 0,-78-23 0 0 0,10 0 0 0 0,13 0 0 0 0,56-1 0 0 0,-290 2 0 0 0,74-2 0 0 0,162-1 0 0 0,-46 0 0 0 0,-115 1 0 0 0,-13-1 0 0 0,74 0 0 0 0,128 6 0 0 0,-111-2 0 0 0,-71-5 0 0 0,34-1 0 0 0,27-1 0 0 0,0-1 0 0 0,-21 9 0 0 0,308-11 0 0 0,-392 8 0 0 0,1 3 0 0 0,69 9 0 0 0,20 2 0 0 0,30-11 0 0 0,17 1 0 0 0,82 32 0 0 0,-252-29 0 0 0,4 3 0 0 0,37 12 0 0 0,-39-10 0 0 0,44 8 0 0 0,-26-7 0 0 0,-32-7 0 0 0,39 5 0 0 0,-45-8 0 0 0,0 1 0 0 0,0 0 0 0 0,-1 0 0 0 0,22 8 0 0 0,-27-7 0 0 0,-1 0 0 0 0,0 0 0 0 0,0 1 0 0 0,0 0 0 0 0,0 0 0 0 0,-1 1 0 0 0,1 0 0 0 0,-1 0 0 0 0,8 8 0 0 0,6 10 0 0 0,28 42 0 0 0,-40-52 0 0 0,-1 0 0 0 0,0 0 0 0 0,-1 1 0 0 0,0 0 0 0 0,5 21 0 0 0,42 161-64 0 0,-42-140 64 0 0,-2 0 0 0 0,-2 0 0 0 0,-1 69 0 0 0,-4-55 0 0 0,-1-51 0 0 0,-2-1 0 0 0,0 1 0 0 0,-1-1 0 0 0,-1 0 0 0 0,0 0 0 0 0,-2 0 0 0 0,0 0 0 0 0,-1-1 0 0 0,-1 0 0 0 0,0 0 0 0 0,-1 0 0 0 0,-1-1 0 0 0,-1 0 0 0 0,-15 19 0 0 0,17-27 0 0 0,1 0 0 0 0,-2 0 0 0 0,1-1 0 0 0,-1 0 0 0 0,0 0 0 0 0,-18 9 0 0 0,-64 28 0 0 0,80-40 0 0 0,-23 10 0 0 0,1-3 0 0 0,-70 15 0 0 0,-73 0 0 0 0,73-12 0 0 0,-135 24 0 0 0,-262 33 0 0 0,226-33 0 0 0,-12 1 0 0 0,-102-7 0 0 0,179-16 0 0 0,-86 2 0 0 0,-202 9 0 0 0,87-7 0 0 0,196-14 0 0 0,78 2 0 0 0,-134 2 0 0 0,-101 1 0 0 0,76 0 0 0 0,81-19 0 0 0,120 1 0 0 0,-141 10 0 0 0,149 3 0 0 0,0-3 0 0 0,-1-4 0 0 0,-116-17 0 0 0,101 8 0 0 0,-202 8 0 0 0,142 5 0 0 0,-184 5 0 0 0,-60 23 0 0 0,359-28-213 0 0,1 1 0 0 0,0 3 0 0 0,-47 13 0 0 0,71-14 81 0 0,1 1 0 0 0,-1 1 0 0 0,2 1 0 0 0,-1 1-1 0 0,1 1 1 0 0,1 1 0 0 0,0 0 0 0 0,-24 21 0 0 0,-31 43-2008 0 0,34-33 388 0 0,3-6 37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8:50.007"/>
    </inkml:context>
    <inkml:brush xml:id="br0">
      <inkml:brushProperty name="width" value="0.1" units="cm"/>
      <inkml:brushProperty name="height" value="0.1" units="cm"/>
      <inkml:brushProperty name="color" value="#66CC00"/>
    </inkml:brush>
  </inkml:definitions>
  <inkml:trace contextRef="#ctx0" brushRef="#br0">0 45 455 0 0,'3'-15'700'0'0,"-3"15"-650"0"0,0 0 1 0 0,0-1-1 0 0,0 1 1 0 0,0 0-1 0 0,0-1 1 0 0,1 1-1 0 0,-1 0 1 0 0,0 0-1 0 0,0-1 1 0 0,0 1-1 0 0,0 0 1 0 0,0 0-1 0 0,1-1 1 0 0,-1 1-1 0 0,0 0 1 0 0,0 0-1 0 0,0 0 1 0 0,1-1-1 0 0,-1 1 1 0 0,0 0-1 0 0,0 0 1 0 0,1 0-1 0 0,-1 0 1 0 0,0 0-1 0 0,0-1 1 0 0,1 1-1 0 0,-1 0 1 0 0,0 0 0 0 0,1 0-1 0 0,-1 0 1 0 0,0 0-1 0 0,0 0 1 0 0,1 0-1 0 0,-1 0 1 0 0,0 0-1 0 0,1 0 1 0 0,-1 0-1 0 0,0 0 37 0 0,1 0-1 0 0,-1 1 1 0 0,0-1-1 0 0,1 0 1 0 0,-1 0-1 0 0,0 0 1 0 0,1 1-1 0 0,-1-1 1 0 0,0 0-1 0 0,0 0 1 0 0,1 1 0 0 0,-1-1-1 0 0,0 0 1 0 0,0 0-1 0 0,1 1 1 0 0,-1-1-1 0 0,0 0 1 0 0,0 1-1 0 0,0-1 1 0 0,0 0-1 0 0,0 1 1 0 0,0-1-1 0 0,0 1 1 0 0,1-1 0 0 0,-1 0-1 0 0,0 1 1 0 0,0-1-1 0 0,0 0 1 0 0,0 1-1 0 0,0-1 1 0 0,-1 0-1 0 0,1 1 1 0 0,0-1-1 0 0,0 1 1 0 0,-10 18 71 0 0,9-18-102 0 0,1-1 0 0 0,-1 1 1 0 0,1 0-1 0 0,-1-1 0 0 0,1 1 1 0 0,0 0-1 0 0,-1 0 0 0 0,1 0 1 0 0,0-1-1 0 0,-1 1 0 0 0,1 0 1 0 0,0 0-1 0 0,0 0 0 0 0,0 0 1 0 0,0-1-1 0 0,0 1 0 0 0,0 0 1 0 0,0 0-1 0 0,0 0 0 0 0,1 0 1 0 0,-1-1-1 0 0,0 1 0 0 0,0 0 1 0 0,1 0-1 0 0,0 1 0 0 0,-1-1-21 0 0,1 0 0 0 0,0 0 0 0 0,0-1 0 0 0,0 1 0 0 0,0 0 0 0 0,-1-1 0 0 0,1 1 0 0 0,0 0-1 0 0,0-1 1 0 0,0 1 0 0 0,0-1 0 0 0,1 0 0 0 0,-1 1 0 0 0,0-1 0 0 0,0 0 0 0 0,0 0-1 0 0,0 1 1 0 0,0-1 0 0 0,0 0 0 0 0,2 0 0 0 0,2-1 54 0 0,0 1 1 0 0,0-1-1 0 0,0-1 0 0 0,0 1 0 0 0,0 0 1 0 0,5-3-1 0 0,17-5 169 0 0,-19 7-214 0 0,0-1 1 0 0,-1 1-1 0 0,1-1 1 0 0,-1-1-1 0 0,14-7 1 0 0,3-3 253 0 0,-20 13-288 0 0,-1 0-1 0 0,1 0 0 0 0,0 0 1 0 0,-1 0-1 0 0,1 1 1 0 0,0-1-1 0 0,6 1 1 0 0,19-3 31 0 0,-26 2-40 0 0,8-3 15 0 0,1 0-1 0 0,0 1 1 0 0,0 1 0 0 0,0 0 0 0 0,1 0 0 0 0,-1 1 0 0 0,14 1 0 0 0,42 8 7 0 0,-36-4-2 0 0,37 1-1 0 0,-27-3 36 0 0,69 12-1 0 0,-23-2-30 0 0,14 1 37 0 0,-40-4 24 0 0,1-3 0 0 0,72-2 0 0 0,93-14 42 0 0,-114 5-74 0 0,-96 5-41 0 0,-15 0-14 0 0,-1 0 1 0 0,1 0 0 0 0,0 0-1 0 0,-1 0 1 0 0,1 0 0 0 0,4-2-1 0 0,-6 2 2 0 0,-1-1 0 0 0,1 1-1 0 0,-1 0 1 0 0,1 0-1 0 0,-1 0 1 0 0,0-1-1 0 0,1 1 1 0 0,-1 0 0 0 0,1 0-1 0 0,-1 0 1 0 0,1 0-1 0 0,-1 0 1 0 0,1 0 0 0 0,-1 0-1 0 0,1 0 1 0 0,-1 0-1 0 0,0 0 1 0 0,1 0 0 0 0,-1 0-1 0 0,1 0 1 0 0,-1 0-1 0 0,1 1 1 0 0,-1-1 0 0 0,1 0-1 0 0,-1 0 1 0 0,0 0-1 0 0,1 1 1 0 0,-1-1-1 0 0,1 0 1 0 0,-1 0 0 0 0,1 1-1 0 0,-1 12 37 0 0,-1-3-18 0 0,3 10 34 0 0,-4 9-155 0 0,0-21-252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9:10.316"/>
    </inkml:context>
    <inkml:brush xml:id="br0">
      <inkml:brushProperty name="width" value="0.1" units="cm"/>
      <inkml:brushProperty name="height" value="0.1" units="cm"/>
      <inkml:brushProperty name="color" value="#66CC00"/>
    </inkml:brush>
  </inkml:definitions>
  <inkml:trace contextRef="#ctx0" brushRef="#br0">0 35 1351 0 0,'2'-2'83'0'0,"0"1"0"0"0,0 0 0 0 0,0 0 0 0 0,0 0 0 0 0,0 0 0 0 0,0 0 0 0 0,0 0 0 0 0,0 0-1 0 0,1 1 1 0 0,-1-1 0 0 0,0 1 0 0 0,0 0 0 0 0,4-1 0 0 0,35 2 1806 0 0,-21 0-1403 0 0,-2-1-174 0 0,-2 1 75 0 0,-1-1 0 0 0,1-1 0 0 0,-1-1 1 0 0,0 0-1 0 0,26-7 0 0 0,-30 6-241 0 0,0 1 0 0 0,0-1 0 0 0,0 2 0 0 0,1-1 0 0 0,20 1 0 0 0,57 10 132 0 0,-65-5-154 0 0,1-2 0 0 0,48-1-1 0 0,13 0 471 0 0,-11 0-398 0 0,-53-2-193 0 0,145-5 340 0 0,-82 6-243 0 0,113-2 200 0 0,-156-1-245 0 0,1 1-1 0 0,0 2 1 0 0,0 2-1 0 0,62 11 0 0 0,-88-10-54 0 0,31 1 0 0 0,13 3 0 0 0,-19 1 0 0 0,50 3 0 0 0,-72-10 5 0 0,71 1 65 0 0,-60-2 62 0 0,45 5 0 0 0,-46-2-8 0 0,52-1 0 0 0,-38-4-14 0 0,36-4 143 0 0,111-16 77 0 0,-154 18-297 0 0,-20 2-17 0 0,27-5-1 0 0,-25 4-15 0 0,0 0 0 0 0,1 2 0 0 0,28 0 0 0 0,-32 1 0 0 0,0 1 0 0 0,-1 1 0 0 0,1 0 0 0 0,-1 1 0 0 0,29 10 0 0 0,-29-8 0 0 0,62 10 0 0 0,-40-8 0 0 0,49 3 0 0 0,-49-7 0 0 0,58 12 0 0 0,-57-7 13 0 0,0-2 0 0 0,0-2 0 0 0,0-1 0 0 0,52-4-1 0 0,91-13-12 0 0,-29 8 0 0 0,-62 1 0 0 0,47-1 0 0 0,-10-3 11 0 0,61 2 42 0 0,-51-2-53 0 0,-118 7 13 0 0,25 2 0 0 0,-29 1-4 0 0,-1-1 1 0 0,1 0 0 0 0,25-5-1 0 0,-20 2-9 0 0,-1 0 0 0 0,1 2 0 0 0,0 1 0 0 0,30 2 0 0 0,10 1 0 0 0,-37-4 0 0 0,1-2 0 0 0,0 0 0 0 0,27-8 0 0 0,-49 11 0 0 0,6-1 0 0 0,0 1 0 0 0,0 1 0 0 0,0-1 0 0 0,0 1 0 0 0,-1 1 0 0 0,1-1 0 0 0,12 5 0 0 0,-5-2 0 0 0,-8-2 43 0 0,-1 0 0 0 0,0 0-1 0 0,0 0 1 0 0,0 0-1 0 0,0 1 1 0 0,7 5 0 0 0,-11-7-280 0 0,0 1 0 0 0,1 0 0 0 0,-1 0 0 0 0,0 0 1 0 0,0 1-1 0 0,0-1 0 0 0,0 0 0 0 0,-1 1 0 0 0,1-1 1 0 0,0 1-1 0 0,-1 0 0 0 0,0 0 0 0 0,0-1 0 0 0,0 1 0 0 0,1 5 1 0 0,1 10-3594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9:16.204"/>
    </inkml:context>
    <inkml:brush xml:id="br0">
      <inkml:brushProperty name="width" value="0.1" units="cm"/>
      <inkml:brushProperty name="height" value="0.1" units="cm"/>
      <inkml:brushProperty name="color" value="#66CC00"/>
    </inkml:brush>
  </inkml:definitions>
  <inkml:trace contextRef="#ctx0" brushRef="#br0">8 28 3079 0 0,'-1'0'7'0'0,"1"0"-1"0"0,0 0 0 0 0,0 0 0 0 0,-1 0 0 0 0,1 0 1 0 0,0 0-1 0 0,0 0 0 0 0,-1 0 0 0 0,1 0 0 0 0,0 0 1 0 0,0 0-1 0 0,-1 0 0 0 0,1 0 0 0 0,0 0 0 0 0,0 1 1 0 0,-1-1-1 0 0,1 0 0 0 0,0 0 0 0 0,0 0 0 0 0,0 0 1 0 0,-1 1-1 0 0,1-1 0 0 0,0 0 0 0 0,0 0 0 0 0,0 0 1 0 0,0 1-1 0 0,0-1 0 0 0,-1 0 0 0 0,1 0 0 0 0,0 0 1 0 0,0 1-1 0 0,0-1 0 0 0,0 0 0 0 0,0 0 0 0 0,0 1 1 0 0,0-1-1 0 0,0 0 0 0 0,0 0 0 0 0,0 1 0 0 0,0-1 1 0 0,0 0-1 0 0,0 0 0 0 0,0 1 0 0 0,0-1 0 0 0,0 1 1 0 0,5 14 371 0 0,-1-7-282 0 0,-4-6-47 0 0,1 0-1 0 0,0 0 0 0 0,0 0 0 0 0,0 0 1 0 0,0 0-1 0 0,1 0 0 0 0,-1-1 0 0 0,0 1 1 0 0,1 0-1 0 0,-1-1 0 0 0,1 1 0 0 0,0-1 1 0 0,-1 1-1 0 0,1-1 0 0 0,0 0 0 0 0,0 0 1 0 0,0 0-1 0 0,0 0 0 0 0,0 0 0 0 0,0 0 1 0 0,0-1-1 0 0,0 1 0 0 0,0-1 0 0 0,0 1 1 0 0,1-1-1 0 0,-1 0 0 0 0,2 0 0 0 0,8 1 383 0 0,0-1 1 0 0,-1-1-1 0 0,21-3 0 0 0,-23 2-355 0 0,24-3 478 0 0,-3 0-72 0 0,0 1 0 0 0,59-1 0 0 0,-43 8-277 0 0,1-3 0 0 0,0-2 0 0 0,-1-2 0 0 0,0-2 0 0 0,55-14 0 0 0,-62 9-56 0 0,-11 2 140 0 0,40-6 1 0 0,-59 13-247 0 0,0 1 0 0 0,1 1 0 0 0,-1-1-1 0 0,0 2 1 0 0,0-1 0 0 0,1 1 0 0 0,-1 1 0 0 0,14 3 0 0 0,28 13-43 0 0,41 10 0 0 0,-85-27 26 0 0,0 0 0 0 0,1-1 0 0 0,-1 1-1 0 0,0-2 1 0 0,1 1 0 0 0,-1-1 0 0 0,0 0-1 0 0,0-1 1 0 0,0 0 0 0 0,0 0 0 0 0,11-5-1 0 0,-4 2 125 0 0,-12 5-145 0 0,0-1 0 0 0,-1 1 1 0 0,1 0-1 0 0,0 0 0 0 0,-1 0 0 0 0,1 0 0 0 0,0 0 1 0 0,-1 0-1 0 0,1 0 0 0 0,0 0 0 0 0,-1 1 0 0 0,1-1 1 0 0,0 1-1 0 0,-1-1 0 0 0,1 1 0 0 0,-1 0 1 0 0,1-1-1 0 0,-1 1 0 0 0,1 0 0 0 0,-1 0 0 0 0,3 2 1 0 0,-3-1-1 0 0,1-1 0 0 0,0 0 0 0 0,0 0 0 0 0,0 0 0 0 0,-1 0 0 0 0,1 0 0 0 0,0 0 1 0 0,0-1-1 0 0,1 1 0 0 0,-1 0 0 0 0,0-1 0 0 0,3 1 0 0 0,8 1-5 0 0,-11-1 0 0 0,0-1 0 0 0,-1 0 0 0 0,1 1 0 0 0,-1-1 0 0 0,1 0 0 0 0,0 0 0 0 0,0 0 0 0 0,-1 0 0 0 0,1 0 0 0 0,2 0 0 0 0,19 0 118 0 0,-20-1-147 0 0,0 0 1 0 0,0 1 0 0 0,-1-1 0 0 0,1 1-1 0 0,0 0 1 0 0,0 0 0 0 0,0 0 0 0 0,0 0-1 0 0,0 0 1 0 0,0 1 0 0 0,-1-1-1 0 0,1 1 1 0 0,0 0 0 0 0,0 0 0 0 0,-1 0-1 0 0,1 0 1 0 0,0 0 0 0 0,-1 1 0 0 0,1-1-1 0 0,-1 1 1 0 0,0 0 0 0 0,1-1 0 0 0,-1 1-1 0 0,3 4 1 0 0,3 5-4063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9:19.694"/>
    </inkml:context>
    <inkml:brush xml:id="br0">
      <inkml:brushProperty name="width" value="0.1" units="cm"/>
      <inkml:brushProperty name="height" value="0.1" units="cm"/>
      <inkml:brushProperty name="color" value="#66CC00"/>
    </inkml:brush>
  </inkml:definitions>
  <inkml:trace contextRef="#ctx0" brushRef="#br0">59 44 1375 0 0,'-5'-9'91'0'0,"5"7"133"0"0,-1 0 1 0 0,0-1-1 0 0,0 1 1 0 0,0 0 0 0 0,0 0-1 0 0,-1 0 1 0 0,1 0 0 0 0,0 1-1 0 0,-1-1 1 0 0,1 0-1 0 0,-1 1 1 0 0,0-1 0 0 0,1 0-1 0 0,-1 1 1 0 0,0 0 0 0 0,0 0-1 0 0,0-1 1 0 0,0 1-1 0 0,-3-1 1 0 0,3 4-128 0 0,0 1-1 0 0,0-1 1 0 0,0 1 0 0 0,0-1-1 0 0,1 1 1 0 0,-1 0-1 0 0,1 0 1 0 0,-2 4 0 0 0,1-4 80 0 0,2-2-152 0 0,0-1 0 0 0,-1 1-1 0 0,1-1 1 0 0,0 1 0 0 0,0-1 0 0 0,-1 1 0 0 0,1-1 0 0 0,0 1 0 0 0,0-1 0 0 0,0 1 0 0 0,0-1 0 0 0,0 1-1 0 0,0-1 1 0 0,0 1 0 0 0,0-1 0 0 0,0 1 0 0 0,0-1 0 0 0,0 1 0 0 0,0-1 0 0 0,1 1 0 0 0,-1-1 0 0 0,0 1-1 0 0,0-1 1 0 0,0 1 0 0 0,1-1 0 0 0,-1 1 0 0 0,0-1 0 0 0,1 1 0 0 0,0 0 16 0 0,0 0 0 0 0,0-1 0 0 0,0 1 0 0 0,0 0 0 0 0,1-1 0 0 0,-1 1 1 0 0,0-1-1 0 0,0 1 0 0 0,0-1 0 0 0,1 1 0 0 0,1-1 0 0 0,5 1 143 0 0,1 0-1 0 0,15 0 1 0 0,-18-1-108 0 0,165-7 1219 0 0,0 1-810 0 0,214 30-247 0 0,-368-23-226 0 0,100 8 25 0 0,157-8 0 0 0,-269-1-37 0 0,180-13 128 0 0,-169 14-50 0 0,-16-1-72 0 0,0 0-1 0 0,1 0 0 0 0,-1 0 0 0 0,0 0 0 0 0,1 0 1 0 0,-1 0-1 0 0,0 0 0 0 0,0 0 0 0 0,1 1 0 0 0,-1-1 1 0 0,0 0-1 0 0,0 0 0 0 0,1 0 0 0 0,-1 1 0 0 0,0-1 1 0 0,0 0-1 0 0,0 0 0 0 0,1 0 0 0 0,-1 1 0 0 0,0-1 1 0 0,0 0-1 0 0,0 1 0 0 0,0-1 0 0 0,1 1 0 0 0,-2 0 6 0 0,1 0-1 0 0,0 0 0 0 0,0 1 1 0 0,-1-1-1 0 0,1 0 0 0 0,-1 0 1 0 0,1 0-1 0 0,-1 1 0 0 0,0-1 1 0 0,1 0-1 0 0,-1 0 1 0 0,0 0-1 0 0,0 0 0 0 0,0 0 1 0 0,0 0-1 0 0,-1 1 0 0 0,0 0 1 0 0,-1-1-1 0 0,1 1 0 0 0,0-1 1 0 0,0 1-1 0 0,-1-1 1 0 0,1 0-1 0 0,-1 0 0 0 0,-2 1 1 0 0,5-2-9 0 0,-1 0 1 0 0,1 0-1 0 0,0 1 1 0 0,-1-1-1 0 0,1 0 1 0 0,0 0-1 0 0,-1 0 1 0 0,1 0 0 0 0,0 0-1 0 0,-1 0 1 0 0,1 0-1 0 0,0 0 1 0 0,-1 0-1 0 0,1 0 1 0 0,0 0-1 0 0,-1 0 1 0 0,1-1-1 0 0,0 1 1 0 0,-1 0 0 0 0,1 0-1 0 0,0 0 1 0 0,0 0-1 0 0,-1 0 1 0 0,1-1-1 0 0,0 1 1 0 0,-1 0-1 0 0,1-1 0 0 0,0 0 1 0 0,0 1-1 0 0,0-1 0 0 0,0 0 0 0 0,0 0 0 0 0,0 1 0 0 0,0-1 0 0 0,0 0 1 0 0,0 1-1 0 0,0-1 0 0 0,0 0 0 0 0,0 1 0 0 0,1-1 0 0 0,-1 0 0 0 0,0 1 1 0 0,0-1-1 0 0,1 0 0 0 0,0 0 0 0 0,-1 0-3 0 0,0 1 1 0 0,0 0 0 0 0,0 0-1 0 0,0-1 1 0 0,0 1 0 0 0,0 0-1 0 0,0-1 1 0 0,0 1 0 0 0,0 0-1 0 0,1 0 1 0 0,-1-1 0 0 0,0 1-1 0 0,0 0 1 0 0,0 0 0 0 0,0-1-1 0 0,0 1 1 0 0,1 0 0 0 0,-1 0-1 0 0,0-1 1 0 0,0 1 0 0 0,0 0-1 0 0,1 0 1 0 0,-1 0 0 0 0,0-1-1 0 0,0 1 1 0 0,1 0 0 0 0,-1 0-1 0 0,0 0 1 0 0,0 0 0 0 0,1 0-1 0 0,-1 0 1 0 0,0 0 0 0 0,1 0-1 0 0,-1-1 1 0 0,0 1 0 0 0,0 0-1 0 0,1 0 1 0 0,0 0 0 0 0,0 2-110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38.007"/>
    </inkml:context>
    <inkml:brush xml:id="br0">
      <inkml:brushProperty name="width" value="0.1" units="cm"/>
      <inkml:brushProperty name="height" value="0.1" units="cm"/>
      <inkml:brushProperty name="color" value="#E71224"/>
    </inkml:brush>
  </inkml:definitions>
  <inkml:trace contextRef="#ctx0" brushRef="#br0">4795 16 2303 0 0,'-2'-2'211'0'0,"-1"0"-1"0"0,0 1 0 0 0,1-1 0 0 0,-1 1 0 0 0,0 0 0 0 0,0-1 0 0 0,0 2 0 0 0,0-1 1 0 0,0 0-1 0 0,0 0 0 0 0,0 1 0 0 0,-5 0 0 0 0,-2-1 79 0 0,1 1 0 0 0,-19 2 0 0 0,-9 5-135 0 0,-43 15 1 0 0,50-13-165 0 0,0-1 1 0 0,-51 7 0 0 0,-75-7 1832 0 0,-266-20 0 0 0,338 6-1676 0 0,0 4 1 0 0,0 3 0 0 0,0 4 0 0 0,-105 19-1 0 0,133-12-912 0 0,0 2-2758 0 0</inkml:trace>
  <inkml:trace contextRef="#ctx0" brushRef="#br0" timeOffset="1">2987 68 2303 0 0,'-2'-2'37'0'0,"0"1"0"0"0,0 0-1 0 0,0 0 1 0 0,0 0 0 0 0,0 1-1 0 0,-1-1 1 0 0,1 0-1 0 0,0 1 1 0 0,0 0 0 0 0,0-1-1 0 0,-1 1 1 0 0,1 0-1 0 0,0 0 1 0 0,-4 1 0 0 0,0 0 153 0 0,1 0 0 0 0,0 1 0 0 0,-1 0 0 0 0,-6 4 0 0 0,-6 3-47 0 0,6-5-143 0 0,0 0 0 0 0,0-1 0 0 0,0 0 0 0 0,0-1 0 0 0,-1 0 0 0 0,-21 0 0 0 0,-78-9 697 0 0,44 1 290 0 0,-18 1 186 0 0,-17-2-165 0 0,-114 8 0 0 0,142 4-857 0 0,-412 19 358 0 0,39-42 342 0 0,38 0-270 0 0,209 23-674 0 0,-286 45 0 0 0,390-35-153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9:18.302"/>
    </inkml:context>
    <inkml:brush xml:id="br0">
      <inkml:brushProperty name="width" value="0.1" units="cm"/>
      <inkml:brushProperty name="height" value="0.1" units="cm"/>
      <inkml:brushProperty name="color" value="#66CC00"/>
    </inkml:brush>
  </inkml:definitions>
  <inkml:trace contextRef="#ctx0" brushRef="#br0">1137 97 2759 0 0,'2'-15'178'0'0,"-2"6"-94"0"0,1 1-1 0 0,0-1 1 0 0,1 1 0 0 0,0-1 0 0 0,7-15 442 0 0,-6 9 615 0 0,-98 19-558 0 0,-27 0 445 0 0,96-4-668 0 0,0 1-1 0 0,0 2 1 0 0,-50 10-1 0 0,-73 31 134 0 0,92-22-405 0 0,39-14-65 0 0,-1-1-1 0 0,1 0 1 0 0,-1-2-1 0 0,-1 0 1 0 0,-34 4 0 0 0,-66-12 499 0 0,34 0-260 0 0,-23 5 60 0 0,90-1-295 0 0,13-1 1 0 0,1 0-1 0 0,0 0 0 0 0,-1 0 1 0 0,1 0-1 0 0,-1-1 1 0 0,1 0-1 0 0,0 0 0 0 0,0 0 1 0 0,-1-1-1 0 0,-8-4 0 0 0,11 5 40 0 0,0 0 0 0 0,1 0-1 0 0,-1 0 1 0 0,0 1 0 0 0,1-1-1 0 0,-1 1 1 0 0,0 0 0 0 0,-5 0-1 0 0,9-1-58 0 0,-1 1-1 0 0,0-1 0 0 0,0 0 0 0 0,1 1 1 0 0,-1-1-1 0 0,0 1 0 0 0,0-1 0 0 0,1 1 1 0 0,-1-1-1 0 0,0 0 0 0 0,0 1 0 0 0,0-1 1 0 0,0 0-1 0 0,0 1 0 0 0,0-1 0 0 0,0 1 0 0 0,0-1 1 0 0,0 0-1 0 0,0 1 0 0 0,0-1 0 0 0,-1 1 1 0 0,1-2-1 0 0,0-8 11 0 0,1 10-26 0 0,4 4-6 0 0,-2 0-102 0 0,1 3-11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9:21.277"/>
    </inkml:context>
    <inkml:brush xml:id="br0">
      <inkml:brushProperty name="width" value="0.1" units="cm"/>
      <inkml:brushProperty name="height" value="0.1" units="cm"/>
      <inkml:brushProperty name="color" value="#66CC00"/>
    </inkml:brush>
  </inkml:definitions>
  <inkml:trace contextRef="#ctx0" brushRef="#br0">1 291 3911 0 0,'1'-2'44'0'0,"1"0"-1"0"0,-1 0 0 0 0,1 0 1 0 0,0 0-1 0 0,0 0 0 0 0,0 1 1 0 0,0-1-1 0 0,0 0 0 0 0,0 1 1 0 0,0 0-1 0 0,0-1 0 0 0,3 0 1 0 0,36-14 392 0 0,-18 7-190 0 0,79-45 744 0 0,-28 14-48 0 0,-62 35-744 0 0,1 1 0 0 0,0 0 1 0 0,27-5-1 0 0,-26 6-169 0 0,94-11 109 0 0,-62 8-140 0 0,389-22 668 0 0,-386 27-524 0 0,197 7 418 0 0,-169-1-484 0 0,-30-3-23 0 0,137 3 206 0 0,320-16 289 0 0,74-32-268 0 0,-171 7 94 0 0,-203 37-363 0 0,10 1-12 0 0,-96-7 33 0 0,210 19 0 0 0,-40 3-32 0 0,-33-3 0 0 0,-230-13 142 0 0,0-1-1 0 0,0-1 0 0 0,0-1 1 0 0,0-1-1 0 0,25-6 0 0 0,-47 8-110 0 0,0 0 1 0 0,0 1-1 0 0,0 0 0 0 0,0 0 0 0 0,1 0 0 0 0,-1 0 0 0 0,0 0 0 0 0,0 0 0 0 0,0 1 0 0 0,0 0 1 0 0,1 0-1 0 0,-1-1 0 0 0,0 2 0 0 0,-1-1 0 0 0,1 0 0 0 0,0 1 0 0 0,4 2 0 0 0,-3 1-9 0 0,-7-8 100 0 0,-11-4 65 0 0,13 6-183 0 0,1 1 1 0 0,-1 0-1 0 0,1 0 1 0 0,-1-1-1 0 0,0 1 1 0 0,1 0-1 0 0,-1 0 1 0 0,1 0-1 0 0,-1 0 1 0 0,0 0-1 0 0,1 0 1 0 0,-1 0-1 0 0,1 0 1 0 0,-1 0-1 0 0,0 0 1 0 0,1 0-1 0 0,-1 0 0 0 0,1 1 1 0 0,-1-1-1 0 0,1 0 1 0 0,-1 0-1 0 0,0 1 1 0 0,1-1-1 0 0,-1 0 1 0 0,1 1-1 0 0,-1-1 1 0 0,1 0-1 0 0,0 1 1 0 0,-1-1-1 0 0,0 1 1 0 0,-5 19-485 0 0,4-11-316 0 0,-2 1-366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9:22.641"/>
    </inkml:context>
    <inkml:brush xml:id="br0">
      <inkml:brushProperty name="width" value="0.1" units="cm"/>
      <inkml:brushProperty name="height" value="0.1" units="cm"/>
      <inkml:brushProperty name="color" value="#66CC00"/>
    </inkml:brush>
  </inkml:definitions>
  <inkml:trace contextRef="#ctx0" brushRef="#br0">47 45 1839 0 0,'-45'-37'3427'0'0,"45"37"-3408"0"0,0 0 0 0 0,0-1-1 0 0,0 1 1 0 0,0 0 0 0 0,0 0 0 0 0,0 0-1 0 0,0 0 1 0 0,-1 0 0 0 0,1 0 0 0 0,0 0-1 0 0,0 0 1 0 0,0 0 0 0 0,0 0 0 0 0,0 0-1 0 0,0 0 1 0 0,0 0 0 0 0,0 0 0 0 0,0-1-1 0 0,0 1 1 0 0,-1 0 0 0 0,1 0 0 0 0,0 0-1 0 0,0 0 1 0 0,0 0 0 0 0,0 0 0 0 0,0 0-1 0 0,0-1 1 0 0,0 1 0 0 0,0 0 0 0 0,0 0-1 0 0,0 0 1 0 0,0 0 0 0 0,0 0 0 0 0,0 0-1 0 0,0 0 1 0 0,0-1 0 0 0,0 1-1 0 0,0 0 1 0 0,0 0 0 0 0,0 0 0 0 0,0 0-1 0 0,0 0 1 0 0,0 0 0 0 0,0 0 0 0 0,0-1-1 0 0,1 1 1 0 0,-1 0 0 0 0,0 0 0 0 0,0 0-1 0 0,0 0 1 0 0,0 0 0 0 0,0 0 0 0 0,0 0-1 0 0,0 0 1 0 0,0 0 0 0 0,0 0 0 0 0,1-1-1 0 0,11 0 454 0 0,29 3-379 0 0,-21-1 135 0 0,259 11 1116 0 0,-69 0-915 0 0,-76-9-292 0 0,351 25 222 0 0,-165 1-292 0 0,-141-12 116 0 0,-74-5-81 0 0,-48-6-108 0 0,97 7 130 0 0,-41-7-119 0 0,171 32 0 0 0,-240-31-5 0 0,0-1 0 0 0,0-3 0 0 0,58-2 0 0 0,73-20-1 0 0,-98 8 56 0 0,-44 8-29 0 0,-16 1-10 0 0,0 0 0 0 0,24-6 0 0 0,-32 6 36 0 0,-6 2-22 0 0,-1-1 1 0 0,1 1 0 0 0,0-1-1 0 0,-1 0 1 0 0,1 0-1 0 0,-1 0 1 0 0,0 0 0 0 0,1 0-1 0 0,3-3 1 0 0,-6 4-9 0 0,0-1 1 0 0,0 1 0 0 0,0-1 0 0 0,0 1-1 0 0,0-1 1 0 0,0 1 0 0 0,0-1 0 0 0,-1 0-1 0 0,1 1 1 0 0,0-1 0 0 0,0 1-1 0 0,0-1 1 0 0,0 1 0 0 0,-1-1 0 0 0,1 1-1 0 0,0 0 1 0 0,-1-1 0 0 0,1 1 0 0 0,0-1-1 0 0,-1 1 1 0 0,1-1 0 0 0,0 1 0 0 0,-1 0-1 0 0,1-1 1 0 0,-1 1 0 0 0,1 0-1 0 0,-1 0 1 0 0,1-1 0 0 0,0 1 0 0 0,-1 0-1 0 0,0 0 1 0 0,-3-4 63 0 0,1 1-44 0 0,-9-8 140 0 0,12 10-180 0 0,0 1 0 0 0,0 0 0 0 0,0 0 1 0 0,0 0-1 0 0,-1-1 0 0 0,1 1 1 0 0,0 0-1 0 0,0 0 0 0 0,0 0 0 0 0,-1 0 1 0 0,1 0-1 0 0,0-1 0 0 0,0 1 1 0 0,0 0-1 0 0,-1 0 0 0 0,1 0 0 0 0,0 0 1 0 0,0 0-1 0 0,-1 0 0 0 0,1 0 1 0 0,0 0-1 0 0,0 0 0 0 0,-1 0 0 0 0,1 0 1 0 0,0 0-1 0 0,0 0 0 0 0,-1 0 1 0 0,1 0-1 0 0,0 0 0 0 0,0 0 0 0 0,0 0 1 0 0,-1 0-1 0 0,1 0 0 0 0,0 1 1 0 0,0-1-1 0 0,-1 0 0 0 0,1 0 0 0 0,0 0 1 0 0,0 0-1 0 0,0 0 0 0 0,0 1 1 0 0,-1-1-1 0 0,1 0 0 0 0,0 0 0 0 0,0 0 1 0 0,0 1-1 0 0,0-1 0 0 0,-19 26-3259 0 0,9-11-294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9:50.775"/>
    </inkml:context>
    <inkml:brush xml:id="br0">
      <inkml:brushProperty name="width" value="0.1" units="cm"/>
      <inkml:brushProperty name="height" value="0.1" units="cm"/>
      <inkml:brushProperty name="color" value="#66CC00"/>
    </inkml:brush>
  </inkml:definitions>
  <inkml:trace contextRef="#ctx0" brushRef="#br0">3 72 5295 0 0,'-2'0'1104'0'0,"3"1"-1032"0"0,1 0 0 0 0,-1 0 0 0 0,1 0 0 0 0,0-1 0 0 0,-1 1 0 0 0,1-1 0 0 0,-1 1 0 0 0,1-1 0 0 0,0 0 0 0 0,0 0-1 0 0,-1 1 1 0 0,1-1 0 0 0,0-1 0 0 0,-1 1 0 0 0,1 0 0 0 0,0 0 0 0 0,0 0 0 0 0,-1-1 0 0 0,3 0 0 0 0,-2 0 55 0 0,1 1 0 0 0,-1-1 0 0 0,1 1 0 0 0,-1 0 0 0 0,0 0 1 0 0,1-1-1 0 0,-1 2 0 0 0,1-1 0 0 0,-1 0 0 0 0,1 0 0 0 0,3 2 0 0 0,4 2 38 0 0,0-1 0 0 0,0 0 0 0 0,1 0 0 0 0,-1-1 0 0 0,0-1 0 0 0,1 1 0 0 0,-1-2 0 0 0,19 0 0 0 0,31 3 401 0 0,44 4-117 0 0,-39-6-82 0 0,1-2-1 0 0,80-11 0 0 0,-26 0 143 0 0,-27 11-82 0 0,-49 2-322 0 0,151-3 342 0 0,-74-7-359 0 0,-99 5-71 0 0,0-1 0 0 0,27-9 0 0 0,22-6 39 0 0,-30 11 8 0 0,-1 3 1 0 0,0 0 0 0 0,73 1-1 0 0,50 9 0 0 0,-128-2-64 0 0,-1 0 0 0 0,47-4 0 0 0,-26-2 22 0 0,0 3-1 0 0,101 12 0 0 0,-111-4 11 0 0,82 24 0 0 0,114 37 150 0 0,-203-59-136 0 0,0-2 1 0 0,1-2 0 0 0,-1-2 0 0 0,1-1 0 0 0,0-2 0 0 0,54-6 0 0 0,-47 3 140 0 0,1 3 1 0 0,56 6-1 0 0,-1 7-157 0 0,-58-6-13 0 0,64 1 0 0 0,195-29 201 0 0,-254 16-169 0 0,68-1 139 0 0,-84 5-163 0 0,11 1 11 0 0,59 9-1 0 0,24 0 22 0 0,4-14 7 0 0,19-2-108 0 0,-16 2 1744 0 0,-87 3-2113 0 0,1 2 0 0 0,56 8-1 0 0,-82-6 614 0 0,11-1-172 0 0,0-1 0 0 0,0-2-1 0 0,1-1 1 0 0,44-10 0 0 0,-27 5 59 0 0,0 3-1 0 0,61 0 1 0 0,103 11 158 0 0,-193-5-221 0 0,144 15 116 0 0,-119-10-142 0 0,-35-4 5 0 0,1-1 0 0 0,0 0 1 0 0,21-1-1 0 0,206-15 184 0 0,-82 26-95 0 0,-44-1-46 0 0,22 4 7 0 0,-86-8-31 0 0,-38-5-1 0 0,27 4-5 0 0,74 0 0 0 0,131-25 251 0 0,-135 22-179 0 0,-77 0-88 0 0,42 3 56 0 0,-39-2-36 0 0,0-1 1 0 0,68-5-1 0 0,-86 1-68 0 0,271-23-749 0 0,-232 27 922 0 0,86 16-1 0 0,-99-10 49 0 0,0-3 0 0 0,0-1 0 0 0,79-3 0 0 0,-59-8-160 0 0,38-3 75 0 0,108 3 1 0 0,97 22-7 0 0,-115-19-24 0 0,-127 0-55 0 0,69 4 0 0 0,127 24-3 0 0,-177-22 38 0 0,107-12-1 0 0,-100 4-48 0 0,142 11 11 0 0,-112 2 0 0 0,214-14 68 0 0,-74-2-72 0 0,-108 3 58 0 0,-144 5-61 0 0,29-1 127 0 0,-34 2-125 0 0,-1 0 1 0 0,0 0-1 0 0,0 0 1 0 0,1 1-1 0 0,-1-1 1 0 0,0 0-1 0 0,0 1 1 0 0,0 0-1 0 0,1 0 1 0 0,-1-1-1 0 0,0 1 1 0 0,3 3-1 0 0,-4-4-201 0 0,-1 1 0 0 0,1-1-1 0 0,-1 1 1 0 0,1-1 0 0 0,-1 1 0 0 0,1-1-1 0 0,-1 1 1 0 0,0-1 0 0 0,1 1-1 0 0,-1 0 1 0 0,0-1 0 0 0,0 1 0 0 0,1 0-1 0 0,-1-1 1 0 0,0 1 0 0 0,0 0 0 0 0,0-1-1 0 0,0 1 1 0 0,0 0 0 0 0,0-1 0 0 0,0 1-1 0 0,0 0 1 0 0,0-1 0 0 0,0 1-1 0 0,0 0 1 0 0,-1 0 0 0 0,-3 15-5965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9:52.567"/>
    </inkml:context>
    <inkml:brush xml:id="br0">
      <inkml:brushProperty name="width" value="0.1" units="cm"/>
      <inkml:brushProperty name="height" value="0.1" units="cm"/>
      <inkml:brushProperty name="color" value="#66CC00"/>
    </inkml:brush>
  </inkml:definitions>
  <inkml:trace contextRef="#ctx0" brushRef="#br0">1 136 2759 0 0,'-1'6'4920'0'0,"12"-7"-4793"0"0,49-2 1106 0 0,-34 2-809 0 0,40 1 0 0 0,-42 0-237 0 0,0 0-1 0 0,0-2 0 0 0,-1-1 1 0 0,26-6-1 0 0,20-2 306 0 0,188 2 531 0 0,-107 9-446 0 0,157-4 423 0 0,-229 0-821 0 0,71-2 174 0 0,-113 7-273 0 0,-1 1 1 0 0,43 9 0 0 0,218 35 463 0 0,180-27 125 0 0,-277-16-442 0 0,365-3 111 0 0,-327-4-199 0 0,-64 2-59 0 0,134-7 145 0 0,-189 2-98 0 0,50-5-22 0 0,-18-8-52 0 0,84-6 18 0 0,-172 24-66 0 0,0 1 15 0 0,1-2 0 0 0,108-20-1 0 0,-165 21-21 0 0,225-43 122 0 0,-46 34-108 0 0,-95 8-14 0 0,-60 3 18 0 0,0 1-1 0 0,48 9 0 0 0,-3 0 3 0 0,-40-6-18 0 0,140 7 0 0 0,-123-11 64 0 0,-3-1 349 0 0,85 9 0 0 0,72 30-1311 0 0,-166-30 909 0 0,1-2 0 0 0,80 2 1 0 0,-94-8 15 0 0,-1-2 0 0 0,1-1 1 0 0,-1-1-1 0 0,0-1 0 0 0,42-14 1 0 0,-61 16-3 0 0,-1 1 0 0 0,1 0 0 0 0,0 0 0 0 0,0 1 0 0 0,0 0 0 0 0,0 0 0 0 0,10 1 0 0 0,-14 0 16 0 0,-1 0 1 0 0,1 1 0 0 0,-1-1 0 0 0,1 1-1 0 0,-1 0 1 0 0,1 0 0 0 0,-1-1 0 0 0,0 2 0 0 0,0-1-1 0 0,1 0 1 0 0,-1 0 0 0 0,0 1 0 0 0,0-1-1 0 0,0 1 1 0 0,0 0 0 0 0,-1-1 0 0 0,1 1 0 0 0,0 0-1 0 0,-1 0 1 0 0,1 0 0 0 0,-1 0 0 0 0,0 0-1 0 0,2 5 1 0 0,7 22-1634 0 0,-7-16-592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9:55.126"/>
    </inkml:context>
    <inkml:brush xml:id="br0">
      <inkml:brushProperty name="width" value="0.1" units="cm"/>
      <inkml:brushProperty name="height" value="0.1" units="cm"/>
      <inkml:brushProperty name="color" value="#66CC00"/>
    </inkml:brush>
  </inkml:definitions>
  <inkml:trace contextRef="#ctx0" brushRef="#br0">1 65 1295 0 0,'51'3'36'0'0,"-1"2"-1"0"0,65 14 1 0 0,-35-5 3 0 0,-45-10 234 0 0,-1-1 1 0 0,53-2-1 0 0,69-14 1118 0 0,-130 10-1261 0 0,117-19 530 0 0,16-2-257 0 0,-136 23-383 0 0,-1 0 1 0 0,0 2-1 0 0,1 0 1 0 0,-1 1-1 0 0,27 7 0 0 0,-3 1 1 0 0,0-3 0 0 0,0-1-1 0 0,91-1 1 0 0,-76-10 162 0 0,73-14 1 0 0,-74 9 276 0 0,75-4 1 0 0,36 17-174 0 0,42-2-281 0 0,-40-24-10 0 0,-117 14 55 0 0,0 2-1 0 0,71 0 0 0 0,162 23 91 0 0,-86-24-65 0 0,0 0-80 0 0,-157 12 4 0 0,0 2 0 0 0,-1 2 0 0 0,0 2 0 0 0,47 17 0 0 0,-54-17 0 0 0,1-1 0 0 0,54 4 0 0 0,80-2 0 0 0,-58-5 0 0 0,-49 1 0 0 0,70 18 0 0 0,-83-13 0 0 0,0-3 0 0 0,90 4 0 0 0,-107-15 0 0 0,44-7-1 0 0,-3 0 13 0 0,-56 9 52 0 0,-12 1-11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9:56.303"/>
    </inkml:context>
    <inkml:brush xml:id="br0">
      <inkml:brushProperty name="width" value="0.1" units="cm"/>
      <inkml:brushProperty name="height" value="0.1" units="cm"/>
      <inkml:brushProperty name="color" value="#66CC00"/>
    </inkml:brush>
  </inkml:definitions>
  <inkml:trace contextRef="#ctx0" brushRef="#br0">0 11 1375 0 0,'155'-10'1066'0'0,"185"11"-1"0"0,-138 16-251 0 0,-109-7-519 0 0,104-2 0 0 0,-93-11-186 0 0,195 22-1 0 0,-45 2-108 0 0,-77-10 0 0 0,57 2 0 0 0,-33-4 0 0 0,86 19 304 0 0,-11-13 118 0 0,50-13-134 0 0,-231-4-1942 0 0,-74 4-266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9:57.886"/>
    </inkml:context>
    <inkml:brush xml:id="br0">
      <inkml:brushProperty name="width" value="0.1" units="cm"/>
      <inkml:brushProperty name="height" value="0.1" units="cm"/>
      <inkml:brushProperty name="color" value="#66CC00"/>
    </inkml:brush>
  </inkml:definitions>
  <inkml:trace contextRef="#ctx0" brushRef="#br0">0 1 455 0 0,'94'15'259'0'0,"31"13"1000"0"0,-68-19-477 0 0,1-1 0 0 0,83-1 0 0 0,-5-5-508 0 0,136-4 316 0 0,-217 0-570 0 0,-27 1 7 0 0,0 0 0 0 0,30-6 1 0 0,-7-2 98 0 0,0 2 1 0 0,0 3-1 0 0,0 2 0 0 0,73 6 1 0 0,-18 10-116 0 0,-17-1-12 0 0,-83-12 1 0 0,270 22 0 0 0,78 20 0 0 0,-181-16 0 0 0,-108-22 23 0 0,0-2 0 0 0,67-7 0 0 0,-55 1-28 0 0,6 2 5 0 0,-1 3 0 0 0,122 20 0 0 0,-172-18 20 0 0,0-1 0 0 0,1-1 0 0 0,-1-2 0 0 0,35-4 0 0 0,127-26 104 0 0,-119 17-23 0 0,2 3-1 0 0,102 1 1 0 0,324 35-91 0 0,-400-15 6 0 0,0-4 0 0 0,0-5 0 0 0,137-15 0 0 0,-197 10 56 0 0,0 1-1 0 0,0 1 0 0 0,47 7 1 0 0,65 4 66 0 0,-108-6-121 0 0,-26-2-1 0 0,0 0-1 0 0,32 8 1 0 0,-27-2-16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0:01.332"/>
    </inkml:context>
    <inkml:brush xml:id="br0">
      <inkml:brushProperty name="width" value="0.1" units="cm"/>
      <inkml:brushProperty name="height" value="0.1" units="cm"/>
      <inkml:brushProperty name="color" value="#66CC00"/>
    </inkml:brush>
  </inkml:definitions>
  <inkml:trace contextRef="#ctx0" brushRef="#br0">1 166 1007 0 0,'3'2'50'0'0,"0"1"-1"0"0,0-1 1 0 0,0 0-1 0 0,1 0 1 0 0,-1 0-1 0 0,1 0 0 0 0,-1-1 1 0 0,1 1-1 0 0,0-1 1 0 0,0 0-1 0 0,0 0 1 0 0,-1-1-1 0 0,8 1 0 0 0,7 0 738 0 0,31-2 0 0 0,-14-1-413 0 0,197 12 1304 0 0,-216-9-1613 0 0,122 5 456 0 0,184-17-1 0 0,-165 6-360 0 0,-82 5-120 0 0,-61-1-39 0 0,335-15 134 0 0,-278 11-135 0 0,0 3 0 0 0,73 8 0 0 0,130 15 64 0 0,-219-19-64 0 0,51 5 0 0 0,136 12 0 0 0,227 8 124 0 0,-372-25-89 0 0,175 9 70 0 0,-16-7-69 0 0,-83-4 19 0 0,-24-7 167 0 0,-98 3-38 0 0,69 2-1 0 0,262-2-13 0 0,-232-3-140 0 0,-64 7 38 0 0,117 15 0 0 0,-12-1-53 0 0,-155-13 0 0 0,1-3 0 0 0,-1-1 0 0 0,45-9 0 0 0,-23-1 211 0 0,91-34 0 0 0,-115 33 7 0 0,1 3 1 0 0,0 0-1 0 0,0 3 0 0 0,1 1 1 0 0,0 1-1 0 0,60-1 0 0 0,-19 8-177 0 0,-34 1-53 0 0,0-2 0 0 0,72-9-1 0 0,-4-19 0 0 0,-84 19-18 0 0,0 2-1 0 0,1 1 1 0 0,-1 1 0 0 0,47-3-1 0 0,26 12 17 0 0,-55-2 0 0 0,1-1 0 0 0,54-6 0 0 0,176-38 0 0 0,-252 40-10 0 0,0 1-1 0 0,0 0 0 0 0,1 2 1 0 0,-1 1-1 0 0,39 5 0 0 0,-56-4 11 0 0,56 8 0 0 0,109 4 0 0 0,-3-24 0 0 0,-43 0 0 0 0,82 9 0 0 0,-13 0 0 0 0,-24-9 0 0 0,59-1 0 0 0,-167 11 0 0 0,103 14 0 0 0,-81-1 0 0 0,196 20 0 0 0,-43-4 0 0 0,-135-14 0 0 0,-62-11 0 0 0,-1-3 0 0 0,47-3 0 0 0,44 0 0 0 0,233 3 0 0 0,-340-2 0 0 0,40 0 0 0 0,49-2 0 0 0,-13-4 0 0 0,23-2 0 0 0,15-7 0 0 0,199 2 0 0 0,47 10 0 0 0,-336 2 0 0 0,247 20 0 0 0,-206-9 0 0 0,154-3 0 0 0,-86-10 0 0 0,200 20 0 0 0,-253-12 0 0 0,117-11 0 0 0,-203 6 0 0 0,132-1 0 0 0,-109 1 0 0 0,0 2 0 0 0,50 7 0 0 0,-80-7 0 0 0,0 0 0 0 0,0 1 0 0 0,-1 0 0 0 0,1 1 0 0 0,0 0 0 0 0,-1 1 0 0 0,1 0 0 0 0,10 7 0 0 0,-1 2 0 0 0,-13-8 0 0 0,0-1 0 0 0,1 1 0 0 0,-1-1 0 0 0,1 0 0 0 0,11 3 0 0 0,28 4 0 0 0,34-1 72 0 0,-72-10-72 0 0,0 0 0 0 0,0-1 0 0 0,11-1 0 0 0,15-1 0 0 0,-4 3 0 0 0,-11 1 0 0 0,31-3 0 0 0,-38 0 0 0 0,-5 1 0 0 0,1 0 0 0 0,17 0 0 0 0,-22 1 0 0 0,-1 1 0 0 0,0-1 0 0 0,1 1 0 0 0,-1 0 0 0 0,0 0 0 0 0,0 0 0 0 0,0 0 0 0 0,0 1 0 0 0,0-1 0 0 0,0 1 0 0 0,4 3 0 0 0,-1-2 0 0 0,-1 1 0 0 0,1-1 0 0 0,0 0 0 0 0,0 0 0 0 0,1-1 0 0 0,-1 1 0 0 0,0-2 0 0 0,14 3 0 0 0,3-1 0 0 0,29 0 0 0 0,-2 0 0 0 0,-26-1 0 0 0,-7-1 0 0 0,-1 0 0 0 0,1 2 0 0 0,-1 0 0 0 0,0 1 0 0 0,22 8 0 0 0,-26-8 0 0 0,0 0 0 0 0,0-1 0 0 0,0 0 0 0 0,1-1 0 0 0,-1 0 0 0 0,1-1 0 0 0,-1-1 0 0 0,1 1 0 0 0,21-4 0 0 0,-16 3 0 0 0,0 0 0 0 0,1 1 0 0 0,-1 1 0 0 0,35 9 0 0 0,-31-6 0 0 0,-1-1 0 0 0,42 2 0 0 0,-33-6 2 0 0,8-1 19 0 0,0 2 0 0 0,62 10-1 0 0,-69-5-20 0 0,0-1 0 0 0,0-2 0 0 0,0-1 0 0 0,0-1 0 0 0,1-2 0 0 0,39-6 0 0 0,-24-3 0 0 0,28-3 0 0 0,-48 10 0 0 0,21-3 0 0 0,98 3 0 0 0,-116 2 155 0 0,-24 0-751 0 0,0 1 0 0 0,0-1-1 0 0,0 1 1 0 0,10 2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0:02.806"/>
    </inkml:context>
    <inkml:brush xml:id="br0">
      <inkml:brushProperty name="width" value="0.1" units="cm"/>
      <inkml:brushProperty name="height" value="0.1" units="cm"/>
      <inkml:brushProperty name="color" value="#66CC00"/>
    </inkml:brush>
  </inkml:definitions>
  <inkml:trace contextRef="#ctx0" brushRef="#br0">0 0 455 0 0,'1'2'253'0'0,"0"1"-1"0"0,0-1 0 0 0,-1 0 0 0 0,2 0 1 0 0,-1 1-1 0 0,0-1 0 0 0,0 0 0 0 0,1 0 1 0 0,-1 0-1 0 0,1 0 0 0 0,-1-1 0 0 0,1 1 1 0 0,0 0-1 0 0,2 1 0 0 0,4 4-4 0 0,-2 0-113 0 0,1-1 0 0 0,0 0 0 0 0,0 0 0 0 0,1-1 0 0 0,-1 0 0 0 0,1 0 0 0 0,0-1 0 0 0,0 0 0 0 0,1 0 0 0 0,-1-1 0 0 0,1 0 0 0 0,0-1-1 0 0,11 3 1 0 0,10-2 203 0 0,0 0 0 0 0,51-3-1 0 0,-13 0 41 0 0,50 0 62 0 0,21 1-121 0 0,91-8 26 0 0,-146 2-281 0 0,-65 5-149 0 0,-1 1 0 0 0,34 5 0 0 0,-46-5-126 0 0,11 2-2803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5:55.253"/>
    </inkml:context>
    <inkml:brush xml:id="br0">
      <inkml:brushProperty name="width" value="0.1" units="cm"/>
      <inkml:brushProperty name="height" value="0.1" units="cm"/>
      <inkml:brushProperty name="color" value="#E71224"/>
    </inkml:brush>
  </inkml:definitions>
  <inkml:trace contextRef="#ctx0" brushRef="#br0">2460 26 455 0 0,'-5'-3'82'0'0,"-1"0"-1"0"0,0 0 1 0 0,0 0-1 0 0,0 0 0 0 0,-1 1 1 0 0,1 0-1 0 0,0 0 0 0 0,-1 1 1 0 0,1 0-1 0 0,-14-1 0 0 0,-7 2 1092 0 0,-35 3 0 0 0,51-3-1240 0 0,-237 38 284 0 0,30-4-208 0 0,75-22 143 0 0,-148-7 0 0 0,-308-49 1650 0 0,487 30-1439 0 0,-1 5 1 0 0,0 6 0 0 0,-121 10-1 0 0,185-2-1357 0 0,-61 15-1 0 0,62-8-1336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39.497"/>
    </inkml:context>
    <inkml:brush xml:id="br0">
      <inkml:brushProperty name="width" value="0.1" units="cm"/>
      <inkml:brushProperty name="height" value="0.1" units="cm"/>
      <inkml:brushProperty name="color" value="#E71224"/>
    </inkml:brush>
  </inkml:definitions>
  <inkml:trace contextRef="#ctx0" brushRef="#br0">3708 75 2303 0 0,'-46'-7'1699'0'0,"1"1"0"0"0,-54 1-1 0 0,38 3-1651 0 0,-631-11 1440 0 0,581 12-1179 0 0,-146-18-1 0 0,-67-3 586 0 0,-193 28 137 0 0,276 4-728 0 0,-51 1-60 0 0,286-11-240 0 0,-518 18 148 0 0,355-3-202 0 0,-33 3-3220 0 0,80-2-516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0:05.230"/>
    </inkml:context>
    <inkml:brush xml:id="br0">
      <inkml:brushProperty name="width" value="0.1" units="cm"/>
      <inkml:brushProperty name="height" value="0.1" units="cm"/>
      <inkml:brushProperty name="color" value="#66CC00"/>
    </inkml:brush>
  </inkml:definitions>
  <inkml:trace contextRef="#ctx0" brushRef="#br0">0 30 1439 0 0,'17'-3'25'0'0,"5"-1"438"0"0,1 1 0 0 0,23 0 0 0 0,145 12 686 0 0,-100-3-477 0 0,-44-2-377 0 0,-1 2-1 0 0,0 2 1 0 0,50 15 0 0 0,-59-13-253 0 0,49 8 1 0 0,-60-15 2 0 0,0-1 0 0 0,0-1-1 0 0,0-1 1 0 0,33-5 0 0 0,-5-1 18 0 0,100 1-1 0 0,84 31 317 0 0,-129-11-278 0 0,80 3-101 0 0,132-14 11 0 0,-194-1 62 0 0,-2 0 63 0 0,17-14 133 0 0,-104 7-224 0 0,78-3 52 0 0,156 9 0 0 0,-151 7-22 0 0,102 1 114 0 0,-111-14-67 0 0,249 1 20 0 0,-210 5-142 0 0,-111-2 16 0 0,0-1 0 0 0,69-12 0 0 0,8-1 112 0 0,-102 13-93 0 0,67-4 183 0 0,116 6-1 0 0,-146 2-184 0 0,73-6-1 0 0,54-15 43 0 0,-102 10-77 0 0,-49 5 2 0 0,-2-1 0 0 0,1 2 0 0 0,26 1 0 0 0,231 31 64 0 0,-219-24-64 0 0,0-2 0 0 0,92-6 0 0 0,60 2 0 0 0,-87 9 0 0 0,152-9 0 0 0,67-13 76 0 0,-147 22 102 0 0,-134-9-109 0 0,68-9 0 0 0,220-18 135 0 0,-243 24-125 0 0,115-10 57 0 0,-87-4-13 0 0,249 1-1 0 0,-52 11-106 0 0,14 1 32 0 0,-98 20-48 0 0,-86-13 0 0 0,-24-2 0 0 0,-39 4 0 0 0,60 5 0 0 0,7-2 0 0 0,-64-4 0 0 0,22-5 0 0 0,15 1 0 0 0,143 20 0 0 0,-241-18 0 0 0,0-3 0 0 0,51-5 0 0 0,18-2 0 0 0,-34 6 0 0 0,219 1 0 0 0,14-3 75 0 0,-209 2 43 0 0,168 17-1 0 0,-112-3-107 0 0,-26-6 22 0 0,152-13 0 0 0,-97-3-32 0 0,133-16 64 0 0,-200 17-64 0 0,-72 6 0 0 0,-31 1 0 0 0,11 1 0 0 0,52-11 0 0 0,31-11 11 0 0,-19 6 378 0 0,-92 17-386 0 0,0 0 0 0 0,1 0-1 0 0,-1 0 1 0 0,0 1-1 0 0,0-1 1 0 0,0 1 0 0 0,0 0-1 0 0,0 0 1 0 0,0 1-1 0 0,-1-1 1 0 0,1 1 0 0 0,0 0-1 0 0,-1 0 1 0 0,1 0 0 0 0,-1 0-1 0 0,1 1 1 0 0,-1 0-1 0 0,0-1 1 0 0,0 1 0 0 0,0 0-1 0 0,-1 0 1 0 0,1 1-1 0 0,3 6 1 0 0,2 2-114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0:14.561"/>
    </inkml:context>
    <inkml:brush xml:id="br0">
      <inkml:brushProperty name="width" value="0.1" units="cm"/>
      <inkml:brushProperty name="height" value="0.1" units="cm"/>
      <inkml:brushProperty name="color" value="#66CC00"/>
    </inkml:brush>
  </inkml:definitions>
  <inkml:trace contextRef="#ctx0" brushRef="#br0">1328 40 431 0 0,'1'0'-1'0'0,"-1"0"-1"0"0,0 0 1 0 0,0 0-1 0 0,0 0 1 0 0,1 0-1 0 0,-1 0 1 0 0,0 0-1 0 0,0 0 1 0 0,0 0-1 0 0,1 0 1 0 0,-1 0-1 0 0,0 0 1 0 0,0 0-1 0 0,0 0 0 0 0,1 0 1 0 0,-1 0-1 0 0,0 0 1 0 0,0 0-1 0 0,0 0 1 0 0,1-1-1 0 0,-1 1 1 0 0,0 0-1 0 0,0 0 1 0 0,0 0-1 0 0,0 0 1 0 0,0 0-1 0 0,1-1 1 0 0,-1 1-1 0 0,0 0 0 0 0,0 0 1 0 0,0 0-1 0 0,0 0 1 0 0,0-1-1 0 0,0 1 1 0 0,0 0-1 0 0,0 0 1 0 0,0 0-1 0 0,0-1 1 0 0,1 1-1 0 0,-6-10 221 0 0,-11-7 766 0 0,13 15-809 0 0,0 1 0 0 0,0 0 0 0 0,-1 0 0 0 0,1 0 0 0 0,0 0 0 0 0,-1 0 0 0 0,1 1 0 0 0,0-1 0 0 0,-1 1 0 0 0,1 0 1 0 0,0 0-1 0 0,-1 1 0 0 0,1-1 0 0 0,-1 0 0 0 0,1 1 0 0 0,0 0 0 0 0,0 0 0 0 0,-1 0 0 0 0,1 0 0 0 0,0 1 0 0 0,0-1 0 0 0,0 1 0 0 0,0 0 0 0 0,0 0 0 0 0,1 0 0 0 0,-1 0 0 0 0,0 0 0 0 0,1 0 0 0 0,0 1 0 0 0,-1-1 0 0 0,1 1 0 0 0,0 0 0 0 0,0 0 0 0 0,-2 4 0 0 0,4-1 39 0 0,-1 1 1 0 0,1 0-1 0 0,0 0 0 0 0,0-1 0 0 0,0 1 0 0 0,1 0 0 0 0,0-1 0 0 0,4 12 0 0 0,-2-4 125 0 0,15 60 1172 0 0,-10-46-1287 0 0,-2 0-1 0 0,-1 1 1 0 0,2 33 0 0 0,-7 95 162 0 0,5 72 171 0 0,0-163-474 0 0,-3 0-1 0 0,-10 101 1 0 0,-8-57 273 0 0,-44 154 1 0 0,50-231-330 0 0,-2 0 0 0 0,0-1 0 0 0,-3-1 0 0 0,-25 43 0 0 0,28-57 43 0 0,0 0 0 0 0,-2 0 0 0 0,0-2 1 0 0,0 0-1 0 0,-19 15 0 0 0,-6 1 167 0 0,-43 24-1 0 0,39-24-32 0 0,1 2 0 0 0,-44 44 0 0 0,43-38-145 0 0,-2 1 17 0 0,-30 28-37 0 0,38-32-24 0 0,-1-2 0 0 0,-2-1-1 0 0,-1-2 1 0 0,-57 32 0 0 0,-138 72 345 0 0,231-132-361 0 0,-1-1 0 0 0,0 1 0 0 0,1 1 0 0 0,0-1 0 0 0,-1 1 0 0 0,1-1 0 0 0,-9 10 0 0 0,14-13 0 0 0,0 1 0 0 0,0-1 1 0 0,-1 0-1 0 0,1 0 0 0 0,0 0 0 0 0,0 1 0 0 0,-1-1 0 0 0,1 0 0 0 0,0 0 0 0 0,0 1 0 0 0,0-1 0 0 0,0 0 0 0 0,-1 0 0 0 0,1 1 1 0 0,0-1-1 0 0,0 0 0 0 0,0 1 0 0 0,0-1 0 0 0,0 0 0 0 0,0 1 0 0 0,0-1 0 0 0,0 0 0 0 0,0 1 0 0 0,0-1 0 0 0,0 0 0 0 0,0 0 1 0 0,0 1-1 0 0,0-1 0 0 0,0 0 0 0 0,0 1 0 0 0,0-1 0 0 0,0 0 0 0 0,1 1 0 0 0,9-2 30 0 0,14-8 17 0 0,1-3 43 0 0,1 1 0 0 0,34-9 0 0 0,-6 2-37 0 0,-6 2-15 0 0,-30 11-26 0 0,0-1-1 0 0,0 0 0 0 0,-1-2 0 0 0,0 0 1 0 0,-1-1-1 0 0,28-19 0 0 0,-7-4 14 0 0,0-2 0 0 0,-3-2 0 0 0,-1-1-1 0 0,55-81 1 0 0,-65 82 22 0 0,94-136 103 0 0,-84 129-102 0 0,70-72-1 0 0,-72 84-35 0 0,-2-1 0 0 0,-1-2-1 0 0,-1-1 1 0 0,-2-1-1 0 0,-2-1 1 0 0,-1-1 0 0 0,-2-1-1 0 0,-2 0 1 0 0,-1-2 0 0 0,21-81-1 0 0,-33 103-11 0 0,57-273 0 0 0,19-63 0 0 0,-71 317 0 0 0,7-32-68 0 0,-3 0 0 0 0,5-74 0 0 0,-18 130 256 0 0,-1 0-1 0 0,0 0 1 0 0,-1 0 0 0 0,-1 1-1 0 0,0-1 1 0 0,0 0-1 0 0,-2 1 1 0 0,0-1 0 0 0,-8-19-1 0 0,12 32-224 0 0,-1 0 0 0 0,1 0-1 0 0,-1 0 1 0 0,1 0 0 0 0,0 0-1 0 0,-1 0 1 0 0,0 0 0 0 0,1 1 0 0 0,-1-1-1 0 0,1 0 1 0 0,-1 0 0 0 0,0 1-1 0 0,0-1 1 0 0,1 0 0 0 0,-1 1-1 0 0,0-1 1 0 0,0 1 0 0 0,0-1 0 0 0,-1 0-1 0 0,1 1-2 0 0,0 0 0 0 0,1 0 0 0 0,-1 1 0 0 0,1-1 0 0 0,-1 0-1 0 0,1 0 1 0 0,0 1 0 0 0,-1-1 0 0 0,1 1 0 0 0,-1-1 0 0 0,1 0-1 0 0,-1 1 1 0 0,1-1 0 0 0,0 1 0 0 0,-1-1 0 0 0,1 1 0 0 0,0-1 0 0 0,0 1-1 0 0,-1-1 1 0 0,1 1 0 0 0,0-1 0 0 0,0 1 0 0 0,0-1 0 0 0,-1 2-1 0 0,0 4-61 0 0,-1 1 0 0 0,1-1 0 0 0,0 1 0 0 0,0 9 0 0 0,0 221-118 0 0,1-167 220 0 0,-3 0 0 0 0,-2 0 0 0 0,-21 94 0 0 0,-10 50 0 0 0,-25 99 0 0 0,-8-100-5 0 0,53-174 21 0 0,-1-1 1 0 0,-2-1-1 0 0,-32 48 0 0 0,-156 181 208 0 0,128-169-180 0 0,77-94-44 0 0,-83 96 84 0 0,71-84-64 0 0,-2 0-1 0 0,0-2 1 0 0,0 0-1 0 0,-24 13 1 0 0,-16 6 52 0 0,23-15-53 0 0,1 2 0 0 0,1 1 1 0 0,-36 31-1 0 0,58-43-16 0 0,-68 68 30 0 0,69-67-30 0 0,0 0-1 0 0,1 1 1 0 0,1 0-1 0 0,0 0 0 0 0,0 1 1 0 0,-8 22-1 0 0,14-32 0 0 0,-1 0 0 0 0,1 0 0 0 0,0 1-1 0 0,-1-1 1 0 0,1 0 0 0 0,0 0 0 0 0,0 1-1 0 0,0-1 1 0 0,0 0 0 0 0,0 1 0 0 0,0-1 0 0 0,0 0-1 0 0,0 0 1 0 0,0 1 0 0 0,1-1 0 0 0,-1 0-1 0 0,1 3 1 0 0,0-4-1 0 0,-1 0 0 0 0,1 1 0 0 0,0-1 0 0 0,-1 1 0 0 0,1-1 0 0 0,-1 0 0 0 0,1 1 0 0 0,0-1 0 0 0,-1 0 0 0 0,1 0 0 0 0,0 0 0 0 0,-1 1-1 0 0,1-1 1 0 0,0 0 0 0 0,0 0 0 0 0,-1 0 0 0 0,1 0 0 0 0,0 0 0 0 0,-1 0 0 0 0,1 0 0 0 0,0 0 0 0 0,-1-1 0 0 0,1 1 0 0 0,0 0 0 0 0,-1 0 0 0 0,1-1 0 0 0,0 1 0 0 0,-1 0 0 0 0,1-1-1 0 0,0 1 1 0 0,-1 0 0 0 0,1-1 0 0 0,0 0 0 0 0,22-14 75 0 0,-1 0 1 0 0,34-32-1 0 0,-33 27 25 0 0,94-95 368 0 0,-32 29-194 0 0,-38 42-173 0 0,7-5 21 0 0,82-97 0 0 0,-48 40-96 0 0,45-61 20 0 0,1-48 17 0 0,56-166-64 0 0,-186 373 0 0 0,141-371 76 0 0,-123 315-88 0 0,-12 34 6 0 0,-2-1 0 0 0,7-49-1 0 0,-12 59-26 0 0,-1 0 0 0 0,-2 0-1 0 0,0 1 1 0 0,-1-1 0 0 0,-4-21 0 0 0,-9-19-77 0 0,8 40 65 0 0,2 0 1 0 0,0 0-1 0 0,-2-36 1 0 0,-6 194-328 0 0,4-70 302 0 0,-11 85 0 0 0,-54 210 0 0 0,-19-76 70 0 0,72-224 0 0 0,-20 107 0 0 0,10-36 0 0 0,15-79 13 0 0,-3-1 0 0 0,-1-1 0 0 0,-3 0-1 0 0,-45 77 1 0 0,21-43 6 0 0,30-54 3 0 0,-1 0 1 0 0,-28 37 0 0 0,38-59-20 0 0,-1-1 1 0 0,0 0-1 0 0,0-1 1 0 0,-1 0-1 0 0,0 0 0 0 0,-1-1 1 0 0,1 0-1 0 0,-1 0 1 0 0,-1-1-1 0 0,1-1 1 0 0,-13 5-1 0 0,-1-2 71 0 0,-1 0 0 0 0,0-2-1 0 0,-1-1 1 0 0,-41 3 0 0 0,-104-7 1120 0 0,-106 6 219 0 0,275-7-1413 0 0,0 0 0 0 0,-1 1-1 0 0,1-1 1 0 0,0 0 0 0 0,0 1 0 0 0,-1-1 0 0 0,1 1-1 0 0,0 0 1 0 0,0 0 0 0 0,0 0 0 0 0,0 0-1 0 0,0 0 1 0 0,-3 3 0 0 0,4-3-74 0 0,0 0 0 0 0,0 0 0 0 0,1 0 0 0 0,-1 0 1 0 0,1 0-1 0 0,-1 0 0 0 0,1 0 0 0 0,-1 1 0 0 0,1-1 0 0 0,0 0 0 0 0,0 0 1 0 0,0 0-1 0 0,-1 1 0 0 0,1-1 0 0 0,0 0 0 0 0,0 0 0 0 0,1 1 1 0 0,-1-1-1 0 0,0 0 0 0 0,0 0 0 0 0,1 0 0 0 0,-1 1 0 0 0,0-1 0 0 0,1 0 1 0 0,-1 0-1 0 0,2 2 0 0 0,5 13-1025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0:52.783"/>
    </inkml:context>
    <inkml:brush xml:id="br0">
      <inkml:brushProperty name="width" value="0.1" units="cm"/>
      <inkml:brushProperty name="height" value="0.1" units="cm"/>
      <inkml:brushProperty name="color" value="#E71224"/>
    </inkml:brush>
  </inkml:definitions>
  <inkml:trace contextRef="#ctx0" brushRef="#br0">0 164 4231 0 0,'0'0'191'0'0,"0"-2"193"0"0,0 2-366 0 0,0 1 0 0 0,0-1 0 0 0,0 0 0 0 0,0 0 0 0 0,1 1 0 0 0,-1-1 0 0 0,0 0 0 0 0,0 0 0 0 0,0 1 0 0 0,0-1 0 0 0,1 0 0 0 0,-1 0 0 0 0,0 0 0 0 0,0 1 0 0 0,0-1 0 0 0,1 0 0 0 0,-1 0 0 0 0,0 0 0 0 0,0 0 0 0 0,1 1 0 0 0,-1-1 0 0 0,0 0 0 0 0,0 0 0 0 0,1 0 0 0 0,-1 0 0 0 0,0 0 0 0 0,0 0 0 0 0,1 0 0 0 0,-1 0 0 0 0,0 0 0 0 0,1 0 0 0 0,-1 0 0 0 0,0 0 0 0 0,0 0 0 0 0,1 0 0 0 0,-1 0 0 0 0,0 0 0 0 0,1 0 0 0 0,-1 0 0 0 0,0 0 0 0 0,0 0 0 0 0,1-1 0 0 0,-1 1 0 0 0,0 0 0 0 0,0 0 0 0 0,1 0 0 0 0,-1 0 0 0 0,0-1 0 0 0,0 1 0 0 0,1 0 0 0 0,11-8 1557 0 0,-3-3 102 0 0,23-32 2938 0 0,-31 41-4482 0 0,1 0-1 0 0,0-1 1 0 0,0 1-1 0 0,1 0 1 0 0,-1 1-1 0 0,0-1 1 0 0,1 0-1 0 0,-1 1 1 0 0,1-1-1 0 0,-1 1 1 0 0,1 0-1 0 0,0 0 1 0 0,0 0-1 0 0,2-1 1 0 0,44-8 1022 0 0,-43 9-954 0 0,15 0 453 0 0,0-1 0 0 0,38 4 0 0 0,16 0 256 0 0,-56-2-646 0 0,37 4 0 0 0,6 1 196 0 0,57-15 148 0 0,-21 1-172 0 0,166 8 620 0 0,-241 1-907 0 0,45 6 0 0 0,-15 0 9 0 0,12-4 129 0 0,-1-4 1 0 0,89-13-1 0 0,21-2-122 0 0,-121 15-50 0 0,0 2 0 0 0,-1 3 1 0 0,60 9-1 0 0,-74-8-43 0 0,0-1 0 0 0,0-2 0 0 0,44-6 0 0 0,-62 4-59 0 0,84-10 236 0 0,-62 5-119 0 0,49 0 1 0 0,131-3 357 0 0,-134 1-360 0 0,78 4 42 0 0,-134 1-159 0 0,53 0-11 0 0,-20 3 2 0 0,-42-2 19 0 0,0 2 0 0 0,35 4-1 0 0,44 14-2 0 0,92 12 28 0 0,-136-26-33 0 0,0-2-1 0 0,90-9 1 0 0,55 0 13 0 0,-139 10-21 0 0,96 3 30 0 0,-128-7-27 0 0,0-1 0 0 0,61-12 0 0 0,-70 8-59 0 0,0 2 1 0 0,45-4-1 0 0,-62 9-1065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0:55.820"/>
    </inkml:context>
    <inkml:brush xml:id="br0">
      <inkml:brushProperty name="width" value="0.1" units="cm"/>
      <inkml:brushProperty name="height" value="0.1" units="cm"/>
      <inkml:brushProperty name="color" value="#E71224"/>
    </inkml:brush>
  </inkml:definitions>
  <inkml:trace contextRef="#ctx0" brushRef="#br0">0 128 919 0 0,'0'-1'241'0'0,"0"0"-1"0"0,0 0 0 0 0,0 0 0 0 0,0 0 0 0 0,0 0 0 0 0,1 0 1 0 0,-1 0-1 0 0,0 0 0 0 0,1 0 0 0 0,-1 0 0 0 0,1 0 0 0 0,-1 0 1 0 0,1 0-1 0 0,-1 0 0 0 0,1 0 0 0 0,-1 0 0 0 0,1 1 0 0 0,0-1 1 0 0,-1 0-1 0 0,1 0 0 0 0,0 1 0 0 0,0-1 0 0 0,0 1 0 0 0,-1-1 1 0 0,2 0-1 0 0,1 0 49 0 0,0 0 1 0 0,0 0 0 0 0,-1 0-1 0 0,1 1 1 0 0,0-1 0 0 0,0 1-1 0 0,0 0 1 0 0,0 0-1 0 0,3 0 1 0 0,5 1 124 0 0,-1 1-1 0 0,1 0 0 0 0,0 0 1 0 0,12 5-1 0 0,19 6 1209 0 0,1-2-1 0 0,67 9 1 0 0,-30-7-441 0 0,-15 5-546 0 0,-43-11-375 0 0,28 5-1 0 0,171 13 1357 0 0,-197-22-1413 0 0,24-1 0 0 0,-19-1-65 0 0,168-6 489 0 0,-106 0-408 0 0,110-11 299 0 0,-23 2-224 0 0,63-4 35 0 0,-147 13-221 0 0,-30 1-3 0 0,63 4-1 0 0,-42 5-95 0 0,192 21 46 0 0,-270-24-55 0 0,151 21 88 0 0,-124-20-55 0 0,0-1 1 0 0,58-5-1 0 0,106-17 176 0 0,75 8 19 0 0,41-4 35 0 0,-189-1-192 0 0,202-20 253 0 0,-270 33-295 0 0,0-3 0 0 0,104-25 1 0 0,-103 17-12 0 0,1 2-1 0 0,81-7 1 0 0,63 14 50 0 0,-16 1-8 0 0,83-9-60 0 0,-172 9 0 0 0,-40 0 0 0 0,1 4 0 0 0,86 7 0 0 0,-73 0 0 0 0,99-4 0 0 0,33 1 0 0 0,-74 8 59 0 0,224-11-1 0 0,-206-5 28 0 0,-71 3-89 0 0,44 1 35 0 0,136 17 0 0 0,-195-12-32 0 0,97-6 0 0 0,-53-4 0 0 0,1 6 0 0 0,177 21 0 0 0,-237-16 50 0 0,90 0 0 0 0,48-14-70 0 0,-81 2-340 0 0,-25 4 477 0 0,109 9 1 0 0,216-2 33 0 0,-327-6-137 0 0,-31 1-14 0 0,21-1 0 0 0,99 8 0 0 0,83 6 0 0 0,-99-8 0 0 0,61 17 0 0 0,-8-1 0 0 0,-107-13 0 0 0,72 3 0 0 0,256-21 64 0 0,-330 10-64 0 0,9 0 0 0 0,36-3 0 0 0,-43 2 0 0 0,154 5 0 0 0,-103-2 0 0 0,-78-1 0 0 0,31 2 0 0 0,98-4 0 0 0,-194 1 0 0 0,222-11 0 0 0,-129 13-12 0 0,-11 0 50 0 0,156-16 0 0 0,-189 9-38 0 0,0 2 0 0 0,1 3 0 0 0,96 10 0 0 0,176 0 0 0 0,-232-10 0 0 0,23 10 0 0 0,-33-2 0 0 0,157 6 0 0 0,-201-9 0 0 0,68 14 0 0 0,-73-10 0 0 0,0-2 0 0 0,61 3 0 0 0,9-3 0 0 0,-71-3 0 0 0,0-1 0 0 0,58-4 0 0 0,138-24 128 0 0,-80 3-128 0 0,-137 20-2 0 0,-4 1 3 0 0,0 0 0 0 0,0 0 0 0 0,15 0 0 0 0,-23 1-1 0 0,0 1-1 0 0,0 0 0 0 0,1 0 0 0 0,-1 0 1 0 0,0 0-1 0 0,0 0 0 0 0,0 1 0 0 0,1-1 0 0 0,-1 0 1 0 0,0 1-1 0 0,0-1 0 0 0,0 0 0 0 0,0 1 1 0 0,1-1-1 0 0,-1 1 0 0 0,0 0 0 0 0,0-1 0 0 0,0 1 1 0 0,0 0-1 0 0,0 0 0 0 0,-1 0 0 0 0,1-1 1 0 0,0 1-1 0 0,0 0 0 0 0,0 0 0 0 0,-1 0 1 0 0,1 0-1 0 0,0 0 0 0 0,-1 1 0 0 0,1-1 0 0 0,-1 0 1 0 0,0 0-1 0 0,1 2 0 0 0,-1 1-150 0 0,0-1 1 0 0,0 1-1 0 0,-1-1 0 0 0,1 0 0 0 0,-1 1 0 0 0,0-1 1 0 0,0 0-1 0 0,0 0 0 0 0,0 0 0 0 0,-1 1 0 0 0,1-1 1 0 0,-3 2-1 0 0,-1 5-665 0 0,-4 12-536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3:27.115"/>
    </inkml:context>
    <inkml:brush xml:id="br0">
      <inkml:brushProperty name="width" value="0.1" units="cm"/>
      <inkml:brushProperty name="height" value="0.1" units="cm"/>
      <inkml:brushProperty name="color" value="#66CC00"/>
    </inkml:brush>
  </inkml:definitions>
  <inkml:trace contextRef="#ctx0" brushRef="#br0">0 29 1439 0 0,'8'1'119'0'0,"4"-2"118"0"0,4-3 269 0 0,0 0-1 0 0,0 2 0 0 0,19-2 0 0 0,-14 2-194 0 0,-15 2-258 0 0,0 0-1 0 0,-1 0 1 0 0,1 1-1 0 0,7 1 1 0 0,17 2 79 0 0,44 0 714 0 0,-53-1-408 0 0,0-2 1 0 0,0-1-1 0 0,0 0 0 0 0,30-5 0 0 0,-48 5-419 0 0,1 0-1 0 0,-1 0 1 0 0,1 1-1 0 0,-1-1 0 0 0,1 1 1 0 0,-1 0-1 0 0,1 0 0 0 0,-1 0 1 0 0,0 0-1 0 0,0 1 1 0 0,1-1-1 0 0,-1 1 0 0 0,0 0 1 0 0,3 2-1 0 0,-1-1 5 0 0,0 0 1 0 0,0 0-1 0 0,0-1 1 0 0,0 0-1 0 0,8 2 0 0 0,1 1 77 0 0,5 0 127 0 0,16-1 314 0 0,-27-3-467 0 0,-1 0-1 0 0,0 0 1 0 0,1-1 0 0 0,8 0-1 0 0,8-2 3 0 0,-3 1 76 0 0,31-7 0 0 0,-10 0 32 0 0,61-5 0 0 0,-4 12-184 0 0,-89 0 9 0 0,0 0 0 0 0,0 1 0 0 0,1 1 0 0 0,-1 0 0 0 0,20 4 0 0 0,18 6 119 0 0,-36-10-65 0 0,0 0 0 0 0,0-1 1 0 0,0 0-1 0 0,-1-1 1 0 0,1 0-1 0 0,0-1 1 0 0,0 0-1 0 0,19-7 0 0 0,-21 6-2 0 0,1 1-1 0 0,0 1 0 0 0,-1 0 1 0 0,1 0-1 0 0,20 2 0 0 0,16-2 74 0 0,39-12-108 0 0,-61 8-13 0 0,1 1 0 0 0,37-1-1 0 0,113 2 116 0 0,-157 3-127 0 0,114-5 9 0 0,-112 4 11 0 0,0 1 0 0 0,-1 1 0 0 0,1 1 0 0 0,-1 1 1 0 0,30 7-1 0 0,22 3 87 0 0,-19-6-71 0 0,57-1 0 0 0,-4 1 128 0 0,-73-4-138 0 0,-8-1-17 0 0,-8 0 8 0 0,0 0 0 0 0,27-3 0 0 0,42-2 46 0 0,-68 1-64 0 0,0 1 0 0 0,1 1 0 0 0,-1 1 0 0 0,0 1 0 0 0,27 5 0 0 0,-26-5 0 0 0,1 0 0 0 0,-1-1 0 0 0,1-1 0 0 0,38-4 0 0 0,-17 1 0 0 0,110-13 36 0 0,-20 2-8 0 0,-12 6-28 0 0,-98 6 1 0 0,-11 1 1 0 0,-1 0 0 0 0,0 0 0 0 0,0 1 0 0 0,18 2 0 0 0,25 9 57 0 0,18 2-65 0 0,-58-11 6 0 0,0 1 0 0 0,13 4 0 0 0,-1 0 0 0 0,4 1 0 0 0,-19-5 0 0 0,0 0 0 0 0,0-1 0 0 0,14 2 0 0 0,93 13 0 0 0,-38-5 38 0 0,-62-9-25 0 0,0 0 0 0 0,0-1 0 0 0,0 0 0 0 0,1-1 0 0 0,-1-1-1 0 0,23-3 1 0 0,28-9 36 0 0,70-9 94 0 0,-94 18-79 0 0,75 6 0 0 0,-30 1-64 0 0,-67-3 0 0 0,0 0 0 0 0,33-3 0 0 0,0 0 0 0 0,-39 1 64 0 0,0-1 0 0 0,17-3-1 0 0,-18 2 5 0 0,1 1 0 0 0,16 0 0 0 0,-30 2-54 0 0,0 0-1 0 0,0 0 1 0 0,0 0-1 0 0,-1-1 1 0 0,1 1 0 0 0,0 0-1 0 0,0 0 1 0 0,0 0-1 0 0,0-1 1 0 0,-1 1-1 0 0,1-1 1 0 0,0 1 0 0 0,0 0-1 0 0,-1-1 1 0 0,1 1-1 0 0,0-1 1 0 0,-1 0 0 0 0,1 1-1 0 0,0-2 1 0 0,5-3 311 0 0,-4 6-325 0 0,-1-1 0 0 0,0 1 0 0 0,0 0 0 0 0,0-1 0 0 0,0 1 0 0 0,-1 0 0 0 0,1 0 0 0 0,0 0 0 0 0,0 0 0 0 0,0-1 0 0 0,-1 1 0 0 0,1 0 0 0 0,0 2 0 0 0,3 4-224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3:44.462"/>
    </inkml:context>
    <inkml:brush xml:id="br0">
      <inkml:brushProperty name="width" value="0.1" units="cm"/>
      <inkml:brushProperty name="height" value="0.1" units="cm"/>
      <inkml:brushProperty name="color" value="#66CC00"/>
    </inkml:brush>
  </inkml:definitions>
  <inkml:trace contextRef="#ctx0" brushRef="#br0">0 180 575 0 0,'0'-1'2182'0'0,"1"1"-2161"0"0,-1 0 1 0 0,0 0-1 0 0,0 0 0 0 0,1 0 1 0 0,-1 0-1 0 0,0 0 1 0 0,0 0-1 0 0,1 1 1 0 0,-1-1-1 0 0,0 0 0 0 0,1 0 1 0 0,-1 0-1 0 0,0 0 1 0 0,0 0-1 0 0,1-1 0 0 0,-1 1 1 0 0,0 0-1 0 0,0 0 1 0 0,1 0-1 0 0,-1 0 0 0 0,0 0 1 0 0,0 0-1 0 0,1 0 1 0 0,-1 0-1 0 0,0-1 1 0 0,0 1-1 0 0,0 0 0 0 0,1 0 1 0 0,-1 0-1 0 0,0 0 1 0 0,0-1-1 0 0,0 1 0 0 0,1 0 1 0 0,-1 0-1 0 0,0-1 1 0 0,0 1-1 0 0,0 0 0 0 0,0 0 1 0 0,0-1-1 0 0,0 1 1 0 0,0 0-1 0 0,0 0 1 0 0,1-1-1 0 0,-1 1 0 0 0,0 0 1 0 0,0 0-1 0 0,0-1 1 0 0,0 1-1 0 0,0 0 0 0 0,0-2 41 0 0,1 1-1 0 0,1-1 0 0 0,-1 1 0 0 0,0-1 0 0 0,0 1 1 0 0,0 0-1 0 0,1 0 0 0 0,-1 0 0 0 0,1 0 0 0 0,-1 0 0 0 0,1 0 1 0 0,-1 0-1 0 0,1 0 0 0 0,0 1 0 0 0,-1-1 0 0 0,1 0 0 0 0,0 1 1 0 0,-1 0-1 0 0,1-1 0 0 0,0 1 0 0 0,0 0 0 0 0,-1 0 1 0 0,4 0-1 0 0,12-3 217 0 0,-10-2-73 0 0,-6 5-174 0 0,0-1-1 0 0,-1 1 1 0 0,1-1-1 0 0,0 1 1 0 0,-1 0-1 0 0,1-1 1 0 0,0 1-1 0 0,0 0 1 0 0,-1-1-1 0 0,1 1 1 0 0,0 0-1 0 0,0 0 1 0 0,-1 0-1 0 0,1 0 1 0 0,2 0-1 0 0,67 2 622 0 0,-65-2-592 0 0,-1 1 0 0 0,1 0 0 0 0,-1 0 0 0 0,1 1 0 0 0,-1-1 0 0 0,0 1-1 0 0,0 0 1 0 0,6 4 0 0 0,10 3-12 0 0,-15-7 29 0 0,0-1-1 0 0,0 0 1 0 0,0-1-1 0 0,0 1 1 0 0,1-1 0 0 0,-1 0-1 0 0,0-1 1 0 0,0 1-1 0 0,0-1 1 0 0,1 0-1 0 0,7-3 1 0 0,11-1 113 0 0,-2 4-126 0 0,-19 0-55 0 0,0 1-1 0 0,0-1 0 0 0,1 1 0 0 0,-1 0 0 0 0,0 0 0 0 0,0 1 0 0 0,1-1 0 0 0,-1 1 1 0 0,0-1-1 0 0,5 3 0 0 0,31 14 94 0 0,-34-16-74 0 0,0 0 0 0 0,0 0 0 0 0,1 0 0 0 0,-1-1 0 0 0,0 1-1 0 0,1-1 1 0 0,-1-1 0 0 0,0 1 0 0 0,1-1 0 0 0,9-2 0 0 0,-2 1 33 0 0,191-20 369 0 0,-196 21-428 0 0,-1 1 0 0 0,1 1 0 0 0,-1-1 0 0 0,13 4 0 0 0,-13-3 5 0 0,-1 0 1 0 0,1 0-1 0 0,0 0 0 0 0,-1 0 0 0 0,1-1 0 0 0,0 0 0 0 0,-1-1 0 0 0,14-2 0 0 0,62-11 24 0 0,102-4 0 0 0,-150 15-29 0 0,51 3 9 0 0,-36 2 42 0 0,-28 2 11 0 0,16 1-64 0 0,-13-4 30 0 0,43 9 1 0 0,8 0 26 0 0,-43-10-41 0 0,0-2 0 0 0,0 0 0 0 0,46-11-1 0 0,47-4 60 0 0,66 11-3 0 0,-100 13-18 0 0,-13-8 31 0 0,-39 0-37 0 0,1-1 0 0 0,-1-3 0 0 0,51-11 0 0 0,-78 13-37 0 0,26-6 114 0 0,50-5 0 0 0,-66 11-89 0 0,-16 2-18 0 0,0 0 1 0 0,0 1-1 0 0,0-1 1 0 0,12 2-1 0 0,36 7 46 0 0,-43-6-53 0 0,1 0-1 0 0,-1-1 0 0 0,23-1 0 0 0,12 1 13 0 0,203 33 105 0 0,-197-29-128 0 0,-37-5 0 0 0,25 5 0 0 0,-25-2 0 0 0,0-2 0 0 0,0 0 0 0 0,0-1 0 0 0,16-2 0 0 0,29 1 0 0 0,133 5 0 0 0,-1-4 44 0 0,-77-3-24 0 0,-65 0-20 0 0,0-2 0 0 0,56-12 0 0 0,-93 14 0 0 0,130-11 0 0 0,-128 14 0 0 0,19-3 0 0 0,-1 2 0 0 0,0 2 0 0 0,49 6 0 0 0,88 24 64 0 0,-148-28-64 0 0,-1 0 0 0 0,0-2 0 0 0,0-1 0 0 0,35-3 0 0 0,-22-1 6 0 0,38 1-1 0 0,45-4 48 0 0,-57 4-32 0 0,114-7 86 0 0,-103 4-28 0 0,74-10 173 0 0,91-36-135 0 0,-196 43-117 0 0,0 3 0 0 0,56-3 0 0 0,6 12 0 0 0,-23 1 0 0 0,167-9 0 0 0,-110 2 0 0 0,-131 3 0 0 0,23 0 0 0 0,0 1 0 0 0,40 6 0 0 0,-18 5 0 0 0,89 34 0 0 0,-18-4 0 0 0,-93-33 0 0 0,-11-3 0 0 0,1-1 0 0 0,0 0 0 0 0,0-1 0 0 0,0-1 0 0 0,0-1 0 0 0,23 0 0 0 0,-2-4 15 0 0,-14 2 10 0 0,32-6-1 0 0,104-12 40 0 0,-126 14-64 0 0,-26 3 0 0 0,0 0 0 0 0,0 0 0 0 0,0-1 0 0 0,15-4 0 0 0,67-21 64 0 0,3-1 0 0 0,-85 25-64 0 0,1 2 0 0 0,1 0 0 0 0,-1 0 0 0 0,0 1 0 0 0,16 1 0 0 0,24-1 0 0 0,16-12 20 0 0,-53 8-13 0 0,1 1-1 0 0,0 1 0 0 0,0 0 0 0 0,-1 1 1 0 0,1 0-1 0 0,14 2 0 0 0,121 16 48 0 0,-135-16-53 0 0,1-1 1 0 0,0 0 0 0 0,18-3 0 0 0,-19 1 12 0 0,0 1 0 0 0,1 1 0 0 0,20 1 1 0 0,-15 3 9 0 0,-1 0 1 0 0,-1 2-1 0 0,1 0 1 0 0,17 9-1 0 0,-14-6 3 0 0,0 0 0 0 0,27 5-1 0 0,-37-11-26 0 0,19 4 0 0 0,47 4 0 0 0,-42-11 63 0 0,-1-1 0 0 0,37-5 0 0 0,1 0 4 0 0,86-4 72 0 0,-51 9-80 0 0,54-4 63 0 0,-74 0-111 0 0,35 3 42 0 0,-67 6 11 0 0,-52-4-33 0 0,1 0-1 0 0,-1-1 0 0 0,1 0 1 0 0,-1 0-1 0 0,0 0 1 0 0,0-1-1 0 0,5-1 0 0 0,6-3 37 0 0,-15 6-65 0 0,1 0 1 0 0,-1 0-1 0 0,0 0 1 0 0,1 0-1 0 0,-1 0 1 0 0,0 0-1 0 0,1 0 1 0 0,-1 0-1 0 0,0 0 1 0 0,1 0-1 0 0,-1 0 1 0 0,1 0-1 0 0,-1 0 1 0 0,0 0 0 0 0,1 0-1 0 0,-1 1 1 0 0,0-1-1 0 0,1 0 1 0 0,-1 0-1 0 0,0 0 1 0 0,0 1-1 0 0,1-1 1 0 0,-1 0-1 0 0,0 0 1 0 0,0 1-1 0 0,1-1 1 0 0,-1 0-1 0 0,0 0 1 0 0,0 1-1 0 0,1-1 1 0 0,-1 0 0 0 0,0 1-1 0 0,0-1 1 0 0,0 0-1 0 0,0 1 1 0 0,0-1-1 0 0,0 0 1 0 0,1 1-1 0 0,-1-1 1 0 0,0 0-1 0 0,0 1 1 0 0,0 0-1 0 0,0 16-3809 0 0,-2-4-468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3:48.929"/>
    </inkml:context>
    <inkml:brush xml:id="br0">
      <inkml:brushProperty name="width" value="0.1" units="cm"/>
      <inkml:brushProperty name="height" value="0.1" units="cm"/>
      <inkml:brushProperty name="color" value="#66CC00"/>
    </inkml:brush>
  </inkml:definitions>
  <inkml:trace contextRef="#ctx0" brushRef="#br0">0 138 919 0 0,'7'-1'4185'0'0,"21"-3"-3664"0"0,-18 4-477 0 0,0-2-1 0 0,0 1 1 0 0,0-2 0 0 0,18-5 0 0 0,12-3 53 0 0,-21 6-1 0 0,25-9 0 0 0,12-4 354 0 0,-26 11-167 0 0,1 0 0 0 0,0 3 0 0 0,1 0 0 0 0,38 2 0 0 0,-4 3-4 0 0,39 3 139 0 0,-48 1-119 0 0,0-3 0 0 0,66-7-1 0 0,-87 1-161 0 0,35-11 0 0 0,-48 9-90 0 0,1 1-1 0 0,0 1 1 0 0,0 2-1 0 0,36-1 1 0 0,209 10 82 0 0,78 3 521 0 0,-209 0-581 0 0,167 32 0 0 0,-269-38-64 0 0,0-1 0 0 0,0-2-1 0 0,0-1 1 0 0,51-8 0 0 0,13 0 89 0 0,-37 2-66 0 0,16 0 29 0 0,119 13 74 0 0,-1 0-17 0 0,-158-9-93 0 0,65-12-1 0 0,-8 1 3 0 0,-89 12-23 0 0,21-2 0 0 0,0 2 0 0 0,34 2 0 0 0,174 28 54 0 0,-203-23-53 0 0,-1-1 1 0 0,1-3-1 0 0,0 0 1 0 0,0-2-1 0 0,-1-1 1 0 0,60-11-1 0 0,-43 3 15 0 0,-1 1 0 0 0,1 2 0 0 0,71 2 0 0 0,-78 8 4 0 0,1 2 0 0 0,43 12 0 0 0,-55-11-16 0 0,67 11-4 0 0,-80-16 0 0 0,0-1 0 0 0,26-2 0 0 0,-5 0 0 0 0,46-1 0 0 0,-29 0 0 0 0,59 6 0 0 0,42 14 0 0 0,12-1 19 0 0,-129-16-7 0 0,0-1-1 0 0,49-6 1 0 0,11-3 59 0 0,1 5 0 0 0,154 12 0 0 0,-63-1-18 0 0,27-18-13 0 0,-59 0-16 0 0,-16 11-18 0 0,-69 1 52 0 0,-28-2-58 0 0,44 2 0 0 0,-52-1 14 0 0,0-1 0 0 0,53-8 0 0 0,20-2 8 0 0,192 12 42 0 0,-254 1-37 0 0,50-6 0 0 0,-49 1-17 0 0,97-6-10 0 0,102-17 0 0 0,-193 24 12 0 0,-1 2 1 0 0,59 8-1 0 0,76 0 15 0 0,-27-25-27 0 0,-1 0 0 0 0,58 16 0 0 0,75-6 0 0 0,-251 4 16 0 0,1 2 0 0 0,-1 2 0 0 0,65 10 0 0 0,34 6-16 0 0,-100-11 32 0 0,52 3 0 0 0,-25-3-32 0 0,27 0 0 0 0,47-15 0 0 0,-50 0 0 0 0,-40 9 22 0 0,0 2-1 0 0,102 18 0 0 0,-120-14-21 0 0,0-2 0 0 0,0-2 0 0 0,44-2 0 0 0,-55-2 7 0 0,75-8 50 0 0,-43 0-57 0 0,-9 0 0 0 0,1 3 0 0 0,60-1 0 0 0,20 11 0 0 0,-57-1 0 0 0,54 4 0 0 0,112 0 0 0 0,-157-6 0 0 0,-32-1 10 0 0,98 5 44 0 0,-95 1-22 0 0,96-4 0 0 0,20-9 32 0 0,-93 1-34 0 0,152-10 132 0 0,-89 23-107 0 0,-97-4-46 0 0,9 3-9 0 0,-26-3 0 0 0,41 0 0 0 0,59-4 54 0 0,-61-1-41 0 0,287-3 48 0 0,-333 6-61 0 0,0-1 0 0 0,24-4 0 0 0,-27 3 0 0 0,-1 0 0 0 0,1 1 0 0 0,0 1 0 0 0,24 2 0 0 0,-4 3 0 0 0,0-2 0 0 0,0-1 0 0 0,0-2 0 0 0,68-8 0 0 0,18-9 0 0 0,-93 15 0 0 0,0 1 0 0 0,54 5 0 0 0,55 17 0 0 0,0-1 0 0 0,-50-15 0 0 0,150-10 0 0 0,-222 4 0 0 0,43 0 23 0 0,94 12 0 0 0,-38-1-5 0 0,-71-7-18 0 0,-17 0 0 0 0,1-2 0 0 0,-1-1 0 0 0,43-5 0 0 0,109-27 0 0 0,-155 30 0 0 0,-1 1 0 0 0,27 3 0 0 0,28-2 0 0 0,28-1 0 0 0,-8 0 0 0 0,-77 1 0 0 0,29 3 0 0 0,-29-1 0 0 0,29-2 0 0 0,-23-2 16 0 0,0-3 0 0 0,42-11-1 0 0,-7 1 2 0 0,-18 8-17 0 0,0 3 0 0 0,0 1 0 0 0,56 5 0 0 0,42-3 0 0 0,-131 0 0 0 0,5-1 2 0 0,1 1 0 0 0,-1 1 0 0 0,1 0-1 0 0,-1 1 1 0 0,24 5 0 0 0,-35-4-60 0 0,-1 0 0 0 0,-1-1-1 0 0,1 1 1 0 0,0 0 0 0 0,0 1 0 0 0,-1-1 0 0 0,1 0-1 0 0,-1 1 1 0 0,0-1 0 0 0,1 1 0 0 0,-1 0 0 0 0,0 0-1 0 0,2 4 1 0 0,5 8-954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4:04.732"/>
    </inkml:context>
    <inkml:brush xml:id="br0">
      <inkml:brushProperty name="width" value="0.1" units="cm"/>
      <inkml:brushProperty name="height" value="0.1" units="cm"/>
      <inkml:brushProperty name="color" value="#66CC00"/>
    </inkml:brush>
  </inkml:definitions>
  <inkml:trace contextRef="#ctx0" brushRef="#br0">163 1 1639 0 0,'-45'28'184'0'0,"36"-21"11"0"0,-1 0-1 0 0,0-1 0 0 0,-21 9 1 0 0,28-14-10 0 0,0 0 0 0 0,0 1 1 0 0,0-1-1 0 0,0 1 0 0 0,1 0 0 0 0,-1 0 1 0 0,1 0-1 0 0,-1 0 0 0 0,1 0 0 0 0,0 0 1 0 0,-1 1-1 0 0,1-1 0 0 0,1 1 1 0 0,-1-1-1 0 0,0 1 0 0 0,1 0 0 0 0,-1 0 1 0 0,1-1-1 0 0,-1 5 0 0 0,-2 0-140 0 0,3-5 139 0 0,-1 1-1 0 0,1 0 0 0 0,0 0 1 0 0,0 0-1 0 0,0 0 0 0 0,1 0 1 0 0,-1 1-1 0 0,1-1 0 0 0,-1 5 343 0 0,16-18 2146 0 0,-6 6-2449 0 0,1 1-1 0 0,0 0 0 0 0,0 1 1 0 0,-1 0-1 0 0,19-1 1 0 0,16-4 178 0 0,-31 4-306 0 0,-1 1 0 0 0,1 0 0 0 0,0 0 0 0 0,0 1-1 0 0,-1 1 1 0 0,1 0 0 0 0,0 1 0 0 0,18 3 0 0 0,6 5 13 0 0,-1 2 0 0 0,50 22 1 0 0,-57-21 3 0 0,-19-9-71 0 0,-1 0 0 0 0,1-1 0 0 0,-1 0-1 0 0,1 0 1 0 0,18 0 0 0 0,51-5 364 0 0,-58 2-248 0 0,22-4-37 0 0,0-2 0 0 0,46-13 1 0 0,-52 11-4 0 0,213-38 347 0 0,-148 30-369 0 0,-59 9-84 0 0,-1 1 0 0 0,53 0 0 0 0,-27 5-11 0 0,44 2 0 0 0,-70 1 18 0 0,-1-2 0 0 0,1-2 0 0 0,60-12 0 0 0,-72 11-26 0 0,60-4 8 0 0,36-10 0 0 0,-100 17 0 0 0,1 1 0 0 0,0 0 0 0 0,-1 2 0 0 0,1 1 0 0 0,41 11 0 0 0,-23-4 0 0 0,0 3 0 0 0,-1 1 0 0 0,57 27 0 0 0,-87-35 0 0 0,1-1 0 0 0,20 5 0 0 0,-16-5 0 0 0,34 14 0 0 0,-38-12 0 0 0,0-2 0 0 0,19 5 0 0 0,28 2 0 0 0,0-3 0 0 0,109 2 0 0 0,-142-12 109 0 0,-1-1 0 0 0,0-1 0 0 0,1-1 0 0 0,-1-2 0 0 0,-1-1 0 0 0,51-19 0 0 0,-78 26-108 0 0,0 0 1 0 0,0 0-1 0 0,1 0 1 0 0,-1 0-1 0 0,0-1 1 0 0,0 1-1 0 0,1 0 1 0 0,-1 0-1 0 0,0 0 1 0 0,0 0-1 0 0,1 0 1 0 0,-1 0 0 0 0,0 0-1 0 0,0 0 1 0 0,1 0-1 0 0,-1 0 1 0 0,0 0-1 0 0,0 0 1 0 0,1 0-1 0 0,-1 0 1 0 0,0 0-1 0 0,1 0 1 0 0,-1 0-1 0 0,0 0 1 0 0,0 0-1 0 0,1 0 1 0 0,-1 0-1 0 0,0 0 1 0 0,0 1-1 0 0,1-1 1 0 0,-1 0-1 0 0,0 0 1 0 0,0 0-1 0 0,0 0 1 0 0,1 1-1 0 0,-1-1 1 0 0,0 0-1 0 0,0 0 1 0 0,0 0-1 0 0,0 1 1 0 0,1-1-1 0 0,-1 0 1 0 0,0 0-1 0 0,0 1 1 0 0,-3 16-9 0 0,-12 16-161 0 0,-17 18-953 0 0,7-17 474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4:18.612"/>
    </inkml:context>
    <inkml:brush xml:id="br0">
      <inkml:brushProperty name="width" value="0.1" units="cm"/>
      <inkml:brushProperty name="height" value="0.1" units="cm"/>
      <inkml:brushProperty name="color" value="#66CC00"/>
    </inkml:brush>
  </inkml:definitions>
  <inkml:trace contextRef="#ctx0" brushRef="#br0">1 62 919 0 0,'-1'-3'286'0'0,"1"0"0"0"0,1 0 0 0 0,-1 0 0 0 0,0 0 0 0 0,1 1 0 0 0,-1-1 0 0 0,1 0 0 0 0,0 0 0 0 0,0 1 0 0 0,0-1 0 0 0,0 0 0 0 0,0 1-1 0 0,1-1 1 0 0,-1 1 0 0 0,1 0 0 0 0,0-1 0 0 0,2-1 0 0 0,5-7 2945 0 0,-8 12-3217 0 0,-1 1 0 0 0,1 0 1 0 0,-1-1-1 0 0,1 1 0 0 0,0-1 1 0 0,-1 1-1 0 0,1-1 0 0 0,0 1 1 0 0,0-1-1 0 0,0 1 0 0 0,0-1 0 0 0,0 0 1 0 0,0 0-1 0 0,1 1 0 0 0,-1-1 1 0 0,0 0-1 0 0,1 0 0 0 0,-1 0 1 0 0,1 0-1 0 0,-1-1 0 0 0,4 2 1 0 0,12 11 76 0 0,-15-11-85 0 0,-1 1-1 0 0,1-1 1 0 0,0 1-1 0 0,-1-1 1 0 0,0 1-1 0 0,1-1 1 0 0,-1 1-1 0 0,0 0 0 0 0,0 0 1 0 0,-1 0-1 0 0,1 0 1 0 0,-1-1-1 0 0,1 1 1 0 0,-1 0-1 0 0,0 0 1 0 0,0 0-1 0 0,0 0 1 0 0,-1 4-1 0 0,1 5-41 0 0,1-4-665 0 0,0-4 294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4:22.035"/>
    </inkml:context>
    <inkml:brush xml:id="br0">
      <inkml:brushProperty name="width" value="0.1" units="cm"/>
      <inkml:brushProperty name="height" value="0.1" units="cm"/>
      <inkml:brushProperty name="color" value="#F4F91B"/>
    </inkml:brush>
  </inkml:definitions>
  <inkml:trace contextRef="#ctx0" brushRef="#br0">1 67 2303 0 0,'4'-11'3795'0'0,"-3"12"-3771"0"0,0-2 0 0 0,1 1 0 0 0,-1 0 1 0 0,0 0-1 0 0,0 0 0 0 0,1 0 0 0 0,-1-1 1 0 0,0 1-1 0 0,0-1 0 0 0,0 1 0 0 0,2-1 1 0 0,15-9 682 0 0,-16 8-566 0 0,1 0 0 0 0,0 0-1 0 0,0 1 1 0 0,0-1-1 0 0,0 1 1 0 0,0 0 0 0 0,0 0-1 0 0,0 0 1 0 0,1 0 0 0 0,-1 0-1 0 0,0 1 1 0 0,1-1-1 0 0,-1 1 1 0 0,0 0 0 0 0,1 0-1 0 0,-1 0 1 0 0,6 1-1 0 0,5 3-79 0 0,0-1 99 0 0,1 0 0 0 0,0 0 0 0 0,18-1 1 0 0,-7-2 274 0 0,24 1-149 0 0,84-11-1 0 0,-87 1-74 0 0,-31 5-52 0 0,1 0 1 0 0,0 2-1 0 0,19-1 0 0 0,43 4 7 0 0,72-10-92 0 0,-143 10-74 0 0,-1 0 0 0 0,1 0 0 0 0,0 1 0 0 0,8 2 0 0 0,22 4 0 0 0,4-6 18 0 0,0-2 0 0 0,49-6 0 0 0,64-3-8 0 0,-88 6 51 0 0,-51 1-33 0 0,0 0 0 0 0,0 2 0 0 0,0 0 0 0 0,1 1-1 0 0,-1 0 1 0 0,28 7 0 0 0,-27-4-9 0 0,-14-3-11 0 0,1 0-1 0 0,0 0 1 0 0,-1 0-1 0 0,1 0 1 0 0,6 3-1 0 0,-7-3-7 0 0,0 0 0 0 0,0 0 0 0 0,1 0 0 0 0,-1-1 0 0 0,0 1 0 0 0,1-1 0 0 0,-1 0 0 0 0,6 0 0 0 0,10 0 0 0 0,-5 1 0 0 0,-5 0 0 0 0,1 0 0 0 0,16 4 0 0 0,-10-1 0 0 0,26 3 0 0 0,-15-3 0 0 0,58 5 0 0 0,-67-8 0 0 0,125 10 139 0 0,-52-14 32 0 0,-82 3-144 0 0,31 3 29 0 0,56 12-1 0 0,-87-14-55 0 0,-1 0 0 0 0,1-1 0 0 0,-1 0 0 0 0,1 0 0 0 0,8-2 0 0 0,29 0 0 0 0,25 12 0 0 0,-45-6 0 0 0,48 3 0 0 0,35-13 75 0 0,-101 6-63 0 0,1 0 1 0 0,-1 1-1 0 0,1 0 0 0 0,0 1 1 0 0,-1 0-1 0 0,0 0 0 0 0,11 4 1 0 0,-11-3-3 0 0,0 0 0 0 0,0-1 1 0 0,0 0-1 0 0,0-1 0 0 0,1 1 1 0 0,-1-2-1 0 0,13 1 0 0 0,-1-3 20 0 0,-12 2 2 0 0,1-1 1 0 0,-1 0 0 0 0,1 0 0 0 0,9-4 0 0 0,-12 3 11 0 0,0 1 0 0 0,-1-1 0 0 0,1 1 0 0 0,0 0 0 0 0,0 1 0 0 0,0-1 0 0 0,0 1 0 0 0,6 1 0 0 0,-10-1-76 0 0,-1 0 1 0 0,1 0-1 0 0,-1 1 0 0 0,1-1 0 0 0,0 1 0 0 0,-1-1 0 0 0,1 1 0 0 0,-1-1 1 0 0,1 1-1 0 0,-1 0 0 0 0,0 0 0 0 0,1 0 0 0 0,-1 0 0 0 0,0 0 0 0 0,1 0 1 0 0,-1 0-1 0 0,0 0 0 0 0,0 0 0 0 0,0 1 0 0 0,0-1 0 0 0,0 0 0 0 0,0 1 1 0 0,-1-1-1 0 0,1 1 0 0 0,0-1 0 0 0,-1 1 0 0 0,1-1 0 0 0,-1 1 0 0 0,1 0 1 0 0,-1-1-1 0 0,0 1 0 0 0,0 2 0 0 0,1 13-4651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42.711"/>
    </inkml:context>
    <inkml:brush xml:id="br0">
      <inkml:brushProperty name="width" value="0.1" units="cm"/>
      <inkml:brushProperty name="height" value="0.1" units="cm"/>
      <inkml:brushProperty name="color" value="#E71224"/>
    </inkml:brush>
  </inkml:definitions>
  <inkml:trace contextRef="#ctx0" brushRef="#br0">0 1 7367 0 0,'6'4'160'0'0,"1"-3"32"0"0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4:32.925"/>
    </inkml:context>
    <inkml:brush xml:id="br0">
      <inkml:brushProperty name="width" value="0.1" units="cm"/>
      <inkml:brushProperty name="height" value="0.1" units="cm"/>
      <inkml:brushProperty name="color" value="#F4F91B"/>
    </inkml:brush>
  </inkml:definitions>
  <inkml:trace contextRef="#ctx0" brushRef="#br0">8 0 1295 0 0,'-1'1'25'0'0,"0"-1"-1"0"0,1 1 1 0 0,-1-1-1 0 0,1 0 0 0 0,0 1 1 0 0,-1 0-1 0 0,1-1 0 0 0,-1 1 1 0 0,1-1-1 0 0,0 1 1 0 0,-1-1-1 0 0,1 1 0 0 0,0 0 1 0 0,0-1-1 0 0,-1 1 0 0 0,1 0 1 0 0,0-1-1 0 0,0 1 1 0 0,0 0-1 0 0,0-1 0 0 0,0 1 1 0 0,0 0-1 0 0,0-1 0 0 0,0 1 1 0 0,0 0-1 0 0,0-1 0 0 0,0 1 1 0 0,0 0-1 0 0,1-1 1 0 0,-1 1-1 0 0,1 1 105 0 0,0-1 0 0 0,0 0-1 0 0,0 0 1 0 0,1 0 0 0 0,-1 1 0 0 0,0-1 0 0 0,0 0-1 0 0,1-1 1 0 0,-1 1 0 0 0,1 0 0 0 0,-1 0 0 0 0,2 0-1 0 0,5 2 383 0 0,0-1 0 0 0,0 1 0 0 0,0-2 0 0 0,9 2-1 0 0,48 11 720 0 0,-29-10-934 0 0,61 2 506 0 0,-39-4-292 0 0,25 0 92 0 0,-71-2-524 0 0,1 0 0 0 0,-1 1 0 0 0,22 5 0 0 0,-22-3-45 0 0,1-1 0 0 0,0-1-1 0 0,19 1 1 0 0,-15-2 36 0 0,26 3 0 0 0,-26-1-32 0 0,27 0 1 0 0,53-11 158 0 0,36-1 200 0 0,-95 10-310 0 0,-13-1-46 0 0,25 2 0 0 0,154 14 34 0 0,-120-12 127 0 0,0-4-1 0 0,86-12 1 0 0,-112 7-163 0 0,161-4 26 0 0,-102 10-10 0 0,-98 0-48 0 0,31 3 1 0 0,-32 0-8 0 0,35-2-1 0 0,-14-4 8 0 0,68-14-1 0 0,-88 14 21 0 0,1 1 0 0 0,-1 1 0 0 0,1 1 0 0 0,0 0 0 0 0,-1 2-1 0 0,38 7 1 0 0,-33-6-12 0 0,26-1-1 0 0,-31-2-4 0 0,0 1 1 0 0,-1 1-1 0 0,19 4 0 0 0,64 13-9 0 0,-71-12 0 0 0,35 7 0 0 0,101 10 0 0 0,-151-24 0 0 0,29 3 0 0 0,69-4 0 0 0,-41-6 64 0 0,83 4 0 0 0,-66 2 0 0 0,-12 3-5 0 0,111-10 0 0 0,-68-3-6 0 0,-30 2 80 0 0,108 3 1 0 0,-67 17-114 0 0,41 0 34 0 0,-15-17 61 0 0,-146 5-91 0 0,15 1 27 0 0,38 5 1 0 0,-32-2-27 0 0,-28-3-75 0 0,0 1 0 0 0,0-1 0 0 0,0 1 0 0 0,0 0 0 0 0,0 0 0 0 0,0 1 0 0 0,-1-1 0 0 0,1 1 0 0 0,-1 0 0 0 0,1 0 0 0 0,-1 0 0 0 0,0 0 0 0 0,1 1 0 0 0,-1-1 0 0 0,0 1 0 0 0,-1 0 0 0 0,1 0 0 0 0,0 0 0 0 0,-1 0 0 0 0,0 1 0 0 0,3 3 0 0 0,-1 4-4301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4:39.610"/>
    </inkml:context>
    <inkml:brush xml:id="br0">
      <inkml:brushProperty name="width" value="0.1" units="cm"/>
      <inkml:brushProperty name="height" value="0.1" units="cm"/>
      <inkml:brushProperty name="color" value="#F4F91B"/>
    </inkml:brush>
  </inkml:definitions>
  <inkml:trace contextRef="#ctx0" brushRef="#br0">1 25 1839 0 0,'0'-1'29'0'0,"0"1"-1"0"0,0 0 0 0 0,0-1 0 0 0,1 1 0 0 0,-1 0 0 0 0,0-1 1 0 0,0 1-1 0 0,1 0 0 0 0,-1 0 0 0 0,0-1 0 0 0,1 1 0 0 0,-1 0 1 0 0,0 0-1 0 0,1-1 0 0 0,-1 1 0 0 0,1 0 0 0 0,-1 0 0 0 0,0 0 0 0 0,1 0 1 0 0,-1 0-1 0 0,1 0 0 0 0,-1 0 0 0 0,0 0 0 0 0,1 0 0 0 0,-1 0 1 0 0,1 0-1 0 0,-1 0 0 0 0,1 0 0 0 0,-1 0 0 0 0,0 0 0 0 0,1 0 1 0 0,-1 0-1 0 0,0 0 0 0 0,1 1 0 0 0,22 3 1432 0 0,-16-2-1194 0 0,-2-2-262 0 0,0 2 53 0 0,0-1-1 0 0,0 0 1 0 0,1-1-1 0 0,-1 1 0 0 0,0-1 1 0 0,1 0-1 0 0,-1-1 1 0 0,0 1-1 0 0,1-1 1 0 0,-1 0-1 0 0,10-3 1 0 0,0-3 581 0 0,-10 5-393 0 0,-1-1 0 0 0,1 1 1 0 0,0 0-1 0 0,0 1 1 0 0,0-1-1 0 0,0 1 0 0 0,0 0 1 0 0,0 0-1 0 0,1 0 0 0 0,-1 1 1 0 0,0 0-1 0 0,11 1 1 0 0,-10 0-231 0 0,1 0 0 0 0,0-1 0 0 0,-1 1 0 0 0,13-2 0 0 0,-2 0 102 0 0,69-1 1068 0 0,-23 3-493 0 0,48-1-183 0 0,-84-2-311 0 0,0 1-1 0 0,40 5 0 0 0,-50-3-84 0 0,26 0-1 0 0,-25-1-17 0 0,110-5 172 0 0,-114 5-166 0 0,-1 1 1 0 0,0 1-1 0 0,1 0 0 0 0,-1 1 1 0 0,17 5-1 0 0,3 2-16 0 0,0-1 1 0 0,62 8-1 0 0,-80-15-67 0 0,1 1-1 0 0,15 5 1 0 0,23 5 46 0 0,46 4-46 0 0,16 2 31 0 0,-93-17-50 0 0,-1-1 1 0 0,1 0-1 0 0,27-4 0 0 0,-16-2 3 0 0,-11 2 40 0 0,1 0-1 0 0,0 1 1 0 0,0 2 0 0 0,42 3 0 0 0,-22 2-7 0 0,-1-2 1 0 0,44-3-1 0 0,-40 0-24 0 0,2 0-11 0 0,93 13 0 0 0,-122-11 11 0 0,-1-1 0 0 0,30-2 0 0 0,-13 1 10 0 0,-33 0-23 0 0,3-1 17 0 0,0 1 0 0 0,1 1-1 0 0,-1-1 1 0 0,0 1 0 0 0,1 0 0 0 0,5 2 0 0 0,-10-2-29 0 0,0 0 1 0 0,-1 0-1 0 0,1 0 0 0 0,0 0 1 0 0,-1 0-1 0 0,1 0 1 0 0,-1 0-1 0 0,1 0 1 0 0,-1 1-1 0 0,0-1 0 0 0,1 1 1 0 0,-1-1-1 0 0,0 1 1 0 0,0-1-1 0 0,0 1 1 0 0,0 0-1 0 0,0-1 0 0 0,-1 1 1 0 0,1 0-1 0 0,0 0 1 0 0,-1 0-1 0 0,1 0 0 0 0,-1-1 1 0 0,0 4-1 0 0,1 8-366 0 0,-3 0-32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4:53.891"/>
    </inkml:context>
    <inkml:brush xml:id="br0">
      <inkml:brushProperty name="width" value="0.1" units="cm"/>
      <inkml:brushProperty name="height" value="0.1" units="cm"/>
      <inkml:brushProperty name="color" value="#F4F91B"/>
    </inkml:brush>
  </inkml:definitions>
  <inkml:trace contextRef="#ctx0" brushRef="#br0">0 124 1375 0 0,'3'-2'146'0'0,"0"-1"-1"0"0,0 0 1 0 0,0 1-1 0 0,1 0 0 0 0,-1 0 1 0 0,1 0-1 0 0,-1 0 1 0 0,1 0-1 0 0,0 1 0 0 0,0-1 1 0 0,-1 1-1 0 0,1 0 1 0 0,0 0-1 0 0,0 1 0 0 0,0-1 1 0 0,0 1-1 0 0,0 0 0 0 0,0 0 1 0 0,0 0-1 0 0,0 0 1 0 0,0 1-1 0 0,6 1 0 0 0,1-3 261 0 0,-11 1-389 0 0,0 0 1 0 0,0 0-1 0 0,1 0 1 0 0,-1 0 0 0 0,0-1-1 0 0,0 1 1 0 0,1 0-1 0 0,-1 0 1 0 0,0 0 0 0 0,0 0-1 0 0,1 0 1 0 0,-1 0-1 0 0,0 0 1 0 0,0 0 0 0 0,1 0-1 0 0,-1 0 1 0 0,0 0-1 0 0,0 0 1 0 0,1 0-1 0 0,-1 0 1 0 0,0 0 0 0 0,1 0-1 0 0,-1 0 1 0 0,0 0-1 0 0,0 1 1 0 0,0-1 0 0 0,1 0-1 0 0,-1 0 1 0 0,0 0-1 0 0,0 0 1 0 0,1 0 0 0 0,-1 1-1 0 0,0-1 1 0 0,0 0-1 0 0,0 0 1 0 0,1 0 0 0 0,-1 1-1 0 0,0-1 1 0 0,0 0-1 0 0,0 0 1 0 0,0 1 0 0 0,0-1-1 0 0,0 0 1 0 0,0 0-1 0 0,1 1 1 0 0,-1-1-1 0 0,0 0 1 0 0,0 0 0 0 0,0 1-1 0 0,0-1 1 0 0,0 0-1 0 0,0 0 1 0 0,0 1 0 0 0,0-1-1 0 0,0 0 1 0 0,-1 1-1 0 0,2-1-5 0 0,-1 1 0 0 0,0-1-1 0 0,0 1 1 0 0,0-1-1 0 0,0 1 1 0 0,0-1 0 0 0,1 1-1 0 0,-1-1 1 0 0,0 1-1 0 0,0-1 1 0 0,1 0 0 0 0,-1 1-1 0 0,0-1 1 0 0,1 1 0 0 0,-1-1-1 0 0,1 0 1 0 0,-1 1-1 0 0,0-1 1 0 0,1 0 0 0 0,-1 0-1 0 0,1 1 1 0 0,-1-1-1 0 0,1 0 1 0 0,6 6 325 0 0,-1 3-203 0 0,-5-7-121 0 0,0 0 1 0 0,0 0-1 0 0,0-1 0 0 0,1 1 1 0 0,-1 0-1 0 0,0-1 0 0 0,1 1 0 0 0,-1-1 1 0 0,1 0-1 0 0,-1 1 0 0 0,1-1 1 0 0,0 0-1 0 0,-1 0 0 0 0,1 0 1 0 0,0 0-1 0 0,0 0 0 0 0,0-1 1 0 0,3 2-1 0 0,2-1 83 0 0,0 0 0 0 0,0 0 0 0 0,0-1 0 0 0,-1 0 0 0 0,1 0 0 0 0,0-1 0 0 0,0 0 0 0 0,0 0 0 0 0,9-3 0 0 0,-4 2 66 0 0,-1 0-1 0 0,18-1 1 0 0,5 1-78 0 0,-24 1-37 0 0,-1 0 0 0 0,1 1 1 0 0,0 0-1 0 0,-1 0 0 0 0,1 1 0 0 0,-1 1 0 0 0,1-1 0 0 0,-1 1 0 0 0,14 5 0 0 0,-20-5-24 0 0,1-1-1 0 0,-1 0 1 0 0,1 0-1 0 0,0 0 1 0 0,-1 0-1 0 0,1-1 1 0 0,0 1 0 0 0,0-1-1 0 0,0 0 1 0 0,-1 0-1 0 0,6-1 1 0 0,45-11 621 0 0,-23 3-380 0 0,4 5-201 0 0,-1 0 0 0 0,38 2 0 0 0,-32 1 9 0 0,43-6 0 0 0,-65 3 12 0 0,0-1 1 0 0,27-10-1 0 0,-30 10-21 0 0,0-1-1 0 0,0 2 1 0 0,1 0-1 0 0,22-2 0 0 0,-8 3 34 0 0,0-2 0 0 0,1-1 0 0 0,-2-1 0 0 0,53-20 0 0 0,-61 20 0 0 0,0 2 0 0 0,0 1 0 0 0,0 0 0 0 0,30-1 0 0 0,-38 5-86 0 0,0 0-1 0 0,-1 1 0 0 0,13 3 1 0 0,25 0 16 0 0,92 2-26 0 0,11 10 0 0 0,-121-13 0 0 0,0-2 0 0 0,52-5 0 0 0,-80 4 1 0 0,11-2 20 0 0,0 2 0 0 0,28 1 0 0 0,17-1 23 0 0,-44-1-19 0 0,0 1-1 0 0,24 3 1 0 0,25 6 12 0 0,96 2 0 0 0,-61-2-37 0 0,-59-7 105 0 0,42 8-1 0 0,-1-1 7 0 0,-47-5-61 0 0,-13-2 79 0 0,28 1 1 0 0,-44-3-109 0 0,0-1 0 0 0,0 1 0 0 0,0-1 0 0 0,0 0-1 0 0,0-1 1 0 0,0 1 0 0 0,0-1 0 0 0,0-1 0 0 0,7-3 0 0 0,-12 6 7 0 0,0-1 0 0 0,0 1 0 0 0,0-1 0 0 0,0 1 0 0 0,0-1 0 0 0,0 0 0 0 0,0 1 1 0 0,0-1-1 0 0,0 0 0 0 0,-1 0 0 0 0,1 0 0 0 0,0 0 0 0 0,0 0 0 0 0,-1 1 0 0 0,1-1 1 0 0,-1 0-1 0 0,1-1 0 0 0,-1 1 0 0 0,1 0 0 0 0,-1 0 0 0 0,1-2 0 0 0,-20 19 116 0 0,-11 12-4048 0 0,10-9-480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19:56.324"/>
    </inkml:context>
    <inkml:brush xml:id="br0">
      <inkml:brushProperty name="width" value="0.1" units="cm"/>
      <inkml:brushProperty name="height" value="0.1" units="cm"/>
      <inkml:brushProperty name="color" value="#F4F91B"/>
    </inkml:brush>
  </inkml:definitions>
  <inkml:trace contextRef="#ctx0" brushRef="#br0">344 820 1495 0 0,'-1'1'13'0'0,"0"0"-1"0"0,0 0 1 0 0,0 0-1 0 0,0-1 0 0 0,0 1 1 0 0,0 0-1 0 0,0-1 1 0 0,-1 1-1 0 0,1-1 0 0 0,0 1 1 0 0,-2-1-1 0 0,2 1-2 0 0,0-1-1 0 0,0 0 0 0 0,0 0 0 0 0,0 0 1 0 0,1 1-1 0 0,-1-1 0 0 0,0 0 1 0 0,0 1-1 0 0,0-1 0 0 0,1 1 1 0 0,-1-1-1 0 0,0 1 0 0 0,1-1 0 0 0,-1 1 1 0 0,0 0-1 0 0,1-1 0 0 0,-1 1 1 0 0,1 0-1 0 0,-1-1 0 0 0,1 1 1 0 0,-1 0-1 0 0,1 0 0 0 0,-1 0 1 0 0,1-1-1 0 0,0 1 0 0 0,-1 1 0 0 0,-6 9 927 0 0,4-9-258 0 0,5-7-300 0 0,4-1-16 0 0,0 0-1 0 0,0 0 0 0 0,0 0 0 0 0,1 1 0 0 0,0 0 0 0 0,13-7 0 0 0,-17 10-280 0 0,0 1 0 0 0,1 0 0 0 0,-1 0-1 0 0,0 0 1 0 0,1 0 0 0 0,-1 1-1 0 0,1 0 1 0 0,-1-1 0 0 0,0 1 0 0 0,1 0-1 0 0,4 1 1 0 0,38 10 442 0 0,-35-8-441 0 0,7 3 41 0 0,-11-4-50 0 0,0 0 0 0 0,0 0-1 0 0,0 0 1 0 0,0-1 0 0 0,0 0 0 0 0,0-1 0 0 0,13 0 0 0 0,18-4 240 0 0,26-1 182 0 0,-56 4-371 0 0,0 0-1 0 0,0 0 0 0 0,0 0 0 0 0,0-1 1 0 0,13-6-1 0 0,20-3 383 0 0,-32 10-464 0 0,0 0 1 0 0,0 1-1 0 0,-1 1 1 0 0,1-1 0 0 0,0 1-1 0 0,10 3 1 0 0,9 0 64 0 0,6 0 2 0 0,77 13 209 0 0,-73-10-244 0 0,26 6 1 0 0,-50-9-5 0 0,1-2 1 0 0,-1 0-1 0 0,25 1 1 0 0,-22-3 66 0 0,-1 2 0 0 0,27 4 0 0 0,-30-2-58 0 0,9 1 79 0 0,26 10 0 0 0,-44-14-128 0 0,-1 0 1 0 0,1-1-1 0 0,0 1 1 0 0,0-1-1 0 0,0 0 1 0 0,-1 0-1 0 0,1 0 1 0 0,0-1-1 0 0,6-1 1 0 0,22 0 117 0 0,-1 4 9 0 0,0-2-1 0 0,0-1 1 0 0,1-2-1 0 0,31-6 0 0 0,-4 0 57 0 0,-52 9-194 0 0,1 0 0 0 0,-1 0 0 0 0,1 1 0 0 0,-1 0-1 0 0,1 0 1 0 0,9 4 0 0 0,-10-3-3 0 0,1-1 0 0 0,-1 1 1 0 0,1-1-1 0 0,-1 0 0 0 0,1-1 0 0 0,8 0 0 0 0,87-2 123 0 0,-91 2-115 0 0,-1 0-1 0 0,0 1 1 0 0,17 3 0 0 0,-17-2-7 0 0,-1-1 0 0 0,1 0 1 0 0,0 0-1 0 0,12-1 0 0 0,-13-1 39 0 0,0 1-1 0 0,0 1 1 0 0,0 0-1 0 0,15 3 1 0 0,9 2 50 0 0,168-1 343 0 0,-145-5-386 0 0,-39 0-11 0 0,-1-1 0 0 0,0 0 0 0 0,0-1 0 0 0,0-1 0 0 0,21-6 0 0 0,-31 7-3 0 0,-1 0 1 0 0,1 1-1 0 0,-1 0 0 0 0,1 1 0 0 0,9 0 0 0 0,17-3 104 0 0,-19 2-99 0 0,0 0-1 0 0,16 1 0 0 0,-16 0 1 0 0,0 0-1 0 0,17-2 0 0 0,-9 0-32 0 0,-17 2-14 0 0,-1-1 0 0 0,1 1 0 0 0,-1-1 1 0 0,1 0-1 0 0,7-2 0 0 0,1-1 16 0 0,0 1 0 0 0,1 0 1 0 0,-1 1-1 0 0,0 0 0 0 0,22 1 0 0 0,-4 4 188 0 0,-25-2-204 0 0,1-1 0 0 0,-1 1 0 0 0,1-1-1 0 0,12-1 1 0 0,34-6 111 0 0,-49 6-74 0 0,-3 1-30 0 0,0 0 0 0 0,0 0 1 0 0,0 0-1 0 0,0 0 0 0 0,0 0 1 0 0,0 0-1 0 0,0-1 0 0 0,0 1 1 0 0,0 0-1 0 0,0-1 1 0 0,0 1-1 0 0,0 0 0 0 0,0-1 1 0 0,0 1-1 0 0,-1-1 0 0 0,1 0 1 0 0,0 1-1 0 0,0-1 0 0 0,-1 1 1 0 0,1-1-1 0 0,0-1 1 0 0,-2-6 255 0 0,-1-8 8 0 0,3 16-276 0 0,-1-1 0 0 0,0 0 1 0 0,1 1-1 0 0,-1-1 0 0 0,1 1 1 0 0,-1-1-1 0 0,1 1 0 0 0,-1-1 1 0 0,1 1-1 0 0,0 0 0 0 0,-1-1 1 0 0,1 1-1 0 0,-1 0 0 0 0,1-1 1 0 0,0 1-1 0 0,-1 0 0 0 0,1 0 1 0 0,0-1-1 0 0,-1 1 0 0 0,1 0 1 0 0,0 0-1 0 0,-1 0 0 0 0,1 0 1 0 0,0 0-1 0 0,0 0 0 0 0,-1 0 1 0 0,2 0-1 0 0,-1 0 4 0 0,0 0 0 0 0,0 0 0 0 0,1-1 0 0 0,-1 1 0 0 0,0-1-1 0 0,0 1 1 0 0,0-1 0 0 0,0 1 0 0 0,0-1 0 0 0,0 0 0 0 0,0 1 0 0 0,0-1 0 0 0,0 0 0 0 0,-1 0 0 0 0,1 0 0 0 0,1-1 0 0 0,-1 0 0 0 0,0 1 1 0 0,1 0 0 0 0,-1-1-1 0 0,0 1 1 0 0,1 0 0 0 0,-1 0 0 0 0,1 0-1 0 0,-1 0 1 0 0,1 0 0 0 0,0 0 0 0 0,1 0-1 0 0,7-1-2 0 0,13-3 18 0 0,-23 5-21 0 0,1-1 0 0 0,0 1 0 0 0,-1 0 0 0 0,1 0 0 0 0,0-1 0 0 0,-1 1 0 0 0,1 0 0 0 0,-1-1 0 0 0,1 1 0 0 0,0-1 0 0 0,-1 1 0 0 0,1-1 0 0 0,-1 1 0 0 0,0-1 0 0 0,1 1 0 0 0,-1-1 0 0 0,1 1 0 0 0,-1-1 0 0 0,0 0 0 0 0,1 1 0 0 0,-1-1 0 0 0,0 1 0 0 0,0-1 0 0 0,1 0 0 0 0,-1 1 0 0 0,0-2 1 0 0,0-2 41 0 0,-1 0 0 0 0,0 0 0 0 0,0 0 1 0 0,0 0-1 0 0,0 0 0 0 0,-1 0 1 0 0,1 0-1 0 0,-1 0 0 0 0,-3-4 0 0 0,3 4-10 0 0,0 0-1 0 0,0-1 0 0 0,0 0 1 0 0,0 0-1 0 0,-1-6 0 0 0,1-1 31 0 0,0 5-24 0 0,1-1 1 0 0,0 0-1 0 0,0 1 0 0 0,0-1 0 0 0,1 0 0 0 0,1 1 1 0 0,-1-1-1 0 0,3-12 0 0 0,4-29 133 0 0,-7 40-146 0 0,1 1 0 0 0,0-1-1 0 0,0 1 1 0 0,1-1 0 0 0,0 1-1 0 0,7-16 1 0 0,-4 12-13 0 0,-4 9-7 0 0,1 0-1 0 0,-1 0 1 0 0,0 0 0 0 0,1 1-1 0 0,0-1 1 0 0,0 1 0 0 0,-1-1 0 0 0,4-2-1 0 0,-2 1 16 0 0,0-1-1 0 0,0 0 0 0 0,-1 0 1 0 0,1 0-1 0 0,-1 0 1 0 0,0 0-1 0 0,-1-1 0 0 0,1 1 1 0 0,-1-1-1 0 0,0 1 1 0 0,-1-1-1 0 0,1-6 1 0 0,2-12 39 0 0,1-1 19 0 0,4-15-20 0 0,-5 30-55 0 0,0-1 1 0 0,0 0-1 0 0,-1 0 0 0 0,0-11 0 0 0,-1 17 5 0 0,-1 0 0 0 0,0 0 0 0 0,-1 0 0 0 0,1 1 0 0 0,-1-1 0 0 0,0 0 0 0 0,0 0 0 0 0,0 0 0 0 0,-1 1-1 0 0,0-1 1 0 0,-3-7 0 0 0,2 10-9 0 0,1 0 0 0 0,-1-1 0 0 0,0 1 0 0 0,1 0 0 0 0,-1 1 0 0 0,0-1 0 0 0,0 0 0 0 0,0 1 0 0 0,-1-1 0 0 0,1 1 0 0 0,0 0 0 0 0,0 0 0 0 0,-5 0 0 0 0,-15-7 0 0 0,-2-7 0 0 0,20 12 0 0 0,-1-1 0 0 0,1 1 0 0 0,-1 1 0 0 0,0-1 0 0 0,0 1 0 0 0,-11-3 0 0 0,-6 1 0 0 0,-1 2 0 0 0,1 1 0 0 0,-31 2 0 0 0,-26-1 0 0 0,-393-4 0 0 0,424 4 0 0 0,28 0 0 0 0,-24 2 0 0 0,7 1 2 0 0,0-3 0 0 0,0 0 0 0 0,-39-7-1 0 0,64 6 3 0 0,-188-11 49 0 0,94-1-53 0 0,82 10 0 0 0,15 2 0 0 0,0 0 0 0 0,-15 1 0 0 0,-12 1 0 0 0,0-1 0 0 0,-50-7 0 0 0,51 2 6 0 0,4 0 13 0 0,0 2 1 0 0,-60 0-1 0 0,-76 6-19 0 0,118-1 1 0 0,31-2-25 0 0,0 1 0 0 0,-25 4-1 0 0,-73 10 25 0 0,32-5 0 0 0,66-9 0 0 0,-9 2 0 0 0,-84 16 0 0 0,30-13 0 0 0,65-7 0 0 0,-27-5 0 0 0,27 3 0 0 0,-28 0 0 0 0,21 2 0 0 0,15 0 0 0 0,0 1 0 0 0,0 0 0 0 0,-12 1 0 0 0,-15 0 0 0 0,31-2 0 0 0,0 1 0 0 0,-1 0 0 0 0,1 0 0 0 0,0 0 0 0 0,0 1 0 0 0,-1 0 0 0 0,-5 1 0 0 0,2 1 0 0 0,-1-1 0 0 0,1-1 0 0 0,-1 1 0 0 0,-15-1 0 0 0,-13 2 0 0 0,35-3 0 0 0,0 1 0 0 0,1 0 0 0 0,-1 0 0 0 0,1 0 0 0 0,-1 1 0 0 0,1-1 0 0 0,0 0 0 0 0,-1 1 0 0 0,1 0 0 0 0,-3 2 0 0 0,-22 22 0 0 0,17-14 0 0 0,-15 11 0 0 0,15-15 0 0 0,0 1 0 0 0,1 0 0 0 0,-13 18 0 0 0,18-20 0 0 0,1 0 0 0 0,1 1 0 0 0,0 0 0 0 0,0-1 0 0 0,0 1 0 0 0,1 0 0 0 0,0 0 0 0 0,0 0 0 0 0,1 8 0 0 0,-1 0 0 0 0,0-5 0 0 0,0 0 0 0 0,1 1 0 0 0,0-1 0 0 0,1 0 0 0 0,0 0 0 0 0,0 0 0 0 0,1 0 0 0 0,1 0 0 0 0,0-1 0 0 0,1 1 0 0 0,0-1 0 0 0,0 1 0 0 0,8 13 0 0 0,32 34 0 0 0,-35-48 0 0 0,-1 0 0 0 0,0 1 0 0 0,0 0 0 0 0,-1 0 0 0 0,0 0 0 0 0,-1 1 0 0 0,-1 0 0 0 0,7 19 0 0 0,0 47 52 0 0,2 6-749 0 0,-1-28-1868 0 0,-4-23-3825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7:41.104"/>
    </inkml:context>
    <inkml:brush xml:id="br0">
      <inkml:brushProperty name="width" value="0.1" units="cm"/>
      <inkml:brushProperty name="height" value="0.1" units="cm"/>
      <inkml:brushProperty name="color" value="#66CC00"/>
    </inkml:brush>
  </inkml:definitions>
  <inkml:trace contextRef="#ctx0" brushRef="#br0">672 0 919 0 0,'-5'3'259'0'0,"1"0"-1"0"0,-1-1 1 0 0,1 1-1 0 0,-1-1 0 0 0,0 0 1 0 0,0-1-1 0 0,0 1 1 0 0,0-1-1 0 0,0 0 0 0 0,-7 1 1 0 0,-7 2 10 0 0,-18 3 387 0 0,-1-1 0 0 0,-41 0 0 0 0,41-3-450 0 0,10-4-68 0 0,25 0-110 0 0,-1 1 0 0 0,1 0 0 0 0,0-1 0 0 0,0 1 0 0 0,0 0 0 0 0,-1 1 0 0 0,1-1 0 0 0,0 0 0 0 0,0 1 0 0 0,0 0 0 0 0,0 0 0 0 0,-1 0 0 0 0,1 0 0 0 0,1 0 0 0 0,-1 1 0 0 0,0-1 0 0 0,-3 3 0 0 0,4-3-24 0 0,1 0 0 0 0,0 0 0 0 0,0 0-1 0 0,-1 1 1 0 0,1-1 0 0 0,0 0-1 0 0,0 0 1 0 0,0 1 0 0 0,0-1 0 0 0,1 1-1 0 0,-1-1 1 0 0,0 1 0 0 0,0-1-1 0 0,1 1 1 0 0,-1 0 0 0 0,1-1 0 0 0,0 1-1 0 0,-1-1 1 0 0,1 1 0 0 0,0 0-1 0 0,0-1 1 0 0,0 1 0 0 0,0 0 0 0 0,0 0-1 0 0,0-1 1 0 0,1 3 0 0 0,0-3 5 0 0,0 1 1 0 0,0-1 0 0 0,0 1-1 0 0,0-1 1 0 0,0 1 0 0 0,0-1 0 0 0,0 1-1 0 0,0-1 1 0 0,0 0 0 0 0,1 0-1 0 0,-1 0 1 0 0,1 0 0 0 0,-1 0-1 0 0,1 0 1 0 0,-1 0 0 0 0,1 0-1 0 0,0 0 1 0 0,-1-1 0 0 0,1 1 0 0 0,0-1-1 0 0,-1 1 1 0 0,1-1 0 0 0,0 0-1 0 0,3 1 1 0 0,8 0 140 0 0,0 0 0 0 0,-1-1 0 0 0,1 0 0 0 0,0-1 0 0 0,-1 0 0 0 0,1-1 0 0 0,-1 0 1 0 0,1-1-1 0 0,-1-1 0 0 0,14-5 0 0 0,-25 8-146 0 0,4 0 84 0 0,-1-1 0 0 0,0-1 0 0 0,1 1 0 0 0,-1 0 0 0 0,7-7 0 0 0,-10 9-65 0 0,-1-1 0 0 0,1 0 0 0 0,-1 1 0 0 0,0-1 0 0 0,1 1 0 0 0,-1-1 0 0 0,1 0-1 0 0,-1 1 1 0 0,0-1 0 0 0,1 0 0 0 0,-1 1 0 0 0,0-1 0 0 0,0 0 0 0 0,0 1 0 0 0,0-1 0 0 0,1 0 0 0 0,-1 0 0 0 0,0 1 0 0 0,0-2 0 0 0,-1 1 10 0 0,1 0 0 0 0,0 0 0 0 0,-1 0 0 0 0,1 0 0 0 0,-1 0 0 0 0,0 0 0 0 0,1 0 0 0 0,-1 0 0 0 0,0 0 0 0 0,1 0 0 0 0,-1 0 0 0 0,0 0 0 0 0,0 0 0 0 0,0 1 0 0 0,0-1 0 0 0,-1 0 0 0 0,-8-6 71 0 0,0 1 0 0 0,0 0 1 0 0,-1 1-1 0 0,1 1 1 0 0,-1-1-1 0 0,-1 2 0 0 0,1-1 1 0 0,0 1-1 0 0,-1 1 0 0 0,0 0 1 0 0,1 1-1 0 0,-1 0 1 0 0,-20 2-1 0 0,2 2-102 0 0,-1 0 0 0 0,1 2 0 0 0,0 2-1 0 0,-32 11 1 0 0,-42 20-468 0 0,51-18 164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7:46.633"/>
    </inkml:context>
    <inkml:brush xml:id="br0">
      <inkml:brushProperty name="width" value="0.1" units="cm"/>
      <inkml:brushProperty name="height" value="0.1" units="cm"/>
      <inkml:brushProperty name="color" value="#66CC00"/>
    </inkml:brush>
  </inkml:definitions>
  <inkml:trace contextRef="#ctx0" brushRef="#br0">14848 132 1375 0 0,'-32'-20'624'0'0,"-1"1"-1"0"0,-1 1 0 0 0,0 2 0 0 0,-1 1 0 0 0,-51-13 0 0 0,63 22-571 0 0,-1 2-1 0 0,0 1 0 0 0,0 1 1 0 0,-36 2-1 0 0,-97 14 30 0 0,18-1-62 0 0,-82-14-24 0 0,130-2 86 0 0,-152 15 1 0 0,211-7-6 0 0,-336 36 210 0 0,40-8-214 0 0,308-30-72 0 0,-261 22 134 0 0,-1 1 36 0 0,155-11 154 0 0,0-5-1 0 0,-176-10 0 0 0,23-15 591 0 0,20 1-514 0 0,-60-4-196 0 0,251 13-21 0 0,-1 2-1 0 0,0 4 1 0 0,0 3-1 0 0,-75 14 0 0 0,71-5-118 0 0,-93 3 0 0 0,96-13-64 0 0,-99 0 0 0 0,40-6 91 0 0,-135 13 0 0 0,100 4-79 0 0,-135 17-14 0 0,300-31 2 0 0,-254 33 0 0 0,22-29 55 0 0,160-4-46 0 0,-150 19 118 0 0,179-14-118 0 0,-60 2-9 0 0,-166-9 0 0 0,190-3 0 0 0,-39 0 0 0 0,-40 5 64 0 0,77 3-64 0 0,-18 1 0 0 0,-285-30 0 0 0,314 22 0 0 0,-83 6 0 0 0,148-2 0 0 0,-259 6 0 0 0,219-4 0 0 0,-153 0 0 0 0,-115-10 0 0 0,260 6 0 0 0,-68-13 0 0 0,-59-5 0 0 0,58 9 0 0 0,-20-11 0 0 0,97 16 7 0 0,-59 0-1 0 0,-1 1 45 0 0,3-10-51 0 0,92 14 0 0 0,0 0 0 0 0,-1 1 0 0 0,-10 1 0 0 0,10 0 0 0 0,0-1 0 0 0,-17-2 0 0 0,-9-4 16 0 0,-1 2 0 0 0,0 1 0 0 0,-49 3 0 0 0,-224 24 48 0 0,155-28-10 0 0,103 1-44 0 0,-62 5 42 0 0,78 1-27 0 0,1-2 1 0 0,-43-5-1 0 0,28-1-19 0 0,-102 4-1 0 0,-73 18 48 0 0,150-11-53 0 0,-69 10 0 0 0,22-1 114 0 0,-17 3 39 0 0,113-12-138 0 0,0-1-1 0 0,0-2 1 0 0,0-1 0 0 0,-1 0-1 0 0,1-3 1 0 0,-1 0 0 0 0,-39-7-1 0 0,19-3 14 0 0,14 3 31 0 0,0 1-1 0 0,-1 1 0 0 0,1 2 1 0 0,-52 1-1 0 0,-16 7-37 0 0,-61 5 22 0 0,-173 4-32 0 0,224-14 27 0 0,-125 2 41 0 0,86 7-79 0 0,-91 0 0 0 0,-18-15 0 0 0,227 7 0 0 0,-132-6 0 0 0,-141-48 103 0 0,182 29-78 0 0,105 21-104 0 0,0 1-1 0 0,-1 0 1 0 0,1 2-1 0 0,-1 0 1 0 0,0 1-1 0 0,1 1 1 0 0,-21 4-1 0 0,21-1-300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7:36.921"/>
    </inkml:context>
    <inkml:brush xml:id="br0">
      <inkml:brushProperty name="width" value="0.1" units="cm"/>
      <inkml:brushProperty name="height" value="0.1" units="cm"/>
      <inkml:brushProperty name="color" value="#66CC00"/>
    </inkml:brush>
  </inkml:definitions>
  <inkml:trace contextRef="#ctx0" brushRef="#br0">0 117 2071 0 0,'49'-10'1131'0'0,"-16"6"-32"0"0,1 2 1 0 0,-1 1-1 0 0,57 7 0 0 0,103 12 1068 0 0,-144-16-1443 0 0,81-5 1 0 0,3 0-170 0 0,360-6 736 0 0,-334-7-435 0 0,5-1-222 0 0,84 19-440 0 0,-160 1-126 0 0,162-13 80 0 0,-141 2 114 0 0,-27 6-139 0 0,-1 3 0 0 0,111 17-1 0 0,-183-17-122 0 0,62 9 22 0 0,0-3-1 0 0,110-3 0 0 0,333-2 440 0 0,-488-1-458 0 0,81-2 22 0 0,169-24-1 0 0,7 0 125 0 0,-27 11-138 0 0,265 2 42 0 0,-165 8-43 0 0,-285 1-10 0 0,1 3 0 0 0,-1 3 0 0 0,107 19 0 0 0,-55-6 0 0 0,246 2 0 0 0,-216-17 0 0 0,151-2 0 0 0,113-38 600 0 0,-111 0-232 0 0,-282 36-782 0 0,0 2 1 0 0,0 1-1 0 0,0 1 0 0 0,36 6 0 0 0,-36-2-733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7:37.685"/>
    </inkml:context>
    <inkml:brush xml:id="br0">
      <inkml:brushProperty name="width" value="0.1" units="cm"/>
      <inkml:brushProperty name="height" value="0.1" units="cm"/>
      <inkml:brushProperty name="color" value="#66CC00"/>
    </inkml:brush>
  </inkml:definitions>
  <inkml:trace contextRef="#ctx0" brushRef="#br0">745 1 1927 0 0,'0'1'88'0'0,"-1"0"0"0"0,1 0 0 0 0,0 0-1 0 0,-1-1 1 0 0,1 1 0 0 0,-1 0-1 0 0,1 0 1 0 0,-1 0 0 0 0,1 0-1 0 0,-1-1 1 0 0,1 1 0 0 0,-1 0-1 0 0,0 0 1 0 0,0-1 0 0 0,1 1-1 0 0,-1-1 1 0 0,0 1 0 0 0,0-1-1 0 0,0 1 1 0 0,1-1 0 0 0,-1 1-1 0 0,0-1 1 0 0,0 1 0 0 0,0-1-1 0 0,0 0 1 0 0,0 0 0 0 0,0 0-1 0 0,0 1 1 0 0,-2-1 0 0 0,-31 2 2985 0 0,33-2-3042 0 0,-46 1 725 0 0,-1 2-1 0 0,1 2 1 0 0,-65 16 0 0 0,-66 12-461 0 0,8-2 332 0 0,140-26-494 0 0,23-4-72 0 0,0 0 0 0 0,1 0 0 0 0,-1 0 0 0 0,0 1 0 0 0,-11 4 0 0 0,18-6-55 0 0,0 1 0 0 0,0-1 0 0 0,-1 0 0 0 0,1 0 0 0 0,0 0 0 0 0,0 0 0 0 0,0 0 0 0 0,0 0 0 0 0,0 0 0 0 0,0 0 0 0 0,0 0 0 0 0,-1 0 0 0 0,1 0 0 0 0,0 0 0 0 0,0 1 0 0 0,0-1 0 0 0,0 0 0 0 0,0 0 0 0 0,0 0 0 0 0,0 0 0 0 0,0 0 0 0 0,0 0 0 0 0,0 0 0 0 0,0 1 0 0 0,0-1 0 0 0,0 0 0 0 0,0 0 0 0 0,0 0 0 0 0,0 0 0 0 0,0 0 0 0 0,0 0 0 0 0,0 1 0 0 0,0-1 0 0 0,0 0 0 0 0,0 0 0 0 0,0 0 0 0 0,0 0 0 0 0,0 0 0 0 0,0 0 0 0 0,0 1 0 0 0,0-1 0 0 0,0 0 0 0 0,0 0 0 0 0,0 0 0 0 0,0 0 0 0 0,0 0 0 0 0,0 0 0 0 0,0 0 0 0 0,0 1 0 0 0,1-1 0 0 0,-1 0 0 0 0,10 6 195 0 0,13 3 45 0 0,31 4-75 0 0,0-2 1 0 0,1-2 0 0 0,1-3 0 0 0,59-1-1 0 0,223-20 141 0 0,-292 12-156 0 0,-39 2-118 0 0,29-3 121 0 0,-34 4-140 0 0,-1 0 0 0 0,1-1-1 0 0,-1 1 1 0 0,1 0 0 0 0,-1-1 0 0 0,0 1 0 0 0,1-1-1 0 0,-1 0 1 0 0,0 1 0 0 0,0-1 0 0 0,1 0 0 0 0,-1 0 0 0 0,0 0-1 0 0,0 0 1 0 0,0 0 0 0 0,0 0 0 0 0,0 0 0 0 0,0 0 0 0 0,0 0-1 0 0,1-2 1 0 0,-2 2 1 0 0,0 0-1 0 0,0 0 0 0 0,0 0 1 0 0,0 0-1 0 0,-1 0 0 0 0,1 0 1 0 0,0 0-1 0 0,0 1 0 0 0,-1-1 0 0 0,1 0 1 0 0,0 0-1 0 0,-1 0 0 0 0,1 0 1 0 0,-1 1-1 0 0,1-1 0 0 0,-1 0 1 0 0,1 1-1 0 0,-1-1 0 0 0,1 0 1 0 0,-1 1-1 0 0,0-1 0 0 0,0 1 1 0 0,1-1-1 0 0,-1 1 0 0 0,0-1 1 0 0,0 1-1 0 0,1-1 0 0 0,-1 1 1 0 0,0 0-1 0 0,0-1 0 0 0,-1 1 0 0 0,-31-11 259 0 0,31 10-260 0 0,-21-4 26 0 0,0 1 0 0 0,0 1-1 0 0,-37-1 1 0 0,-72 9-903 0 0,122-5 683 0 0,-73 6-1030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7:53.391"/>
    </inkml:context>
    <inkml:brush xml:id="br0">
      <inkml:brushProperty name="width" value="0.1" units="cm"/>
      <inkml:brushProperty name="height" value="0.1" units="cm"/>
      <inkml:brushProperty name="color" value="#66CC00"/>
    </inkml:brush>
  </inkml:definitions>
  <inkml:trace contextRef="#ctx0" brushRef="#br0">4841 13 1375 0 0,'-46'-8'1580'0'0,"-36"4"1052"0"0,21 8-2175 0 0,-63 12 0 0 0,74-9-257 0 0,0-3 1 0 0,0-2 0 0 0,0-2-1 0 0,0-2 1 0 0,-84-14 0 0 0,104 11-34 0 0,0 3 1 0 0,0 0-1 0 0,0 2 1 0 0,-36 4-1 0 0,-117 30 146 0 0,116-20-309 0 0,-1-3 0 0 0,0-3 0 0 0,-96 0 0 0 0,-124 16 413 0 0,26 0 190 0 0,140-23-385 0 0,-148 8 90 0 0,217-5-264 0 0,-117 6 21 0 0,126-10-26 0 0,-81-9-1 0 0,-43-14 156 0 0,-225-1-1 0 0,105 3 103 0 0,192 10 177 0 0,-161 3-1 0 0,173 13-228 0 0,-162 4 327 0 0,183-9-483 0 0,-86 2 40 0 0,119 0-117 0 0,0 1 0 0 0,-58 15 0 0 0,-44 28-1563 0 0,83-26-2740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7:54.654"/>
    </inkml:context>
    <inkml:brush xml:id="br0">
      <inkml:brushProperty name="width" value="0.1" units="cm"/>
      <inkml:brushProperty name="height" value="0.1" units="cm"/>
      <inkml:brushProperty name="color" value="#66CC00"/>
    </inkml:brush>
  </inkml:definitions>
  <inkml:trace contextRef="#ctx0" brushRef="#br0">4213 25 2471 0 0,'-2'-1'19'0'0,"1"0"0"0"0,-1 0 0 0 0,0 0-1 0 0,0 0 1 0 0,0 0 0 0 0,0 1 0 0 0,0-1-1 0 0,0 1 1 0 0,0-1 0 0 0,0 1-1 0 0,0 0 1 0 0,0 0 0 0 0,0 0 0 0 0,0 0-1 0 0,-1 0 1 0 0,1 0 0 0 0,0 0 0 0 0,0 1-1 0 0,0-1 1 0 0,0 1 0 0 0,0 0-1 0 0,-2 0 1 0 0,-13 3 200 0 0,-13-2 260 0 0,0-2 0 0 0,0-1 0 0 0,0-1 0 0 0,-39-8 0 0 0,-35-2 928 0 0,64 10-1063 0 0,0 3 1 0 0,-51 6-1 0 0,-80 21-94 0 0,-69 7-182 0 0,69-29 57 0 0,-121 11 395 0 0,-85 3 95 0 0,7-1-286 0 0,-67 12-62 0 0,285-28-179 0 0,-441-11 453 0 0,191-7-221 0 0,329 18-550 0 0,-135 6 666 0 0,69 1-3620 0 0,81-4-286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43.289"/>
    </inkml:context>
    <inkml:brush xml:id="br0">
      <inkml:brushProperty name="width" value="0.1" units="cm"/>
      <inkml:brushProperty name="height" value="0.1" units="cm"/>
      <inkml:brushProperty name="color" value="#E71224"/>
    </inkml:brush>
  </inkml:definitions>
  <inkml:trace contextRef="#ctx0" brushRef="#br0">2564 3 1839 0 0,'-6'-1'114'0'0,"-1"0"-1"0"0,1 1 0 0 0,0-1 0 0 0,-1 1 1 0 0,1 0-1 0 0,0 1 0 0 0,0 0 0 0 0,-1 0 1 0 0,1 0-1 0 0,0 1 0 0 0,-7 2 0 0 0,-9 5 1052 0 0,-36 18-1 0 0,-3 3-252 0 0,30-19-679 0 0,-1-1-1 0 0,-1-2 0 0 0,1-1 0 0 0,-54 4 0 0 0,30-8 418 0 0,-108-9 1 0 0,81 3-30 0 0,-129 10 1 0 0,88 0-559 0 0,-481-12 1231 0 0,532-1-1061 0 0,-120-8 291 0 0,148 14-431 0 0,1 1 1 0 0,-61 10-1 0 0,46 0-257 0 0,1 3 1 0 0,1 3-1 0 0,1 2 0 0 0,-62 30 0 0 0,43-14-860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7:55.376"/>
    </inkml:context>
    <inkml:brush xml:id="br0">
      <inkml:brushProperty name="width" value="0.1" units="cm"/>
      <inkml:brushProperty name="height" value="0.1" units="cm"/>
      <inkml:brushProperty name="color" value="#66CC00"/>
    </inkml:brush>
  </inkml:definitions>
  <inkml:trace contextRef="#ctx0" brushRef="#br0">3969 45 919 0 0,'0'-2'20'0'0,"-1"0"0"0"0,0 0 0 0 0,1 0 0 0 0,-1 0 0 0 0,0 1 0 0 0,0-1-1 0 0,0 0 1 0 0,0 1 0 0 0,-1-1 0 0 0,1 0 0 0 0,0 1 0 0 0,-1 0 0 0 0,1-1-1 0 0,-1 1 1 0 0,1 0 0 0 0,-4-2 0 0 0,2 2 153 0 0,0 0 1 0 0,0 0-1 0 0,0 1 0 0 0,-1 0 1 0 0,1-1-1 0 0,0 1 0 0 0,0 0 1 0 0,0 0-1 0 0,-7 2 0 0 0,-66 2 17 0 0,-40-11-85 0 0,-60 0 1491 0 0,66 5-503 0 0,19 1-771 0 0,0 4 1 0 0,0 4-1 0 0,-118 24 0 0 0,153-21-318 0 0,0-4 0 0 0,-1-1-1 0 0,-111-7 1 0 0,106-4 85 0 0,20 1 75 0 0,-49 1 0 0 0,11 6 68 0 0,-95 4 280 0 0,117-2-386 0 0,-106-7-1 0 0,57-4-86 0 0,0 4 0 0 0,-207 21 0 0 0,196-9 8 0 0,-133-7 0 0 0,210-3-23 0 0,-208 8 114 0 0,-98-5 12 0 0,245-9-192 0 0,-138 8 0 0 0,176 5-144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7:56.387"/>
    </inkml:context>
    <inkml:brush xml:id="br0">
      <inkml:brushProperty name="width" value="0.1" units="cm"/>
      <inkml:brushProperty name="height" value="0.1" units="cm"/>
      <inkml:brushProperty name="color" value="#66CC00"/>
    </inkml:brush>
  </inkml:definitions>
  <inkml:trace contextRef="#ctx0" brushRef="#br0">4168 65 4175 0 0,'-2'-2'29'0'0,"0"1"-1"0"0,0 0 0 0 0,0-1 0 0 0,-1 1 0 0 0,1 0 0 0 0,0 0 0 0 0,-1 1 0 0 0,1-1 0 0 0,-1 0 0 0 0,1 1 1 0 0,-1 0-1 0 0,1-1 0 0 0,-1 1 0 0 0,1 0 0 0 0,-4 0 0 0 0,-13-1-34 0 0,-35-5 104 0 0,30 3-69 0 0,0 0 0 0 0,-28-8-1 0 0,13 2 401 0 0,-1 2-1 0 0,0 1 0 0 0,-59-1 1 0 0,55 8-344 0 0,0 3 0 0 0,1 1 0 0 0,0 2 1 0 0,-45 13-1 0 0,-47 8 51 0 0,-185-1 291 0 0,46-6-28 0 0,-199 18 391 0 0,202-35-419 0 0,-242-6 218 0 0,83-21 59 0 0,147-8-293 0 0,59 4-134 0 0,0 19-95 0 0,163 9-217 0 0,-65 3-40 0 0,44 0-2703 0 0,24 0-596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7:57.454"/>
    </inkml:context>
    <inkml:brush xml:id="br0">
      <inkml:brushProperty name="width" value="0.1" units="cm"/>
      <inkml:brushProperty name="height" value="0.1" units="cm"/>
      <inkml:brushProperty name="color" value="#66CC00"/>
    </inkml:brush>
  </inkml:definitions>
  <inkml:trace contextRef="#ctx0" brushRef="#br0">4500 121 919 0 0,'0'0'4'0'0,"1"-1"0"0"0,-1 1-1 0 0,0 0 1 0 0,0 0-1 0 0,0 0 1 0 0,0 0 0 0 0,0-1-1 0 0,1 1 1 0 0,-1 0-1 0 0,0 0 1 0 0,0 0 0 0 0,0-1-1 0 0,0 1 1 0 0,0 0-1 0 0,0 0 1 0 0,0 0 0 0 0,0-1-1 0 0,0 1 1 0 0,0 0-1 0 0,0 0 1 0 0,0 0 0 0 0,0-1-1 0 0,0 1 1 0 0,0 0-1 0 0,0 0 1 0 0,0-1 0 0 0,0 1-1 0 0,0 0 1 0 0,0 0-1 0 0,0 0 1 0 0,0-1 0 0 0,0 1-1 0 0,0 0 1 0 0,-1 0-1 0 0,1 0 1 0 0,0-1-1 0 0,0 1 1 0 0,0 0 0 0 0,0 0-1 0 0,0 0 1 0 0,-1 0-1 0 0,1 0 1 0 0,0-1 0 0 0,0 1-1 0 0,0 0 1 0 0,-1 0-1 0 0,-5-3 928 0 0,-4-3-657 0 0,1 1-1 0 0,-1 0 0 0 0,0 1 0 0 0,0 0 0 0 0,0 1 0 0 0,0 0 1 0 0,-16-3-1 0 0,-18-6 497 0 0,2 0 276 0 0,-1 1 0 0 0,-73-9 0 0 0,-90 10-8 0 0,-234 3-838 0 0,421 6-200 0 0,-393 26 131 0 0,82-1-38 0 0,62-7-53 0 0,-94-1 59 0 0,273-20-38 0 0,1 5 1 0 0,-1 3-1 0 0,-92 17 0 0 0,-142 15 64 0 0,7-1-4 0 0,285-29-120 0 0,-158 25 71 0 0,131-25-30 0 0,-75 0 0 0 0,41-8-8 0 0,-206 7 113 0 0,152 11-211 0 0,64-7 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8:04.607"/>
    </inkml:context>
    <inkml:brush xml:id="br0">
      <inkml:brushProperty name="width" value="0.1" units="cm"/>
      <inkml:brushProperty name="height" value="0.1" units="cm"/>
      <inkml:brushProperty name="color" value="#66CC00"/>
    </inkml:brush>
  </inkml:definitions>
  <inkml:trace contextRef="#ctx0" brushRef="#br0">1585 4 2879 0 0,'-3'0'33'0'0,"0"-1"0"0"0,0 0 0 0 0,0 1 0 0 0,0-1 0 0 0,0 1 0 0 0,0 0-1 0 0,0 0 1 0 0,0 0 0 0 0,0 0 0 0 0,0 1 0 0 0,0-1 0 0 0,-5 3-1 0 0,-1 0 42 0 0,1 1-1 0 0,-15 7 0 0 0,-10 6-104 0 0,-18 7 83 0 0,38-18 16 0 0,0 1 0 0 0,0-2 0 0 0,-1 0 0 0 0,-16 5 0 0 0,-52 4 1275 0 0,38-7-535 0 0,-43 13 0 0 0,46-10-609 0 0,0-1 0 0 0,0-2 1 0 0,0-2-1 0 0,-1-1 0 0 0,1-3 0 0 0,-1-1 0 0 0,1-2 1 0 0,-1-2-1 0 0,-57-13 0 0 0,42 6 33 0 0,-1 2 1 0 0,1 3-1 0 0,-1 3 0 0 0,-102 7 0 0 0,-33 19-834 0 0,127-16-2748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8:05.951"/>
    </inkml:context>
    <inkml:brush xml:id="br0">
      <inkml:brushProperty name="width" value="0.1" units="cm"/>
      <inkml:brushProperty name="height" value="0.1" units="cm"/>
      <inkml:brushProperty name="color" value="#66CC00"/>
    </inkml:brush>
  </inkml:definitions>
  <inkml:trace contextRef="#ctx0" brushRef="#br0">2198 98 1727 0 0,'-28'-14'524'0'0,"-48"-16"0"0"0,59 25-113 0 0,0 1 0 0 0,-1 1 0 0 0,1 1-1 0 0,-21-1 1 0 0,-73 5 976 0 0,14 0-712 0 0,-108-17 172 0 0,8 0-288 0 0,2 15-51 0 0,-67-2 110 0 0,154-5-395 0 0,1 6 0 0 0,-188 20-1 0 0,-43 22-331 0 0,266-34-162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8:06.825"/>
    </inkml:context>
    <inkml:brush xml:id="br0">
      <inkml:brushProperty name="width" value="0.1" units="cm"/>
      <inkml:brushProperty name="height" value="0.1" units="cm"/>
      <inkml:brushProperty name="color" value="#66CC00"/>
    </inkml:brush>
  </inkml:definitions>
  <inkml:trace contextRef="#ctx0" brushRef="#br0">1674 114 1639 0 0,'-53'-3'1094'0'0,"-53"-9"-1"0"0,-11-1 487 0 0,-250-26 294 0 0,186 17-1303 0 0,-460-2 23 0 0,500 28-600 0 0,74 1-74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8:07.727"/>
    </inkml:context>
    <inkml:brush xml:id="br0">
      <inkml:brushProperty name="width" value="0.1" units="cm"/>
      <inkml:brushProperty name="height" value="0.1" units="cm"/>
      <inkml:brushProperty name="color" value="#66CC00"/>
    </inkml:brush>
  </inkml:definitions>
  <inkml:trace contextRef="#ctx0" brushRef="#br0">706 266 4143 0 0,'-1'-63'28'0'0,"2"47"443"0"0,-1-1-1 0 0,-1 1 0 0 0,0 0 1 0 0,-6-24-1 0 0,6 35-384 0 0,0 0-1 0 0,-1 1 1 0 0,0-1-1 0 0,0 1 1 0 0,0-1-1 0 0,-1 1 1 0 0,0 0-1 0 0,1 0 0 0 0,-2 0 1 0 0,1 0-1 0 0,0 0 1 0 0,-1 1-1 0 0,1-1 1 0 0,-1 1-1 0 0,0 0 1 0 0,0 0-1 0 0,0 1 1 0 0,-1-1-1 0 0,-4-2 1 0 0,-2 1-34 0 0,0 1 0 0 0,0 0 1 0 0,0 0-1 0 0,0 1 1 0 0,0 0-1 0 0,-21 0 0 0 0,-72 5 151 0 0,63 0-126 0 0,-281 26-425 0 0,256-20-2688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8:08.369"/>
    </inkml:context>
    <inkml:brush xml:id="br0">
      <inkml:brushProperty name="width" value="0.1" units="cm"/>
      <inkml:brushProperty name="height" value="0.1" units="cm"/>
      <inkml:brushProperty name="color" value="#66CC00"/>
    </inkml:brush>
  </inkml:definitions>
  <inkml:trace contextRef="#ctx0" brushRef="#br0">891 129 5063 0 0,'-26'-30'448'0'0,"3"8"-352"0"0,1 3-96 0 0,5 6 0 0 0,6 6 728 0 0,0 5 128 0 0,-4 0 24 0 0,-11-4 8 0 0,-18-3-552 0 0,-21 0-112 0 0,-11 3-16 0 0,-8 3-8 0 0,-1 6-200 0 0,2 7 0 0 0,5 1 0 0 0,2 2 0 0 0,1 3-528 0 0,1 3-48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8:09.045"/>
    </inkml:context>
    <inkml:brush xml:id="br0">
      <inkml:brushProperty name="width" value="0.1" units="cm"/>
      <inkml:brushProperty name="height" value="0.1" units="cm"/>
      <inkml:brushProperty name="color" value="#66CC00"/>
    </inkml:brush>
  </inkml:definitions>
  <inkml:trace contextRef="#ctx0" brushRef="#br0">1345 98 2327 0 0,'-90'-4'1279'0'0,"-109"-19"0"0"0,96 9-405 0 0,6 1-48 0 0,-288-27 1235 0 0,306 37-1906 0 0,0 2 0 0 0,-149 20 0 0 0,143-4-235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8:10.424"/>
    </inkml:context>
    <inkml:brush xml:id="br0">
      <inkml:brushProperty name="width" value="0.1" units="cm"/>
      <inkml:brushProperty name="height" value="0.1" units="cm"/>
      <inkml:brushProperty name="color" value="#66CC00"/>
    </inkml:brush>
  </inkml:definitions>
  <inkml:trace contextRef="#ctx0" brushRef="#br0">1193 277 3911 0 0,'-24'-18'349'0'0,"18"12"-140"0"0,-1 1 0 0 0,0 1 0 0 0,-15-9-1 0 0,-80-37 976 0 0,-89-38 770 0 0,142 68-1510 0 0,-1 3 0 0 0,-1 3 0 0 0,-84-14 0 0 0,64 20-93 0 0,-101 3 1 0 0,131 6-1133 0 0,-1 3 0 0 0,1 1 0 0 0,-75 20-1 0 0,50-3-2486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00.879"/>
    </inkml:context>
    <inkml:brush xml:id="br0">
      <inkml:brushProperty name="width" value="0.1" units="cm"/>
      <inkml:brushProperty name="height" value="0.1" units="cm"/>
      <inkml:brushProperty name="color" value="#E71224"/>
    </inkml:brush>
  </inkml:definitions>
  <inkml:trace contextRef="#ctx0" brushRef="#br0">4371 71 1375 0 0,'-6'0'154'0'0,"0"-1"-1"0"0,0 0 1 0 0,-11-3-1 0 0,-16-2 1089 0 0,10 5-1025 0 0,-43 5-1 0 0,28-1-201 0 0,-212 7 1196 0 0,222-9-1001 0 0,0-2 0 0 0,0 0-1 0 0,0-2 1 0 0,0-1 0 0 0,-37-10 0 0 0,-50-25 1504 0 0,102 36-1663 0 0,-1 1 0 0 0,1 0 0 0 0,-20 0 0 0 0,-6 0-12 0 0,12 0 26 0 0,1 1 0 0 0,0 1 0 0 0,-46 7 0 0 0,-78 23-68 0 0,91-17 28 0 0,-75 8 0 0 0,51-15-15 0 0,24-3-10 0 0,-112 21 0 0 0,143-17-3 0 0,-154 31 188 0 0,140-35-167 0 0,0-1 0 0 0,-60-5 0 0 0,67 1 68 0 0,-86-13 302 0 0,84 8-284 0 0,-70-2 0 0 0,-45 2-94 0 0,74 6-10 0 0,-91 11 0 0 0,-75 23 0 0 0,179-26 0 0 0,-98-1 0 0 0,58-5 0 0 0,-161-9 319 0 0,175 1-105 0 0,-133 8 0 0 0,182 4-179 0 0,0 1 0 0 0,0 2 0 0 0,0 2 0 0 0,-51 20 0 0 0,-15 15-2830 0 0,44-14-412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8:10.809"/>
    </inkml:context>
    <inkml:brush xml:id="br0">
      <inkml:brushProperty name="width" value="0.1" units="cm"/>
      <inkml:brushProperty name="height" value="0.1" units="cm"/>
      <inkml:brushProperty name="color" value="#66CC00"/>
    </inkml:brush>
  </inkml:definitions>
  <inkml:trace contextRef="#ctx0" brushRef="#br0">724 86 3679 0 0,'-4'-5'226'0'0,"1"0"-1"0"0,-1 1 1 0 0,-1-1-1 0 0,1 1 0 0 0,-1 0 1 0 0,0 0-1 0 0,0 1 1 0 0,0-1-1 0 0,0 1 0 0 0,0 0 1 0 0,-8-3-1 0 0,-5-1 92 0 0,-1 0 0 0 0,-22-5 0 0 0,27 9-273 0 0,-1 0-1 0 0,0 2 0 0 0,0-1 0 0 0,0 2 0 0 0,-26 2 0 0 0,-76 16-53 0 0,98-14 17 0 0,-51 10-101 0 0,-142 23-2002 0 0,163-31-234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8:11.316"/>
    </inkml:context>
    <inkml:brush xml:id="br0">
      <inkml:brushProperty name="width" value="0.1" units="cm"/>
      <inkml:brushProperty name="height" value="0.1" units="cm"/>
      <inkml:brushProperty name="color" value="#66CC00"/>
    </inkml:brush>
  </inkml:definitions>
  <inkml:trace contextRef="#ctx0" brushRef="#br0">1436 190 4895 0 0,'-89'-34'568'0'0,"20"7"391"0"0,-111-27 0 0 0,-78 1 179 0 0,192 43-1012 0 0,0 3 0 0 0,-1 4 0 0 0,1 1-1 0 0,-1 4 1 0 0,-100 16 0 0 0,-63 19-693 0 0,119-17-2533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38:27.149"/>
    </inkml:context>
    <inkml:brush xml:id="br0">
      <inkml:brushProperty name="width" value="0.1" units="cm"/>
      <inkml:brushProperty name="height" value="0.1" units="cm"/>
      <inkml:brushProperty name="color" value="#66CC00"/>
    </inkml:brush>
  </inkml:definitions>
  <inkml:trace contextRef="#ctx0" brushRef="#br0">510 219 455 0 0,'-2'3'4775'0'0,"3"-6"-4580"0"0,1 1 0 0 0,-1-1 0 0 0,0 0-1 0 0,-1 0 1 0 0,1 0 0 0 0,0 0 0 0 0,-1 0 0 0 0,1-3-1 0 0,-1 3 548 0 0,-1 1-633 0 0,1 1 0 0 0,0 0 0 0 0,0 0-1 0 0,0 0 1 0 0,1-1 0 0 0,-1 1 0 0 0,0 0-1 0 0,0 0 1 0 0,1 0 0 0 0,-1 0 0 0 0,1-1-1 0 0,-1 1 1 0 0,1 0 0 0 0,-1 0 0 0 0,1 0-1 0 0,0 0 1 0 0,-1 0 0 0 0,1 0 0 0 0,0 0-1 0 0,0 1 1 0 0,1-3 0 0 0,3-1-37 0 0,-5 3-40 0 0,1 0 1 0 0,0 0 0 0 0,0 0-1 0 0,-1 0 1 0 0,1 0 0 0 0,0 1-1 0 0,0-1 1 0 0,0 0 0 0 0,0 1-1 0 0,0-1 1 0 0,0 1 0 0 0,0-1-1 0 0,0 1 1 0 0,0-1-1 0 0,0 1 1 0 0,1 0 0 0 0,-1-1-1 0 0,0 1 1 0 0,0 0 0 0 0,0 0-1 0 0,0 0 1 0 0,2 0 0 0 0,0 0 103 0 0,-2 0-106 0 0,0 0 0 0 0,0 0 1 0 0,-1 0-1 0 0,1 0 0 0 0,0 0 1 0 0,0 0-1 0 0,-1 0 0 0 0,1 0 0 0 0,0 0 1 0 0,-1 1-1 0 0,1-1 0 0 0,0 0 1 0 0,-1 1-1 0 0,1-1 0 0 0,0 0 1 0 0,-1 1-1 0 0,1-1 0 0 0,0 1 1 0 0,-1-1-1 0 0,1 1 0 0 0,-1-1 1 0 0,1 1-1 0 0,-1-1 0 0 0,1 1 0 0 0,-1-1 1 0 0,0 1-1 0 0,1 0 0 0 0,-1-1 1 0 0,1 2-1 0 0,4 7 122 0 0,-1 1-1 0 0,0 0 1 0 0,-1 0-1 0 0,0 0 1 0 0,0 0 0 0 0,-1 0-1 0 0,0 1 1 0 0,0 19-1 0 0,1-6 26 0 0,2 27 152 0 0,-3-21-187 0 0,8 33-1 0 0,-8-54-57 0 0,0 1-1 0 0,1-1 1 0 0,0 0-1 0 0,0 0 1 0 0,1 0-1 0 0,0 0 1 0 0,7 9-1 0 0,11 21 169 0 0,-19-31-217 0 0,1 0 1 0 0,1 0 0 0 0,-1-1 0 0 0,1 1 0 0 0,1-1 0 0 0,-1 0 0 0 0,9 7 0 0 0,-10-10-5 0 0,0 0 0 0 0,0 0 0 0 0,0 1 0 0 0,-1 0 0 0 0,1 0 0 0 0,-1 0 0 0 0,4 8 0 0 0,13 42 113 0 0,-6-16 3 0 0,33 93-40 0 0,-20-53-12 0 0,-10-14 56 0 0,-12-39-86 0 0,11 37 123 0 0,33 86 0 0 0,-39-119-146 0 0,-1 0 1 0 0,6 42-1 0 0,-14-63-41 0 0,6 36 35 0 0,-2 1-1 0 0,0 51 0 0 0,-12 91 113 0 0,5-145-135 0 0,-13 225 344 0 0,15-256-352 0 0,-24 284 454 0 0,16-149-388 0 0,1-21-14 0 0,4-94-54 0 0,0 10 86 0 0,-11 51 1 0 0,12-79-85 0 0,1 0 1 0 0,0 0 0 0 0,1 26-1 0 0,0 15 47 0 0,-20 139 178 0 0,-47 193 0 0 0,15-42 554 0 0,50-325-770 0 0,-7 145 48 0 0,3-7 2 0 0,2-98-53 0 0,1-29 2 0 0,1 0 1 0 0,2 1-1 0 0,6 53 0 0 0,-5-70-12 0 0,1-1 0 0 0,-2 0 0 0 0,0 1-1 0 0,-3 22 1 0 0,-15 57 55 0 0,10-53-52 0 0,-3 21 38 0 0,2 0-1 0 0,1 93 0 0 0,7-140-14 0 0,-1 0 1 0 0,-6 26-1 0 0,2-13-33 0 0,2-13 22 0 0,0-1-1 0 0,-8 18 1 0 0,1-2 1 0 0,-50 125 23 0 0,18-47-16 0 0,4-27 21 0 0,16-35-26 0 0,-62 113-19 0 0,75-143 6 0 0,3-4 9 0 0,0 0-1 0 0,-1-1 1 0 0,-16 17-1 0 0,-3 2 12 0 0,-9 10 12 0 0,21-28-38 0 0,8-6 0 0 0,0-1 0 0 0,1 1 0 0 0,0 1 0 0 0,-6 7 0 0 0,2-3 0 0 0,0 0 0 0 0,0-1 0 0 0,-1-1 0 0 0,0 1 0 0 0,-18 10 0 0 0,11-8 0 0 0,-23 22 0 0 0,36-29 0 0 0,1-1 0 0 0,0 1 0 0 0,0 0 0 0 0,0 1 0 0 0,0-1 0 0 0,1 1 0 0 0,0 0 0 0 0,0-1 0 0 0,-3 9 0 0 0,3-5 11 0 0,0 1 0 0 0,-1 0-1 0 0,0-1 1 0 0,-1 0 0 0 0,-9 15-1 0 0,-6 11 54 0 0,20-36-60 0 0,0 1 0 0 0,0-1 0 0 0,0 0 0 0 0,0 1 0 0 0,-1-1 0 0 0,1 0 0 0 0,0 1 0 0 0,0-1 0 0 0,0 1-1 0 0,0-1 1 0 0,0 0 0 0 0,0 1 0 0 0,1-1 0 0 0,-1 0 0 0 0,0 1 0 0 0,0-1 0 0 0,0 0 0 0 0,1 0 0 0 0,10-16 24 0 0,0-1 0 0 0,-2 0 0 0 0,0 0 0 0 0,8-25-1 0 0,7-16 15 0 0,1-6 30 0 0,-18 45-32 0 0,0 1 0 0 0,17-32 0 0 0,8-11 24 0 0,-25 49-48 0 0,-1-1 0 0 0,0 1 1 0 0,-1-1-1 0 0,-1 0 0 0 0,5-24 0 0 0,4-13 15 0 0,11-53-31 0 0,-7 23 0 0 0,68-198 128 0 0,-61 199-62 0 0,8-18 16 0 0,-12 48-42 0 0,56-130 44 0 0,-3 30-84 0 0,-63 129-1 0 0,-1 0-1 0 0,-1-1 1 0 0,8-32 0 0 0,9-69 70 0 0,-19 72 14 0 0,-2-67-1 0 0,1-3 17 0 0,-1 72-92 0 0,0-8 30 0 0,3 0 0 0 0,19-80-1 0 0,27-30 92 0 0,-45 141-123 0 0,-2 0-1 0 0,-1 0 0 0 0,4-46 1 0 0,-9 62-1 0 0,5-36 10 0 0,44-316 217 0 0,-39 307-203 0 0,3-75 0 0 0,-8-57 69 0 0,-2 37-58 0 0,0-30-39 0 0,-7 27 0 0 0,0-42 64 0 0,-18-19-64 0 0,1 6 0 0 0,17 143 0 0 0,-3-51 0 0 0,7 104 0 0 0,-2 0 0 0 0,0 0 0 0 0,-4-14 0 0 0,0-4 0 0 0,-22-80 0 0 0,17 23 0 0 0,-4-15 0 0 0,9 66 0 0 0,2-1 0 0 0,0-49 0 0 0,5 56 0 0 0,-3 1 0 0 0,0 0 0 0 0,-2 0 0 0 0,-14-55 0 0 0,10 61 0 0 0,1 0 0 0 0,1-1 0 0 0,-5-39 0 0 0,-4-29 0 0 0,10 67 0 0 0,0 0 0 0 0,-1-45 0 0 0,6 24 0 0 0,-2-74 0 0 0,-2 18 0 0 0,3 75 2 0 0,0-4-32 0 0,2 24-53 0 0,1 13-78 0 0,13 56-261 0 0,-7-33 278 0 0,4 32 1 0 0,-7-33-33 0 0,11 33 0 0 0,2 9-92 0 0,-11-15 76 0 0,-1-1 1 0 0,-3 1-1 0 0,-4 64 0 0 0,0-58-32 0 0,12 90 0 0 0,-1 105-293 0 0,-10-237 510 0 0,-1 18-3 0 0,-2-1 0 0 0,-1 1 0 0 0,-2-1 0 0 0,-2 0 0 0 0,-18 55 0 0 0,15-60 3 0 0,2 1 0 0 0,1 1 0 0 0,1 0-1 0 0,2 0 1 0 0,2 0 0 0 0,0 1 0 0 0,3-1 0 0 0,1 1-1 0 0,5 36 1 0 0,-2-49 1 0 0,2 0 1 0 0,0 0-1 0 0,1-1 0 0 0,1 0 0 0 0,1-1 0 0 0,1 0 0 0 0,0 0 1 0 0,2-1-1 0 0,0 0 0 0 0,15 17 0 0 0,-18-24 6 0 0,0 0 0 0 0,-1 1 0 0 0,0 1 0 0 0,-1-1 0 0 0,8 19 0 0 0,-12-23 0 0 0,-1 0 0 0 0,0 0 0 0 0,0 1 0 0 0,0-1 0 0 0,-1 1 0 0 0,0-1 0 0 0,-1 1 0 0 0,0-1 0 0 0,0 1 0 0 0,-3 12 0 0 0,-28 117 0 0 0,5-28 0 0 0,15-54 0 0 0,1 1 0 0 0,-2 93 0 0 0,11-102 0 0 0,-1 1 0 0 0,-18 90 0 0 0,-24 135-10 0 0,23-83-193 0 0,7-44 40 0 0,-3 47-22 0 0,16-150-286 0 0,1-1 1 0 0,9 63-1 0 0,9-31-2308 0 0,-18-75 2766 0 0,11 40-5286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4:44.996"/>
    </inkml:context>
    <inkml:brush xml:id="br0">
      <inkml:brushProperty name="width" value="0.1" units="cm"/>
      <inkml:brushProperty name="height" value="0.1" units="cm"/>
      <inkml:brushProperty name="color" value="#66CC00"/>
    </inkml:brush>
  </inkml:definitions>
  <inkml:trace contextRef="#ctx0" brushRef="#br0">0 40 1375 0 0,'21'1'1198'0'0,"37"7"0"0"0,-37-4-967 0 0,41 2 1 0 0,-16-11 416 0 0,-36 3-433 0 0,-1 0-1 0 0,1 1 1 0 0,17 1 0 0 0,-15 0-106 0 0,1 0 0 0 0,-1-1-1 0 0,18-3 1 0 0,23-2 18 0 0,26 2 226 0 0,-50 1 165 0 0,47 2 1 0 0,-49 2-363 0 0,-1-2 1 0 0,1-2 0 0 0,49-9-1 0 0,8-2 1164 0 0,-66 14-1141 0 0,0 0 0 0 0,0 1 0 0 0,30 5 0 0 0,1 0-159 0 0,-25-4-13 0 0,-3 0 12 0 0,1 0 0 0 0,20-3 0 0 0,2-3-25 0 0,-17 1 51 0 0,0 1 0 0 0,43 3-1 0 0,-52 1-23 0 0,36 11-1 0 0,-37-8 6 0 0,1-1-1 0 0,23 3 1 0 0,54 5-15 0 0,-50-6 48 0 0,59 2-1 0 0,-9-10-61 0 0,-26 0 111 0 0,96 10 0 0 0,-103 0-60 0 0,8 1-40 0 0,78 1 0 0 0,360 9 429 0 0,-382-13-415 0 0,-76-5-1 0 0,99 14 0 0 0,-56 7 43 0 0,-67-16-64 0 0,0-1 0 0 0,0-1 0 0 0,52 1 0 0 0,-60-4 0 0 0,14-2 10 0 0,0-1 0 0 0,62-11-1 0 0,-63 7 3 0 0,1 1-1 0 0,0 2 1 0 0,32 1-1 0 0,-42 3 4 0 0,96 8 87 0 0,-80-6-102 0 0,54-1 0 0 0,-63-2 0 0 0,17-2 19 0 0,0-3-1 0 0,47-10 0 0 0,-56 8 0 0 0,0 1 1 0 0,1 1-1 0 0,75 2 0 0 0,226 18 46 0 0,-331-15-62 0 0,50 0 253 0 0,106 13 0 0 0,-6 11-137 0 0,-86-19-78 0 0,134-8 0 0 0,-119-1-35 0 0,49-12 42 0 0,-86 8-41 0 0,19-2 0 0 0,238-24 52 0 0,-80 19-58 0 0,-149 9 0 0 0,-48 2 0 0 0,1 2 0 0 0,47 2 0 0 0,127 8 0 0 0,-73-13 71 0 0,40 0-78 0 0,-67 17 7 0 0,2 0 0 0 0,69-14 0 0 0,-59 0 0 0 0,59 5 128 0 0,186-9 0 0 0,-321 4-128 0 0,-16-1 0 0 0,0 2 0 0 0,-1 1 0 0 0,26 3 0 0 0,37 10 0 0 0,70 11 0 0 0,-121-20 0 0 0,154 5 0 0 0,-15-20 0 0 0,-59-4 416 0 0,204 2 0 0 0,-201 10-362 0 0,-76 0-17 0 0,60 5 0 0 0,-1 4-14 0 0,47 5 18 0 0,23 8-41 0 0,-133-16 0 0 0,25 4 0 0 0,0 0 0 0 0,85-2 0 0 0,-51-18 32 0 0,0 0 0 0 0,90 15-32 0 0,135 10 139 0 0,-148-1-86 0 0,-121-3-53 0 0,-32-4 0 0 0,25 2 0 0 0,42 9 64 0 0,-18-10-39 0 0,1-2 0 0 0,139-13 0 0 0,-131 4 35 0 0,1 4 1 0 0,133 13-1 0 0,34 2-60 0 0,-131-9 0 0 0,13-4 0 0 0,10 0 0 0 0,-24 0 32 0 0,1 0 0 0 0,-79 1 11 0 0,0-2 0 0 0,67-10-1 0 0,-21-10 12 0 0,-25 6-16 0 0,-22 4 17 0 0,1 2 0 0 0,71-8-1 0 0,-85 16-54 0 0,5-2 0 0 0,0 2 0 0 0,0 2 0 0 0,32 3 0 0 0,36 7 0 0 0,37 8 0 0 0,5 5 0 0 0,-117-21 7 0 0,1-2 0 0 0,0-1 0 0 0,27-2-1 0 0,-31 0 0 0 0,-1 1 1 0 0,1 1-1 0 0,-1 0 0 0 0,0 2 0 0 0,36 7 0 0 0,209 48 5 0 0,-236-55 40 0 0,51-1 0 0 0,-37-2 24 0 0,129-9 195 0 0,-49 2-120 0 0,175 0-22 0 0,-108 6-128 0 0,-44-5 37 0 0,-58 1-10 0 0,-30 1-27 0 0,18-1 0 0 0,-7 4 0 0 0,-54 0 0 0 0,0 1 0 0 0,0-2 0 0 0,19-5 0 0 0,-23 5 0 0 0,8-1 34 0 0,0-1 0 0 0,0-1 0 0 0,0-1-1 0 0,-1 0 1 0 0,27-17 0 0 0,-40 22-13 0 0,-1 1 0 0 0,1-1 1 0 0,0 1-1 0 0,0-1 0 0 0,-1 1 0 0 0,1 0 1 0 0,0 0-1 0 0,0 0 0 0 0,4 0 0 0 0,-7 1-30 0 0,1 0-1 0 0,0 0 1 0 0,-1 0-1 0 0,1 0 1 0 0,-1 0-1 0 0,1 0 1 0 0,-1 0-1 0 0,1 0 0 0 0,0 0 1 0 0,-1 0-1 0 0,1 1 1 0 0,-1-1-1 0 0,1 0 1 0 0,-1 0-1 0 0,1 1 0 0 0,-1-1 1 0 0,1 0-1 0 0,-1 1 1 0 0,1-1-1 0 0,0 1 1 0 0,-1 0-67 0 0,1 0 1 0 0,-1 0 0 0 0,1 0-1 0 0,-1 0 1 0 0,0 0 0 0 0,1 0-1 0 0,-1 0 1 0 0,0 0-1 0 0,0 0 1 0 0,0 0 0 0 0,0 0-1 0 0,0 0 1 0 0,0 0 0 0 0,0 0-1 0 0,0 0 1 0 0,-1 1 0 0 0,-2 11-5331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4:51.081"/>
    </inkml:context>
    <inkml:brush xml:id="br0">
      <inkml:brushProperty name="width" value="0.1" units="cm"/>
      <inkml:brushProperty name="height" value="0.1" units="cm"/>
      <inkml:brushProperty name="color" value="#66CC00"/>
    </inkml:brush>
  </inkml:definitions>
  <inkml:trace contextRef="#ctx0" brushRef="#br0">1 53 1783 0 0,'1'-2'49'0'0,"0"1"-1"0"0,1 1 0 0 0,-1-1 0 0 0,1 0 0 0 0,-1 0 0 0 0,1 0 0 0 0,-1 1 0 0 0,1-1 0 0 0,-1 1 0 0 0,1-1 0 0 0,-1 1 0 0 0,1-1 0 0 0,0 1 0 0 0,-1 0 0 0 0,4 0 0 0 0,29 4 981 0 0,-1-1-211 0 0,-10-7-233 0 0,29-7 0 0 0,15-3 461 0 0,-17 10-558 0 0,0 2-1 0 0,51 5 1 0 0,-1 0-39 0 0,162 3 1047 0 0,-103-10-1292 0 0,-71-2-14 0 0,-58 3 7 0 0,46 0-1 0 0,8 13-104 0 0,-18-3-43 0 0,-2 1-28 0 0,-29-4 1 0 0,37 1-1 0 0,-23-4 24 0 0,102-5 400 0 0,127-6 475 0 0,-92 29-866 0 0,-61-5-30 0 0,-64-11 7 0 0,95-10 0 0 0,-11 0-29 0 0,-138 7-6 0 0,67 0 142 0 0,128 15 0 0 0,-155-9-92 0 0,0-2 0 0 0,58-2 0 0 0,95-15 152 0 0,36-1 90 0 0,-120 21-97 0 0,-73-3-145 0 0,75-3 0 0 0,131-31 135 0 0,-80 10-125 0 0,-40 7-37 0 0,-101 10 27 0 0,57 4 1 0 0,-31 0-23 0 0,-1 1-24 0 0,48-3 0 0 0,-69 0 27 0 0,45 4 1 0 0,-41-2-19 0 0,164 14-9 0 0,-177-12 0 0 0,-1 0 0 0 0,1 2 0 0 0,36 12 0 0 0,-29-8 0 0 0,32 6 0 0 0,-28-9 0 0 0,-12-1 0 0 0,1-2 0 0 0,29 2 0 0 0,13-3 0 0 0,17 1 0 0 0,-60-4 0 0 0,310-2 11 0 0,-252 3 31 0 0,-30-1-31 0 0,52-5 41 0 0,-63 4-40 0 0,52-9-12 0 0,-23 2 0 0 0,-11 2 0 0 0,-29 3 0 0 0,1 1 0 0 0,0 1 0 0 0,-1 1 0 0 0,52 6 0 0 0,-3 3 0 0 0,-30-4 0 0 0,101 4 89 0 0,-60-5-50 0 0,-25 0-23 0 0,66 5 32 0 0,-19 9-28 0 0,-75-10-9 0 0,1-1 0 0 0,0-2 0 0 0,48-1 0 0 0,-59-3 15 0 0,37 5 0 0 0,-44-3-24 0 0,1-1 1 0 0,0 0-1 0 0,-1-1 1 0 0,23-3-1 0 0,18-5 126 0 0,101 1 0 0 0,-6 1-75 0 0,-98 3-42 0 0,-10 0-11 0 0,80 0 0 0 0,-28 3 0 0 0,2-3 58 0 0,-76 2-52 0 0,-1-1-6 0 0,28-7 0 0 0,-3 1 0 0 0,114-7 0 0 0,-131 14 0 0 0,1 1 0 0 0,-1 2 0 0 0,37 7 0 0 0,45 11 0 0 0,-77-14 22 0 0,52 0 1 0 0,-15-1-4 0 0,-43-3-19 0 0,58-6 0 0 0,-12 1 0 0 0,288-16 128 0 0,-272 15-65 0 0,35-5 56 0 0,1 2 39 0 0,-70 5-114 0 0,-31-1-30 0 0,26 1 31 0 0,-49 3-52 0 0,1-1 0 0 0,-1 1 1 0 0,0 0-1 0 0,0 0 1 0 0,0 0-1 0 0,1 0 0 0 0,-1 1 1 0 0,0 0-1 0 0,-1 0 0 0 0,5 2 1 0 0,-7-4-40 0 0,-1 1 1 0 0,1-1 0 0 0,-1 0 0 0 0,1 1 0 0 0,-1-1-1 0 0,0 1 1 0 0,1-1 0 0 0,-1 0 0 0 0,1 1 0 0 0,-1-1-1 0 0,0 1 1 0 0,1 0 0 0 0,-1-1 0 0 0,0 1 0 0 0,0-1-1 0 0,1 1 1 0 0,-1-1 0 0 0,0 1 0 0 0,0 0-1 0 0,0 0 1 0 0,0 7-527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4:52.341"/>
    </inkml:context>
    <inkml:brush xml:id="br0">
      <inkml:brushProperty name="width" value="0.1" units="cm"/>
      <inkml:brushProperty name="height" value="0.1" units="cm"/>
      <inkml:brushProperty name="color" value="#66CC00"/>
    </inkml:brush>
  </inkml:definitions>
  <inkml:trace contextRef="#ctx0" brushRef="#br0">1164 77 455 0 0,'0'-2'165'0'0,"1"1"0"0"0,-1-1-1 0 0,0 1 1 0 0,0-1-1 0 0,1 1 1 0 0,-1 0-1 0 0,0-1 1 0 0,0 1-1 0 0,0-1 1 0 0,0 1-1 0 0,0-1 1 0 0,-1 1-1 0 0,1-1 1 0 0,0 1-1 0 0,-1-1 1 0 0,1 1 0 0 0,-1 0-1 0 0,0-1 1 0 0,1 1-1 0 0,-1 0 1 0 0,0 0-1 0 0,0-1 1 0 0,1 1-1 0 0,-1 0 1 0 0,0 0-1 0 0,0 0 1 0 0,0 0-1 0 0,-1 0 1 0 0,0-1-1 0 0,-25 0 806 0 0,20 1-707 0 0,-1 0 1 0 0,1 0 0 0 0,0 0-1 0 0,0-1 1 0 0,-8-3 0 0 0,7 2-60 0 0,-1 1-1 0 0,1 0 1 0 0,-14-2 0 0 0,-10 1 25 0 0,1 2-1 0 0,-1 1 1 0 0,1 1-1 0 0,-49 9 1 0 0,55-5-221 0 0,-82 21-6 0 0,42-7 118 0 0,-84 14 0 0 0,136-32-14 0 0,-1 0 0 0 0,1-1 0 0 0,0-1-1 0 0,0 0 1 0 0,0-1 0 0 0,0 0-1 0 0,1-1 1 0 0,-1 0 0 0 0,-15-7 0 0 0,1-1 34 0 0,7 3-112 0 0,-1 1-1 0 0,-41-10 0 0 0,49 14 13 0 0,0 0 0 0 0,-21-9 0 0 0,22 7 18 0 0,0 1 1 0 0,0 0-1 0 0,-14-2 0 0 0,22 5-49 0 0,0 1 1 0 0,-1-1-1 0 0,1 1 0 0 0,0 1 0 0 0,-1-1 0 0 0,1 0 0 0 0,0 1 0 0 0,0 0 0 0 0,-1 0 0 0 0,1 0 0 0 0,0 1 0 0 0,0-1 0 0 0,-4 3 0 0 0,-5 5-9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5:31.106"/>
    </inkml:context>
    <inkml:brush xml:id="br0">
      <inkml:brushProperty name="width" value="0.1" units="cm"/>
      <inkml:brushProperty name="height" value="0.1" units="cm"/>
      <inkml:brushProperty name="color" value="#66CC00"/>
    </inkml:brush>
  </inkml:definitions>
  <inkml:trace contextRef="#ctx0" brushRef="#br0">0 6 3423 0 0,'25'-2'395'0'0,"-3"0"178"0"0,-19 2-504 0 0,0-1-1 0 0,0 1 0 0 0,0-1 1 0 0,0 1-1 0 0,0 0 1 0 0,4 1-1 0 0,81 18 741 0 0,-55-11-588 0 0,0-1 0 0 0,0-1 0 0 0,0-2 0 0 0,41 0-1 0 0,359 11 791 0 0,-277 3-947 0 0,9 1-11 0 0,90-13-53 0 0,-117 4 0 0 0,0 0 0 0 0,140-21 273 0 0,0 0-2 0 0,-199 10-252 0 0,114 2 34 0 0,-26-2-53 0 0,-55-1 0 0 0,-41 2 0 0 0,190 4 0 0 0,158 9 0 0 0,-389-13 0 0 0,239 8 0 0 0,-59 1 0 0 0,-117-7 0 0 0,106 13 0 0 0,-13-1 0 0 0,-109-14 0 0 0,-47-1 0 0 0,0 2 0 0 0,-1 0 0 0 0,32 7 0 0 0,-45-4 0 0 0,-3 0 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5:32.366"/>
    </inkml:context>
    <inkml:brush xml:id="br0">
      <inkml:brushProperty name="width" value="0.1" units="cm"/>
      <inkml:brushProperty name="height" value="0.1" units="cm"/>
      <inkml:brushProperty name="color" value="#66CC00"/>
    </inkml:brush>
  </inkml:definitions>
  <inkml:trace contextRef="#ctx0" brushRef="#br0">0 27 2527 0 0,'1'0'21'0'0,"0"-1"-1"0"0,0 1 0 0 0,0-1 0 0 0,0 0 1 0 0,0 0-1 0 0,0 1 0 0 0,0-1 0 0 0,-1 0 1 0 0,1 0-1 0 0,0 0 0 0 0,-1 0 0 0 0,1 0 0 0 0,0 0 1 0 0,0-1-1 0 0,-1 1 14 0 0,1 0 1 0 0,-1 0-1 0 0,0 0 1 0 0,1 1-1 0 0,-1-1 0 0 0,1 0 1 0 0,-1 0-1 0 0,1 1 1 0 0,0-1-1 0 0,-1 0 1 0 0,1 1-1 0 0,0-1 0 0 0,-1 1 1 0 0,1-1-1 0 0,0 1 1 0 0,0-1-1 0 0,-1 1 1 0 0,1 0-1 0 0,1-1 0 0 0,-1 1-16 0 0,0 0-1 0 0,1 0 1 0 0,-1 0-1 0 0,0 0 1 0 0,0 0 0 0 0,0 1-1 0 0,1-1 1 0 0,-1 0-1 0 0,0 1 1 0 0,0-1-1 0 0,0 1 1 0 0,0-1-1 0 0,0 1 1 0 0,0-1-1 0 0,0 1 1 0 0,0 0-1 0 0,1 1 1 0 0,17 7 146 0 0,39 8 387 0 0,-43-11-312 0 0,0-1 0 0 0,1-1 0 0 0,-1-1 0 0 0,18 2 0 0 0,52 4 695 0 0,-67-8-875 0 0,1 1 0 0 0,-1 1-1 0 0,29 7 1 0 0,-29-5-58 0 0,0-1 1 0 0,0-1-1 0 0,30 2 0 0 0,191-17 372 0 0,-169 7-167 0 0,-53 4-146 0 0,334-15 629 0 0,33-12-163 0 0,-372 27-508 0 0,70-4 43 0 0,128 9-1 0 0,-127 0-12 0 0,123-9-1 0 0,-202 4-47 0 0,288-25 0 0 0,0 24 0 0 0,-1 4 0 0 0,-74-5 0 0 0,14 20 0 0 0,-1 0 0 0 0,-63-10 49 0 0,155 0 118 0 0,-249-13 18 0 0,-46 2-61 0 0,47 1-1 0 0,-70 4-113 0 0,1-1-1 0 0,-1 1 0 0 0,1 0 1 0 0,-1 0-1 0 0,1 0 0 0 0,-1 1 1 0 0,0-1-1 0 0,1 1 0 0 0,-1 0 1 0 0,0 0-1 0 0,5 4 0 0 0,-1 0-9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5:37.708"/>
    </inkml:context>
    <inkml:brush xml:id="br0">
      <inkml:brushProperty name="width" value="0.1" units="cm"/>
      <inkml:brushProperty name="height" value="0.1" units="cm"/>
      <inkml:brushProperty name="color" value="#66CC00"/>
    </inkml:brush>
  </inkml:definitions>
  <inkml:trace contextRef="#ctx0" brushRef="#br0">0 0 1375 0 0,'3'0'299'0'0,"0"0"0"0"0,0 1-1 0 0,0-1 1 0 0,-1 0 0 0 0,1 1-1 0 0,0 0 1 0 0,-1 0 0 0 0,1 0-1 0 0,0 0 1 0 0,-1 0 0 0 0,1 0-1 0 0,-1 0 1 0 0,5 4 0 0 0,19 14 150 0 0,-18-13-379 0 0,0 0-1 0 0,1 0 1 0 0,-1-1 0 0 0,1 0-1 0 0,0-1 1 0 0,0 1-1 0 0,1-2 1 0 0,10 4 0 0 0,2-3 114 0 0,0-2 1 0 0,0 0-1 0 0,0-1 1 0 0,28-3-1 0 0,88-15 747 0 0,13-1-322 0 0,361-9-89 0 0,-379 23-480 0 0,183 19-1 0 0,-277-12 14 0 0,22 3 59 0 0,88-4-1 0 0,-130-4-87 0 0,12 0 72 0 0,0 1 0 0 0,44 4 0 0 0,-73-3-92 0 0,0 0-1 0 0,0 0 1 0 0,0 0 0 0 0,-1 1 0 0 0,1-1-1 0 0,0 1 1 0 0,0-1 0 0 0,-1 1 0 0 0,1-1-1 0 0,0 1 1 0 0,-1 0 0 0 0,1 0 0 0 0,-1 0-1 0 0,1 0 1 0 0,-1 0 0 0 0,1 0-1 0 0,-1 1 1 0 0,0-1 0 0 0,1 0 0 0 0,-1 1-1 0 0,0-1 1 0 0,0 1 0 0 0,0-1 0 0 0,1 3-1 0 0,-2 5-3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5:40.643"/>
    </inkml:context>
    <inkml:brush xml:id="br0">
      <inkml:brushProperty name="width" value="0.1" units="cm"/>
      <inkml:brushProperty name="height" value="0.1" units="cm"/>
      <inkml:brushProperty name="color" value="#66CC00"/>
    </inkml:brush>
  </inkml:definitions>
  <inkml:trace contextRef="#ctx0" brushRef="#br0">0 246 3223 0 0,'10'-1'330'0'0,"0"-1"-1"0"0,0 0 1 0 0,0 0-1 0 0,0-1 1 0 0,-1 0-1 0 0,15-7 0 0 0,7-2 244 0 0,97-36 899 0 0,73-23-665 0 0,-151 59-650 0 0,0 2 0 0 0,60-5 0 0 0,-6 2 81 0 0,-55 5-188 0 0,136-16 161 0 0,-127 19-188 0 0,-33 3 1 0 0,0 0-1 0 0,1 1 1 0 0,27 4 0 0 0,2 4-22 0 0,0 2 1 0 0,-1 3 0 0 0,56 19-1 0 0,-68-19-2 0 0,-1-2 0 0 0,1-1 0 0 0,50 2 0 0 0,59 12 0 0 0,-130-17 0 0 0,0 1 0 0 0,31 15 0 0 0,-34-13 0 0 0,1-1 0 0 0,0-1 0 0 0,28 6 0 0 0,120 13 0 0 0,-136-23 0 0 0,1-2 0 0 0,0-1 0 0 0,41-5 0 0 0,-67 4 0 0 0,235-29 135 0 0,2 21-6 0 0,121 17-1 0 0,-326-6-127 0 0,178 1 9 0 0,-178-2 42 0 0,0 1 0 0 0,56 10 0 0 0,-5 0-27 0 0,-45-8-16 0 0,-13 0 9 0 0,0-1 1 0 0,59-3-1 0 0,-34-3 14 0 0,91 6 0 0 0,-110 1 13 0 0,0 2 0 0 0,56 17 0 0 0,30 5-44 0 0,-37-13 64 0 0,48 6 62 0 0,-95-19-97 0 0,41-4 0 0 0,-58 1-26 0 0,127 4 123 0 0,-5 1 8 0 0,24 3-30 0 0,-63 0-61 0 0,136-13 9 0 0,139 2 126 0 0,-155-9-56 0 0,-163 7-75 0 0,173-2 80 0 0,-96 16-80 0 0,-67-2-3 0 0,116-5 0 0 0,-92-5-45 0 0,0 4 0 0 0,0 4 0 0 0,99 18 0 0 0,-111-8 0 0 0,-49-7 0 0 0,0-2 0 0 0,0-1 0 0 0,0-1 0 0 0,51-3 0 0 0,45-10 104 0 0,1 6 0 0 0,170 16 0 0 0,-231-10-79 0 0,0-2-1 0 0,75-11 1 0 0,91-1 29 0 0,13 25-43 0 0,-93-13 46 0 0,-25-2-61 0 0,-9 7 4 0 0,47 15 0 0 0,-33-6 23 0 0,65 4 18 0 0,-69-10-23 0 0,119 2 28 0 0,-134-8 18 0 0,-43-5-64 0 0,73-7 0 0 0,-23-2 0 0 0,-24 3 0 0 0,67 4-1 0 0,-77 5 13 0 0,-17-2 6 0 0,137-7 17 0 0,-107-3-35 0 0,-41 4 0 0 0,-1 2 0 0 0,78 4 0 0 0,71 13 0 0 0,-163-9 0 0 0,0-3 0 0 0,60-7 0 0 0,-20 0 0 0 0,1 1 25 0 0,33-2 14 0 0,14 0-12 0 0,32-1 10 0 0,-157 9-10 0 0,0 0 0 0 0,-1 0-1 0 0,1-1 1 0 0,-1-1 0 0 0,1 0-1 0 0,-1 0 1 0 0,0-1 0 0 0,0 0-1 0 0,17-11 1 0 0,-11 9 85 0 0,-16 6-108 0 0,1 0-1 0 0,-1 0 1 0 0,0 0-1 0 0,1 0 1 0 0,-1 0-1 0 0,1 0 0 0 0,-1 0 1 0 0,0 0-1 0 0,1 0 1 0 0,-1 0-1 0 0,1 1 1 0 0,-1-1-1 0 0,0 0 0 0 0,1 0 1 0 0,-1 0-1 0 0,1 0 1 0 0,-1 1-1 0 0,0-1 1 0 0,1 0-1 0 0,-1 1 0 0 0,0-1 1 0 0,1 1-1 0 0,0 0-28 0 0,-1 1 0 0 0,1 0-1 0 0,-1 0 1 0 0,1 0-1 0 0,-1-1 1 0 0,0 1 0 0 0,0 0-1 0 0,0 0 1 0 0,0 0 0 0 0,0 0-1 0 0,0 0 1 0 0,0 0-1 0 0,-1-1 1 0 0,0 5 0 0 0,-2 9-229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03.208"/>
    </inkml:context>
    <inkml:brush xml:id="br0">
      <inkml:brushProperty name="width" value="0.1" units="cm"/>
      <inkml:brushProperty name="height" value="0.1" units="cm"/>
      <inkml:brushProperty name="color" value="#E71224"/>
    </inkml:brush>
  </inkml:definitions>
  <inkml:trace contextRef="#ctx0" brushRef="#br0">3914 50 2879 0 0,'-8'0'60'0'0,"-1"0"-1"0"0,1 0 0 0 0,-1 0 1 0 0,-14-4-1 0 0,1 0 652 0 0,-24 0-229 0 0,0 2 0 0 0,-1 2 0 0 0,-50 7 0 0 0,36-3 46 0 0,-112-8-1 0 0,-58-22 475 0 0,173 19-763 0 0,-7 0 125 0 0,-108 4 0 0 0,-65 20-120 0 0,112-7-221 0 0,37-8 95 0 0,-106-10-1 0 0,47 0 181 0 0,-249 2 538 0 0,201 5-544 0 0,-174 15 12 0 0,116-1-168 0 0,134-10-64 0 0,-152 25 0 0 0,-49 33-169 0 0,210-38-150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5:49.674"/>
    </inkml:context>
    <inkml:brush xml:id="br0">
      <inkml:brushProperty name="width" value="0.1" units="cm"/>
      <inkml:brushProperty name="height" value="0.1" units="cm"/>
      <inkml:brushProperty name="color" value="#66CC00"/>
    </inkml:brush>
  </inkml:definitions>
  <inkml:trace contextRef="#ctx0" brushRef="#br0">0 48 3167 0 0,'2'-4'210'0'0,"0"1"0"0"0,0-1 0 0 0,0 1-1 0 0,1 0 1 0 0,-1 0 0 0 0,1 0 0 0 0,0 0-1 0 0,0 0 1 0 0,0 0 0 0 0,0 1 0 0 0,5-4-1 0 0,-6 5-73 0 0,0 0-1 0 0,1 0 0 0 0,-1 0 1 0 0,0 0-1 0 0,1 1 0 0 0,-1-1 0 0 0,0 0 1 0 0,1 1-1 0 0,-1 0 0 0 0,1 0 0 0 0,-1-1 1 0 0,0 1-1 0 0,1 1 0 0 0,-1-1 1 0 0,1 0-1 0 0,-1 1 0 0 0,1-1 0 0 0,-1 1 1 0 0,5 1-1 0 0,14 6 350 0 0,1-1 0 0 0,25 4 0 0 0,-17-3-107 0 0,74 16 686 0 0,-81-19-774 0 0,1 0 0 0 0,42 2 0 0 0,-28-4 38 0 0,-11 0-154 0 0,-1-2 0 0 0,0 0 0 0 0,27-4 0 0 0,125-23 586 0 0,-132 21-673 0 0,-1 2 0 0 0,1 2 1 0 0,81 8-1 0 0,-10 8-34 0 0,-51-8 90 0 0,1-4-1 0 0,78-5 0 0 0,140-6 535 0 0,-223 8-535 0 0,-2-2 81 0 0,-32 0 35 0 0,36 2-1 0 0,71 3 205 0 0,-35-2-348 0 0,-59-1-62 0 0,58-9-1 0 0,-5 1 49 0 0,5-1 136 0 0,25 0-55 0 0,39 16-57 0 0,-129-3-124 0 0,99 7 0 0 0,63 12-5 0 0,-3-1 74 0 0,63-4-5 0 0,25-16-64 0 0,168 15 128 0 0,-249-20-88 0 0,-59-2-16 0 0,74 17 8 0 0,2 1 0 0 0,-114-15-32 0 0,-14 0 0 0 0,98 11 0 0 0,-30-1 2 0 0,-33-3 60 0 0,-56-1-62 0 0,113-7 0 0 0,-100-4 16 0 0,95-8 32 0 0,-75 6-50 0 0,22-2 15 0 0,-115 11-92 0 0,-4 0 114 0 0,-1 0-1 0 0,0 0 0 0 0,1 0 1 0 0,-1 0-1 0 0,0 0 0 0 0,5 2 1 0 0,-7-2-74 0 0,-1 0 0 0 0,1 1 0 0 0,-1-1 0 0 0,1 0 0 0 0,-1 1 1 0 0,1-1-1 0 0,-1 0 0 0 0,1 1 0 0 0,-1-1 0 0 0,1 1 0 0 0,-1-1 1 0 0,0 1-1 0 0,1-1 0 0 0,-1 1 0 0 0,0-1 0 0 0,0 1 1 0 0,1-1-1 0 0,-1 1 0 0 0,0-1 0 0 0,0 1 0 0 0,0 0 0 0 0,1-1 1 0 0,-1 1-1 0 0,0-1 0 0 0,0 1 0 0 0,0-1 0 0 0,0 1 0 0 0,0 0 1 0 0,0-1-1 0 0,0 1 0 0 0,-1-1 0 0 0,1 1 0 0 0,0 0 1 0 0,0-1-1 0 0,0 1 0 0 0,0-1 0 0 0,-1 1 0 0 0,1-1 0 0 0,0 1 1 0 0,-1-1-1 0 0,1 1 0 0 0,0-1 0 0 0,-1 1 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5:52.988"/>
    </inkml:context>
    <inkml:brush xml:id="br0">
      <inkml:brushProperty name="width" value="0.1" units="cm"/>
      <inkml:brushProperty name="height" value="0.1" units="cm"/>
      <inkml:brushProperty name="color" value="#66CC00"/>
    </inkml:brush>
  </inkml:definitions>
  <inkml:trace contextRef="#ctx0" brushRef="#br0">18 64 2303 0 0,'-3'-3'95'0'0,"-8"-8"14"0"0,10 11-105 0 0,1 0 0 0 0,0 0 1 0 0,0 0-1 0 0,-1-1 0 0 0,1 1 0 0 0,0 0 1 0 0,0 0-1 0 0,0-1 0 0 0,-1 1 0 0 0,1 0 0 0 0,0-1 1 0 0,0 1-1 0 0,0 0 0 0 0,0-1 0 0 0,0 1 0 0 0,0 0 1 0 0,-1-1-1 0 0,1 1 0 0 0,0 0 0 0 0,0-1 0 0 0,0 1 1 0 0,0 0-1 0 0,0-1 0 0 0,0 1 0 0 0,0 0 0 0 0,1-1 1 0 0,-1 1-1 0 0,0 0 0 0 0,0-1 0 0 0,0 1 1 0 0,0 0-1 0 0,0-1 0 0 0,1 1 0 0 0,21 1 3628 0 0,-16 0-3413 0 0,13 1 1 0 0,1 2 1 0 0,-1 0 0 0 0,26 10-1 0 0,-20-6 644 0 0,32 6 0 0 0,9 0 450 0 0,19 3-204 0 0,-11-11-601 0 0,-43-5-278 0 0,0 2-1 0 0,32 8 0 0 0,60 12 490 0 0,-109-20-606 0 0,1-1-1 0 0,16 0 0 0 0,9 1 147 0 0,8 3 71 0 0,0-2-1 0 0,0-3 0 0 0,70-6 1 0 0,41-18-88 0 0,97-8 152 0 0,-224 31-384 0 0,33 5-1 0 0,19 1 23 0 0,-23-6-13 0 0,116-3 34 0 0,-13-16-5 0 0,73-4 242 0 0,64-7 136 0 0,-183 14-318 0 0,175-1-1 0 0,92 2-33 0 0,-273 6 42 0 0,0 5 1 0 0,183 17-1 0 0,-5-6-4 0 0,-190-8-111 0 0,141 16 0 0 0,-182-7 23 0 0,0-1 0 0 0,106-4 0 0 0,84-23 28 0 0,-164 17-53 0 0,-1 3 0 0 0,91 12 0 0 0,63 1 0 0 0,-78-14 0 0 0,121 1 0 0 0,-201 3 0 0 0,73-1 0 0 0,-75-7 0 0 0,143-6-2 0 0,-151 10 8 0 0,83 11 1 0 0,-29 0 20 0 0,162-7-1 0 0,-20 10-26 0 0,0 1 0 0 0,-217-15 6 0 0,97-5 42 0 0,191 1-36 0 0,-180 8-14 0 0,-47 0 2 0 0,74-2 0 0 0,-164-3 1 0 0,84-6 31 0 0,113 5-1 0 0,209 12 33 0 0,-365-12-64 0 0,-17 1 0 0 0,50 4 0 0 0,297 16 0 0 0,-321-19 3 0 0,397 7 112 0 0,-424-3-94 0 0,1-3 1 0 0,45-4-1 0 0,85-18 20 0 0,-91 10-24 0 0,109-3-1 0 0,-72 17-22 0 0,144-5 76 0 0,247 1-70 0 0,-424 5 0 0 0,184-10 0 0 0,47 1 0 0 0,-220 14 0 0 0,99 2 0 0 0,-21-15 0 0 0,-95 0 4 0 0,1 4-1 0 0,109 13 1 0 0,-90-3 25 0 0,122-3 0 0 0,-119-5-32 0 0,106 13 1 0 0,-128-7 33 0 0,164-8-1 0 0,-43-2 27 0 0,-98 4-46 0 0,48 2-1 0 0,78 2 29 0 0,-64-3-25 0 0,-80-2-14 0 0,75 6 0 0 0,-42 8 0 0 0,339 29 0 0 0,-289-33 0 0 0,-40 3 17 0 0,-56-4 7 0 0,106-1-1 0 0,209-21-23 0 0,-259 18 0 0 0,-18 1 0 0 0,-23-5 6 0 0,-16 0 18 0 0,97-9 0 0 0,237-9-15 0 0,-360 17-8 0 0,278-28-1 0 0,-32 0 0 0 0,-70 17 101 0 0,61-1-10 0 0,-92 20-91 0 0,-47 0 0 0 0,-104-9 31 0 0,65-9-1 0 0,-29 1 37 0 0,-39 5-67 0 0,154-5 0 0 0,-146 10 0 0 0,86 6 0 0 0,-102-5 0 0 0,0-2 0 0 0,0 0 0 0 0,31-6 0 0 0,44-2 0 0 0,-90 9 0 0 0,25 4 0 0 0,-28-3 0 0 0,0 0 0 0 0,1-1 0 0 0,21 0 0 0 0,51-12 0 0 0,-83 10-4 0 0,1 1 13 0 0,-1-1 0 0 0,1 1-1 0 0,-1 0 1 0 0,1 0 0 0 0,-1 0-1 0 0,1 0 1 0 0,4 1 0 0 0,-6-1-16 0 0,0 0 0 0 0,-1 1 1 0 0,1-1-1 0 0,-1 1 0 0 0,1-1 1 0 0,-1 1-1 0 0,1-1 0 0 0,-1 1 0 0 0,0-1 1 0 0,1 1-1 0 0,-1-1 0 0 0,1 1 1 0 0,-1-1-1 0 0,0 1 0 0 0,1-1 0 0 0,-1 1 1 0 0,0 0-1 0 0,0-1 0 0 0,0 1 1 0 0,0 0-1 0 0,1-1 0 0 0,-1 1 0 0 0,0 0 1 0 0,0-1-1 0 0,0 1 0 0 0,0 0 1 0 0,0-1-1 0 0,-1 1 0 0 0,1 0 0 0 0,0-1 1 0 0,0 1-1 0 0,0 0 0 0 0,0-1 1 0 0,-1 2-1 0 0,-7 21-5324 0 0,1-4-513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6:24.245"/>
    </inkml:context>
    <inkml:brush xml:id="br0">
      <inkml:brushProperty name="width" value="0.1" units="cm"/>
      <inkml:brushProperty name="height" value="0.1" units="cm"/>
      <inkml:brushProperty name="color" value="#66CC00"/>
    </inkml:brush>
  </inkml:definitions>
  <inkml:trace contextRef="#ctx0" brushRef="#br0">0 0 9215 0 0,'15'2'200'0'0,"2"2"48"0"0,0-2 8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4:55.092"/>
    </inkml:context>
    <inkml:brush xml:id="br0">
      <inkml:brushProperty name="width" value="0.1" units="cm"/>
      <inkml:brushProperty name="height" value="0.1" units="cm"/>
      <inkml:brushProperty name="color" value="#66CC00"/>
    </inkml:brush>
  </inkml:definitions>
  <inkml:trace contextRef="#ctx0" brushRef="#br0">0 47 3079 0 0,'2'-1'111'0'0,"-1"0"-1"0"0,1 0 0 0 0,-1 0 1 0 0,1 0-1 0 0,0 0 0 0 0,-1 0 1 0 0,1 0-1 0 0,0 1 0 0 0,0-1 1 0 0,-1 1-1 0 0,1-1 0 0 0,0 1 1 0 0,0 0-1 0 0,0-1 0 0 0,0 1 1 0 0,2 0-1 0 0,36 6 595 0 0,-34-5-634 0 0,0 0-1 0 0,0 0 1 0 0,0 0-1 0 0,0-1 1 0 0,0 1 0 0 0,0-2-1 0 0,7 0 1 0 0,13-6 486 0 0,1 0 1 0 0,1 2-1 0 0,-1 1 1 0 0,1 1-1 0 0,45 2 1 0 0,-64 1-461 0 0,1 0 0 0 0,-1-1 0 0 0,1 0 0 0 0,-1-1 0 0 0,12-3 0 0 0,-12 3-17 0 0,0 0 0 0 0,0 0 0 0 0,0 1 0 0 0,0 0-1 0 0,15 1 1 0 0,17 0-25 0 0,9 2 18 0 0,76 18-73 0 0,-25-8 0 0 0,-33-5 0 0 0,-40-6 46 0 0,-1 0 0 0 0,1-2-1 0 0,-1 0 1 0 0,0-2 0 0 0,1-2 0 0 0,43-11-1 0 0,-44 11 17 0 0,1 1-1 0 0,-1 1 0 0 0,1 2 1 0 0,41 3-1 0 0,-3 0-48 0 0,26-1-13 0 0,4 0 0 0 0,3-2 0 0 0,-82 2 15 0 0,-1-1-1 0 0,1 2 0 0 0,18 3 1 0 0,-14-1-9 0 0,66 19-6 0 0,-67-19 0 0 0,-1 1 0 0 0,33 12 0 0 0,-21-6 0 0 0,-12-6 11 0 0,-1-1-1 0 0,1-1 1 0 0,37 2-1 0 0,18 2 12 0 0,57 15 106 0 0,-121-21-128 0 0,1-1 0 0 0,-1-1 0 0 0,0 1 0 0 0,0-2 0 0 0,16-3 0 0 0,12-2 0 0 0,-2 1 52 0 0,-23 4-9 0 0,1 0 1 0 0,18-1-1 0 0,23 5 36 0 0,30-2-30 0 0,70-5-39 0 0,-137 4-10 0 0,28 4 0 0 0,2 0 0 0 0,-35-3 3 0 0,-6 0 7 0 0,1 0-1 0 0,0 0 1 0 0,0 0 0 0 0,0-1-1 0 0,0-1 1 0 0,-1 1 0 0 0,10-4-1 0 0,-2 0 35 0 0,-9 2 70 0 0,1 1-1 0 0,-1-1 0 0 0,1 0 1 0 0,10-7-1 0 0,-16 9-98 0 0,19-11 383 0 0,-19 12-402 0 0,-1 0 0 0 0,1 0-1 0 0,-1 0 1 0 0,0 0 0 0 0,1 0-1 0 0,-1 0 1 0 0,1 0 0 0 0,-1 0 0 0 0,0 1-1 0 0,1-1 1 0 0,-1 0 0 0 0,1 0 0 0 0,-1 0-1 0 0,0 0 1 0 0,1 1 0 0 0,-1-1-1 0 0,0 0 1 0 0,1 0 0 0 0,-1 0 0 0 0,0 1-1 0 0,0-1 1 0 0,1 0 0 0 0,-1 1 0 0 0,0-1-1 0 0,0 0 1 0 0,1 1 0 0 0,-1-1-1 0 0,0 0 1 0 0,0 1 0 0 0,0-1 0 0 0,0 0-1 0 0,1 1 1 0 0,-1-1 0 0 0,0 1 0 0 0,0-1-1 0 0,0 0 1 0 0,0 1 0 0 0,0-1-1 0 0,0 0 1 0 0,0 1 0 0 0,0-1 0 0 0,0 1-1 0 0,0-1 1 0 0,0 0 0 0 0,0 1 0 0 0,-1-1-1 0 0,1 1 1 0 0,-2 12-368 0 0,-1 3-19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4:56.827"/>
    </inkml:context>
    <inkml:brush xml:id="br0">
      <inkml:brushProperty name="width" value="0.1" units="cm"/>
      <inkml:brushProperty name="height" value="0.1" units="cm"/>
      <inkml:brushProperty name="color" value="#66CC00"/>
    </inkml:brush>
  </inkml:definitions>
  <inkml:trace contextRef="#ctx0" brushRef="#br0">4 135 2271 0 0,'-1'6'44'0'0,"0"-1"-1"0"0,0 1 0 0 0,0 0 1 0 0,1 8-1 0 0,0-13-28 0 0,0 1 0 0 0,0-1 0 0 0,0 1 0 0 0,1 0 0 0 0,-1-1 0 0 0,0 1 0 0 0,1-1 1 0 0,-1 1-1 0 0,0-1 0 0 0,1 1 0 0 0,0-1 0 0 0,-1 0 0 0 0,1 1 0 0 0,0-1 0 0 0,0 0 0 0 0,0 1 0 0 0,0-1 0 0 0,0 0 0 0 0,0 0 0 0 0,0 0 0 0 0,2 2 0 0 0,-2-3 81 0 0,0 0-1 0 0,0 0 0 0 0,0 0 0 0 0,0 0 0 0 0,0 0 0 0 0,1 0 0 0 0,-1 0 0 0 0,0 0 0 0 0,0 0 0 0 0,0-1 0 0 0,0 1 0 0 0,0 0 0 0 0,0-1 0 0 0,0 1 1 0 0,0-1-1 0 0,0 1 0 0 0,0-1 0 0 0,0 1 0 0 0,1-2 0 0 0,21-16 1438 0 0,-18 13-1216 0 0,2 1-117 0 0,-1-1 0 0 0,1 1-1 0 0,0 0 1 0 0,0 0-1 0 0,0 1 1 0 0,0 0-1 0 0,1 0 1 0 0,-1 1-1 0 0,1 0 1 0 0,0 0-1 0 0,11-1 1 0 0,101-17 73 0 0,-105 17-273 0 0,0 0 0 0 0,15-5 0 0 0,12-2 0 0 0,-11 2 56 0 0,47-18-1 0 0,-54 16 141 0 0,0 2 1 0 0,1 1-1 0 0,48-8 0 0 0,-37 14-76 0 0,0 1 0 0 0,44 6 0 0 0,-30-2-64 0 0,-27-1-56 0 0,41 10 0 0 0,-28-4 0 0 0,-14-4 0 0 0,-11-2 0 0 0,-1-1 0 0 0,1 0 0 0 0,20 1 0 0 0,4-1 25 0 0,-24-1-8 0 0,-1 0-1 0 0,0-1 1 0 0,14-1-1 0 0,26-2 134 0 0,-38 4-82 0 0,0-2 0 0 0,-1 0 0 0 0,24-4-1 0 0,-18 1-18 0 0,1 1-1 0 0,0 1 0 0 0,20 1 0 0 0,30-4 42 0 0,64-10 145 0 0,-86 13-99 0 0,34-5 69 0 0,-36 3-84 0 0,-33 4-71 0 0,-1-1 0 0 0,1 0 0 0 0,-1 0 0 0 0,0-1 0 0 0,12-4 0 0 0,-17 4-28 0 0,1 1 0 0 0,-1 0 0 0 0,0 0 0 0 0,1 0 0 0 0,-1 1 0 0 0,1-1 0 0 0,-1 1 0 0 0,10 2 0 0 0,-14-2-129 0 0,0 1 1 0 0,-1-1 0 0 0,1 1 0 0 0,0 0 0 0 0,0-1-1 0 0,-1 1 1 0 0,1 0 0 0 0,-1 0 0 0 0,1 0-1 0 0,-1-1 1 0 0,1 1 0 0 0,-1 0 0 0 0,1 0-1 0 0,-1 0 1 0 0,1 0 0 0 0,-1 0 0 0 0,0 0 0 0 0,0 0-1 0 0,0 0 1 0 0,1 0 0 0 0,-1 1 0 0 0,2 10-4923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48:12.894"/>
    </inkml:context>
    <inkml:brush xml:id="br0">
      <inkml:brushProperty name="width" value="0.1" units="cm"/>
      <inkml:brushProperty name="height" value="0.1" units="cm"/>
      <inkml:brushProperty name="color" value="#66CC00"/>
    </inkml:brush>
  </inkml:definitions>
  <inkml:trace contextRef="#ctx0" brushRef="#br0">228 34 2527 0 0,'-6'-22'1492'0'0,"28"38"-1026"0"0,-17-16-334 0 0,0 0 0 0 0,0 0 0 0 0,0 0 0 0 0,0-1 0 0 0,0 1 0 0 0,-1-1 0 0 0,1 0-1 0 0,0-1 1 0 0,0 1 0 0 0,-1-1 0 0 0,7-3 0 0 0,-4 2-33 0 0,1 0 0 0 0,0 0 0 0 0,9-1-1 0 0,-6 3 2 0 0,-1 1 0 0 0,0-1 0 0 0,0 2-1 0 0,1 0 1 0 0,-1 0 0 0 0,0 1 0 0 0,0 0-1 0 0,0 1 1 0 0,15 5 0 0 0,-1-4 185 0 0,-21-4-231 0 0,1 1 0 0 0,-1-1 0 0 0,1 1 0 0 0,-1-1 0 0 0,1 1 1 0 0,5 3-1 0 0,52 18 20 0 0,-42-16-19 0 0,1-1 0 0 0,-1-1 0 0 0,36 3 0 0 0,-32-5 2 0 0,0 1 1 0 0,27 8-1 0 0,-22-6 13 0 0,-23-5-47 0 0,1 1-1 0 0,-1 0 0 0 0,0 0 0 0 0,8 3 1 0 0,66 23 115 0 0,-71-25-108 0 0,1 0 1 0 0,-1-1-1 0 0,14 1 0 0 0,13 2 49 0 0,38 10 67 0 0,37 9 192 0 0,-67-12-208 0 0,-28-7-56 0 0,1-1 0 0 0,0-1 0 0 0,-1 0 0 0 0,1-1 0 0 0,0-1 0 0 0,27-3 0 0 0,13 1 176 0 0,-50 2-237 0 0,-1 1-1 0 0,1 0 1 0 0,-1 0 0 0 0,1 0 0 0 0,7 4 0 0 0,-8-3-12 0 0,0 0 0 0 0,1-1 1 0 0,-1 0-1 0 0,1 0 1 0 0,8 1-1 0 0,110-10 176 0 0,-111 7-173 0 0,71-5 60 0 0,-55 2-27 0 0,34-9 0 0 0,11-2 17 0 0,-49 14-34 0 0,-1 0-1 0 0,1 1 0 0 0,33 5 0 0 0,-36-2 2 0 0,1-1 0 0 0,-1-1 0 0 0,1-1 0 0 0,30-5 0 0 0,9-5 60 0 0,82-17 168 0 0,-96 12-121 0 0,-48 15-127 0 0,0 0 0 0 0,0 0 0 0 0,1 0 1 0 0,-1 0-1 0 0,0 0 0 0 0,0 0 0 0 0,0 0 0 0 0,1 0 0 0 0,-1 0 0 0 0,0 0 0 0 0,0 0 0 0 0,0-1 0 0 0,0 1 0 0 0,1 0 0 0 0,-1 0 0 0 0,0 0 0 0 0,0 0 0 0 0,0 0 0 0 0,0 0 0 0 0,0 0 0 0 0,1-1 0 0 0,-1 1 0 0 0,0 0 0 0 0,0 0 1 0 0,0 0-1 0 0,0 0 0 0 0,0-1 0 0 0,0 1 0 0 0,0 0 0 0 0,0 0 0 0 0,0 0 0 0 0,1 0 0 0 0,-1-1 0 0 0,0 1 0 0 0,0 0 0 0 0,0 0 0 0 0,0 0 0 0 0,0-1 0 0 0,0 1 0 0 0,0 0 0 0 0,0 0 0 0 0,0 0 0 0 0,0-1 0 0 0,-1 1 1 0 0,1 0-1 0 0,0 0 0 0 0,0 0 0 0 0,0 0 0 0 0,0-1 0 0 0,0 1 0 0 0,0 0 0 0 0,0 0 0 0 0,0 0 0 0 0,0 0 0 0 0,-1 0 0 0 0,1-1 0 0 0,0 1 0 0 0,0 0 0 0 0,0 0 0 0 0,0 0 0 0 0,-11-6 63 0 0,9 6-60 0 0,-1 0-1 0 0,0 0 0 0 0,1 0 1 0 0,-1 1-1 0 0,1 0 0 0 0,-1-1 1 0 0,0 1-1 0 0,1 0 1 0 0,-1 0-1 0 0,1 0 0 0 0,0 0 1 0 0,-4 3-1 0 0,-15 5 17 0 0,-18 0-3 0 0,17-3 12 0 0,-1-1 0 0 0,0-1 1 0 0,0-1-1 0 0,0-1 0 0 0,-43-1 0 0 0,40-3-12 0 0,-39 2-1 0 0,37 2 0 0 0,-32-4-1 0 0,36 1-4 0 0,1 1 0 0 0,0 1 0 0 0,-36 6 0 0 0,-17 1 9 0 0,16-4-20 0 0,36-1 0 0 0,0-1 0 0 0,-1-1 0 0 0,-47-6 0 0 0,-77-22 64 0 0,97 17-64 0 0,-56-2 0 0 0,75 9 0 0 0,9 2 0 0 0,0 0 0 0 0,0 2 0 0 0,-32 4 0 0 0,-72 20 0 0 0,-22 2 0 0 0,95-19 0 0 0,31-3 0 0 0,-33 1 0 0 0,-58 3 0 0 0,41-2 0 0 0,-139 17 0 0 0,116-16 25 0 0,55-5-5 0 0,-47 8-1 0 0,86-10-23 0 0,-1 0 0 0 0,1 0 0 0 0,0 1-1 0 0,0-1 1 0 0,0 0 0 0 0,0 1 0 0 0,-3 2 0 0 0,-7 3-23 0 0,12-3 16 0 0,7 0 9 0 0,8 0 3 0 0,27-3-1 0 0,23-1 0 0 0,67-10 0 0 0,-59 2-32 0 0,138 4 0 0 0,-123 10 32 0 0,6 0 0 0 0,105-6 0 0 0,59-6 113 0 0,-240 6-108 0 0,169 16 121 0 0,-128-9-47 0 0,93 1 1 0 0,-35-12-3 0 0,114-3 102 0 0,-209 6-140 0 0,-10 0-28 0 0,-1 1 1 0 0,15 0 0 0 0,-23 0-10 0 0,0 0 1 0 0,-1 1 0 0 0,1-1-1 0 0,0 0 1 0 0,0 1 0 0 0,-1-1 0 0 0,1 1-1 0 0,0 0 1 0 0,-1-1 0 0 0,1 1-1 0 0,0 0 1 0 0,-1 0 0 0 0,1 0 0 0 0,-1 0-1 0 0,1 0 1 0 0,-1 1 0 0 0,0-1 0 0 0,0 0-1 0 0,3 3 1 0 0,-4-2-16 0 0,1-1-1 0 0,-1 1 1 0 0,1-1-1 0 0,-1 1 1 0 0,0-1-1 0 0,0 1 1 0 0,1-1-1 0 0,-1 1 1 0 0,0 0 0 0 0,0-1-1 0 0,-1 1 1 0 0,1-1-1 0 0,0 1 1 0 0,0 0-1 0 0,-1 1 1 0 0,-9 23-1263 0 0,1-7-2852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2:49.503"/>
    </inkml:context>
    <inkml:brush xml:id="br0">
      <inkml:brushProperty name="width" value="0.1" units="cm"/>
      <inkml:brushProperty name="height" value="0.1" units="cm"/>
      <inkml:brushProperty name="color" value="#E71224"/>
    </inkml:brush>
  </inkml:definitions>
  <inkml:trace contextRef="#ctx0" brushRef="#br0">1 16 455 0 0,'7'-3'4063'0'0,"12"-6"-2302"0"0,-19 9-1702 0 0,1 0 0 0 0,0-1 0 0 0,-1 1 0 0 0,1 0 0 0 0,0-1 0 0 0,-1 1 0 0 0,1 0 0 0 0,0-1-1 0 0,-1 1 1 0 0,1 0 0 0 0,0 0 0 0 0,0 0 0 0 0,-1 0 0 0 0,1 0 0 0 0,0 0 0 0 0,-1 0 0 0 0,1 0-1 0 0,0 0 1 0 0,0 0 0 0 0,-1 0 0 0 0,1 1 0 0 0,1-1 0 0 0,20 10 465 0 0,0-1-177 0 0,11-10 303 0 0,-29 1-487 0 0,-1-1-1 0 0,1 1 1 0 0,0 0-1 0 0,0 0 1 0 0,0 0-1 0 0,0 0 1 0 0,-1 1 0 0 0,1 0-1 0 0,0-1 1 0 0,7 4-1 0 0,-6-2-108 0 0,0 0 0 0 0,1 0 0 0 0,0 0 0 0 0,-1-1 0 0 0,1 0 0 0 0,0 0-1 0 0,0 0 1 0 0,11-1 0 0 0,5-1 143 0 0,24-5 0 0 0,-26 3 38 0 0,26-1 1 0 0,-6 3-13 0 0,34 2 84 0 0,-5 1 157 0 0,97-7 0 0 0,-139 4-340 0 0,46 3 0 0 0,-50 2-103 0 0,1 0-1 0 0,40 14 1 0 0,12 3 35 0 0,-28-13-50 0 0,-29-6 14 0 0,-1 2-1 0 0,1 0 1 0 0,29 11 0 0 0,-32-10 1 0 0,0 0 0 0 0,0 0 1 0 0,1-2-1 0 0,-1 0 0 0 0,18 1 0 0 0,86-1 75 0 0,-85-3 4 0 0,198-2 412 0 0,-113-6-279 0 0,-78 4-148 0 0,80 3-1 0 0,26 3-84 0 0,0 1 0 0 0,-81 0 0 0 0,25 2 11 0 0,-16 3 49 0 0,1-3 1 0 0,97-7-1 0 0,-121 1 26 0 0,-1 2-1 0 0,92 14 0 0 0,21 3 33 0 0,-120-15-52 0 0,64-4 1 0 0,-31-1 112 0 0,97 8 79 0 0,-139-4-255 0 0,0 1 0 0 0,0 2 0 0 0,54 14 0 0 0,-80-17 24 0 0,0-1 0 0 0,0-1-1 0 0,21 0 1 0 0,-10-1-10 0 0,69-1-17 0 0,61 1 0 0 0,-125 4 0 0 0,1 1 0 0 0,-1 2 0 0 0,32 10 0 0 0,-40-10 0 0 0,1-1 0 0 0,0-1 0 0 0,0-1 0 0 0,0 0 0 0 0,0-1 0 0 0,0-1 0 0 0,23-2 0 0 0,2-3 26 0 0,13 1 137 0 0,106-23 0 0 0,-95 8-163 0 0,73-16 0 0 0,-41 15 0 0 0,-75 15 24 0 0,39 0 0 0 0,-19 1-8 0 0,-15 1 0 0 0,1 2 0 0 0,-1 1 0 0 0,1 1 0 0 0,34 8 0 0 0,-50-4 12 0 0,-14-5-22 0 0,1 0 1 0 0,0 0-1 0 0,-1-1 0 0 0,1 1 0 0 0,0 0 0 0 0,-1-1 0 0 0,1 1 0 0 0,0-1 0 0 0,0 0 0 0 0,-1 1 0 0 0,1-1 1 0 0,0 0-1 0 0,0 0 0 0 0,0 0 0 0 0,-1 0 0 0 0,1 0 0 0 0,0-1 0 0 0,2 0 0 0 0,-4 1-5 0 0,0 0 1 0 0,0 0-1 0 0,0 1 0 0 0,0-1 0 0 0,0 0 0 0 0,0 0 1 0 0,0 0-1 0 0,0 0 0 0 0,0 0 0 0 0,0 0 0 0 0,0 0 1 0 0,0 0-1 0 0,0 0 0 0 0,0 0 0 0 0,0 0 0 0 0,0 0 1 0 0,0 1-1 0 0,0-1 0 0 0,0 0 0 0 0,0 0 0 0 0,0 0 0 0 0,0 0 1 0 0,0 0-1 0 0,0 0 0 0 0,0 0 0 0 0,0 0 0 0 0,0 0 1 0 0,0 0-1 0 0,1 0 0 0 0,-1 0 0 0 0,0 0 0 0 0,0 0 1 0 0,0 0-1 0 0,0 0 0 0 0,0 1 0 0 0,0-1 0 0 0,0 0 1 0 0,0 0-1 0 0,0 0 0 0 0,0 0 0 0 0,0 0 0 0 0,0 0 1 0 0,0 0-1 0 0,1 0 0 0 0,-1 0 0 0 0,0 0 0 0 0,0 0 1 0 0,0 0-1 0 0,0 0 0 0 0,0 0 0 0 0,0 0 0 0 0,0 0 0 0 0,0 0 1 0 0,0 0-1 0 0,0 0 0 0 0,0 0 0 0 0,0 0 0 0 0,1-1 1 0 0,-1 1-1 0 0,0 0 0 0 0,0 0 0 0 0,0 0 0 0 0,0 0 1 0 0,0 0-1 0 0,0 0 0 0 0,0 0 0 0 0,0 0 0 0 0,0 0 1 0 0,0 0-1 0 0,-4 9 151 0 0,-8 10 60 0 0,-22 31-1480 0 0,14-28-176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2:53.656"/>
    </inkml:context>
    <inkml:brush xml:id="br0">
      <inkml:brushProperty name="width" value="0.1" units="cm"/>
      <inkml:brushProperty name="height" value="0.1" units="cm"/>
      <inkml:brushProperty name="color" value="#E71224"/>
    </inkml:brush>
  </inkml:definitions>
  <inkml:trace contextRef="#ctx0" brushRef="#br0">0 117 919 0 0,'2'-5'249'0'0,"0"1"-1"0"0,0 0 0 0 0,1 0 1 0 0,0 0-1 0 0,-1 0 0 0 0,1 0 1 0 0,1 1-1 0 0,-1-1 0 0 0,0 1 1 0 0,1 0-1 0 0,0 0 0 0 0,6-4 1 0 0,3-1 434 0 0,0 1 1 0 0,24-10 0 0 0,-31 15-386 0 0,1-1-1 0 0,0 1 0 0 0,0 1 1 0 0,0-1-1 0 0,0 1 1 0 0,0 1-1 0 0,1-1 0 0 0,10 2 1 0 0,-1 1 210 0 0,0 1-1 0 0,23 6 1 0 0,178 31 1969 0 0,-117-25-1522 0 0,-18-1-505 0 0,90 14 190 0 0,-120-25-269 0 0,99-8 1 0 0,-56 0 27 0 0,72 6 145 0 0,-54 8 512 0 0,180-8 0 0 0,-196-8-646 0 0,111 8-1 0 0,-55 7-1228 0 0,161-12-1 0 0,-305 3 832 0 0,350-15 199 0 0,89-13 218 0 0,-366 24-328 0 0,159 13-1 0 0,36-2-50 0 0,-184-13 2 0 0,6 0-25 0 0,107 5 1 0 0,-68 12-17 0 0,202 5-1 0 0,-126-14 43 0 0,9 0 11 0 0,27-14 118 0 0,85 24-55 0 0,-76 1-52 0 0,-43-18-49 0 0,63 1 12 0 0,167-5-38 0 0,-104-5-2 0 0,-87 6 15 0 0,-169 4 26 0 0,138-6-22 0 0,-167 11-19 0 0,109 15 1 0 0,-58 1 1 0 0,0-5 0 0 0,163-3 0 0 0,-61 2 91 0 0,-110-2-46 0 0,-19-3 46 0 0,159-12 0 0 0,186-23 69 0 0,-341 25-64 0 0,497-13 143 0 0,-299 11-140 0 0,119 7-34 0 0,-170 3-66 0 0,-39-10 70 0 0,46 0-63 0 0,-122 8 91 0 0,208-24-1 0 0,-210 11-2 0 0,197 5 0 0 0,-18-1-94 0 0,70 4 0 0 0,197 17 0 0 0,-475-11 17 0 0,169 25 0 0 0,-124-10 3 0 0,185 4-10 0 0,-65-7 2 0 0,-183-10 134 0 0,107-7 0 0 0,-173 2-163 0 0,27 2 78 0 0,-29-1-70 0 0,-1 0 0 0 0,1-1-1 0 0,-1 1 1 0 0,1 0 0 0 0,-1 1-1 0 0,1-1 1 0 0,-1 0 0 0 0,0 0-1 0 0,1 0 1 0 0,-1 0 0 0 0,1 0-1 0 0,-1 0 1 0 0,1 0 0 0 0,-1 1 0 0 0,1-1-1 0 0,-1 0 1 0 0,0 0 0 0 0,1 1-1 0 0,-1-1 1 0 0,1 0 0 0 0,-1 1-1 0 0,0-1 1 0 0,1 0 0 0 0,-1 1-1 0 0,0-1 1 0 0,0 0 0 0 0,1 1 0 0 0,-1-1-1 0 0,0 1 1 0 0,0-1 0 0 0,0 1-1 0 0,1-1 1 0 0,-1 1 0 0 0,0-1-1 0 0,0 0 1 0 0,0 1 0 0 0,0-1-1 0 0,0 1 1 0 0,0-1 0 0 0,0 1 0 0 0,0-1-1 0 0,0 1 1 0 0,0-1 0 0 0,0 1-1 0 0,0-1 1 0 0,0 1 0 0 0,0-1-1 0 0,-1 1 1 0 0,1-1 0 0 0,0 1 0 0 0,-7 6-1305 0 0,-4 1-430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4:02.294"/>
    </inkml:context>
    <inkml:brush xml:id="br0">
      <inkml:brushProperty name="width" value="0.1" units="cm"/>
      <inkml:brushProperty name="height" value="0.1" units="cm"/>
      <inkml:brushProperty name="color" value="#66CC00"/>
    </inkml:brush>
  </inkml:definitions>
  <inkml:trace contextRef="#ctx0" brushRef="#br0">405 88 455 0 0,'4'-7'6607'0'0,"22"-23"-4082"0"0,-25 29-2428 0 0,-1 0 0 0 0,1 0 0 0 0,0 0 1 0 0,-1 0-1 0 0,1 0 0 0 0,-1 0 0 0 0,1 0 0 0 0,-1 0 0 0 0,1 0 0 0 0,-1 0 0 0 0,0 0 0 0 0,0 0 0 0 0,1 0 0 0 0,-1-2 0 0 0,0 2 74 0 0,0 0 0 0 0,0 0 0 0 0,0 0-1 0 0,1 0 1 0 0,-1 0 0 0 0,0 0 0 0 0,0 0 0 0 0,1 0 0 0 0,-1 0 0 0 0,1 1-1 0 0,-1-1 1 0 0,1 0 0 0 0,-1 0 0 0 0,2-1 0 0 0,0 0 41 0 0,1 0-1 0 0,0 0 1 0 0,-1 0 0 0 0,1 0 0 0 0,0 0-1 0 0,0 1 1 0 0,0-1 0 0 0,0 1 0 0 0,5-1-1 0 0,14 24 1641 0 0,-15-18-1696 0 0,0 0 1 0 0,-1 0-1 0 0,0 1 0 0 0,0 0 0 0 0,0 0 0 0 0,0 1 0 0 0,6 8 1 0 0,-2 0 368 0 0,21 21 1 0 0,-1-1-219 0 0,-27-28-219 0 0,1 1 0 0 0,-1-1 0 0 0,0 1 0 0 0,-1 0 0 0 0,3 9 0 0 0,8 61 328 0 0,-3 8-250 0 0,-8-62-80 0 0,0 1 0 0 0,12 42 0 0 0,-2-19 2 0 0,-6-23-50 0 0,1-1 1 0 0,10 24-1 0 0,2 0 55 0 0,16 64-1 0 0,-23-72-24 0 0,-2-7-60 0 0,0 0 20 0 0,10 56 0 0 0,-7-35-28 0 0,-3-15 0 0 0,34 125 11 0 0,-35-140 17 0 0,21 39 0 0 0,0-2-31 0 0,-13-21 14 0 0,16 39 42 0 0,-24-55-53 0 0,26 89 0 0 0,-26-72-2 0 0,38 135 207 0 0,-44-164-199 0 0,35 121 105 0 0,-13-39-111 0 0,-7 35 38 0 0,-4-26-12 0 0,-5-38 38 0 0,3 115 0 0 0,6 32 91 0 0,-6-118-102 0 0,0 11-33 0 0,10 134 24 0 0,-25 132 228 0 0,1-136 18 0 0,4-123-212 0 0,-2-7 4 0 0,-4 224 415 0 0,1-258-396 0 0,-2 176 27 0 0,7-167-103 0 0,2 31 14 0 0,2 45 25 0 0,54 292 23 0 0,-35-283-57 0 0,-20-129-24 0 0,2 50-1 0 0,-4-33 20 0 0,2 0 1 0 0,3 0-1 0 0,17 64 0 0 0,0-3 2 0 0,5 132 26 0 0,-23-134-15 0 0,-8 134-1 0 0,-1-73-26 0 0,5-145 35 0 0,11 45 0 0 0,-5-32-21 0 0,-5-16-2 0 0,0 1 0 0 0,-2-1 0 0 0,0 0 1 0 0,-2 1-1 0 0,-5 46 0 0 0,5-70-19 0 0,-6 39 79 0 0,-16 60 0 0 0,16-79-58 0 0,0 1-1 0 0,1 0 1 0 0,1 0-1 0 0,2 1 1 0 0,-1 23-1 0 0,1-6-11 0 0,-3-1 0 0 0,0 1 0 0 0,-19 63 0 0 0,4-20-1 0 0,4 35-12 0 0,13-80 0 0 0,-3-1 0 0 0,-10 40 0 0 0,-48 119 0 0 0,53-161 3 0 0,-11 35 28 0 0,-15 83-1 0 0,4-19 82 0 0,20-88-96 0 0,4-16-16 0 0,-2 0 0 0 0,-19 38 0 0 0,24-58 13 0 0,-1 1 0 0 0,0-1 0 0 0,-1-1 0 0 0,-9 10 0 0 0,-12 15-14 0 0,15-17 20 0 0,0 0-1 0 0,-2-1 1 0 0,-27 22-1 0 0,-58 36 112 0 0,19-16-78 0 0,6-8 17 0 0,55-38-38 0 0,1 1 0 0 0,0 1-1 0 0,-25 23 1 0 0,15-10 43 0 0,-45 31 0 0 0,50-39-30 0 0,13-8-5 0 0,1 0 0 0 0,-14 17 0 0 0,-25 23 20 0 0,22-24-43 0 0,-13 11 28 0 0,-21 23 40 0 0,-49 54 379 0 0,74-79-369 0 0,29-27-63 0 0,-1 0-1 0 0,-1-2 0 0 0,1 1 0 0 0,-1-1 0 0 0,0 0 0 0 0,-22 10 0 0 0,31-17-129 0 0,0 1-1 0 0,1-1 1 0 0,-1 0-1 0 0,0 0 1 0 0,0 0-1 0 0,0 0 1 0 0,1 0 0 0 0,-1 0-1 0 0,0 0 1 0 0,0 0-1 0 0,1 0 1 0 0,-1 0-1 0 0,0 0 1 0 0,0 0 0 0 0,1-1-1 0 0,-1 1 1 0 0,0 0-1 0 0,1 0 1 0 0,-1-1-1 0 0,0 1 1 0 0,1-1 0 0 0,-1 1-1 0 0,0 0 1 0 0,1-1-1 0 0,-1 1 1 0 0,1-1-1 0 0,-1 0 1 0 0,1 1 0 0 0,-1-1-1 0 0,1 1 1 0 0,-1-1-1 0 0,1 0 1 0 0,0 1-1 0 0,-1-1 1 0 0,1 0 0 0 0,-1 0-1 0 0,0-4-1322 0 0,0 1 1 0 0,-1 0-1 0 0,1-1 0 0 0,0-8 0 0 0,-1-6-5814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4:13.994"/>
    </inkml:context>
    <inkml:brush xml:id="br0">
      <inkml:brushProperty name="width" value="0.1" units="cm"/>
      <inkml:brushProperty name="height" value="0.1" units="cm"/>
      <inkml:brushProperty name="color" value="#66CC00"/>
    </inkml:brush>
  </inkml:definitions>
  <inkml:trace contextRef="#ctx0" brushRef="#br0">461 193 2527 0 0,'0'0'13'0'0,"-1"-1"0"0"0,1 1 0 0 0,-1 0 0 0 0,1-1 0 0 0,-1 1 0 0 0,1 0 0 0 0,-1-1 0 0 0,1 1 0 0 0,-1 0 0 0 0,1 0 0 0 0,-1-1 0 0 0,0 1 0 0 0,1 0 0 0 0,-1 0 0 0 0,1 0 0 0 0,-1 0 0 0 0,1 0 0 0 0,-1 0 0 0 0,0 0 0 0 0,1 0 0 0 0,-2 0 0 0 0,-19 0-119 0 0,16 0 101 0 0,-5 0-56 0 0,1-1 1 0 0,-1-1-1 0 0,-10-2 1 0 0,13 2 435 0 0,0 1 1 0 0,0-1-1 0 0,-1 1 0 0 0,1 1 1 0 0,0-1-1 0 0,0 1 1 0 0,-9 1-1 0 0,-3 2 1313 0 0,29-4-1349 0 0,-3-1-118 0 0,1 0 1 0 0,-1-1-1 0 0,0 0 0 0 0,0 0 1 0 0,6-5-1 0 0,12-4 215 0 0,-9 5-181 0 0,129-50 1047 0 0,-124 51-1178 0 0,1 0 1 0 0,0 2 0 0 0,0 0 0 0 0,0 1 0 0 0,23 1-1 0 0,155-3 436 0 0,-182 5-474 0 0,0 1-1 0 0,34 7 0 0 0,-46-7-57 0 0,1 0 0 0 0,-1 1-1 0 0,0 0 1 0 0,1 0-1 0 0,-1 1 1 0 0,0 0 0 0 0,0 0-1 0 0,-1 0 1 0 0,1 0 0 0 0,6 7-1 0 0,-10-9 2 0 0,-1 0 0 0 0,1 0 0 0 0,0 0 0 0 0,0 0-1 0 0,-1 0 1 0 0,1 0 0 0 0,0 0 0 0 0,0-1 0 0 0,3 1-1 0 0,-3-2 188 0 0,-14-3-80 0 0,-6-2 38 0 0,0 2 0 0 0,-1 0-1 0 0,1 1 1 0 0,-29-1-1 0 0,-76 7-104 0 0,61 0-35 0 0,-56-3 57 0 0,-129-17-1 0 0,229 15-90 0 0,-1 1 0 0 0,1 1 0 0 0,-1 0 0 0 0,1 1 0 0 0,-1 1 0 0 0,-29 8 0 0 0,47-10 0 0 0,0 0 0 0 0,-1 0 0 0 0,1 1 0 0 0,0-1 0 0 0,0 0 0 0 0,0 1 0 0 0,0-1 0 0 0,0 1 0 0 0,0-1 0 0 0,0 1 0 0 0,0 0 0 0 0,1-1 0 0 0,-1 1 0 0 0,-2 1 0 0 0,4-1 0 0 0,-1-1 0 0 0,0 1 0 0 0,1-1 0 0 0,-1 1 0 0 0,0-1 0 0 0,1 0 0 0 0,-1 1 0 0 0,0-1 0 0 0,1 1 0 0 0,-1-1 0 0 0,1 0 0 0 0,-1 0 0 0 0,1 1 0 0 0,-1-1 0 0 0,1 0 0 0 0,-1 0 0 0 0,1 0 0 0 0,-1 1 0 0 0,1-1 0 0 0,-1 0 0 0 0,1 0 0 0 0,-1 0 0 0 0,1 0 0 0 0,-1 0 0 0 0,1 0 0 0 0,-1 0 0 0 0,1 0 0 0 0,-1 0 0 0 0,2 0 0 0 0,56 2 278 0 0,0-1-1 0 0,1-4 0 0 0,71-11 1 0 0,50-16-37 0 0,24-3-184 0 0,-107 25-35 0 0,0 3-1 0 0,117 11 0 0 0,-146 0 22 0 0,274 27 538 0 0,-118-17-218 0 0,-62-6-254 0 0,-122-9-96 0 0,1-1 0 0 0,-1-2 0 0 0,1-1-1 0 0,64-15 1 0 0,-77 13 3 0 0,0 2 0 0 0,1 1 0 0 0,43 2 0 0 0,-37 2-16 0 0,-1 1 0 0 0,0 2 0 0 0,-1 2 0 0 0,37 11 0 0 0,-46-12 0 0 0,1-1 0 0 0,-1-1 0 0 0,1-1 0 0 0,0-2 0 0 0,0 0 0 0 0,25-3 0 0 0,3 1 0 0 0,81-2 547 0 0,60 0 149 0 0,-23 18-1441 0 0,-80-5 559 0 0,45-3 287 0 0,45 5 54 0 0,25 6 114 0 0,-47-5-68 0 0,-49-2-71 0 0,-94-10-131 0 0,159 6 66 0 0,-158-6-67 0 0,-14 0 9 0 0,0-1 0 0 0,0 1 0 0 0,0-1 0 0 0,0 0 0 0 0,0 0 0 0 0,0 0 0 0 0,0-1 0 0 0,0 1 0 0 0,0-1 0 0 0,4 0 0 0 0,-43 3 110 0 0,14-1-63 0 0,-91 6 20 0 0,-3 1 0 0 0,52-4-30 0 0,-38 1-40 0 0,-121 13 66 0 0,83-4-70 0 0,34-5 0 0 0,68-6 5 0 0,1-1 0 0 0,-69-6 0 0 0,-73-25 44 0 0,124 20-27 0 0,0 2-1 0 0,-57 0 1 0 0,-111 9 29 0 0,210-2-39 0 0,-134-5-12 0 0,25 0 0 0 0,-133 22-803 0 0,163-8 1173 0 0,-112-2-1 0 0,51-21-304 0 0,61 4-66 0 0,34 4 1 0 0,16 1 0 0 0,1 2 0 0 0,-50 2 0 0 0,59 3 0 0 0,-48 4 0 0 0,-93-5 0 0 0,3-25 0 0 0,115 15 0 0 0,5 1 0 0 0,0 3 0 0 0,0 2 0 0 0,0 2 0 0 0,-82 9 0 0 0,103-5 0 0 0,-81 10 0 0 0,-168 42 0 0 0,254-48 17 0 0,1 2 1 0 0,0 0-1 0 0,0 2 0 0 0,-33 20 0 0 0,-10 16-1176 0 0,2 6-3430 0 0,11-6-1189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11.432"/>
    </inkml:context>
    <inkml:brush xml:id="br0">
      <inkml:brushProperty name="width" value="0.1" units="cm"/>
      <inkml:brushProperty name="height" value="0.1" units="cm"/>
      <inkml:brushProperty name="color" value="#E71224"/>
    </inkml:brush>
  </inkml:definitions>
  <inkml:trace contextRef="#ctx0" brushRef="#br0">1592 7 655 0 0,'0'0'4'0'0,"-1"0"-1"0"0,1 0 0 0 0,0 0 0 0 0,0 0 0 0 0,0 0 0 0 0,0 0 0 0 0,0 0 0 0 0,0 0 0 0 0,0 0 0 0 0,-1 0 0 0 0,1 0 0 0 0,0 0 1 0 0,0 0-1 0 0,0 0 0 0 0,0-1 0 0 0,0 1 0 0 0,0 0 0 0 0,0 0 0 0 0,-1 0 0 0 0,1 0 0 0 0,0 0 0 0 0,0 0 0 0 0,0 0 0 0 0,0 0 0 0 0,0 0 1 0 0,0 0-1 0 0,0 0 0 0 0,0-1 0 0 0,0 1 0 0 0,0 0 0 0 0,0 0 0 0 0,0 0 0 0 0,0 0 0 0 0,-1 0 0 0 0,1 0 0 0 0,0-5 1894 0 0,-6 5-1158 0 0,-7 5-206 0 0,-8 9-112 0 0,17-12-413 0 0,1 0-1 0 0,0 0 1 0 0,-1 0 0 0 0,1 0-1 0 0,-5 6 1 0 0,1-1 81 0 0,-1 0 1 0 0,0 0-1 0 0,0-1 0 0 0,0 0 1 0 0,-1-1-1 0 0,0 0 0 0 0,0 0 1 0 0,0 0-1 0 0,-1-1 0 0 0,1-1 1 0 0,-1 0-1 0 0,0 0 0 0 0,-18 2 0 0 0,-11-1 595 0 0,1-1-1 0 0,-54-3 0 0 0,38-1-586 0 0,-7 1 456 0 0,1-3-1 0 0,0-2 0 0 0,0-3 0 0 0,-106-28 1 0 0,121 23-176 0 0,0 1 0 0 0,0 3 1 0 0,-1 1-1 0 0,-84-2 0 0 0,85 11-387 0 0,1 2 0 0 0,1 1 1 0 0,-1 3-1 0 0,-60 16 0 0 0,-11 18-3683 0 0,70-21-53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4:18.200"/>
    </inkml:context>
    <inkml:brush xml:id="br0">
      <inkml:brushProperty name="width" value="0.1" units="cm"/>
      <inkml:brushProperty name="height" value="0.1" units="cm"/>
      <inkml:brushProperty name="color" value="#66CC00"/>
    </inkml:brush>
  </inkml:definitions>
  <inkml:trace contextRef="#ctx0" brushRef="#br0">1 164 2271 0 0,'11'-7'1472'0'0,"24"-8"267"0"0,-24 9-1308 0 0,1 1 1 0 0,-1 0 0 0 0,1 1 0 0 0,0 1-1 0 0,0 0 1 0 0,0 0 0 0 0,24-1-1 0 0,51 10 344 0 0,-63-3-574 0 0,0-1-1 0 0,47-2 0 0 0,25-5 676 0 0,15-1-120 0 0,7-3-434 0 0,14-2 220 0 0,14-1 82 0 0,-12 3-361 0 0,2 0-104 0 0,-16-11 55 0 0,140-18 361 0 0,-234 37-537 0 0,1 2 0 0 0,0 0 0 0 0,42 8 0 0 0,-15-1-9 0 0,41 9-29 0 0,-19-12 35 0 0,-7 0-6 0 0,-32-5-29 0 0,-30 0 0 0 0,0 0 0 0 0,1 0 0 0 0,-1 1 0 0 0,11 1 0 0 0,42 10 27 0 0,102 5 0 0 0,-30-12 207 0 0,-107-3-158 0 0,46 8 1 0 0,-2 0 5 0 0,-27-8-39 0 0,0-1-1 0 0,78-8 1 0 0,135-9 296 0 0,-238 16-310 0 0,261 3 293 0 0,-231-1-300 0 0,180-7 110 0 0,-164 2-93 0 0,-60 3-40 0 0,15 0 15 0 0,1-1 1 0 0,-1-1-1 0 0,1 0 0 0 0,-1-1 1 0 0,23-8-1 0 0,-21 8 31 0 0,-17 2-36 0 0,1 1 0 0 0,-1 0 1 0 0,0-1-1 0 0,1 0 0 0 0,-1 1 0 0 0,0-1 0 0 0,0-1 1 0 0,5-1-1 0 0,-60-6 306 0 0,2 8-287 0 0,-1 3 0 0 0,1 2 1 0 0,0 3-1 0 0,1 1 1 0 0,-75 24-1 0 0,89-24-20 0 0,-1-1-1 0 0,-53 4 1 0 0,-74-5 32 0 0,22-1-23 0 0,-22 7 4 0 0,-305 6 86 0 0,366-18-107 0 0,-107 14 0 0 0,126-7 0 0 0,-433-6 408 0 0,225-5 114 0 0,29 0-36 0 0,222 4-686 0 0,0 2 0 0 0,0 1 0 0 0,0 2 0 0 0,1 1 0 0 0,-1 3 0 0 0,-38 13 0 0 0,-88 45-993 0 0,109-41-54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0:12.012"/>
    </inkml:context>
    <inkml:brush xml:id="br0">
      <inkml:brushProperty name="width" value="0.1" units="cm"/>
      <inkml:brushProperty name="height" value="0.1" units="cm"/>
      <inkml:brushProperty name="color" value="#66CC00"/>
    </inkml:brush>
  </inkml:definitions>
  <inkml:trace contextRef="#ctx0" brushRef="#br0">0 206 4687 0 0,'45'-17'443'0'0,"-13"4"248"0"0,39-9-1 0 0,-43 15-252 0 0,14-4 165 0 0,0 1-1 0 0,1 2 1 0 0,79-4-1 0 0,-23 16-76 0 0,46-2 135 0 0,53-30 707 0 0,-9 2-120 0 0,-123 23-822 0 0,81 8 1 0 0,67 16-46 0 0,-144-13-226 0 0,144 5 364 0 0,62 9-78 0 0,-222-15-332 0 0,1-2-1 0 0,78-3 0 0 0,108-23 170 0 0,-180 16-99 0 0,0 2-1 0 0,0 3 1 0 0,102 14 0 0 0,-63-4-115 0 0,200-5 0 0 0,112-2 10 0 0,-107-14-21 0 0,-191 2-42 0 0,128 3 59 0 0,61-4 48 0 0,-266 6-251 0 0,346-21 2116 0 0,41 1-3408 0 0,-326 15 1380 0 0,238 7 45 0 0,-158 6 0 0 0,-176-4 0 0 0,464-11 0 0 0,-362 6 56 0 0,103-12 28 0 0,-161 11-26 0 0,-1 2 0 0 0,58 3 0 0 0,93 13 18 0 0,-142-8-74 0 0,-47-4-2 0 0,300 11 0 0 0,349 1 0 0 0,-152-4 7 0 0,-345-9 50 0 0,117-14-57 0 0,-46 2 0 0 0,-189 11 0 0 0,10 1 0 0 0,82 6 0 0 0,-38 4-16 0 0,34 4 59 0 0,-110-10-119 0 0,-1 1 0 0 0,0 0 0 0 0,-1 2 0 0 0,33 14 0 0 0,-41-15-657 0 0,0 1 1 0 0,0 0-1 0 0,11 10 0 0 0,-10-8-1859 0 0,9 7-2684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0:14.161"/>
    </inkml:context>
    <inkml:brush xml:id="br0">
      <inkml:brushProperty name="width" value="0.1" units="cm"/>
      <inkml:brushProperty name="height" value="0.1" units="cm"/>
      <inkml:brushProperty name="color" value="#66CC00"/>
    </inkml:brush>
  </inkml:definitions>
  <inkml:trace contextRef="#ctx0" brushRef="#br0">36 149 455 0 0,'0'-1'246'0'0,"-1"-1"-1"0"0,1 1 0 0 0,-1 0 1 0 0,1-1-1 0 0,-1 1 0 0 0,0 0 0 0 0,0-1 1 0 0,0 1-1 0 0,0 0 0 0 0,0 0 1 0 0,0 0-1 0 0,0 0 0 0 0,0 0 0 0 0,0 0 1 0 0,-1 0-1 0 0,1 0 0 0 0,0 0 1 0 0,-1 0-1 0 0,1 1 0 0 0,0-1 0 0 0,-1 0 1 0 0,1 1-1 0 0,-1 0 0 0 0,1-1 1 0 0,-1 1-1 0 0,1 0 0 0 0,-1 0 0 0 0,-2-1 1 0 0,20 3 1381 0 0,27 7 1 0 0,-11-1-1374 0 0,11-2-19 0 0,-1-2 0 0 0,71-3 0 0 0,-73-1-107 0 0,143-6 638 0 0,-98 3-372 0 0,125 2 229 0 0,-103 2-464 0 0,72 0-31 0 0,259-10 714 0 0,25 21-724 0 0,-253-12-108 0 0,-120-4-10 0 0,127-2 0 0 0,22 12 62 0 0,-3 1 15 0 0,-33-18-10 0 0,-2 0-17 0 0,-51 8 46 0 0,243-37 0 0 0,5 6 3002 0 0,-294 28-5574 0 0,-72 4 2467 0 0,364-30 1664 0 0,-301 24-1859 0 0,118 4-1 0 0,94 21-926 0 0,-243-13 1075 0 0,32 4 56 0 0,116 23 0 0 0,-142-20 0 0 0,83 4 0 0 0,-144-15 0 0 0,118 6 16 0 0,-53-4 8 0 0,113 18 0 0 0,104 24 40 0 0,-97-38-64 0 0,-95-5 0 0 0,159 13 82 0 0,-78-3-36 0 0,20-12-15 0 0,8 0 2 0 0,-155 4-31 0 0,399 3 71 0 0,-319-10 619 0 0,228 20 0 0 0,-281-13-1219 0 0,151-13 1 0 0,-99 1 496 0 0,115 13 78 0 0,-153 0-8 0 0,100-7 0 0 0,-49-7 3 0 0,-1 7 0 0 0,149 16-1 0 0,-241-10-42 0 0,94-7 1 0 0,51-18 101 0 0,-169 19-69 0 0,33-7 140 0 0,-36 5-80 0 0,1 1 0 0 0,-1 1-1 0 0,30 1 1 0 0,-50 2-108 0 0,0 1 0 0 0,0-1 0 0 0,0 1 0 0 0,0 0 0 0 0,-1 1-1 0 0,1-1 1 0 0,-1 1 0 0 0,1 0 0 0 0,-1 0 0 0 0,1 0 0 0 0,-1 1 0 0 0,0-1-1 0 0,0 1 1 0 0,0 0 0 0 0,0 1 0 0 0,3 2 0 0 0,6 10-176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0:25.240"/>
    </inkml:context>
    <inkml:brush xml:id="br0">
      <inkml:brushProperty name="width" value="0.1" units="cm"/>
      <inkml:brushProperty name="height" value="0.1" units="cm"/>
      <inkml:brushProperty name="color" value="#66CC00"/>
    </inkml:brush>
  </inkml:definitions>
  <inkml:trace contextRef="#ctx0" brushRef="#br0">0 0 455 0 0,'12'39'624'0'0,"1"23"-760"0"0,-20-82 8 0 0,1 8 64 0 0,7 45 64 0 0,8-12 0 0 0,-5-16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0:32.878"/>
    </inkml:context>
    <inkml:brush xml:id="br0">
      <inkml:brushProperty name="width" value="0.1" units="cm"/>
      <inkml:brushProperty name="height" value="0.1" units="cm"/>
      <inkml:brushProperty name="color" value="#66CC00"/>
    </inkml:brush>
  </inkml:definitions>
  <inkml:trace contextRef="#ctx0" brushRef="#br0">1 19 2327 0 0,'5'-8'0'0'0,"-3"3"96"0"0,2 1-24 0 0,-2 2 0 0 0,0 2-72 0 0,-1 0 0 0 0,1 0 0 0 0,2 0 0 0 0,2 2 0 0 0,1 0 0 0 0,0 0 72 0 0,3 2-72 0 0,-5 1 0 0 0,1-1 0 0 0,-4 0 0 0 0,0-3 0 0 0,1 5-72 0 0,-1-2-56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0:36.259"/>
    </inkml:context>
    <inkml:brush xml:id="br0">
      <inkml:brushProperty name="width" value="0.1" units="cm"/>
      <inkml:brushProperty name="height" value="0.1" units="cm"/>
      <inkml:brushProperty name="color" value="#66CC00"/>
    </inkml:brush>
  </inkml:definitions>
  <inkml:trace contextRef="#ctx0" brushRef="#br0">0 75 3279 0 0,'12'-11'263'0'0,"-11"9"-256"0"0,0 1 0 0 0,0 0 0 0 0,0 0 0 0 0,0-1 0 0 0,0 1 0 0 0,1 0 0 0 0,-1 0 0 0 0,0 0 0 0 0,1 0 1 0 0,-1 0-1 0 0,1 1 0 0 0,-1-1 0 0 0,1 0 0 0 0,-1 1 0 0 0,1-1 0 0 0,0 1 0 0 0,-1-1 0 0 0,1 1 0 0 0,3-1 0 0 0,-1 2 28 0 0,1-1 0 0 0,0-1 0 0 0,-1 1 0 0 0,1-1 0 0 0,0 0-1 0 0,5-1 1 0 0,13-2-3 0 0,217-1 1622 0 0,-151 6-612 0 0,-70-1-827 0 0,76-1 636 0 0,0 4-1 0 0,107 18 1 0 0,-141-12-651 0 0,1-2 0 0 0,109-3 0 0 0,123-26 228 0 0,-227 18-365 0 0,0 4 1 0 0,97 12-1 0 0,68 1 56 0 0,-116-16-91 0 0,321 4 211 0 0,13-4-33 0 0,-165-6-28 0 0,112-14 2 0 0,-58 1-51 0 0,-190 17-131 0 0,97-1 15 0 0,-71 3 40 0 0,67 0 11 0 0,311 27-64 0 0,-213-14 54 0 0,-220-8-44 0 0,13 2-10 0 0,141 23 0 0 0,-205-19 85 0 0,1-3 0 0 0,0-2 1 0 0,-1-4-1 0 0,112-16 0 0 0,-117 8 247 0 0,1 3 0 0 0,80 2 0 0 0,-126 5-284 0 0,-6-1-5 0 0,-1 0 0 0 0,18 4 1 0 0,-27-4-40 0 0,-1 1 1 0 0,1-1-1 0 0,-1 1 1 0 0,0 0-1 0 0,1 0 1 0 0,-1 0-1 0 0,0 0 1 0 0,1 0-1 0 0,-1 0 1 0 0,0 1-1 0 0,0-1 1 0 0,0 1-1 0 0,0-1 0 0 0,0 1 1 0 0,-1 0-1 0 0,1 0 1 0 0,2 4-1 0 0,0 3-84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0:38.018"/>
    </inkml:context>
    <inkml:brush xml:id="br0">
      <inkml:brushProperty name="width" value="0.1" units="cm"/>
      <inkml:brushProperty name="height" value="0.1" units="cm"/>
      <inkml:brushProperty name="color" value="#66CC00"/>
    </inkml:brush>
  </inkml:definitions>
  <inkml:trace contextRef="#ctx0" brushRef="#br0">1 132 2815 0 0,'6'4'650'0'0,"1"0"0"0"0,-1 0 0 0 0,10 4 0 0 0,1-2 133 0 0,25 5 0 0 0,-12-4-261 0 0,20 8 59 0 0,-20-6-340 0 0,1-1 0 0 0,48 7 0 0 0,-74-15-231 0 0,99 6 500 0 0,-41-9-74 0 0,89-15 0 0 0,-31 3 27 0 0,-36 6-190 0 0,-40 5-59 0 0,56 2-1 0 0,35-3 70 0 0,-67-3-225 0 0,116-16 150 0 0,-139 18-142 0 0,73-1 0 0 0,48 11 117 0 0,-128-2-167 0 0,161 7 176 0 0,75-12-77 0 0,-244 2-113 0 0,262-19 126 0 0,-111 9-39 0 0,60 0 68 0 0,102 14-83 0 0,-124-10-74 0 0,-133 2 32 0 0,96 6 0 0 0,86 20 32 0 0,-224-19-43 0 0,0-1 0 0 0,74-7 1 0 0,87-26 42 0 0,-203 32-64 0 0,82-11 108 0 0,171 2 0 0 0,33-3 58 0 0,-157-2 167 0 0,201 3 0 0 0,-247 12 98 0 0,146-18 0 0 0,-228 16-441 0 0,0 1 1 0 0,0 0-1 0 0,0 0 1 0 0,0 0 0 0 0,0 0-1 0 0,0 0 1 0 0,0 1 0 0 0,0 0-1 0 0,0 0 1 0 0,0 0-1 0 0,0 0 1 0 0,0 1 0 0 0,0-1-1 0 0,0 1 1 0 0,-1 0 0 0 0,1 0-1 0 0,-1 1 1 0 0,1-1-1 0 0,-1 1 1 0 0,0-1 0 0 0,0 1-1 0 0,0 0 1 0 0,-1 0 0 0 0,1 1-1 0 0,-1-1 1 0 0,1 0-1 0 0,-1 1 1 0 0,0 0 0 0 0,1 3-1 0 0,5 8-494 0 0,3 0-36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0:40.498"/>
    </inkml:context>
    <inkml:brush xml:id="br0">
      <inkml:brushProperty name="width" value="0.1" units="cm"/>
      <inkml:brushProperty name="height" value="0.1" units="cm"/>
      <inkml:brushProperty name="color" value="#66CC00"/>
    </inkml:brush>
  </inkml:definitions>
  <inkml:trace contextRef="#ctx0" brushRef="#br0">154 9 3911 0 0,'-6'-2'137'0'0,"5"1"-125"0"0,0 0-1 0 0,-1 0 1 0 0,1 1-1 0 0,0-1 1 0 0,-1 1-1 0 0,1-1 1 0 0,0 1 0 0 0,-1 0-1 0 0,1-1 1 0 0,-1 1-1 0 0,1 0 1 0 0,0 0-1 0 0,-1 0 1 0 0,1 0-1 0 0,-1 0 1 0 0,1 0-1 0 0,-1 1 1 0 0,1-1-1 0 0,0 0 1 0 0,-1 1-1 0 0,1-1 1 0 0,0 1-1 0 0,-1-1 1 0 0,1 1-1 0 0,0 0 1 0 0,-3 1-1 0 0,-9 8-198 0 0,0 1 0 0 0,1 0 0 0 0,-17 20 0 0 0,0 0-2057 0 0,22-26 1966 0 0,7-5 274 0 0,0 0 1 0 0,0 0 0 0 0,0 0 0 0 0,0 0-1 0 0,0 0 1 0 0,0 0 0 0 0,0 1 0 0 0,0-1 0 0 0,-1 0-1 0 0,1 0 1 0 0,0 0 0 0 0,0 0 0 0 0,0 0-1 0 0,0 0 1 0 0,0 0 0 0 0,0 0 0 0 0,-1 0 0 0 0,1 0-1 0 0,0 0 1 0 0,0 0 0 0 0,0 0 0 0 0,0 0 0 0 0,0 0-1 0 0,-1 0 1 0 0,1 0 0 0 0,0 0 0 0 0,0 0-1 0 0,0 0 1 0 0,0 0 0 0 0,0 0 0 0 0,-1 0 0 0 0,1 0-1 0 0,0 0 1 0 0,0 0 0 0 0,0 0 0 0 0,0 0-1 0 0,0 0 1 0 0,0 0 0 0 0,-1 0 0 0 0,1-1 0 0 0,0 1-1 0 0,0 0 1 0 0,0 0 0 0 0,0 0 0 0 0,0 0-1 0 0,0 0 1 0 0,0 0 0 0 0,0 0 0 0 0,0-1 0 0 0,-1 1-1 0 0,1 0 1 0 0,0 0 0 0 0,0 0 0 0 0,0 0-1 0 0,0-2 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1:02.219"/>
    </inkml:context>
    <inkml:brush xml:id="br0">
      <inkml:brushProperty name="width" value="0.1" units="cm"/>
      <inkml:brushProperty name="height" value="0.1" units="cm"/>
      <inkml:brushProperty name="color" value="#66CC00"/>
    </inkml:brush>
  </inkml:definitions>
  <inkml:trace contextRef="#ctx0" brushRef="#br0">341 129 4687 0 0,'5'-3'89'0'0,"0"-1"-1"0"0,-1 1 1 0 0,1 0-1 0 0,1 1 1 0 0,-1-1-1 0 0,0 1 1 0 0,1 0-1 0 0,-1 0 1 0 0,12-1-1 0 0,19-8 502 0 0,-14 2-91 0 0,31-7 0 0 0,12-4 764 0 0,-53 15-1059 0 0,-6 2 18 0 0,1 0 0 0 0,-1 1-1 0 0,1 0 1 0 0,11-2 0 0 0,-15 4-182 0 0,0 0 1 0 0,-1 0 0 0 0,1 0-1 0 0,-1 0 1 0 0,1 0 0 0 0,0 1-1 0 0,-1 0 1 0 0,1-1-1 0 0,-1 1 1 0 0,1 0 0 0 0,-1 0-1 0 0,1 0 1 0 0,-1 1 0 0 0,0-1-1 0 0,5 4 1 0 0,-2-2 64 0 0,1 1 0 0 0,0-1-1 0 0,0 0 1 0 0,0 0 0 0 0,0 0 0 0 0,1-1 0 0 0,-1 0-1 0 0,1 0 1 0 0,6 0 0 0 0,9 1 350 0 0,33 0 0 0 0,-36-3-93 0 0,0 1 1 0 0,30 5-1 0 0,-17-2-79 0 0,-25-4-238 0 0,0 0 0 0 0,-1 1-1 0 0,1 0 1 0 0,11 4 0 0 0,-7-3 18 0 0,-1 0 0 0 0,1 0 1 0 0,-1-1-1 0 0,19 0 0 0 0,129 7 767 0 0,-134-6-803 0 0,-10-1 23 0 0,0-2 0 0 0,0 0 0 0 0,0-1 0 0 0,23-5 0 0 0,-23 4-4 0 0,0 0 0 0 0,0 1 0 0 0,0 1 0 0 0,17 0 0 0 0,2 1 41 0 0,44-4-1 0 0,-45 1-59 0 0,-12 1 18 0 0,26-7-1 0 0,-32 6 17 0 0,0 0 0 0 0,0 1 1 0 0,1 0-1 0 0,20 1 0 0 0,17 5-22 0 0,90 19-1 0 0,-123-20-18 0 0,0 0-1 0 0,1-2 1 0 0,-1 0-1 0 0,0-1 1 0 0,30-4 0 0 0,-23-2 44 0 0,-26 6-62 0 0,0 0 0 0 0,0 0 0 0 0,0 0 0 0 0,0 0 0 0 0,-1 0 0 0 0,1 0 0 0 0,0 0 0 0 0,0 0 0 0 0,0 0 0 0 0,0 0 0 0 0,0 0 0 0 0,0 0 0 0 0,0 0 1 0 0,0 0-1 0 0,0 0 0 0 0,0 0 0 0 0,0 0 0 0 0,0 0 0 0 0,0 0 0 0 0,0 0 0 0 0,-1 0 0 0 0,1 0 0 0 0,0 0 0 0 0,0 0 0 0 0,0 0 0 0 0,0 0 0 0 0,0 0 1 0 0,0 0-1 0 0,0 0 0 0 0,0 0 0 0 0,0 0 0 0 0,0 0 0 0 0,0 0 0 0 0,0 0 0 0 0,0 0 0 0 0,0 0 0 0 0,0 0 0 0 0,0 0 0 0 0,0-1 0 0 0,0 1 1 0 0,0 0-1 0 0,0 0 0 0 0,0 0 0 0 0,0 0 0 0 0,0 0 0 0 0,0 0 0 0 0,0 0 0 0 0,0 0 0 0 0,0 0 0 0 0,0 0 0 0 0,0 0 0 0 0,0 0 0 0 0,0 0 0 0 0,0 0 1 0 0,0-1-1 0 0,0 1 0 0 0,0 0 0 0 0,0 0 0 0 0,0 0 0 0 0,0 0 0 0 0,0 0 0 0 0,0 0 0 0 0,0 0 0 0 0,0 0 0 0 0,0 0 0 0 0,-16-1 118 0 0,-24-2-48 0 0,2-1 0 0 0,-1-2 0 0 0,-57-17 0 0 0,53 13-86 0 0,-9-2 74 0 0,-1 2 0 0 0,0 3 0 0 0,0 2 0 0 0,0 2 0 0 0,-74 6 0 0 0,-1 11-60 0 0,-36 4 0 0 0,87-13 0 0 0,-159 17 0 0 0,22 2 68 0 0,170-23-45 0 0,1-1 0 0 0,-85-13-1 0 0,-107-11 178 0 0,208 23-202 0 0,14 1 26 0 0,1 0 1 0 0,0-1-1 0 0,0-1 1 0 0,-1 0-1 0 0,1 0 1 0 0,0-1-1 0 0,-22-9 1 0 0,29 7 158 0 0,4 3-42 0 0,4 4-96 0 0,6 2-27 0 0,0 0 0 0 0,0-1 1 0 0,1 0-1 0 0,-1 0 0 0 0,1-1 0 0 0,0 0 1 0 0,-1-1-1 0 0,17 1 0 0 0,20 4 119 0 0,42 9 156 0 0,0-3-1 0 0,110-1 1 0 0,20-24-18 0 0,-207 12-254 0 0,77-2 119 0 0,-16 2 0 0 0,106 2 159 0 0,-29 2-60 0 0,207 4 41 0 0,-143-1-162 0 0,-175-4-98 0 0,44 7 1 0 0,-50-4-10 0 0,1-2 0 0 0,40-1 0 0 0,133-12 128 0 0,-142 10-86 0 0,-63 0-47 0 0,-1-1 0 0 0,0 1 1 0 0,1 0-1 0 0,-1 0 0 0 0,1 0 0 0 0,-1 0 0 0 0,0 0 0 0 0,1 0 1 0 0,-1-1-1 0 0,1 1 0 0 0,-1 0 0 0 0,0 0 0 0 0,1-1 0 0 0,-1 1 0 0 0,0 0 1 0 0,0 0-1 0 0,1-1 0 0 0,-1 1 0 0 0,0 0 0 0 0,1-1 0 0 0,-1 1 1 0 0,0 0-1 0 0,0-1 0 0 0,0 1 0 0 0,1-1 0 0 0,-1 1 0 0 0,0 0 0 0 0,0-1 1 0 0,0 1-1 0 0,0-1 0 0 0,0 1 0 0 0,0 0 0 0 0,0-1 0 0 0,0 1 1 0 0,0-1-1 0 0,0 1 0 0 0,0-1 0 0 0,0 1 0 0 0,0 0 0 0 0,0-1 0 0 0,0 1 1 0 0,-1-1-1 0 0,1 1 0 0 0,0 0 0 0 0,0-1 0 0 0,0 1 0 0 0,0 0 1 0 0,-1-1-1 0 0,1 1 0 0 0,0 0 0 0 0,-1-1 0 0 0,-4-2 12 0 0,0 0 0 0 0,-1 1 0 0 0,1 0 0 0 0,-1 0 0 0 0,1 0 0 0 0,-1 0 0 0 0,0 1 0 0 0,0 0 0 0 0,-7 0 0 0 0,-57 0 22 0 0,38 2 8 0 0,-112 6 40 0 0,71-3-92 0 0,38-2 4 0 0,-28 1 0 0 0,-97 16 0 0 0,59 2 10 0 0,-215 45 44 0 0,209-46-27 0 0,-190 9-1 0 0,292-29-24 0 0,-82 6 258 0 0,-149-9 1 0 0,226 1-233 0 0,1 1-1 0 0,-18-8 0 0 0,21 7-11 0 0,0 0 0 0 0,0 0 0 0 0,0 0-1 0 0,-1 1 1 0 0,1 0 0 0 0,-1 0 0 0 0,1 1-1 0 0,-9 0 1 0 0,13 0-18 0 0,1 0 0 0 0,0 1 0 0 0,0-1-1 0 0,0 1 1 0 0,0-1 0 0 0,0 1 0 0 0,0-1-1 0 0,1 1 1 0 0,-1-1 0 0 0,0 1 0 0 0,0 0 0 0 0,0-1-1 0 0,0 1 1 0 0,1 0 0 0 0,-1 0 0 0 0,0 0 0 0 0,1 0-1 0 0,-1 0 1 0 0,0 1 0 0 0,-8 22-648 0 0,7-17 27 0 0,-7 20-4584 0 0,-2 6-1757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1:05.689"/>
    </inkml:context>
    <inkml:brush xml:id="br0">
      <inkml:brushProperty name="width" value="0.1" units="cm"/>
      <inkml:brushProperty name="height" value="0.1" units="cm"/>
      <inkml:brushProperty name="color" value="#E71224"/>
    </inkml:brush>
  </inkml:definitions>
  <inkml:trace contextRef="#ctx0" brushRef="#br0">1397 56 1839 0 0,'0'-1'77'0'0,"1"0"0"0"0,0 1 0 0 0,-1-1 0 0 0,1 0-1 0 0,0 0 1 0 0,-1 0 0 0 0,1 1 0 0 0,-1-1 0 0 0,0 0-1 0 0,1 0 1 0 0,-1 0 0 0 0,1 0 0 0 0,-1 0-1 0 0,0 0 1 0 0,0 0 0 0 0,0 0 0 0 0,0 0 0 0 0,0 0-1 0 0,1 0 1 0 0,-2 0 0 0 0,1 0 0 0 0,0 0-1 0 0,0 0 1 0 0,0 0 0 0 0,0 0 0 0 0,-1 0 0 0 0,1 0-1 0 0,0 1 1 0 0,-1-1 0 0 0,1 0 0 0 0,-2-2 0 0 0,1 2 209 0 0,0-1 1 0 0,-1 0 0 0 0,1 1-1 0 0,-1-1 1 0 0,0 1 0 0 0,1-1-1 0 0,-1 1 1 0 0,0 0 0 0 0,0-1-1 0 0,0 1 1 0 0,0 0 0 0 0,0 0-1 0 0,-3 0 1 0 0,-1-1-151 0 0,0 1 0 0 0,0 0-1 0 0,0 0 1 0 0,0 1 0 0 0,-1 0 0 0 0,1 0 0 0 0,-8 1 0 0 0,-48 11 263 0 0,21-4-249 0 0,-106 10 276 0 0,-2-1 329 0 0,39-2-499 0 0,-63 11-64 0 0,104-12 76 0 0,-1-2 0 0 0,0-4 0 0 0,-79-1 0 0 0,120-9 263 0 0,-57-10 0 0 0,-1 0 565 0 0,87 12-1096 0 0,-24-1 141 0 0,23 1-126 0 0,0 0 0 0 0,0 0 0 0 0,0 0 0 0 0,0 1-1 0 0,0-1 1 0 0,0 0 0 0 0,0 0 0 0 0,0 1-1 0 0,0-1 1 0 0,0 0 0 0 0,0 1 0 0 0,0-1 0 0 0,0 1-1 0 0,0-1 1 0 0,0 1 0 0 0,0 0 0 0 0,0-1-1 0 0,1 1 1 0 0,-2 1 0 0 0,2-2-11 0 0,0 0-1 0 0,0 1 1 0 0,0-1 0 0 0,1 0-1 0 0,-1 1 1 0 0,0-1 0 0 0,0 1-1 0 0,0-1 1 0 0,1 0 0 0 0,-1 0 0 0 0,0 1-1 0 0,0-1 1 0 0,1 0 0 0 0,-1 1-1 0 0,0-1 1 0 0,1 0 0 0 0,-1 0-1 0 0,0 1 1 0 0,1-1 0 0 0,-1 0-1 0 0,0 0 1 0 0,1 0 0 0 0,-1 0 0 0 0,1 0-1 0 0,-1 1 1 0 0,0-1 0 0 0,1 0-1 0 0,-1 0 1 0 0,1 0 0 0 0,-1 0-1 0 0,0 0 1 0 0,1 0 0 0 0,15 2 119 0 0,68 9 2527 0 0,20 2-1670 0 0,10-3-2419 0 0,85 2 2768 0 0,47-23-1832 0 0,75 2 77 0 0,-254 12 535 0 0,343 22 218 0 0,-310-13-234 0 0,38 4 98 0 0,-113-15-44 0 0,0-1 0 0 0,1-1 0 0 0,34-5 0 0 0,-54 5-83 0 0,0 0 0 0 0,0-1 0 0 0,0 0 0 0 0,0 1 0 0 0,0-2 0 0 0,0 1 0 0 0,0-1 0 0 0,7-4 0 0 0,-15 6-37 0 0,0 0 0 0 0,1 0 0 0 0,-1 0 0 0 0,0 0 1 0 0,0 1-1 0 0,0-1 0 0 0,0 1 0 0 0,0-1 0 0 0,0 1 0 0 0,-3 0 1 0 0,-120-25 135 0 0,0 1-60 0 0,-138 8-26 0 0,-46-5 38 0 0,258 13-115 0 0,-21-2 0 0 0,-95-3 0 0 0,131 15 0 0 0,1 1 0 0 0,-1 2 0 0 0,1 2 0 0 0,-48 14 0 0 0,73-17 7 0 0,12-2 20 0 0,18-2 17 0 0,-11 0-58 0 0,131-8 142 0 0,157 27-128 0 0,-149-7 32 0 0,224-9 0 0 0,-212-6 17 0 0,63-4 30 0 0,-202 3-84 0 0,-20 4 7 0 0,0 0 1 0 0,0 0 0 0 0,-1 0-1 0 0,1-1 1 0 0,0 1 0 0 0,-1 0-1 0 0,1 0 1 0 0,0-1 0 0 0,-1 1-1 0 0,1 0 1 0 0,-1-1 0 0 0,1 1-1 0 0,0-1 1 0 0,-1 1 0 0 0,1-1-1 0 0,-1 1 1 0 0,1-1 0 0 0,-1 0-1 0 0,0 1 1 0 0,1-1 0 0 0,-1 1-1 0 0,1-1 1 0 0,-1 0 0 0 0,0 1 0 0 0,1-2-1 0 0,-2 1 2 0 0,1 1 0 0 0,0-1 0 0 0,-1 1-1 0 0,1 0 1 0 0,0-1 0 0 0,-1 1 0 0 0,1-1 0 0 0,-1 1-1 0 0,1 0 1 0 0,0-1 0 0 0,-1 1 0 0 0,1 0 0 0 0,-1-1 0 0 0,0 1-1 0 0,1 0 1 0 0,-1 0 0 0 0,1 0 0 0 0,-1 0 0 0 0,1-1-1 0 0,-1 1 1 0 0,1 0 0 0 0,-1 0 0 0 0,-1 0 0 0 0,-17-2 32 0 0,17 2-28 0 0,-171-28 34 0 0,114 16-31 0 0,-80-6 0 0 0,82 17 23 0 0,-78 8 0 0 0,-57 17-40 0 0,43-4 8 0 0,-477 59 116 0 0,541-71-150 0 0,-91-4 0 0 0,28-2 1667 0 0,132-2-1612 0 0,3 1-288 0 0,0 0-1 0 0,1-1 0 0 0,-1-1 1 0 0,-17-2-1 0 0,30 3 266 0 0,0 0 1 0 0,0 0-1 0 0,0 0 0 0 0,0 0 0 0 0,0 0 0 0 0,0 0 1 0 0,0 0-1 0 0,0 0 0 0 0,0 0 0 0 0,0 0 0 0 0,-1 0 1 0 0,1 0-1 0 0,0 0 0 0 0,0 0 0 0 0,0-1 0 0 0,0 1 0 0 0,0 0 1 0 0,0 0-1 0 0,0 0 0 0 0,0 0 0 0 0,0 0 0 0 0,0 0 1 0 0,0 0-1 0 0,0 0 0 0 0,-1 0 0 0 0,1 0 0 0 0,0 0 1 0 0,0 0-1 0 0,0 0 0 0 0,0-1 0 0 0,0 1 0 0 0,0 0 1 0 0,0 0-1 0 0,0 0 0 0 0,0 0 0 0 0,0 0 0 0 0,0 0 1 0 0,0 0-1 0 0,0 0 0 0 0,0 0 0 0 0,0 0 0 0 0,0-1 1 0 0,0 1-1 0 0,0 0 0 0 0,0 0 0 0 0,0 0 0 0 0,0 0 1 0 0,0 0-1 0 0,0 0 0 0 0,0 0 0 0 0,0 0 0 0 0,0 0 1 0 0,1 0-1 0 0,-1-1 0 0 0,0 1 0 0 0,0 0 0 0 0,0 0 1 0 0,0 0-1 0 0,0 0 0 0 0,0 0 0 0 0,0 0 0 0 0,0 0 0 0 0,0 0 1 0 0,9-6 26 0 0,11-2 13 0 0,11-1-25 0 0,0 2-1 0 0,1 2 1 0 0,0 1 0 0 0,35 0-1 0 0,129 10 41 0 0,139 0-55 0 0,-238-6 0 0 0,-12 4 498 0 0,128 23 1 0 0,-35-3-1395 0 0,-131-20 854 0 0,84-4-1 0 0,-65-1 43 0 0,-43 1 0 0 0,0 0 0 0 0,0-2 0 0 0,23-4 0 0 0,-45 6 0 0 0,1-1 1 0 0,-1 1-1 0 0,0 0 0 0 0,1-1 0 0 0,-1 1 1 0 0,1-1-1 0 0,-1 1 0 0 0,0-1 0 0 0,1 0 1 0 0,-1 0-1 0 0,0 1 0 0 0,0-1 0 0 0,2-2 1 0 0,-3 3 1 0 0,1-1 1 0 0,-1 1-1 0 0,0 0 0 0 0,0-1 1 0 0,0 1-1 0 0,0-1 1 0 0,0 1-1 0 0,1-1 1 0 0,-1 1-1 0 0,0 0 1 0 0,0-1-1 0 0,0 1 0 0 0,0-1 1 0 0,0 1-1 0 0,0 0 1 0 0,0-1-1 0 0,-1 1 1 0 0,1-1-1 0 0,0 1 1 0 0,0-1-1 0 0,0 1 0 0 0,0 0 1 0 0,0-1-1 0 0,-1 1 1 0 0,1 0-1 0 0,0-1 1 0 0,0 1-1 0 0,-1 0 0 0 0,1-1 1 0 0,-2-1 2 0 0,-1 0 0 0 0,1 0 0 0 0,0 0 1 0 0,-1 1-1 0 0,1-1 0 0 0,-1 1 0 0 0,1 0 0 0 0,-1 0 0 0 0,1 0 1 0 0,-1 0-1 0 0,0 0 0 0 0,-4-1 0 0 0,-5 1 191 0 0,-1 0 0 0 0,0 1 0 0 0,1 0-1 0 0,-1 1 1 0 0,1 0 0 0 0,-23 5 0 0 0,-72 26-36 0 0,-20 17-2641 0 0,2 7-5150 0 0,52-23 2724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12.076"/>
    </inkml:context>
    <inkml:brush xml:id="br0">
      <inkml:brushProperty name="width" value="0.1" units="cm"/>
      <inkml:brushProperty name="height" value="0.1" units="cm"/>
      <inkml:brushProperty name="color" value="#E71224"/>
    </inkml:brush>
  </inkml:definitions>
  <inkml:trace contextRef="#ctx0" brushRef="#br0">1128 230 1375 0 0,'-11'-4'295'0'0,"0"0"0"0"0,0 0 0 0 0,-10-7 0 0 0,-15-6 2031 0 0,19 10-1951 0 0,-305-113 3765 0 0,268 104-3906 0 0,-2 2 1 0 0,1 2-1 0 0,-2 3 0 0 0,-59-2 0 0 0,84 11-444 0 0,0 2 0 0 0,0 1 0 0 0,1 1 0 0 0,-1 2 0 0 0,1 2 0 0 0,0 0 0 0 0,1 2 0 0 0,-43 20 0 0 0,36-13-2980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5:56.454"/>
    </inkml:context>
    <inkml:brush xml:id="br0">
      <inkml:brushProperty name="width" value="0.1" units="cm"/>
      <inkml:brushProperty name="height" value="0.1" units="cm"/>
      <inkml:brushProperty name="color" value="#E71224"/>
    </inkml:brush>
  </inkml:definitions>
  <inkml:trace contextRef="#ctx0" brushRef="#br0">0 31 5095 0 0,'14'-22'3584'0'0,"-11"19"-3404"0"0,-2 3-3 0 0,0-1 0 0 0,0 0 1 0 0,-1 1-1 0 0,1-1 0 0 0,0 1 0 0 0,0-1 0 0 0,0 1 0 0 0,0 0 0 0 0,0-1 1 0 0,0 1-1 0 0,0 0 0 0 0,0-1 0 0 0,1 1 0 0 0,-1 0-59 0 0,0 1-1 0 0,0-1 0 0 0,-1 1 1 0 0,1-1-1 0 0,0 1 1 0 0,-1 0-1 0 0,1-1 0 0 0,0 1 1 0 0,-1 0-1 0 0,1-1 1 0 0,-1 1-1 0 0,1 0 0 0 0,-1 0 1 0 0,1-1-1 0 0,-1 1 1 0 0,0 0-1 0 0,1 0 0 0 0,-1 0 1 0 0,1 1-1 0 0,17 45 1853 0 0,-14-33-1693 0 0,1 0-1 0 0,1 0 0 0 0,0 0 0 0 0,1-1 1 0 0,1 0-1 0 0,12 17 0 0 0,-2-7 162 0 0,-2 0 0 0 0,0 1-1 0 0,-2 1 1 0 0,-1 1 0 0 0,-1 0-1 0 0,16 49 1 0 0,-14-37-23 0 0,-7-22-172 0 0,-2 1-1 0 0,0 0 0 0 0,5 25 0 0 0,1 36 358 0 0,-8-58-480 0 0,0 0 0 0 0,1-1 0 0 0,2 1 0 0 0,11 29 1 0 0,-9-28 2 0 0,-1 0 1 0 0,-1 0 0 0 0,5 33 0 0 0,-9-25 96 0 0,-1-1 0 0 0,-6 54 0 0 0,-17 55 272 0 0,16-102-364 0 0,-23 74 317 0 0,21-86-271 0 0,1 1 1 0 0,1 0-1 0 0,1 0 1 0 0,-3 47-1 0 0,8-67-144 0 0,0 1 0 0 0,0-1 0 0 0,-1 0 0 0 0,1 0 0 0 0,-1 0 0 0 0,0 1 0 0 0,-1-1 0 0 0,1 0 0 0 0,-1 0 0 0 0,1-1 0 0 0,-1 1 0 0 0,-4 5 0 0 0,1-2 60 0 0,0-1 1 0 0,-1 0-1 0 0,0 0 0 0 0,-1 0 0 0 0,-8 5 0 0 0,-30 30 209 0 0,20-17-187 0 0,9-11-57 0 0,-18 19 194 0 0,31-29-233 0 0,0 0 0 0 0,1 0-1 0 0,0 0 1 0 0,-1 0 0 0 0,1 0-1 0 0,1 1 1 0 0,-1-1 0 0 0,0 1-1 0 0,-1 4 1 0 0,3-4-72 0 0,0 0 0 0 0,0 0 1 0 0,0 0-1 0 0,1 0 0 0 0,-1 0 0 0 0,1 0 1 0 0,0 0-1 0 0,3 7 0 0 0,2 15-786 0 0,-5-6-603 0 0,-2 0-54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5:57.595"/>
    </inkml:context>
    <inkml:brush xml:id="br0">
      <inkml:brushProperty name="width" value="0.1" units="cm"/>
      <inkml:brushProperty name="height" value="0.1" units="cm"/>
      <inkml:brushProperty name="color" value="#E71224"/>
    </inkml:brush>
  </inkml:definitions>
  <inkml:trace contextRef="#ctx0" brushRef="#br0">669 63 919 0 0,'-12'-7'490'0'0,"-20"-15"-1"0"0,10 6 4174 0 0,18 14-4218 0 0,1 0 1 0 0,-1 0 0 0 0,0 0-1 0 0,0 0 1 0 0,0 0-1 0 0,0 1 1 0 0,0 0 0 0 0,0 0-1 0 0,0 0 1 0 0,-8 0-1 0 0,8 1-330 0 0,-1 0-1 0 0,1 1 0 0 0,-1-1 0 0 0,1 1 0 0 0,-1 0 0 0 0,1 1 0 0 0,-1-1 1 0 0,1 1-1 0 0,0 0 0 0 0,0 0 0 0 0,0 0 0 0 0,0 0 0 0 0,0 1 0 0 0,1-1 0 0 0,-6 5 1 0 0,-3 4 223 0 0,1 1 1 0 0,0-1-1 0 0,1 2 1 0 0,-12 17 0 0 0,-29 57 1382 0 0,25-39-853 0 0,-53 79 380 0 0,-28 52 14 0 0,94-153-1123 0 0,2-1 1 0 0,1 1 0 0 0,1 1 0 0 0,1 0-1 0 0,-7 41 1 0 0,-61 705 961 0 0,70-675-419 0 0,3-1-1 0 0,14 130 0 0 0,52 124-62 0 0,-57-334-512 0 0,-1 0 0 0 0,2 0 0 0 0,0 0-1 0 0,1-1 1 0 0,1 0 0 0 0,1-1 0 0 0,0 0 0 0 0,1 0-1 0 0,14 15 1 0 0,-24-30-92 0 0,0 1 0 0 0,-1 0 0 0 0,1-1 0 0 0,0 1-1 0 0,0 0 1 0 0,-1-1 0 0 0,1 1 0 0 0,-1 0 0 0 0,1 0 0 0 0,-1 0 0 0 0,1 0-1 0 0,-1 0 1 0 0,1 0 0 0 0,-1-1 0 0 0,0 1 0 0 0,0 0 0 0 0,1 0 0 0 0,-1 0-1 0 0,0 0 1 0 0,0 0 0 0 0,0 0 0 0 0,0 0 0 0 0,0 0 0 0 0,0 0 0 0 0,0 0-1 0 0,0 0 1 0 0,-1 0 0 0 0,1 0 0 0 0,0 0 0 0 0,-1 0 0 0 0,1 0 0 0 0,0 0-1 0 0,-1 0 1 0 0,1 0 0 0 0,-1 0 0 0 0,0-1 0 0 0,1 1 0 0 0,-1 0 0 0 0,0 0-1 0 0,1-1 1 0 0,-2 2 0 0 0,0 1-84 0 0,1-1-1 0 0,0 1 0 0 0,0 0 1 0 0,0-1-1 0 0,0 1 1 0 0,1 0-1 0 0,-1 0 1 0 0,1 0-1 0 0,-1 0 1 0 0,1 0-1 0 0,0 0 1 0 0,0-1-1 0 0,1 6 0 0 0,-1 14-2337 0 0,-4-1-3344 0 0,-1 1-1685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4:21.613"/>
    </inkml:context>
    <inkml:brush xml:id="br0">
      <inkml:brushProperty name="width" value="0.1" units="cm"/>
      <inkml:brushProperty name="height" value="0.1" units="cm"/>
      <inkml:brushProperty name="color" value="#E71224"/>
    </inkml:brush>
  </inkml:definitions>
  <inkml:trace contextRef="#ctx0" brushRef="#br0">0 132 1375 0 0,'24'-22'128'0'0,"4"-2"-128"0"0,4 2 0 0 0,-2 3 0 0 0,3 0 264 0 0,-5 6 32 0 0,-8 6 8 0 0,-7 3 0 0 0,-2 4-200 0 0,0-2-40 0 0,10 2 0 0 0,14 0-64 0 0,11 4 88 0 0,6-2-88 0 0,2 2 80 0 0,-4 1-1304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4:23.265"/>
    </inkml:context>
    <inkml:brush xml:id="br0">
      <inkml:brushProperty name="width" value="0.1" units="cm"/>
      <inkml:brushProperty name="height" value="0.1" units="cm"/>
      <inkml:brushProperty name="color" value="#E71224"/>
    </inkml:brush>
  </inkml:definitions>
  <inkml:trace contextRef="#ctx0" brushRef="#br0">0 48 143 0 0,'8'-13'0'0'0,"-3"6"0"0"0,1-1 0 0 0,-4 3 0 0 0,0 5 0 0 0,0-2 168 0 0,-1 0 24 0 0,3 0 8 0 0,2-1 0 0 0,1-1-136 0 0,-1 2-64 0 0,-1 4 0 0 0,-3 0 64 0 0,2 0-64 0 0,-2 1 0 0 0,0 3 0 0 0,-1-2 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4:32.877"/>
    </inkml:context>
    <inkml:brush xml:id="br0">
      <inkml:brushProperty name="width" value="0.1" units="cm"/>
      <inkml:brushProperty name="height" value="0.1" units="cm"/>
      <inkml:brushProperty name="color" value="#E71224"/>
    </inkml:brush>
  </inkml:definitions>
  <inkml:trace contextRef="#ctx0" brushRef="#br0">8 1 431 0 0,'-3'0'0'0'0,"1"1"0"0"0,0 3 0 0 0,2 0 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4:47.651"/>
    </inkml:context>
    <inkml:brush xml:id="br0">
      <inkml:brushProperty name="width" value="0.1" units="cm"/>
      <inkml:brushProperty name="height" value="0.1" units="cm"/>
      <inkml:brushProperty name="color" value="#E71224"/>
    </inkml:brush>
  </inkml:definitions>
  <inkml:trace contextRef="#ctx0" brushRef="#br0">1 125 919 0 0,'41'-6'87'0'0,"0"2"-1"0"0,1 2 0 0 0,60 5 0 0 0,-27 0-31 0 0,65-2-42 0 0,254 9 46 0 0,164-8-555 0 0,-281 4 396 0 0,-47 1 56 0 0,-51-12 44 0 0,133 0 0 0 0,149 2 0 0 0,-89 4 0 0 0,-97 3 0 0 0,642-36 0 0 0,-429 15 0 0 0,-251 12 0 0 0,50 0 0 0 0,128-4 0 0 0,138-4 0 0 0,-332 11 0 0 0,68 7 0 0 0,123-6 0 0 0,-336-4 3 0 0,462-24 188 0 0,-370 18 339 0 0,32-1 275 0 0,-149 11-580 0 0,97 13 0 0 0,-124-9-172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5:00.193"/>
    </inkml:context>
    <inkml:brush xml:id="br0">
      <inkml:brushProperty name="width" value="0.1" units="cm"/>
      <inkml:brushProperty name="height" value="0.1" units="cm"/>
      <inkml:brushProperty name="color" value="#E71224"/>
    </inkml:brush>
  </inkml:definitions>
  <inkml:trace contextRef="#ctx0" brushRef="#br0">1142 244 4775 0 0,'-4'-1'496'0'0,"3"0"-354"0"0,2-3 1507 0 0,9 4-352 0 0,3 4-677 0 0,-9-4-443 0 0,-1 1 0 0 0,1 0 0 0 0,0 0 0 0 0,-1 0 0 0 0,1 1 0 0 0,-1-1-1 0 0,1 1 1 0 0,-1 0 0 0 0,0 0 0 0 0,1 0 0 0 0,3 3 0 0 0,6 27 392 0 0,-13-31-545 0 0,1 0 0 0 0,0 0-1 0 0,0 0 1 0 0,0-1 0 0 0,0 1-1 0 0,-1 0 1 0 0,1 0 0 0 0,0-1-1 0 0,0 1 1 0 0,0-1 0 0 0,0 1-1 0 0,1-1 1 0 0,-1 1 0 0 0,0-1-1 0 0,0 1 1 0 0,0-1 0 0 0,0 0-1 0 0,0 0 1 0 0,2 0 0 0 0,26-1 194 0 0,-26 0-200 0 0,0 0 0 0 0,1 1 0 0 0,-1-1 1 0 0,0 1-1 0 0,1 0 0 0 0,-1 0 0 0 0,0 1 0 0 0,1-1 0 0 0,-1 1 0 0 0,7 1 0 0 0,-2 3 94 0 0,-1 0 1 0 0,14 10-1 0 0,-14-9 11 0 0,0-1 0 0 0,15 9 1 0 0,68 36 470 0 0,-86-48-560 0 0,-1 1-1 0 0,1-1 1 0 0,-1 1 0 0 0,0 0-1 0 0,0 0 1 0 0,0 0-1 0 0,-1 0 1 0 0,1 0-1 0 0,-1 1 1 0 0,0-1 0 0 0,0 1-1 0 0,3 6 1 0 0,0 2 43 0 0,-1 0 1 0 0,3 23 0 0 0,-5-26-53 0 0,-1 0 0 0 0,2 0 1 0 0,-1-1-1 0 0,1 1 0 0 0,0 0 1 0 0,1-1-1 0 0,7 13 0 0 0,12 8 32 0 0,-17-21-18 0 0,0-1 0 0 0,0 1 0 0 0,0 0 0 0 0,-1 0 0 0 0,0 1 0 0 0,-1 0 0 0 0,0-1 0 0 0,5 17 0 0 0,29 100 521 0 0,-1-4-416 0 0,-36-115-127 0 0,2 2 46 0 0,-2 1 0 0 0,1 0-1 0 0,-1-1 1 0 0,0 1 0 0 0,0 0 0 0 0,-2 10-1 0 0,1-13 13 0 0,0-1 0 0 0,0 1 0 0 0,1 0 0 0 0,0 0 0 0 0,1 7-1 0 0,0-7-31 0 0,-1 1-1 0 0,0-1 0 0 0,0 0 0 0 0,-1 12 0 0 0,-1-6 22 0 0,-1 1 0 0 0,-1-1 0 0 0,1 0 0 0 0,-2 0-1 0 0,0-1 1 0 0,0 1 0 0 0,-7 12 0 0 0,1-3-26 0 0,1 1 1 0 0,1 0-1 0 0,1 0 1 0 0,-4 25-1 0 0,-9 92-37 0 0,10-60 3 0 0,6-23 45 0 0,3-36-9 0 0,-7 35-1 0 0,3-6-10 0 0,4-38-17 0 0,0 1-1 0 0,-5 21 1 0 0,-12 63-12 0 0,3-17 0 0 0,9-42 16 0 0,5-29-10 0 0,0 0 0 0 0,0 0 0 0 0,-1 0 0 0 0,0 0 0 0 0,-1 0 0 0 0,0 0 0 0 0,-4 8 0 0 0,-18 29 58 0 0,-25 60 0 0 0,43-83-64 0 0,0 0 0 0 0,-4 29 0 0 0,-4 13 0 0 0,6-30 0 0 0,5-15 0 0 0,-12 30 0 0 0,9-30 0 0 0,1 0 0 0 0,-3 21 0 0 0,5-24 0 0 0,0 1 0 0 0,0-1 0 0 0,-12 26 0 0 0,12-33 0 0 0,0 1 0 0 0,1 0 0 0 0,-3 16 0 0 0,-2 8 0 0 0,-8 41 0 0 0,5-18 0 0 0,-19 67 0 0 0,17-84 13 0 0,-1 0 0 0 0,-2-1 0 0 0,-2-1-1 0 0,-27 44 1 0 0,2-6-2 0 0,35-58 1 0 0,0 1 0 0 0,-7 23 0 0 0,9-21-3 0 0,-14 28-1 0 0,6-21 24 0 0,-19 28 0 0 0,26-46-21 0 0,0 0 0 0 0,-1-1-1 0 0,-1 0 1 0 0,1 0 0 0 0,-19 14-1 0 0,21-18-3 0 0,-1 0-1 0 0,1 0 0 0 0,0 1 1 0 0,0 0-1 0 0,0 1 1 0 0,1-1-1 0 0,0 1 0 0 0,1 0 1 0 0,-7 13-1 0 0,4-6-6 0 0,-1-1 0 0 0,-17 23 0 0 0,0-1 0 0 0,-1 6 0 0 0,-55 65 0 0 0,68-92 0 0 0,-1 0 0 0 0,0-1 0 0 0,-1 0 0 0 0,-29 18 0 0 0,18-15-5 0 0,10-7 39 0 0,-31 23 1 0 0,-1 11-35 0 0,31-30 0 0 0,0 0 0 0 0,-31 15 0 0 0,45-26 0 0 0,-28 20 0 0 0,25-17 0 0 0,-1 0 0 0 0,0 0 0 0 0,0-1 0 0 0,-10 5 0 0 0,1 6 0 0 0,10-11-1 0 0,2 1 13 0 0,39-22 169 0 0,21-17-181 0 0,-8 4 0 0 0,-36 23 2 0 0,-1 1-1 0 0,0-1 1 0 0,0-1-1 0 0,0 0 1 0 0,-1 0-1 0 0,12-13 1 0 0,96-113 51 0 0,-68 73-21 0 0,58-93 0 0 0,-69 93 7 0 0,17-29 50 0 0,-12 25-76 0 0,-1 4 38 0 0,51-116 131 0 0,-33 53 165 0 0,5-5-134 0 0,-42 88-143 0 0,-2-1 1 0 0,-1-2 0 0 0,23-70-1 0 0,-32 82-35 0 0,1 1-1 0 0,33-55 1 0 0,-27 53 9 0 0,28-69 0 0 0,27-104 322 0 0,-52 138-330 0 0,-15 46-10 0 0,0-1-1 0 0,2 1 1 0 0,13-25-1 0 0,9-8 7 0 0,29-73 0 0 0,-37 60 0 0 0,24-109 0 0 0,-38 128 24 0 0,2-59 0 0 0,-7 62-29 0 0,-2-149 136 0 0,-4 97-145 0 0,10-148 46 0 0,-18-7-64 0 0,8 221 2 0 0,-12-96 33 0 0,10 105-28 0 0,-1 1 0 0 0,-1 0-1 0 0,-15-35 1 0 0,7 22-14 0 0,7 18 19 0 0,0 0 0 0 0,0 1 0 0 0,-2 0 0 0 0,0 1-1 0 0,-19-26 1 0 0,-56-44-12 0 0,72 72 0 0 0,-17-25 0 0 0,24 31 5 0 0,0-1 1 0 0,0 1-1 0 0,-1 0 0 0 0,0 0 1 0 0,0 1-1 0 0,-1 0 0 0 0,0 0 1 0 0,0 0-1 0 0,0 1 0 0 0,-1 0 1 0 0,-10-5-1 0 0,-160-57-5 0 0,167 64 0 0 0,0 0 0 0 0,0 0 0 0 0,0 1 0 0 0,0 1 0 0 0,-1 0 0 0 0,1 1 0 0 0,0 0 0 0 0,-15 2 0 0 0,-13-1 0 0 0,15 3 0 0 0,24-4-1 0 0,0 0 0 0 0,0 0 1 0 0,0 0-1 0 0,0 0 0 0 0,0 0 0 0 0,0 0 0 0 0,1 0 0 0 0,-1 1 0 0 0,0-1 1 0 0,0 0-1 0 0,0 0 0 0 0,0 0 0 0 0,0 0 0 0 0,0 0 0 0 0,0 0 0 0 0,0 0 1 0 0,0 0-1 0 0,0 0 0 0 0,0 1 0 0 0,0-1 0 0 0,0 0 0 0 0,0 0 0 0 0,0 0 1 0 0,0 0-1 0 0,0 0 0 0 0,0 0 0 0 0,0 0 0 0 0,0 0 0 0 0,0 1 0 0 0,0-1 1 0 0,0 0-1 0 0,0 0 0 0 0,0 0 0 0 0,0 0 0 0 0,0 0 0 0 0,0 0 0 0 0,0 0 1 0 0,-1 0-1 0 0,1 0 0 0 0,0 0 0 0 0,0 0 0 0 0,0 1 0 0 0,0-1 0 0 0,0 0 1 0 0,0 0-1 0 0,0 0 0 0 0,0 0 0 0 0,0 0 0 0 0,0 0 0 0 0,0 0 0 0 0,-1 0 1 0 0,1 0-1 0 0,0 0 0 0 0,0 0 0 0 0,0 0 0 0 0,0 0 0 0 0,0 0 0 0 0,0 0 1 0 0,0 0-1 0 0,0 0 0 0 0,-1 0 0 0 0,1 0 0 0 0,0 0 0 0 0,0 0 0 0 0,13 9-41 0 0,-10-7 38 0 0,1 0 0 0 0,-1-1 1 0 0,1 1-1 0 0,0-1 0 0 0,0 1 1 0 0,-1-1-1 0 0,6 0 0 0 0,8-1 4 0 0,0 1 0 0 0,0 0 0 0 0,0 1 0 0 0,0 1 0 0 0,0 0 0 0 0,0 2 0 0 0,-1 0 0 0 0,0 0 0 0 0,0 2 0 0 0,30 16 0 0 0,-30-13-10 0 0,0 2-1 0 0,20 19 0 0 0,-29-24 7 0 0,0 1-1 0 0,-1-1 0 0 0,0 1 1 0 0,-1 0-1 0 0,1 1 1 0 0,6 15-1 0 0,3 13 5 0 0,-2 1 0 0 0,-1 0 0 0 0,-3 0 0 0 0,6 43 0 0 0,9 161 0 0 0,-24-235 0 0 0,6 86 0 0 0,13 136 0 0 0,-11-145 0 0 0,-3 0 0 0 0,-8 109 0 0 0,-20 114 0 0 0,8-140 0 0 0,6-73 0 0 0,-36 153 0 0 0,7-48 0 0 0,18-75 0 0 0,10-50 0 0 0,4-35 0 0 0,-1-1 0 0 0,-3 1 0 0 0,0-1 0 0 0,-3-1 0 0 0,-19 41 0 0 0,-19 44 0 0 0,33-75 0 0 0,-25 45 0 0 0,-47 94 0 0 0,-18 29 0 0 0,60-144 24 0 0,34-52-14 0 0,0 0 0 0 0,2 1 0 0 0,-11 23 0 0 0,5-7 5 0 0,-43 64 0 0 0,2-3 19 0 0,14-30-5 0 0,13-21 6 0 0,22-31-35 0 0,-1 0 0 0 0,-1 0 0 0 0,0-1 0 0 0,-1-1 0 0 0,0 0 0 0 0,-1-1 0 0 0,-27 19 0 0 0,1 0 0 0 0,30-23 0 0 0,0 0 0 0 0,0 0 0 0 0,0-1 0 0 0,-14 7 0 0 0,-50 21 0 0 0,-57 19 182 0 0,120-49-176 0 0,-9 3-4 0 0,-36 23 0 0 0,43-25-2 0 0,11-5 0 0 0,0 0 0 0 0,0 0 0 0 0,0 0 0 0 0,0 1 0 0 0,0-1 0 0 0,0 0 0 0 0,0 1 0 0 0,0-1 0 0 0,-2 4 0 0 0,-19 17 0 0 0,10-11 0 0 0,11-10 9 0 0,1 0-1 0 0,0 0 1 0 0,0 0-1 0 0,-1 0 0 0 0,1 0 1 0 0,-1-1-1 0 0,1 1 1 0 0,0-1-1 0 0,-1 1 1 0 0,1-1-1 0 0,-1 1 1 0 0,1-1-1 0 0,-1 0 0 0 0,0 0 1 0 0,1 0-1 0 0,-1 0 1 0 0,1 0-1 0 0,-1 0 1 0 0,1 0-1 0 0,-1 0 1 0 0,1-1-1 0 0,-1 1 0 0 0,-2-1 1 0 0,-10-1 44 0 0,9 2-42 0 0,0 1-1 0 0,0 0 1 0 0,1 0 0 0 0,-1 1-1 0 0,-5 1 1 0 0,8-3-11 0 0,0-1 0 0 0,2 1 0 0 0,0 0 0 0 0,0-1 0 0 0,0 1 0 0 0,0 0 0 0 0,0-1 0 0 0,0 1 0 0 0,0 0 0 0 0,0 0 0 0 0,0-1 0 0 0,0 1 0 0 0,0 0 0 0 0,0-1 0 0 0,0 1 0 0 0,0 0 0 0 0,0-1 0 0 0,0 1 0 0 0,0 0 0 0 0,0 0 0 0 0,1-1 0 0 0,-1 1 0 0 0,0 0 0 0 0,0 0 0 0 0,0-1 0 0 0,1 1 0 0 0,-1 0 0 0 0,0 0 0 0 0,0-1 0 0 0,0 1 0 0 0,1 0 0 0 0,-1 0 0 0 0,0 0 0 0 0,0 0 0 0 0,1-1 0 0 0,0 1 0 0 0,12-11 0 0 0,-10 9 0 0 0,6-8 0 0 0,-9 9 0 0 0,0-1 0 0 0,1 0 0 0 0,0 0 0 0 0,-1 0 11 0 0,24-5-752 0 0,-20 6 470 0 0,0 0 0 0 0,-1 0 0 0 0,1 0 0 0 0,-1 0 1 0 0,0-1-1 0 0,1 0 0 0 0,-1 1 0 0 0,0-1 0 0 0,5-4 1 0 0,5-6-1764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5:02.574"/>
    </inkml:context>
    <inkml:brush xml:id="br0">
      <inkml:brushProperty name="width" value="0.1" units="cm"/>
      <inkml:brushProperty name="height" value="0.1" units="cm"/>
      <inkml:brushProperty name="color" value="#E71224"/>
    </inkml:brush>
  </inkml:definitions>
  <inkml:trace contextRef="#ctx0" brushRef="#br0">287 23 3911 0 0,'3'-22'1960'0'0,"0"22"-1680"0"0,-1 0 0 0 0,1 0 0 0 0,0 0 0 0 0,-1 0 0 0 0,1 1 0 0 0,-1-1 0 0 0,1 1 0 0 0,-1 0 0 0 0,1-1 0 0 0,2 2 0 0 0,20 8 756 0 0,-11-5-566 0 0,0 1 1 0 0,14 7-1 0 0,-24-10-369 0 0,1 0-1 0 0,-1 0 1 0 0,1 0 0 0 0,-1 1-1 0 0,0 0 1 0 0,0 0 0 0 0,-1 0-1 0 0,1 0 1 0 0,3 7 0 0 0,-2-5 100 0 0,0 0 0 0 0,0 0 0 0 0,1 0 0 0 0,0-1 0 0 0,0 1 1 0 0,0-1-1 0 0,10 5 0 0 0,-10-6-57 0 0,1 0 0 0 0,-1 1-1 0 0,0 0 1 0 0,0 0 0 0 0,-1 1 0 0 0,0-1 0 0 0,9 12 0 0 0,-12-11-72 0 0,1-1 1 0 0,-1 1 0 0 0,0 0 0 0 0,0 0 0 0 0,-1 0 0 0 0,1 0 0 0 0,0 10 0 0 0,0 45 438 0 0,-2-53-496 0 0,-4 39 114 0 0,12 57 329 0 0,15 24-245 0 0,-19-96-188 0 0,-2-19-10 0 0,-1 0 1 0 0,1 1-1 0 0,-2-1 0 0 0,0 1 1 0 0,-3 24-1 0 0,2-32-7 0 0,0 0-1 0 0,1-1 1 0 0,0 1-1 0 0,1 7 1 0 0,-1 16 18 0 0,-1-8 16 0 0,1 1 0 0 0,2 24-1 0 0,0-27-24 0 0,-1 0 0 0 0,-1 0 0 0 0,-4 26-1 0 0,-9 18 166 0 0,12-56-175 0 0,0-2 8 0 0,0 1 0 0 0,-1-1 0 0 0,1 1 0 0 0,-1-1 0 0 0,0 0 0 0 0,0 1 0 0 0,-1-1 0 0 0,0 0 0 0 0,0 0 0 0 0,0-1 0 0 0,0 1 0 0 0,-5 4 0 0 0,-21 23 128 0 0,24-26-107 0 0,0 0-1 0 0,0-1 0 0 0,-1 1 1 0 0,-7 6-1 0 0,-6 2 119 0 0,-20 22 0 0 0,4-4 8 0 0,-46 30-24 0 0,60-45-48 0 0,0 0 0 0 0,-25 29 0 0 0,18-16-20 0 0,-16 11 122 0 0,23-22 1 0 0,1 0-1 0 0,-30 38 1 0 0,42-46-122 0 0,4-5 9 0 0,0 1-1 0 0,-1-1 1 0 0,-6 6 0 0 0,10-10-59 0 0,-1-1 0 0 0,0 0 1 0 0,1 1-1 0 0,-1-1 1 0 0,0 0-1 0 0,0 0 1 0 0,0 0-1 0 0,0 0 1 0 0,0 0-1 0 0,0-1 1 0 0,0 1-1 0 0,0 0 0 0 0,0-1 1 0 0,0 0-1 0 0,-5 1 1 0 0,7-1-22 0 0,0 0 0 0 0,0 0 0 0 0,0 0 0 0 0,0 0 0 0 0,0 0 0 0 0,-1 0 0 0 0,1 0 0 0 0,0 0 0 0 0,0 0 0 0 0,0 0 0 0 0,0-1 0 0 0,0 1 0 0 0,0 0 0 0 0,0 0 0 0 0,-1 0 0 0 0,1 0 0 0 0,0 0 0 0 0,0 0 0 0 0,0 0 0 0 0,0 0 0 0 0,0 0 0 0 0,0-1 0 0 0,0 1 0 0 0,0 0 0 0 0,0 0 0 0 0,0 0 0 0 0,-1 0 0 0 0,1 0 0 0 0,0 0 0 0 0,0-1-1 0 0,0 1 1 0 0,0 0 0 0 0,0 0 0 0 0,0 0 0 0 0,0 0 0 0 0,0 0 0 0 0,0 0 0 0 0,0-1 0 0 0,0 1 0 0 0,0 0 0 0 0,0 0 0 0 0,0 0 0 0 0,0 0 0 0 0,1-1 0 0 0,2-9-38 0 0,8-7-303 0 0,3-5-1970 0 0,-6 11 927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5:03.762"/>
    </inkml:context>
    <inkml:brush xml:id="br0">
      <inkml:brushProperty name="width" value="0.1" units="cm"/>
      <inkml:brushProperty name="height" value="0.1" units="cm"/>
      <inkml:brushProperty name="color" value="#E71224"/>
    </inkml:brush>
  </inkml:definitions>
  <inkml:trace contextRef="#ctx0" brushRef="#br0">39 2 5063 0 0,'-2'0'238'0'0,"-1"-1"-1"0"0,0 1 0 0 0,0 0 1 0 0,0 0-1 0 0,0-1 0 0 0,0 2 1 0 0,1-1-1 0 0,-1 0 0 0 0,0 1 1 0 0,0-1-1 0 0,-4 3 0 0 0,39 2 1602 0 0,-18-2-1371 0 0,1 0 1 0 0,26 9-1 0 0,-24-6-102 0 0,27 5-1 0 0,-38-9-255 0 0,1-1-1 0 0,-1 1 1 0 0,1 0 0 0 0,-1 1 0 0 0,0 0-1 0 0,0 0 1 0 0,9 6 0 0 0,35 30 1064 0 0,-35-26-853 0 0,-11-10-243 0 0,0-1-1 0 0,0 1 0 0 0,0-1 1 0 0,0 0-1 0 0,8 3 0 0 0,15 7 95 0 0,-14-3-65 0 0,-1 1 1 0 0,17 19-1 0 0,-1-3 70 0 0,-17-14-72 0 0,0 0-1 0 0,-1 0 1 0 0,0 1 0 0 0,7 14-1 0 0,-7-12 29 0 0,0 0-1 0 0,23 24 0 0 0,-29-34-110 0 0,1 1-1 0 0,0 0 1 0 0,-1 0 0 0 0,0 0 0 0 0,-1 0-1 0 0,1 0 1 0 0,-1 1 0 0 0,-1 0 0 0 0,1-1-1 0 0,-1 1 1 0 0,0 0 0 0 0,1 10 0 0 0,15 170 1124 0 0,-15-166-1124 0 0,1-1 0 0 0,1 1 0 0 0,14 37 0 0 0,33 56-37 0 0,-31-69 22 0 0,-15-34 10 0 0,1 0 1 0 0,0 0-1 0 0,1 0 0 0 0,0-1 0 0 0,16 16 1 0 0,3 4 6 0 0,-19-21 32 0 0,0 1-1 0 0,-1 0 1 0 0,0 0-1 0 0,0 1 1 0 0,-2 0-1 0 0,1 0 1 0 0,4 15-1 0 0,-2-4 40 0 0,4 21 42 0 0,-6-12-94 0 0,3 14 52 0 0,-2 0 1 0 0,1 58 0 0 0,-6-66-84 0 0,-1-25 19 0 0,-1 0 0 0 0,0 0 0 0 0,0 1-1 0 0,-3 12 1 0 0,-45 164 592 0 0,29-123-314 0 0,16-53-286 0 0,0 1-1 0 0,0-1 0 0 0,1 1 1 0 0,0 23-1 0 0,2-31-356 0 0,0 0 0 0 0,0 0 1 0 0,-1 0-1 0 0,0 0 0 0 0,0 0 0 0 0,-3 6 0 0 0,3-9-48 0 0,0 0-1 0 0,0 0 1 0 0,-1 0 0 0 0,0 0-1 0 0,0-1 1 0 0,1 1 0 0 0,-1 0-1 0 0,-1-1 1 0 0,1 0-1 0 0,0 1 1 0 0,-1-1 0 0 0,-4 3-1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5:05.506"/>
    </inkml:context>
    <inkml:brush xml:id="br0">
      <inkml:brushProperty name="width" value="0.1" units="cm"/>
      <inkml:brushProperty name="height" value="0.1" units="cm"/>
      <inkml:brushProperty name="color" value="#E71224"/>
    </inkml:brush>
  </inkml:definitions>
  <inkml:trace contextRef="#ctx0" brushRef="#br0">33 42 455 0 0,'-11'1'596'0'0,"10"-1"-412"0"0,0 1-1 0 0,0-1 1 0 0,0 0-1 0 0,0 0 1 0 0,-1 0-1 0 0,1 0 1 0 0,0 0 0 0 0,0 0-1 0 0,0 0 1 0 0,0-1-1 0 0,0 1 1 0 0,0 0 0 0 0,0 0-1 0 0,0-1 1 0 0,-1 1-1 0 0,1-1 1 0 0,-1 0-1 0 0,2 0-120 0 0,0 1-1 0 0,0-1 0 0 0,0 1 0 0 0,0-1 0 0 0,0 1 1 0 0,0-1-1 0 0,0 1 0 0 0,1-1 0 0 0,-1 1 0 0 0,0 0 0 0 0,0-1 1 0 0,0 1-1 0 0,1-1 0 0 0,-1 1 0 0 0,0-1 0 0 0,0 1 0 0 0,1 0 1 0 0,-1-1-1 0 0,0 1 0 0 0,1 0 0 0 0,-1-1 0 0 0,0 1 1 0 0,1 0-1 0 0,-1 0 0 0 0,1-1 0 0 0,-1 1 0 0 0,1 0 0 0 0,-1 0 1 0 0,0 0-1 0 0,1-1 0 0 0,0 1 0 0 0,16-10 736 0 0,-8 6-491 0 0,1 1 1 0 0,0 0-1 0 0,-1 1 0 0 0,1 0 0 0 0,0 0 0 0 0,0 1 0 0 0,0 0 0 0 0,1 1 0 0 0,-1 0 0 0 0,0 1 0 0 0,0 0 0 0 0,0 1 0 0 0,0-1 1 0 0,-1 2-1 0 0,1 0 0 0 0,0 0 0 0 0,-1 1 0 0 0,18 9 0 0 0,-3 0 271 0 0,-2 1 0 0 0,25 20-1 0 0,-6-4-49 0 0,21 20-8 0 0,60 76 156 0 0,-97-98-544 0 0,-6-8-51 0 0,6 6 32 0 0,-1 1-1 0 0,-1 1 1 0 0,-1 1 0 0 0,22 41-1 0 0,-26-30 123 0 0,18 59 0 0 0,-23-57-85 0 0,27 55 0 0 0,-25-66-95 0 0,-2 1 1 0 0,-1 0 0 0 0,10 44-1 0 0,-13-21 48 0 0,-7-38-38 0 0,1 0 0 0 0,9 31 0 0 0,24 41 154 0 0,9 24-94 0 0,-3 46 27 0 0,-31-71 272 0 0,-5-69-396 0 0,-1 0 1 0 0,0 1 0 0 0,-2 0 0 0 0,0-1 0 0 0,-2 1 0 0 0,0 25 0 0 0,-4-29 8 0 0,0 0 0 0 0,-1 1 0 0 0,0-1 0 0 0,-2-1 0 0 0,-7 17 0 0 0,6-15-5 0 0,0 1 0 0 0,1-1 1 0 0,0 1-1 0 0,2 0 1 0 0,-3 21-1 0 0,3 4-32 0 0,3-32 34 0 0,0 1-1 0 0,-1 0 0 0 0,-4 14 1 0 0,-3 14 54 0 0,-24 185 253 0 0,30-204-242 0 0,-1 0 1 0 0,-1 1-1 0 0,-13 31 0 0 0,15-48-85 0 0,0-1-1 0 0,-1 1 0 0 0,0-1 1 0 0,0 0-1 0 0,0 0 0 0 0,0 0 1 0 0,0 0-1 0 0,-1-1 0 0 0,0 0 1 0 0,-5 4-1 0 0,-15 10 32 0 0,18-10-42 0 0,1 0-1 0 0,-11 13 1 0 0,-11 13-92 0 0,21-27-68 0 0,6-4 57 0 0,0-1 1 0 0,0 0 0 0 0,0 0-1 0 0,0 1 1 0 0,-1-1-1 0 0,1 0 1 0 0,0 0-1 0 0,-1 0 1 0 0,1-1-1 0 0,-1 1 1 0 0,1 0-1 0 0,-1 0 1 0 0,1-1-1 0 0,-1 1 1 0 0,1-1-1 0 0,-3 1 1 0 0,-3-2-1508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13.321"/>
    </inkml:context>
    <inkml:brush xml:id="br0">
      <inkml:brushProperty name="width" value="0.1" units="cm"/>
      <inkml:brushProperty name="height" value="0.1" units="cm"/>
      <inkml:brushProperty name="color" value="#E71224"/>
    </inkml:brush>
  </inkml:definitions>
  <inkml:trace contextRef="#ctx0" brushRef="#br0">1870 50 1375 0 0,'0'-2'189'0'0,"0"1"-1"0"0,0-1 1 0 0,0 0-1 0 0,0 1 1 0 0,-1-1-1 0 0,1 1 0 0 0,0-1 1 0 0,-1 0-1 0 0,1 1 1 0 0,-1-1-1 0 0,0 1 0 0 0,1-1 1 0 0,-1 1-1 0 0,0-1 1 0 0,-2-2-1 0 0,2 4-146 0 0,1-1 0 0 0,-1 1 0 0 0,0 0 0 0 0,0-1 0 0 0,0 1 0 0 0,1 0 0 0 0,-1 0-1 0 0,0 0 1 0 0,0-1 0 0 0,0 1 0 0 0,0 0 0 0 0,0 0 0 0 0,1 0 0 0 0,-1 0 0 0 0,0 0 0 0 0,0 1 0 0 0,0-1 0 0 0,0 0 0 0 0,0 0 0 0 0,1 0-1 0 0,-1 1 1 0 0,0-1 0 0 0,0 1 0 0 0,1-1 0 0 0,-1 0 0 0 0,0 1 0 0 0,0-1 0 0 0,1 1 0 0 0,-1-1 0 0 0,0 1 0 0 0,1 0 0 0 0,-1-1-1 0 0,0 2 1 0 0,-2 0-61 0 0,1 0 0 0 0,-1 0 0 0 0,0-1 0 0 0,0 1 0 0 0,-1-1 0 0 0,1 1 0 0 0,0-1 0 0 0,0 0 0 0 0,-1 0 0 0 0,1-1 0 0 0,0 1 0 0 0,-1-1 0 0 0,-6 1 0 0 0,-4-2 30 0 0,0 0-1 0 0,-16-3 1 0 0,4 0 151 0 0,-86-8 1758 0 0,-166 2-1 0 0,-290 1-70 0 0,506 6-1781 0 0,0 3 0 0 0,0 2 0 0 0,0 3 0 0 0,0 3 0 0 0,-115 30 0 0 0,4 11-410 0 0,92-26-60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6:55.351"/>
    </inkml:context>
    <inkml:brush xml:id="br0">
      <inkml:brushProperty name="width" value="0.1" units="cm"/>
      <inkml:brushProperty name="height" value="0.1" units="cm"/>
      <inkml:brushProperty name="color" value="#E71224"/>
    </inkml:brush>
  </inkml:definitions>
  <inkml:trace contextRef="#ctx0" brushRef="#br0">1 23 1439 0 0,'3'-1'206'0'0,"0"1"0"0"0,0-1 0 0 0,-1 0 0 0 0,1 1 0 0 0,0-1 0 0 0,0-1 0 0 0,0 1 0 0 0,4-3 0 0 0,-4 2-104 0 0,0 1 0 0 0,0-1 0 0 0,0 1-1 0 0,0 0 1 0 0,0 0 0 0 0,0 0 0 0 0,0 0 0 0 0,1 0 0 0 0,3 0-1 0 0,18 3 544 0 0,1 1 0 0 0,36 8 0 0 0,8 1-20 0 0,208 3 754 0 0,-148-12-1080 0 0,-35-2-91 0 0,113-15 0 0 0,-83 6 49 0 0,156 9 0 0 0,-130-4-247 0 0,-113 1 40 0 0,66 3-38 0 0,-53 4 11 0 0,-1 2-1 0 0,71 20 1 0 0,41 7-27 0 0,-91-26 82 0 0,1-3-1 0 0,-1-4 0 0 0,97-9 1 0 0,131 0 666 0 0,32-3-451 0 0,-212-5-165 0 0,-18 2 96 0 0,116-1 0 0 0,185-7-43 0 0,-349 19-95 0 0,1 2-1 0 0,99 11 0 0 0,276 20-21 0 0,-415-29-64 0 0,154 0 241 0 0,-87-2-151 0 0,63 6 4 0 0,78-2-71 0 0,-117-11-3 0 0,210-5 88 0 0,-215 16-108 0 0,143-13 0 0 0,-121 1 139 0 0,-72 6-80 0 0,77 4-1 0 0,-124-1-58 0 0,12 1 1 0 0,435 0 126 0 0,-369-6-111 0 0,0 4 0 0 0,0 3 0 0 0,139 22 0 0 0,-123-6-31 0 0,130 18-42 0 0,-65-33 57 0 0,-106-4 0 0 0,0 2 0 0 0,100 16 0 0 0,-104-10 12 0 0,-1-1 0 0 0,1-3 1 0 0,56-4-1 0 0,17 1 3 0 0,109-11 99 0 0,-80 0-38 0 0,68 10 87 0 0,-116 2-116 0 0,-43-1-43 0 0,21-2 16 0 0,0 5 0 0 0,97 15 0 0 0,-20 5-20 0 0,-22-13 0 0 0,-25-4 0 0 0,-39-3 0 0 0,0 1 0 0 0,45 4 0 0 0,-66-5 0 0 0,291 8 64 0 0,-109-6-64 0 0,153-3 0 0 0,-326-5 70 0 0,163-1 106 0 0,10 7-102 0 0,5-6-74 0 0,-74-3 0 0 0,-88 7 5 0 0,207-5 54 0 0,-213 2-23 0 0,142 16 0 0 0,-123-7 24 0 0,0-4-1 0 0,93-9 1 0 0,14-1 23 0 0,284 1 109 0 0,-448 6-182 0 0,2 0-10 0 0,38 4 0 0 0,73 2 49 0 0,-77-5-34 0 0,180-11 51 0 0,-185 6-14 0 0,171-2 171 0 0,-125 6-192 0 0,112-15 0 0 0,-49 3 27 0 0,-7 0-63 0 0,175-23 133 0 0,-173 23-128 0 0,-45 4 0 0 0,-85 6 0 0 0,-1 3 0 0 0,65 8 0 0 0,33 1 0 0 0,-26-4 0 0 0,26 0 0 0 0,-90-6 0 0 0,53 7 0 0 0,-2 0 0 0 0,-55-5 0 0 0,363 4 0 0 0,-282-5 0 0 0,-36 1 0 0 0,202 8 0 0 0,72-1 0 0 0,-287-10 0 0 0,1 3 0 0 0,109 17 0 0 0,66 15 0 0 0,-179-30 20 0 0,135-12-1 0 0,-23-1-46 0 0,-181 8-108 0 0,0 1-1 0 0,0 0 1 0 0,1 1-1 0 0,-1-1 1 0 0,0 0-1 0 0,0 1 1 0 0,1 0-1 0 0,-1 0 1 0 0,0 0-1 0 0,0 0 1 0 0,0 0-1 0 0,0 1 1 0 0,0-1-1 0 0,-1 1 1 0 0,5 3-1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6:56.560"/>
    </inkml:context>
    <inkml:brush xml:id="br0">
      <inkml:brushProperty name="width" value="0.1" units="cm"/>
      <inkml:brushProperty name="height" value="0.1" units="cm"/>
      <inkml:brushProperty name="color" value="#E71224"/>
    </inkml:brush>
  </inkml:definitions>
  <inkml:trace contextRef="#ctx0" brushRef="#br0">230 85 919 0 0,'-6'2'71'0'0,"-1"-1"0"0"0,1 0 0 0 0,-1 0 0 0 0,1 0 0 0 0,-1-1 0 0 0,1 0 0 0 0,-12-1 0 0 0,-24 1 2704 0 0,17 4-2514 0 0,-1 1 1 0 0,-42 13-1 0 0,68-18-244 0 0,0 0 0 0 0,0 0 1 0 0,0 0-1 0 0,-1 0 0 0 0,1 0 0 0 0,0 1 0 0 0,0-1 1 0 0,0 0-1 0 0,0 0 0 0 0,0 0 0 0 0,0 0 0 0 0,-1 0 1 0 0,1 0-1 0 0,0 0 0 0 0,0 0 0 0 0,0 0 0 0 0,0 0 1 0 0,-1 0-1 0 0,1 0 0 0 0,0 0 0 0 0,0 0 0 0 0,0 0 1 0 0,0 0-1 0 0,0 0 0 0 0,-1 0 0 0 0,1 0 0 0 0,0 0 1 0 0,0 0-1 0 0,0 0 0 0 0,0-1 0 0 0,0 1 0 0 0,-1 0 1 0 0,1 0-1 0 0,0 0 0 0 0,0 0 0 0 0,0 0 0 0 0,0 0 1 0 0,0 0-1 0 0,0 0 0 0 0,0-1 0 0 0,0 1 0 0 0,-1 0 1 0 0,1 0-1 0 0,0 0 0 0 0,0 0 0 0 0,0 0 0 0 0,0-1 1 0 0,0 1-1 0 0,0 0 0 0 0,0 0 0 0 0,0 0 0 0 0,0 0 1 0 0,0 0-1 0 0,0-1 0 0 0,0 1 0 0 0,0 0 0 0 0,0 0 1 0 0,0 0-1 0 0,0 0 0 0 0,0 0 0 0 0,0-1 0 0 0,0 1 1 0 0,0 0-1 0 0,0 0 0 0 0,0 0 0 0 0,1 0 0 0 0,-1-1 1 0 0,0 1 56 0 0,0-1 1 0 0,0 1 0 0 0,1-1-1 0 0,-1 1 1 0 0,0-1 0 0 0,1 1 0 0 0,-1-1-1 0 0,1 1 1 0 0,-1-1 0 0 0,1 1 0 0 0,-1-1-1 0 0,1 1 1 0 0,-1 0 0 0 0,1-1-1 0 0,-1 1 1 0 0,1 0 0 0 0,-1-1 0 0 0,2 1-1 0 0,22-11 711 0 0,-20 9-730 0 0,-1 0 0 0 0,0 0 1 0 0,1 0-1 0 0,-1 1 1 0 0,1 0-1 0 0,4-2 0 0 0,31-8 192 0 0,-32 8-215 0 0,1 1-1 0 0,0 0 1 0 0,0 0-1 0 0,12-1 0 0 0,15 0 36 0 0,-12 1-21 0 0,-1 1 0 0 0,29 2-1 0 0,34 3 150 0 0,159-14-1 0 0,-193 6-131 0 0,26 3 23 0 0,139 16 0 0 0,-155-8-86 0 0,-18-1 0 0 0,0-2 0 0 0,77-3 0 0 0,62-11 67 0 0,-149 8 75 0 0,60-14-1 0 0,-11 1 311 0 0,-8 2 161 0 0,22-3 164 0 0,-93 15-752 0 0,0 1-1 0 0,-1 0 1 0 0,1 0-1 0 0,0 0 1 0 0,-1 0-1 0 0,1 0 0 0 0,-1 1 1 0 0,1-1-1 0 0,0 1 1 0 0,-1 0-1 0 0,1 0 1 0 0,-1 0-1 0 0,1 0 0 0 0,-1 0 1 0 0,3 2-1 0 0,-3-1-266 0 0,0 0-1 0 0,0 0 1 0 0,0 0-1 0 0,-1 0 1 0 0,1 1-1 0 0,-1-1 1 0 0,0 0-1 0 0,0 1 1 0 0,0-1-1 0 0,0 1 1 0 0,0-1-1 0 0,0 1 1 0 0,0 0-1 0 0,-1-1 1 0 0,1 5-1 0 0,2 14-3524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7:15.402"/>
    </inkml:context>
    <inkml:brush xml:id="br0">
      <inkml:brushProperty name="width" value="0.1" units="cm"/>
      <inkml:brushProperty name="height" value="0.1" units="cm"/>
      <inkml:brushProperty name="color" value="#E71224"/>
    </inkml:brush>
  </inkml:definitions>
  <inkml:trace contextRef="#ctx0" brushRef="#br0">0 36 919 0 0,'7'-11'80'0'0,"1"0"-80"0"0,1 3 0 0 0,-3 3 0 0 0,-3 5 448 0 0,3 0 80 0 0,-2 2 16 0 0,-1-2 0 0 0,3 2-544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7:21.680"/>
    </inkml:context>
    <inkml:brush xml:id="br0">
      <inkml:brushProperty name="width" value="0.1" units="cm"/>
      <inkml:brushProperty name="height" value="0.1" units="cm"/>
      <inkml:brushProperty name="color" value="#E71224"/>
    </inkml:brush>
  </inkml:definitions>
  <inkml:trace contextRef="#ctx0" brushRef="#br0">0 5 1927 0 0,'1'0'25'0'0,"-1"-1"0"0"0,1 1-1 0 0,0-1 1 0 0,0 1 0 0 0,-1 0 0 0 0,1-1-1 0 0,0 1 1 0 0,-1 0 0 0 0,1-1-1 0 0,0 1 1 0 0,0 0 0 0 0,0 0-1 0 0,-1 0 1 0 0,1-1 0 0 0,0 1-1 0 0,0 0 1 0 0,0 0 0 0 0,0 0-1 0 0,-1 0 1 0 0,1 1 0 0 0,0-1-1 0 0,1 0 1 0 0,20 9 194 0 0,-1-1-222 0 0,53 1 76 0 0,-45-6-4 0 0,158 27 1223 0 0,-112-16-982 0 0,-50-12-302 0 0,0 0 0 0 0,0-2-1 0 0,0-1 1 0 0,0-1-1 0 0,48-10 1 0 0,-37 6 5 0 0,66-3 0 0 0,-40 8-13 0 0,80 4 0 0 0,-86-2 0 0 0,-39-2 0 0 0,0 2 0 0 0,30 3 0 0 0,-29-2 0 0 0,1 0 0 0 0,-1-2 0 0 0,0 0 0 0 0,1-2 0 0 0,19-3 0 0 0,-31 4 0 0 0,6 0 4 0 0,-7 1 2 0 0,-1-1 0 0 0,1 1 0 0 0,0-1 1 0 0,-1-1-1 0 0,1 1 0 0 0,0-1 1 0 0,9-4-1 0 0,-15 6-6 0 0,8-4 84 0 0,-4 9-40 0 0,-4-2-98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7:36.858"/>
    </inkml:context>
    <inkml:brush xml:id="br0">
      <inkml:brushProperty name="width" value="0.1" units="cm"/>
      <inkml:brushProperty name="height" value="0.1" units="cm"/>
      <inkml:brushProperty name="color" value="#E71224"/>
    </inkml:brush>
  </inkml:definitions>
  <inkml:trace contextRef="#ctx0" brushRef="#br0">1 1 919 0 0,'153'20'116'0'0,"-69"-11"40"0"0,54 5 11 0 0,141-5 0 0 0,-90-7 867 0 0,-177-3-935 0 0,-10 0-88 0 0,-1 1 0 0 0,1 0 0 0 0,-1 0 0 0 0,1 0-1 0 0,-1 0 1 0 0,1 0 0 0 0,-1 0 0 0 0,1 0 0 0 0,-1 0-1 0 0,1 0 1 0 0,-1 1 0 0 0,1-1 0 0 0,-1 1-1 0 0,0-1 1 0 0,1 1 0 0 0,-1-1 0 0 0,0 1 0 0 0,1 0-1 0 0,1 1 1 0 0,-3-2-9 0 0,0 0-1 0 0,0 0 1 0 0,1 0-1 0 0,-1 0 1 0 0,0 1-1 0 0,0-1 1 0 0,0 0-1 0 0,0 0 1 0 0,0 0-1 0 0,0 0 1 0 0,0 0-1 0 0,1 0 1 0 0,-1 0 0 0 0,0 0-1 0 0,0 0 1 0 0,0 0-1 0 0,0 0 1 0 0,0 0-1 0 0,0 0 1 0 0,1 0-1 0 0,-1 0 1 0 0,0 0-1 0 0,0-1 1 0 0,0 1-1 0 0,0 0 1 0 0,0 0-1 0 0,0 0 1 0 0,0 0-1 0 0,1 0 1 0 0,-1 0 0 0 0,0 0-1 0 0,0 0 1 0 0,0 0-1 0 0,0 0 1 0 0,0 0-1 0 0,0-1 1 0 0,0 1-1 0 0,0 0 1 0 0,0 0-1 0 0,0 0 1 0 0,0 0-1 0 0,0 0 1 0 0,0 0-1 0 0,0-1 1 0 0,5-9 31 0 0,-1-17 92 0 0,-7 9 474 0 0,1 17-127 0 0,2 11-421 0 0,0-3-51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7:37.308"/>
    </inkml:context>
    <inkml:brush xml:id="br0">
      <inkml:brushProperty name="width" value="0.1" units="cm"/>
      <inkml:brushProperty name="height" value="0.1" units="cm"/>
      <inkml:brushProperty name="color" value="#E71224"/>
    </inkml:brush>
  </inkml:definitions>
  <inkml:trace contextRef="#ctx0" brushRef="#br0">902 0 2415 0 0,'-291'2'545'0'0,"-72"3"-34"0"0,151 18-356 0 0,211-22-150 0 0,-1-1 1 0 0,0 0-1 0 0,1 1 0 0 0,-1 0 0 0 0,1-1 1 0 0,-1 1-1 0 0,1 0 0 0 0,-1 0 1 0 0,1 0-1 0 0,-2 1 0 0 0,-9 5-1007 0 0,6-5-145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7:42.486"/>
    </inkml:context>
    <inkml:brush xml:id="br0">
      <inkml:brushProperty name="width" value="0.1" units="cm"/>
      <inkml:brushProperty name="height" value="0.1" units="cm"/>
      <inkml:brushProperty name="color" value="#E71224"/>
    </inkml:brush>
  </inkml:definitions>
  <inkml:trace contextRef="#ctx0" brushRef="#br0">1 40 1351 0 0,'131'7'184'0'0,"-108"-5"-182"0"0,54 6 29 0 0,113-4 0 0 0,-145-10 88 0 0,77-18 0 0 0,-102 20-43 0 0,71-22 954 0 0,-236 46-646 0 0,141-19-382 0 0,-16 1 1 0 0,19-2-4 0 0,1 0 0 0 0,-1 0 1 0 0,1 0-1 0 0,-1 0 0 0 0,1 0 0 0 0,-1 0 0 0 0,1 1 0 0 0,-1-1 0 0 0,1 0 0 0 0,-1 0 0 0 0,1 0 0 0 0,-1 1 0 0 0,1-1 0 0 0,-1 0 0 0 0,1 1 0 0 0,0-1 0 0 0,-1 0 0 0 0,1 1 1 0 0,-1-1-1 0 0,1 1 0 0 0,0-1 0 0 0,-1 0 0 0 0,1 1 0 0 0,0-1 0 0 0,0 1 0 0 0,-1-1 0 0 0,1 1 0 0 0,1 2-106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7:57.121"/>
    </inkml:context>
    <inkml:brush xml:id="br0">
      <inkml:brushProperty name="width" value="0.1" units="cm"/>
      <inkml:brushProperty name="height" value="0.1" units="cm"/>
      <inkml:brushProperty name="color" value="#E71224"/>
    </inkml:brush>
  </inkml:definitions>
  <inkml:trace contextRef="#ctx0" brushRef="#br0">0 19 919 0 0,'4'2'164'0'0,"0"0"0"0"0,0-1-1 0 0,-1 0 1 0 0,1 0 0 0 0,0 0-1 0 0,0 0 1 0 0,0 0 0 0 0,6-1-1 0 0,13 3-124 0 0,-7 1 8 0 0,1-2 0 0 0,0 0-1 0 0,0-1 1 0 0,0-1-1 0 0,24-3 1 0 0,84-17 728 0 0,-106 15-680 0 0,-11 3-43 0 0,0 1-1 0 0,0-1 1 0 0,1 1 0 0 0,13 0-1 0 0,11 3-17 0 0,6-1 30 0 0,0 2-1 0 0,39 8 0 0 0,-15 0-33 0 0,76 2 0 0 0,-101-10-26 0 0,3-1 60 0 0,66-8-1 0 0,-4 1 10 0 0,-50 4-39 0 0,-25-1 13 0 0,49 5 0 0 0,2 1-47 0 0,-9-2 0 0 0,-8 0 72 0 0,-75-4 1 0 0,5 0-12 0 0,-1 0 0 0 0,1 1 0 0 0,-16-1-1 0 0,-21 5 49 0 0,-8 0-33 0 0,-89 17-1 0 0,90-10-75 0 0,-35 9 0 0 0,52-10 0 0 0,0-1 0 0 0,-51 3 0 0 0,53-6 0 0 0,19-3 0 0 0,0 0 0 0 0,0-1 0 0 0,-20-1 0 0 0,-3 1 0 0 0,66 3 0 0 0,-24-2 0 0 0,1-1 0 0 0,-1 0 0 0 0,1-1 0 0 0,-1 1 0 0 0,1-1 0 0 0,10-1 0 0 0,-3-1 0 0 0,1 1 0 0 0,-1 0 0 0 0,22 2 0 0 0,14 0 0 0 0,31-4 0 0 0,-45 0 0 0 0,1 2 0 0 0,38 3 0 0 0,-45 0 0 0 0,91 11 0 0 0,-74-6 0 0 0,43 8 0 0 0,-53-8 0 0 0,0-1 0 0 0,0-2 0 0 0,56-1 0 0 0,-48-6 0 0 0,238-9 0 0 0,-1 24 0 0 0,-202-8 0 0 0,137-8 0 0 0,-11-2 0 0 0,45 22 0 0 0,-199-13 0 0 0,89-4 0 0 0,2-17 0 0 0,-35 6-3 0 0,-68 6 20 0 0,0 2 0 0 0,1 2-1 0 0,47 3 1 0 0,-51 1-17 0 0,36-3 0 0 0,-16-1 0 0 0,-27 5 0 0 0,-23-2 2 0 0,0 0 0 0 0,-1-1 0 0 0,1 1 0 0 0,0-1 0 0 0,6-1 0 0 0,131-16 58 0 0,-102 16-60 0 0,-1 1 0 0 0,1 2 0 0 0,74 13 0 0 0,-72-9 0 0 0,-20-3 8 0 0,-6-1 16 0 0,0 1 0 0 0,20 5 0 0 0,-16 1 169 0 0,-17-8-164 0 0,0 1 1 0 0,-1 0-1 0 0,1-1 0 0 0,0 1 1 0 0,0-1-1 0 0,0 0 0 0 0,0-1 0 0 0,0 1 1 0 0,1-1-1 0 0,-1 0 0 0 0,6 0 0 0 0,222-41 99 0 0,-116 15-128 0 0,-79 16 0 0 0,1 1 0 0 0,67-6 0 0 0,-79 14 0 0 0,0 1 0 0 0,0 1 0 0 0,0 1 0 0 0,30 7 0 0 0,-21-3 0 0 0,0-2 0 0 0,0-1 0 0 0,38-3 0 0 0,-63 0 0 0 0,207-11 0 0 0,-93 2 0 0 0,-34 7 0 0 0,89 10 0 0 0,-158-6 0 0 0,242 7 0 0 0,158 2 0 0 0,-391-9 0 0 0,64-1 0 0 0,121-13 0 0 0,-45 1 0 0 0,122-2 12 0 0,71-30 166 0 0,-159 9-104 0 0,-156 28-22 0 0,73-1 0 0 0,-10 2-20 0 0,-82 2-32 0 0,-17 1 0 0 0,-1 0 0 0 0,0 2 0 0 0,1-1 0 0 0,13 2 0 0 0,-24-1 0 0 0,0 0 4 0 0,0 0 0 0 0,0 1 0 0 0,1-1 1 0 0,-1 0-1 0 0,0 0 0 0 0,0 1 1 0 0,0-1-1 0 0,0 1 0 0 0,1-1 1 0 0,-1 1-1 0 0,0-1 0 0 0,0 1 1 0 0,0 0-1 0 0,1 0 0 0 0,-22 18-4 0 0,16-14 0 0 0,-2 1 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7:59.831"/>
    </inkml:context>
    <inkml:brush xml:id="br0">
      <inkml:brushProperty name="width" value="0.1" units="cm"/>
      <inkml:brushProperty name="height" value="0.1" units="cm"/>
      <inkml:brushProperty name="color" value="#E71224"/>
    </inkml:brush>
  </inkml:definitions>
  <inkml:trace contextRef="#ctx0" brushRef="#br0">1 42 1839 0 0,'37'11'1256'0'0,"8"0"-1044"0"0,-18-3-162 0 0,0-2 0 0 0,1-1-1 0 0,49 2 1 0 0,37-1-10 0 0,-33 0-27 0 0,31 1 9 0 0,67 2 20 0 0,-101-15 113 0 0,-1-4 0 0 0,103-26-1 0 0,-180 36-154 0 0,64-10 112 0 0,1 3-1 0 0,129 1 0 0 0,-63 5-101 0 0,-101-1 42 0 0,0-1 0 0 0,0-2 0 0 0,46-13 0 0 0,-61 15 32 0 0,0-1 0 0 0,0 2 0 0 0,16-2 0 0 0,-25 4-55 0 0,1 0 0 0 0,-1 0 0 0 0,1 0 0 0 0,-1 1-1 0 0,1 0 1 0 0,-1 1 0 0 0,0-1 0 0 0,1 1 0 0 0,9 4-1 0 0,-16-6-26 0 0,0 0 0 0 0,0 0-1 0 0,-1 0 1 0 0,1 0-1 0 0,0 0 1 0 0,0 0 0 0 0,0 0-1 0 0,0 1 1 0 0,0-1-1 0 0,0 0 1 0 0,0 0 0 0 0,0 0-1 0 0,0 0 1 0 0,0 0 0 0 0,0 0-1 0 0,0 0 1 0 0,0 0-1 0 0,0 0 1 0 0,0 0 0 0 0,0 0-1 0 0,0 0 1 0 0,0 0-1 0 0,0 0 1 0 0,0 1 0 0 0,0-1-1 0 0,0 0 1 0 0,0 0-1 0 0,0 0 1 0 0,0 0 0 0 0,0 0-1 0 0,0 0 1 0 0,0 0-1 0 0,0 0 1 0 0,0 0 0 0 0,0 0-1 0 0,0 0 1 0 0,0 0-1 0 0,0 1 1 0 0,0-1 0 0 0,0 0-1 0 0,0 0 1 0 0,0 0-1 0 0,0 0 1 0 0,0 0 0 0 0,0 0-1 0 0,0 0 1 0 0,0 0 0 0 0,1 0-1 0 0,-1 0 1 0 0,0 0-1 0 0,0 0 1 0 0,0 0 0 0 0,0 0-1 0 0,0 0 1 0 0,0 0-1 0 0,0 0 1 0 0,0 0 0 0 0,0 0-1 0 0,0 0 1 0 0,0 0-1 0 0,0 0 1 0 0,1 0 0 0 0,-1 0-1 0 0,0 0 1 0 0,0 0-1 0 0,0 0 1 0 0,0 0 0 0 0,0 0-1 0 0,-9 2 273 0 0,-18 5 370 0 0,27-7-636 0 0,-1 1 1 0 0,1-1 0 0 0,-1 0 0 0 0,0 1 0 0 0,1-1 0 0 0,-1 0 0 0 0,1 1 0 0 0,-1-1 0 0 0,1 1 0 0 0,-1-1 0 0 0,1 1 0 0 0,0-1 0 0 0,-1 1 0 0 0,1-1 0 0 0,0 1 0 0 0,-1 0 0 0 0,1-1 0 0 0,0 1-1 0 0,0-1 1 0 0,-1 1 0 0 0,1 0 0 0 0,0-1 0 0 0,0 1 0 0 0,0 0 0 0 0,0-1 0 0 0,0 1 0 0 0,0 0 0 0 0,0-1 0 0 0,0 1 0 0 0,0 0 0 0 0,0-1 0 0 0,0 1 0 0 0,1 0 0 0 0,-1-1 0 0 0,0 1 0 0 0,0-1-1 0 0,1 2 1 0 0,2 5-457 0 0,1 2-1792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8:00.666"/>
    </inkml:context>
    <inkml:brush xml:id="br0">
      <inkml:brushProperty name="width" value="0.1" units="cm"/>
      <inkml:brushProperty name="height" value="0.1" units="cm"/>
      <inkml:brushProperty name="color" value="#E71224"/>
    </inkml:brush>
  </inkml:definitions>
  <inkml:trace contextRef="#ctx0" brushRef="#br0">8 19 919 0 0,'-7'-6'203'0'0,"7"11"440"0"0,11 13-217 0 0,-5-12-414 0 0,1 0-1 0 0,0 0 1 0 0,0-1-1 0 0,1 0 1 0 0,-1 0-1 0 0,1 0 1 0 0,0-1-1 0 0,1 0 1 0 0,-1-1-1 0 0,0 0 1 0 0,1 0-1 0 0,0-1 1 0 0,0 0-1 0 0,0-1 1 0 0,11 1-1 0 0,48 8 436 0 0,-39-5-20 0 0,30 1-1 0 0,220-3 381 0 0,-238-3-751 0 0,87 2-14 0 0,171-6 57 0 0,-243-1 38 0 0,75-16 0 0 0,52-23 235 0 0,-158 37-351 0 0,144-36 1272 0 0,-174 44-1248 0 0,1 0-18 0 0,1-1 0 0 0,-1 1 0 0 0,1 0 0 0 0,-1 0 0 0 0,1 0 0 0 0,-1 0 0 0 0,1 1 0 0 0,0 0 0 0 0,0-1 0 0 0,0 1 0 0 0,0 0 0 0 0,0 0 0 0 0,0 1 0 0 0,0-1 0 0 0,1 1 0 0 0,-5 4 0 0 0,7-6-40 0 0,-1 0-1 0 0,1 1 0 0 0,0-1 0 0 0,0 0 0 0 0,0 0 0 0 0,0 1 1 0 0,0-1-1 0 0,0 0 0 0 0,0 0 0 0 0,0 0 0 0 0,0 1 0 0 0,0-1 1 0 0,1 2-1 0 0,-1-1-43 0 0,4 7-237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15.523"/>
    </inkml:context>
    <inkml:brush xml:id="br0">
      <inkml:brushProperty name="width" value="0.1" units="cm"/>
      <inkml:brushProperty name="height" value="0.1" units="cm"/>
      <inkml:brushProperty name="color" value="#E71224"/>
    </inkml:brush>
  </inkml:definitions>
  <inkml:trace contextRef="#ctx0" brushRef="#br0">2083 74 3711 0 0,'11'-33'367'0'0,"-10"32"-365"0"0,-1 0 0 0 0,1 0 0 0 0,0 0-1 0 0,0 1 1 0 0,0-1 0 0 0,-1 0 0 0 0,1 0 0 0 0,0 0 0 0 0,0 1-1 0 0,0-1 1 0 0,0 0 0 0 0,0 1 0 0 0,0-1 0 0 0,0 1 0 0 0,0-1-1 0 0,1 1 1 0 0,-1 0 0 0 0,2-1 0 0 0,-3 1-13 0 0,1 0 1 0 0,-1 0-1 0 0,0 0 1 0 0,1 0-1 0 0,-1 0 1 0 0,0 0-1 0 0,1 0 1 0 0,-1 0-1 0 0,0 0 1 0 0,0 0-1 0 0,1 0 1 0 0,-1 0-1 0 0,0 0 1 0 0,1 0-1 0 0,-1 0 1 0 0,0-1-1 0 0,1 1 1 0 0,-1 0-1 0 0,0 0 1 0 0,0 0-1 0 0,1-1 1 0 0,-1 1-1 0 0,0 0 1 0 0,0 0-1 0 0,0-1 1 0 0,1 1-1 0 0,-1 0 1 0 0,0 0-1 0 0,0-1 1 0 0,0 1-1 0 0,0 0 1 0 0,1 0-1 0 0,-1-1 1 0 0,0 1-1 0 0,0 0 1 0 0,0-1-1 0 0,0 1 1 0 0,0 0-1 0 0,0-1 1 0 0,0 1-1 0 0,0 0 1 0 0,0-1-1 0 0,0 1 1 0 0,0 0-1 0 0,0-1 1 0 0,0 1-1 0 0,0 0 1 0 0,0-1-1 0 0,0 1 1 0 0,-1 0-1 0 0,1-1 1 0 0,0 1-1 0 0,0 0 1 0 0,0 0-1 0 0,0-1 1 0 0,-1 1-1 0 0,1 0 0 0 0,0 0 1 0 0,0-1-1 0 0,-1 1 1 0 0,1 0-1 0 0,0 0 1 0 0,0 0-1 0 0,-1-1 1 0 0,1 1-1 0 0,-1-1 88 0 0,0 0 0 0 0,0 0 0 0 0,0 0 0 0 0,0 0 0 0 0,0 0 0 0 0,0 0 0 0 0,-1 0 0 0 0,1 0 0 0 0,0 0 0 0 0,0 1 0 0 0,-1-1 0 0 0,1 0 0 0 0,0 1 0 0 0,-1-1 0 0 0,1 1 0 0 0,-1 0 0 0 0,1-1 0 0 0,0 1 0 0 0,-1 0 0 0 0,1 0 0 0 0,-1 0 0 0 0,1 0 0 0 0,-1 0 0 0 0,1 0 0 0 0,-1 1 0 0 0,1-1 0 0 0,0 0 0 0 0,-1 1 0 0 0,1-1 0 0 0,-1 1 0 0 0,1-1 0 0 0,-2 2 0 0 0,-5 3 121 0 0,0 0-1 0 0,0 0 0 0 0,1 1 0 0 0,-9 7 0 0 0,1-1-296 0 0,-9 6 106 0 0,0-1-1 0 0,-2-2 1 0 0,0 0-1 0 0,-1-2 0 0 0,0-1 1 0 0,-1-1-1 0 0,0-2 1 0 0,-1 0-1 0 0,-58 8 0 0 0,-38 5 749 0 0,-132 40-1 0 0,238-57-711 0 0,-19 4 97 0 0,-1-3 1 0 0,0 0-1 0 0,0-3 0 0 0,-1-1 0 0 0,-75-7 0 0 0,-193-45 1271 0 0,158 15-975 0 0,-30-6 382 0 0,137 34-672 0 0,0 1 0 0 0,-52 1 0 0 0,-7 12-3555 0 0,48 0-454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8:02.476"/>
    </inkml:context>
    <inkml:brush xml:id="br0">
      <inkml:brushProperty name="width" value="0.1" units="cm"/>
      <inkml:brushProperty name="height" value="0.1" units="cm"/>
      <inkml:brushProperty name="color" value="#E71224"/>
    </inkml:brush>
  </inkml:definitions>
  <inkml:trace contextRef="#ctx0" brushRef="#br0">95 21 919 0 0,'-12'1'92'0'0,"10"-1"-29"0"0,1 0 0 0 0,-1 0 0 0 0,0 0 1 0 0,0 0-1 0 0,0 1 0 0 0,1-1 0 0 0,-1 0 1 0 0,0 1-1 0 0,0-1 0 0 0,1 1 0 0 0,-1 0 1 0 0,-3 1-1 0 0,3 0-6 0 0,-1-1 1 0 0,0 0 0 0 0,1 0-1 0 0,-1 0 1 0 0,0-1 0 0 0,0 1-1 0 0,0-1 1 0 0,-3 1-1 0 0,-4 1 109 0 0,-5-2 492 0 0,12-2 50 0 0,9-3-226 0 0,4 1-326 0 0,-9 4-151 0 0,1 0 0 0 0,-1-1 0 0 0,0 1 0 0 0,0-1 0 0 0,1 1 0 0 0,-1-1 0 0 0,0 0 0 0 0,0 1 0 0 0,0-1-1 0 0,2-1 1 0 0,1-1 25 0 0,1 1 0 0 0,0 1 0 0 0,0-1 0 0 0,-1 1 0 0 0,1-1 0 0 0,0 1 0 0 0,0 1 0 0 0,10-1 0 0 0,-14 1-25 0 0,17-1 51 0 0,30 3 0 0 0,-4 0-15 0 0,179 10 115 0 0,-77-2-30 0 0,145-19 243 0 0,-201 2-260 0 0,-1 4 0 0 0,94 9 0 0 0,-142-1-64 0 0,0-1-1 0 0,1-3 1 0 0,-1-1 0 0 0,52-8 0 0 0,-59 6 89 0 0,-16 1-115 0 0,0-1 0 0 0,0-1 0 0 0,22-7 0 0 0,-40 10-19 0 0,1 0 3 0 0,0-1-1 0 0,0 1 0 0 0,0 0 0 0 0,0-1 0 0 0,-1 1 0 0 0,1 0 0 0 0,0 0 0 0 0,0 0 1 0 0,0-1-1 0 0,0 1 0 0 0,0 0 0 0 0,0 0 0 0 0,0 0 0 0 0,0 1 0 0 0,-1-1 1 0 0,1 0-1 0 0,0 0 0 0 0,0 0 0 0 0,0 1 0 0 0,0-1 0 0 0,0 0 0 0 0,-1 1 0 0 0,1-1 1 0 0,0 1-1 0 0,0-1 0 0 0,0 1 0 0 0,-1-1 0 0 0,1 1 0 0 0,1 1 0 0 0,-2-2 1 0 0,0 0-1 0 0,0 0 1 0 0,0 0-1 0 0,0 0 0 0 0,0 0 1 0 0,0-1-1 0 0,0 1 1 0 0,0 0-1 0 0,0 0 0 0 0,0 0 1 0 0,0 0-1 0 0,0 0 1 0 0,0 0-1 0 0,0 0 0 0 0,0 0 1 0 0,0 0-1 0 0,0 0 0 0 0,0 0 1 0 0,0 0-1 0 0,0 0 1 0 0,0 0-1 0 0,0-1 0 0 0,0 1 1 0 0,0 0-1 0 0,0 0 1 0 0,0 0-1 0 0,1 0 0 0 0,-1 0 1 0 0,0 0-1 0 0,0 0 1 0 0,0 0-1 0 0,0 0 0 0 0,0 0 1 0 0,0 0-1 0 0,0 0 1 0 0,0 0-1 0 0,0 0 0 0 0,0 0 1 0 0,0 0-1 0 0,0 0 1 0 0,0 0-1 0 0,1 0 0 0 0,-1 0 1 0 0,0 0-1 0 0,0 0 0 0 0,0 0 1 0 0,0 0-1 0 0,0 0 1 0 0,0 0-1 0 0,0 0 0 0 0,0 0 1 0 0,0 0-1 0 0,0 0 1 0 0,0 0-1 0 0,0 1 0 0 0,0-1 1 0 0,1 0-1 0 0,-2-1 4 0 0,1 1 0 0 0,0 0 0 0 0,0 0 0 0 0,-1-1 0 0 0,1 1 0 0 0,0 0 0 0 0,-1 0-1 0 0,1-1 1 0 0,0 1 0 0 0,-1 0 0 0 0,1 0 0 0 0,0 0 0 0 0,-1 0 0 0 0,1 0 0 0 0,0 0 0 0 0,-1-1 0 0 0,1 1 0 0 0,0 0-1 0 0,-1 0 1 0 0,1 0 0 0 0,-1 0 0 0 0,1 0 0 0 0,0 0 0 0 0,-1 0 0 0 0,1 1 0 0 0,0-1 0 0 0,-1 0 0 0 0,1 0-1 0 0,-1 0 1 0 0,-2 1-105 0 0,3-1 65 0 0,-1 0 0 0 0,1 0 0 0 0,-1 0 0 0 0,1 0-1 0 0,-1 0 1 0 0,1 0 0 0 0,-1 0 0 0 0,1 0 0 0 0,-1 1 0 0 0,1-1 0 0 0,-1 0-1 0 0,1 0 1 0 0,-1 0 0 0 0,1 1 0 0 0,-1-1 0 0 0,1 0 0 0 0,-1 1 0 0 0,1-1 0 0 0,0 0-1 0 0,-1 1 1 0 0,1-1 0 0 0,-1 1 0 0 0,1-1 0 0 0,0 0 0 0 0,0 1 0 0 0,-1-1-1 0 0,1 1 1 0 0,0-1 0 0 0,0 1 0 0 0,-1-1 0 0 0,1 1 0 0 0,0-1 0 0 0,0 1-1 0 0,0-1 1 0 0,0 1 0 0 0,0-1 0 0 0,0 1 0 0 0,0 0 0 0 0,0-1 0 0 0,0 1 0 0 0,0-1-1 0 0,0 1 1 0 0,0-1 0 0 0,0 1 0 0 0,1-1 0 0 0,-1 1 0 0 0,0-1 0 0 0,1 1-1 0 0,2 7-2117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8:03.585"/>
    </inkml:context>
    <inkml:brush xml:id="br0">
      <inkml:brushProperty name="width" value="0.1" units="cm"/>
      <inkml:brushProperty name="height" value="0.1" units="cm"/>
      <inkml:brushProperty name="color" value="#E71224"/>
    </inkml:brush>
  </inkml:definitions>
  <inkml:trace contextRef="#ctx0" brushRef="#br0">0 160 1375 0 0,'163'-29'1440'0'0,"-58"13"-1097"0"0,-23 1-297 0 0,1 4 0 0 0,164 0-1 0 0,-147 14-39 0 0,164-17-1 0 0,224-22 48 0 0,-199 21 96 0 0,101 1 124 0 0,-69 13-52 0 0,13 0 104 0 0,-301 3-266 0 0,397 5 298 0 0,-353-9-292 0 0,-1 3 0 0 0,0 3 0 0 0,140 27 0 0 0,-215-31-95 0 0,0 0 0 0 0,0 1 0 0 0,0-1-1 0 0,0 1 1 0 0,-1-1 0 0 0,1 1-1 0 0,0-1 1 0 0,0 1 0 0 0,-1-1-1 0 0,1 1 1 0 0,-1 0 0 0 0,1-1 0 0 0,0 1-1 0 0,-1 0 1 0 0,1 0 0 0 0,-1-1-1 0 0,0 1 1 0 0,1 0 0 0 0,-1 0 0 0 0,1 0-1 0 0,-1-1 1 0 0,0 1 0 0 0,0 0-1 0 0,0 0 1 0 0,1 0 0 0 0,-1 0-1 0 0,0 0 1 0 0,0 0 0 0 0,0 0 0 0 0,0-1-1 0 0,-1 1 1 0 0,1 0 0 0 0,0 0-1 0 0,0 0 1 0 0,0 0 0 0 0,-1 0 0 0 0,1 0-1 0 0,0-1 1 0 0,-1 1 0 0 0,1 0-1 0 0,-1 0 1 0 0,0 1 0 0 0,-4 6-1552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58:05.121"/>
    </inkml:context>
    <inkml:brush xml:id="br0">
      <inkml:brushProperty name="width" value="0.1" units="cm"/>
      <inkml:brushProperty name="height" value="0.1" units="cm"/>
      <inkml:brushProperty name="color" value="#E71224"/>
    </inkml:brush>
  </inkml:definitions>
  <inkml:trace contextRef="#ctx0" brushRef="#br0">1 282 919 0 0,'0'0'12'0'0,"0"-1"-1"0"0,0 1 0 0 0,0-1 0 0 0,0 1 0 0 0,0-1 0 0 0,0 1 0 0 0,1-1 0 0 0,-1 1 0 0 0,0-1 0 0 0,0 1 0 0 0,1-1 0 0 0,-1 1 0 0 0,0-1 1 0 0,0 1-1 0 0,1-1 0 0 0,-1 1 0 0 0,1 0 0 0 0,-1-1 0 0 0,0 1 0 0 0,1 0 0 0 0,-1-1 0 0 0,1 1 0 0 0,-1 0 0 0 0,1-1 0 0 0,-1 1 0 0 0,1 0 0 0 0,-1 0 1 0 0,1 0-1 0 0,-1-1 0 0 0,1 1 0 0 0,-1 0 0 0 0,1 0 0 0 0,-1 0 0 0 0,1 0 0 0 0,-1 0 0 0 0,1 0 0 0 0,0 0 0 0 0,-1 0 0 0 0,1 0 0 0 0,-1 0 0 0 0,1 1 1 0 0,-1-1-1 0 0,1 0 0 0 0,-1 0 0 0 0,1 1 0 0 0,11 0 351 0 0,36 3-278 0 0,18 2 14 0 0,118-5 0 0 0,136-9-98 0 0,-295 8 0 0 0,47-1 32 0 0,132-18 0 0 0,-172 14 21 0 0,59-11 205 0 0,137-6-1 0 0,295-27 228 0 0,-408 34-438 0 0,106 0 25 0 0,-139 12 69 0 0,132-22 0 0 0,9-10 356 0 0,-169 30-429 0 0,0 3 1 0 0,62 5-1 0 0,-25 4-62 0 0,178-10 0 0 0,-187-2-6 0 0,1 4 0 0 0,-1 4 0 0 0,128 20 0 0 0,-163-19 0 0 0,1-2-1 0 0,0-2 0 0 0,76-10 1 0 0,-75 5 3 0 0,1 1 0 0 0,0 3 1 0 0,58 6-1 0 0,14 14 49 0 0,40 4-50 0 0,-122-19-2 0 0,1-2 0 0 0,43-4-1 0 0,1-5 7 0 0,140-6 258 0 0,-61 21 91 0 0,24-1-149 0 0,-12-17-128 0 0,35 0-3 0 0,-39 18-50 0 0,60-2 14 0 0,-148-11-39 0 0,155-5 0 0 0,-160 10 0 0 0,80 11 0 0 0,-113-7 0 0 0,85-4 0 0 0,46-15 0 0 0,84-2 0 0 0,-150 17 42 0 0,-1-6-1 0 0,195-34 0 0 0,-236 28 29 0 0,0 3 0 0 0,1 2-1 0 0,119 6 1 0 0,15-1 125 0 0,-182-2-173 0 0,-18 3-8 0 0,0 0 0 0 0,0 1 0 0 0,0-1 0 0 0,1 1 1 0 0,-1 0-1 0 0,0 0 0 0 0,0 0 0 0 0,6 1 0 0 0,-10-1-9 0 0,0 1 0 0 0,1-1 1 0 0,-1 0-1 0 0,0 0 0 0 0,1 1 0 0 0,-1-1 1 0 0,0 1-1 0 0,1-1 0 0 0,-1 0 0 0 0,0 1 0 0 0,0-1 1 0 0,0 0-1 0 0,1 1 0 0 0,-1-1 0 0 0,0 1 0 0 0,0-1 1 0 0,0 1-1 0 0,0-1 0 0 0,0 1 0 0 0,0-1 0 0 0,0 0 1 0 0,0 1-1 0 0,0-1 0 0 0,0 1 0 0 0,0-1 1 0 0,0 1-1 0 0,0-1 0 0 0,-1 1 0 0 0,-2 13-456 0 0,-1-6-1636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05.055"/>
    </inkml:context>
    <inkml:brush xml:id="br0">
      <inkml:brushProperty name="width" value="0.1" units="cm"/>
      <inkml:brushProperty name="height" value="0.1" units="cm"/>
      <inkml:brushProperty name="color" value="#E71224"/>
    </inkml:brush>
  </inkml:definitions>
  <inkml:trace contextRef="#ctx0" brushRef="#br0">25 122 455 0 0,'-4'0'877'0'0,"4"0"-818"0"0,-1 0 1 0 0,0-1-1 0 0,1 1 1 0 0,-1 0 0 0 0,0 0-1 0 0,1 0 1 0 0,-1 0-1 0 0,0 0 1 0 0,1 0 0 0 0,-1 0-1 0 0,0 0 1 0 0,1 0-1 0 0,-1 1 1 0 0,0-1 0 0 0,1 0-1 0 0,-1 0 1 0 0,1 0-1 0 0,-1 1 1 0 0,0-1-1 0 0,1 0 1 0 0,-1 1 0 0 0,1-1-1 0 0,-1 1 1 0 0,1-1-1 0 0,-1 1 1 0 0,1-1 0 0 0,-1 1-1 0 0,1-1 1 0 0,-1 1-1 0 0,1-1 1 0 0,0 1 0 0 0,-1-1-1 0 0,1 1 1 0 0,0 0-1 0 0,-1-1 1 0 0,1 1 0 0 0,0 0-1 0 0,0-1 1 0 0,0 1-1 0 0,0 0 1 0 0,0-1 0 0 0,-1 2 138 0 0,5-2 60 0 0,0 1 0 0 0,-1-1 0 0 0,1 0 0 0 0,-1 0 0 0 0,1-1 0 0 0,-1 1 0 0 0,1-1 0 0 0,-1 1 0 0 0,6-3 0 0 0,10-1 36 0 0,-6 3-93 0 0,0-2 0 0 0,0 1 0 0 0,22-9 0 0 0,-22 5 4 0 0,11-4 78 0 0,17 2-10 0 0,1 3 1 0 0,0 1-1 0 0,0 1 0 0 0,65 6 0 0 0,-65-3-145 0 0,-32-1-85 0 0,1 1-1 0 0,16 1 1 0 0,114 12 298 0 0,-100-10-150 0 0,-1-2-1 0 0,64-7 1 0 0,-37 1 80 0 0,56 5 22 0 0,-77 1-205 0 0,72-6 0 0 0,-10-12 258 0 0,-59 8-35 0 0,1 2 1 0 0,52-1-1 0 0,83 0-2 0 0,-179 8-297 0 0,1 0 0 0 0,0 0 0 0 0,-1 1 0 0 0,1 1-1 0 0,0-1 1 0 0,11 5 0 0 0,20 4 33 0 0,36 4-16 0 0,-48-8-11 0 0,54 5-1 0 0,-73-11-17 0 0,206 4 33 0 0,-176-6-25 0 0,0-1 0 0 0,-1-2-1 0 0,64-17 1 0 0,-42 5 14 0 0,1 2-1 0 0,62-6 0 0 0,-112 20-115 0 0,-1 0 0 0 0,0 1-1 0 0,1 0 1 0 0,-1 1-1 0 0,10 1 1 0 0,-16-1 46 0 0,1-1 0 0 0,0 1 0 0 0,0 0 0 0 0,-1 0 0 0 0,1 0 0 0 0,0 0 0 0 0,-1 0 0 0 0,1 1 0 0 0,-1-1 0 0 0,0 1 0 0 0,1-1 0 0 0,-1 1 0 0 0,0 0 0 0 0,0 0 0 0 0,0 0 0 0 0,0 0 0 0 0,0 0 0 0 0,2 5 0 0 0,0 2-674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05.761"/>
    </inkml:context>
    <inkml:brush xml:id="br0">
      <inkml:brushProperty name="width" value="0.1" units="cm"/>
      <inkml:brushProperty name="height" value="0.1" units="cm"/>
      <inkml:brushProperty name="color" value="#E71224"/>
    </inkml:brush>
  </inkml:definitions>
  <inkml:trace contextRef="#ctx0" brushRef="#br0">0 48 1783 0 0,'2'1'17'0'0,"0"-1"0"0"0,0 0-1 0 0,1 1 1 0 0,-1-1 0 0 0,0 0-1 0 0,0 0 1 0 0,0-1 0 0 0,0 1-1 0 0,3-1 1 0 0,9 0-16 0 0,99 7 1382 0 0,-34-1-103 0 0,79 9-251 0 0,42 1-590 0 0,-130-18-137 0 0,75-14 1 0 0,-127 15-215 0 0,123-21 435 0 0,-67 9-248 0 0,0 4 0 0 0,75-1-1 0 0,-119 8-229 0 0,-26 2-36 0 0,1 0 1 0 0,0 1-1 0 0,-1-1 1 0 0,1 1-1 0 0,0 0 1 0 0,-1 0-1 0 0,1 0 1 0 0,0 1-1 0 0,-1 0 1 0 0,1 0-1 0 0,-1 0 1 0 0,6 2-1 0 0,-7 1-141 0 0,-2 1-75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09.327"/>
    </inkml:context>
    <inkml:brush xml:id="br0">
      <inkml:brushProperty name="width" value="0.1" units="cm"/>
      <inkml:brushProperty name="height" value="0.1" units="cm"/>
      <inkml:brushProperty name="color" value="#E71224"/>
    </inkml:brush>
  </inkml:definitions>
  <inkml:trace contextRef="#ctx0" brushRef="#br0">1 1 1983 0 0,'128'0'371'0'0,"-17"-1"413"0"0,215 9-239 0 0,-209 5-532 0 0,150 12-14 0 0,-94-22 1 0 0,-89 1-14 0 0,-33-2-563 0 0,82 13-1 0 0,-102-10-517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10.795"/>
    </inkml:context>
    <inkml:brush xml:id="br0">
      <inkml:brushProperty name="width" value="0.1" units="cm"/>
      <inkml:brushProperty name="height" value="0.1" units="cm"/>
      <inkml:brushProperty name="color" value="#E71224"/>
    </inkml:brush>
  </inkml:definitions>
  <inkml:trace contextRef="#ctx0" brushRef="#br0">1 78 4175 0 0,'1'-2'53'0'0,"1"1"0"0"0,-1 0 0 0 0,1 0 0 0 0,0 0-1 0 0,0 0 1 0 0,-1 0 0 0 0,1 0 0 0 0,0 1 0 0 0,0-1-1 0 0,0 1 1 0 0,0-1 0 0 0,0 1 0 0 0,0 0 0 0 0,0-1 0 0 0,0 1-1 0 0,0 0 1 0 0,0 0 0 0 0,0 1 0 0 0,0-1 0 0 0,0 0-1 0 0,0 1 1 0 0,-1-1 0 0 0,5 2 0 0 0,4 2 52 0 0,0 0 1 0 0,-1 1-1 0 0,12 7 1 0 0,-10-6-118 0 0,1-1 145 0 0,0 0 0 0 0,0-1 1 0 0,1-1-1 0 0,-1 0 0 0 0,1-1 1 0 0,-1 0-1 0 0,1-1 0 0 0,13 0 1 0 0,29 3 514 0 0,84 19 106 0 0,-103-19-629 0 0,47-1 0 0 0,-33-2-39 0 0,-32-1 21 0 0,28-5 0 0 0,-3 1 46 0 0,59-4 144 0 0,36-2-33 0 0,-28 3 132 0 0,-83 5-288 0 0,186-22 247 0 0,-120 17-104 0 0,108 4-1 0 0,-137 4-215 0 0,0-3 0 0 0,0-3-1 0 0,112-24 1 0 0,51-13 200 0 0,-189 37-160 0 0,0 2 0 0 0,46 1 1 0 0,77 12 87 0 0,-56-3-40 0 0,-64-4-86 0 0,71-6 0 0 0,-84 0-37 0 0,88-12 0 0 0,-109 13-44 0 0,1 1-1 0 0,-1 1 0 0 0,1-1 1 0 0,-1 1-1 0 0,1 1 0 0 0,-1-1 1 0 0,1 1-1 0 0,-1 1 0 0 0,0-1 1 0 0,1 1-1 0 0,-1 0 0 0 0,0 1 1 0 0,0 0-1 0 0,0 0 0 0 0,-1 0 1 0 0,1 1-1 0 0,10 8 0 0 0,-3-1-455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22.915"/>
    </inkml:context>
    <inkml:brush xml:id="br0">
      <inkml:brushProperty name="width" value="0.1" units="cm"/>
      <inkml:brushProperty name="height" value="0.1" units="cm"/>
      <inkml:brushProperty name="color" value="#E71224"/>
    </inkml:brush>
  </inkml:definitions>
  <inkml:trace contextRef="#ctx0" brushRef="#br0">0 102 1839 0 0,'5'-2'116'0'0,"-1"0"0"0"0,0 1 0 0 0,1 0 0 0 0,-1 0 0 0 0,1 0 0 0 0,-1 0 0 0 0,1 1 0 0 0,-1 0 0 0 0,6 0-1 0 0,45 6 2110 0 0,-15-1-2113 0 0,-9-3 167 0 0,0-2-1 0 0,0-1 1 0 0,-1-1-1 0 0,42-9 0 0 0,-17 2 446 0 0,101-5 0 0 0,-105 13-510 0 0,64 7-1 0 0,-54 1-205 0 0,-34-3 12 0 0,-1-1 0 0 0,1-1 0 0 0,41-3 0 0 0,94-10 252 0 0,45 11-21 0 0,-50 6-154 0 0,-57 0-56 0 0,-50-6-21 0 0,-1-2-1 0 0,1-2 0 0 0,56-12 1 0 0,-9 1 196 0 0,1 5 0 0 0,196 5 0 0 0,-22-3-157 0 0,-134 0-44 0 0,-96 9 5 0 0,63 8 1 0 0,-1 0 2 0 0,-28-5-23 0 0,-35 0 0 0 0,0-3 0 0 0,65-5 0 0 0,95-13 76 0 0,-132 12-80 0 0,6 3 4 0 0,82 8 0 0 0,-61-1 0 0 0,-34-6 33 0 0,102-13 1 0 0,-67 3-37 0 0,-48 7 3 0 0,1 2 0 0 0,57 4 0 0 0,-91 0 0 0 0,192 20 0 0 0,-168-17 0 0 0,79 0 0 0 0,39-15 0 0 0,-90 5 0 0 0,0 2 0 0 0,73 6 0 0 0,-32 10 0 0 0,-40-4 0 0 0,0-3 0 0 0,89-3 0 0 0,-82-3 37 0 0,116 13 0 0 0,-104-5-47 0 0,271 7 10 0 0,-109-4 50 0 0,-172-4-24 0 0,0-4 0 0 0,102-8 0 0 0,-177 5-26 0 0,166-15-284 0 0,-127 13 123 0 0,-1 3 0 0 0,45 5-1 0 0,-58-1-254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24.083"/>
    </inkml:context>
    <inkml:brush xml:id="br0">
      <inkml:brushProperty name="width" value="0.1" units="cm"/>
      <inkml:brushProperty name="height" value="0.1" units="cm"/>
      <inkml:brushProperty name="color" value="#E71224"/>
    </inkml:brush>
  </inkml:definitions>
  <inkml:trace contextRef="#ctx0" brushRef="#br0">640 154 1207 0 0,'-109'15'166'0'0,"33"-3"445"0"0,0-4 1 0 0,-89-1-1 0 0,146-8-436 0 0,0-1-1 0 0,1 0 1 0 0,-34-10-1 0 0,42 9-28 0 0,1 0 0 0 0,0-1 1 0 0,0 0-1 0 0,0-1 0 0 0,0 1 0 0 0,1-2 1 0 0,0 1-1 0 0,0-1 0 0 0,-8-7 0 0 0,15 12-86 0 0,1 0 1 0 0,-1 1-1 0 0,0-1 0 0 0,0 0 0 0 0,0 0 0 0 0,1 0 0 0 0,-1 0 0 0 0,0 0 0 0 0,1 0 0 0 0,-1 0 0 0 0,1 0 0 0 0,-1 0 0 0 0,1 0 0 0 0,-1 0 1 0 0,1 0-1 0 0,0 0 0 0 0,0 0 0 0 0,-1 0 0 0 0,1 0 0 0 0,0-1 0 0 0,0 1 0 0 0,0 0 0 0 0,0 0 0 0 0,0 0 0 0 0,1 0 0 0 0,-1-2 0 0 0,1 2-27 0 0,0-1 0 0 0,0 1-1 0 0,0-1 1 0 0,0 1 0 0 0,1-1 0 0 0,-1 1-1 0 0,0 0 1 0 0,1 0 0 0 0,-1-1-1 0 0,1 1 1 0 0,-1 0 0 0 0,1 0-1 0 0,0 0 1 0 0,2 0 0 0 0,7-4 0 0 0,1 1 0 0 0,-1 1 0 0 0,21-4 1 0 0,244-25 915 0 0,-204 25-832 0 0,35 1 65 0 0,115 7-1 0 0,-104 13-89 0 0,-79-7-74 0 0,63 1 0 0 0,24-12 67 0 0,132-23 1 0 0,-6 14-494 0 0,-209 15 90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25.609"/>
    </inkml:context>
    <inkml:brush xml:id="br0">
      <inkml:brushProperty name="width" value="0.1" units="cm"/>
      <inkml:brushProperty name="height" value="0.1" units="cm"/>
      <inkml:brushProperty name="color" value="#E71224"/>
    </inkml:brush>
  </inkml:definitions>
  <inkml:trace contextRef="#ctx0" brushRef="#br0">1 271 1839 0 0,'133'13'877'0'0,"150"5"-511"0"0,-104-28-102 0 0,1 1 429 0 0,-34 10-261 0 0,-95-3-239 0 0,79-11-1 0 0,-33 2 7 0 0,3 5 209 0 0,146 10 0 0 0,-198-4-272 0 0,0-2 0 0 0,0-2-1 0 0,69-15 1 0 0,-24 4 161 0 0,334-15 889 0 0,-158 2-777 0 0,-21 0-105 0 0,-108 26-165 0 0,22-1-3 0 0,342-31 85 0 0,52-4-40 0 0,-156 39-142 0 0,-99 5-14 0 0,11-5-2 0 0,156-7 18 0 0,-194 2-41 0 0,-97 4 0 0 0,107-15 0 0 0,-4 0 0 0 0,254-5 136 0 0,-474 21-220 0 0,82 13 0 0 0,-131-12 18 0 0,26 3-124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17.048"/>
    </inkml:context>
    <inkml:brush xml:id="br0">
      <inkml:brushProperty name="width" value="0.1" units="cm"/>
      <inkml:brushProperty name="height" value="0.1" units="cm"/>
      <inkml:brushProperty name="color" value="#E71224"/>
    </inkml:brush>
  </inkml:definitions>
  <inkml:trace contextRef="#ctx0" brushRef="#br0">943 207 455 0 0,'-51'-42'164'0'0,"12"19"3074"0"0,20 15-2872 0 0,0 1-1 0 0,0 1 1 0 0,-1 0 0 0 0,-28-3 0 0 0,-20-5-349 0 0,9 1 98 0 0,-15-4 186 0 0,14 0 659 0 0,-118-19 0 0 0,136 31-766 0 0,1 2 0 0 0,-1 2-1 0 0,-77 8 1 0 0,74 0-281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26.548"/>
    </inkml:context>
    <inkml:brush xml:id="br0">
      <inkml:brushProperty name="width" value="0.1" units="cm"/>
      <inkml:brushProperty name="height" value="0.1" units="cm"/>
      <inkml:brushProperty name="color" value="#E71224"/>
    </inkml:brush>
  </inkml:definitions>
  <inkml:trace contextRef="#ctx0" brushRef="#br0">0 217 3623 0 0,'203'-21'904'0'0,"131"5"-514"0"0,-126-7 101 0 0,-149 15-268 0 0,153-40 866 0 0,-151 32-661 0 0,1 2 0 0 0,79-8 1 0 0,1 17-98 0 0,48-4-200 0 0,-147 4-112 0 0,191-21 113 0 0,-179 23 11 0 0,1 2 0 0 0,68 9 0 0 0,-66-1 9 0 0,91-1 0 0 0,-117-7-94 0 0,48-4 124 0 0,-40 3 179 0 0,-38 2-491 0 0,0 0 1 0 0,-1 0 0 0 0,1 0-1 0 0,0 1 1 0 0,-1-1-1 0 0,1 0 1 0 0,0 1 0 0 0,-1-1-1 0 0,1 1 1 0 0,-1 0-1 0 0,1-1 1 0 0,-1 1-1 0 0,1 0 1 0 0,-1 0 0 0 0,1 0-1 0 0,-1 0 1 0 0,0 0-1 0 0,0 1 1 0 0,1-1 0 0 0,-1 0-1 0 0,1 2 1 0 0,2 6-2913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28.422"/>
    </inkml:context>
    <inkml:brush xml:id="br0">
      <inkml:brushProperty name="width" value="0.1" units="cm"/>
      <inkml:brushProperty name="height" value="0.1" units="cm"/>
      <inkml:brushProperty name="color" value="#E71224"/>
    </inkml:brush>
  </inkml:definitions>
  <inkml:trace contextRef="#ctx0" brushRef="#br0">0 87 1375 0 0,'9'-9'565'0'0,"1"0"-1"0"0,-1 1 0 0 0,2 1 0 0 0,-1-1 1 0 0,1 2-1 0 0,12-6 0 0 0,-11 6-392 0 0,0 2 0 0 0,1 0 0 0 0,0 0 1 0 0,0 1-1 0 0,0 1 0 0 0,0 0 0 0 0,0 0 0 0 0,0 2 0 0 0,21 0 0 0 0,25 5 202 0 0,86 16 0 0 0,-96-13-277 0 0,71 5-1 0 0,-29-7 45 0 0,122 8 150 0 0,22-14 169 0 0,-82-2 12 0 0,37 9-212 0 0,-84-1-168 0 0,119 7-92 0 0,-67-11 75 0 0,-75 0 69 0 0,33 0 157 0 0,-97-2-223 0 0,0 1 0 0 0,33 7 0 0 0,-29-4-28 0 0,24 1 0 0 0,41 2-8 0 0,-45-3-26 0 0,50-2 0 0 0,-61-3-7 0 0,75-5 46 0 0,-84 3-38 0 0,0 2 0 0 0,0 0 0 0 0,1 2-1 0 0,-1 0 1 0 0,0 2 0 0 0,25 6 0 0 0,-32-5-13 0 0,1-1 0 0 0,1-1 0 0 0,-1-1 0 0 0,0 0-1 0 0,19-1 1 0 0,86-15 24 0 0,-89 10-22 0 0,1 0 0 0 0,0 3 0 0 0,53 1-1 0 0,-35 9-5 0 0,61 16 0 0 0,14 2 0 0 0,-83-18 0 0 0,0-3 0 0 0,1-2 0 0 0,46-2 0 0 0,0-4 38 0 0,109 10-1 0 0,-43 11 25 0 0,-95-9-22 0 0,1-2-1 0 0,96-3 1 0 0,222-17-29 0 0,-289 16 48 0 0,114 17-1 0 0,-196-19-129 0 0,-1 1 0 0 0,0 1-1 0 0,15 5 1 0 0,-11-2-332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29.867"/>
    </inkml:context>
    <inkml:brush xml:id="br0">
      <inkml:brushProperty name="width" value="0.1" units="cm"/>
      <inkml:brushProperty name="height" value="0.1" units="cm"/>
      <inkml:brushProperty name="color" value="#E71224"/>
    </inkml:brush>
  </inkml:definitions>
  <inkml:trace contextRef="#ctx0" brushRef="#br0">7 51 919 0 0,'-1'-3'188'0'0,"0"1"-1"0"0,0 0 0 0 0,0-1 0 0 0,0 1 0 0 0,1 0 1 0 0,-1-1-1 0 0,1 1 0 0 0,0 0 0 0 0,0-1 0 0 0,0-3 1 0 0,0 5 338 0 0,19-6 1447 0 0,-5 6-1869 0 0,-1-1 0 0 0,1 2 0 0 0,0 0 0 0 0,-1 0-1 0 0,1 2 1 0 0,20 3 0 0 0,26 2-27 0 0,-23-3 33 0 0,74 18 0 0 0,-7-1 47 0 0,-40-14 110 0 0,1-2 0 0 0,-1-3 0 0 0,107-10 0 0 0,-121 2-103 0 0,123-7 256 0 0,180-14-79 0 0,-254 17-314 0 0,392 0 37 0 0,-290 5-43 0 0,-160 3 38 0 0,52-1 41 0 0,0 4 0 0 0,0 4 0 0 0,107 20 0 0 0,-119-15-100 0 0,0-4 0 0 0,118-6 0 0 0,-86-1 0 0 0,41 11 32 0 0,2 0 0 0 0,90-15-21 0 0,-131 0 153 0 0,209 18 0 0 0,-194-6-121 0 0,-55-4-33 0 0,6-6 29 0 0,-22 1-14 0 0,-12 1-14 0 0,9 1 48 0 0,105 11-1 0 0,-82-1 11 0 0,-1-4 1 0 0,1-3-1 0 0,0-4 0 0 0,0-3 0 0 0,91-17 0 0 0,-114 13 158 0 0,60-1-1 0 0,-95 8-198 0 0,0 2 0 0 0,0 0-1 0 0,1 2 1 0 0,-1 0-1 0 0,0 1 1 0 0,21 8 0 0 0,14 6-914 0 0,-27-10-2722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31.824"/>
    </inkml:context>
    <inkml:brush xml:id="br0">
      <inkml:brushProperty name="width" value="0.1" units="cm"/>
      <inkml:brushProperty name="height" value="0.1" units="cm"/>
      <inkml:brushProperty name="color" value="#E71224"/>
    </inkml:brush>
  </inkml:definitions>
  <inkml:trace contextRef="#ctx0" brushRef="#br0">3 259 2759 0 0,'-1'0'18'0'0,"1"-1"-1"0"0,0 1 1 0 0,0-1-1 0 0,-1 0 0 0 0,1 1 1 0 0,0-1-1 0 0,0 1 0 0 0,0-1 1 0 0,0 0-1 0 0,0 1 0 0 0,0-1 1 0 0,0 0-1 0 0,0 1 0 0 0,0-1 1 0 0,0 1-1 0 0,0-1 0 0 0,1 0 1 0 0,-1 1-1 0 0,0-1 0 0 0,0 1 1 0 0,1-1-1 0 0,-1 1 0 0 0,0-1 1 0 0,1-1-1 0 0,14-1 1028 0 0,-3 2-585 0 0,-1 0-388 0 0,1 1 1 0 0,-1 0-1 0 0,1 0 1 0 0,20 5-1 0 0,-17-3-62 0 0,-1 0 0 0 0,21-1 0 0 0,182-17 1071 0 0,65 0 1103 0 0,-92 9-1492 0 0,-124 2-559 0 0,103-5 57 0 0,32 21-103 0 0,-122-4-28 0 0,117-6 0 0 0,-100-8-14 0 0,235-10 342 0 0,-160 13-288 0 0,183-28 0 0 0,-20-3-4 0 0,3 0 104 0 0,83 0 253 0 0,-51 6-334 0 0,-240 18-90 0 0,161 9-1 0 0,-25 1-8 0 0,-265 1-19 0 0,124-5 0 0 0,127 12 0 0 0,140 14 0 0 0,-53 3 0 0 0,-138-4 0 0 0,-119-18 0 0 0,116-12 0 0 0,4 0 0 0 0,-71 11-1 0 0,183-6 13 0 0,-292 3-8 0 0,79-7 53 0 0,159 5-1 0 0,-152 13-45 0 0,-21-1 16 0 0,129-6-1 0 0,-91-12-26 0 0,123-4 0 0 0,193 27 0 0 0,-151 12 54 0 0,-222-15-46 0 0,4 0-7 0 0,134 2 0 0 0,-109-15-1 0 0,-1 4 0 0 0,106 14 0 0 0,246 33 0 0 0,-242-35 0 0 0,-151-9 0 0 0,162 23 0 0 0,36 1 0 0 0,-141-23 0 0 0,189 15 0 0 0,149 4 0 0 0,-270-17 0 0 0,-93-2 0 0 0,393 10 0 0 0,-449-15 0 0 0,257 0 0 0 0,103 4 0 0 0,-38 12 0 0 0,-209-5 0 0 0,62 1 0 0 0,70-18 0 0 0,-188 3 0 0 0,1 5 29 0 0,11 0 6 0 0,-91-3-47 0 0,-5 1-17 0 0,0-1-1 0 0,0 1 1 0 0,0 0-1 0 0,1 0 1 0 0,-1 0-1 0 0,0 1 1 0 0,0-1 0 0 0,0 1-1 0 0,1-1 1 0 0,-1 1-1 0 0,0 0 1 0 0,5 2 0 0 0,-6 1-241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03:33.775"/>
    </inkml:context>
    <inkml:brush xml:id="br0">
      <inkml:brushProperty name="width" value="0.1" units="cm"/>
      <inkml:brushProperty name="height" value="0.1" units="cm"/>
      <inkml:brushProperty name="color" value="#E71224"/>
    </inkml:brush>
  </inkml:definitions>
  <inkml:trace contextRef="#ctx0" brushRef="#br0">0 92 3023 0 0,'0'-1'42'0'0,"0"0"-1"0"0,0 0 0 0 0,0 0 0 0 0,0 0 0 0 0,1 0 0 0 0,-1 0 0 0 0,0 0 0 0 0,0 0 0 0 0,1 0 0 0 0,-1 0 0 0 0,1 0 0 0 0,-1 0 1 0 0,1 0-1 0 0,-1 0 0 0 0,1 0 0 0 0,0 0 0 0 0,-1 1 0 0 0,1-1 0 0 0,0 0 0 0 0,-1 0 0 0 0,1 1 0 0 0,0-1 0 0 0,0 1 0 0 0,0-1 1 0 0,0 0-1 0 0,0 1 0 0 0,0 0 0 0 0,1-1 0 0 0,3-1 232 0 0,1 1-1 0 0,-1 0 1 0 0,0 1 0 0 0,9-1-1 0 0,-5 0-421 0 0,4 2 178 0 0,-1-1 0 0 0,1 2-1 0 0,-1-1 1 0 0,1 2 0 0 0,-1-1 0 0 0,0 2 0 0 0,0 0 0 0 0,0 0 0 0 0,-1 1 0 0 0,1 1 0 0 0,10 6-1 0 0,-6-4 70 0 0,0-1-1 0 0,0-1 1 0 0,30 8-1 0 0,-10-4 17 0 0,9 2 233 0 0,0-2 0 0 0,80 6-1 0 0,-89-14 110 0 0,46-3 1 0 0,-17-1-35 0 0,169 21-14 0 0,-163-9-403 0 0,115 0-1 0 0,-140-11 1 0 0,328-16 65 0 0,-52 6 143 0 0,-128 8-106 0 0,12-17 48 0 0,-40 2 55 0 0,181 6 246 0 0,-140-2-220 0 0,-36 1-80 0 0,580-5 116 0 0,-522 26-272 0 0,-26 0 0 0 0,310 8 0 0 0,-366-6 0 0 0,168-10 0 0 0,-37-2 107 0 0,-46 2-11 0 0,18-14 21 0 0,88-2-42 0 0,-224 11-24 0 0,118-20 0 0 0,96-6 82 0 0,105 13 5 0 0,-28 10-138 0 0,-329 10 0 0 0,201-14 30 0 0,25 0 4 0 0,-164 19-34 0 0,179-3 0 0 0,-179-12 32 0 0,152 10 0 0 0,34-1-32 0 0,-88-5 0 0 0,-61 16 0 0 0,2 0 0 0 0,-22-13 0 0 0,140 7 0 0 0,150 19 0 0 0,-116 1 0 0 0,31 1 0 0 0,129-8 0 0 0,-400-13 0 0 0,108-5 0 0 0,-169-3-60 0 0,-5 0-314 0 0,0 1-1 0 0,41 3 1 0 0,-58-2 225 0 0,0 1 0 0 0,0 0 0 0 0,-1 1-1 0 0,1-1 1 0 0,0 1 0 0 0,-1 0 0 0 0,1 0 0 0 0,-1 1 0 0 0,0 0 0 0 0,0 0 0 0 0,0 0 0 0 0,0 0-1 0 0,0 1 1 0 0,-1 0 0 0 0,8 8 0 0 0,-1 3-3410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3:21.083"/>
    </inkml:context>
    <inkml:brush xml:id="br0">
      <inkml:brushProperty name="width" value="0.1" units="cm"/>
      <inkml:brushProperty name="height" value="0.1" units="cm"/>
      <inkml:brushProperty name="color" value="#66CC00"/>
    </inkml:brush>
  </inkml:definitions>
  <inkml:trace contextRef="#ctx0" brushRef="#br0">3556 1712 2303 0 0,'0'1'84'0'0,"0"-1"-1"0"0,0 1 0 0 0,0-1 1 0 0,0 1-1 0 0,0-1 0 0 0,0 1 1 0 0,0-1-1 0 0,0 0 0 0 0,0 1 0 0 0,0-1 1 0 0,0 1-1 0 0,-1-1 0 0 0,1 1 1 0 0,0-1-1 0 0,0 0 0 0 0,0 1 0 0 0,-1-1 1 0 0,1 0-1 0 0,0 1 0 0 0,-1-1 1 0 0,1 0-1 0 0,0 1 0 0 0,-1-1 0 0 0,1 0 1 0 0,0 1-1 0 0,-1-1 0 0 0,1 0 1 0 0,0 0-1 0 0,-1 0 0 0 0,1 1 1 0 0,-1-1-1 0 0,1 0 0 0 0,-1 0 0 0 0,1 0 1 0 0,0 0-1 0 0,-1 0 0 0 0,1 0 1 0 0,-1 0-1 0 0,1 0 0 0 0,-1 0 0 0 0,0 0 1 0 0,0 0 48 0 0,1 0 0 0 0,-1 0 0 0 0,0 0 1 0 0,0-1-1 0 0,0 1 0 0 0,0 0 0 0 0,0-1 0 0 0,1 1 1 0 0,-1-1-1 0 0,0 1 0 0 0,0-1 0 0 0,0 1 1 0 0,1-1-1 0 0,-1 1 0 0 0,0-1 0 0 0,1 0 0 0 0,-1 1 1 0 0,1-1-1 0 0,-2-1 0 0 0,-5-11 155 0 0,4 8 16 0 0,-1-1 1 0 0,1 0-1 0 0,-4-11 0 0 0,7 16-275 0 0,-1 0-1 0 0,1 0 1 0 0,0 0 0 0 0,0 0 0 0 0,-1-1-1 0 0,1 1 1 0 0,0 0 0 0 0,0 0 0 0 0,0 0-1 0 0,0 0 1 0 0,0-1 0 0 0,1 1 0 0 0,-1 0-1 0 0,0 0 1 0 0,1 0 0 0 0,-1 0 0 0 0,0 0 0 0 0,1 0-1 0 0,-1-1 1 0 0,1 1 0 0 0,-1 0 0 0 0,1 0-1 0 0,0 1 1 0 0,0-1 0 0 0,-1 0 0 0 0,3-2-1 0 0,-1 2-23 0 0,0 0 0 0 0,0 0-1 0 0,-1-1 1 0 0,1 1 0 0 0,0-1-1 0 0,-1 1 1 0 0,1-1-1 0 0,-1 0 1 0 0,1 0 0 0 0,-1 0-1 0 0,0 1 1 0 0,0-1 0 0 0,0 0-1 0 0,0-1 1 0 0,0 1 0 0 0,0 0-1 0 0,-1 0 1 0 0,1 0 0 0 0,-1 0-1 0 0,1-1 1 0 0,-1 1-1 0 0,0 0 1 0 0,0 0 0 0 0,0-1-1 0 0,0-2 1 0 0,-1-3 339 0 0,1 0-1 0 0,1 0 1 0 0,-1-1-1 0 0,4-13 1 0 0,1-19 1552 0 0,-5 39-1773 0 0,0 0-1 0 0,0 0 1 0 0,0 0-1 0 0,0 0 1 0 0,-1 0 0 0 0,1 0-1 0 0,0 1 1 0 0,-1-1-1 0 0,0 0 1 0 0,1 0 0 0 0,-1 0-1 0 0,0 0 1 0 0,0 0-1 0 0,0 1 1 0 0,0-1 0 0 0,0 0-1 0 0,0 1 1 0 0,-1-1-1 0 0,1 1 1 0 0,0 0 0 0 0,-1-1-1 0 0,1 1 1 0 0,-1 0-1 0 0,0 0 1 0 0,1 0 0 0 0,-1 0-1 0 0,0 0 1 0 0,0 0-1 0 0,0 0 1 0 0,1 1 0 0 0,-1-1-1 0 0,0 0 1 0 0,-3 1-1 0 0,-6-2 63 0 0,0 2-1 0 0,1 0 0 0 0,-1 0 1 0 0,0 0-1 0 0,-12 3 0 0 0,-1 0-56 0 0,-212 7 1985 0 0,168-4-1781 0 0,37-2-57 0 0,-61-2 1 0 0,-87-1 814 0 0,6-1-623 0 0,107-2-261 0 0,0 4 0 0 0,-100 14 1 0 0,104-9-80 0 0,-81-2 1 0 0,-74 0 390 0 0,-93 3 326 0 0,116-1-404 0 0,106-2-322 0 0,7-3-26 0 0,-66 5 94 0 0,64 3-137 0 0,-123 19 165 0 0,-18 1-21 0 0,130-27-61 0 0,-39 5 69 0 0,99-6-160 0 0,27-2-28 0 0,0 0 1 0 0,0 1 0 0 0,0-1-1 0 0,0 1 1 0 0,1 1-1 0 0,-9 2 1 0 0,9-2-5 0 0,-1-1 0 0 0,1 0 0 0 0,-1 0 0 0 0,1 0 0 0 0,-7-1 0 0 0,-9 2 8 0 0,-18 3-17 0 0,4 0 7 0 0,-44 1 0 0 0,79-6-2 0 0,-1 0 0 0 0,1 0 1 0 0,0 0-1 0 0,-1-1 0 0 0,1 1 1 0 0,0 0-1 0 0,-1-1 0 0 0,1 1 1 0 0,0-1-1 0 0,0 1 0 0 0,-1-1 1 0 0,1 0-1 0 0,0 1 0 0 0,0-1 1 0 0,0 0-1 0 0,0 0 0 0 0,0 0 1 0 0,0 0-1 0 0,0 0 0 0 0,0 0 1 0 0,0 0-1 0 0,0 0 0 0 0,1 0 1 0 0,-1 0-1 0 0,0 0 1 0 0,1-1-1 0 0,-1 1 0 0 0,1 0 1 0 0,-1-1-1 0 0,1 1 0 0 0,0 0 1 0 0,-1-1-1 0 0,1-1 0 0 0,-1-7 43 0 0,1 1 0 0 0,0 0 0 0 0,0 0 0 0 0,2-11 0 0 0,0 3 0 0 0,2-73 296 0 0,26-135-1 0 0,-19 184-337 0 0,18-47 0 0 0,-22 68-4 0 0,11-37 9 0 0,16-87 0 0 0,-2-60 24 0 0,-12 66-24 0 0,-6 67-10 0 0,42-119 0 0 0,-54 186 0 0 0,-1 1 0 0 0,1-1 0 0 0,0 1 0 0 0,0-1 0 0 0,0 1 0 0 0,1 0 0 0 0,-1 0 0 0 0,1 0 0 0 0,-1 0 0 0 0,1 0 0 0 0,0 1 0 0 0,0-1 0 0 0,0 1 0 0 0,6-3 0 0 0,5-3 0 0 0,0 2 0 0 0,23-8 0 0 0,6-3 0 0 0,-32 12 0 0 0,0 1 0 0 0,0 0 0 0 0,1 0 0 0 0,-1 2 0 0 0,1-1 0 0 0,16-1 0 0 0,72 2 0 0 0,-30 2 0 0 0,579-54 0 0 0,-283-1 0 0 0,-270 39 0 0 0,137-4 0 0 0,98 16 0 0 0,-223 4 0 0 0,226 17 0 0 0,-172-6 0 0 0,94-11 0 0 0,-109-2 0 0 0,-132 2 0 0 0,-8-1 0 0 0,0 1 0 0 0,0 0 0 0 0,-1 0 0 0 0,1 1 0 0 0,0 0 0 0 0,0 0 0 0 0,0 1 0 0 0,-1 0 0 0 0,10 4 0 0 0,4 2 0 0 0,0 2 0 0 0,0 0 0 0 0,-1 2 0 0 0,0 0 0 0 0,-1 0 0 0 0,20 20 0 0 0,-18-13-3 0 0,0 0-14 0 0,21 28-1 0 0,-35-39 15 0 0,0 0 0 0 0,-1 1-1 0 0,0-1 1 0 0,0 1 0 0 0,-1 0 0 0 0,-1 0-1 0 0,4 13 1 0 0,1 6-2 0 0,-2 1 1 0 0,-1 0-1 0 0,-1 0 1 0 0,-1 0-1 0 0,-2 0 1 0 0,-1 1-1 0 0,-1-1 0 0 0,-2 0 1 0 0,-1 1-1 0 0,-1-2 1 0 0,-1 1-1 0 0,-2-1 1 0 0,-17 43-1 0 0,-1-11 5 0 0,-52 136 0 0 0,66-158 0 0 0,9-24 0 0 0,-1-1 0 0 0,-1 1 0 0 0,0-1 0 0 0,-1 1 0 0 0,-1-2 0 0 0,-14 24 0 0 0,-1-10 0 0 0,15-20 0 0 0,2 1 0 0 0,-1 0 0 0 0,1 0 0 0 0,0 0 0 0 0,0 1 0 0 0,1-1 0 0 0,-4 10 0 0 0,7-12 0 0 0,-1 0 0 0 0,0 0 0 0 0,0 0 0 0 0,0 0 0 0 0,-1-1 0 0 0,0 1 0 0 0,0-1 0 0 0,0 1 0 0 0,0-1 0 0 0,-1 0 0 0 0,1-1 0 0 0,-1 1 0 0 0,-7 5 0 0 0,-3 0-386 0 0,0 1 0 0 0,1 0-1 0 0,0 0 1 0 0,1 1 0 0 0,1 1 0 0 0,-15 17-1 0 0,-3 3-1257 0 0,1-3 248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3:22.990"/>
    </inkml:context>
    <inkml:brush xml:id="br0">
      <inkml:brushProperty name="width" value="0.1" units="cm"/>
      <inkml:brushProperty name="height" value="0.1" units="cm"/>
      <inkml:brushProperty name="color" value="#66CC00"/>
    </inkml:brush>
  </inkml:definitions>
  <inkml:trace contextRef="#ctx0" brushRef="#br0">34 21 455 0 0,'-8'-7'0'0'0,"1"1"0"0"0,0 2 0 0 0,1 3 0 0 0,2 1 0 0 0,2-2 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3:23.805"/>
    </inkml:context>
    <inkml:brush xml:id="br0">
      <inkml:brushProperty name="width" value="0.1" units="cm"/>
      <inkml:brushProperty name="height" value="0.1" units="cm"/>
      <inkml:brushProperty name="color" value="#66CC00"/>
    </inkml:brush>
  </inkml:definitions>
  <inkml:trace contextRef="#ctx0" brushRef="#br0">565 26 7135 0 0,'-1'-4'157'0'0,"0"2"-100"0"0,0 0-1 0 0,1 0 0 0 0,-1 0 0 0 0,0 1 1 0 0,0-1-1 0 0,0 0 0 0 0,0 0 1 0 0,0 1-1 0 0,0-1 0 0 0,-2-1 0 0 0,2 3 75 0 0,-1 1 0 0 0,1-1-1 0 0,-1 1 1 0 0,1-1-1 0 0,-1 1 1 0 0,1 0-1 0 0,-1-1 1 0 0,1 1-1 0 0,-2 2 1 0 0,3-3-114 0 0,-27 21 110 0 0,22-16-122 0 0,-1-1 0 0 0,1 1 0 0 0,-1-1 1 0 0,0 0-1 0 0,0 0 0 0 0,0-1 0 0 0,-1 0 1 0 0,1 0-1 0 0,-1 0 0 0 0,0-1 0 0 0,1 0 1 0 0,-1 0-1 0 0,-7 0 0 0 0,-8-1 375 0 0,14-1-12 0 0,-1 1 0 0 0,1 0 1 0 0,-1 0-1 0 0,1 0 0 0 0,0 1 0 0 0,-11 4 0 0 0,3 1-10 0 0,-1 0-1 0 0,0-1 1 0 0,0-1-1 0 0,0-1 1 0 0,-1 0-1 0 0,1-1 1 0 0,-23 0-1 0 0,26-2 14 0 0,1-1 0 0 0,0 2-1 0 0,0 0 1 0 0,-16 4 0 0 0,22-4-248 0 0,0 0 1 0 0,0 1 0 0 0,1 0 0 0 0,-1 0-1 0 0,1 0 1 0 0,0 1 0 0 0,0 0-1 0 0,0 0 1 0 0,-8 8 0 0 0,13-11-93 0 0,0-1 0 0 0,0 1 0 0 0,0 0 0 0 0,1 0 0 0 0,-1 0 0 0 0,0 0 0 0 0,0 0 0 0 0,1 0 0 0 0,-1 0-1 0 0,1 0 1 0 0,-1 1 0 0 0,1-1 0 0 0,0 0 0 0 0,-1 0 0 0 0,1 0 0 0 0,0 0 0 0 0,0 1 0 0 0,-1-1 0 0 0,1 0 0 0 0,0 0 0 0 0,0 1 0 0 0,1 1 0 0 0,0-1 14 0 0,-1-1 0 0 0,1 1 0 0 0,0 0 0 0 0,0 0-1 0 0,0-1 1 0 0,0 1 0 0 0,0-1 0 0 0,0 1 0 0 0,1-1 0 0 0,-1 0 0 0 0,0 1 0 0 0,1-1 0 0 0,1 2 0 0 0,2 0 44 0 0,1 0 1 0 0,-1 0 0 0 0,0 0 0 0 0,1-1 0 0 0,0 1 0 0 0,-1-1 0 0 0,1-1-1 0 0,8 2 1 0 0,40 1 392 0 0,1-3-1 0 0,87-8 1 0 0,12-1-211 0 0,-67 10-166 0 0,136 23 1 0 0,154 6 110 0 0,1-31-17 0 0,-296-1-137 0 0,358 4 202 0 0,559-33 59 0 0,-624-19 10 0 0,-160 18-101 0 0,-75 12-112 0 0,-114 16-94 0 0,-15 2-6 0 0,-1-1 1 0 0,1 1-1 0 0,-1-2 0 0 0,1 1 1 0 0,12-6-1 0 0,-55 8 104 0 0,17 2-254 0 0,1 0 0 0 0,-1 2-1 0 0,1-1 1 0 0,-18 9 0 0 0,-5 4-6965 0 0,21-7-95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3:24.789"/>
    </inkml:context>
    <inkml:brush xml:id="br0">
      <inkml:brushProperty name="width" value="0.1" units="cm"/>
      <inkml:brushProperty name="height" value="0.1" units="cm"/>
      <inkml:brushProperty name="color" value="#66CC00"/>
    </inkml:brush>
  </inkml:definitions>
  <inkml:trace contextRef="#ctx0" brushRef="#br0">1374 1 3167 0 0,'0'0'13'0'0,"0"1"0"0"0,-1-1 0 0 0,1 1 0 0 0,0-1 0 0 0,-1 1 0 0 0,1-1 0 0 0,-1 0 0 0 0,1 1 0 0 0,-1-1 0 0 0,1 0 0 0 0,-1 1 0 0 0,1-1 0 0 0,-1 0 0 0 0,1 0 0 0 0,-1 1-1 0 0,1-1 1 0 0,-1 0 0 0 0,0 0 0 0 0,1 0 0 0 0,-1 0 0 0 0,1 0 0 0 0,-1 0 0 0 0,-1 0 0 0 0,-15 1 646 0 0,-151-8 6061 0 0,139 7-6100 0 0,-1 1 1 0 0,1 1 0 0 0,-32 7 0 0 0,-87 25 16 0 0,77-17-351 0 0,-3 0-52 0 0,-3-1 10 0 0,2 4 0 0 0,-97 38 0 0 0,64-14-92 0 0,46-20-35 0 0,-112 62 0 0 0,122-52 183 0 0,51-34-285 0 0,0 0 0 0 0,0 1 0 0 0,0-1 0 0 0,0 1 0 0 0,0-1 0 0 0,1 1 0 0 0,-1 0-1 0 0,0-1 1 0 0,1 1 0 0 0,-1 0 0 0 0,0-1 0 0 0,1 1 0 0 0,-1 0 0 0 0,0 0 0 0 0,1 0 0 0 0,0 0-1 0 0,-1 1 1 0 0,1-2-4 0 0,0 1-1 0 0,0-1 0 0 0,0 0 1 0 0,0 1-1 0 0,0-1 0 0 0,0 0 0 0 0,1 1 1 0 0,-1-1-1 0 0,0 0 0 0 0,0 1 0 0 0,1-1 1 0 0,-1 0-1 0 0,0 1 0 0 0,0-1 1 0 0,1 0-1 0 0,-1 1 0 0 0,0-1 0 0 0,1 0 1 0 0,-1 0-1 0 0,0 0 0 0 0,1 1 1 0 0,-1-1-1 0 0,1 0 0 0 0,-1 0 0 0 0,0 0 1 0 0,1 0-1 0 0,0 0 0 0 0,4 2 51 0 0,1-1 0 0 0,0 0 0 0 0,-1-1-1 0 0,10 1 1 0 0,-2-2 18 0 0,1 0-1 0 0,14-4 0 0 0,11-1 179 0 0,-2 2 1 0 0,28-3 159 0 0,1 2 0 0 0,86 5 1 0 0,339 18 307 0 0,-336-23-453 0 0,162-10 124 0 0,-219 6-171 0 0,119-27-1 0 0,16 1 413 0 0,-56 11 0 0 0,-140 19-398 0 0,-43 17-121 0 0,0-3-245 0 0,0-1-1 0 0,0 0 1 0 0,-1 0 0 0 0,0-1 0 0 0,-9 8 0 0 0,-2 2-918 0 0,-6 8-422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4:57.893"/>
    </inkml:context>
    <inkml:brush xml:id="br0">
      <inkml:brushProperty name="width" value="0.1" units="cm"/>
      <inkml:brushProperty name="height" value="0.1" units="cm"/>
      <inkml:brushProperty name="color" value="#66CC00"/>
    </inkml:brush>
  </inkml:definitions>
  <inkml:trace contextRef="#ctx0" brushRef="#br0">1 70 1839 0 0,'66'-10'296'0'0,"-43"5"-120"0"0,-1 2-1 0 0,36 0 0 0 0,-12 0-162 0 0,-42 3-5 0 0,94-5 42 0 0,-84 5-26 0 0,0 2 0 0 0,0-1 0 0 0,0 2-1 0 0,26 7 1 0 0,-17-4-16 0 0,32 5-1 0 0,-14-3-10 0 0,-3-2 140 0 0,1-2 0 0 0,51 0 0 0 0,-14-2 2 0 0,-1 0 70 0 0,151-17 0 0 0,-149 2-53 0 0,-39 7-52 0 0,-23 3-43 0 0,1 0 0 0 0,21 0 0 0 0,21 0 148 0 0,80-14 1 0 0,-138 17-210 0 0,77-14 60 0 0,-41 7-10 0 0,0 1 0 0 0,56-2 0 0 0,-73 8-46 0 0,-9-1 3 0 0,0 1 0 0 0,0 0-1 0 0,0 0 1 0 0,0 1 0 0 0,0 1-1 0 0,0 0 1 0 0,0 0 0 0 0,16 6-1 0 0,-17-4-6 0 0,0-1 0 0 0,1 0 0 0 0,9 2 0 0 0,3 0 0 0 0,46 15 0 0 0,-36-16 0 0 0,-26-3 0 0 0,-1 0 0 0 0,1-1 0 0 0,0 1 0 0 0,0-1 0 0 0,0 0 0 0 0,0-1 0 0 0,0 1 0 0 0,8-3 0 0 0,21 0 12 0 0,-30 2-2 0 0,0 1 0 0 0,0-1 0 0 0,0 0 0 0 0,7-2 0 0 0,4-1 0 0 0,17-8 278 0 0,-19 8-168 0 0,6-4 22 0 0,-20 8-142 0 0,1 0 0 0 0,-1 0 1 0 0,0 0-1 0 0,1 0 0 0 0,-1 0 1 0 0,0 0-1 0 0,1 0 0 0 0,-1 0 0 0 0,1 0 1 0 0,-1 0-1 0 0,0 0 0 0 0,1 0 1 0 0,-1 0-1 0 0,0 0 0 0 0,1 1 1 0 0,-1-1-1 0 0,0 0 0 0 0,1 0 0 0 0,-1 0 1 0 0,0 0-1 0 0,1 1 0 0 0,-1-1 1 0 0,0 0-1 0 0,0 0 0 0 0,1 1 1 0 0,-1-1-1 0 0,0 0 0 0 0,0 1 1 0 0,1-1-1 0 0,-1 0 0 0 0,0 0 0 0 0,0 1 1 0 0,0-1-1 0 0,0 1 0 0 0,1-1 1 0 0,-1 1-2 0 0,2 1 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42.584"/>
    </inkml:context>
    <inkml:brush xml:id="br0">
      <inkml:brushProperty name="width" value="0.1" units="cm"/>
      <inkml:brushProperty name="height" value="0.1" units="cm"/>
      <inkml:brushProperty name="color" value="#E71224"/>
    </inkml:brush>
  </inkml:definitions>
  <inkml:trace contextRef="#ctx0" brushRef="#br0">2647 30 455 0 0,'-2'-1'313'0'0,"0"-1"0"0"0,0 0 0 0 0,0 0-1 0 0,0 1 1 0 0,0-1 0 0 0,-1 1-1 0 0,1-1 1 0 0,0 1 0 0 0,-1 0 0 0 0,1 0-1 0 0,-1 0 1 0 0,1 0 0 0 0,-1 1-1 0 0,-4-2 1 0 0,2 9 42 0 0,5-7-354 0 0,-1 1 1 0 0,1-1-1 0 0,0 1 0 0 0,0 0 0 0 0,-1-1 1 0 0,1 1-1 0 0,-1-1 0 0 0,1 1 1 0 0,0-1-1 0 0,-1 1 0 0 0,1-1 0 0 0,-1 0 1 0 0,1 1-1 0 0,-1-1 0 0 0,1 1 0 0 0,-1-1 1 0 0,0 0-1 0 0,1 0 0 0 0,-1 1 1 0 0,1-1-1 0 0,-1 0 0 0 0,0 0 0 0 0,1 0 1 0 0,-1 1-1 0 0,1-1 0 0 0,-2 0 0 0 0,-5-1 209 0 0,0 1-1 0 0,1-1 0 0 0,-1-1 0 0 0,0 1 0 0 0,1-1 0 0 0,-1 0 0 0 0,-7-4 1 0 0,-10-3 523 0 0,18 8-672 0 0,1 0-1 0 0,-1 1 1 0 0,1-1-1 0 0,-1 1 1 0 0,1 1 0 0 0,-1-1-1 0 0,0 1 1 0 0,1 0-1 0 0,0 0 1 0 0,-1 0 0 0 0,1 1-1 0 0,0 0 1 0 0,-8 4 0 0 0,5-3-58 0 0,-1 0 0 0 0,1 0 1 0 0,-1-1-1 0 0,-15 2 0 0 0,-83-4 106 0 0,13 0 184 0 0,39 1-40 0 0,-38 2 52 0 0,53 3-139 0 0,-52 13 0 0 0,67-13 146 0 0,-44 4 626 0 0,50-8-1364 0 0,0 1 0 0 0,-29 7 0 0 0,10 2 426 0 0,-156 44 216 0 0,159-50-206 0 0,-1-1 0 0 0,0-2 0 0 0,-51-3-1 0 0,10 1 256 0 0,-3 2 3 0 0,-51 2 196 0 0,-143-13-1 0 0,176-2-303 0 0,25 1-6 0 0,0 3-1 0 0,-128 6 1 0 0,55 19-509 0 0,120-15 158 0 0,-70 9-531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17.691"/>
    </inkml:context>
    <inkml:brush xml:id="br0">
      <inkml:brushProperty name="width" value="0.1" units="cm"/>
      <inkml:brushProperty name="height" value="0.1" units="cm"/>
      <inkml:brushProperty name="color" value="#E71224"/>
    </inkml:brush>
  </inkml:definitions>
  <inkml:trace contextRef="#ctx0" brushRef="#br0">2798 262 2271 0 0,'0'-19'224'0'0,"0"18"-196"0"0,-3-2 158 0 0,0 1-154 0 0,-15-8 557 0 0,-1 1 0 0 0,0 0-1 0 0,-1 1 1 0 0,0 1 0 0 0,0 1 0 0 0,0 1 0 0 0,-1 0 0 0 0,-35-2 0 0 0,-275 0 1299 0 0,239 8-1635 0 0,-562-12 916 0 0,239-30-290 0 0,3-23-200 0 0,133 22-439 0 0,213 37-269 0 0,1 3-1 0 0,-85 9 1 0 0,36 7-81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5:07.743"/>
    </inkml:context>
    <inkml:brush xml:id="br0">
      <inkml:brushProperty name="width" value="0.1" units="cm"/>
      <inkml:brushProperty name="height" value="0.1" units="cm"/>
      <inkml:brushProperty name="color" value="#66CC00"/>
    </inkml:brush>
  </inkml:definitions>
  <inkml:trace contextRef="#ctx0" brushRef="#br0">0 33 1351 0 0,'7'1'118'0'0,"0"0"0"0"0,-1 0-1 0 0,1 0 1 0 0,0-1 0 0 0,-1 0-1 0 0,1 0 1 0 0,0-1 0 0 0,0 0-1 0 0,-1 0 1 0 0,8-2 0 0 0,20-3 339 0 0,42 1-81 0 0,0 3 0 0 0,95 9 0 0 0,-90-2-249 0 0,125-11-1 0 0,-111 1 213 0 0,294-6 253 0 0,-330 7-592 0 0,-28 2 0 0 0,-1 0 0 0 0,49 5 0 0 0,173 11 64 0 0,-46-24-64 0 0,-172 12 0 0 0,-25-1 0 0 0,0 0 0 0 0,0 0 0 0 0,14-2 0 0 0,-3 0 60 0 0,-25 20 16 0 0,5-15-76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5:12.212"/>
    </inkml:context>
    <inkml:brush xml:id="br0">
      <inkml:brushProperty name="width" value="0.1" units="cm"/>
      <inkml:brushProperty name="height" value="0.1" units="cm"/>
      <inkml:brushProperty name="color" value="#66CC00"/>
    </inkml:brush>
  </inkml:definitions>
  <inkml:trace contextRef="#ctx0" brushRef="#br0">1 52 919 0 0,'6'-1'391'0'0,"0"0"0"0"0,1 0 0 0 0,-1 0 0 0 0,10-4 0 0 0,13-3 420 0 0,17 1-432 0 0,69-8 66 0 0,-64 10-371 0 0,-24 1 146 0 0,1 2 0 0 0,0 0 0 0 0,46 5 0 0 0,-38 2-680 0 0,-7-2 479 0 0,0 1 1 0 0,55 15-1 0 0,-71-14 14 0 0,0-1 0 0 0,1-1-1 0 0,-1 0 1 0 0,1-1 0 0 0,14 1 0 0 0,-20-4-5 0 0,-8 1-19 0 0,0 0 1 0 0,1 0-1 0 0,-1 0 0 0 0,1 0 1 0 0,-1 0-1 0 0,1 0 1 0 0,-1 0-1 0 0,1 0 1 0 0,-1 0-1 0 0,1 0 0 0 0,-1 0 1 0 0,1 0-1 0 0,-1 0 1 0 0,1 0-1 0 0,-1 0 1 0 0,0 0-1 0 0,1 0 1 0 0,-1 1-1 0 0,1-1 0 0 0,-1 0 1 0 0,1 0-1 0 0,-1 0 1 0 0,0 1-1 0 0,1-1 1 0 0,-1 0-1 0 0,0 1 1 0 0,1-1-1 0 0,0 1 0 0 0,-11-18 447 0 0,10 17-450 0 0,0 0 1 0 0,-1-1 0 0 0,1 1 0 0 0,0-1 0 0 0,-1 1 0 0 0,1-1-1 0 0,0 1 1 0 0,-1 0 0 0 0,1-1 0 0 0,-1 1 0 0 0,1 0-1 0 0,-1-1 1 0 0,1 1 0 0 0,-1 0 0 0 0,1 0 0 0 0,-1 0 0 0 0,1-1-1 0 0,-1 1 1 0 0,1 0 0 0 0,-1 0 0 0 0,1 0 0 0 0,-1 0 0 0 0,0 0-1 0 0,1 0 1 0 0,-1 0 0 0 0,1 0 0 0 0,-1 0 0 0 0,1 0-1 0 0,-1 0 1 0 0,0 1 0 0 0,1-1-2 0 0,-1 0 1 0 0,1 0-1 0 0,-1-1 0 0 0,1 1 0 0 0,-1 0 0 0 0,1 0 1 0 0,-1 0-1 0 0,1 0 0 0 0,0-1 0 0 0,-1 1 1 0 0,1 0-1 0 0,-1 0 0 0 0,1-1 0 0 0,0 1 0 0 0,-1 0 1 0 0,1-1-1 0 0,0 1 0 0 0,-1-1 0 0 0,1 1 1 0 0,0 0-1 0 0,0-1 0 0 0,-1 1 0 0 0,1-1 0 0 0,0 17-426 0 0,-2-10-1686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5:24.586"/>
    </inkml:context>
    <inkml:brush xml:id="br0">
      <inkml:brushProperty name="width" value="0.1" units="cm"/>
      <inkml:brushProperty name="height" value="0.1" units="cm"/>
      <inkml:brushProperty name="color" value="#66CC00"/>
    </inkml:brush>
  </inkml:definitions>
  <inkml:trace contextRef="#ctx0" brushRef="#br0">0 1 1583 0 0,'8'0'64'0'0,"-1"2"24"0"0,1 1-88 0 0,-1 3 0 0 0,-1-4 0 0 0,-3 0 0 0 0,1 0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5:28.428"/>
    </inkml:context>
    <inkml:brush xml:id="br0">
      <inkml:brushProperty name="width" value="0.1" units="cm"/>
      <inkml:brushProperty name="height" value="0.1" units="cm"/>
      <inkml:brushProperty name="color" value="#66CC00"/>
    </inkml:brush>
  </inkml:definitions>
  <inkml:trace contextRef="#ctx0" brushRef="#br0">1 49 919 0 0,'1'-2'145'0'0,"1"0"0"0"0,0 1 0 0 0,0-1-1 0 0,0 1 1 0 0,-1-1 0 0 0,1 1-1 0 0,1-1 1 0 0,-1 1 0 0 0,0 0-1 0 0,0 0 1 0 0,0 0 0 0 0,1 0-1 0 0,-1 0 1 0 0,0 1 0 0 0,4-1-1 0 0,40-6 451 0 0,15 1-442 0 0,56-2 246 0 0,-29 4-285 0 0,-51 2-39 0 0,-1 0 0 0 0,38 5-1 0 0,-60 0-59 0 0,-1 0 0 0 0,1 1 0 0 0,-1 0 0 0 0,16 8 0 0 0,26 8-18 0 0,-31-12 3 0 0,43 20 0 0 0,-51-19 0 0 0,1-2 0 0 0,1 0 0 0 0,-1-1 0 0 0,1 0 0 0 0,23 3 0 0 0,180 12 656 0 0,-142-14-539 0 0,-40-3 1 0 0,66-1-1 0 0,-80-5-117 0 0,81 0 0 0 0,-73 3 23 0 0,57-7 0 0 0,-21 0-5 0 0,19 3-17 0 0,103-8 62 0 0,19 9-63 0 0,-108 3 0 0 0,-80-1 0 0 0,1-1 0 0 0,-1-1 0 0 0,39-9 0 0 0,41-8 999 0 0,-101 18-1090 0 0,1 1 0 0 0,0 0 0 0 0,-1 0 1 0 0,1-1-1 0 0,-1 1 0 0 0,1 0 0 0 0,-1 0 0 0 0,1 1 0 0 0,-1-1 0 0 0,1 0 0 0 0,0 0 1 0 0,-1 1-1 0 0,1-1 0 0 0,-1 1 0 0 0,0-1 0 0 0,1 1 0 0 0,-1 0 0 0 0,3 1 0 0 0,-2 6-2141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5:52.302"/>
    </inkml:context>
    <inkml:brush xml:id="br0">
      <inkml:brushProperty name="width" value="0.1" units="cm"/>
      <inkml:brushProperty name="height" value="0.1" units="cm"/>
      <inkml:brushProperty name="color" value="#66CC00"/>
    </inkml:brush>
  </inkml:definitions>
  <inkml:trace contextRef="#ctx0" brushRef="#br0">588 1 2127 0 0,'-19'0'105'0'0,"-35"7"0"0"0,45-6-88 0 0,-39 7 32 0 0,-3 1-17 0 0,-98 4 0 0 0,121-11 268 0 0,0 1 0 0 0,1 1 0 0 0,-46 13 0 0 0,23-5-250 0 0,22-3 277 0 0,26-9-306 0 0,0 1-1 0 0,0 0 1 0 0,0 0 0 0 0,1 0-1 0 0,-1 0 1 0 0,0 0-1 0 0,1 0 1 0 0,-1 0-1 0 0,1 1 1 0 0,-1-1-1 0 0,1 1 1 0 0,-2 2-1 0 0,3-4-3 0 0,0 0 0 0 0,0 0-1 0 0,0 1 1 0 0,0-1-1 0 0,0 0 1 0 0,0 0-1 0 0,0 1 1 0 0,0-1-1 0 0,0 0 1 0 0,0 0 0 0 0,1 0-1 0 0,-1 1 1 0 0,0-1-1 0 0,0 0 1 0 0,0 0-1 0 0,0 0 1 0 0,1 1-1 0 0,-1-1 1 0 0,0 0 0 0 0,0 0-1 0 0,0 0 1 0 0,1 0-1 0 0,-1 0 1 0 0,0 1-1 0 0,0-1 1 0 0,1 0 0 0 0,-1 0-1 0 0,0 0 1 0 0,0 0-1 0 0,1 0 1 0 0,-1 0-1 0 0,0 0 1 0 0,0 0-1 0 0,1 0 1 0 0,-1 0 0 0 0,0 0-1 0 0,0 0 1 0 0,1 0-1 0 0,-1 0 1 0 0,0 0-1 0 0,0 0 1 0 0,1 0-1 0 0,-1-1 1 0 0,20 1 140 0 0,-14-1-72 0 0,-6 1-85 0 0,182-3 333 0 0,-152 3-319 0 0,-1 2-1 0 0,0 0 0 0 0,34 9 0 0 0,-8-2-2 0 0,194 31 49 0 0,-224-37-41 0 0,0-1 0 0 0,30-1 0 0 0,-42-1 0 0 0,-10 0-14 0 0,-1 0 0 0 0,1-1-1 0 0,0 1 1 0 0,0-1-1 0 0,-1 0 1 0 0,1 0-1 0 0,0 0 1 0 0,-1 0 0 0 0,1 0-1 0 0,-1 0 1 0 0,1-1-1 0 0,-1 1 1 0 0,3-3-1 0 0,-8 4 2 0 0,0-1 0 0 0,0 1 0 0 0,0-1 0 0 0,0 0 0 0 0,0 0-1 0 0,0 0 1 0 0,0 0 0 0 0,1 0 0 0 0,-1-1 0 0 0,-3-2-1 0 0,-5-5 47 0 0,8 7-27 0 0,0-1 1 0 0,1 1 0 0 0,-1 0 0 0 0,0 0 0 0 0,0 0 0 0 0,-6-2-1 0 0,5 2-13 0 0,4 2-10 0 0,-1 0 1 0 0,1-1-1 0 0,-1 1 1 0 0,0 0-1 0 0,1 0 0 0 0,-1-1 1 0 0,1 1-1 0 0,-1 0 0 0 0,1 0 1 0 0,-1 0-1 0 0,0 0 1 0 0,1 0-1 0 0,-1 0 0 0 0,1 0 1 0 0,-1 0-1 0 0,1 0 1 0 0,-1 0-1 0 0,0 0 0 0 0,1 0 1 0 0,-1 0-1 0 0,0 1 0 0 0,-21 0-2 0 0,20 0 0 0 0,1 10-18 0 0,0-6-76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5:58.643"/>
    </inkml:context>
    <inkml:brush xml:id="br0">
      <inkml:brushProperty name="width" value="0.1" units="cm"/>
      <inkml:brushProperty name="height" value="0.1" units="cm"/>
      <inkml:brushProperty name="color" value="#66CC00"/>
    </inkml:brush>
  </inkml:definitions>
  <inkml:trace contextRef="#ctx0" brushRef="#br0">0 53 455 0 0,'0'-2'128'0'0,"1"0"-1"0"0,-1 0 0 0 0,1 0 0 0 0,0 0 0 0 0,0 0 0 0 0,0 0 0 0 0,0 0 0 0 0,0 0 0 0 0,0 0 0 0 0,0 0 0 0 0,0 0 0 0 0,1 1 0 0 0,-1-1 0 0 0,1 0 0 0 0,-1 1 0 0 0,1-1 0 0 0,0 1 0 0 0,0 0 0 0 0,0 0 0 0 0,2-2 0 0 0,-1 1 96 0 0,0 0-1 0 0,1 1 0 0 0,-1-1 1 0 0,0 1-1 0 0,1-1 0 0 0,-1 1 1 0 0,1 0-1 0 0,0 1 0 0 0,-1-1 1 0 0,1 0-1 0 0,4 1 0 0 0,32 3-163 0 0,56-4 0 0 0,-61 1 92 0 0,1 2 1 0 0,0 1 0 0 0,46 10-1 0 0,-36-5 14 0 0,54 3 0 0 0,50-16 188 0 0,-29 0 168 0 0,-100 6-446 0 0,-20-1-32 0 0,2-4 39 0 0,-3 4 62 0 0,3-1-106 0 0,1 1-47 0 0,-1 0 0 0 0,1 1 0 0 0,0-1 0 0 0,-1 1 0 0 0,1 0 0 0 0,-1 0 0 0 0,0 0 1 0 0,6 3-1 0 0,-1-1-125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05.837"/>
    </inkml:context>
    <inkml:brush xml:id="br0">
      <inkml:brushProperty name="width" value="0.1" units="cm"/>
      <inkml:brushProperty name="height" value="0.1" units="cm"/>
      <inkml:brushProperty name="color" value="#66CC00"/>
    </inkml:brush>
  </inkml:definitions>
  <inkml:trace contextRef="#ctx0" brushRef="#br0">0 97 799 0 0,'15'0'20'0'0,"0"2"0"0"0,15 2-1 0 0,-8 0-6 0 0,1 0-13 0 0,-15-3 0 0 0,1 1 0 0 0,-1-1 0 0 0,1-1 0 0 0,11 1 0 0 0,92-17 193 0 0,-55 7 505 0 0,-26 6-498 0 0,39 1 0 0 0,-7 1-179 0 0,43-3-21 0 0,134 11 0 0 0,-172-3 91 0 0,0-3 0 0 0,113-12-1 0 0,0-19 250 0 0,-14 2-17 0 0,-95 22-215 0 0,73 3-1 0 0,-117 3-105 0 0,-13 1 10 0 0,-11 0 28 0 0,-1-1-1 0 0,0 0 1 0 0,0 0 0 0 0,1 0-1 0 0,-1 0 1 0 0,0 0 0 0 0,0 0-1 0 0,1-1 1 0 0,-1 0 0 0 0,3-1-1 0 0,13-1 237 0 0,-17 4-251 0 0,0-1 0 0 0,-1 0 0 0 0,1 0-1 0 0,0-1 1 0 0,-1 1 0 0 0,1 0 0 0 0,0 0-1 0 0,-1-1 1 0 0,1 1 0 0 0,0-1 0 0 0,-1 0-1 0 0,1 1 1 0 0,-1-1 0 0 0,1 0 0 0 0,1-1-1 0 0,-2 1-22 0 0,-1 1 0 0 0,0 0 0 0 0,0 0-1 0 0,1 0 1 0 0,-1-1 0 0 0,0 1-1 0 0,1 0 1 0 0,-1 0 0 0 0,0 0 0 0 0,1 0-1 0 0,-1 0 1 0 0,0 0 0 0 0,1-1 0 0 0,-1 1-1 0 0,0 0 1 0 0,1 0 0 0 0,-1 0-1 0 0,0 0 1 0 0,1 0 0 0 0,-1 0 0 0 0,0 0-1 0 0,1 1 1 0 0,-1-1 0 0 0,0 0-1 0 0,1 0 1 0 0,-1 0 0 0 0,0 0 0 0 0,1 0-1 0 0,-1 0 1 0 0,0 1 0 0 0,1-1 0 0 0,-1 0-1 0 0,0 0 1 0 0,0 0 0 0 0,1 1-1 0 0,-1-1 1 0 0,0 0 0 0 0,0 0 0 0 0,0 1-1 0 0,1-1 1 0 0,7 12 44 0 0,-8-11-51 0 0,2 3-115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10.409"/>
    </inkml:context>
    <inkml:brush xml:id="br0">
      <inkml:brushProperty name="width" value="0.1" units="cm"/>
      <inkml:brushProperty name="height" value="0.1" units="cm"/>
      <inkml:brushProperty name="color" value="#66CC00"/>
    </inkml:brush>
  </inkml:definitions>
  <inkml:trace contextRef="#ctx0" brushRef="#br0">52 10 2527 0 0,'-3'-1'95'0'0,"1"-1"-1"0"0,-1 1 0 0 0,0 0 1 0 0,0 0-1 0 0,0 0 0 0 0,0 1 0 0 0,0-1 1 0 0,-3 0-1 0 0,5 1-69 0 0,0 0-1 0 0,0 0 1 0 0,1 0 0 0 0,-1-1 0 0 0,0 1-1 0 0,1 0 1 0 0,-1 0 0 0 0,0 0-1 0 0,0 0 1 0 0,1 1 0 0 0,-1-1-1 0 0,0 0 1 0 0,1 0 0 0 0,-1 0 0 0 0,0 1-1 0 0,1-1 1 0 0,-1 0 0 0 0,0 0-1 0 0,1 1 1 0 0,-1-1 0 0 0,0 1-1 0 0,1-1 1 0 0,-1 1 0 0 0,1-1 0 0 0,-1 1-1 0 0,1-1 1 0 0,-1 1 0 0 0,1-1-1 0 0,0 1 1 0 0,-1-1 0 0 0,1 1-1 0 0,-1 0 1 0 0,1-1 0 0 0,0 1 0 0 0,0 0-1 0 0,-1-1 1 0 0,1 1 0 0 0,0 0-1 0 0,0 0 1 0 0,0 0 0 0 0,0-1 6 0 0,0 1 1 0 0,1-1-1 0 0,-1 1 1 0 0,0-1-1 0 0,1 1 1 0 0,-1-1-1 0 0,0 0 1 0 0,1 1-1 0 0,-1-1 1 0 0,0 0-1 0 0,1 1 1 0 0,-1-1-1 0 0,1 0 1 0 0,-1 1-1 0 0,1-1 1 0 0,-1 0-1 0 0,1 0 0 0 0,-1 0 1 0 0,1 1-1 0 0,-1-1 1 0 0,1 0-1 0 0,-1 0 1 0 0,1 0-1 0 0,-1 0 1 0 0,1 0-1 0 0,0 0 1 0 0,21 2 513 0 0,-13-2-442 0 0,287 18 569 0 0,158-14-88 0 0,-305 1-584 0 0,-102-2 0 0 0,1 1 0 0 0,-22-2 0 0 0,33-1 0 0 0,315 10 0 0 0,-194-7 0 0 0,-139-5 5 0 0,163-9 54 0 0,-158 8-3 0 0,-1 1 0 0 0,1 3 0 0 0,80 14 0 0 0,11 2-56 0 0,24 4 54 0 0,-119-13-42 0 0,-35-7-13 0 0,-1-1 1 0 0,1 1 0 0 0,0-1 0 0 0,-1 0 0 0 0,1 0 0 0 0,0-1 0 0 0,0 0 0 0 0,-1 0 0 0 0,1-1 0 0 0,0 1-1 0 0,11-4 1 0 0,3 2 22 0 0,-20 2-20 0 0,0 0-1 0 0,0 0 1 0 0,0 0 0 0 0,1 0 0 0 0,-1 0-1 0 0,0 0 1 0 0,0 0 0 0 0,0 0 0 0 0,1-1 0 0 0,-1 1-1 0 0,0 0 1 0 0,0-1 0 0 0,0 1 0 0 0,0-1-1 0 0,1 1 1 0 0,-1-1 0 0 0,0 0 0 0 0,0 1 0 0 0,0-1-1 0 0,0 0 1 0 0,-1 0 0 0 0,1 1 0 0 0,2-3-1 0 0,28-25 351 0 0,-29 26-352 0 0,1 2 0 0 0,-1-2 0 0 0,-1 2-4 0 0,-1 0-1 0 0,0 0 1 0 0,0-1-1 0 0,0 1 1 0 0,0 0-1 0 0,0 0 1 0 0,0 0-1 0 0,0 0 1 0 0,0 0-1 0 0,0-1 1 0 0,0 1-1 0 0,1 0 0 0 0,-1 0 1 0 0,0 0-1 0 0,0 0 1 0 0,0 0-1 0 0,0 0 1 0 0,0 0-1 0 0,1 0 1 0 0,-1 0-1 0 0,0 0 1 0 0,0 0-1 0 0,0-1 1 0 0,0 1-1 0 0,0 0 1 0 0,1 0-1 0 0,-1 0 0 0 0,0 0 1 0 0,0 0-1 0 0,0 0 1 0 0,0 0-1 0 0,1 0 1 0 0,-1 0-1 0 0,0 0 1 0 0,0 1-1 0 0,0-1 1 0 0,0 0-1 0 0,0 0 1 0 0,1 0-1 0 0,-1 0 1 0 0,0 0-1 0 0,0 0 0 0 0,0 0 1 0 0,0 0-1 0 0,0 0 1 0 0,1 0-1 0 0,-1 0 1 0 0,0 1-1 0 0,0-1 1 0 0,0 0-1 0 0,0 0 1 0 0,1 1-78 0 0,1 1-233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23.914"/>
    </inkml:context>
    <inkml:brush xml:id="br0">
      <inkml:brushProperty name="width" value="0.1" units="cm"/>
      <inkml:brushProperty name="height" value="0.1" units="cm"/>
      <inkml:brushProperty name="color" value="#66CC00"/>
    </inkml:brush>
  </inkml:definitions>
  <inkml:trace contextRef="#ctx0" brushRef="#br0">0 10 1375 0 0,'0'-1'55'0'0,"0"1"0"0"0,0 0 0 0 0,0-1-1 0 0,1 1 1 0 0,-1-1 0 0 0,0 1-1 0 0,0 0 1 0 0,0-1 0 0 0,0 1-1 0 0,0 0 1 0 0,0-1 0 0 0,1 1-1 0 0,-1 0 1 0 0,0-1 0 0 0,0 1-1 0 0,0 0 1 0 0,1-1 0 0 0,-1 1-1 0 0,0 0 1 0 0,0-1 0 0 0,1 1-1 0 0,-1 0 1 0 0,0 0 0 0 0,1 0-1 0 0,-1-1 1 0 0,0 1 0 0 0,1 0-1 0 0,-1 0 1 0 0,0 0 0 0 0,1 0-1 0 0,-1 0 1 0 0,1 0 0 0 0,-1-1-1 0 0,0 1 1 0 0,1 0 0 0 0,-1 0 0 0 0,0 0-1 0 0,1 0 1 0 0,-1 0 0 0 0,1 0-1 0 0,-1 1 1 0 0,0-1 0 0 0,1 0-1 0 0,-1 0 1 0 0,0 0 0 0 0,1 0-1 0 0,-1 0 1 0 0,1 0 0 0 0,-1 1-1 0 0,0-1 1 0 0,1 0 0 0 0,-1 0-1 0 0,0 1 1 0 0,1-1 0 0 0,22 14 1860 0 0,-20-12-2239 0 0,3 2 403 0 0,0-1 0 0 0,1 0 1 0 0,-1 0-1 0 0,1 0 0 0 0,0-1 0 0 0,0 0 0 0 0,0 0 0 0 0,0-1 0 0 0,1 0 1 0 0,10 1-1 0 0,7-2 358 0 0,44-6 0 0 0,-14 0-21 0 0,-23 4-266 0 0,5 0-47 0 0,51 2 0 0 0,-17 1-32 0 0,1-1-18 0 0,39 15 104 0 0,15 2 78 0 0,67-12 163 0 0,-55-7-252 0 0,-137 2-144 0 0,41-5 64 0 0,0 3 1 0 0,0 1-1 0 0,46 6 0 0 0,-49 0-5 0 0,35 6-21 0 0,0-4 0 0 0,113-3 0 0 0,283-13 507 0 0,-345 15-206 0 0,-107-7-302 0 0,-6 1 8 0 0,-1 0-1 0 0,0 1 0 0 0,21 3 0 0 0,-30-4-59 0 0,-1 0 1 0 0,0 1-1 0 0,0-1 0 0 0,0 1 0 0 0,0-1 0 0 0,0 1 0 0 0,0-1 0 0 0,0 1 0 0 0,0 0 0 0 0,0 0 1 0 0,0-1-1 0 0,-1 1 0 0 0,1 0 0 0 0,0 0 0 0 0,0 0 0 0 0,-1 0 0 0 0,1 0 0 0 0,0 0 0 0 0,-1 0 1 0 0,1 0-1 0 0,0 2 0 0 0,3 24-527 0 0,-3-22 450 0 0,0 4-421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34.639"/>
    </inkml:context>
    <inkml:brush xml:id="br0">
      <inkml:brushProperty name="width" value="0.1" units="cm"/>
      <inkml:brushProperty name="height" value="0.1" units="cm"/>
      <inkml:brushProperty name="color" value="#66CC00"/>
    </inkml:brush>
  </inkml:definitions>
  <inkml:trace contextRef="#ctx0" brushRef="#br0">0 75 455 0 0,'4'0'34'0'0,"-1"0"0"0"0,0-1-1 0 0,0 1 1 0 0,1-1-1 0 0,-1 0 1 0 0,5-3-1 0 0,-5 3 168 0 0,0 0-1 0 0,-1 0 0 0 0,1 0 1 0 0,0 1-1 0 0,0-1 0 0 0,0 1 1 0 0,0-1-1 0 0,0 1 0 0 0,-1 0 1 0 0,6 0-1 0 0,51 4 847 0 0,7 2-711 0 0,135 14 936 0 0,-60-9-618 0 0,-12 9-546 0 0,57 5 95 0 0,76-25-139 0 0,41 0-14 0 0,-213 3-47 0 0,8-3 33 0 0,132-16 0 0 0,169-27 28 0 0,-303 33-64 0 0,95-17 0 0 0,-167 21 69 0 0,32-13-1 0 0,-19 6-10 0 0,17 1 83 0 0,-49 12-141 0 0,-4 0 0 0 0,0 0 0 0 0,-1 0 0 0 0,1 0 0 0 0,0 0 0 0 0,0 0 0 0 0,-1 0 0 0 0,1-1 0 0 0,0 1 0 0 0,-1 0 0 0 0,1 0 0 0 0,0 0 0 0 0,-1-1 0 0 0,1 1 0 0 0,0 0 0 0 0,-1-1 0 0 0,2 0 0 0 0,-2 2-6 0 0,-1-1-1 0 0,1 1 0 0 0,-1 0 0 0 0,1-1 0 0 0,0 1 0 0 0,-1 0 0 0 0,1 0 0 0 0,0-1 0 0 0,-1 1 1 0 0,1 0-1 0 0,0 0 0 0 0,0 0 0 0 0,0-1 0 0 0,0 3 0 0 0,-2 5-116 0 0,-1-5-35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5:35.594"/>
    </inkml:context>
    <inkml:brush xml:id="br0">
      <inkml:brushProperty name="width" value="0.1" units="cm"/>
      <inkml:brushProperty name="height" value="0.1" units="cm"/>
      <inkml:brushProperty name="color" value="#E71224"/>
    </inkml:brush>
  </inkml:definitions>
  <inkml:trace contextRef="#ctx0" brushRef="#br0">131 37 3023 0 0,'-5'-9'118'0'0,"4"8"-106"0"0,1-1 0 0 0,-1 0 0 0 0,0 0 0 0 0,0 1-1 0 0,0-1 1 0 0,0 1 0 0 0,0-1 0 0 0,0 1 0 0 0,0-1 0 0 0,-1 1-1 0 0,1-1 1 0 0,0 1 0 0 0,-1 0 0 0 0,1 0 0 0 0,-1 0 0 0 0,1 0-1 0 0,-1 0 1 0 0,-3-1 0 0 0,0 3 80 0 0,0 0-1 0 0,0 0 1 0 0,1 1 0 0 0,-1-1-1 0 0,0 1 1 0 0,0 1-1 0 0,1-1 1 0 0,-1 0 0 0 0,1 1-1 0 0,0 0 1 0 0,0 0 0 0 0,0 0-1 0 0,0 1 1 0 0,1-1-1 0 0,-1 1 1 0 0,1 0 0 0 0,0 0-1 0 0,0 0 1 0 0,0 0-1 0 0,-3 7 1 0 0,4-4 132 0 0,0-3-95 0 0,0 0 0 0 0,1 1 1 0 0,0-1-1 0 0,-1 1 0 0 0,2-1 1 0 0,-2 8-1 0 0,2-11-82 0 0,0 1 0 0 0,1 0-1 0 0,-1-1 1 0 0,0 1 0 0 0,1-1 0 0 0,-1 1 0 0 0,1-1-1 0 0,-1 1 1 0 0,1-1 0 0 0,0 1 0 0 0,0-1 0 0 0,0 0-1 0 0,0 1 1 0 0,0-1 0 0 0,0 0 0 0 0,0 0 0 0 0,0 1-1 0 0,0-1 1 0 0,0 0 0 0 0,1 0 0 0 0,-1-1-1 0 0,0 1 1 0 0,3 1 0 0 0,8 4 369 0 0,1 0 1 0 0,-1-2-1 0 0,17 5 0 0 0,-14-4-12 0 0,28 11 0 0 0,-22-6-315 0 0,1-1-1 0 0,0-2 1 0 0,1 0-1 0 0,-1-1 1 0 0,1-1-1 0 0,29 2 1 0 0,141-1 113 0 0,-137-7 0 0 0,27 0 337 0 0,73 2 349 0 0,123-10 22 0 0,-3-25-69 0 0,-97-2-556 0 0,-18 4 20 0 0,-104 24-207 0 0,73 0 0 0 0,58 11 123 0 0,-137-2-206 0 0,274-6 17 0 0,1 0 0 0 0,-160 5-32 0 0,-72-1 0 0 0,150 16 0 0 0,-127 8 0 0 0,32 3 0 0 0,-85-20 0 0 0,88-5 0 0 0,-58 4 22 0 0,-17-1 10 0 0,-38-9 117 0 0,-38 5-152 0 0,-1 1-1 0 0,0-1 1 0 0,0 1-1 0 0,1-1 1 0 0,-1 1-1 0 0,0-1 1 0 0,0 1 0 0 0,0-1-1 0 0,1 1 1 0 0,-1-1-1 0 0,0 1 1 0 0,0-1-1 0 0,0 1 1 0 0,0-1 0 0 0,0 1-1 0 0,0-1 1 0 0,0 1-1 0 0,0-1 1 0 0,0 1 0 0 0,0-1-1 0 0,-1 1 1 0 0,1-1-1 0 0,0 1 1 0 0,0-1-1 0 0,0 1 1 0 0,-1-1 0 0 0,1 1-1 0 0,-1 0 1 0 0,-6 20-1262 0 0,7-20 860 0 0,-6 12-4573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38.472"/>
    </inkml:context>
    <inkml:brush xml:id="br0">
      <inkml:brushProperty name="width" value="0.1" units="cm"/>
      <inkml:brushProperty name="height" value="0.1" units="cm"/>
      <inkml:brushProperty name="color" value="#66CC00"/>
    </inkml:brush>
  </inkml:definitions>
  <inkml:trace contextRef="#ctx0" brushRef="#br0">0 54 4143 0 0,'4'-18'368'0'0,"0"7"-296"0"0,-1 5-72 0 0,1 6 0 0 0,0 4-112 0 0,-2-4-40 0 0,5-6-8 0 0,2 1 0 0 0,4-3 0 0 0,0 4-8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41.333"/>
    </inkml:context>
    <inkml:brush xml:id="br0">
      <inkml:brushProperty name="width" value="0.1" units="cm"/>
      <inkml:brushProperty name="height" value="0.1" units="cm"/>
      <inkml:brushProperty name="color" value="#66CC00"/>
    </inkml:brush>
  </inkml:definitions>
  <inkml:trace contextRef="#ctx0" brushRef="#br0">32 32 511 0 0,'-9'-13'0'0'0,"1"6"0"0"0,5-1 0 0 0,-3 5 0 0 0,2 3 0 0 0,2 0 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41.825"/>
    </inkml:context>
    <inkml:brush xml:id="br0">
      <inkml:brushProperty name="width" value="0.1" units="cm"/>
      <inkml:brushProperty name="height" value="0.1" units="cm"/>
      <inkml:brushProperty name="color" value="#66CC00"/>
    </inkml:brush>
  </inkml:definitions>
  <inkml:trace contextRef="#ctx0" brushRef="#br0">37 96 4607 0 0,'-11'-23'408'0'0,"2"7"-328"0"0,0 3-80 0 0,3 2 0 0 0,4 5 288 0 0,4 4-136 0 0,0-2 0 0 0,2-3-152 0 0,3-2 0 0 0,2 5 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42.288"/>
    </inkml:context>
    <inkml:brush xml:id="br0">
      <inkml:brushProperty name="width" value="0.1" units="cm"/>
      <inkml:brushProperty name="height" value="0.1" units="cm"/>
      <inkml:brushProperty name="color" value="#66CC00"/>
    </inkml:brush>
  </inkml:definitions>
  <inkml:trace contextRef="#ctx0" brushRef="#br0">0 36 6447 0 0,'0'-17'576'0'0,"0"4"-464"0"0,0 8-112 0 0,2 6 0 0 0,0 1-512 0 0,2 0-128 0 0,3-4-32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45.055"/>
    </inkml:context>
    <inkml:brush xml:id="br0">
      <inkml:brushProperty name="width" value="0.1" units="cm"/>
      <inkml:brushProperty name="height" value="0.1" units="cm"/>
      <inkml:brushProperty name="color" value="#66CC00"/>
    </inkml:brush>
  </inkml:definitions>
  <inkml:trace contextRef="#ctx0" brushRef="#br0">85 42 1927 0 0,'-2'-23'91'0'0,"2"22"-69"0"0,0 0 0 0 0,0 0 0 0 0,-1 0 0 0 0,1 0 0 0 0,0 0 0 0 0,-1 1 0 0 0,1-1 0 0 0,0 0 0 0 0,-1 0 0 0 0,1 1 0 0 0,-1-1 0 0 0,1 0 0 0 0,-1 1 0 0 0,1-1 0 0 0,-1 0 0 0 0,0 1 0 0 0,1-1-1 0 0,-1 1 1 0 0,0-1 0 0 0,0 1 0 0 0,1-1 0 0 0,-2 0 0 0 0,1 1-10 0 0,1 0 0 0 0,-1-1-1 0 0,1 1 1 0 0,-1 0 0 0 0,0 0-1 0 0,1 0 1 0 0,-1 0-1 0 0,1 0 1 0 0,-1-1 0 0 0,0 1-1 0 0,1 0 1 0 0,-1 0 0 0 0,1 0-1 0 0,-1 0 1 0 0,0 1 0 0 0,1-1-1 0 0,-1 0 1 0 0,1 0 0 0 0,-1 0-1 0 0,1 0 1 0 0,-1 1 0 0 0,0-1-1 0 0,1 0 1 0 0,-1 0 0 0 0,1 1-1 0 0,-1-1 1 0 0,1 0 0 0 0,-1 1-1 0 0,1-1 1 0 0,0 1-1 0 0,-1-1 1 0 0,1 1 0 0 0,-1 0-1 0 0,-20 32-11 0 0,17-33 0 0 0,4 0 0 0 0,0 0 0 0 0,0 0 0 0 0,0 0 0 0 0,0 0 0 0 0,0 0 0 0 0,0-1 0 0 0,0 1 0 0 0,0 0 0 0 0,0 0 0 0 0,0 0 0 0 0,0 0 0 0 0,-1 0 0 0 0,1 0 0 0 0,0 0 0 0 0,0 0 0 0 0,0 0 0 0 0,0 0 0 0 0,0 0 0 0 0,0 0 0 0 0,0 0 0 0 0,-1 0 0 0 0,1 0 0 0 0,0 0 0 0 0,0 0 0 0 0,0 0 0 0 0,0 0 0 0 0,0 0 0 0 0,0 0 0 0 0,0 0 0 0 0,0 0 0 0 0,-1 0 0 0 0,1 0 0 0 0,0 0 0 0 0,0 0 0 0 0,0 0 0 0 0,0 0 0 0 0,0 0 0 0 0,0 1 0 0 0,0-1 0 0 0,0 0 0 0 0,0 0 0 0 0,0 0 0 0 0,-1 0 0 0 0,1 0 0 0 0,0 0 1 0 0,0 0-1 0 0,0 1 1 0 0,0-1-1 0 0,0 0 1 0 0,0 0-1 0 0,0 0 0 0 0,0 0 1 0 0,-1 0-1 0 0,1 1 1 0 0,0-1-1 0 0,0 0 0 0 0,0 0 1 0 0,0 0-1 0 0,0 0 1 0 0,0 0-1 0 0,-1 0 0 0 0,1 0 1 0 0,0 0-1 0 0,0 0 1 0 0,0 1-1 0 0,0-1 1 0 0,-1 0-1 0 0,1 0 0 0 0,0 0 1 0 0,0 0-1 0 0,0 0 1 0 0,0 0-1 0 0,-1 0 0 0 0,1 0 1 0 0,0 0-1 0 0,0 0 1 0 0,0 0-1 0 0,0-1 0 0 0,-1 1 1 0 0,1 0-1 0 0,0 0 1 0 0,0 0-1 0 0,0 0 1 0 0,0 0-1 0 0,-1 0 0 0 0,1 0 1 0 0,0 0-1 0 0,0 0 1 0 0,0 0-1 0 0,0-1 0 0 0,0 1 1 0 0,0 0-1 0 0,-1 0 1 0 0,1 0-1 0 0,0 0 0 0 0,0 0 1 0 0,0-1-1 0 0,0 1 1 0 0,0 0-1 0 0,0 0 1 0 0,0 0-1 0 0,-6-11 35 0 0,5 9-30 0 0,1 2-2 0 0,0 0-1 0 0,0 1 0 0 0,0-1 0 0 0,0 0 0 0 0,0 0 0 0 0,0 0 0 0 0,-1 0 0 0 0,1 1 0 0 0,0-1 0 0 0,0 0 0 0 0,0 0 0 0 0,0 0 0 0 0,0 0 0 0 0,0 0 0 0 0,0 0 0 0 0,0 1 1 0 0,0-1-1 0 0,-1 0 0 0 0,1 0 0 0 0,0 0 0 0 0,0 0 0 0 0,0 0 0 0 0,0 0 0 0 0,0 0 0 0 0,-1 0 0 0 0,1 0 0 0 0,0 0 0 0 0,0 0 0 0 0,0 1 0 0 0,0-1 0 0 0,0 0 1 0 0,-1 0-1 0 0,1 0 0 0 0,0 0 0 0 0,0 0 0 0 0,0 0 0 0 0,0 0 0 0 0,-1 0 0 0 0,1-1 0 0 0,0 1 0 0 0,0 0 0 0 0,0 0 0 0 0,0 0 0 0 0,0 0 0 0 0,-1 0 0 0 0,1 0 0 0 0,0 0 1 0 0,0 0-1 0 0,0 0 0 0 0,0 0 0 0 0,0 0 0 0 0,0-1 0 0 0,-1 1 0 0 0,1 0 0 0 0,0 0 0 0 0,0 0 0 0 0,0 0 0 0 0,0 0 0 0 0,0 0 0 0 0,0-1 0 0 0,0 1 0 0 0,-1 1-1 0 0,1 0 0 0 0,0 0-1 0 0,0 0 1 0 0,0 0 0 0 0,0 0-1 0 0,-1 0 1 0 0,1 0 0 0 0,0 0-1 0 0,1 0 1 0 0,-1 0 0 0 0,0 0-1 0 0,0 0 1 0 0,0 0 0 0 0,1 0-1 0 0,-1 0 1 0 0,0 0 0 0 0,1-1-1 0 0,-1 1 1 0 0,1 0 0 0 0,-1 0-1 0 0,1 0 1 0 0,-1 0 0 0 0,1-1-1 0 0,0 1 1 0 0,-1 0 0 0 0,1 0-1 0 0,1 0 1 0 0,0 1-30 0 0,0-1 1 0 0,1 1-1 0 0,-1-1 1 0 0,0 0 0 0 0,0 0-1 0 0,1 0 1 0 0,2 1-1 0 0,-1-1-1018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45.564"/>
    </inkml:context>
    <inkml:brush xml:id="br0">
      <inkml:brushProperty name="width" value="0.1" units="cm"/>
      <inkml:brushProperty name="height" value="0.1" units="cm"/>
      <inkml:brushProperty name="color" value="#66CC00"/>
    </inkml:brush>
  </inkml:definitions>
  <inkml:trace contextRef="#ctx0" brushRef="#br0">1 11 5063 0 0,'9'-7'448'0'0,"0"3"-352"0"0,-1 4-96 0 0,-5 2 0 0 0,1 2-448 0 0,0 0-112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48.422"/>
    </inkml:context>
    <inkml:brush xml:id="br0">
      <inkml:brushProperty name="width" value="0.1" units="cm"/>
      <inkml:brushProperty name="height" value="0.1" units="cm"/>
      <inkml:brushProperty name="color" value="#66CC00"/>
    </inkml:brush>
  </inkml:definitions>
  <inkml:trace contextRef="#ctx0" brushRef="#br0">1 49 5615 0 0,'3'-25'248'0'0,"-1"12"48"0"0,2 6-232 0 0,0 3-64 0 0,-3 4 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8T00:16:59.201"/>
    </inkml:context>
    <inkml:brush xml:id="br0">
      <inkml:brushProperty name="width" value="0.1" units="cm"/>
      <inkml:brushProperty name="height" value="0.1" units="cm"/>
      <inkml:brushProperty name="color" value="#66CC00"/>
    </inkml:brush>
  </inkml:definitions>
  <inkml:trace contextRef="#ctx0" brushRef="#br0">994 1008 3279 0 0,'15'-13'473'0'0,"0"2"2745"0"0,-15 12-3073 0 0,-1-1 0 0 0,1 1 0 0 0,0-1 0 0 0,0 1 0 0 0,0-1 0 0 0,0 1 0 0 0,0 0 0 0 0,0-1 0 0 0,0 1 0 0 0,0-1 0 0 0,1 1 0 0 0,-1-1 0 0 0,0 1 0 0 0,0-1 0 0 0,0 1 0 0 0,1-1 0 0 0,-1 1 0 0 0,0-1 0 0 0,0 1 0 0 0,1-1 0 0 0,-1 1 0 0 0,1 0 0 0 0,10 13-197 0 0,-10-13 238 0 0,1 2-145 0 0,1 0-1 0 0,-1-1 1 0 0,1 0-1 0 0,0 1 1 0 0,0-1-1 0 0,0 0 1 0 0,0 0-1 0 0,0-1 1 0 0,1 1-1 0 0,-1-1 1 0 0,1 1-1 0 0,6 1 1 0 0,4-1 239 0 0,1 1 0 0 0,14-1 0 0 0,8 2 433 0 0,109 27 935 0 0,-126-26-1525 0 0,-1-1 0 0 0,1-1 0 0 0,0-1 0 0 0,0 0 0 0 0,0-2 0 0 0,1 0 0 0 0,38-6 0 0 0,-54 5-69 0 0,53-9 354 0 0,-1-3-1 0 0,97-34 0 0 0,-125 36-282 0 0,1 1 0 0 0,0 1 0 0 0,0 1-1 0 0,61-6 1 0 0,100-9 3 0 0,-127 14-108 0 0,-1-2 93 0 0,-43 6-27 0 0,0 1-1 0 0,41-1 1 0 0,123 7 72 0 0,-162-2-141 0 0,47-1 81 0 0,0 3-1 0 0,124 20 1 0 0,-169-19-96 0 0,0 0 1 0 0,0-2 0 0 0,35-2-1 0 0,244-21 126 0 0,-260 23-115 0 0,0 1 0 0 0,-1 3 1 0 0,48 11-1 0 0,-11-2-2 0 0,-13-7 24 0 0,0-2 0 0 0,0-3 0 0 0,90-9 0 0 0,6 5 164 0 0,-2 17-83 0 0,37 0 21 0 0,96-18-9 0 0,-76 13-64 0 0,-29 2 0 0 0,-129-10-44 0 0,-1-3 0 0 0,90-12 0 0 0,-82 6-13 0 0,100 0 1 0 0,-73 13 46 0 0,-39-1-36 0 0,1-3-1 0 0,93-9 1 0 0,-29-11 13 0 0,95-10 12 0 0,-203 27-43 0 0,-2 0 0 0 0,1 1 0 0 0,0-1 0 0 0,19 3 0 0 0,14 3 0 0 0,74-1 0 0 0,-43-2 0 0 0,92-5 40 0 0,-45 0-16 0 0,187 21-24 0 0,-123-10 0 0 0,-48-5 0 0 0,-29 0 0 0 0,-28-2 0 0 0,219 25 0 0 0,87-4 0 0 0,-254-18 0 0 0,-51-2 7 0 0,245 18 50 0 0,-200-14-57 0 0,-17-3 0 0 0,-66 0 0 0 0,49-4 0 0 0,-25-1 0 0 0,10 1 0 0 0,82 3 0 0 0,23 8 0 0 0,-56-13 0 0 0,-54 4 0 0 0,131 20 0 0 0,-153-16 14 0 0,1-2 0 0 0,-1-2 0 0 0,73-9 1 0 0,-49 3-8 0 0,247-24 57 0 0,-237 25-30 0 0,-27 3-4 0 0,35-4-30 0 0,131-11 0 0 0,-40-2 0 0 0,-68 19 60 0 0,-38 2-56 0 0,35 2-4 0 0,-12-4 0 0 0,-22 1 0 0 0,135-14 0 0 0,-79-2 0 0 0,-110 14 0 0 0,-1 0 0 0 0,0 2 0 0 0,42 7 0 0 0,-13 0 0 0 0,0-2 0 0 0,56-1 0 0 0,-20-2 0 0 0,-73-3 0 0 0,11 0 0 0 0,-1 2 0 0 0,0 0 0 0 0,33 10 0 0 0,-40-9 0 0 0,0 0 0 0 0,1-2 0 0 0,-1 0 0 0 0,23 0 0 0 0,17 1 0 0 0,-26 0 0 0 0,-9 0 0 0 0,-1-1 0 0 0,1-1 0 0 0,42-3 0 0 0,-34-2 0 0 0,-7 0 0 0 0,-1 1 0 0 0,0 1 0 0 0,0 1 0 0 0,41 4 0 0 0,-40-2 0 0 0,-19-1 0 0 0,0 0 0 0 0,0 0 0 0 0,-1 0 0 0 0,1 1 0 0 0,8 2 0 0 0,-5-1 0 0 0,0-1 0 0 0,-1 0 0 0 0,1 0 0 0 0,12-1 0 0 0,5 1 0 0 0,4 2 0 0 0,3 0 0 0 0,0 0 0 0 0,0-3 0 0 0,60-5 0 0 0,-43-1 0 0 0,54 0 0 0 0,-29 3 0 0 0,76-1 64 0 0,-108 2-64 0 0,-18 2 0 0 0,27-5 0 0 0,-23 0 0 0 0,1 2 0 0 0,-1 1 0 0 0,52 2 0 0 0,-74 0 0 0 0,0 0 0 0 0,-1 0 0 0 0,1-1 0 0 0,6-1 0 0 0,18-2 0 0 0,165 4 64 0 0,-121-1-64 0 0,71 2 0 0 0,-118-1 0 0 0,42-3 0 0 0,2-1 0 0 0,90 5 0 0 0,-114-5 0 0 0,-26 3 6 0 0,-1-2 0 0 0,1 0 0 0 0,34-10 0 0 0,-30 7 14 0 0,48-7 0 0 0,102 8-20 0 0,-149 4 0 0 0,30-5 0 0 0,-10 0 0 0 0,-12 5 0 0 0,60 5 0 0 0,-6 1 0 0 0,-27-6 0 0 0,65 2 0 0 0,102-2 0 0 0,-198-2 0 0 0,0-1 0 0 0,31-9 0 0 0,-14 2 0 0 0,-33 9 0 0 0,2-1 0 0 0,1-1 0 0 0,-1 0 0 0 0,0-1 0 0 0,16-7 0 0 0,-31 11 3 0 0,1 0 0 0 0,-1 0 0 0 0,1 0 0 0 0,-1 0 0 0 0,0-1 0 0 0,1 1-1 0 0,-1 0 1 0 0,0-1 0 0 0,0 1 0 0 0,0 0 0 0 0,0-1 0 0 0,0 0 0 0 0,0 1 0 0 0,0-1-1 0 0,-1 0 1 0 0,1 1 0 0 0,0-4 0 0 0,4-35 92 0 0,0 4-50 0 0,10-16-21 0 0,-6 27 27 0 0,6-40 1 0 0,-13 55-44 0 0,-1-1 0 0 0,0 1 1 0 0,-1 0-1 0 0,0 0 0 0 0,-1-1 0 0 0,0 1 0 0 0,-4-15 0 0 0,-1 7 6 0 0,0 0-1 0 0,-15-28 0 0 0,11 26 26 0 0,-10-32 0 0 0,6-1-25 0 0,9 28-19 0 0,-18-44 1 0 0,20 61 10 0 0,0 1 0 0 0,-1 0 1 0 0,0 0-1 0 0,0 1 0 0 0,-1-1 1 0 0,0 1-1 0 0,0 0 0 0 0,0 0 1 0 0,-1 1-1 0 0,-8-7 0 0 0,-1 1 0 0 0,-1 0-1 0 0,0 2 0 0 0,-1 0 1 0 0,1 1-1 0 0,-2 0 0 0 0,1 2 1 0 0,-1 0-1 0 0,0 1 0 0 0,0 1 1 0 0,0 0-1 0 0,-22-1 0 0 0,-46 2-1 0 0,-1 3-1 0 0,-156 20 1 0 0,148-5 44 0 0,-100 14-46 0 0,139-24 26 0 0,-84-2 1 0 0,65-4-26 0 0,0 4 1 0 0,-93 14-1 0 0,-338 18 125 0 0,272-20-103 0 0,-86-2 14 0 0,211-19-17 0 0,25 1 31 0 0,-135 8 0 0 0,128 2-37 0 0,-1-3 0 0 0,1-5 0 0 0,-140-22 0 0 0,133 15 7 0 0,-131 5-1 0 0,41 3-3 0 0,87-3-19 0 0,-228-2 0 0 0,229 12 5 0 0,-244 0 44 0 0,259-11-46 0 0,1 4 1 0 0,-142 13-1 0 0,140-3-3 0 0,-92-3 0 0 0,-46-20 0 0 0,176 11 0 0 0,-30 0 0 0 0,-96 8 0 0 0,30 0 0 0 0,-96-11 64 0 0,-125 1-64 0 0,-4-4 68 0 0,285 6-72 0 0,-164 10 4 0 0,64 2 0 0 0,-36-22 13 0 0,-26 1 38 0 0,-37 32-51 0 0,209-16 9 0 0,-90-2 46 0 0,79-8-55 0 0,0 4 0 0 0,-94 8 0 0 0,51 8 64 0 0,-219-7 0 0 0,224-9-37 0 0,-241 28 0 0 0,314-22-22 0 0,-96-7 1 0 0,117 3-7 0 0,-61-6 75 0 0,10 1 55 0 0,-126 6-1 0 0,-39 11-291 0 0,199-13 181 0 0,-60-10-1 0 0,-30-3 12 0 0,-46 18-29 0 0,-44-2 0 0 0,172-4 1 0 0,-5 0 5 0 0,-84-16-1 0 0,104 12 62 0 0,0 2-1 0 0,-79 0 0 0 0,-79 17 7 0 0,185-11-77 0 0,-51 3 25 0 0,0-4 1 0 0,-68-7-1 0 0,-66-7-4 0 0,143 13 7 0 0,-90 10-1 0 0,102-5-2 0 0,0-1 1 0 0,-67-5-1 0 0,-133-8 43 0 0,164 8-64 0 0,1 3 0 0 0,-149 23 0 0 0,199-20 21 0 0,0-2 0 0 0,-1-1 0 0 0,-52-5-1 0 0,-82-21 155 0 0,106 14-114 0 0,-1 3-1 0 0,-67-2 1 0 0,-37 18 78 0 0,37 0-81 0 0,15-11-44 0 0,2-1-17 0 0,68 5 3 0 0,-130 9 0 0 0,118-4 4 0 0,-170 17 66 0 0,176-21-52 0 0,-1-2 0 0 0,-83-11 0 0 0,31-13-18 0 0,48 9 36 0 0,9 1-8 0 0,-42-12 26 0 0,56 17-44 0 0,5 3-10 0 0,-29-5 0 0 0,28 7 0 0 0,-27-9 0 0 0,20 3 0 0 0,5 1 0 0 0,-2 1 0 0 0,-49-9 0 0 0,29 10 0 0 0,24 3 0 0 0,0 1 0 0 0,0 0 0 0 0,0 2 0 0 0,0 1 0 0 0,0 1 0 0 0,-31 5 0 0 0,3 5 0 0 0,-82 15 0 0 0,116-23 0 0 0,0 2 0 0 0,0 0 0 0 0,0 1 0 0 0,0 1 0 0 0,1 0 0 0 0,-16 10 0 0 0,4-2 0 0 0,9-7 0 0 0,0 2 0 0 0,1 1 0 0 0,0 0 0 0 0,1 1 0 0 0,1 1 0 0 0,0 0 0 0 0,0 1 0 0 0,-14 18 0 0 0,24-24 0 0 0,0 0 0 0 0,0 0 0 0 0,1 1 0 0 0,0-1 0 0 0,0 1 0 0 0,1 1 0 0 0,1-1 0 0 0,-5 16 0 0 0,5-15-5 0 0,0 1 0 0 0,1-1 0 0 0,0 1 0 0 0,1-1 1 0 0,0 1-1 0 0,0 0 0 0 0,1 0 0 0 0,1-1 0 0 0,0 1 0 0 0,0-1 0 0 0,1 1 0 0 0,4 11 0 0 0,0 4 5 0 0,0-1 0 0 0,1 31 0 0 0,-4-31 0 0 0,1 0 0 0 0,11 40 0 0 0,-6-37 0 0 0,27 53 0 0 0,-31-71 0 0 0,1 1 0 0 0,1-2 0 0 0,0 1 0 0 0,0-1 0 0 0,1 0 0 0 0,0 0 0 0 0,18 14 0 0 0,-20-19 1 0 0,1 0 0 0 0,-1 0 0 0 0,1 0 0 0 0,1-1 0 0 0,-1 0 0 0 0,0-1 0 0 0,1 0 0 0 0,-1 0 0 0 0,1 0 0 0 0,8 0 0 0 0,11 0 11 0 0,43-2 0 0 0,0 0 6 0 0,157 23-7 0 0,-179-15-11 0 0,84 12 0 0 0,-115-20 9 0 0,0 0 0 0 0,0-1 1 0 0,0-1-1 0 0,28-7 0 0 0,6 0 62 0 0,-42 8-61 0 0,0-1-1 0 0,0 1 0 0 0,0 1 1 0 0,1 0-1 0 0,-1 0 0 0 0,0 1 1 0 0,14 3-1 0 0,-23-4-9 0 0,1 0 0 0 0,-1 1 0 0 0,0-1 0 0 0,1 0 0 0 0,-1 1 0 0 0,0-1 0 0 0,1 1 0 0 0,-1-1 0 0 0,0 0 0 0 0,1 1 0 0 0,-1-1 0 0 0,0 1 0 0 0,0-1 0 0 0,0 1 0 0 0,1-1 0 0 0,-1 1 0 0 0,0-1 0 0 0,0 1 0 0 0,0 0 0 0 0,0-1 0 0 0,0 1 0 0 0,0-1 0 0 0,0 1 0 0 0,0-1 0 0 0,0 1 0 0 0,0-1 0 0 0,-1 1 0 0 0,1-1 0 0 0,0 1 0 0 0,0-1 0 0 0,-1 1 0 0 0,-6 21 0 0 0,5-17 0 0 0,-27 75-1886 0 0,14-41 828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5:36.628"/>
    </inkml:context>
    <inkml:brush xml:id="br0">
      <inkml:brushProperty name="width" value="0.1" units="cm"/>
      <inkml:brushProperty name="height" value="0.1" units="cm"/>
      <inkml:brushProperty name="color" value="#E71224"/>
    </inkml:brush>
  </inkml:definitions>
  <inkml:trace contextRef="#ctx0" brushRef="#br0">2479 41 3223 0 0,'-23'4'82'0'0,"0"-1"1"0"0,0-1-1 0 0,-38-1 0 0 0,4-1 1069 0 0,-188 19-518 0 0,-118 1 174 0 0,194-32-581 0 0,-47 0 172 0 0,132 14-88 0 0,0-5-1 0 0,-106-15 0 0 0,21-6-128 0 0,-1 8-1 0 0,-320 10 1 0 0,436 11-2156 0 0,-3 2-704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5:48.980"/>
    </inkml:context>
    <inkml:brush xml:id="br0">
      <inkml:brushProperty name="width" value="0.1" units="cm"/>
      <inkml:brushProperty name="height" value="0.1" units="cm"/>
      <inkml:brushProperty name="color" value="#E71224"/>
    </inkml:brush>
  </inkml:definitions>
  <inkml:trace contextRef="#ctx0" brushRef="#br0">4881 1 1207 0 0,'-27'3'74'0'0,"1"2"0"0"0,-43 13 0 0 0,-93 27 276 0 0,132-37-18 0 0,3-4 57 0 0,0 0 0 0 0,-1-2-1 0 0,1-1 1 0 0,-1-1-1 0 0,0-2 1 0 0,-31-5-1 0 0,-44-2 443 0 0,-111 3 0 0 0,-59 23-697 0 0,165-8-130 0 0,-65-1-4 0 0,70-7 95 0 0,-104 15 0 0 0,60 12 157 0 0,45-6-118 0 0,69-16-127 0 0,-116 17 130 0 0,123-21-95 0 0,0 0 0 0 0,0-2 0 0 0,-46-6 0 0 0,-171-13 1084 0 0,220 18-1145 0 0,20 1 24 0 0,-25-1 26 0 0,1-1-1 0 0,0-1 1 0 0,-45-11 0 0 0,50 8 13 0 0,-44-5 0 0 0,-9-3-15 0 0,-22-7-29 0 0,66 12 48 0 0,-2 0 0 0 0,-55-6 0 0 0,68 13-28 0 0,0 1 0 0 0,-1 1 0 0 0,1 1 0 0 0,0 1 0 0 0,-33 7 0 0 0,-1 2-18 0 0,0-2 0 0 0,-1-3 0 0 0,0-2-1 0 0,0-2 1 0 0,-63-7 0 0 0,42 2 223 0 0,-110 10-1 0 0,69-1-220 0 0,66-7 165 0 0,1-3 0 0 0,-1-2 0 0 0,-48-12 0 0 0,-9-2 482 0 0,81 17-607 0 0,0 1-1 0 0,0 1 1 0 0,0 1-1 0 0,0 1 1 0 0,0 1-1 0 0,0 2 1 0 0,0 1-1 0 0,1 1 1 0 0,-31 11 0 0 0,31-8-1134 0 0,0 2 1 0 0,-41 25 0 0 0,23-7-2390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5:50.136"/>
    </inkml:context>
    <inkml:brush xml:id="br0">
      <inkml:brushProperty name="width" value="0.1" units="cm"/>
      <inkml:brushProperty name="height" value="0.1" units="cm"/>
      <inkml:brushProperty name="color" value="#E71224"/>
    </inkml:brush>
  </inkml:definitions>
  <inkml:trace contextRef="#ctx0" brushRef="#br0">2174 66 2415 0 0,'-2'-3'28'0'0,"-1"-1"0"0"0,0 1 0 0 0,-1 0 0 0 0,1 0 0 0 0,0 0 0 0 0,-1 0 0 0 0,0 1 0 0 0,1-1 0 0 0,-1 1 0 0 0,0 0 0 0 0,0 0 0 0 0,-1 1 0 0 0,1-1 0 0 0,0 1 0 0 0,0 0 0 0 0,-8-1 0 0 0,-7-1 164 0 0,-1 2 0 0 0,-30 0 1 0 0,28 2-150 0 0,-331-11 1933 0 0,33 3-704 0 0,57 3-848 0 0,-78 7-267 0 0,-1 20-9 0 0,266-17-141 0 0,-155 24-2060 0 0,165-16-278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5:50.815"/>
    </inkml:context>
    <inkml:brush xml:id="br0">
      <inkml:brushProperty name="width" value="0.1" units="cm"/>
      <inkml:brushProperty name="height" value="0.1" units="cm"/>
      <inkml:brushProperty name="color" value="#E71224"/>
    </inkml:brush>
  </inkml:definitions>
  <inkml:trace contextRef="#ctx0" brushRef="#br0">1620 225 1351 0 0,'-169'-28'1073'0'0,"75"11"-488"0"0,-394-75 1773 0 0,342 63-1691 0 0,-187-15 0 0 0,280 40-623 0 0,-1-2-12 0 0,0 2-1 0 0,-1 3 1 0 0,-74 8-1 0 0,85 1-31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5:52.117"/>
    </inkml:context>
    <inkml:brush xml:id="br0">
      <inkml:brushProperty name="width" value="0.1" units="cm"/>
      <inkml:brushProperty name="height" value="0.1" units="cm"/>
      <inkml:brushProperty name="color" value="#E71224"/>
    </inkml:brush>
  </inkml:definitions>
  <inkml:trace contextRef="#ctx0" brushRef="#br0">3903 94 2959 0 0,'-3'-2'39'0'0,"1"1"-1"0"0,-1 0 0 0 0,0 0 1 0 0,0 0-1 0 0,1 1 0 0 0,-1-1 1 0 0,0 1-1 0 0,-6-1 1 0 0,0-1 81 0 0,-22 0 19 0 0,0 1 0 0 0,0 1 0 0 0,0 1 1 0 0,-32 6-1 0 0,16-2-46 0 0,-309 24 1135 0 0,242-20-375 0 0,-181-10 1 0 0,174-5-636 0 0,31 1-179 0 0,-20 1 40 0 0,-356-2-58 0 0,62-10 936 0 0,-47-12 235 0 0,239 6-599 0 0,-59-8-212 0 0,205 22-274 0 0,-1 2 1 0 0,-129 8-1 0 0,97 7-520 0 0,-124 29 0 0 0,135-19-457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5:52.979"/>
    </inkml:context>
    <inkml:brush xml:id="br0">
      <inkml:brushProperty name="width" value="0.1" units="cm"/>
      <inkml:brushProperty name="height" value="0.1" units="cm"/>
      <inkml:brushProperty name="color" value="#E71224"/>
    </inkml:brush>
  </inkml:definitions>
  <inkml:trace contextRef="#ctx0" brushRef="#br0">1998 100 1783 0 0,'-74'2'206'0'0,"-57"-2"-62"0"0,-137-29 1679 0 0,-41-3 452 0 0,22 25-1063 0 0,-86-7-97 0 0,126-5-790 0 0,201 18-382 0 0,0 2 0 0 0,1 3 0 0 0,-66 12 0 0 0,50-2-103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5:53.611"/>
    </inkml:context>
    <inkml:brush xml:id="br0">
      <inkml:brushProperty name="width" value="0.1" units="cm"/>
      <inkml:brushProperty name="height" value="0.1" units="cm"/>
      <inkml:brushProperty name="color" value="#E71224"/>
    </inkml:brush>
  </inkml:definitions>
  <inkml:trace contextRef="#ctx0" brushRef="#br0">2345 93 455 0 0,'-73'-21'2795'0'0,"51"18"-2562"0"0,1 0 0 0 0,-1 1 0 0 0,-36 2 0 0 0,-68 11-237 0 0,16 0-276 0 0,-15-10 66 0 0,0-5 0 0 0,-187-30-1 0 0,-7 12 2160 0 0,148 16-1290 0 0,-621-15 199 0 0,724 23-3244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5:54.126"/>
    </inkml:context>
    <inkml:brush xml:id="br0">
      <inkml:brushProperty name="width" value="0.1" units="cm"/>
      <inkml:brushProperty name="height" value="0.1" units="cm"/>
      <inkml:brushProperty name="color" value="#E71224"/>
    </inkml:brush>
  </inkml:definitions>
  <inkml:trace contextRef="#ctx0" brushRef="#br0">4239 5 2879 0 0,'-17'-2'39'0'0,"2"1"26"0"0,1 0-1 0 0,-1 1 0 0 0,-23 2 0 0 0,-283 37 328 0 0,-501 140-1286 0 0,745-156-260 0 0</inkml:trace>
  <inkml:trace contextRef="#ctx0" brushRef="#br0" timeOffset="1">88 522 719 0 0,'-37'-7'0'0'0,"11"5"64"0"0,1 4-64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49.281"/>
    </inkml:context>
    <inkml:brush xml:id="br0">
      <inkml:brushProperty name="width" value="0.1" units="cm"/>
      <inkml:brushProperty name="height" value="0.1" units="cm"/>
      <inkml:brushProperty name="color" value="#E71224"/>
    </inkml:brush>
  </inkml:definitions>
  <inkml:trace contextRef="#ctx0" brushRef="#br0">23 27 1839 0 0,'-2'-8'160'0'0,"-2"1"-160"0"0,0 3 0 0 0,1 1 0 0 0,-1 1 224 0 0,0 0 0 0 0,2 2 8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37.994"/>
    </inkml:context>
    <inkml:brush xml:id="br0">
      <inkml:brushProperty name="width" value="0.1" units="cm"/>
      <inkml:brushProperty name="height" value="0.1" units="cm"/>
      <inkml:brushProperty name="color" value="#E71224"/>
    </inkml:brush>
  </inkml:definitions>
  <inkml:trace contextRef="#ctx0" brushRef="#br0">5282 1579 2303 0 0,'-7'-3'1291'0'0,"0"0"-1"0"0,0 1 0 0 0,0-1 0 0 0,-14-1 0 0 0,-3 1-542 0 0,-32 1 0 0 0,11 0-119 0 0,28 1-404 0 0,9 1 19 0 0,0-1 0 0 0,0 1 0 0 0,-1-2 0 0 0,1 1 0 0 0,0-1 0 0 0,-12-4 1 0 0,13 2-29 0 0,0 1-1 0 0,0 0 1 0 0,0 0 0 0 0,-1 1 0 0 0,1 0 0 0 0,-1 1 0 0 0,1-1 0 0 0,-1 1 0 0 0,1 1 0 0 0,-1-1-1 0 0,0 2 1 0 0,-14 1 0 0 0,-4-3 504 0 0,12 0 436 0 0,10 2 62 0 0,7-2-235 0 0,-3 1-955 0 0,1 0 1 0 0,-1 0-1 0 0,0-1 1 0 0,1 1-1 0 0,-1 0 1 0 0,0-1-1 0 0,1 1 0 0 0,-1 0 1 0 0,0-1-1 0 0,0 1 1 0 0,1-1-1 0 0,-1 1 1 0 0,0-1-1 0 0,0 1 1 0 0,1 0-1 0 0,-1-1 0 0 0,0 1 1 0 0,0-1-1 0 0,0 1 1 0 0,0-1-1 0 0,0 1 1 0 0,0-1-1 0 0,0 1 1 0 0,0-1-1 0 0,0 1 1 0 0,0-1-1 0 0,0 1 0 0 0,0-1 1 0 0,0 1-1 0 0,0-1 1 0 0,-1 1-1 0 0,1-1 1 0 0,0 0-1 0 0,-1 0-1 0 0,0 0 0 0 0,1 0 0 0 0,-1 0 0 0 0,0 0 0 0 0,0 0 0 0 0,0 0 0 0 0,0 0 0 0 0,0 1 0 0 0,0-1 0 0 0,0 0 0 0 0,0 0 0 0 0,0 1 0 0 0,0-1 0 0 0,0 0 0 0 0,0 1 0 0 0,0-1 0 0 0,-2 1 0 0 0,-22-6 255 0 0,15 0-171 0 0,7 3 30 0 0,4 1 391 0 0,23 23-436 0 0,-21-18-92 0 0,-1-1 20 0 0,0 0 0 0 0,1 1-1 0 0,-1-1 1 0 0,0 0 0 0 0,1 0-1 0 0,0-1 1 0 0,-1 1 0 0 0,1-1-1 0 0,0 1 1 0 0,0-1 0 0 0,3 2-1 0 0,41 18 442 0 0,-42-17-443 0 0,1-1 0 0 0,0 0 0 0 0,0 0 0 0 0,0 0 0 0 0,0-1 0 0 0,0 0 0 0 0,0 0 0 0 0,1 0 0 0 0,-1-1 0 0 0,1 0 0 0 0,-1-1 0 0 0,12 1 0 0 0,-10-1 82 0 0,0 0 1 0 0,1 0 0 0 0,-1 1-1 0 0,0 0 1 0 0,0 1 0 0 0,12 3-1 0 0,-10-2-51 0 0,0 0-1 0 0,0-1 1 0 0,19 1-1 0 0,71-12 219 0 0,-79 6-209 0 0,1 0 1 0 0,-1 2-1 0 0,1 0 1 0 0,-1 1-1 0 0,28 4 1 0 0,62 12 54 0 0,-50-12-23 0 0,0-2 0 0 0,84-10 1 0 0,-56 3 25 0 0,64 3 29 0 0,-119 2-109 0 0,79-5 264 0 0,220-39 0 0 0,-265 32-240 0 0,136-5 0 0 0,-33 13-35 0 0,-135 1-13 0 0,0-2-1 0 0,59-15 0 0 0,-77 15 3 0 0,0 2 0 0 0,0 0 0 0 0,1 1 0 0 0,0 1 0 0 0,26 1 0 0 0,94 16 150 0 0,-28-2-103 0 0,-34-9-1 0 0,151-10 0 0 0,-139 1-64 0 0,175 16 0 0 0,-229-9 0 0 0,125 4 0 0 0,-124-6 15 0 0,0-1 0 0 0,58-9-1 0 0,2 1 6 0 0,41 2-22 0 0,205-5 15 0 0,-196 2 45 0 0,29 1-63 0 0,-127 9 5 0 0,-1 3 0 0 0,49 10 0 0 0,-38-3 0 0 0,1-1 0 0 0,0-4 0 0 0,0-2 0 0 0,103-6 0 0 0,-54-10 1 0 0,-65 5 15 0 0,0 3-1 0 0,0 1 1 0 0,49 4 0 0 0,-20 6-16 0 0,-1 1 0 0 0,141-4 0 0 0,-28-25 0 0 0,-110 12 32 0 0,135 1 0 0 0,-168 8-32 0 0,117-2 0 0 0,-134-1 43 0 0,38-8 0 0 0,-42 7-50 0 0,1 0-1 0 0,38-2 1 0 0,64-1 7 0 0,-106 9 0 0 0,-15-1 0 0 0,1-1 0 0 0,-1 0 0 0 0,0 1 0 0 0,0-1 0 0 0,0 0 0 0 0,0 0 0 0 0,1 0 0 0 0,-1 0 0 0 0,0 0 0 0 0,0-1 0 0 0,0 1 0 0 0,4-2 0 0 0,-5 2 0 0 0,1 0 0 0 0,0-1 0 0 0,0 1 0 0 0,1 0 0 0 0,-1 0 0 0 0,0-1 0 0 0,0 1 0 0 0,0 1 0 0 0,2-1 0 0 0,-1 1 0 0 0,0 0 0 0 0,-2-1 0 0 0,-2-1 0 0 0,0 0 0 0 0,-1-2 15 0 0,1 1 0 0 0,-1-1 0 0 0,1 0 0 0 0,-1 0 0 0 0,1 0 0 0 0,0 0 0 0 0,0 0 0 0 0,0-1 0 0 0,1 1 0 0 0,-1 0 0 0 0,1-5 0 0 0,-5-16 8 0 0,-5-9 80 0 0,5 15-16 0 0,-2-1-1 0 0,-13-29 0 0 0,12 35-83 0 0,-1 1 0 0 0,0 0-1 0 0,-11-11 1 0 0,-18-24 40 0 0,35 42-32 0 0,0 0-1 0 0,0 0 0 0 0,0 0 1 0 0,1-1-1 0 0,0 1 0 0 0,0-1 0 0 0,0 0 1 0 0,0-6-1 0 0,1 5-6 0 0,0-1 13 0 0,0 1 1 0 0,-1 0-1 0 0,1-1 1 0 0,-1 1-1 0 0,-1 0 1 0 0,1 0 0 0 0,-5-8-1 0 0,4 10-15 0 0,0 0 1 0 0,1 0-1 0 0,0-1 0 0 0,0 1 0 0 0,1-1 0 0 0,0 0 1 0 0,-2-10-1 0 0,2-45 30 0 0,0 9-18 0 0,0 39-12 0 0,1 0 0 0 0,0 0 0 0 0,1 0-1 0 0,1 0 1 0 0,4-17 0 0 0,21-61 22 0 0,-19 70-19 0 0,-1 0 0 0 0,-1 0 0 0 0,-1 0-1 0 0,0-1 1 0 0,1-36 0 0 0,-6 27 1 0 0,3-101 52 0 0,-2 122-58 0 0,0-1 0 0 0,-2 1 0 0 0,1 0 0 0 0,-1-1 0 0 0,-1 1 0 0 0,0 0 0 0 0,0 0 0 0 0,-1 0 0 0 0,0 0 0 0 0,-1 0 0 0 0,-9-17 0 0 0,11 24 0 0 0,0 0 0 0 0,-1 1 0 0 0,1-1 0 0 0,-1 1 0 0 0,0 0 0 0 0,1 0 0 0 0,-1 0 0 0 0,0 0 0 0 0,0 0 0 0 0,-1 1 0 0 0,-2-2 0 0 0,-41-12 0 0 0,30 10 0 0 0,-19-4-8 0 0,0 1 0 0 0,0 2 0 0 0,-37-1 0 0 0,-112 2-24 0 0,102 5 32 0 0,-193 3 0 0 0,-69-12 0 0 0,130-1 0 0 0,-115 14 0 0 0,75 1 0 0 0,-341 19 0 0 0,538-21 0 0 0,-48 3 0 0 0,-195 18 0 0 0,204-11 0 0 0,-126 1 0 0 0,-246 21 0 0 0,406-28 0 0 0,-29-1 0 0 0,-160-11 0 0 0,18-1 0 0 0,77 14 0 0 0,-34 2 0 0 0,-96-19 0 0 0,1 1 0 0 0,49-4 0 0 0,107 4 0 0 0,-258 3 0 0 0,85 4 0 0 0,-1 7 0 0 0,159-1 0 0 0,-194-19 0 0 0,42-1 0 0 0,203 13 0 0 0,-151-21 0 0 0,0-21 0 0 0,26 23 43 0 0,82 11-22 0 0,53 1-21 0 0,-167-13 0 0 0,220 22 0 0 0,-221-11 0 0 0,-1 4 0 0 0,247 7 0 0 0,-76 1 0 0 0,-183-7 0 0 0,-212-13 0 0 0,348 17 0 0 0,54-1 0 0 0,-1 3 0 0 0,-117 16 0 0 0,148-8 0 0 0,-111 21 0 0 0,-68 14 0 0 0,161-30 0 0 0,32-8 0 0 0,-50 16 0 0 0,64-15 0 0 0,0 0 0 0 0,1 1 0 0 0,-1 1 0 0 0,2 0 0 0 0,-1 1 0 0 0,1 1 0 0 0,-23 20 0 0 0,18-7 0 0 0,16-17 0 0 0,-1 0 0 0 0,-1 0 0 0 0,-9 8 0 0 0,13-12 0 0 0,-6 5 0 0 0,0-1 0 0 0,0 0 0 0 0,-1 0 0 0 0,0-1 0 0 0,0 0 0 0 0,0-1 0 0 0,-11 4 0 0 0,17-7-1 0 0,0 0 0 0 0,0 0 0 0 0,0 0 0 0 0,0 1 0 0 0,0-1 1 0 0,0 1-1 0 0,1 0 0 0 0,-1 0 0 0 0,1 0 0 0 0,-1 0 0 0 0,1 0 0 0 0,0 1 0 0 0,0-1 0 0 0,0 1 0 0 0,0-1 0 0 0,0 1 0 0 0,0 0 1 0 0,1 0-1 0 0,-1 0 0 0 0,1 0 0 0 0,0 0 0 0 0,0 0 0 0 0,0 0 0 0 0,0 0 0 0 0,1 0 0 0 0,-1 0 0 0 0,1 0 0 0 0,0 5 0 0 0,0 9-6 0 0,1 0 0 0 0,0 0 0 0 0,2 0 0 0 0,4 21 0 0 0,-2-15 5 0 0,21 185 2 0 0,-11-60 0 0 0,-10-97 0 0 0,-1 82 0 0 0,-14 53 0 0 0,8-154 0 0 0,1-24 0 0 0,-3 97 0 0 0,4-89 0 0 0,1 0 0 0 0,1 0 0 0 0,0 0 0 0 0,7 22 0 0 0,-8-36 0 0 0,0 1 0 0 0,0-1 0 0 0,0 1 0 0 0,1-1 0 0 0,-1 0 0 0 0,1 0 0 0 0,0 1 0 0 0,0-1 0 0 0,0 0 0 0 0,0-1 0 0 0,0 1 0 0 0,0 0 0 0 0,0-1 0 0 0,1 1 0 0 0,-1-1 0 0 0,0 1 0 0 0,1-1 0 0 0,-1 0 0 0 0,1 0 0 0 0,0 0 0 0 0,-1-1 0 0 0,1 1 0 0 0,4 0 0 0 0,8 1 0 0 0,0-1 0 0 0,1 0 0 0 0,16-2 0 0 0,-11 1 0 0 0,78 1 0 0 0,69-1 0 0 0,-70-6 0 0 0,160-32 0 0 0,-189 23 0 0 0,-12 2 0 0 0,60-5 0 0 0,-12 12 0 0 0,177 11 0 0 0,-33-3 0 0 0,-161-5 0 0 0,129 13 0 0 0,-102 4 0 0 0,246 23 0 0 0,-300-34 0 0 0,497 15 0 0 0,-224-2 0 0 0,-48 1 0 0 0,139-11 0 0 0,-72 9 0 0 0,59-1 0 0 0,-343-15 6 0 0,5 1 13 0 0,0-4 1 0 0,87-15-1 0 0,-160 19-23 0 0,-1 0 1 0 0,1-1-1 0 0,0 1 0 0 0,-1 0 1 0 0,1 0-1 0 0,-1-1 0 0 0,1 1 1 0 0,-1 0-1 0 0,1 0 0 0 0,0 0 1 0 0,-1 0-1 0 0,1 0 0 0 0,-1 0 1 0 0,1 0-1 0 0,0 0 0 0 0,-1 0 1 0 0,1 1-1 0 0,-1-1 1 0 0,1 0-1 0 0,0 0 0 0 0,-1 0 1 0 0,1 1-1 0 0,-1-1 0 0 0,1 0 1 0 0,-1 0-1 0 0,1 1 0 0 0,-1-1 1 0 0,1 1-1 0 0,-1-1 0 0 0,0 0 1 0 0,1 1-1 0 0,-1-1 0 0 0,1 1 1 0 0,-1-1-1 0 0,0 1 0 0 0,1-1 1 0 0,-1 2-1 0 0,0 0-25 0 0,0 1 1 0 0,0-1-1 0 0,0 1 0 0 0,0-1 1 0 0,-1 1-1 0 0,1-1 0 0 0,-2 5 0 0 0,1-1-2 0 0,-18 80-3024 0 0,10-49 1454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06.628"/>
    </inkml:context>
    <inkml:brush xml:id="br0">
      <inkml:brushProperty name="width" value="0.1" units="cm"/>
      <inkml:brushProperty name="height" value="0.1" units="cm"/>
      <inkml:brushProperty name="color" value="#E71224"/>
    </inkml:brush>
  </inkml:definitions>
  <inkml:trace contextRef="#ctx0" brushRef="#br0">3699 60 919 0 0,'1'-2'36'0'0,"0"0"0"0"0,0 0 0 0 0,0 0 0 0 0,0 0-1 0 0,1 0 1 0 0,-1 0 0 0 0,1 1 0 0 0,-1-1 0 0 0,1 1-1 0 0,-1-1 1 0 0,1 1 0 0 0,3-1 804 0 0,-11 1-238 0 0,-57-23 2070 0 0,56 21-2473 0 0,0 1-1 0 0,-1 0 1 0 0,1 1-1 0 0,-1-1 1 0 0,1 1 0 0 0,-1 1-1 0 0,-14 0 1 0 0,-53 9 120 0 0,42-4-312 0 0,-39 5 4 0 0,-20 4 259 0 0,-1-4 0 0 0,-100-3 0 0 0,98-7 2 0 0,-165 20 0 0 0,236-17-266 0 0,-118 18 52 0 0,88-13 64 0 0,0-4 0 0 0,-83-2 0 0 0,81-2-18 0 0,-70 9 98 0 0,-9-7 9 0 0,103 0-174 0 0,-1 2-1 0 0,1 1 0 0 0,0 2 1 0 0,-48 15-1 0 0,-18 5 27 0 0,71-21-10 0 0,-1-1-1 0 0,1 0 0 0 0,-1-3 0 0 0,-42 0 1 0 0,39-1 99 0 0,0 0 1 0 0,0 2 0 0 0,-41 9-1 0 0,-63 12-72 0 0,83-16-53 0 0,-118 12 204 0 0,124-17 11 0 0,0-2 0 0 0,-71-7 0 0 0,54-1-117 0 0,-1 3-1 0 0,0 3 1 0 0,0 2 0 0 0,0 4-1 0 0,0 2 1 0 0,-110 27-1 0 0,65 1-798 0 0,103-33 632 0 0,-39 15-370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09.001"/>
    </inkml:context>
    <inkml:brush xml:id="br0">
      <inkml:brushProperty name="width" value="0.1" units="cm"/>
      <inkml:brushProperty name="height" value="0.1" units="cm"/>
      <inkml:brushProperty name="color" value="#E71224"/>
    </inkml:brush>
  </inkml:definitions>
  <inkml:trace contextRef="#ctx0" brushRef="#br0">2180 66 3079 0 0,'-64'-2'872'0'0,"-2"11"-397"0"0,44-5-195 0 0,-45 3 0 0 0,-2-10 804 0 0,-70-10 0 0 0,-9-4-365 0 0,-115-20-474 0 0,227 32-135 0 0,-1 0 0 0 0,1 3 0 0 0,-1 1 0 0 0,1 1 0 0 0,-1 2-1 0 0,-36 7 1 0 0,-270 23 962 0 0,192-27-710 0 0,84-5-234 0 0,0 3 1 0 0,-73 14-1 0 0,-20 19-257 0 0,92-17-2686 0 0,15-2-524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13.639"/>
    </inkml:context>
    <inkml:brush xml:id="br0">
      <inkml:brushProperty name="width" value="0.1" units="cm"/>
      <inkml:brushProperty name="height" value="0.1" units="cm"/>
      <inkml:brushProperty name="color" value="#E71224"/>
    </inkml:brush>
  </inkml:definitions>
  <inkml:trace contextRef="#ctx0" brushRef="#br0">1109 19 1375 0 0,'-12'-4'323'0'0,"-1"0"-1"0"0,0 1 0 0 0,0 0 0 0 0,0 1 0 0 0,0 1 0 0 0,-16-1 1 0 0,-79 8 965 0 0,-8 10-876 0 0,-46 3 146 0 0,24-12 585 0 0,-90 1 0 0 0,63 2-893 0 0,150-9-333 0 0,1 2-1 0 0,-16 3 1 0 0,3 2-77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16.170"/>
    </inkml:context>
    <inkml:brush xml:id="br0">
      <inkml:brushProperty name="width" value="0.1" units="cm"/>
      <inkml:brushProperty name="height" value="0.1" units="cm"/>
      <inkml:brushProperty name="color" value="#E71224"/>
    </inkml:brush>
  </inkml:definitions>
  <inkml:trace contextRef="#ctx0" brushRef="#br0">2030 44 1839 0 0,'-2'-1'101'0'0,"0"0"0"0"0,1 0-1 0 0,-1 0 1 0 0,0 0-1 0 0,0 0 1 0 0,0 0-1 0 0,0 0 1 0 0,0 0-1 0 0,0 1 1 0 0,0-1 0 0 0,0 1-1 0 0,0 0 1 0 0,0-1-1 0 0,0 1 1 0 0,-3 0-1 0 0,-36 4 1964 0 0,25-2-2413 0 0,-51 9 547 0 0,48-7-158 0 0,0-1 0 0 0,-1 0-1 0 0,1-2 1 0 0,-30-1-1 0 0,-31-10 631 0 0,-48-2 892 0 0,69 13-1118 0 0,0 3 0 0 0,1 2 0 0 0,-60 15 0 0 0,-9 0-292 0 0,108-19-40 0 0,0-1-1 0 0,0 0 0 0 0,0-2 0 0 0,-32-4 1 0 0,-75-23 1040 0 0,113 25-1054 0 0,-24-4 58 0 0,-50-4 0 0 0,45 7-67 0 0,-375-32 1285 0 0,398 35-1391 0 0,1 2 1 0 0,-1 0 0 0 0,1 1 0 0 0,0 1-1 0 0,0 1 1 0 0,-33 10 0 0 0,-12 13-3520 0 0,20-3-612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18.978"/>
    </inkml:context>
    <inkml:brush xml:id="br0">
      <inkml:brushProperty name="width" value="0.1" units="cm"/>
      <inkml:brushProperty name="height" value="0.1" units="cm"/>
      <inkml:brushProperty name="color" value="#E71224"/>
    </inkml:brush>
  </inkml:definitions>
  <inkml:trace contextRef="#ctx0" brushRef="#br0">1755 70 1783 0 0,'1'0'41'0'0,"0"0"0"0"0,0 0-1 0 0,0 0 1 0 0,0 0-1 0 0,0 0 1 0 0,0 0 0 0 0,0 0-1 0 0,0-1 1 0 0,0 1-1 0 0,0 0 1 0 0,0-1 0 0 0,0 1-1 0 0,0 0 1 0 0,0-1-1 0 0,0 1 1 0 0,0-1 0 0 0,0 0-1 0 0,-1 1 1 0 0,1-1-1 0 0,0 0 1 0 0,0 1 0 0 0,-1-1-1 0 0,1 0 1 0 0,0 0-1 0 0,-1 1 1 0 0,1-1 0 0 0,-1 0-1 0 0,1 0 1 0 0,-1 0-1 0 0,1 0 1 0 0,-1 0 0 0 0,0 0-1 0 0,0 0 1 0 0,1 0-1 0 0,-1 0 1 0 0,0 0 0 0 0,0 0-1 0 0,0 0 1 0 0,0 0-1 0 0,0 0 1 0 0,0 0 0 0 0,0 0-1 0 0,-1-2 1 0 0,1 2 40 0 0,-1-1 1 0 0,1 0-1 0 0,-1 0 1 0 0,1 0-1 0 0,-1 0 0 0 0,0 1 1 0 0,0-1-1 0 0,0 0 1 0 0,0 1-1 0 0,0-1 1 0 0,0 1-1 0 0,-1-1 1 0 0,1 1-1 0 0,0 0 1 0 0,-1-1-1 0 0,1 1 0 0 0,-1 0 1 0 0,1 0-1 0 0,-1 0 1 0 0,0 0-1 0 0,1 0 1 0 0,-1 0-1 0 0,0 1 1 0 0,-2-2-1 0 0,-15 0 179 0 0,0 1-1 0 0,0 0 1 0 0,0 1-1 0 0,0 1 0 0 0,0 1 1 0 0,-21 5-1 0 0,-29 2 86 0 0,-209 22 407 0 0,147-11-160 0 0,0-5 0 0 0,-188-5 0 0 0,309-10-547 0 0,-402-4 1310 0 0,377 6-1446 0 0,0 2-1 0 0,0 1 0 0 0,1 2 0 0 0,-45 14 1 0 0,52-12-227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19.470"/>
    </inkml:context>
    <inkml:brush xml:id="br0">
      <inkml:brushProperty name="width" value="0.1" units="cm"/>
      <inkml:brushProperty name="height" value="0.1" units="cm"/>
      <inkml:brushProperty name="color" value="#E71224"/>
    </inkml:brush>
  </inkml:definitions>
  <inkml:trace contextRef="#ctx0" brushRef="#br0">2113 100 455 0 0,'-14'15'2076'0'0,"4"-8"-1965"0"0,-1-1-1 0 0,1 0 0 0 0,-1-1 0 0 0,0 0 0 0 0,-1-1 0 0 0,1 0 0 0 0,-1-1 0 0 0,0 0 0 0 0,-13 2 0 0 0,-20-1 605 0 0,-50 1 0 0 0,66-5-426 0 0,-226 0 1636 0 0,5 0-738 0 0,-97-17-547 0 0,289 7-380 0 0,0-2 0 0 0,1-2 0 0 0,-67-27 0 0 0,64 20 145 0 0,-2 2-1 0 0,-90-15 1 0 0,130 32-359 0 0,0 0 1 0 0,-1 2 0 0 0,1 1-1 0 0,0 1 1 0 0,-27 5-1 0 0,-106 32-2685 0 0,139-35 1791 0 0,-35 11-2662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20.312"/>
    </inkml:context>
    <inkml:brush xml:id="br0">
      <inkml:brushProperty name="width" value="0.1" units="cm"/>
      <inkml:brushProperty name="height" value="0.1" units="cm"/>
      <inkml:brushProperty name="color" value="#E71224"/>
    </inkml:brush>
  </inkml:definitions>
  <inkml:trace contextRef="#ctx0" brushRef="#br0">1649 60 2879 0 0,'-5'-4'60'0'0,"0"1"-1"0"0,0 1 0 0 0,-1-1 1 0 0,1 1-1 0 0,-1 0 0 0 0,1 0 0 0 0,-1 0 1 0 0,-10-1-1 0 0,-5-2 329 0 0,-2-2 82 0 0,0 0-1 0 0,0 1 1 0 0,0 2 0 0 0,-1 0 0 0 0,0 2 0 0 0,0 0 0 0 0,-27 2-1 0 0,-106 18 685 0 0,-152 9 84 0 0,115-26-601 0 0,-76 2-108 0 0,198 2-479 0 0,-125 23 1 0 0,92-4-811 0 0,55-11-171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21.797"/>
    </inkml:context>
    <inkml:brush xml:id="br0">
      <inkml:brushProperty name="width" value="0.1" units="cm"/>
      <inkml:brushProperty name="height" value="0.1" units="cm"/>
      <inkml:brushProperty name="color" value="#E71224"/>
    </inkml:brush>
  </inkml:definitions>
  <inkml:trace contextRef="#ctx0" brushRef="#br0">4003 306 3511 0 0,'-18'-11'572'0'0,"1"-1"0"0"0,-27-26-1 0 0,34 28-343 0 0,-1 1 0 0 0,1 0 0 0 0,-1 1 0 0 0,-1 0 0 0 0,1 0 0 0 0,-2 2 0 0 0,1-1 0 0 0,-23-8 0 0 0,16 10-156 0 0,-43-13 360 0 0,0 3 1 0 0,-115-14-1 0 0,-63 32 574 0 0,56 2-444 0 0,129-6-413 0 0,-89 0 74 0 0,116 3-212 0 0,0 0 0 0 0,0 2 0 0 0,-30 9 0 0 0,-13 6 21 0 0,-116 17 0 0 0,52-25-16 0 0,58-5 8 0 0,-123 23 0 0 0,200-29-24 0 0,-49 12 0 0 0,-87 9 0 0 0,100-19 150 0 0,0-2-1 0 0,-44-6 0 0 0,70 5-41 0 0,0-2-1 0 0,0 0 0 0 0,-13-5 0 0 0,15 4-38 0 0,0 1-1 0 0,1 1 0 0 0,-1-1 0 0 0,0 2 1 0 0,0-1-1 0 0,-11 0 0 0 0,-79-5-15 0 0,71 6-32 0 0,1-3-1 0 0,0 0 0 0 0,-50-15 0 0 0,50 13 91 0 0,-67-22 358 0 0,48 14-268 0 0,0 1 0 0 0,-54-7 0 0 0,-18 3 49 0 0,-146-40-1 0 0,229 48-251 0 0,-1 1 1 0 0,0 2-1 0 0,-1 1 1 0 0,1 2-1 0 0,-1 1 1 0 0,0 2-1 0 0,0 2 0 0 0,1 1 1 0 0,-1 1-1 0 0,-62 17 1 0 0,-2 14-583 0 0,53-18 18 0 0,-1-1-30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22.990"/>
    </inkml:context>
    <inkml:brush xml:id="br0">
      <inkml:brushProperty name="width" value="0.1" units="cm"/>
      <inkml:brushProperty name="height" value="0.1" units="cm"/>
      <inkml:brushProperty name="color" value="#E71224"/>
    </inkml:brush>
  </inkml:definitions>
  <inkml:trace contextRef="#ctx0" brushRef="#br0">1473 148 919 0 0,'-2'-2'59'0'0,"-1"0"-1"0"0,1 0 0 0 0,-1 0 0 0 0,0 0 0 0 0,0 0 0 0 0,0 1 0 0 0,0 0 1 0 0,0-1-1 0 0,0 1 0 0 0,-1 0 0 0 0,-3-1 0 0 0,-40-2 2091 0 0,17 2-2012 0 0,-194-23 1223 0 0,-84-10 959 0 0,158 9-1512 0 0,-45-5 89 0 0,136 28-777 0 0,0 2 0 0 0,0 2-1 0 0,0 4 1 0 0,-66 12 0 0 0,65-6-779 0 0,2 0-2640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56.397"/>
    </inkml:context>
    <inkml:brush xml:id="br0">
      <inkml:brushProperty name="width" value="0.1" units="cm"/>
      <inkml:brushProperty name="height" value="0.1" units="cm"/>
      <inkml:brushProperty name="color" value="#E71224"/>
    </inkml:brush>
  </inkml:definitions>
  <inkml:trace contextRef="#ctx0" brushRef="#br0">4079 82 3167 0 0,'-7'-1'63'0'0,"-1"-1"-1"0"0,1 1 1 0 0,0-1-1 0 0,0 0 1 0 0,-1-1-1 0 0,-7-4 1 0 0,-16-5 243 0 0,-23-2 117 0 0,0 3 0 0 0,-1 2-1 0 0,0 3 1 0 0,0 2 0 0 0,-70 3-1 0 0,-305-6 1084 0 0,-26 13 98 0 0,298 0-1243 0 0,-260 32 212 0 0,261-23-415 0 0,-158-6 0 0 0,37 1 261 0 0,-55-1 82 0 0,333-9-500 0 0,-406 6 478 0 0,0 22-511 0 0,251-12-1040 0 0,76-5-2928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31.279"/>
    </inkml:context>
    <inkml:brush xml:id="br0">
      <inkml:brushProperty name="width" value="0.1" units="cm"/>
      <inkml:brushProperty name="height" value="0.1" units="cm"/>
      <inkml:brushProperty name="color" value="#E71224"/>
    </inkml:brush>
  </inkml:definitions>
  <inkml:trace contextRef="#ctx0" brushRef="#br0">1117 1 1927 0 0,'-8'0'21'0'0,"0"0"97"0"0,1 0 0 0 0,-1 0 1 0 0,0 0-1 0 0,0 1 0 0 0,0 1 0 0 0,1-1 0 0 0,-1 1 0 0 0,-11 5 0 0 0,9-4-111 0 0,0 0-1 0 0,-1-1 1 0 0,1 0-1 0 0,0-1 0 0 0,-1 0 1 0 0,0-1-1 0 0,-17-1 1 0 0,-17 2 393 0 0,-217 23 1030 0 0,220-21-898 0 0,0-1 1 0 0,0-3-1 0 0,-74-9 1 0 0,4 0 419 0 0,-111 2-206 0 0,181 7-852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32.192"/>
    </inkml:context>
    <inkml:brush xml:id="br0">
      <inkml:brushProperty name="width" value="0.1" units="cm"/>
      <inkml:brushProperty name="height" value="0.1" units="cm"/>
      <inkml:brushProperty name="color" value="#E71224"/>
    </inkml:brush>
  </inkml:definitions>
  <inkml:trace contextRef="#ctx0" brushRef="#br0">1154 119 2327 0 0,'-202'-8'2002'0'0,"182"7"-1941"0"0,-40-6 594 0 0,0-2 0 0 0,-89-27 0 0 0,82 19 235 0 0,-100-14 0 0 0,102 25-476 0 0,-66 2 0 0 0,103 5-840 0 0,1 1 1 0 0,0 1-1 0 0,0 2 0 0 0,0 0 0 0 0,-29 11 1 0 0,15 0-2321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32.761"/>
    </inkml:context>
    <inkml:brush xml:id="br0">
      <inkml:brushProperty name="width" value="0.1" units="cm"/>
      <inkml:brushProperty name="height" value="0.1" units="cm"/>
      <inkml:brushProperty name="color" value="#E71224"/>
    </inkml:brush>
  </inkml:definitions>
  <inkml:trace contextRef="#ctx0" brushRef="#br0">1076 102 3367 0 0,'-2'-5'39'0'0,"2"4"-7"0"0,-1-1 0 0 0,1 0 0 0 0,-1 1 0 0 0,0-1 0 0 0,0 1 0 0 0,1-1 0 0 0,-1 1 0 0 0,0-1 0 0 0,-3-1 0 0 0,-17 13-103 0 0,16-8 4 0 0,0-1-1 0 0,0 0 0 0 0,1 0 1 0 0,-1-1-1 0 0,0 1 0 0 0,0-1 0 0 0,0 0 1 0 0,0-1-1 0 0,1 1 0 0 0,-1-1 1 0 0,0 0-1 0 0,-5-1 0 0 0,-8-4 292 0 0,-32-14-1 0 0,13 4 598 0 0,-2 4-173 0 0,0 2-1 0 0,0 1 0 0 0,-1 2 1 0 0,0 2-1 0 0,-1 2 0 0 0,1 1 1 0 0,-71 6-1 0 0,28 2-572 0 0,-183 17 59 0 0,179-8-439 0 0,42-5-70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33.328"/>
    </inkml:context>
    <inkml:brush xml:id="br0">
      <inkml:brushProperty name="width" value="0.1" units="cm"/>
      <inkml:brushProperty name="height" value="0.1" units="cm"/>
      <inkml:brushProperty name="color" value="#E71224"/>
    </inkml:brush>
  </inkml:definitions>
  <inkml:trace contextRef="#ctx0" brushRef="#br0">2638 116 1375 0 0,'0'0'25'0'0,"0"-1"-1"0"0,0 1 1 0 0,0 0-1 0 0,-1 0 1 0 0,1-1-1 0 0,0 1 0 0 0,0 0 1 0 0,-1-1-1 0 0,1 1 1 0 0,0 0-1 0 0,-1 0 0 0 0,1-1 1 0 0,0 1-1 0 0,-1 0 1 0 0,1 0-1 0 0,0 0 1 0 0,-1 0-1 0 0,1 0 0 0 0,0-1 1 0 0,-1 1-1 0 0,1 0 1 0 0,0 0-1 0 0,-1 0 0 0 0,1 0 1 0 0,-1 0-1 0 0,1 0 1 0 0,0 0-1 0 0,-1 0 1 0 0,1 0-1 0 0,-1 0 0 0 0,1 0 1 0 0,-1 1-1 0 0,-20 2 1310 0 0,10-2-1391 0 0,-77 7-130 0 0,-20 1-85 0 0,-33-7 586 0 0,-100 5 500 0 0,140 2-446 0 0,-105 7 120 0 0,69-14 25 0 0,1-6 0 0 0,-204-31 0 0 0,79-24 574 0 0,69 12-347 0 0,144 38-612 0 0,0 2 1 0 0,-53 0-1 0 0,-259 11-151 0 0,274 0-105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34.756"/>
    </inkml:context>
    <inkml:brush xml:id="br0">
      <inkml:brushProperty name="width" value="0.1" units="cm"/>
      <inkml:brushProperty name="height" value="0.1" units="cm"/>
      <inkml:brushProperty name="color" value="#E71224"/>
    </inkml:brush>
  </inkml:definitions>
  <inkml:trace contextRef="#ctx0" brushRef="#br0">1835 73 455 0 0,'-4'-1'-4'0'0,"1"0"-1"0"0,-1-1 0 0 0,0 1 0 0 0,1-1 0 0 0,0 0 0 0 0,-1 0 0 0 0,-2-2 0 0 0,-11-7 575 0 0,7 8-303 0 0,1-1 0 0 0,0 2 1 0 0,-1-1-1 0 0,-16-1 0 0 0,-11-2-1126 0 0,4-2 1219 0 0,0 3-1 0 0,0 1 0 0 0,-50 0 0 0 0,-100 12 1497 0 0,46-1-1733 0 0,-602-20 2108 0 0,678 9-2067 0 0,1 2 1 0 0,-1 3-1 0 0,0 3 0 0 0,-65 12 0 0 0,89-9-273 0 0,-2 1-58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52.395"/>
    </inkml:context>
    <inkml:brush xml:id="br0">
      <inkml:brushProperty name="width" value="0.1" units="cm"/>
      <inkml:brushProperty name="height" value="0.1" units="cm"/>
      <inkml:brushProperty name="color" value="#E71224"/>
    </inkml:brush>
  </inkml:definitions>
  <inkml:trace contextRef="#ctx0" brushRef="#br0">2254 1420 2615 0 0,'4'-1'39'0'0,"-2"1"-7"0"0,-1-1 0 0 0,1 0 0 0 0,0 1 0 0 0,-1-1-1 0 0,1 0 1 0 0,-1 0 0 0 0,1 0 0 0 0,2-3 826 0 0,-12-3 1541 0 0,-6 6-2090 0 0,0-1 1 0 0,0 2-1 0 0,-22 2 0 0 0,0-1-213 0 0,1 0 189 0 0,1 2-1 0 0,-66 13 1 0 0,-64 28 398 0 0,52-12-560 0 0,56-21 78 0 0,0-2 0 0 0,0-3-1 0 0,-103-2 1 0 0,82-6 319 0 0,-41 1-163 0 0,-8 7 27 0 0,-63-2 12 0 0,-15 0 14 0 0,-86 9-208 0 0,161-23 284 0 0,44 1-189 0 0,76 9-239 0 0,0-1-1 0 0,0-1 1 0 0,0 0-1 0 0,0 0 1 0 0,1 0 0 0 0,-1-1-1 0 0,1 0 1 0 0,-12-7 0 0 0,19 9-46 0 0,0 1 0 0 0,0-1 0 0 0,0 1 0 0 0,0-1 0 0 0,0 0 1 0 0,0 0-1 0 0,0 1 0 0 0,1-1 0 0 0,-1 0 0 0 0,0 0 0 0 0,0 0 1 0 0,1 0-1 0 0,-1 0 0 0 0,1 0 0 0 0,-1 0 0 0 0,0-2 0 0 0,1 2-2 0 0,0 1 0 0 0,0-1 0 0 0,0 0 0 0 0,1 1-1 0 0,-1-1 1 0 0,0 1 0 0 0,0-1 0 0 0,1 1 0 0 0,-1-1-1 0 0,0 1 1 0 0,1-1 0 0 0,-1 1 0 0 0,0-1-1 0 0,1 1 1 0 0,-1-1 0 0 0,1 1 0 0 0,-1 0 0 0 0,1-1-1 0 0,-1 1 1 0 0,1 0 0 0 0,-1-1 0 0 0,1 1 0 0 0,0 0-1 0 0,-1 0 1 0 0,1-1 0 0 0,-1 1 0 0 0,1 0-1 0 0,0 0 1 0 0,-1 0 0 0 0,1 0 0 0 0,-1 0 0 0 0,1 0-1 0 0,0 0 1 0 0,0 0 0 0 0,111-8 187 0 0,61-2 298 0 0,-89 7-314 0 0,46-12 92 0 0,-56 4-78 0 0,65 7 350 0 0,-98 5-411 0 0,74-9-1 0 0,-85 5 16 0 0,1 2-1 0 0,0 1 1 0 0,52 6-1 0 0,-39-2-103 0 0,44-4 555 0 0,4 0 1361 0 0,1 2-2195 0 0,-62-2-592 0 0,19-2 745 0 0,0-3 0 0 0,0-1 0 0 0,-1-3 0 0 0,60-18 0 0 0,56-11 209 0 0,-120 30-71 0 0,66-3-1 0 0,-41 6 8 0 0,32-2-41 0 0,-46 5 39 0 0,24 1 61 0 0,41-1-22 0 0,-36-1-54 0 0,-60 1 74 0 0,-19 1-74 0 0,-1 0 1 0 0,1 1-1 0 0,0 0 1 0 0,-1 0-1 0 0,10 2 1 0 0,14 3 46 0 0,42 4 0 0 0,-58-9-38 0 0,0 0 1 0 0,0 0 0 0 0,0-2-1 0 0,0 1 1 0 0,20-7 0 0 0,-4-4 284 0 0,-25 9-307 0 0,-1 1 0 0 0,1 1 0 0 0,-1-1 0 0 0,1 0 0 0 0,0 1 0 0 0,0 0-1 0 0,0 0 1 0 0,0 0 0 0 0,0 0 0 0 0,4 1 0 0 0,28 4 83 0 0,-29-3-114 0 0,-1 0 1 0 0,1 0 0 0 0,-1 0 0 0 0,1-1 0 0 0,0 0 0 0 0,8-1 0 0 0,-14 0 4 0 0,1 1-1 0 0,-1-1 0 0 0,0 0 1 0 0,0 1-1 0 0,0-1 0 0 0,0 0 1 0 0,0 0-1 0 0,0 0 1 0 0,0 0-1 0 0,0 1 0 0 0,0-1 1 0 0,0-1-1 0 0,-1 1 0 0 0,1 0 1 0 0,0 0-1 0 0,-1 0 0 0 0,1 0 1 0 0,0-2-1 0 0,10-29 328 0 0,-6 18-74 0 0,-3 9-209 0 0,1 0-1 0 0,-1 0 0 0 0,1 0 1 0 0,1 0-1 0 0,3-5 1 0 0,-4 7-45 0 0,0-1 0 0 0,0 1 0 0 0,-1-1 0 0 0,0 1 0 0 0,0-1 0 0 0,0 0 0 0 0,0 0 0 0 0,0 0 0 0 0,-1 0 0 0 0,0 0 0 0 0,0 0 0 0 0,1-5 0 0 0,0-23 219 0 0,-5-43 0 0 0,1 7 85 0 0,10-54-115 0 0,0-7-42 0 0,-8 111-107 0 0,-1 1-1 0 0,-1-1 1 0 0,0 1-1 0 0,-1 0 1 0 0,-7-22-1 0 0,5 29-30 0 0,1 0-1 0 0,-1 1 0 0 0,-1-1 1 0 0,0 1-1 0 0,0 0 0 0 0,-9-9 1 0 0,6 8-10 0 0,1-2 1 0 0,-13-21 0 0 0,2 0-7 0 0,-27-37 0 0 0,43 67 0 0 0,-14-23 0 0 0,8 11 0 0 0,-2 0 0 0 0,-18-20 0 0 0,26 32 0 0 0,-1 1 0 0 0,1-1 0 0 0,-1 1 0 0 0,1 0 0 0 0,-1 0 0 0 0,0 1 0 0 0,0-1 0 0 0,0 1 0 0 0,0-1 0 0 0,0 1 0 0 0,0 0 0 0 0,0 1 0 0 0,0-1 0 0 0,0 1 0 0 0,-1 0 0 0 0,1 0 0 0 0,-6 1 0 0 0,-10 1 0 0 0,0 1 0 0 0,-26 8 0 0 0,21-5 0 0 0,-4 0 0 0 0,0-1 0 0 0,0-1 0 0 0,-1-2 0 0 0,1-1 0 0 0,-48-4 0 0 0,57 2 18 0 0,-39 3-1 0 0,36-1-2 0 0,-25-1-1 0 0,18-2-14 0 0,0-1 0 0 0,1-1 0 0 0,0-2 0 0 0,-30-9 0 0 0,-43-24 0 0 0,87 34 0 0 0,0 1 0 0 0,0 1 0 0 0,0 0 0 0 0,0 1 0 0 0,-1 0 0 0 0,-30 2 0 0 0,21 0 0 0 0,-37-5 0 0 0,-125-13 0 0 0,146 16 0 0 0,-74-4 0 0 0,21 0 0 0 0,-47-7 0 0 0,107 8 0 0 0,-1 2 0 0 0,1 1 0 0 0,-45 3 0 0 0,43-1 0 0 0,1-2 0 0 0,-1-1 0 0 0,-52-12 0 0 0,-53-5 0 0 0,33 10 0 0 0,57 5 0 0 0,0 1 0 0 0,-73 6 0 0 0,104 0 0 0 0,-1-1 0 0 0,0 0 0 0 0,0-1 0 0 0,1-2 0 0 0,-1 0 0 0 0,0-1 0 0 0,1-1 0 0 0,0-1 0 0 0,0-1 0 0 0,-36-15 0 0 0,45 15 0 0 0,5 3 0 0 0,1 0 0 0 0,-1 1 0 0 0,1-1 0 0 0,-1 1 0 0 0,0 0 0 0 0,-10-2 0 0 0,15 4 0 0 0,-1 0 0 0 0,1 0 0 0 0,0 0 0 0 0,0 0 0 0 0,0 0 0 0 0,0 0 0 0 0,0 1 0 0 0,0-1 0 0 0,0 0 0 0 0,0 1 0 0 0,0-1 0 0 0,0 1 0 0 0,0-1 0 0 0,0 1 0 0 0,0-1 0 0 0,0 1 0 0 0,-1 1 0 0 0,0-1 0 0 0,1 1 0 0 0,0-1 0 0 0,0 1 0 0 0,0-1 0 0 0,0 1 0 0 0,0 0 0 0 0,0 0 0 0 0,1 0 0 0 0,-1-1 0 0 0,1 1 0 0 0,-1 0 0 0 0,1 0 0 0 0,-1 3 0 0 0,1 3-9 0 0,0 0 0 0 0,0 0 0 0 0,0 0 0 0 0,2 9 0 0 0,2 17-18 0 0,-5-1 27 0 0,-1-1 0 0 0,-2 0 0 0 0,-1-1 0 0 0,-11 40 0 0 0,-8 42 0 0 0,22-97 0 0 0,1-1 0 0 0,0 1 0 0 0,1-1 0 0 0,1 1 0 0 0,3 21 0 0 0,1-12-8 0 0,15 61-48 0 0,135 371 56 0 0,-150-445 0 0 0,29 81 0 0 0,-30-78 0 0 0,0 0 0 0 0,-1 0 0 0 0,-1 0 0 0 0,0 24 0 0 0,-2-33 0 0 0,0 31 0 0 0,-8 66 0 0 0,7-97 11 0 0,-1 0-1 0 0,-1 0 1 0 0,1-1 0 0 0,-6 11-1 0 0,0-2-18 0 0,-40 100-2254 0 0,30-75 383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6:54"/>
    </inkml:context>
    <inkml:brush xml:id="br0">
      <inkml:brushProperty name="width" value="0.1" units="cm"/>
      <inkml:brushProperty name="height" value="0.1" units="cm"/>
      <inkml:brushProperty name="color" value="#E71224"/>
    </inkml:brush>
  </inkml:definitions>
  <inkml:trace contextRef="#ctx0" brushRef="#br0">5267 381 1839 0 0,'-3'-1'154'0'0,"0"0"-1"0"0,1 0 0 0 0,-1-1 1 0 0,1 1-1 0 0,-1-1 0 0 0,1 1 1 0 0,0-1-1 0 0,0 0 0 0 0,0 0 1 0 0,0 0-1 0 0,0 0 0 0 0,-2-3 1 0 0,-22-33 3962 0 0,11 15-3686 0 0,10 16-135 0 0,-1 0 0 0 0,0 1 0 0 0,-1 0 0 0 0,-13-11 0 0 0,7 8-202 0 0,4 1 170 0 0,1 1-1 0 0,0-1 0 0 0,0 0 0 0 0,1-1 1 0 0,0 0-1 0 0,-10-15 0 0 0,13 19-97 0 0,0 0 0 0 0,-1 0 1 0 0,1 0-1 0 0,-1 0 0 0 0,-1 1 0 0 0,1-1 0 0 0,-12-5 0 0 0,-43-22 648 0 0,32 21-413 0 0,-1 1 0 0 0,0 2 0 0 0,-1 1 1 0 0,-55-7-1 0 0,46 9-225 0 0,-33-10-43 0 0,40 8 99 0 0,-49-5 0 0 0,62 11-137 0 0,-6-1-24 0 0,0 1 1 0 0,-1 1 0 0 0,-24 4-1 0 0,-14 8-20 0 0,41-7 4 0 0,-1 0 0 0 0,-43 1 0 0 0,-15 0 228 0 0,51 0-215 0 0,0 0-1 0 0,-31 12 1 0 0,-5 2 7 0 0,44-16-74 0 0,-34 3 0 0 0,19-2 0 0 0,-8-1 48 0 0,26-2 0 0 0,-1 1 0 0 0,-30 7 0 0 0,-49 27-17 0 0,-4 2 2 0 0,65-30 117 0 0,0-2-1 0 0,-79 3 0 0 0,103-9-138 0 0,-32 0 204 0 0,-64-7-1 0 0,41 0-174 0 0,-82-12 118 0 0,-8 0 12 0 0,16 21-120 0 0,80 1-36 0 0,28-6 6 0 0,0-1-1 0 0,-1-1 1 0 0,1-2-1 0 0,-43-13 1 0 0,-17-2 24 0 0,56 14 6 0 0,1 2 1 0 0,-1 2 0 0 0,-43 2-1 0 0,38 3-37 0 0,1-2-1 0 0,0-2 1 0 0,0-2-1 0 0,0-2 0 0 0,-51-14 1 0 0,-167-37 263 0 0,203 50-221 0 0,1 2 1 0 0,-93 4 0 0 0,32 7-51 0 0,-161-14 0 0 0,123-5-161 0 0,-254 11-1 0 0,383 4 29 0 0,-84 8-1705 0 0,65-1 131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45.381"/>
    </inkml:context>
    <inkml:brush xml:id="br0">
      <inkml:brushProperty name="width" value="0.1" units="cm"/>
      <inkml:brushProperty name="height" value="0.1" units="cm"/>
      <inkml:brushProperty name="color" value="#E71224"/>
    </inkml:brush>
  </inkml:definitions>
  <inkml:trace contextRef="#ctx0" brushRef="#br0">114 250 1295 0 0,'-1'-1'-3'0'0,"1"-1"0"0"0,-1 1 0 0 0,1-1 0 0 0,-1 0 0 0 0,1 1 0 0 0,0-1 0 0 0,0 0 0 0 0,0 1 0 0 0,0-1 0 0 0,0 0 0 0 0,0 1 0 0 0,1-1 0 0 0,-1 1 0 0 0,0-1 0 0 0,1 0 0 0 0,-1 1 0 0 0,2-3 0 0 0,0 1-14 0 0,0 0 0 0 0,0 0 0 0 0,1 0-1 0 0,-1 0 1 0 0,6-4 0 0 0,-6 6 15 0 0,0-1 0 0 0,0 1 0 0 0,-1-1 0 0 0,1 0 0 0 0,0 0 0 0 0,-1 1 0 0 0,1-1 0 0 0,-1 0 0 0 0,1-1 0 0 0,-1 1 1 0 0,0 0-1 0 0,0 0 0 0 0,0 0 0 0 0,0-1 0 0 0,-1 1 0 0 0,1 0 0 0 0,-1-1 0 0 0,1-2 0 0 0,-17-20 7938 0 0,15 26-7847 0 0,-58 110 2323 0 0,56-106-2409 0 0,-1 1 0 0 0,0 0 0 0 0,-9 8 0 0 0,12-13 100 0 0,0 1 0 0 0,-1-1 0 0 0,0 1 0 0 0,1-1 0 0 0,-1 1 0 0 0,0-1 0 0 0,0 0 0 0 0,0 0-1 0 0,0 0 1 0 0,0 0 0 0 0,0 0 0 0 0,0-1 0 0 0,0 1 0 0 0,-4 0 0 0 0,5-1 57 0 0,1 1-1 0 0,-1-1 1 0 0,0 1-1 0 0,0-1 1 0 0,1 0-1 0 0,-1 1 1 0 0,0-1-1 0 0,1 1 1 0 0,-1-1-1 0 0,1 1 1 0 0,-1 0-1 0 0,1-1 1 0 0,-1 1 0 0 0,1 0-1 0 0,-1-1 1 0 0,1 1-1 0 0,-1 0 1 0 0,1-1-1 0 0,-1 3 1 0 0,-4 10 1404 0 0,4-12-1517 0 0,0 0 1 0 0,0 0 0 0 0,0 1 0 0 0,0-1-1 0 0,1 0 1 0 0,-1 0 0 0 0,0 1-1 0 0,1-1 1 0 0,-1 0 0 0 0,1 1 0 0 0,-1-1-1 0 0,1 0 1 0 0,0 1 0 0 0,0-1 0 0 0,-1 1-1 0 0,1-1 1 0 0,0 0 0 0 0,0 1 0 0 0,1-1-1 0 0,-1 1 1 0 0,0-1 0 0 0,0 0 0 0 0,1 1-1 0 0,-1-1 1 0 0,0 1 0 0 0,1-1 0 0 0,0 0-1 0 0,-1 1 1 0 0,1-1 0 0 0,0 0-1 0 0,-1 0 1 0 0,1 0 0 0 0,0 0 0 0 0,0 0-1 0 0,0 1 1 0 0,0-2 0 0 0,0 1 0 0 0,0 0-1 0 0,1 0 1 0 0,0 1 0 0 0,1 0 20 0 0,0-1 0 0 0,0 1 0 0 0,0-1 0 0 0,-1 0 0 0 0,1 0 0 0 0,1 0 1 0 0,-1 0-1 0 0,0 0 0 0 0,0-1 0 0 0,0 1 0 0 0,0-1 0 0 0,1 0 0 0 0,-1 0 0 0 0,0 0 0 0 0,5-1 0 0 0,6-1 135 0 0,0-1 0 0 0,17-6 0 0 0,-20 5-21 0 0,80-27 265 0 0,32-9-90 0 0,-100 33-294 0 0,0-2 0 0 0,-1-1 0 0 0,0 0 0 0 0,23-16 0 0 0,-2 3 119 0 0,-29 15-99 0 0,1 1 10 0 0,1-1 0 0 0,-1-1 0 0 0,-1-1 0 0 0,27-22 0 0 0,-33 15-79 0 0,-8 15 3 0 0,1-1 1 0 0,0 1 0 0 0,0 0 0 0 0,0-1 0 0 0,0 1 0 0 0,0 0 0 0 0,1 0-1 0 0,-1 0 1 0 0,2-2 0 0 0,-3 4-2 0 0,1-1 0 0 0,-1 1 0 0 0,0 0 0 0 0,0-1-1 0 0,0 1 1 0 0,1 0 0 0 0,-1 0 0 0 0,0-1 0 0 0,0 1 0 0 0,0 0 0 0 0,0-1 0 0 0,0 1-1 0 0,0 0 1 0 0,0-1 0 0 0,0 1 0 0 0,0 0 0 0 0,0-1 0 0 0,0 1 0 0 0,0-1-1 0 0,0 1 1 0 0,0 0 0 0 0,0-1 0 0 0,0 1 0 0 0,0 0 0 0 0,0-1 0 0 0,0 1 0 0 0,0 0-1 0 0,-1 0 1 0 0,1-1 0 0 0,-12-14 460 0 0,1 0-354 0 0,11 14-106 0 0,-1-1 1 0 0,0 1-1 0 0,0-1 1 0 0,0 1-1 0 0,0 0 0 0 0,0-1 1 0 0,0 1-1 0 0,-1 0 0 0 0,1 0 1 0 0,0 0-1 0 0,-1-1 1 0 0,1 2-1 0 0,0-1 0 0 0,-1 0 1 0 0,-1-1-1 0 0,2 2-16 0 0,1-1 0 0 0,-1 1 0 0 0,0-1 0 0 0,1 1 0 0 0,-1-1 0 0 0,1 1 0 0 0,-1-1 0 0 0,1 0 0 0 0,-1 1 0 0 0,1-1 0 0 0,0 0 0 0 0,-1 1 0 0 0,1-1 0 0 0,0 0 0 0 0,-1 1 0 0 0,1-1 0 0 0,0 0 0 0 0,0 0 0 0 0,0 1 0 0 0,-1-1 0 0 0,1 0 0 0 0,0 0 0 0 0,0 0 0 0 0,0 1 0 0 0,0-1 0 0 0,1 0 0 0 0,-1 0 0 0 0,0 1 0 0 0,0-1 0 0 0,0 0 0 0 0,1-1 0 0 0,0-6 0 0 0,0 14 9 0 0,0-4-26 0 0,0 1 0 0 0,-1-1-1 0 0,1 1 1 0 0,-1-1 0 0 0,0 0-1 0 0,1 1 1 0 0,-1-1 0 0 0,0 1-1 0 0,-1-1 1 0 0,1 0 0 0 0,-1 4-1 0 0,-5 8-525 0 0,0-1 0 0 0,-16 26 0 0 0,12-22-139 0 0,-10 16-520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48.845"/>
    </inkml:context>
    <inkml:brush xml:id="br0">
      <inkml:brushProperty name="width" value="0.1" units="cm"/>
      <inkml:brushProperty name="height" value="0.1" units="cm"/>
      <inkml:brushProperty name="color" value="#66CC00"/>
    </inkml:brush>
  </inkml:definitions>
  <inkml:trace contextRef="#ctx0" brushRef="#br0">5699 1440 455 0 0,'-37'-39'7536'0'0,"45"78"-3560"0"0,-5-21-3266 0 0,3 30 0 0 0,-5-28-388 0 0,6 24 1 0 0,-5-37-254 0 0,-1-2 0 0 0,1 1 0 0 0,1 0 1 0 0,-1 0-1 0 0,1 0 0 0 0,0-1 1 0 0,0 0-1 0 0,5 7 0 0 0,-7-11 10 0 0,-1 0-1 0 0,1 0 0 0 0,0-1 1 0 0,-1 1-1 0 0,1 0 0 0 0,0-1 1 0 0,0 1-1 0 0,0-1 1 0 0,-1 1-1 0 0,1-1 0 0 0,0 0 1 0 0,0 1-1 0 0,0-1 0 0 0,0 0 1 0 0,0 0-1 0 0,0 1 1 0 0,0-1-1 0 0,0 0 0 0 0,0 0 1 0 0,2 0-1 0 0,-1-1 106 0 0,1 1-1 0 0,0-1 1 0 0,-1 1-1 0 0,1-1 1 0 0,-1 0-1 0 0,1 0 1 0 0,3-2 0 0 0,3-2 281 0 0,0-1 1 0 0,15-13 0 0 0,-18 14-247 0 0,2 0-1 0 0,-1 0 1 0 0,15-6-1 0 0,-15 8-136 0 0,-1 0-1 0 0,0-1 0 0 0,0 1 0 0 0,0-1 0 0 0,0 0 1 0 0,10-10-1 0 0,2-6 133 0 0,-9 12-122 0 0,-1-1 0 0 0,0-1-1 0 0,0 0 1 0 0,-1 0 0 0 0,7-12 0 0 0,62-149 804 0 0,-68 149-771 0 0,1-3 21 0 0,8-30-1 0 0,-16 47-133 0 0,1-1-1 0 0,-1 1 1 0 0,0 0-1 0 0,-1 0 1 0 0,0-1-1 0 0,0 1 1 0 0,-1 0 0 0 0,-2-9-1 0 0,-24-90-14 0 0,13 54 195 0 0,-15-98 0 0 0,27 133-124 0 0,1-1 0 0 0,1 1 0 0 0,1 0-1 0 0,0 0 1 0 0,1 0 0 0 0,1 0 0 0 0,1 0-1 0 0,0 1 1 0 0,12-27 0 0 0,-12 34-62 0 0,-1 0 1 0 0,1-1-1 0 0,-2 1 0 0 0,1 0 1 0 0,-2-1-1 0 0,1 0 1 0 0,-1-19-1 0 0,-1 24-1 0 0,-1 0 0 0 0,1 0 1 0 0,-1 0-1 0 0,-1 1 0 0 0,1-1 0 0 0,-1 0 0 0 0,0 0 1 0 0,0 1-1 0 0,0-1 0 0 0,-1 1 0 0 0,0 0 1 0 0,0 0-1 0 0,-1 0 0 0 0,1 0 0 0 0,-7-6 0 0 0,-103-117 445 0 0,101 116-424 0 0,-1 2 1 0 0,0 0-1 0 0,-1 0 1 0 0,0 1-1 0 0,-16-8 1 0 0,-5 1 104 0 0,-40-13 0 0 0,-16 1 25 0 0,-107-19 0 0 0,20 21-124 0 0,144 24-24 0 0,0 1 0 0 0,0 1 0 0 0,-43 7 0 0 0,-202 34 3 0 0,243-37 9 0 0,-44 0 0 0 0,1-1-7 0 0,-284 44 163 0 0,153-16-85 0 0,119-23 20 0 0,-105-5 1 0 0,-27 1 169 0 0,212-3-278 0 0,-152 7 115 0 0,129-8-87 0 0,0-2-1 0 0,-60-11 1 0 0,77 10-29 0 0,-209-38 245 0 0,183 36-191 0 0,0 2-1 0 0,-1 1 1 0 0,-54 6 0 0 0,50 1-51 0 0,-10 2 25 0 0,-112-2-1 0 0,8-25 61 0 0,-25-1 20 0 0,76 20-85 0 0,-40-2 14 0 0,99 1-36 0 0,27 1 7 0 0,0 0 0 0 0,0-2 0 0 0,0 0 0 0 0,-29-9 0 0 0,11-3 29 0 0,-2 3-1 0 0,1 1 0 0 0,-2 3 0 0 0,1 1 0 0 0,-1 3 0 0 0,-80 2 0 0 0,67 3-23 0 0,-84-8 1 0 0,46 1 6 0 0,43 2-11 0 0,-37 0-9 0 0,80 4-2 0 0,-1 1 0 0 0,0 1-1 0 0,0 0 1 0 0,1 1-1 0 0,-21 7 1 0 0,2 3 0 0 0,0 3 0 0 0,1 0 0 0 0,-43 34 0 0 0,50-35-9 0 0,2 2 0 0 0,0 1 0 0 0,1 0 0 0 0,1 1-1 0 0,0 1 1 0 0,-23 36 0 0 0,1 11 9 0 0,-40 90 0 0 0,7-13 0 0 0,27-74 0 0 0,36-57 0 0 0,1 0 0 0 0,0 1 0 0 0,0 0 0 0 0,1 0 0 0 0,1 1 0 0 0,1 0 0 0 0,-6 20 0 0 0,2 17 0 0 0,-4 81 0 0 0,6-47 0 0 0,8-83 0 0 0,-4 29 0 0 0,1 50 0 0 0,3-72 0 0 0,1 0 0 0 0,0 0 0 0 0,1-1 0 0 0,0 1 0 0 0,1 0 0 0 0,-1-1 0 0 0,2 1 0 0 0,-1-1 0 0 0,8 13 0 0 0,-3-9 0 0 0,0 0 0 0 0,1-1 0 0 0,0 0 0 0 0,1 0 0 0 0,0-1 0 0 0,1 0 0 0 0,0-1 0 0 0,21 14 0 0 0,-11-10 0 0 0,0-2 0 0 0,1 0 0 0 0,1-2 0 0 0,-1 0 0 0 0,2-2 0 0 0,-1 0 0 0 0,1-2 0 0 0,0 0 0 0 0,1-2 0 0 0,-1 0 0 0 0,28-1 0 0 0,229 26 23 0 0,-156-13-3 0 0,171 0 1 0 0,133-4-21 0 0,59 6 0 0 0,234-42 0 0 0,-370 16 0 0 0,-68 3 0 0 0,-155 1 0 0 0,215 21 0 0 0,524 53 0 0 0,-522-73 0 0 0,-113-3 0 0 0,28-10 32 0 0,-1-18 0 0 0,-229 30-63 0 0,0 1 0 0 0,0 1 1 0 0,37 3-1 0 0,-52 0 6 0 0,-1 1 0 0 0,0 1 0 0 0,0 0 0 0 0,0 1 1 0 0,0 1-1 0 0,0 0 0 0 0,-1 1 0 0 0,19 11 0 0 0,28 23-2218 0 0,57 48-1 0 0,-94-70 712 0 0,27 22-6334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9:34.265"/>
    </inkml:context>
    <inkml:brush xml:id="br0">
      <inkml:brushProperty name="width" value="0.1" units="cm"/>
      <inkml:brushProperty name="height" value="0.1" units="cm"/>
      <inkml:brushProperty name="color" value="#66CC00"/>
    </inkml:brush>
  </inkml:definitions>
  <inkml:trace contextRef="#ctx0" brushRef="#br0">13112 98 2271 0 0,'2'-2'6'0'0,"1"0"0"0"0,-1 1 0 0 0,1-1-1 0 0,-1 0 1 0 0,1 1 0 0 0,0-1 0 0 0,0 1-1 0 0,0 0 1 0 0,0 0 0 0 0,0 0 0 0 0,0 0-1 0 0,0 0 1 0 0,0 1 0 0 0,0-1 0 0 0,4 1-1 0 0,14-3-730 0 0,-19 2 754 0 0,-1 1 1 0 0,1-1-1 0 0,-1 1 0 0 0,0-1 0 0 0,1 1 0 0 0,-1-1 1 0 0,0 0-1 0 0,1 0 0 0 0,-1 0 0 0 0,0 0 0 0 0,0 0 1 0 0,0 0-1 0 0,0 0 0 0 0,0 0 0 0 0,0 0 0 0 0,0 0 1 0 0,0-1-1 0 0,0 1 0 0 0,-1 0 0 0 0,1-1 0 0 0,0 1 1 0 0,-1 0-1 0 0,1-1 0 0 0,-1 1 0 0 0,1-1 1 0 0,-1 1-1 0 0,0-1 0 0 0,0 1 0 0 0,0-1 0 0 0,0 1 1 0 0,0-1-1 0 0,0 1 0 0 0,0-1 0 0 0,0 1 0 0 0,0-1 1 0 0,-2-2-1 0 0,2 3 117 0 0,0-1 1 0 0,-1 1-1 0 0,1-1 0 0 0,-1 1 1 0 0,1-1-1 0 0,-1 1 1 0 0,0 0-1 0 0,0-1 0 0 0,0 1 1 0 0,0 0-1 0 0,0 0 1 0 0,0-1-1 0 0,0 1 0 0 0,0 0 1 0 0,0 0-1 0 0,0 0 1 0 0,0 0-1 0 0,-1 0 0 0 0,1 1 1 0 0,-1-1-1 0 0,1 0 0 0 0,0 1 1 0 0,-1-1-1 0 0,1 1 1 0 0,-1-1-1 0 0,1 1 0 0 0,-1-1 1 0 0,1 1-1 0 0,-1 0 1 0 0,1 0-1 0 0,-1 0 0 0 0,0 0 1 0 0,1 0-1 0 0,-1 0 1 0 0,1 1-1 0 0,-3-1 0 0 0,-5 4-5 0 0,-1 0-1 0 0,1 0 0 0 0,0 0 0 0 0,0 1 0 0 0,1 1 0 0 0,-11 7 0 0 0,11-7-143 0 0,0 0-1 0 0,0-1 0 0 0,-1 0 0 0 0,0 0 1 0 0,0-1-1 0 0,-13 5 0 0 0,0-5 391 0 0,0-1 1 0 0,1 0-1 0 0,-40-2 1 0 0,7 0 89 0 0,-120 7 81 0 0,27-3 131 0 0,-167 28 0 0 0,156 3-566 0 0,-12 3-108 0 0,110-30 146 0 0,-1-4-1 0 0,-105-2 1 0 0,89-5 218 0 0,-1 3 1 0 0,-150 23-1 0 0,171-14-340 0 0,-2-3 0 0 0,1-2-1 0 0,0-2 1 0 0,-89-9 0 0 0,79-2 85 0 0,-158-11 626 0 0,73 22-367 0 0,88 0-365 0 0,-89-7 0 0 0,68-6 1 0 0,-98-8 43 0 0,133 16-44 0 0,-81 6 0 0 0,12 5 14 0 0,-177-7 0 0 0,135-6 6 0 0,-166 17 0 0 0,245-11 79 0 0,0-4 0 0 0,-86-12-1 0 0,88 6-56 0 0,-295-17 142 0 0,79 24 76 0 0,188 8-266 0 0,-42 1 50 0 0,-44 5-62 0 0,38 0 0 0 0,130-12 0 0 0,0-2 0 0 0,-37-4 0 0 0,14 0 56 0 0,-55 2 0 0 0,35 1 42 0 0,-79 4 163 0 0,95 0-234 0 0,1-2 0 0 0,-88-10 0 0 0,39-2 206 0 0,-187 2-1 0 0,283 10-219 0 0,-148-6 229 0 0,133 5-208 0 0,1-2 0 0 0,-1 0 0 0 0,-37-12 0 0 0,44 12-20 0 0,0 0 0 0 0,0 1 0 0 0,-23-2-1 0 0,-12 0-4 0 0,-5-5-9 0 0,0 2 0 0 0,-82 1 0 0 0,-16 16 0 0 0,-9 1 0 0 0,-2-11 0 0 0,-57 3 0 0 0,110 7 0 0 0,-150 4 0 0 0,7-7 0 0 0,206-5 0 0 0,1 3 0 0 0,-48 10 0 0 0,41-6 0 0 0,-54 3 0 0 0,0-3 0 0 0,61-4 0 0 0,-71-1 0 0 0,-42-2 64 0 0,74-3-64 0 0,27-1 0 0 0,-90 9 0 0 0,-60 23 0 0 0,164-28 0 0 0,0-1 0 0 0,1-3 0 0 0,-64-10 0 0 0,59 6 0 0 0,-1 2 0 0 0,-73 2 0 0 0,-3 20 0 0 0,-2-1 0 0 0,72-14 0 0 0,0-4 0 0 0,-66-8 0 0 0,79 6 0 0 0,0 2 0 0 0,-71 6 0 0 0,-82 23 0 0 0,155-23 0 0 0,0-2 0 0 0,0-2 0 0 0,0-1 0 0 0,-76-12 0 0 0,-129-12 0 0 0,170 21 0 0 0,-95 8 0 0 0,86 0 0 0 0,-54 6 0 0 0,106-9 0 0 0,0-1 0 0 0,0-2 0 0 0,1-1 0 0 0,-42-8 0 0 0,26 4 0 0 0,39 5-123 0 0,0 0 0 0 0,0 1 0 0 0,-1 0 0 0 0,1 0-1 0 0,0 1 1 0 0,0 0 0 0 0,0 0 0 0 0,0 1 0 0 0,0 0 0 0 0,1 0-1 0 0,-1 1 1 0 0,1 0 0 0 0,-1 1 0 0 0,1-1 0 0 0,-11 9 0 0 0,2 0-6027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16.749"/>
    </inkml:context>
    <inkml:brush xml:id="br0">
      <inkml:brushProperty name="width" value="0.1" units="cm"/>
      <inkml:brushProperty name="height" value="0.1" units="cm"/>
      <inkml:brushProperty name="color" value="#E71224"/>
    </inkml:brush>
  </inkml:definitions>
  <inkml:trace contextRef="#ctx0" brushRef="#br0">4005 116 2759 0 0,'-5'-1'49'0'0,"1"0"-1"0"0,0 1 1 0 0,-1-1-1 0 0,1 1 1 0 0,0 0-1 0 0,-1 0 0 0 0,1 0 1 0 0,0 1-1 0 0,-1-1 1 0 0,1 1-1 0 0,0 0 1 0 0,-5 2-1 0 0,3-1-36 0 0,1-1 0 0 0,-1 0-1 0 0,1 0 1 0 0,-1 0 0 0 0,1-1 0 0 0,-10 0-1 0 0,-76-14 1341 0 0,65 10-728 0 0,0 1 1 0 0,-51 2-1 0 0,46 2-313 0 0,-49-6 1 0 0,49 1-165 0 0,6 1 31 0 0,0-1 0 0 0,-37-11-1 0 0,49 12-147 0 0,1 1 0 0 0,-1 0 0 0 0,0 0 0 0 0,-22 2 0 0 0,-18-3 20 0 0,-156-17 222 0 0,174 19-204 0 0,-1 1 0 0 0,0 2 0 0 0,-65 13 0 0 0,56-7-46 0 0,0-2-1 0 0,-86 0 0 0 0,-25-16 79 0 0,57 2 280 0 0,-45-5 19 0 0,-78-2 160 0 0,-54 7-410 0 0,212 5-104 0 0,27 3-45 0 0,-40 6 0 0 0,6-1 0 0 0,7-1 1 0 0,-99 0 9 0 0,82-5 98 0 0,-80-6 40 0 0,-144-6 5 0 0,16 2 259 0 0,246 7-354 0 0,0 2-1 0 0,-56 3 0 0 0,77 1-65 0 0,1 1-1 0 0,-1 1 1 0 0,1 1-1 0 0,0 0 0 0 0,0 2 1 0 0,-30 13-1 0 0,16-1-168 0 0,-2 1-14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9:41.290"/>
    </inkml:context>
    <inkml:brush xml:id="br0">
      <inkml:brushProperty name="width" value="0.1" units="cm"/>
      <inkml:brushProperty name="height" value="0.1" units="cm"/>
      <inkml:brushProperty name="color" value="#66CC00"/>
    </inkml:brush>
  </inkml:definitions>
  <inkml:trace contextRef="#ctx0" brushRef="#br0">7722 35 1839 0 0,'-2'-1'70'0'0,"1"0"0"0"0,-1 1-1 0 0,0 0 1 0 0,0-1-1 0 0,1 1 1 0 0,-1 0-1 0 0,0 0 1 0 0,0 0-1 0 0,1 0 1 0 0,-1 0-1 0 0,0 0 1 0 0,1 1-1 0 0,-1-1 1 0 0,0 0-1 0 0,0 1 1 0 0,1-1-1 0 0,-1 1 1 0 0,1 0-1 0 0,-1 0 1 0 0,1 0-1 0 0,-3 1 1 0 0,2-1 40 0 0,1 0 1 0 0,-1 0-1 0 0,1 0 0 0 0,-1-1 0 0 0,0 1 1 0 0,0 0-1 0 0,1-1 0 0 0,-1 1 1 0 0,0-1-1 0 0,0 0 0 0 0,0 0 1 0 0,0 1-1 0 0,0-1 0 0 0,-3-1 0 0 0,4 0 87 0 0,0 1 0 0 0,-1-1-1 0 0,1 0 1 0 0,0-1-1 0 0,0 1 1 0 0,-1 0 0 0 0,1 0-1 0 0,0 0 1 0 0,0-1-1 0 0,0 1 1 0 0,1 0 0 0 0,-1-1-1 0 0,0 1 1 0 0,0-1-1 0 0,1 1 1 0 0,-1-1 0 0 0,1 1-1 0 0,-1-3 1 0 0,-9-16 1567 0 0,8 20-1752 0 0,0 0 0 0 0,0-1-1 0 0,-1 1 1 0 0,1 0 0 0 0,0 0-1 0 0,0 0 1 0 0,0 1 0 0 0,0-1-1 0 0,-1 0 1 0 0,1 1-1 0 0,0-1 1 0 0,0 1 0 0 0,0 0-1 0 0,-2 1 1 0 0,-6 1 36 0 0,-5-1 108 0 0,1-1 0 0 0,-24 0 0 0 0,25-1 1 0 0,1 0 0 0 0,-1 1 0 0 0,1 0 0 0 0,-14 3 0 0 0,15-1-41 0 0,1-2-1 0 0,-1 0 0 0 0,-14 0 0 0 0,-18 2 88 0 0,-35 3 21 0 0,-42 7 74 0 0,112-13-278 0 0,-6 1 37 0 0,-123 13 214 0 0,126-13-249 0 0,0 0-1 0 0,-1-1 1 0 0,1 0 0 0 0,0-1 0 0 0,-15-3 0 0 0,-30-2 265 0 0,42 5-160 0 0,1 0 0 0 0,-22-6 0 0 0,23 5-51 0 0,1 0 0 0 0,0 0 0 0 0,-1 1-1 0 0,-16 0 1 0 0,-131 4 100 0 0,62-2 22 0 0,-5 1 31 0 0,84-5-182 0 0,-33-7 0 0 0,37 6-9 0 0,1 1 0 0 0,-1 1 0 0 0,1 0 0 0 0,-27 0 0 0 0,-23 1 169 0 0,50 0-199 0 0,-1 0-1 0 0,1 1 0 0 0,-1 0 1 0 0,-25 5-1 0 0,4 1 12 0 0,0-2 0 0 0,-1-1 1 0 0,-49-3-1 0 0,38 0 1 0 0,-54 6 0 0 0,63-1-17 0 0,-24 4 18 0 0,-1-3-1 0 0,-65-2 0 0 0,77-7-20 0 0,17 0 49 0 0,0 2-1 0 0,1 2 1 0 0,-57 6 0 0 0,56-1-22 0 0,0-2 0 0 0,-63-1 0 0 0,-70-16 33 0 0,131 9-60 0 0,-1 1 0 0 0,1 1 0 0 0,-55 6 0 0 0,-20 3 0 0 0,-25 0 0 0 0,75-5 0 0 0,10-2 80 0 0,0-3 0 0 0,-54-9 0 0 0,5 0 0 0 0,7 1-101 0 0,-32-3 132 0 0,101 13-69 0 0,0 1 1 0 0,0 1 0 0 0,-30 5-1 0 0,-192 38 154 0 0,198-36-170 0 0,-1-3-1 0 0,-51-2 0 0 0,-54 6 27 0 0,27 10-12 0 0,-48 6 81 0 0,132-21-93 0 0,1-2 1 0 0,-50-4-1 0 0,30-2 41 0 0,-109 8 0 0 0,103 5-69 0 0,47-5 3 0 0,0-1 0 0 0,-1-1-1 0 0,-41-1 1 0 0,13-1 55 0 0,38 0-60 0 0,0 1 1 0 0,0-2 0 0 0,-16-1 0 0 0,11-1 12 0 0,0 2 0 0 0,0 0 0 0 0,-18 2 0 0 0,-17-1 9 0 0,4-2 2 0 0,0-2-1 0 0,-84-19 0 0 0,-45-14-21 0 0,125 31 13 0 0,-1 3 0 0 0,-94 7 0 0 0,-42-2 12 0 0,146-5-23 0 0,-171-8 33 0 0,143 10-22 0 0,-72 9 1 0 0,120-6-13 0 0,-76 9 31 0 0,-154 34-1 0 0,239-41-157 0 0,-1 1-1 0 0,1 0 1 0 0,0 1 0 0 0,0 1-1 0 0,0 0 1 0 0,1 1-1 0 0,0 0 1 0 0,1 1 0 0 0,0 0-1 0 0,0 1 1 0 0,1 1-1 0 0,0-1 1 0 0,1 2 0 0 0,-10 13-1 0 0,1 5-1401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9:42.425"/>
    </inkml:context>
    <inkml:brush xml:id="br0">
      <inkml:brushProperty name="width" value="0.1" units="cm"/>
      <inkml:brushProperty name="height" value="0.1" units="cm"/>
      <inkml:brushProperty name="color" value="#66CC00"/>
    </inkml:brush>
  </inkml:definitions>
  <inkml:trace contextRef="#ctx0" brushRef="#br0">2311 113 919 0 0,'13'-22'69'0'0,"-12"21"84"0"0,0-1 0 0 0,1 0 0 0 0,-1 0 0 0 0,0 0 0 0 0,0 0 0 0 0,0 0 0 0 0,0 0 0 0 0,0 0 0 0 0,0 0 1 0 0,-1 0-1 0 0,2-3 0 0 0,-3 3-32 0 0,1 1-1 0 0,0 0 1 0 0,-1-1 0 0 0,1 1 0 0 0,-1 0 0 0 0,1-1 0 0 0,-1 1 0 0 0,0 0-1 0 0,1 0 1 0 0,-1 0 0 0 0,0-1 0 0 0,0 1 0 0 0,0 0 0 0 0,0 0-1 0 0,0 0 1 0 0,0 0 0 0 0,-2-1 0 0 0,-21-13 412 0 0,24 15-531 0 0,-11-5 164 0 0,0 1-1 0 0,0 0 0 0 0,0 1 1 0 0,-1 0-1 0 0,0 0 1 0 0,1 1-1 0 0,-1 1 0 0 0,-16-1 1 0 0,2 2 202 0 0,0 2-1 0 0,-46 7 1 0 0,-80 33 630 0 0,24-5-502 0 0,49-21-138 0 0,-2-5 1 0 0,1-3 0 0 0,-132-3-1 0 0,-310-39 2196 0 0,142 20-1713 0 0,341 15-1069 0 0,-1 2 0 0 0,1 2 0 0 0,0 2 0 0 0,1 1 0 0 0,-1 2 0 0 0,2 1 0 0 0,-54 25 0 0 0,32-12-823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40:06.895"/>
    </inkml:context>
    <inkml:brush xml:id="br0">
      <inkml:brushProperty name="width" value="0.1" units="cm"/>
      <inkml:brushProperty name="height" value="0.1" units="cm"/>
      <inkml:brushProperty name="color" value="#66CC00"/>
    </inkml:brush>
  </inkml:definitions>
  <inkml:trace contextRef="#ctx0" brushRef="#br0">3662 72 4175 0 0,'-23'1'539'0'0,"0"1"0"0"0,-28 7-1 0 0,28-5-155 0 0,0 0-1 0 0,-29 0 0 0 0,-118-12 1377 0 0,-41 1 26 0 0,-103 13-816 0 0,-108 5-107 0 0,267-10-305 0 0,-185-20 0 0 0,163 5-193 0 0,-134-17 198 0 0,-54-4-101 0 0,58 40-322 0 0,219-1-105 0 0,23-1-73 0 0,1 2-1 0 0,-1 3 1 0 0,2 3-1 0 0,-123 37 1 0 0,104-16-1096 0 0,0 0-3777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9:52.750"/>
    </inkml:context>
    <inkml:brush xml:id="br0">
      <inkml:brushProperty name="width" value="0.1" units="cm"/>
      <inkml:brushProperty name="height" value="0.1" units="cm"/>
      <inkml:brushProperty name="color" value="#66CC00"/>
    </inkml:brush>
  </inkml:definitions>
  <inkml:trace contextRef="#ctx0" brushRef="#br0">0 10 2759 0 0,'2'-2'0'0'0,"2"0"112"0"0,-1 1-32 0 0,1-1 16 0 0,0 0-96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9:53.405"/>
    </inkml:context>
    <inkml:brush xml:id="br0">
      <inkml:brushProperty name="width" value="0.1" units="cm"/>
      <inkml:brushProperty name="height" value="0.1" units="cm"/>
      <inkml:brushProperty name="color" value="#66CC00"/>
    </inkml:brush>
  </inkml:definitions>
  <inkml:trace contextRef="#ctx0" brushRef="#br0">1959 3 4951 0 0,'1'-1'13'0'0,"0"1"0"0"0,0 0-1 0 0,0-1 1 0 0,-1 1-1 0 0,1 0 1 0 0,0 0-1 0 0,0 0 1 0 0,0-1 0 0 0,0 1-1 0 0,0 0 1 0 0,0 0-1 0 0,-1 1 1 0 0,1-1-1 0 0,0 0 1 0 0,0 0 0 0 0,0 0-1 0 0,0 0 1 0 0,0 1-1 0 0,0-1 1 0 0,-1 0 0 0 0,1 1-1 0 0,0-1 1 0 0,0 1-1 0 0,-1-1 1 0 0,1 1-1 0 0,0-1 1 0 0,-1 1 0 0 0,1-1-1 0 0,0 1 1 0 0,-1 0-1 0 0,1-1 1 0 0,-1 1-1 0 0,1 0 1 0 0,-1 0 0 0 0,1-1-1 0 0,-1 1 1 0 0,1 0-1 0 0,-1 1 1 0 0,4 4-271 0 0,-1 1 1 0 0,0-1-1 0 0,3 11 0 0 0,-5-15 466 0 0,0 1 0 0 0,-1 0 0 0 0,1-1 0 0 0,0 1-1 0 0,-1 0 1 0 0,0-1 0 0 0,0 1 0 0 0,0 0-1 0 0,0 0 1 0 0,0-1 0 0 0,-1 1 0 0 0,0 4 0 0 0,-1-2-39 0 0,0-1 1 0 0,0 0 0 0 0,0 0 0 0 0,0 0 0 0 0,-1 0 0 0 0,0 0 0 0 0,-3 4-1 0 0,-2 1 42 0 0,1 0-1 0 0,-1-1 0 0 0,-1 0 0 0 0,1-1 0 0 0,-2 1 0 0 0,1-2 1 0 0,-1 1-1 0 0,1-1 0 0 0,-2-1 0 0 0,-16 7 0 0 0,10-5-117 0 0,0-1-1 0 0,-1-1 0 0 0,0 0 1 0 0,0-2-1 0 0,0 0 1 0 0,0-1-1 0 0,-1-1 0 0 0,1 0 1 0 0,-1-2-1 0 0,-26-3 0 0 0,-132-36 1721 0 0,132 29-1274 0 0,5 3-206 0 0,-1 2 1 0 0,-80-1-1 0 0,104 6-309 0 0,-33 0 29 0 0,-217-15 401 0 0,19-12-33 0 0,217 25-144 0 0,-61 4-1 0 0,87-1-261 0 0,-86 9 156 0 0,51-8-114 0 0,27 1 16 0 0,0-2 0 0 0,0 0 0 0 0,-1-1-1 0 0,-19-3 1 0 0,16 2 92 0 0,15 2-136 0 0,0 0 1 0 0,-1 0-1 0 0,1-1 1 0 0,0 1 0 0 0,-1-1-1 0 0,1 1 1 0 0,0-1-1 0 0,0 0 1 0 0,-1 0-1 0 0,-1-2 1 0 0,-6-2 188 0 0,0 1 0 0 0,0-1 0 0 0,-19-4 0 0 0,11 3 14 0 0,13 4-181 0 0,0 1 0 0 0,-1-1 0 0 0,1 1 1 0 0,-1 1-1 0 0,1-1 0 0 0,-1 1 0 0 0,1 0 1 0 0,-1 0-1 0 0,1 0 0 0 0,-1 1 0 0 0,1 0 1 0 0,-10 2-1 0 0,8 0-277 0 0,1-1 0 0 0,0 1 0 0 0,-11 6 0 0 0,-17 17-4780 0 0,14-6-848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9:56.574"/>
    </inkml:context>
    <inkml:brush xml:id="br0">
      <inkml:brushProperty name="width" value="0.1" units="cm"/>
      <inkml:brushProperty name="height" value="0.1" units="cm"/>
      <inkml:brushProperty name="color" value="#66CC00"/>
    </inkml:brush>
  </inkml:definitions>
  <inkml:trace contextRef="#ctx0" brushRef="#br0">1216 161 1839 0 0,'-6'-8'279'0'0,"-1"0"0"0"0,0 0 0 0 0,-11-9-1 0 0,14 14 15 0 0,1 0-1 0 0,-2 0 1 0 0,1 1 0 0 0,0-1-1 0 0,0 1 1 0 0,-1 0 0 0 0,1 1-1 0 0,-1-1 1 0 0,-7-1 0 0 0,-28-6-21 0 0,23 4-92 0 0,-1 2 0 0 0,-35-4 0 0 0,-21 2 810 0 0,0-4 0 0 0,-81-19 0 0 0,100 17-715 0 0,1 3 0 0 0,-1 2 0 0 0,0 3 0 0 0,0 2 0 0 0,-1 2 0 0 0,1 3 0 0 0,0 2 0 0 0,1 3 0 0 0,-72 20 0 0 0,88-18-427 0 0,0 0-22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9:57.479"/>
    </inkml:context>
    <inkml:brush xml:id="br0">
      <inkml:brushProperty name="width" value="0.1" units="cm"/>
      <inkml:brushProperty name="height" value="0.1" units="cm"/>
      <inkml:brushProperty name="color" value="#66CC00"/>
    </inkml:brush>
  </inkml:definitions>
  <inkml:trace contextRef="#ctx0" brushRef="#br0">2935 200 3223 0 0,'-2'-9'39'0'0,"0"1"0"0"0,-1 0 0 0 0,1 1 0 0 0,-1-1 0 0 0,-1 0 0 0 0,0 1 0 0 0,-6-10 0 0 0,7 16 413 0 0,0-1 0 0 0,0 1 0 0 0,-1 0-1 0 0,1 0 1 0 0,0 0 0 0 0,-1 1 0 0 0,1-1-1 0 0,-1 1 1 0 0,1-1 0 0 0,-5 1 0 0 0,-9 2-456 0 0,0 1 1 0 0,1 0 0 0 0,-17 6 0 0 0,18-4-183 0 0,1-1 0 0 0,0-1 0 0 0,-1-1-1 0 0,0 0 1 0 0,-15 0 0 0 0,15-3 138 0 0,0 0-1 0 0,0-2 1 0 0,0 0 0 0 0,0 0-1 0 0,-21-9 1 0 0,-68-35 963 0 0,69 30 233 0 0,-54-19 1 0 0,70 29-908 0 0,-1 1 0 0 0,1 1 1 0 0,-1 0-1 0 0,-1 2 0 0 0,1 1 1 0 0,-1 0-1 0 0,1 1 0 0 0,-25 3 1 0 0,-195 40-916 0 0,209-35-2211 0 0,1 2-946 0 0</inkml:trace>
  <inkml:trace contextRef="#ctx0" brushRef="#br0" timeOffset="1">1518 201 6879 0 0,'-7'-6'212'0'0,"0"-1"0"0"0,0 1 0 0 0,0 0 0 0 0,-1 0 0 0 0,0 1 0 0 0,0 0 0 0 0,0 1 0 0 0,-1-1 0 0 0,1 2 0 0 0,-1-1 0 0 0,0 1 0 0 0,0 1 0 0 0,0-1 0 0 0,-1 1 0 0 0,1 1 0 0 0,0 0 0 0 0,-15 0 0 0 0,-23 3-196 0 0,0-3 0 0 0,0-1 0 0 0,-52-10 0 0 0,78 8-8 0 0,-161-26 467 0 0,128 24-204 0 0,-77 0-1 0 0,56 7 24 0 0,-197 7 384 0 0,204-2-750 0 0,-132 27 0 0 0,145-18-216 0 0,1 3-28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40:02.279"/>
    </inkml:context>
    <inkml:brush xml:id="br0">
      <inkml:brushProperty name="width" value="0.1" units="cm"/>
      <inkml:brushProperty name="height" value="0.1" units="cm"/>
      <inkml:brushProperty name="color" value="#66CC00"/>
    </inkml:brush>
  </inkml:definitions>
  <inkml:trace contextRef="#ctx0" brushRef="#br0">1160 174 3679 0 0,'0'-13'248'0'0,"-1"-1"0"0"0,-4-24-1 0 0,-4 12 3237 0 0,9 26-3461 0 0,0 0-1 0 0,0 0 1 0 0,0-1 0 0 0,0 1-1 0 0,0 0 1 0 0,0 0 0 0 0,0 0 0 0 0,0 0-1 0 0,0-1 1 0 0,0 1 0 0 0,0 0-1 0 0,0 0 1 0 0,0 0 0 0 0,0-1-1 0 0,0 1 1 0 0,0 0 0 0 0,0 0-1 0 0,0 0 1 0 0,-1 0 0 0 0,1-1-1 0 0,0 1 1 0 0,0 0 0 0 0,0 0-1 0 0,0 0 1 0 0,0 0 0 0 0,0 0 0 0 0,-1-1-1 0 0,1 1 1 0 0,0 0 0 0 0,0 0-1 0 0,0 0 1 0 0,0 0 0 0 0,-1 0-1 0 0,1 0 1 0 0,0 0 0 0 0,0 0-1 0 0,0 0 1 0 0,0 0 0 0 0,-1 0-1 0 0,1 0 1 0 0,0 0 0 0 0,0-1-1 0 0,0 1 1 0 0,-1 1 0 0 0,1-1-1 0 0,0 0 1 0 0,0 0 0 0 0,0 0 0 0 0,0 0-1 0 0,-1 0 1 0 0,1 0 0 0 0,0 0-1 0 0,0 0 1 0 0,0 0 0 0 0,0 0-1 0 0,-1 0 1 0 0,1 0 0 0 0,0 0-1 0 0,0 1 1 0 0,0-1 0 0 0,0 0-1 0 0,-1 0 1 0 0,-14 10-240 0 0,10-7 213 0 0,-1-2-3 0 0,0-1-1 0 0,1 0 1 0 0,-1 0-1 0 0,-10-2 1 0 0,-8 0 259 0 0,-39 0 689 0 0,34 0-586 0 0,-1 2-1 0 0,-36 4 1 0 0,-102 14 378 0 0,138-16-540 0 0,-1-2 0 0 0,1-2 0 0 0,-48-7 0 0 0,-102-39 896 0 0,17 4-154 0 0,154 42-948 0 0,0 0 0 0 0,0 1 0 0 0,-1 1 0 0 0,1-1 0 0 0,0 1 0 0 0,0 1 0 0 0,-1 0 0 0 0,1 0 0 0 0,-16 5 0 0 0,17-3-950 0 0,1 0 0 0 0,-1 0 1 0 0,-12 8-1 0 0,-15 12-3712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40:03.020"/>
    </inkml:context>
    <inkml:brush xml:id="br0">
      <inkml:brushProperty name="width" value="0.1" units="cm"/>
      <inkml:brushProperty name="height" value="0.1" units="cm"/>
      <inkml:brushProperty name="color" value="#66CC00"/>
    </inkml:brush>
  </inkml:definitions>
  <inkml:trace contextRef="#ctx0" brushRef="#br0">1546 15 2615 0 0,'0'0'118'0'0,"-10"15"31"0"0,-1-1-107 0 0,6-7 42 0 0,0-1 1 0 0,0 0 0 0 0,0 0 0 0 0,-1 0-1 0 0,0 0 1 0 0,0-1 0 0 0,-1 0-1 0 0,0 0 1 0 0,0-1 0 0 0,-14 7-1 0 0,-9 0 1301 0 0,0-1 0 0 0,-41 7 0 0 0,54-14-993 0 0,0-1-1 0 0,0-1 1 0 0,0 0-1 0 0,0-2 1 0 0,-34-4-1 0 0,-155-47 2187 0 0,-2-1-861 0 0,-25 25-830 0 0,134 19-701 0 0,50 4-124 0 0,0 3 0 0 0,-51 3 0 0 0,78 1-159 0 0,-1 0 1 0 0,0 2-1 0 0,1 1 0 0 0,0 0 1 0 0,0 2-1 0 0,-34 15 1 0 0,13 1-286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40:03.705"/>
    </inkml:context>
    <inkml:brush xml:id="br0">
      <inkml:brushProperty name="width" value="0.1" units="cm"/>
      <inkml:brushProperty name="height" value="0.1" units="cm"/>
      <inkml:brushProperty name="color" value="#66CC00"/>
    </inkml:brush>
  </inkml:definitions>
  <inkml:trace contextRef="#ctx0" brushRef="#br0">1419 240 1839 0 0,'2'-1'56'0'0,"0"0"1"0"0,0 0-1 0 0,0-1 0 0 0,0 1 0 0 0,-1-1 0 0 0,1 1 0 0 0,0-1 0 0 0,-1 1 0 0 0,1-1 0 0 0,-1 0 0 0 0,1 0 0 0 0,-1 0 0 0 0,0 0 0 0 0,0 0 0 0 0,0 0 0 0 0,0 0 0 0 0,0 0 0 0 0,-1 0 0 0 0,1 0 0 0 0,-1-1 0 0 0,1 1 0 0 0,-1 0 0 0 0,0 0 0 0 0,1-1 0 0 0,-1 1 0 0 0,-1 0 0 0 0,1 0 0 0 0,-1-5 0 0 0,0 4 45 0 0,0-1-1 0 0,-1 0 0 0 0,1 1 0 0 0,-1-1 1 0 0,0 1-1 0 0,0-1 0 0 0,0 1 0 0 0,-1 0 1 0 0,1 0-1 0 0,-1 0 0 0 0,0 0 0 0 0,0 0 1 0 0,0 1-1 0 0,0-1 0 0 0,0 1 0 0 0,-4-2 1 0 0,-2-1 301 0 0,-1 0 0 0 0,1 1 0 0 0,-1 0 1 0 0,0 1-1 0 0,0 0 0 0 0,-12-1 0 0 0,-64-5 1271 0 0,16 3-777 0 0,-214-44 739 0 0,226 39-1360 0 0,4 2-108 0 0,-1 2 0 0 0,1 2 0 0 0,-1 3 0 0 0,0 2 0 0 0,-74 10 0 0 0,-229 51-1249 0 0,292-46-30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17.528"/>
    </inkml:context>
    <inkml:brush xml:id="br0">
      <inkml:brushProperty name="width" value="0.1" units="cm"/>
      <inkml:brushProperty name="height" value="0.1" units="cm"/>
      <inkml:brushProperty name="color" value="#E71224"/>
    </inkml:brush>
  </inkml:definitions>
  <inkml:trace contextRef="#ctx0" brushRef="#br0">1397 60 455 0 0,'-11'-4'596'0'0,"0"1"0"0"0,0 0 0 0 0,-1 0-1 0 0,1 1 1 0 0,-1 0 0 0 0,-18 0-1 0 0,-5-1-437 0 0,-49-3 653 0 0,-131 7-1 0 0,192 0-785 0 0,-174 7 617 0 0,89 0-64 0 0,70-4-328 0 0,1-2-1 0 0,-1-1 1 0 0,-53-6-1 0 0,-27-17 342 0 0,65 10-292 0 0,-61-4-1 0 0,97 15-319 0 0,1 0 1 0 0,-1 2-1 0 0,1 0 0 0 0,-1 1 0 0 0,-22 5 0 0 0,14 0-130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40:04.676"/>
    </inkml:context>
    <inkml:brush xml:id="br0">
      <inkml:brushProperty name="width" value="0.1" units="cm"/>
      <inkml:brushProperty name="height" value="0.1" units="cm"/>
      <inkml:brushProperty name="color" value="#66CC00"/>
    </inkml:brush>
  </inkml:definitions>
  <inkml:trace contextRef="#ctx0" brushRef="#br0">3666 310 4143 0 0,'-1'-6'294'0'0,"1"-1"-1"0"0,-1 1 1 0 0,-1-1-1 0 0,1 1 1 0 0,-1-1-1 0 0,0 1 1 0 0,-1 0-1 0 0,1 0 1 0 0,-6-8-1 0 0,5 10-184 0 0,0 0 0 0 0,0 1 0 0 0,0 0 0 0 0,0 0 1 0 0,0 0-1 0 0,-1 0 0 0 0,1 0 0 0 0,-1 1 0 0 0,0 0 0 0 0,0-1 0 0 0,0 1 0 0 0,0 1 0 0 0,0-1 0 0 0,0 1 0 0 0,-6-2 0 0 0,-162-49 328 0 0,97 27 893 0 0,-154-29-1 0 0,152 43-843 0 0,-1 4 0 0 0,-149 6 0 0 0,200 4-573 0 0,0 1 1 0 0,0 1 0 0 0,0 1 0 0 0,1 1 0 0 0,0 1 0 0 0,0 2-1 0 0,1 1 1 0 0,0 0 0 0 0,1 2 0 0 0,-32 23 0 0 0,11-2-448 0 0</inkml:trace>
  <inkml:trace contextRef="#ctx0" brushRef="#br0" timeOffset="1">2047 351 3423 0 0,'-5'-7'372'0'0,"0"0"-1"0"0,-1 0 1 0 0,1 0-1 0 0,-1 1 1 0 0,-1 0-1 0 0,-12-10 1 0 0,-5-4 387 0 0,-3-6 696 0 0,-55-39 0 0 0,63 53-1069 0 0,-1 1 0 0 0,0 0 0 0 0,0 1 0 0 0,-29-9 0 0 0,-19 0 402 0 0,-112-16 0 0 0,67 15-496 0 0,16 2-204 0 0,-1 4 0 0 0,-1 4-1 0 0,-153 5 1 0 0,176 9-184 0 0,-204 12-287 0 0,199-8-555 0 0,-116 28-1 0 0,106-14-1950 0 0,-9 0-821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40:05.475"/>
    </inkml:context>
    <inkml:brush xml:id="br0">
      <inkml:brushProperty name="width" value="0.1" units="cm"/>
      <inkml:brushProperty name="height" value="0.1" units="cm"/>
      <inkml:brushProperty name="color" value="#66CC00"/>
    </inkml:brush>
  </inkml:definitions>
  <inkml:trace contextRef="#ctx0" brushRef="#br0">2013 281 1375 0 0,'-77'-26'834'0'0,"-42"-3"4661"0"0,25 7-4445 0 0,-79-25 248 0 0,-248-57 601 0 0,91 57-921 0 0,268 43-853 0 0,0 2 1 0 0,1 3 0 0 0,-88 12-1 0 0,90-1-1268 0 0,0 2 1 0 0,-102 39-1 0 0,85-25-653 0 0,-34 10-1164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40:28.403"/>
    </inkml:context>
    <inkml:brush xml:id="br0">
      <inkml:brushProperty name="width" value="0.1" units="cm"/>
      <inkml:brushProperty name="height" value="0.1" units="cm"/>
      <inkml:brushProperty name="color" value="#66CC00"/>
    </inkml:brush>
  </inkml:definitions>
  <inkml:trace contextRef="#ctx0" brushRef="#br0">142 101 5151 0 0,'0'0'32'0'0,"0"-1"-1"0"0,0 1 1 0 0,-1 0-1 0 0,1 0 1 0 0,0 0-1 0 0,0 0 0 0 0,-1 0 1 0 0,1 0-1 0 0,0 0 1 0 0,-1 0-1 0 0,1 1 1 0 0,0-1-1 0 0,0 0 1 0 0,-1 0-1 0 0,1 0 0 0 0,0 0 1 0 0,0 0-1 0 0,-1 0 1 0 0,1 0-1 0 0,0 1 1 0 0,0-1-1 0 0,0 0 1 0 0,-1 0-1 0 0,1 0 0 0 0,0 0 1 0 0,0 1-1 0 0,0-1 1 0 0,-1 0-1 0 0,1 0 1 0 0,0 1-1 0 0,0-1-33 0 0,-1 1 0 0 0,1-1 0 0 0,-1 1 1 0 0,1-1-1 0 0,-1 1 0 0 0,1-1 0 0 0,-1 1 0 0 0,1-1 0 0 0,-1 0 0 0 0,1 1 1 0 0,-1-1-1 0 0,0 0 0 0 0,1 0 0 0 0,-1 1 0 0 0,0-1 0 0 0,1 0 0 0 0,-1 0 0 0 0,1 0 1 0 0,-1 0-1 0 0,0 0 0 0 0,1 0 0 0 0,-1 0 0 0 0,0 0 0 0 0,0 0 0 0 0,-7-4 331 0 0,-1 1-1 0 0,1 0 0 0 0,-1 1 0 0 0,0 0 0 0 0,0 0 0 0 0,0 1 1 0 0,-11-1-1 0 0,18 2-302 0 0,0 0 0 0 0,1 0 1 0 0,-1 0-1 0 0,1 0 0 0 0,-1-1 0 0 0,1 1 1 0 0,-1 0-1 0 0,1-1 0 0 0,-1 1 1 0 0,1-1-1 0 0,-1 0 0 0 0,1 0 1 0 0,-1 1-1 0 0,1-1 0 0 0,0 0 0 0 0,0 0 1 0 0,-1 0-1 0 0,1 0 0 0 0,0-1 1 0 0,0 1-1 0 0,0 0 0 0 0,0 0 1 0 0,0-1-1 0 0,0 1 0 0 0,1 0 0 0 0,-1-1 1 0 0,0 1-1 0 0,1-1 0 0 0,-1 1 1 0 0,1-1-1 0 0,0 1 0 0 0,-1-1 1 0 0,1 0-1 0 0,0 1 0 0 0,0-1 0 0 0,0 1 1 0 0,0-1-1 0 0,0 0 0 0 0,0 1 1 0 0,0-1-1 0 0,1 1 0 0 0,-1-1 0 0 0,0 1 1 0 0,1-1-1 0 0,0 1 0 0 0,0-3 1 0 0,1 2-34 0 0,-1 0 1 0 0,1 0 0 0 0,0 1-1 0 0,-1-1 1 0 0,1 0 0 0 0,0 1 0 0 0,0-1-1 0 0,0 1 1 0 0,0-1 0 0 0,0 1-1 0 0,1 0 1 0 0,-1 0 0 0 0,4-1-1 0 0,32-10-1108 0 0,-29 11 277 0 0,-1-1-182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40:31.292"/>
    </inkml:context>
    <inkml:brush xml:id="br0">
      <inkml:brushProperty name="width" value="0.1" units="cm"/>
      <inkml:brushProperty name="height" value="0.1" units="cm"/>
      <inkml:brushProperty name="color" value="#66CC00"/>
    </inkml:brush>
  </inkml:definitions>
  <inkml:trace contextRef="#ctx0" brushRef="#br0">5524 265 455 0 0,'56'-30'1816'0'0,"-16"12"-806"0"0,-30 14-733 0 0,1 1 1 0 0,-2-2-1 0 0,1 0 0 0 0,0 0 0 0 0,-1 0 1 0 0,0-1-1 0 0,0-1 0 0 0,14-13 1 0 0,-23 20-212 0 0,0 0 0 0 0,0-1 1 0 0,1 1-1 0 0,-1 0 0 0 0,0 0 1 0 0,0 0-1 0 0,0-1 0 0 0,0 1 1 0 0,0 0-1 0 0,1 0 0 0 0,-1-1 1 0 0,0 1-1 0 0,0 0 0 0 0,0 0 1 0 0,0-1-1 0 0,0 1 0 0 0,0 0 1 0 0,0-1-1 0 0,0 1 0 0 0,0 0 1 0 0,0 0-1 0 0,0-1 0 0 0,0 1 1 0 0,0 0-1 0 0,0 0 0 0 0,0-1 1 0 0,-1 1-1 0 0,1 0 0 0 0,0 0 1 0 0,0-1-1 0 0,0 1 0 0 0,0 0 1 0 0,0 0-1 0 0,0-1 0 0 0,-1 1 1 0 0,-12-7 1171 0 0,-23-1-448 0 0,27 6-518 0 0,0 1-140 0 0,0 0 1 0 0,1 0-1 0 0,-1 1 1 0 0,0 0-1 0 0,0 1 1 0 0,0 0-1 0 0,0 0 1 0 0,1 0-1 0 0,-1 1 1 0 0,1 1-1 0 0,-1 0 1 0 0,-11 5-1 0 0,2 1-65 0 0,0 1-1 0 0,1 0 0 0 0,0 2 1 0 0,-21 17-1 0 0,37-28-91 0 0,-9 9 613 0 0,27-8 119 0 0,70 4-65 0 0,198 10-10 0 0,-99-3-509 0 0,2-1-80 0 0,158 4 31 0 0,-171-12-26 0 0,73-2 32 0 0,-115-12 91 0 0,187-38 0 0 0,-299 43-149 0 0,40-15 1 0 0,-40 12 34 0 0,32-7-1 0 0,-34 11-28 0 0,25-5 151 0 0,60-20 0 0 0,-103 29-178 0 0,0 0 1 0 0,-1-1 0 0 0,1 1 0 0 0,-1 0 0 0 0,1 0 0 0 0,0 0-1 0 0,-1-1 1 0 0,1 1 0 0 0,-1 0 0 0 0,1-1 0 0 0,-1 1 0 0 0,1 0-1 0 0,-1-1 1 0 0,1 1 0 0 0,-1-1 0 0 0,1 1 0 0 0,-1-1-1 0 0,0 1 1 0 0,1-1 0 0 0,-1 1 0 0 0,0-1 0 0 0,1 1 0 0 0,-1-1-1 0 0,0 0 1 0 0,0 0 2 0 0,0 0 0 0 0,0 1 0 0 0,0-1 0 0 0,0 1 0 0 0,-1-1 0 0 0,1 1 0 0 0,0-1 0 0 0,-1 1 0 0 0,1-1 0 0 0,0 1 0 0 0,-1-1 0 0 0,1 1 0 0 0,-1-1 0 0 0,1 1 0 0 0,0-1 0 0 0,-1 1 0 0 0,1 0 0 0 0,-1-1 0 0 0,-1 1 0 0 0,-1-2 10 0 0,0 0-1 0 0,0 0 1 0 0,-1 1 0 0 0,1 0-1 0 0,-1 0 1 0 0,0 0 0 0 0,-3-1-1 0 0,-28 2 2 0 0,1 1-1 0 0,0 1 1 0 0,-54 12-1 0 0,43-7-8 0 0,6-1-6 0 0,-1-3 0 0 0,0-1 0 0 0,-62-5 0 0 0,72 2 0 0 0,0 1 0 0 0,-45 7 0 0 0,3-1 0 0 0,-67 5 18 0 0,-120 2 28 0 0,206-17-13 0 0,-103-22-1 0 0,49 6-33 0 0,55 11 13 0 0,20 3 9 0 0,-1 1 0 0 0,-39 0 0 0 0,-48 4 38 0 0,-166-23-1 0 0,192 12-36 0 0,0 3-1 0 0,-156 6 0 0 0,34 1 47 0 0,9-1-8 0 0,53 16-60 0 0,2 0 0 0 0,97-11 0 0 0,-1-2 0 0 0,-74-10 0 0 0,25-4 154 0 0,-185-3 0 0 0,203 23-69 0 0,52-3-19 0 0,0-1 1 0 0,-64-6-1 0 0,43-1-24 0 0,29 3-23 0 0,-29-5 0 0 0,32 4 52 0 0,0 0-1 0 0,0 2 0 0 0,0 1 1 0 0,-27 4-1 0 0,1-1 26 0 0,-75 7 232 0 0,74-5-164 0 0,-99-1 0 0 0,-311-27 746 0 0,205 32-778 0 0,116-1-123 0 0,80-9 44 0 0,39 0-18 0 0,-1 1 0 0 0,1 1-1 0 0,-29 5 1 0 0,13-3 23 0 0,30-3-57 0 0,0 0 0 0 0,0 1 0 0 0,0 0 1 0 0,-12 3-1 0 0,17-3 28 0 0,1-1 156 0 0,11-1-71 0 0,0 1-7 0 0,-9-2-97 0 0,0 1 1 0 0,-5 1 15 0 0,1 0 0 0 0,0-1 0 0 0,0 1-1 0 0,0 0 1 0 0,-1-1 0 0 0,-2-1 0 0 0,3 2-26 0 0,1 0 0 0 0,0 1 0 0 0,0-1 0 0 0,0 1 0 0 0,0-1 0 0 0,0 1 0 0 0,0 0 0 0 0,0-1 0 0 0,0 1 0 0 0,0 0 0 0 0,-2 2 0 0 0,3-3 5 0 0,0 0 0 0 0,0 1 0 0 0,-1-1 0 0 0,1 0 0 0 0,0 0 0 0 0,-1 0 0 0 0,1 0 0 0 0,0 0 0 0 0,-1 0 0 0 0,-2-1 0 0 0,1 1 4 0 0,-5 1-2 0 0,0 0 0 0 0,0 1 0 0 0,0 0 0 0 0,0 1 0 0 0,0 0-1 0 0,-12 6 1 0 0,-12 3 9 0 0,8-6-6 0 0,0-1 0 0 0,-1-1 0 0 0,1-2-1 0 0,-1 0 1 0 0,-38-3 0 0 0,23 0-5 0 0,-36 1 38 0 0,-1-3 0 0 0,-144-25-1 0 0,114 11-35 0 0,32 6 50 0 0,-36-4 7 0 0,81 11-64 0 0,-48-1 0 0 0,9 1 0 0 0,-123-8 0 0 0,97 7 0 0 0,-151-7 0 0 0,234 11 0 0 0,-1 1 0 0 0,1 0 0 0 0,0 1 0 0 0,0 1 0 0 0,1 0 0 0 0,-1 1 0 0 0,0 0 0 0 0,-16 6 0 0 0,28-9 0 0 0,-1 0 0 0 0,1 0 0 0 0,-1 1 0 0 0,1-1 0 0 0,0 0 0 0 0,-1 0 0 0 0,1 0 0 0 0,-1 0 0 0 0,1 0 0 0 0,0 1 0 0 0,-1-1 0 0 0,1 0 0 0 0,0 0 0 0 0,-1 0 0 0 0,1 1 0 0 0,0-1 0 0 0,-1 0 0 0 0,1 1 0 0 0,0-1 0 0 0,0 0 0 0 0,-1 1 0 0 0,1-1 0 0 0,0 0 0 0 0,0 1 0 0 0,0-1 0 0 0,-1 0 0 0 0,1 1 0 0 0,0-1 0 0 0,0 1 0 0 0,0-1 0 0 0,0 0 0 0 0,0 1 0 0 0,0-1 0 0 0,0 1 0 0 0,0-1 0 0 0,0 0 0 0 0,0 1 0 0 0,0-1 0 0 0,0 1 0 0 0,0-1 0 0 0,0 0 0 0 0,0 1 0 0 0,0-1 0 0 0,1 1 0 0 0,-1-1 0 0 0,0 0 0 0 0,0 1 0 0 0,0-1 0 0 0,1 0 0 0 0,-1 1 0 0 0,0-1 0 0 0,0 0 0 0 0,1 1 0 0 0,-1-1 0 0 0,0 0 0 0 0,1 0 0 0 0,-1 1 0 0 0,0-1 0 0 0,1 0 0 0 0,-1 0 0 0 0,0 0 0 0 0,1 1 0 0 0,-1-1 0 0 0,1 0 0 0 0,-1 0 0 0 0,0 0 0 0 0,1 0 0 0 0,3 2 0 0 0,0 0 0 0 0,0-1 0 0 0,0 0 0 0 0,0 0 0 0 0,7 1 0 0 0,17-1 18 0 0,0-2 0 0 0,0-1 0 0 0,35-7 0 0 0,-1 0-26 0 0,203 1 134 0 0,-74 7-124 0 0,-70-7-2 0 0,71-2 0 0 0,-132 11 0 0 0,1 4 0 0 0,81 16 0 0 0,64 6 0 0 0,1-28 0 0 0,18 1 0 0 0,-126 9 0 0 0,-38-2 0 0 0,82-3 0 0 0,-85-6-4 0 0,148-13 72 0 0,-115 5-25 0 0,130 0-1 0 0,94 20 77 0 0,-212-5-107 0 0,167 15 4 0 0,59 1 22 0 0,-8-3-27 0 0,-91-4-12 0 0,21 5 55 0 0,69 27-43 0 0,-88-8-12 0 0,-178-35 1 0 0,98-5 0 0 0,-97-1 0 0 0,96 8 0 0 0,-105 0 0 0 0,229 19 0 0 0,-64-31 46 0 0,4-1-28 0 0,-155 13-18 0 0,59 12 0 0 0,34 4 0 0 0,-9-19 0 0 0,-104-2 0 0 0,-15 0 11 0 0,1 1 0 0 0,0 1-1 0 0,-1 2 1 0 0,1 0-1 0 0,24 8 1 0 0,-50-11-10 0 0,0-1 0 0 0,1 0 0 0 0,-1 0 0 0 0,0 0 0 0 0,0 0 0 0 0,1 0 0 0 0,-1 0 0 0 0,0 0 0 0 0,0 0 0 0 0,1 0 0 0 0,-1 0 0 0 0,0 0 0 0 0,0 0 0 0 0,1 0 0 0 0,-1 0-1 0 0,0 0 1 0 0,1 0 0 0 0,-1 0 0 0 0,0 0 0 0 0,0 0 0 0 0,1 0 0 0 0,-1 0 0 0 0,0 0 0 0 0,0 0 0 0 0,1-1 0 0 0,-1 1 0 0 0,0 0 0 0 0,0 0 0 0 0,0 0 0 0 0,1 0 0 0 0,-1-1 0 0 0,0 1 0 0 0,0 0 0 0 0,0 0 0 0 0,0 0 0 0 0,1-1 0 0 0,-1 1 0 0 0,0 0-1 0 0,0 0 1 0 0,0-1 0 0 0,0 1 0 0 0,1-13 72 0 0,-2 9-50 0 0,-10 20-184 0 0,-10 18-6019 0 0,5-8-623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49.553"/>
    </inkml:context>
    <inkml:brush xml:id="br0">
      <inkml:brushProperty name="width" value="0.1" units="cm"/>
      <inkml:brushProperty name="height" value="0.1" units="cm"/>
      <inkml:brushProperty name="color" value="#66CC00"/>
    </inkml:brush>
  </inkml:definitions>
  <inkml:trace contextRef="#ctx0" brushRef="#br0">12 63 919 0 0,'3'-14'80'0'0,"-1"1"-80"0"0,-2 3 0 0 0,-4 7 480 0 0,3 1 88 0 0,-5-6 8 0 0,0-5-1568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8:50.628"/>
    </inkml:context>
    <inkml:brush xml:id="br0">
      <inkml:brushProperty name="width" value="0.1" units="cm"/>
      <inkml:brushProperty name="height" value="0.1" units="cm"/>
      <inkml:brushProperty name="color" value="#66CC00"/>
    </inkml:brush>
  </inkml:definitions>
  <inkml:trace contextRef="#ctx0" brushRef="#br0">5244 197 4831 0 0,'-5'-2'150'0'0,"-1"1"0"0"0,0-1 0 0 0,0 1 0 0 0,0 0 0 0 0,0 0-1 0 0,0 1 1 0 0,-10 0 0 0 0,-44 8 1609 0 0,21-2-1373 0 0,-24 0 774 0 0,0-3-1 0 0,0-3 0 0 0,-67-7 1 0 0,-159-4 945 0 0,-20-2-1184 0 0,-251-30 925 0 0,85 45-1444 0 0,258-8-74 0 0,-251-40 0 0 0,141 21 6 0 0,-25-4-28 0 0,246 14-264 0 0,0 4-1 0 0,-144 4 0 0 0,-234 16 171 0 0,262-3-204 0 0,173-2 56 0 0,-1 2-1 0 0,-70 19 0 0 0,92-18-22 0 0,0-2 0 0 0,0 0 1 0 0,-57 1-1 0 0,82-6-32 0 0,0 0 0 0 0,-1 1 1 0 0,1-1-1 0 0,0 1 0 0 0,-1 0 0 0 0,1 0 1 0 0,0 0-1 0 0,0 0 0 0 0,0 1 0 0 0,0-1 1 0 0,0 1-1 0 0,0 0 0 0 0,0 0 1 0 0,1 0-1 0 0,-1 0 0 0 0,1 1 0 0 0,-1-1 1 0 0,1 1-1 0 0,0-1 0 0 0,0 1 0 0 0,0 0 1 0 0,0-1-1 0 0,-1 5 0 0 0,-4 7-2 0 0,0 1 0 0 0,2 0 0 0 0,-8 25 0 0 0,6-17-12 0 0,-28 114 5 0 0,24-89 0 0 0,-5 56 0 0 0,4-56 7 0 0,-18 100-21 0 0,27-127 30 0 0,1 1 1 0 0,1 1-1 0 0,1-1 0 0 0,5 40 1 0 0,0-45 13 0 0,0 1 0 0 0,1-1 1 0 0,1 0-1 0 0,0-1 0 0 0,11 19 0 0 0,-9-21-4 0 0,0-1 0 0 0,1 0 0 0 0,1 0 0 0 0,-1-1 0 0 0,2-1-1 0 0,0 1 1 0 0,0-2 0 0 0,1 0 0 0 0,0 0 0 0 0,20 9 0 0 0,18 8 132 0 0,83 31 1 0 0,-120-52-137 0 0,30 10 59 0 0,77 18-1 0 0,50-2-25 0 0,-36-8 23 0 0,-63-9-66 0 0,25 6 19 0 0,175 15 0 0 0,174-8 229 0 0,-351-23-203 0 0,0-4 1 0 0,134-16-1 0 0,124-11 21 0 0,1 0 132 0 0,-242 19-173 0 0,1 5 1 0 0,118 14-1 0 0,-174-9-16 0 0,0-2 1 0 0,75-8-1 0 0,-4-4-21 0 0,1 6 0 0 0,200 17 0 0 0,-110-4 0 0 0,-124-6 0 0 0,-44-1 0 0 0,13 2 0 0 0,0-3 0 0 0,74-10 0 0 0,-122 7 14 0 0,0 0 0 0 0,-1 0 0 0 0,0-2 0 0 0,0 0 0 0 0,0 0 0 0 0,-1-2 0 0 0,1 0 0 0 0,18-13 0 0 0,-23 13 29 0 0,0 0 1 0 0,-1-1-1 0 0,0-1 1 0 0,-1 1-1 0 0,0-1 1 0 0,0-1-1 0 0,-1 0 1 0 0,0 0 0 0 0,0 0-1 0 0,-1-1 1 0 0,7-18-1 0 0,23-72 235 0 0,-5 0 1 0 0,-5-2-1 0 0,26-204 0 0 0,-44 227-12 0 0,-3-1 0 0 0,-3 0-1 0 0,-13-117 1 0 0,11 197-266 0 0,-1-3-80 0 0,1 0-1 0 0,-1-1 1 0 0,0 1 0 0 0,0 0-1 0 0,-2-6 1 0 0,3 10 65 0 0,-1 0 0 0 0,1-1-1 0 0,0 1 1 0 0,0 0 0 0 0,0-1 0 0 0,-1 1-1 0 0,1 0 1 0 0,0 0 0 0 0,0-1 0 0 0,-1 1 0 0 0,1 0-1 0 0,0 0 1 0 0,0-1 0 0 0,-1 1 0 0 0,1 0-1 0 0,0 0 1 0 0,-1 0 0 0 0,1-1 0 0 0,0 1 0 0 0,-1 0-1 0 0,1 0 1 0 0,0 0 0 0 0,-1 0 0 0 0,1 0-1 0 0,0 0 1 0 0,-1 0 0 0 0,0 0 0 0 0,0 0-12 0 0,0 1-1 0 0,0-1 1 0 0,0 1 0 0 0,1-1 0 0 0,-1 1 0 0 0,0-1 0 0 0,0 1-1 0 0,0 0 1 0 0,0-1 0 0 0,1 1 0 0 0,-1 0 0 0 0,0 0-1 0 0,0 0 1 0 0,0 1 0 0 0,-8 11-1061 0 0,-14 25-1 0 0,12-17 148 0 0,-14 21-793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9:26.313"/>
    </inkml:context>
    <inkml:brush xml:id="br0">
      <inkml:brushProperty name="width" value="0.1" units="cm"/>
      <inkml:brushProperty name="height" value="0.1" units="cm"/>
      <inkml:brushProperty name="color" value="#66CC00"/>
    </inkml:brush>
  </inkml:definitions>
  <inkml:trace contextRef="#ctx0" brushRef="#br0">54 32 919 0 0,'0'0'75'0'0,"-1"-1"-1"0"0,0 1 0 0 0,1 0 0 0 0,-1 0 0 0 0,0 0 0 0 0,1 0 0 0 0,-1 0 0 0 0,1 0 0 0 0,-1 0 0 0 0,0 0 0 0 0,1 0 0 0 0,-1 0 1 0 0,0 0-1 0 0,1 0 0 0 0,-1 0 0 0 0,1 0 0 0 0,-1 0 0 0 0,0 1 0 0 0,1-1 0 0 0,-1 0 0 0 0,1 0 0 0 0,-2 1 0 0 0,-16 7 1116 0 0,17-7-1155 0 0,1-1 1 0 0,0 0-1 0 0,-1 1 1 0 0,1-1-1 0 0,-1 0 1 0 0,1 1-1 0 0,0-1 1 0 0,-1 0 0 0 0,1 0-1 0 0,-1 1 1 0 0,1-1-1 0 0,-1 0 1 0 0,1 0-1 0 0,-1 0 1 0 0,1 0-1 0 0,-1 0 1 0 0,1 1-1 0 0,-1-1 1 0 0,1 0-1 0 0,-1 0 1 0 0,1 0-1 0 0,-1-1 1 0 0,1 1-1 0 0,-1 0 1 0 0,1 0-1 0 0,-1 0 1 0 0,1 0 0 0 0,-1 0-1 0 0,1 0 1 0 0,-1-1-1 0 0,1 1 1 0 0,-1 0-1 0 0,1 0 1 0 0,0-1-1 0 0,-1 1 1 0 0,1 0-1 0 0,-1-1 1 0 0,1 1-1 0 0,0 0 1 0 0,-1-1-1 0 0,1 0 1 0 0,-1 0 80 0 0,1 1 0 0 0,0-1 0 0 0,0 0 1 0 0,0 0-1 0 0,0 0 0 0 0,0 0 0 0 0,0 0 0 0 0,0 1 1 0 0,0-1-1 0 0,0 0 0 0 0,0 0 0 0 0,0 0 0 0 0,1 0 1 0 0,-1 0-1 0 0,0 1 0 0 0,1-1 0 0 0,-1 0 0 0 0,0 0 1 0 0,1 1-1 0 0,-1-1 0 0 0,1 0 0 0 0,-1 0 0 0 0,1 1 1 0 0,-1-1-1 0 0,2 0 0 0 0,-1 0-66 0 0,0 0 0 0 0,0 1 0 0 0,0-1-1 0 0,1 0 1 0 0,-1 1 0 0 0,0-1 0 0 0,0 1 0 0 0,1-1 0 0 0,-1 1-1 0 0,1 0 1 0 0,-1 0 0 0 0,0-1 0 0 0,1 1 0 0 0,-1 0 0 0 0,0 0 0 0 0,2 1-1 0 0,27 3 142 0 0,-17-2 38 0 0,9 1 75 0 0,-3 0-86 0 0,0-1-1 0 0,-1 0 0 0 0,1-2 0 0 0,33-3 0 0 0,13-2 338 0 0,-43 5-395 0 0,27-5 0 0 0,-17-1-49 0 0,1 1-1 0 0,0 2 1 0 0,1 1 0 0 0,-1 2-1 0 0,0 1 1 0 0,0 2 0 0 0,41 8-1 0 0,-37-3-95 0 0,41 10 34 0 0,-63-14-27 0 0,0-2-1 0 0,0 0 0 0 0,0-1 1 0 0,0 0-1 0 0,20-2 0 0 0,2-1-14 0 0,110-4 98 0 0,-114 7-78 0 0,0 1 0 0 0,47 9-1 0 0,-74-10-24 0 0,7 2 19 0 0,1-1-1 0 0,21 1 1 0 0,-33-3 64 0 0,-5-1 102 0 0,-7 0 85 0 0,-1 3-248 0 0,0-1-1 0 0,0 0 1 0 0,-1-1 0 0 0,1 0-1 0 0,0-1 1 0 0,0 0-1 0 0,-14-3 1 0 0,-28-2 43 0 0,-14 3-67 0 0,-90 10 0 0 0,134-6 5 0 0,-1-2 1 0 0,0-1-1 0 0,1-1 0 0 0,-1 0 0 0 0,-42-14 1 0 0,44 11-2 0 0,-1 0 1 0 0,1 1 0 0 0,-1 2-1 0 0,0 0 1 0 0,0 2 0 0 0,-32 1-1 0 0,17 6-4 0 0,-1 1 0 0 0,-67 24 0 0 0,72-26 0 0 0,30-5 0 0 0,0 0 0 0 0,1 0 0 0 0,-1 1 0 0 0,0-1 0 0 0,0 1 0 0 0,0 0 0 0 0,0 1 0 0 0,0-1 0 0 0,-5 3 0 0 0,9-4 0 0 0,0 0 0 0 0,0 0 0 0 0,-1 0 0 0 0,1 0 0 0 0,0 0 0 0 0,0 1 0 0 0,0-1 0 0 0,0 0 0 0 0,-1 0 0 0 0,1 0 0 0 0,0 0 0 0 0,0 0 0 0 0,0 0 0 0 0,0 1 0 0 0,0-1 0 0 0,-1 0 0 0 0,1 0 0 0 0,0 0 0 0 0,0 0 0 0 0,0 1 0 0 0,0-1 0 0 0,0 0 0 0 0,0 0 0 0 0,0 0 0 0 0,0 1 0 0 0,0-1 0 0 0,0 0 0 0 0,0 0 0 0 0,0 0 0 0 0,0 1 0 0 0,0-1 0 0 0,0 0 0 0 0,0 0 0 0 0,0 0 0 0 0,0 1 0 0 0,0-1 0 0 0,0 0 0 0 0,0 0 0 0 0,0 0 0 0 0,0 1 0 0 0,9 4 0 0 0,11-2 0 0 0,18-2 12 0 0,0-1 0 0 0,59-8 0 0 0,-53 3 2 0 0,60 0 0 0 0,33 15-14 0 0,69 0 0 0 0,-108-12 38 0 0,180 19-1 0 0,-219-7-13 0 0,-26-4-9 0 0,46 2-1 0 0,-42-6 5 0 0,0-3 0 0 0,0 0-1 0 0,65-13 1 0 0,118-29 242 0 0,-176 36-202 0 0,0 2 0 0 0,51 0-1 0 0,-68 7-28 0 0,48 8 0 0 0,-58-7-26 0 0,-7-1-4 0 0,-3-2 0 0 0,-1 2 0 0 0,1-1 0 0 0,0 1 0 0 0,-1 0 0 0 0,9 3 0 0 0,-14-4 0 0 0,1-1 0 0 0,-1 1 0 0 0,0 0 0 0 0,0-1 0 0 0,0 1 0 0 0,1 0 0 0 0,-1 0 0 0 0,0 0 0 0 0,0 0 0 0 0,0 0 0 0 0,0 1 0 0 0,-1-1 0 0 0,1 0 0 0 0,0 0 0 0 0,0 0 0 0 0,-1 1 0 0 0,1-1 0 0 0,-1 0 0 0 0,1 1 0 0 0,-1-1 0 0 0,1 1 0 0 0,-1-1 0 0 0,0 1 0 0 0,0-1 0 0 0,0 0 0 0 0,0 1 0 0 0,0-1 0 0 0,0 1 0 0 0,0-1 0 0 0,0 1 0 0 0,-1 1 0 0 0,1-2 2 0 0,0 0-1 0 0,0 0 1 0 0,-1-1 0 0 0,1 1-1 0 0,0 0 1 0 0,0 0-1 0 0,-1 0 1 0 0,1 0 0 0 0,-1 0-1 0 0,1 0 1 0 0,-1-1-1 0 0,1 1 1 0 0,-1 0-1 0 0,0 0 1 0 0,1-1 0 0 0,-1 1-1 0 0,0 0 1 0 0,1-1-1 0 0,-1 1 1 0 0,0-1 0 0 0,0 1-1 0 0,0-1 1 0 0,-1 1-1 0 0,1-1 7 0 0,-1 1-1 0 0,0-1 1 0 0,1 0 0 0 0,-1 0-1 0 0,0 0 1 0 0,0 0-1 0 0,0 0 1 0 0,1 0 0 0 0,-1 0-1 0 0,0-1 1 0 0,-3 0-1 0 0,-4-3 44 0 0,0 0 0 0 0,-1 0-1 0 0,-12-10 1 0 0,14 10-23 0 0,-2-2 83 0 0,0 0 0 0 0,-1 1 0 0 0,1 0 0 0 0,-1 1 0 0 0,-21-6 0 0 0,29 9-147 0 0,-1 1 0 0 0,1 0 0 0 0,-1-1 0 0 0,1 1 0 0 0,0 0 0 0 0,-1 0-1 0 0,1 1 1 0 0,-1-1 0 0 0,1 1 0 0 0,0 0 0 0 0,0 0 0 0 0,-1 0 0 0 0,1 0-1 0 0,0 0 1 0 0,0 1 0 0 0,0-1 0 0 0,0 1 0 0 0,0 0 0 0 0,0 0 0 0 0,1 0-1 0 0,-1 0 1 0 0,1 0 0 0 0,-1 1 0 0 0,-2 3 0 0 0,-7 9-3605 0 0,-1 3-1217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9:28.335"/>
    </inkml:context>
    <inkml:brush xml:id="br0">
      <inkml:brushProperty name="width" value="0.1" units="cm"/>
      <inkml:brushProperty name="height" value="0.1" units="cm"/>
      <inkml:brushProperty name="color" value="#66CC00"/>
    </inkml:brush>
  </inkml:definitions>
  <inkml:trace contextRef="#ctx0" brushRef="#br0">339 76 1839 0 0,'-47'-8'880'0'0,"-71"-10"709"0"0,103 17-1543 0 0,0 0 0 0 0,0 2 0 0 0,0-1 0 0 0,0 2 0 0 0,-27 6-1 0 0,32-6 29 0 0,-12 3-21 0 0,21-5-18 0 0,0 0 0 0 0,1 0 1 0 0,-1 0-1 0 0,0 0 0 0 0,1 1 0 0 0,-1-1 1 0 0,1 0-1 0 0,-1 0 0 0 0,1 1 0 0 0,-1-1 1 0 0,0 0-1 0 0,1 1 0 0 0,-1-1 1 0 0,1 1-1 0 0,0-1 0 0 0,-1 1 0 0 0,1-1 1 0 0,-1 1-1 0 0,1-1 0 0 0,0 1 0 0 0,-1-1 1 0 0,1 1-1 0 0,0-1 0 0 0,-1 2 0 0 0,15-2 669 0 0,22-2-150 0 0,0 1 0 0 0,1 2 0 0 0,46 7 0 0 0,-40-3-371 0 0,78-1 0 0 0,93-34 405 0 0,-149 18-530 0 0,1 3 0 0 0,66 0 0 0 0,-95 6-26 0 0,-35 3-30 0 0,-1-1 0 0 0,1 1 0 0 0,-1 0 0 0 0,0-1 0 0 0,1 1 0 0 0,-1-1 0 0 0,1 1 0 0 0,-1-1 0 0 0,0 0 0 0 0,1 1-1 0 0,-1-1 1 0 0,0 0 0 0 0,0 0 0 0 0,1 0 0 0 0,-1 0 0 0 0,0 0 0 0 0,0 0 0 0 0,0 0 0 0 0,0 0 0 0 0,0-1 0 0 0,0-1 0 0 0,-1 3 3 0 0,0-1 0 0 0,0 1 1 0 0,0 0-1 0 0,0-1 0 0 0,0 1 0 0 0,-1-1 0 0 0,1 1 0 0 0,0 0 1 0 0,0-1-1 0 0,-1 1 0 0 0,1-1 0 0 0,0 1 0 0 0,-1 0 0 0 0,1-1 1 0 0,0 1-1 0 0,-1 0 0 0 0,1 0 0 0 0,0-1 0 0 0,-1 1 0 0 0,1 0 1 0 0,0 0-1 0 0,-1-1 0 0 0,1 1 0 0 0,-1 0 0 0 0,1 0 0 0 0,-1 0 1 0 0,1 0-1 0 0,-1 0 0 0 0,1 0 0 0 0,0 0 0 0 0,-1 0 0 0 0,1 0 1 0 0,-1 0-1 0 0,1 0 0 0 0,-1 0 0 0 0,-18-1 214 0 0,-57 10 16 0 0,-120 29 0 0 0,11 0-193 0 0,15-18-18 0 0,-31 5-177 0 0,137-12 34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40:40.886"/>
    </inkml:context>
    <inkml:brush xml:id="br0">
      <inkml:brushProperty name="width" value="0.1" units="cm"/>
      <inkml:brushProperty name="height" value="0.1" units="cm"/>
      <inkml:brushProperty name="color" value="#66CC00"/>
    </inkml:brush>
  </inkml:definitions>
  <inkml:trace contextRef="#ctx0" brushRef="#br0">188 1 919 0 0,'-6'18'4265'0'0,"6"-18"-4172"0"0,-1 0 0 0 0,1 1 0 0 0,0-1 0 0 0,0 1 0 0 0,0-1 0 0 0,0 1 0 0 0,-1-1 1 0 0,1 0-1 0 0,0 1 0 0 0,0-1 0 0 0,-1 0 0 0 0,1 1 0 0 0,0-1 0 0 0,-1 0 1 0 0,1 1-1 0 0,-1-1 0 0 0,1 0 0 0 0,0 0 0 0 0,-1 1 0 0 0,1-1 0 0 0,-1 0 0 0 0,1 0 1 0 0,0 0-1 0 0,-1 1 0 0 0,1-1 0 0 0,-1 0 0 0 0,-1-2 61 0 0,-1 1 1 0 0,1 0-1 0 0,0 0 0 0 0,-1 0 0 0 0,1 0 0 0 0,-1 0 1 0 0,1 0-1 0 0,-1 1 0 0 0,1-1 0 0 0,-1 1 1 0 0,1-1-1 0 0,-1 1 0 0 0,0 0 0 0 0,-4 1 0 0 0,2-1 97 0 0,-1 0 0 0 0,1 1 0 0 0,0 0 0 0 0,0 0 0 0 0,0 0-1 0 0,-9 4 1 0 0,19 0 62 0 0,1-1 0 0 0,-1 0 0 0 0,1-1 0 0 0,11 6-1 0 0,0-4-257 0 0,0 0 0 0 0,0-1 0 0 0,0-1 0 0 0,1 0 0 0 0,34-1 0 0 0,-14-3 105 0 0,64-10 0 0 0,-43-3-15 0 0,-46 10-108 0 0,1 0 0 0 0,-1 1 0 0 0,1 1 0 0 0,22-2 0 0 0,-33 5-10 0 0,1 0 1 0 0,0 0-1 0 0,-1 0 0 0 0,1 0 0 0 0,-1 1 0 0 0,1 0 0 0 0,-1-1 0 0 0,0 1 1 0 0,0 0-1 0 0,5 5 0 0 0,-3-5 10 0 0,0-1 1 0 0,-1 1-1 0 0,1-1 0 0 0,0 0 1 0 0,0 0-1 0 0,0-1 0 0 0,9 1 1 0 0,-12-1-12 0 0,-2 0 54 0 0,-3 1 57 0 0,-1 1-1 0 0,1 0 1 0 0,0 0-1 0 0,0 0 1 0 0,0 0-1 0 0,0 1 1 0 0,0-1 0 0 0,0 1-1 0 0,-2 2 1 0 0,-5 10 49 0 0,4-7-157 0 0,0 1 1 0 0,0 1-1 0 0,1-1 0 0 0,0 1 1 0 0,0-1-1 0 0,-2 12 1 0 0,-7 44 71 0 0,-9 106-1 0 0,8-42-35 0 0,-2-10-56 0 0,-20 118 36 0 0,24-162-34 0 0,-54 334 52 0 0,61-368-63 0 0,-26 165 0 0 0,0-46 64 0 0,19-98-51 0 0,2 1 0 0 0,3 1 0 0 0,3-1-1 0 0,6 128 1 0 0,51 222-13 0 0,-13-270 4 0 0,-23-92 58 0 0,14 88 0 0 0,24 163 130 0 0,-16-150-128 0 0,-21-89-64 0 0,10 70 0 0 0,-3 200 64 0 0,-25-120 83 0 0,-1-71-14 0 0,-10 111-69 0 0,4 26-43 0 0,5 169 22 0 0,14-252-43 0 0,12 137 0 0 0,-23-333 0 0 0,10 97 0 0 0,24 99 0 0 0,9 79 0 0 0,-30-170 0 0 0,2 158 0 0 0,-14-231 0 0 0,10 561 0 0 0,-12-402 0 0 0,3 62 0 0 0,22 20 0 0 0,-16-178 0 0 0,-5 148 0 0 0,-4-69 0 0 0,25 199 0 0 0,-19-116 0 0 0,-6-234 0 0 0,-17 324 0 0 0,2-46 0 0 0,13-130 0 0 0,-2 63 0 0 0,-4-120 0 0 0,-2 53 0 0 0,9-110 0 0 0,0 225 0 0 0,2 25-72 0 0,0-263 72 0 0,0-29 0 0 0,0-1 0 0 0,-1 1 0 0 0,-5 27 0 0 0,3-32-7 0 0,0 0 0 0 0,2 0 0 0 0,-1 0 0 0 0,1 1 0 0 0,1-1 0 0 0,0 0-1 0 0,0 1 1 0 0,2 11 0 0 0,1-5 7 0 0,-1 1 0 0 0,0 0 0 0 0,-2-1 0 0 0,-2 31 0 0 0,0-36 0 0 0,-1 1 0 0 0,-1-2 0 0 0,-7 19 0 0 0,7-20 0 0 0,0 1 0 0 0,0-1 0 0 0,1 1 0 0 0,-2 17 0 0 0,3-15 0 0 0,1-5 0 0 0,0 0 0 0 0,0 0 0 0 0,1 0 0 0 0,0 0 0 0 0,0-1 0 0 0,3 16 0 0 0,-2-21 0 0 0,-1-1 0 0 0,0 0 0 0 0,1 1 0 0 0,-1-1 0 0 0,0 1 0 0 0,0-1 0 0 0,0 1 0 0 0,0-1 0 0 0,0 0 0 0 0,0 1 0 0 0,-1-1 0 0 0,1 1 0 0 0,0-1 0 0 0,-1 1 0 0 0,1-1 0 0 0,-1 0 0 0 0,1 1 0 0 0,-1-1 0 0 0,0 0 0 0 0,0 0 0 0 0,0 2 0 0 0,0-2 0 0 0,0 0 0 0 0,0 1 0 0 0,0-1 0 0 0,0 1 0 0 0,1-1 0 0 0,-1 1 0 0 0,1-1 0 0 0,-1 1 0 0 0,1 0 0 0 0,-1-1 0 0 0,1 3 0 0 0,0-2-3 0 0,-1 1 0 0 0,1-1 0 0 0,-1 0 0 0 0,0 1 0 0 0,0-1 0 0 0,0 0 0 0 0,0 0 0 0 0,0 0-1 0 0,0 0 1 0 0,-2 3 0 0 0,1-2 0 0 0,0-1-1 0 0,1 1 0 0 0,-1 0 0 0 0,1 0 1 0 0,0-1-1 0 0,-1 1 0 0 0,0 5 0 0 0,1-1 4 0 0,0 5 0 0 0,-1 1 0 0 0,-1 0 0 0 0,0-1 0 0 0,0 1 0 0 0,-6 12 0 0 0,4-2 0 0 0,5-20 0 0 0,-1 0 0 0 0,1 0 0 0 0,-1-1 0 0 0,1 1 0 0 0,-1 0 0 0 0,0 0 0 0 0,0-1 0 0 0,0 1 0 0 0,0-1 0 0 0,-2 5 0 0 0,2-7 0 0 0,0 0 0 0 0,0 0 0 0 0,1 1 0 0 0,-1-1 0 0 0,0 0 0 0 0,1 0 0 0 0,-1 0 0 0 0,0 0 0 0 0,0-1 0 0 0,1 1 0 0 0,-1 0 0 0 0,0 0 0 0 0,1 0 0 0 0,-1 0 0 0 0,0-1 0 0 0,1 1 0 0 0,-1 0 0 0 0,0-1 0 0 0,1 1 0 0 0,-1 0 0 0 0,1-1 0 0 0,-1 1 0 0 0,1-1 0 0 0,-1 1 0 0 0,0-2 0 0 0,-13-5 0 0 0,10 7 0 0 0,0-1 0 0 0,0 1 0 0 0,0-1 0 0 0,0 0 0 0 0,-4-2 0 0 0,4 1 0 0 0,0 1 0 0 0,-1 0 0 0 0,1 0 0 0 0,0 0 0 0 0,-6 0 0 0 0,-20 1 32 0 0,0-2 0 0 0,0-2 0 0 0,-39-8 0 0 0,53 9 19 0 0,-1 2 0 0 0,1 0-1 0 0,-1 0 1 0 0,0 2-1 0 0,-29 4 1 0 0,21-2-170 0 0,-38-1 1 0 0,55-2-452 0 0,0-1 0 0 0,0 0 0 0 0,0 0 0 0 0,0-1 0 0 0,0 0 0 0 0,0 0 0 0 0,0-1 1 0 0,-11-6-1 0 0,-2-5-5024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56.994"/>
    </inkml:context>
    <inkml:brush xml:id="br0">
      <inkml:brushProperty name="width" value="0.1" units="cm"/>
      <inkml:brushProperty name="height" value="0.1" units="cm"/>
      <inkml:brushProperty name="color" value="#66CC00"/>
    </inkml:brush>
  </inkml:definitions>
  <inkml:trace contextRef="#ctx0" brushRef="#br0">1824 233 2327 0 0,'-13'-2'30'0'0,"1"1"0"0"0,-1 0 0 0 0,1 0 0 0 0,-1 1 0 0 0,1 1 0 0 0,-1 0 0 0 0,-14 4 0 0 0,13-3-30 0 0,-1 0 0 0 0,-23-1 0 0 0,18-1 0 0 0,-15 0 296 0 0,-1-1 0 0 0,1-3 0 0 0,0 0 0 0 0,0-3 0 0 0,1 0-1 0 0,0-2 1 0 0,-64-27 0 0 0,18 4 479 0 0,-2 4-1 0 0,0 3 0 0 0,-2 4 1 0 0,0 4-1 0 0,-102-8 1 0 0,-215 1-267 0 0,350 25-503 0 0,0 2-1 0 0,-54 11 1 0 0,32-1-5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18.571"/>
    </inkml:context>
    <inkml:brush xml:id="br0">
      <inkml:brushProperty name="width" value="0.1" units="cm"/>
      <inkml:brushProperty name="height" value="0.1" units="cm"/>
      <inkml:brushProperty name="color" value="#E71224"/>
    </inkml:brush>
  </inkml:definitions>
  <inkml:trace contextRef="#ctx0" brushRef="#br0">1748 152 919 0 0,'-4'-6'172'0'0,"-1"-1"0"0"0,1 2-1 0 0,-1-1 1 0 0,0 1 0 0 0,0-1-1 0 0,-1 1 1 0 0,1 1 0 0 0,-1-1-1 0 0,0 1 1 0 0,0 0 0 0 0,-1 0-1 0 0,1 1 1 0 0,-1 0 0 0 0,0 0-1 0 0,0 1 1 0 0,0 0 0 0 0,0 0-1 0 0,0 0 1 0 0,0 1 0 0 0,-1 0-1 0 0,1 0 1 0 0,0 1 0 0 0,-12 1-1 0 0,-15-1-99 0 0,1 0 0 0 0,-51-9 0 0 0,-64-19 468 0 0,-26-4 763 0 0,152 31-1131 0 0,0 0 0 0 0,0 1 1 0 0,-34 4-1 0 0,-66 18 257 0 0,33-5-218 0 0,20-8-127 0 0,0-2 0 0 0,-83-4 0 0 0,87-2-56 0 0,1 3 0 0 0,0 2 0 0 0,0 4 0 0 0,0 2 0 0 0,-64 22 0 0 0,85-22-244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29.932"/>
    </inkml:context>
    <inkml:brush xml:id="br0">
      <inkml:brushProperty name="width" value="0.1" units="cm"/>
      <inkml:brushProperty name="height" value="0.1" units="cm"/>
      <inkml:brushProperty name="color" value="#66CC00"/>
    </inkml:brush>
  </inkml:definitions>
  <inkml:trace contextRef="#ctx0" brushRef="#br0">1 119 919 0 0,'0'2'2633'0'0,"6"-2"-2010"0"0,4-1-176 0 0,1-1 0 0 0,-1 0 0 0 0,1-1 0 0 0,-1 0-1 0 0,0-1 1 0 0,18-9 0 0 0,-19 9-160 0 0,56-30 1072 0 0,-53 26-1142 0 0,0 1 0 0 0,0 0 0 0 0,1 1 0 0 0,0 1 1 0 0,0 0-1 0 0,1 0 0 0 0,0 2 0 0 0,26-5 0 0 0,157 12 830 0 0,-170-2-942 0 0,79 11 284 0 0,2 1-164 0 0,99 9 221 0 0,-112-10-144 0 0,101-1 63 0 0,-158-10-348 0 0,170 4 80 0 0,142 9-66 0 0,-129-12-23 0 0,-49-3 48 0 0,306 17 8 0 0,-32 26 0 0 0,-383-35 12 0 0,0-3 0 0 0,1-2 0 0 0,108-10 0 0 0,-49-5 263 0 0,202 7 0 0 0,-220 6-270 0 0,111-14 0 0 0,-155 7-54 0 0,76-4 34 0 0,-82 13-49 0 0,79 13 0 0 0,-53-5 0 0 0,-4-4 32 0 0,126-6 0 0 0,-143-2-32 0 0,-1 3 0 0 0,1 2 0 0 0,-1 3 0 0 0,72 18 0 0 0,-94-16 0 0 0,-1-1 0 0 0,1-2 0 0 0,1-2 0 0 0,-1-1 0 0 0,1-2 0 0 0,69-7 0 0 0,141-25 64 0 0,-208 26-38 0 0,1 2-1 0 0,-1 2 1 0 0,0 2 0 0 0,55 8-1 0 0,-41-3-9 0 0,0-3 0 0 0,0-2 0 0 0,90-10 0 0 0,-121 7-16 0 0,17-2 0 0 0,46 2 0 0 0,106 1 0 0 0,-143 3 4 0 0,40 2 26 0 0,117-8 0 0 0,-86-12-7 0 0,58-4 18 0 0,9 28-41 0 0,-135-3 0 0 0,0-3 0 0 0,99-8 0 0 0,-67-3 0 0 0,103 1 0 0 0,84 20 0 0 0,-257-11 0 0 0,35 3 0 0 0,96-5 0 0 0,-47-8 0 0 0,0 4 0 0 0,169 13 0 0 0,-224-5 0 0 0,0-1 0 0 0,64-6 0 0 0,84-21 0 0 0,-108 13 0 0 0,34 1-103 0 0,-98 11 65 0 0,0 1 1 0 0,0 0 0 0 0,-1 1-1 0 0,23 6 1 0 0,-7 3-137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32.481"/>
    </inkml:context>
    <inkml:brush xml:id="br0">
      <inkml:brushProperty name="width" value="0.1" units="cm"/>
      <inkml:brushProperty name="height" value="0.1" units="cm"/>
      <inkml:brushProperty name="color" value="#66CC00"/>
    </inkml:brush>
  </inkml:definitions>
  <inkml:trace contextRef="#ctx0" brushRef="#br0">273 0 1495 0 0,'-104'6'608'0'0,"91"-3"-530"0"0,0-1-1 0 0,0 2 0 0 0,1 0 1 0 0,-20 9-1 0 0,126-25 2574 0 0,-69 9-2490 0 0,5-1-5 0 0,-12 1-68 0 0,25 0 0 0 0,15 1 8 0 0,-36 0-69 0 0,1 1 0 0 0,-1 1 1 0 0,25 4-1 0 0,-46-4-26 0 0,-1 0-1 0 0,1 0 1 0 0,-1 0-1 0 0,1 0 0 0 0,-1 0 1 0 0,1 0-1 0 0,-1 0 0 0 0,1 0 1 0 0,0 0-1 0 0,-1 0 1 0 0,1 1-1 0 0,-1-1 0 0 0,1 0 1 0 0,-1 0-1 0 0,1 1 1 0 0,-1-1-1 0 0,1 0 0 0 0,-1 0 1 0 0,0 1-1 0 0,1-1 0 0 0,-1 1 1 0 0,1-1-1 0 0,-1 0 1 0 0,0 1-1 0 0,1-1 0 0 0,-1 1 1 0 0,0-1-1 0 0,0 1 1 0 0,1-1-1 0 0,-1 1 0 0 0,0-1 1 0 0,0 1-1 0 0,0 0 5 0 0,0-1 0 0 0,-1 1 0 0 0,1 0 0 0 0,-1-1 0 0 0,1 1 0 0 0,-1-1 0 0 0,1 1 0 0 0,-1-1 0 0 0,0 1 0 0 0,1-1 0 0 0,-1 1 0 0 0,0-1 0 0 0,1 1 0 0 0,-1-1 0 0 0,0 0 0 0 0,1 0 0 0 0,-1 1 0 0 0,0-1 0 0 0,0 0 0 0 0,-1 0 0 0 0,-9 2 42 0 0,-1 0 0 0 0,0-1 0 0 0,0-1 1 0 0,-18-2-1 0 0,-3 1 19 0 0,-25 1 135 0 0,10-2 62 0 0,0 3 1 0 0,1 2-1 0 0,-78 14 1 0 0,94-10-2939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46.939"/>
    </inkml:context>
    <inkml:brush xml:id="br0">
      <inkml:brushProperty name="width" value="0.1" units="cm"/>
      <inkml:brushProperty name="height" value="0.1" units="cm"/>
      <inkml:brushProperty name="color" value="#66CC00"/>
    </inkml:brush>
  </inkml:definitions>
  <inkml:trace contextRef="#ctx0" brushRef="#br0">713 40 2959 0 0,'0'-1'67'0'0,"-1"0"-1"0"0,1-1 1 0 0,0 1-1 0 0,0 0 0 0 0,0 0 1 0 0,-1 0-1 0 0,1 0 1 0 0,-1-1-1 0 0,1 1 0 0 0,-1 0 1 0 0,1 0-1 0 0,-1 0 0 0 0,1 0 1 0 0,-1 0-1 0 0,0 0 1 0 0,0 0-1 0 0,1 0 0 0 0,-1 0 1 0 0,0 1-1 0 0,-1-2 1 0 0,-1 0 66 0 0,0 1 0 0 0,0-1 0 0 0,0 1 0 0 0,1-1-1 0 0,-2 1 1 0 0,1 0 0 0 0,-5-1 0 0 0,-6 0 259 0 0,1 1 0 0 0,-26 0 0 0 0,34 1-338 0 0,-31 1 480 0 0,-63 13 0 0 0,8-1 30 0 0,20-7 79 0 0,-91-5 0 0 0,144-2-577 0 0,-6 0-1331 0 0,-39 2 0 0 0,26 4-1781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47.520"/>
    </inkml:context>
    <inkml:brush xml:id="br0">
      <inkml:brushProperty name="width" value="0.1" units="cm"/>
      <inkml:brushProperty name="height" value="0.1" units="cm"/>
      <inkml:brushProperty name="color" value="#66CC00"/>
    </inkml:brush>
  </inkml:definitions>
  <inkml:trace contextRef="#ctx0" brushRef="#br0">1562 81 455 0 0,'-181'-14'3958'0'0,"78"7"-2682"0"0,-110-8 1116 0 0,-271-23 76 0 0,410 33-2368 0 0,0 3 1 0 0,-1 4 0 0 0,-135 20-1 0 0,137-10-825 0 0,-1-1-2902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48.297"/>
    </inkml:context>
    <inkml:brush xml:id="br0">
      <inkml:brushProperty name="width" value="0.1" units="cm"/>
      <inkml:brushProperty name="height" value="0.1" units="cm"/>
      <inkml:brushProperty name="color" value="#66CC00"/>
    </inkml:brush>
  </inkml:definitions>
  <inkml:trace contextRef="#ctx0" brushRef="#br0">1258 106 455 0 0,'-29'2'776'0'0,"1"-2"0"0"0,-1-1 0 0 0,-52-8-1 0 0,15 2-200 0 0,-206-36 901 0 0,181 24-595 0 0,-158-10 0 0 0,-91 33-485 0 0,267 1-396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49.482"/>
    </inkml:context>
    <inkml:brush xml:id="br0">
      <inkml:brushProperty name="width" value="0.1" units="cm"/>
      <inkml:brushProperty name="height" value="0.1" units="cm"/>
      <inkml:brushProperty name="color" value="#66CC00"/>
    </inkml:brush>
  </inkml:definitions>
  <inkml:trace contextRef="#ctx0" brushRef="#br0">1245 1 919 0 0,'-81'6'1636'0'0,"6"1"2031"0"0,-476 10-1226 0 0,171 22-3136 0 0,316-31-811 0 0,-29 4-1269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50.336"/>
    </inkml:context>
    <inkml:brush xml:id="br0">
      <inkml:brushProperty name="width" value="0.1" units="cm"/>
      <inkml:brushProperty name="height" value="0.1" units="cm"/>
      <inkml:brushProperty name="color" value="#66CC00"/>
    </inkml:brush>
  </inkml:definitions>
  <inkml:trace contextRef="#ctx0" brushRef="#br0">626 24 4231 0 0,'-34'-5'717'0'0,"0"2"0"0"0,-1 1 0 0 0,-34 3 0 0 0,-32-2 173 0 0,18-5-312 0 0,43 2-478 0 0,0 1 1 0 0,0 2-1 0 0,-76 9 1 0 0,83-2-3295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51.079"/>
    </inkml:context>
    <inkml:brush xml:id="br0">
      <inkml:brushProperty name="width" value="0.1" units="cm"/>
      <inkml:brushProperty name="height" value="0.1" units="cm"/>
      <inkml:brushProperty name="color" value="#66CC00"/>
    </inkml:brush>
  </inkml:definitions>
  <inkml:trace contextRef="#ctx0" brushRef="#br0">1397 8 4575 0 0,'-6'-2'52'0'0,"1"1"0"0"0,-1 0 0 0 0,1 0 0 0 0,-1 0-1 0 0,1 0 1 0 0,-1 1 0 0 0,0 0 0 0 0,0 0-1 0 0,1 1 1 0 0,-1-1 0 0 0,-6 3 0 0 0,-186 38 283 0 0,56-12-188 0 0,-176 19 1059 0 0,-4-27 84 0 0,46 4-880 0 0,209-15-484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51.576"/>
    </inkml:context>
    <inkml:brush xml:id="br0">
      <inkml:brushProperty name="width" value="0.1" units="cm"/>
      <inkml:brushProperty name="height" value="0.1" units="cm"/>
      <inkml:brushProperty name="color" value="#66CC00"/>
    </inkml:brush>
  </inkml:definitions>
  <inkml:trace contextRef="#ctx0" brushRef="#br0">1061 7 1839 0 0,'-18'-3'125'0'0,"0"1"0"0"0,0 0 0 0 0,-29 3-1 0 0,-57 9 1755 0 0,28-1-785 0 0,-185-7 507 0 0,56-4-690 0 0,136 8-1473 0 0,-101 21 0 0 0,150-23-252 0 0,-35 7-1704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52.069"/>
    </inkml:context>
    <inkml:brush xml:id="br0">
      <inkml:brushProperty name="width" value="0.1" units="cm"/>
      <inkml:brushProperty name="height" value="0.1" units="cm"/>
      <inkml:brushProperty name="color" value="#66CC00"/>
    </inkml:brush>
  </inkml:definitions>
  <inkml:trace contextRef="#ctx0" brushRef="#br0">1939 23 919 0 0,'-1'-2'143'0'0,"0"1"-1"0"0,0-1 0 0 0,0 1 0 0 0,-1-1 0 0 0,1 1 0 0 0,-1-1 0 0 0,1 1 0 0 0,-1 0 0 0 0,1 0 0 0 0,-1 0 0 0 0,0 0 0 0 0,1 0 0 0 0,-1 0 0 0 0,-3-1 1 0 0,0 1 157 0 0,0 0 0 0 0,1 1 0 0 0,-1-1 0 0 0,1 1 0 0 0,-8 1 0 0 0,-40 4-194 0 0,-88 21-1 0 0,-22 4-36 0 0,-346-17 2383 0 0,351-14-1962 0 0,-97-7 19 0 0,-165 6 316 0 0,328 9-825 0 0,-4-1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37:20.438"/>
    </inkml:context>
    <inkml:brush xml:id="br0">
      <inkml:brushProperty name="width" value="0.1" units="cm"/>
      <inkml:brushProperty name="height" value="0.1" units="cm"/>
      <inkml:brushProperty name="color" value="#E71224"/>
    </inkml:brush>
  </inkml:definitions>
  <inkml:trace contextRef="#ctx0" brushRef="#br0">1553 0 919 0 0,'-52'2'544'0'0,"48"-1"-365"0"0,0-1-1 0 0,-1 1 1 0 0,1 0-1 0 0,-8 3 0 0 0,-10 2 108 0 0,-125 20 1560 0 0,-26 6 80 0 0,112-19-1640 0 0,33-8-217 0 0,-194 34 420 0 0,177-33-332 0 0,0-3 0 0 0,-88-5-1 0 0,0-15 148 0 0,-30-2 125 0 0,135 18-374 0 0,0 1 0 0 0,-1 1 1 0 0,-49 8-1 0 0,-12 13-55 0 0,44-7-74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54.239"/>
    </inkml:context>
    <inkml:brush xml:id="br0">
      <inkml:brushProperty name="width" value="0.1" units="cm"/>
      <inkml:brushProperty name="height" value="0.1" units="cm"/>
      <inkml:brushProperty name="color" value="#66CC00"/>
    </inkml:brush>
  </inkml:definitions>
  <inkml:trace contextRef="#ctx0" brushRef="#br0">440 60 2183 0 0,'-21'0'0'0'0,"-7"-2"88"0"0,-3 0-24 0 0,-2-1 8 0 0,-1-3-72 0 0,4 0 0 0 0,8 3 0 0 0,7 1 0 0 0,6 0 64 0 0,-2-2 0 0 0,-9 1 0 0 0,-12-3 0 0 0,-12-1-64 0 0,-10-1 0 0 0,-2 3 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54.909"/>
    </inkml:context>
    <inkml:brush xml:id="br0">
      <inkml:brushProperty name="width" value="0.1" units="cm"/>
      <inkml:brushProperty name="height" value="0.1" units="cm"/>
      <inkml:brushProperty name="color" value="#66CC00"/>
    </inkml:brush>
  </inkml:definitions>
  <inkml:trace contextRef="#ctx0" brushRef="#br0">1284 37 1375 0 0,'-13'-15'3746'0'0,"9"12"-3575"0"0,0 1 0 0 0,0-1 0 0 0,0 1 0 0 0,-1 0 0 0 0,1 0 0 0 0,-1 0 1 0 0,1 1-1 0 0,-1 0 0 0 0,1-1 0 0 0,-1 2 0 0 0,0-1 0 0 0,-9 0 0 0 0,-4 2-247 0 0,-1 0 0 0 0,-19 4-1 0 0,3-1 224 0 0,-286 3 245 0 0,149-9 346 0 0,-359 39 84 0 0,462-29-822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4:55.737"/>
    </inkml:context>
    <inkml:brush xml:id="br0">
      <inkml:brushProperty name="width" value="0.1" units="cm"/>
      <inkml:brushProperty name="height" value="0.1" units="cm"/>
      <inkml:brushProperty name="color" value="#66CC00"/>
    </inkml:brush>
  </inkml:definitions>
  <inkml:trace contextRef="#ctx0" brushRef="#br0">2193 4 1375 0 0,'-2'-1'184'0'0,"0"1"0"0"0,0-1 0 0 0,0 1 0 0 0,1-1 0 0 0,-1 1 0 0 0,0 0 0 0 0,0 0 0 0 0,0 0 0 0 0,0 0 0 0 0,0 0 0 0 0,0 0 0 0 0,0 0 0 0 0,-3 1 0 0 0,-31 9 1561 0 0,23-7-2095 0 0,-96 29 420 0 0,-26 7-20 0 0,108-33-51 0 0,0-2 1 0 0,0 0-1 0 0,-33-1 0 0 0,-172-20 447 0 0,220 16-342 0 0,-106-14 1001 0 0,51 5-487 0 0,0 3 1 0 0,-85 1-1 0 0,-151 28 158 0 0,-139 19-158 0 0,198-4-546 0 0,153-22-72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2:55:05.900"/>
    </inkml:context>
    <inkml:brush xml:id="br0">
      <inkml:brushProperty name="width" value="0.1" units="cm"/>
      <inkml:brushProperty name="height" value="0.1" units="cm"/>
      <inkml:brushProperty name="color" value="#66CC00"/>
    </inkml:brush>
  </inkml:definitions>
  <inkml:trace contextRef="#ctx0" brushRef="#br0">3995 1752 1839 0 0,'-11'-15'120'0'0,"9"13"79"0"0,0 0 0 0 0,1 0 0 0 0,-1 0 0 0 0,1 0 0 0 0,-1-1 0 0 0,1 1 0 0 0,0 0 1 0 0,0 0-1 0 0,0-1 0 0 0,-1-4 0 0 0,2 7-88 0 0,-1-1 0 0 0,1 1 0 0 0,0-1 0 0 0,0 1 0 0 0,0 0 0 0 0,-1-1 0 0 0,1 1 0 0 0,0-1 0 0 0,0 1 0 0 0,-1 0 0 0 0,1-1 0 0 0,0 1 0 0 0,-1 0 0 0 0,1-1 0 0 0,0 1 0 0 0,-1 0 0 0 0,1 0 0 0 0,0-1 0 0 0,-1 1 0 0 0,1 0 0 0 0,-1 0 0 0 0,1 0 1 0 0,-1-1-1 0 0,1 1 0 0 0,0 0 0 0 0,-2 0 0 0 0,-16-4-428 0 0,8 3 498 0 0,-19-4 685 0 0,0 2-1 0 0,-58 1 0 0 0,63 3-657 0 0,-280 25 1338 0 0,203-13-1036 0 0,-137 13 482 0 0,200-21-715 0 0,-1-3 0 0 0,1-1 0 0 0,-1-2 1 0 0,-41-7-1 0 0,59 5-37 0 0,-35-13 0 0 0,35 10-108 0 0,-39-7 1 0 0,51 11-110 0 0,-6 0 3 0 0,0 0 1 0 0,0 1-1 0 0,-27 2 0 0 0,-11 2 114 0 0,-91-7 0 0 0,93 2 68 0 0,-27 1-35 0 0,-19-1-69 0 0,-231 3 204 0 0,284 1-288 0 0,-69 5 55 0 0,-102 8-22 0 0,203-15-52 0 0,-57 4 41 0 0,0-3 1 0 0,-80-11-1 0 0,110 8 6 0 0,0 1-1 0 0,0 1 0 0 0,-63 10 1 0 0,58-5 3 0 0,-1-2 1 0 0,-57-2-1 0 0,-46-21 36 0 0,-31-1 45 0 0,125 20-75 0 0,0 2 0 0 0,-86 13 0 0 0,101-9-45 0 0,23-3-13 0 0,0 0 1 0 0,-30 8-1 0 0,46-10 2 0 0,1 0 0 0 0,-1 0 0 0 0,0 0 0 0 0,0 0 0 0 0,0 0-1 0 0,0 0 1 0 0,0 0 0 0 0,0 0 0 0 0,1 1 0 0 0,-1-1 0 0 0,0 0 0 0 0,0 0 0 0 0,0 0-1 0 0,0 0 1 0 0,0 0 0 0 0,0 0 0 0 0,0 0 0 0 0,0 0 0 0 0,0 1 0 0 0,0-1-1 0 0,0 0 1 0 0,1 0 0 0 0,-1 0 0 0 0,0 0 0 0 0,0 0 0 0 0,0 1 0 0 0,0-1 0 0 0,0 0-1 0 0,0 0 1 0 0,0 0 0 0 0,0 0 0 0 0,0 0 0 0 0,0 0 0 0 0,0 1 0 0 0,0-1 0 0 0,0 0-1 0 0,-1 0 1 0 0,1 0 0 0 0,0 0 0 0 0,0 0 0 0 0,0 1 0 0 0,0-1 0 0 0,0 0-1 0 0,0 0 1 0 0,0 0 0 0 0,0 0 0 0 0,0 0 0 0 0,0 0 0 0 0,0 0 0 0 0,-1 0 0 0 0,1 1-1 0 0,0-1 1 0 0,0 0 0 0 0,0 0 0 0 0,0 0 0 0 0,0 0 0 0 0,0 0 0 0 0,-1 0 0 0 0,1 0-1 0 0,0 0 1 0 0,10 3 70 0 0,12-1 12 0 0,34-1 0 0 0,3 0-45 0 0,145 1 2439 0 0,-117-9-3851 0 0,-56 5 1279 0 0,0 2 0 0 0,37 5 0 0 0,-55-4 53 0 0,63 7 105 0 0,-38-3-63 0 0,1-2 1 0 0,0-1-1 0 0,43-4 0 0 0,-58 1 0 0 0,0 1 0 0 0,36 4 0 0 0,14 0 0 0 0,1-4 34 0 0,301 4 380 0 0,-109-4-286 0 0,-48-15-74 0 0,125 8 254 0 0,-91 5-126 0 0,132 4 406 0 0,-92 5-305 0 0,-246-7-191 0 0,127 10 154 0 0,-36-1-177 0 0,-76-7-24 0 0,172 0 342 0 0,-212-3-372 0 0,0 1 58 0 0,0-2-1 0 0,0 0 1 0 0,-1-1 0 0 0,43-12-1 0 0,-45 8 163 0 0,26-17 0 0 0,-37 20-169 0 0,19-9 34 0 0,-20 11-67 0 0,-1-1-1 0 0,1-1 1 0 0,0 1-1 0 0,-1-1 1 0 0,0 0-1 0 0,0 0 1 0 0,11-11-1 0 0,-15 13-9 0 0,-1-1 1 0 0,1 1-1 0 0,-1-1 0 0 0,0 1 1 0 0,0-1-1 0 0,0 0 0 0 0,0 0 1 0 0,0 0-1 0 0,-1 1 0 0 0,1-1 1 0 0,-1 0-1 0 0,1 0 0 0 0,-1 0 1 0 0,0 0-1 0 0,-1-3 0 0 0,0-8 187 0 0,-1 1 0 0 0,-4-15 0 0 0,-1-1-13 0 0,6 13-126 0 0,1 0 0 0 0,0-1 0 0 0,1 1 1 0 0,1 0-1 0 0,0 0 0 0 0,2 0 0 0 0,-1 0 0 0 0,12-28 0 0 0,-12 33-59 0 0,-1 0 0 0 0,0 1 0 0 0,0-1 0 0 0,-1 0 0 0 0,-1 0 0 0 0,0 0 0 0 0,0 0 0 0 0,-2-13 0 0 0,-22-89 94 0 0,14 77-75 0 0,1-4 96 0 0,2 0-1 0 0,-5-70 0 0 0,-7-205 178 0 0,19 280-265 0 0,7-55-1 0 0,0-14 21 0 0,-7 77-48 0 0,-1 0-1 0 0,-10-52 1 0 0,8 67-7 0 0,0 0-1 0 0,-1 1 1 0 0,0-1-1 0 0,-1 1 1 0 0,0-1-1 0 0,-1 1 1 0 0,0 1 0 0 0,-13-18-1 0 0,15 24-3 0 0,1 1 0 0 0,-1 0 0 0 0,0 0 0 0 0,0 0 0 0 0,0 0 0 0 0,-1 1 0 0 0,1-1 0 0 0,-1 1 0 0 0,1 0 0 0 0,-1 1 0 0 0,0-1 0 0 0,-6-1 0 0 0,-9-1 0 0 0,-32-2 0 0 0,46 5 0 0 0,-50-3 0 0 0,-112 8 0 0 0,16-5 43 0 0,56-2-22 0 0,-177 21-21 0 0,31-1 0 0 0,60-23 0 0 0,2 0 0 0 0,24 13 19 0 0,66-1 4 0 0,-98-7-1 0 0,94-6-22 0 0,-298-15 0 0 0,108 5 64 0 0,184 5-64 0 0,32 2 0 0 0,0 4 0 0 0,-107 3 0 0 0,114 7 0 0 0,-93 5 0 0 0,119-9 0 0 0,16 1 0 0 0,-1-1 0 0 0,0-1 0 0 0,-30-5 0 0 0,26 0 0 0 0,-95-15 0 0 0,103 19 0 0 0,-1 1 0 0 0,0 1 0 0 0,0 0 0 0 0,0 1 0 0 0,-19 4 0 0 0,-96 28 0 0 0,127-31-3 0 0,0 0 1 0 0,0 1-1 0 0,0-1 1 0 0,0 1-1 0 0,0 0 0 0 0,0 0 1 0 0,1 1-1 0 0,-1-1 1 0 0,1 1-1 0 0,0 0 0 0 0,0 0 1 0 0,1 1-1 0 0,-1-1 1 0 0,1 1-1 0 0,0 0 0 0 0,-3 5 1 0 0,-2 7-16 0 0,1 1-1 0 0,1 0 1 0 0,-6 28 0 0 0,-5 14-1 0 0,-10 33 19 0 0,11-34 0 0 0,10-36-2 0 0,1 0 0 0 0,1 0 0 0 0,-1 28 0 0 0,4 71-18 0 0,-2 20-4 0 0,1-122 22 0 0,-1 0 0 0 0,0 0 0 0 0,-2 0 0 0 0,0 0 0 0 0,-9 19 0 0 0,-41 81 2 0 0,-12 29 0 0 0,66-147 0 0 0,-9 23 0 0 0,-8 35 0 0 0,16-50 0 0 0,0 0 0 0 0,1 0 0 0 0,0-1 0 0 0,1 1 0 0 0,0 0 0 0 0,0 0 0 0 0,3 11 0 0 0,1 24-1582 0 0,-1 0-1 0 0,-2 0 1 0 0,-6 51 0 0 0,0 5-2253 0 0,5-46-1681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8:45.117"/>
    </inkml:context>
    <inkml:brush xml:id="br0">
      <inkml:brushProperty name="width" value="0.1" units="cm"/>
      <inkml:brushProperty name="height" value="0.1" units="cm"/>
      <inkml:brushProperty name="color" value="#E71224"/>
    </inkml:brush>
  </inkml:definitions>
  <inkml:trace contextRef="#ctx0" brushRef="#br0">1321 135 2615 0 0,'-14'13'223'0'0,"-1"-1"-1"0"0,0-1 1 0 0,-1 0-1 0 0,-33 17 0 0 0,48-27-157 0 0,0-1 0 0 0,0 1 0 0 0,-1-1 0 0 0,1 0 0 0 0,0 1 0 0 0,0-1 0 0 0,0 0 0 0 0,0 0 0 0 0,-1 0 0 0 0,1 0 0 0 0,0 0 0 0 0,0 0 0 0 0,0 0 0 0 0,-1 0 0 0 0,1-1-1 0 0,0 1 1 0 0,0 0 0 0 0,-2-2 0 0 0,-19-12 1292 0 0,4 2-340 0 0,8 7-266 0 0,0-2 0 0 0,-18-14 0 0 0,21 16-538 0 0,0-1 1 0 0,0 1-1 0 0,0 0 1 0 0,-1 0-1 0 0,0 1 1 0 0,0 0-1 0 0,-9-3 0 0 0,-20-3-33 0 0,-2 1 0 0 0,1 2-1 0 0,-1 2 1 0 0,0 1 0 0 0,0 2-1 0 0,0 2 1 0 0,-58 6 0 0 0,50 1-178 0 0,-67 6 343 0 0,96-12-121 0 0,-1-2 1 0 0,1 1-1 0 0,0-2 1 0 0,-24-5-1 0 0,15 1 283 0 0,1-2-1 0 0,-1 0 1 0 0,2-2 0 0 0,-41-21-1 0 0,60 27-443 0 0,-1 1-1 0 0,1-1 1 0 0,-1 1-1 0 0,0 1 1 0 0,0-1-1 0 0,0 1 1 0 0,-1 0-1 0 0,1 1 1 0 0,0 0-1 0 0,-1 0 0 0 0,1 0 1 0 0,0 1-1 0 0,-1 0 1 0 0,1 1-1 0 0,-1 0 1 0 0,1 0-1 0 0,0 0 1 0 0,-1 1-1 0 0,1 0 1 0 0,-8 4-1 0 0,-13 7-1015 0 0,-3 2-5094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8:45.791"/>
    </inkml:context>
    <inkml:brush xml:id="br0">
      <inkml:brushProperty name="width" value="0.1" units="cm"/>
      <inkml:brushProperty name="height" value="0.1" units="cm"/>
      <inkml:brushProperty name="color" value="#E71224"/>
    </inkml:brush>
  </inkml:definitions>
  <inkml:trace contextRef="#ctx0" brushRef="#br0">1653 9 455 0 0,'-6'-8'6389'0'0,"5"8"-6201"0"0,-18 0 267 0 0,-92 5 1734 0 0,76-5-1540 0 0,0 1 0 0 0,-48 9 0 0 0,80-9-637 0 0,-91 18 350 0 0,-182 14 0 0 0,131-35 1116 0 0,-279-39 0 0 0,420 41-1472 0 0,-180-21 296 0 0,156 20-406 0 0,-1 1-1 0 0,0 2 1 0 0,1 0 0 0 0,-43 10 0 0 0,23 2-191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8:46.365"/>
    </inkml:context>
    <inkml:brush xml:id="br0">
      <inkml:brushProperty name="width" value="0.1" units="cm"/>
      <inkml:brushProperty name="height" value="0.1" units="cm"/>
      <inkml:brushProperty name="color" value="#E71224"/>
    </inkml:brush>
  </inkml:definitions>
  <inkml:trace contextRef="#ctx0" brushRef="#br0">1351 69 1839 0 0,'-4'-3'245'0'0,"0"0"1"0"0,1 1-1 0 0,-1-1 0 0 0,0 1 0 0 0,0 0 0 0 0,0 0 0 0 0,-1 0 0 0 0,1 1 0 0 0,0-1 0 0 0,-1 1 0 0 0,1 0 0 0 0,0 0 0 0 0,-1 1 0 0 0,-8-1 0 0 0,-8 1 484 0 0,-42 6 1 0 0,30-3-833 0 0,-73 0 2145 0 0,-172-16 0 0 0,245 10-1760 0 0,-127-14 1158 0 0,-148-4-114 0 0,188 25-1780 0 0,39 3-2916 0 0,4 2-994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8:47.818"/>
    </inkml:context>
    <inkml:brush xml:id="br0">
      <inkml:brushProperty name="width" value="0.1" units="cm"/>
      <inkml:brushProperty name="height" value="0.1" units="cm"/>
      <inkml:brushProperty name="color" value="#E71224"/>
    </inkml:brush>
  </inkml:definitions>
  <inkml:trace contextRef="#ctx0" brushRef="#br0">1796 39 1839 0 0,'1'-1'111'0'0,"-1"0"-1"0"0,0 0 0 0 0,0 0 1 0 0,0 0-1 0 0,0 0 0 0 0,-1 0 1 0 0,1 0-1 0 0,0 0 0 0 0,0 0 1 0 0,-1 0-1 0 0,1 0 0 0 0,0 0 1 0 0,-1 0-1 0 0,1 0 0 0 0,-1 0 1 0 0,0-1-1 0 0,0 1 30 0 0,0 1 0 0 0,0-1 0 0 0,-1 1 0 0 0,1-1 0 0 0,0 1 0 0 0,0 0 0 0 0,0-1 0 0 0,0 1 0 0 0,-1 0 0 0 0,1 0 0 0 0,0 0 0 0 0,0-1 0 0 0,-1 1 0 0 0,-1 1 0 0 0,-169-12-172 0 0,120 7 1310 0 0,1 3 0 0 0,-58 6-1 0 0,-104 20 419 0 0,14 0-849 0 0,-190-20 287 0 0,-23 3-825 0 0,326 1-401 0 0,-2 2-11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8:48.953"/>
    </inkml:context>
    <inkml:brush xml:id="br0">
      <inkml:brushProperty name="width" value="0.1" units="cm"/>
      <inkml:brushProperty name="height" value="0.1" units="cm"/>
      <inkml:brushProperty name="color" value="#E71224"/>
    </inkml:brush>
  </inkml:definitions>
  <inkml:trace contextRef="#ctx0" brushRef="#br0">1970 3 2303 0 0,'-10'-1'486'0'0,"-1"0"-1"0"0,0 1 0 0 0,0 0 0 0 0,0 0 0 0 0,0 1 1 0 0,0 1-1 0 0,1 0 0 0 0,-19 6 0 0 0,-8 0-401 0 0,-35 2 1130 0 0,0-4 0 0 0,-118-3 1 0 0,3-1 674 0 0,-36 13-608 0 0,-106 5-505 0 0,-302 15-673 0 0,572-28-1240 0 0,5-1-3661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7T23:08:49.820"/>
    </inkml:context>
    <inkml:brush xml:id="br0">
      <inkml:brushProperty name="width" value="0.1" units="cm"/>
      <inkml:brushProperty name="height" value="0.1" units="cm"/>
      <inkml:brushProperty name="color" value="#E71224"/>
    </inkml:brush>
  </inkml:definitions>
  <inkml:trace contextRef="#ctx0" brushRef="#br0">2812 76 6071 0 0,'-1'-4'48'0'0,"0"1"-1"0"0,0 0 0 0 0,0 0 0 0 0,-1 0 0 0 0,1 0 1 0 0,-1 0-1 0 0,0 0 0 0 0,0 0 0 0 0,0 0 0 0 0,-1 1 0 0 0,1-1 1 0 0,0 1-1 0 0,-1 0 0 0 0,0-1 0 0 0,1 1 0 0 0,-1 0 1 0 0,-5-2-1 0 0,-3-1 55 0 0,1 1 1 0 0,-1 0 0 0 0,0 1-1 0 0,0 0 1 0 0,0 1 0 0 0,-1 0-1 0 0,-19 0 1 0 0,-85 7-105 0 0,25 1 261 0 0,-39-7 516 0 0,-201 4 759 0 0,221 2-1065 0 0,-109 21 0 0 0,163-17-352 0 0,-621 89 815 0 0,605-93-619 0 0,1-4-1 0 0,-142-15 1 0 0,149 3 70 0 0,-72-22 1 0 0,-30-7-11 0 0,140 36-493 0 0,1 1 0 0 0,-1 1 0 0 0,0 1 0 0 0,-41 4 0 0 0,26 2-686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75864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913169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769899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16926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0459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44593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sz="1400"/>
              <a:t>אבי שבשמים, אנו מפארים את שמך על כל מה שעשית עבורנו.  דבר אל ליבנו הלילה כשאנו לומדים את ספר ישעיהו.</a:t>
            </a:r>
            <a:br>
              <a:rPr lang="he-IL" sz="1400"/>
            </a:br>
            <a:r>
              <a:rPr lang="en-US" sz="1400"/>
              <a:t>Heavenly father, we glorify your name for all that you have done for us. Speak to our hearts tonight as we study the book of isaiah. </a:t>
            </a: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43102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90176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36424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27176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9/27/2023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9/27/2023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9/27/2023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9/27/2023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9/27/2023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9/27/2023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9/27/2023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9/27/2023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9/27/2023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9/27/2023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9/27/2023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9/27/2023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3" Type="http://schemas.openxmlformats.org/officeDocument/2006/relationships/image" Target="../media/image242.png"/><Relationship Id="rId18" Type="http://schemas.openxmlformats.org/officeDocument/2006/relationships/customXml" Target="../ink/ink240.xml"/><Relationship Id="rId26" Type="http://schemas.openxmlformats.org/officeDocument/2006/relationships/customXml" Target="../ink/ink244.xml"/><Relationship Id="rId39" Type="http://schemas.openxmlformats.org/officeDocument/2006/relationships/image" Target="../media/image255.png"/><Relationship Id="rId21" Type="http://schemas.openxmlformats.org/officeDocument/2006/relationships/image" Target="../media/image246.png"/><Relationship Id="rId34" Type="http://schemas.openxmlformats.org/officeDocument/2006/relationships/customXml" Target="../ink/ink248.xml"/><Relationship Id="rId7" Type="http://schemas.openxmlformats.org/officeDocument/2006/relationships/image" Target="../media/image239.png"/><Relationship Id="rId12" Type="http://schemas.openxmlformats.org/officeDocument/2006/relationships/customXml" Target="../ink/ink237.xml"/><Relationship Id="rId17" Type="http://schemas.openxmlformats.org/officeDocument/2006/relationships/image" Target="../media/image244.png"/><Relationship Id="rId25" Type="http://schemas.openxmlformats.org/officeDocument/2006/relationships/image" Target="../media/image248.png"/><Relationship Id="rId33" Type="http://schemas.openxmlformats.org/officeDocument/2006/relationships/image" Target="../media/image252.png"/><Relationship Id="rId38" Type="http://schemas.openxmlformats.org/officeDocument/2006/relationships/customXml" Target="../ink/ink250.xml"/><Relationship Id="rId2" Type="http://schemas.openxmlformats.org/officeDocument/2006/relationships/notesSlide" Target="../notesSlides/notesSlide11.xml"/><Relationship Id="rId16" Type="http://schemas.openxmlformats.org/officeDocument/2006/relationships/customXml" Target="../ink/ink239.xml"/><Relationship Id="rId20" Type="http://schemas.openxmlformats.org/officeDocument/2006/relationships/customXml" Target="../ink/ink241.xml"/><Relationship Id="rId29" Type="http://schemas.openxmlformats.org/officeDocument/2006/relationships/image" Target="../media/image250.png"/><Relationship Id="rId1" Type="http://schemas.openxmlformats.org/officeDocument/2006/relationships/slideLayout" Target="../slideLayouts/slideLayout1.xml"/><Relationship Id="rId6" Type="http://schemas.openxmlformats.org/officeDocument/2006/relationships/customXml" Target="../ink/ink234.xml"/><Relationship Id="rId11" Type="http://schemas.openxmlformats.org/officeDocument/2006/relationships/image" Target="../media/image241.png"/><Relationship Id="rId24" Type="http://schemas.openxmlformats.org/officeDocument/2006/relationships/customXml" Target="../ink/ink243.xml"/><Relationship Id="rId32" Type="http://schemas.openxmlformats.org/officeDocument/2006/relationships/customXml" Target="../ink/ink247.xml"/><Relationship Id="rId37" Type="http://schemas.openxmlformats.org/officeDocument/2006/relationships/image" Target="../media/image254.png"/><Relationship Id="rId5" Type="http://schemas.openxmlformats.org/officeDocument/2006/relationships/image" Target="../media/image238.png"/><Relationship Id="rId15" Type="http://schemas.openxmlformats.org/officeDocument/2006/relationships/image" Target="../media/image243.png"/><Relationship Id="rId23" Type="http://schemas.openxmlformats.org/officeDocument/2006/relationships/image" Target="../media/image247.png"/><Relationship Id="rId28" Type="http://schemas.openxmlformats.org/officeDocument/2006/relationships/customXml" Target="../ink/ink245.xml"/><Relationship Id="rId36" Type="http://schemas.openxmlformats.org/officeDocument/2006/relationships/customXml" Target="../ink/ink249.xml"/><Relationship Id="rId10" Type="http://schemas.openxmlformats.org/officeDocument/2006/relationships/customXml" Target="../ink/ink236.xml"/><Relationship Id="rId19" Type="http://schemas.openxmlformats.org/officeDocument/2006/relationships/image" Target="../media/image245.png"/><Relationship Id="rId31" Type="http://schemas.openxmlformats.org/officeDocument/2006/relationships/image" Target="../media/image251.png"/><Relationship Id="rId4" Type="http://schemas.openxmlformats.org/officeDocument/2006/relationships/customXml" Target="../ink/ink233.xml"/><Relationship Id="rId9" Type="http://schemas.openxmlformats.org/officeDocument/2006/relationships/image" Target="../media/image240.png"/><Relationship Id="rId14" Type="http://schemas.openxmlformats.org/officeDocument/2006/relationships/customXml" Target="../ink/ink238.xml"/><Relationship Id="rId22" Type="http://schemas.openxmlformats.org/officeDocument/2006/relationships/customXml" Target="../ink/ink242.xml"/><Relationship Id="rId27" Type="http://schemas.openxmlformats.org/officeDocument/2006/relationships/image" Target="../media/image249.png"/><Relationship Id="rId30" Type="http://schemas.openxmlformats.org/officeDocument/2006/relationships/customXml" Target="../ink/ink246.xml"/><Relationship Id="rId35" Type="http://schemas.openxmlformats.org/officeDocument/2006/relationships/image" Target="../media/image253.png"/><Relationship Id="rId8" Type="http://schemas.openxmlformats.org/officeDocument/2006/relationships/customXml" Target="../ink/ink235.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customXml" Target="../ink/ink253.xml"/><Relationship Id="rId13" Type="http://schemas.openxmlformats.org/officeDocument/2006/relationships/image" Target="../media/image260.png"/><Relationship Id="rId18" Type="http://schemas.openxmlformats.org/officeDocument/2006/relationships/customXml" Target="../ink/ink258.xml"/><Relationship Id="rId3" Type="http://schemas.openxmlformats.org/officeDocument/2006/relationships/image" Target="../media/image3.png"/><Relationship Id="rId21" Type="http://schemas.openxmlformats.org/officeDocument/2006/relationships/image" Target="../media/image264.png"/><Relationship Id="rId7" Type="http://schemas.openxmlformats.org/officeDocument/2006/relationships/image" Target="../media/image257.png"/><Relationship Id="rId12" Type="http://schemas.openxmlformats.org/officeDocument/2006/relationships/customXml" Target="../ink/ink255.xml"/><Relationship Id="rId17" Type="http://schemas.openxmlformats.org/officeDocument/2006/relationships/image" Target="../media/image262.png"/><Relationship Id="rId25" Type="http://schemas.openxmlformats.org/officeDocument/2006/relationships/image" Target="../media/image266.png"/><Relationship Id="rId2" Type="http://schemas.openxmlformats.org/officeDocument/2006/relationships/notesSlide" Target="../notesSlides/notesSlide12.xml"/><Relationship Id="rId16" Type="http://schemas.openxmlformats.org/officeDocument/2006/relationships/customXml" Target="../ink/ink257.xml"/><Relationship Id="rId20" Type="http://schemas.openxmlformats.org/officeDocument/2006/relationships/customXml" Target="../ink/ink259.xml"/><Relationship Id="rId1" Type="http://schemas.openxmlformats.org/officeDocument/2006/relationships/slideLayout" Target="../slideLayouts/slideLayout1.xml"/><Relationship Id="rId6" Type="http://schemas.openxmlformats.org/officeDocument/2006/relationships/customXml" Target="../ink/ink252.xml"/><Relationship Id="rId11" Type="http://schemas.openxmlformats.org/officeDocument/2006/relationships/image" Target="../media/image259.png"/><Relationship Id="rId24" Type="http://schemas.openxmlformats.org/officeDocument/2006/relationships/customXml" Target="../ink/ink261.xml"/><Relationship Id="rId5" Type="http://schemas.openxmlformats.org/officeDocument/2006/relationships/image" Target="../media/image256.png"/><Relationship Id="rId15" Type="http://schemas.openxmlformats.org/officeDocument/2006/relationships/image" Target="../media/image261.png"/><Relationship Id="rId23" Type="http://schemas.openxmlformats.org/officeDocument/2006/relationships/image" Target="../media/image265.png"/><Relationship Id="rId10" Type="http://schemas.openxmlformats.org/officeDocument/2006/relationships/customXml" Target="../ink/ink254.xml"/><Relationship Id="rId19" Type="http://schemas.openxmlformats.org/officeDocument/2006/relationships/image" Target="../media/image263.png"/><Relationship Id="rId4" Type="http://schemas.openxmlformats.org/officeDocument/2006/relationships/customXml" Target="../ink/ink251.xml"/><Relationship Id="rId9" Type="http://schemas.openxmlformats.org/officeDocument/2006/relationships/image" Target="../media/image258.png"/><Relationship Id="rId14" Type="http://schemas.openxmlformats.org/officeDocument/2006/relationships/customXml" Target="../ink/ink256.xml"/><Relationship Id="rId22" Type="http://schemas.openxmlformats.org/officeDocument/2006/relationships/customXml" Target="../ink/ink260.xml"/></Relationships>
</file>

<file path=ppt/slides/_rels/slide13.xml.rels><?xml version="1.0" encoding="UTF-8" standalone="yes"?>
<Relationships xmlns="http://schemas.openxmlformats.org/package/2006/relationships"><Relationship Id="rId8" Type="http://schemas.openxmlformats.org/officeDocument/2006/relationships/customXml" Target="../ink/ink264.xml"/><Relationship Id="rId13" Type="http://schemas.openxmlformats.org/officeDocument/2006/relationships/image" Target="../media/image271.png"/><Relationship Id="rId18" Type="http://schemas.openxmlformats.org/officeDocument/2006/relationships/customXml" Target="../ink/ink269.xml"/><Relationship Id="rId3" Type="http://schemas.openxmlformats.org/officeDocument/2006/relationships/image" Target="../media/image3.png"/><Relationship Id="rId7" Type="http://schemas.openxmlformats.org/officeDocument/2006/relationships/image" Target="../media/image268.png"/><Relationship Id="rId12" Type="http://schemas.openxmlformats.org/officeDocument/2006/relationships/customXml" Target="../ink/ink266.xml"/><Relationship Id="rId17" Type="http://schemas.openxmlformats.org/officeDocument/2006/relationships/image" Target="../media/image273.png"/><Relationship Id="rId2" Type="http://schemas.openxmlformats.org/officeDocument/2006/relationships/notesSlide" Target="../notesSlides/notesSlide13.xml"/><Relationship Id="rId16" Type="http://schemas.openxmlformats.org/officeDocument/2006/relationships/customXml" Target="../ink/ink268.xml"/><Relationship Id="rId1" Type="http://schemas.openxmlformats.org/officeDocument/2006/relationships/slideLayout" Target="../slideLayouts/slideLayout1.xml"/><Relationship Id="rId6" Type="http://schemas.openxmlformats.org/officeDocument/2006/relationships/customXml" Target="../ink/ink263.xml"/><Relationship Id="rId11" Type="http://schemas.openxmlformats.org/officeDocument/2006/relationships/image" Target="../media/image270.png"/><Relationship Id="rId5" Type="http://schemas.openxmlformats.org/officeDocument/2006/relationships/image" Target="../media/image267.png"/><Relationship Id="rId15" Type="http://schemas.openxmlformats.org/officeDocument/2006/relationships/image" Target="../media/image272.png"/><Relationship Id="rId10" Type="http://schemas.openxmlformats.org/officeDocument/2006/relationships/customXml" Target="../ink/ink265.xml"/><Relationship Id="rId19" Type="http://schemas.openxmlformats.org/officeDocument/2006/relationships/image" Target="../media/image274.png"/><Relationship Id="rId4" Type="http://schemas.openxmlformats.org/officeDocument/2006/relationships/customXml" Target="../ink/ink262.xml"/><Relationship Id="rId9" Type="http://schemas.openxmlformats.org/officeDocument/2006/relationships/image" Target="../media/image269.png"/><Relationship Id="rId14" Type="http://schemas.openxmlformats.org/officeDocument/2006/relationships/customXml" Target="../ink/ink267.xml"/></Relationships>
</file>

<file path=ppt/slides/_rels/slide14.xml.rels><?xml version="1.0" encoding="UTF-8" standalone="yes"?>
<Relationships xmlns="http://schemas.openxmlformats.org/package/2006/relationships"><Relationship Id="rId8" Type="http://schemas.openxmlformats.org/officeDocument/2006/relationships/customXml" Target="../ink/ink272.xml"/><Relationship Id="rId13" Type="http://schemas.openxmlformats.org/officeDocument/2006/relationships/image" Target="../media/image279.png"/><Relationship Id="rId18" Type="http://schemas.openxmlformats.org/officeDocument/2006/relationships/customXml" Target="../ink/ink277.xml"/><Relationship Id="rId26" Type="http://schemas.openxmlformats.org/officeDocument/2006/relationships/customXml" Target="../ink/ink281.xml"/><Relationship Id="rId3" Type="http://schemas.openxmlformats.org/officeDocument/2006/relationships/image" Target="../media/image3.png"/><Relationship Id="rId21" Type="http://schemas.openxmlformats.org/officeDocument/2006/relationships/image" Target="../media/image283.png"/><Relationship Id="rId7" Type="http://schemas.openxmlformats.org/officeDocument/2006/relationships/image" Target="../media/image276.png"/><Relationship Id="rId12" Type="http://schemas.openxmlformats.org/officeDocument/2006/relationships/customXml" Target="../ink/ink274.xml"/><Relationship Id="rId17" Type="http://schemas.openxmlformats.org/officeDocument/2006/relationships/image" Target="../media/image281.png"/><Relationship Id="rId25" Type="http://schemas.openxmlformats.org/officeDocument/2006/relationships/image" Target="../media/image285.png"/><Relationship Id="rId2" Type="http://schemas.openxmlformats.org/officeDocument/2006/relationships/notesSlide" Target="../notesSlides/notesSlide14.xml"/><Relationship Id="rId16" Type="http://schemas.openxmlformats.org/officeDocument/2006/relationships/customXml" Target="../ink/ink276.xml"/><Relationship Id="rId20" Type="http://schemas.openxmlformats.org/officeDocument/2006/relationships/customXml" Target="../ink/ink278.xml"/><Relationship Id="rId29" Type="http://schemas.openxmlformats.org/officeDocument/2006/relationships/image" Target="../media/image287.png"/><Relationship Id="rId1" Type="http://schemas.openxmlformats.org/officeDocument/2006/relationships/slideLayout" Target="../slideLayouts/slideLayout1.xml"/><Relationship Id="rId6" Type="http://schemas.openxmlformats.org/officeDocument/2006/relationships/customXml" Target="../ink/ink271.xml"/><Relationship Id="rId11" Type="http://schemas.openxmlformats.org/officeDocument/2006/relationships/image" Target="../media/image278.png"/><Relationship Id="rId24" Type="http://schemas.openxmlformats.org/officeDocument/2006/relationships/customXml" Target="../ink/ink280.xml"/><Relationship Id="rId5" Type="http://schemas.openxmlformats.org/officeDocument/2006/relationships/image" Target="../media/image275.png"/><Relationship Id="rId15" Type="http://schemas.openxmlformats.org/officeDocument/2006/relationships/image" Target="../media/image280.png"/><Relationship Id="rId23" Type="http://schemas.openxmlformats.org/officeDocument/2006/relationships/image" Target="../media/image284.png"/><Relationship Id="rId28" Type="http://schemas.openxmlformats.org/officeDocument/2006/relationships/customXml" Target="../ink/ink282.xml"/><Relationship Id="rId10" Type="http://schemas.openxmlformats.org/officeDocument/2006/relationships/customXml" Target="../ink/ink273.xml"/><Relationship Id="rId19" Type="http://schemas.openxmlformats.org/officeDocument/2006/relationships/image" Target="../media/image282.png"/><Relationship Id="rId4" Type="http://schemas.openxmlformats.org/officeDocument/2006/relationships/customXml" Target="../ink/ink270.xml"/><Relationship Id="rId9" Type="http://schemas.openxmlformats.org/officeDocument/2006/relationships/image" Target="../media/image277.png"/><Relationship Id="rId14" Type="http://schemas.openxmlformats.org/officeDocument/2006/relationships/customXml" Target="../ink/ink275.xml"/><Relationship Id="rId22" Type="http://schemas.openxmlformats.org/officeDocument/2006/relationships/customXml" Target="../ink/ink279.xml"/><Relationship Id="rId27" Type="http://schemas.openxmlformats.org/officeDocument/2006/relationships/image" Target="../media/image286.png"/></Relationships>
</file>

<file path=ppt/slides/_rels/slide15.xml.rels><?xml version="1.0" encoding="UTF-8" standalone="yes"?>
<Relationships xmlns="http://schemas.openxmlformats.org/package/2006/relationships"><Relationship Id="rId13" Type="http://schemas.openxmlformats.org/officeDocument/2006/relationships/image" Target="../media/image292.png"/><Relationship Id="rId18" Type="http://schemas.openxmlformats.org/officeDocument/2006/relationships/customXml" Target="../ink/ink290.xml"/><Relationship Id="rId26" Type="http://schemas.openxmlformats.org/officeDocument/2006/relationships/customXml" Target="../ink/ink294.xml"/><Relationship Id="rId3" Type="http://schemas.openxmlformats.org/officeDocument/2006/relationships/image" Target="../media/image3.png"/><Relationship Id="rId21" Type="http://schemas.openxmlformats.org/officeDocument/2006/relationships/image" Target="../media/image296.png"/><Relationship Id="rId34" Type="http://schemas.openxmlformats.org/officeDocument/2006/relationships/customXml" Target="../ink/ink298.xml"/><Relationship Id="rId7" Type="http://schemas.openxmlformats.org/officeDocument/2006/relationships/image" Target="../media/image289.png"/><Relationship Id="rId12" Type="http://schemas.openxmlformats.org/officeDocument/2006/relationships/customXml" Target="../ink/ink287.xml"/><Relationship Id="rId17" Type="http://schemas.openxmlformats.org/officeDocument/2006/relationships/image" Target="../media/image294.png"/><Relationship Id="rId25" Type="http://schemas.openxmlformats.org/officeDocument/2006/relationships/image" Target="../media/image298.png"/><Relationship Id="rId33" Type="http://schemas.openxmlformats.org/officeDocument/2006/relationships/image" Target="../media/image302.png"/><Relationship Id="rId2" Type="http://schemas.openxmlformats.org/officeDocument/2006/relationships/notesSlide" Target="../notesSlides/notesSlide15.xml"/><Relationship Id="rId16" Type="http://schemas.openxmlformats.org/officeDocument/2006/relationships/customXml" Target="../ink/ink289.xml"/><Relationship Id="rId20" Type="http://schemas.openxmlformats.org/officeDocument/2006/relationships/customXml" Target="../ink/ink291.xml"/><Relationship Id="rId29" Type="http://schemas.openxmlformats.org/officeDocument/2006/relationships/image" Target="../media/image300.png"/><Relationship Id="rId1" Type="http://schemas.openxmlformats.org/officeDocument/2006/relationships/slideLayout" Target="../slideLayouts/slideLayout1.xml"/><Relationship Id="rId6" Type="http://schemas.openxmlformats.org/officeDocument/2006/relationships/customXml" Target="../ink/ink284.xml"/><Relationship Id="rId11" Type="http://schemas.openxmlformats.org/officeDocument/2006/relationships/image" Target="../media/image291.png"/><Relationship Id="rId24" Type="http://schemas.openxmlformats.org/officeDocument/2006/relationships/customXml" Target="../ink/ink293.xml"/><Relationship Id="rId32" Type="http://schemas.openxmlformats.org/officeDocument/2006/relationships/customXml" Target="../ink/ink297.xml"/><Relationship Id="rId5" Type="http://schemas.openxmlformats.org/officeDocument/2006/relationships/image" Target="../media/image288.png"/><Relationship Id="rId15" Type="http://schemas.openxmlformats.org/officeDocument/2006/relationships/image" Target="../media/image293.png"/><Relationship Id="rId23" Type="http://schemas.openxmlformats.org/officeDocument/2006/relationships/image" Target="../media/image297.png"/><Relationship Id="rId28" Type="http://schemas.openxmlformats.org/officeDocument/2006/relationships/customXml" Target="../ink/ink295.xml"/><Relationship Id="rId10" Type="http://schemas.openxmlformats.org/officeDocument/2006/relationships/customXml" Target="../ink/ink286.xml"/><Relationship Id="rId19" Type="http://schemas.openxmlformats.org/officeDocument/2006/relationships/image" Target="../media/image295.png"/><Relationship Id="rId31" Type="http://schemas.openxmlformats.org/officeDocument/2006/relationships/image" Target="../media/image301.png"/><Relationship Id="rId4" Type="http://schemas.openxmlformats.org/officeDocument/2006/relationships/customXml" Target="../ink/ink283.xml"/><Relationship Id="rId9" Type="http://schemas.openxmlformats.org/officeDocument/2006/relationships/image" Target="../media/image290.png"/><Relationship Id="rId14" Type="http://schemas.openxmlformats.org/officeDocument/2006/relationships/customXml" Target="../ink/ink288.xml"/><Relationship Id="rId22" Type="http://schemas.openxmlformats.org/officeDocument/2006/relationships/customXml" Target="../ink/ink292.xml"/><Relationship Id="rId27" Type="http://schemas.openxmlformats.org/officeDocument/2006/relationships/image" Target="../media/image299.png"/><Relationship Id="rId30" Type="http://schemas.openxmlformats.org/officeDocument/2006/relationships/customXml" Target="../ink/ink296.xml"/><Relationship Id="rId35" Type="http://schemas.openxmlformats.org/officeDocument/2006/relationships/image" Target="../media/image303.png"/><Relationship Id="rId8" Type="http://schemas.openxmlformats.org/officeDocument/2006/relationships/customXml" Target="../ink/ink285.xml"/></Relationships>
</file>

<file path=ppt/slides/_rels/slide16.xml.rels><?xml version="1.0" encoding="UTF-8" standalone="yes"?>
<Relationships xmlns="http://schemas.openxmlformats.org/package/2006/relationships"><Relationship Id="rId13" Type="http://schemas.openxmlformats.org/officeDocument/2006/relationships/image" Target="../media/image308.png"/><Relationship Id="rId18" Type="http://schemas.openxmlformats.org/officeDocument/2006/relationships/customXml" Target="../ink/ink306.xml"/><Relationship Id="rId26" Type="http://schemas.openxmlformats.org/officeDocument/2006/relationships/customXml" Target="../ink/ink310.xml"/><Relationship Id="rId39" Type="http://schemas.openxmlformats.org/officeDocument/2006/relationships/image" Target="../media/image321.png"/><Relationship Id="rId21" Type="http://schemas.openxmlformats.org/officeDocument/2006/relationships/image" Target="../media/image312.png"/><Relationship Id="rId34" Type="http://schemas.openxmlformats.org/officeDocument/2006/relationships/customXml" Target="../ink/ink314.xml"/><Relationship Id="rId7" Type="http://schemas.openxmlformats.org/officeDocument/2006/relationships/image" Target="../media/image305.png"/><Relationship Id="rId2" Type="http://schemas.openxmlformats.org/officeDocument/2006/relationships/notesSlide" Target="../notesSlides/notesSlide16.xml"/><Relationship Id="rId16" Type="http://schemas.openxmlformats.org/officeDocument/2006/relationships/customXml" Target="../ink/ink305.xml"/><Relationship Id="rId20" Type="http://schemas.openxmlformats.org/officeDocument/2006/relationships/customXml" Target="../ink/ink307.xml"/><Relationship Id="rId29" Type="http://schemas.openxmlformats.org/officeDocument/2006/relationships/image" Target="../media/image316.png"/><Relationship Id="rId41" Type="http://schemas.openxmlformats.org/officeDocument/2006/relationships/image" Target="../media/image322.png"/><Relationship Id="rId1" Type="http://schemas.openxmlformats.org/officeDocument/2006/relationships/slideLayout" Target="../slideLayouts/slideLayout1.xml"/><Relationship Id="rId6" Type="http://schemas.openxmlformats.org/officeDocument/2006/relationships/customXml" Target="../ink/ink300.xml"/><Relationship Id="rId11" Type="http://schemas.openxmlformats.org/officeDocument/2006/relationships/image" Target="../media/image307.png"/><Relationship Id="rId24" Type="http://schemas.openxmlformats.org/officeDocument/2006/relationships/customXml" Target="../ink/ink309.xml"/><Relationship Id="rId32" Type="http://schemas.openxmlformats.org/officeDocument/2006/relationships/customXml" Target="../ink/ink313.xml"/><Relationship Id="rId37" Type="http://schemas.openxmlformats.org/officeDocument/2006/relationships/image" Target="../media/image320.png"/><Relationship Id="rId40" Type="http://schemas.openxmlformats.org/officeDocument/2006/relationships/customXml" Target="../ink/ink317.xml"/><Relationship Id="rId5" Type="http://schemas.openxmlformats.org/officeDocument/2006/relationships/image" Target="../media/image304.png"/><Relationship Id="rId15" Type="http://schemas.openxmlformats.org/officeDocument/2006/relationships/image" Target="../media/image309.png"/><Relationship Id="rId23" Type="http://schemas.openxmlformats.org/officeDocument/2006/relationships/image" Target="../media/image313.png"/><Relationship Id="rId28" Type="http://schemas.openxmlformats.org/officeDocument/2006/relationships/customXml" Target="../ink/ink311.xml"/><Relationship Id="rId36" Type="http://schemas.openxmlformats.org/officeDocument/2006/relationships/customXml" Target="../ink/ink315.xml"/><Relationship Id="rId10" Type="http://schemas.openxmlformats.org/officeDocument/2006/relationships/customXml" Target="../ink/ink302.xml"/><Relationship Id="rId19" Type="http://schemas.openxmlformats.org/officeDocument/2006/relationships/image" Target="../media/image311.png"/><Relationship Id="rId31" Type="http://schemas.openxmlformats.org/officeDocument/2006/relationships/image" Target="../media/image317.png"/><Relationship Id="rId4" Type="http://schemas.openxmlformats.org/officeDocument/2006/relationships/customXml" Target="../ink/ink299.xml"/><Relationship Id="rId9" Type="http://schemas.openxmlformats.org/officeDocument/2006/relationships/image" Target="../media/image306.png"/><Relationship Id="rId14" Type="http://schemas.openxmlformats.org/officeDocument/2006/relationships/customXml" Target="../ink/ink304.xml"/><Relationship Id="rId22" Type="http://schemas.openxmlformats.org/officeDocument/2006/relationships/customXml" Target="../ink/ink308.xml"/><Relationship Id="rId27" Type="http://schemas.openxmlformats.org/officeDocument/2006/relationships/image" Target="../media/image315.png"/><Relationship Id="rId30" Type="http://schemas.openxmlformats.org/officeDocument/2006/relationships/customXml" Target="../ink/ink312.xml"/><Relationship Id="rId35" Type="http://schemas.openxmlformats.org/officeDocument/2006/relationships/image" Target="../media/image319.png"/><Relationship Id="rId8" Type="http://schemas.openxmlformats.org/officeDocument/2006/relationships/customXml" Target="../ink/ink301.xml"/><Relationship Id="rId3" Type="http://schemas.openxmlformats.org/officeDocument/2006/relationships/image" Target="../media/image3.png"/><Relationship Id="rId12" Type="http://schemas.openxmlformats.org/officeDocument/2006/relationships/customXml" Target="../ink/ink303.xml"/><Relationship Id="rId17" Type="http://schemas.openxmlformats.org/officeDocument/2006/relationships/image" Target="../media/image310.png"/><Relationship Id="rId25" Type="http://schemas.openxmlformats.org/officeDocument/2006/relationships/image" Target="../media/image314.png"/><Relationship Id="rId33" Type="http://schemas.openxmlformats.org/officeDocument/2006/relationships/image" Target="../media/image318.png"/><Relationship Id="rId38" Type="http://schemas.openxmlformats.org/officeDocument/2006/relationships/customXml" Target="../ink/ink3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62.png"/><Relationship Id="rId21" Type="http://schemas.openxmlformats.org/officeDocument/2006/relationships/image" Target="../media/image14.png"/><Relationship Id="rId42" Type="http://schemas.openxmlformats.org/officeDocument/2006/relationships/customXml" Target="../ink/ink20.xml"/><Relationship Id="rId63" Type="http://schemas.openxmlformats.org/officeDocument/2006/relationships/image" Target="../media/image35.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3.png"/><Relationship Id="rId107" Type="http://schemas.openxmlformats.org/officeDocument/2006/relationships/image" Target="../media/image57.png"/><Relationship Id="rId11" Type="http://schemas.openxmlformats.org/officeDocument/2006/relationships/image" Target="../media/image9.png"/><Relationship Id="rId32" Type="http://schemas.openxmlformats.org/officeDocument/2006/relationships/customXml" Target="../ink/ink15.xml"/><Relationship Id="rId53" Type="http://schemas.openxmlformats.org/officeDocument/2006/relationships/image" Target="../media/image30.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8.png"/><Relationship Id="rId5" Type="http://schemas.openxmlformats.org/officeDocument/2006/relationships/image" Target="../media/image6.png"/><Relationship Id="rId95" Type="http://schemas.openxmlformats.org/officeDocument/2006/relationships/image" Target="../media/image51.png"/><Relationship Id="rId22" Type="http://schemas.openxmlformats.org/officeDocument/2006/relationships/customXml" Target="../ink/ink10.xml"/><Relationship Id="rId43" Type="http://schemas.openxmlformats.org/officeDocument/2006/relationships/image" Target="../media/image25.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3.png"/><Relationship Id="rId80" Type="http://schemas.openxmlformats.org/officeDocument/2006/relationships/customXml" Target="../ink/ink39.xml"/><Relationship Id="rId85" Type="http://schemas.openxmlformats.org/officeDocument/2006/relationships/image" Target="../media/image46.png"/><Relationship Id="rId150" Type="http://schemas.openxmlformats.org/officeDocument/2006/relationships/customXml" Target="../ink/ink74.xml"/><Relationship Id="rId155" Type="http://schemas.openxmlformats.org/officeDocument/2006/relationships/image" Target="../media/image81.png"/><Relationship Id="rId12" Type="http://schemas.openxmlformats.org/officeDocument/2006/relationships/customXml" Target="../ink/ink5.xml"/><Relationship Id="rId17"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8.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41.png"/><Relationship Id="rId91" Type="http://schemas.openxmlformats.org/officeDocument/2006/relationships/image" Target="../media/image49.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5.png"/><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 Id="rId119" Type="http://schemas.openxmlformats.org/officeDocument/2006/relationships/image" Target="../media/image63.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6.png"/><Relationship Id="rId81" Type="http://schemas.openxmlformats.org/officeDocument/2006/relationships/image" Target="../media/image44.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71.png"/><Relationship Id="rId151" Type="http://schemas.openxmlformats.org/officeDocument/2006/relationships/image" Target="../media/image79.png"/><Relationship Id="rId156" Type="http://schemas.openxmlformats.org/officeDocument/2006/relationships/customXml" Target="../ink/ink77.xml"/><Relationship Id="rId13" Type="http://schemas.openxmlformats.org/officeDocument/2006/relationships/image" Target="../media/image10.png"/><Relationship Id="rId18" Type="http://schemas.openxmlformats.org/officeDocument/2006/relationships/customXml" Target="../ink/ink8.xml"/><Relationship Id="rId39" Type="http://schemas.openxmlformats.org/officeDocument/2006/relationships/image" Target="../media/image23.png"/><Relationship Id="rId109" Type="http://schemas.openxmlformats.org/officeDocument/2006/relationships/image" Target="../media/image58.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6.png"/><Relationship Id="rId141" Type="http://schemas.openxmlformats.org/officeDocument/2006/relationships/image" Target="../media/image74.png"/><Relationship Id="rId146" Type="http://schemas.openxmlformats.org/officeDocument/2006/relationships/customXml" Target="../ink/ink72.xml"/><Relationship Id="rId7" Type="http://schemas.openxmlformats.org/officeDocument/2006/relationships/image" Target="../media/image7.png"/><Relationship Id="rId71" Type="http://schemas.openxmlformats.org/officeDocument/2006/relationships/image" Target="../media/image39.png"/><Relationship Id="rId92" Type="http://schemas.openxmlformats.org/officeDocument/2006/relationships/customXml" Target="../ink/ink45.xml"/><Relationship Id="rId2" Type="http://schemas.openxmlformats.org/officeDocument/2006/relationships/notesSlide" Target="../notesSlides/notesSlide4.xml"/><Relationship Id="rId29" Type="http://schemas.openxmlformats.org/officeDocument/2006/relationships/image" Target="../media/image18.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110" Type="http://schemas.openxmlformats.org/officeDocument/2006/relationships/customXml" Target="../ink/ink54.xml"/><Relationship Id="rId115" Type="http://schemas.openxmlformats.org/officeDocument/2006/relationships/image" Target="../media/image61.png"/><Relationship Id="rId131" Type="http://schemas.openxmlformats.org/officeDocument/2006/relationships/image" Target="../media/image69.png"/><Relationship Id="rId136" Type="http://schemas.openxmlformats.org/officeDocument/2006/relationships/customXml" Target="../ink/ink67.xml"/><Relationship Id="rId157" Type="http://schemas.openxmlformats.org/officeDocument/2006/relationships/image" Target="../media/image82.png"/><Relationship Id="rId61" Type="http://schemas.openxmlformats.org/officeDocument/2006/relationships/image" Target="../media/image34.png"/><Relationship Id="rId82" Type="http://schemas.openxmlformats.org/officeDocument/2006/relationships/customXml" Target="../ink/ink40.xml"/><Relationship Id="rId152" Type="http://schemas.openxmlformats.org/officeDocument/2006/relationships/customXml" Target="../ink/ink75.xml"/><Relationship Id="rId19" Type="http://schemas.openxmlformats.org/officeDocument/2006/relationships/image" Target="../media/image13.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105" Type="http://schemas.openxmlformats.org/officeDocument/2006/relationships/image" Target="../media/image56.png"/><Relationship Id="rId126" Type="http://schemas.openxmlformats.org/officeDocument/2006/relationships/customXml" Target="../ink/ink62.xml"/><Relationship Id="rId147" Type="http://schemas.openxmlformats.org/officeDocument/2006/relationships/image" Target="../media/image77.png"/><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3" Type="http://schemas.openxmlformats.org/officeDocument/2006/relationships/image" Target="../media/image3.png"/><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116" Type="http://schemas.openxmlformats.org/officeDocument/2006/relationships/customXml" Target="../ink/ink57.xml"/><Relationship Id="rId137" Type="http://schemas.openxmlformats.org/officeDocument/2006/relationships/image" Target="../media/image72.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3" Type="http://schemas.openxmlformats.org/officeDocument/2006/relationships/image" Target="../media/image80.png"/><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106" Type="http://schemas.openxmlformats.org/officeDocument/2006/relationships/customXml" Target="../ink/ink52.xml"/><Relationship Id="rId127" Type="http://schemas.openxmlformats.org/officeDocument/2006/relationships/image" Target="../media/image67.png"/><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43" Type="http://schemas.openxmlformats.org/officeDocument/2006/relationships/image" Target="../media/image75.png"/><Relationship Id="rId148" Type="http://schemas.openxmlformats.org/officeDocument/2006/relationships/customXml" Target="../ink/ink73.xml"/><Relationship Id="rId4" Type="http://schemas.openxmlformats.org/officeDocument/2006/relationships/customXml" Target="../ink/ink1.xml"/><Relationship Id="rId9" Type="http://schemas.openxmlformats.org/officeDocument/2006/relationships/image" Target="../media/image8.png"/><Relationship Id="rId26" Type="http://schemas.openxmlformats.org/officeDocument/2006/relationships/customXml" Target="../ink/ink12.xml"/><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54" Type="http://schemas.openxmlformats.org/officeDocument/2006/relationships/customXml" Target="../ink/ink76.xml"/><Relationship Id="rId16" Type="http://schemas.openxmlformats.org/officeDocument/2006/relationships/customXml" Target="../ink/ink7.xml"/><Relationship Id="rId37" Type="http://schemas.openxmlformats.org/officeDocument/2006/relationships/image" Target="../media/image22.png"/><Relationship Id="rId58" Type="http://schemas.openxmlformats.org/officeDocument/2006/relationships/customXml" Target="../ink/ink28.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44" Type="http://schemas.openxmlformats.org/officeDocument/2006/relationships/customXml" Target="../ink/ink71.xml"/><Relationship Id="rId90" Type="http://schemas.openxmlformats.org/officeDocument/2006/relationships/customXml" Target="../ink/ink44.xml"/><Relationship Id="rId27" Type="http://schemas.openxmlformats.org/officeDocument/2006/relationships/image" Target="../media/image17.png"/><Relationship Id="rId48" Type="http://schemas.openxmlformats.org/officeDocument/2006/relationships/customXml" Target="../ink/ink23.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6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140.png"/><Relationship Id="rId21" Type="http://schemas.openxmlformats.org/officeDocument/2006/relationships/image" Target="../media/image92.png"/><Relationship Id="rId42" Type="http://schemas.openxmlformats.org/officeDocument/2006/relationships/customXml" Target="../ink/ink98.xml"/><Relationship Id="rId63" Type="http://schemas.openxmlformats.org/officeDocument/2006/relationships/image" Target="../media/image113.png"/><Relationship Id="rId84" Type="http://schemas.openxmlformats.org/officeDocument/2006/relationships/customXml" Target="../ink/ink119.xml"/><Relationship Id="rId138" Type="http://schemas.openxmlformats.org/officeDocument/2006/relationships/customXml" Target="../ink/ink146.xml"/><Relationship Id="rId159" Type="http://schemas.openxmlformats.org/officeDocument/2006/relationships/image" Target="../media/image161.png"/><Relationship Id="rId170" Type="http://schemas.openxmlformats.org/officeDocument/2006/relationships/customXml" Target="../ink/ink162.xml"/><Relationship Id="rId191" Type="http://schemas.openxmlformats.org/officeDocument/2006/relationships/image" Target="../media/image177.png"/><Relationship Id="rId205" Type="http://schemas.openxmlformats.org/officeDocument/2006/relationships/image" Target="../media/image184.png"/><Relationship Id="rId107" Type="http://schemas.openxmlformats.org/officeDocument/2006/relationships/image" Target="../media/image135.png"/><Relationship Id="rId11" Type="http://schemas.openxmlformats.org/officeDocument/2006/relationships/image" Target="../media/image87.png"/><Relationship Id="rId32" Type="http://schemas.openxmlformats.org/officeDocument/2006/relationships/customXml" Target="../ink/ink93.xml"/><Relationship Id="rId53" Type="http://schemas.openxmlformats.org/officeDocument/2006/relationships/image" Target="../media/image108.png"/><Relationship Id="rId74" Type="http://schemas.openxmlformats.org/officeDocument/2006/relationships/customXml" Target="../ink/ink114.xml"/><Relationship Id="rId128" Type="http://schemas.openxmlformats.org/officeDocument/2006/relationships/customXml" Target="../ink/ink141.xml"/><Relationship Id="rId149" Type="http://schemas.openxmlformats.org/officeDocument/2006/relationships/image" Target="../media/image156.png"/><Relationship Id="rId5" Type="http://schemas.openxmlformats.org/officeDocument/2006/relationships/image" Target="../media/image84.png"/><Relationship Id="rId95" Type="http://schemas.openxmlformats.org/officeDocument/2006/relationships/image" Target="../media/image129.png"/><Relationship Id="rId160" Type="http://schemas.openxmlformats.org/officeDocument/2006/relationships/customXml" Target="../ink/ink157.xml"/><Relationship Id="rId181" Type="http://schemas.openxmlformats.org/officeDocument/2006/relationships/image" Target="../media/image172.png"/><Relationship Id="rId216" Type="http://schemas.openxmlformats.org/officeDocument/2006/relationships/customXml" Target="../ink/ink185.xml"/><Relationship Id="rId22" Type="http://schemas.openxmlformats.org/officeDocument/2006/relationships/customXml" Target="../ink/ink88.xml"/><Relationship Id="rId43" Type="http://schemas.openxmlformats.org/officeDocument/2006/relationships/image" Target="../media/image103.png"/><Relationship Id="rId64" Type="http://schemas.openxmlformats.org/officeDocument/2006/relationships/customXml" Target="../ink/ink109.xml"/><Relationship Id="rId118" Type="http://schemas.openxmlformats.org/officeDocument/2006/relationships/customXml" Target="../ink/ink136.xml"/><Relationship Id="rId139" Type="http://schemas.openxmlformats.org/officeDocument/2006/relationships/image" Target="../media/image151.png"/><Relationship Id="rId85" Type="http://schemas.openxmlformats.org/officeDocument/2006/relationships/image" Target="../media/image124.png"/><Relationship Id="rId150" Type="http://schemas.openxmlformats.org/officeDocument/2006/relationships/customXml" Target="../ink/ink152.xml"/><Relationship Id="rId171" Type="http://schemas.openxmlformats.org/officeDocument/2006/relationships/image" Target="../media/image167.png"/><Relationship Id="rId192" Type="http://schemas.openxmlformats.org/officeDocument/2006/relationships/customXml" Target="../ink/ink173.xml"/><Relationship Id="rId206" Type="http://schemas.openxmlformats.org/officeDocument/2006/relationships/customXml" Target="../ink/ink180.xml"/><Relationship Id="rId12" Type="http://schemas.openxmlformats.org/officeDocument/2006/relationships/customXml" Target="../ink/ink83.xml"/><Relationship Id="rId33" Type="http://schemas.openxmlformats.org/officeDocument/2006/relationships/image" Target="../media/image98.png"/><Relationship Id="rId108" Type="http://schemas.openxmlformats.org/officeDocument/2006/relationships/customXml" Target="../ink/ink131.xml"/><Relationship Id="rId129" Type="http://schemas.openxmlformats.org/officeDocument/2006/relationships/image" Target="../media/image146.png"/><Relationship Id="rId54" Type="http://schemas.openxmlformats.org/officeDocument/2006/relationships/customXml" Target="../ink/ink104.xml"/><Relationship Id="rId75" Type="http://schemas.openxmlformats.org/officeDocument/2006/relationships/image" Target="../media/image119.png"/><Relationship Id="rId96" Type="http://schemas.openxmlformats.org/officeDocument/2006/relationships/customXml" Target="../ink/ink125.xml"/><Relationship Id="rId140" Type="http://schemas.openxmlformats.org/officeDocument/2006/relationships/customXml" Target="../ink/ink147.xml"/><Relationship Id="rId161" Type="http://schemas.openxmlformats.org/officeDocument/2006/relationships/image" Target="../media/image162.png"/><Relationship Id="rId182" Type="http://schemas.openxmlformats.org/officeDocument/2006/relationships/customXml" Target="../ink/ink168.xml"/><Relationship Id="rId217" Type="http://schemas.openxmlformats.org/officeDocument/2006/relationships/image" Target="../media/image190.png"/><Relationship Id="rId6" Type="http://schemas.openxmlformats.org/officeDocument/2006/relationships/customXml" Target="../ink/ink80.xml"/><Relationship Id="rId23" Type="http://schemas.openxmlformats.org/officeDocument/2006/relationships/image" Target="../media/image93.png"/><Relationship Id="rId119" Type="http://schemas.openxmlformats.org/officeDocument/2006/relationships/image" Target="../media/image141.png"/><Relationship Id="rId44" Type="http://schemas.openxmlformats.org/officeDocument/2006/relationships/customXml" Target="../ink/ink99.xml"/><Relationship Id="rId65" Type="http://schemas.openxmlformats.org/officeDocument/2006/relationships/image" Target="../media/image114.png"/><Relationship Id="rId86" Type="http://schemas.openxmlformats.org/officeDocument/2006/relationships/customXml" Target="../ink/ink120.xml"/><Relationship Id="rId130" Type="http://schemas.openxmlformats.org/officeDocument/2006/relationships/customXml" Target="../ink/ink142.xml"/><Relationship Id="rId151" Type="http://schemas.openxmlformats.org/officeDocument/2006/relationships/image" Target="../media/image157.png"/><Relationship Id="rId172" Type="http://schemas.openxmlformats.org/officeDocument/2006/relationships/customXml" Target="../ink/ink163.xml"/><Relationship Id="rId193" Type="http://schemas.openxmlformats.org/officeDocument/2006/relationships/image" Target="../media/image178.png"/><Relationship Id="rId207" Type="http://schemas.openxmlformats.org/officeDocument/2006/relationships/image" Target="../media/image185.png"/><Relationship Id="rId13" Type="http://schemas.openxmlformats.org/officeDocument/2006/relationships/image" Target="../media/image88.png"/><Relationship Id="rId109" Type="http://schemas.openxmlformats.org/officeDocument/2006/relationships/image" Target="../media/image136.png"/><Relationship Id="rId34" Type="http://schemas.openxmlformats.org/officeDocument/2006/relationships/customXml" Target="../ink/ink94.xml"/><Relationship Id="rId55" Type="http://schemas.openxmlformats.org/officeDocument/2006/relationships/image" Target="../media/image109.png"/><Relationship Id="rId76" Type="http://schemas.openxmlformats.org/officeDocument/2006/relationships/customXml" Target="../ink/ink115.xml"/><Relationship Id="rId97" Type="http://schemas.openxmlformats.org/officeDocument/2006/relationships/image" Target="../media/image130.png"/><Relationship Id="rId120" Type="http://schemas.openxmlformats.org/officeDocument/2006/relationships/customXml" Target="../ink/ink137.xml"/><Relationship Id="rId141" Type="http://schemas.openxmlformats.org/officeDocument/2006/relationships/image" Target="../media/image152.png"/><Relationship Id="rId7" Type="http://schemas.openxmlformats.org/officeDocument/2006/relationships/image" Target="../media/image85.png"/><Relationship Id="rId162" Type="http://schemas.openxmlformats.org/officeDocument/2006/relationships/customXml" Target="../ink/ink158.xml"/><Relationship Id="rId183" Type="http://schemas.openxmlformats.org/officeDocument/2006/relationships/image" Target="../media/image173.png"/><Relationship Id="rId24" Type="http://schemas.openxmlformats.org/officeDocument/2006/relationships/customXml" Target="../ink/ink89.xml"/><Relationship Id="rId45" Type="http://schemas.openxmlformats.org/officeDocument/2006/relationships/image" Target="../media/image104.png"/><Relationship Id="rId66" Type="http://schemas.openxmlformats.org/officeDocument/2006/relationships/customXml" Target="../ink/ink110.xml"/><Relationship Id="rId87" Type="http://schemas.openxmlformats.org/officeDocument/2006/relationships/image" Target="../media/image125.png"/><Relationship Id="rId110" Type="http://schemas.openxmlformats.org/officeDocument/2006/relationships/customXml" Target="../ink/ink132.xml"/><Relationship Id="rId131" Type="http://schemas.openxmlformats.org/officeDocument/2006/relationships/image" Target="../media/image147.png"/><Relationship Id="rId152" Type="http://schemas.openxmlformats.org/officeDocument/2006/relationships/customXml" Target="../ink/ink153.xml"/><Relationship Id="rId173" Type="http://schemas.openxmlformats.org/officeDocument/2006/relationships/image" Target="../media/image168.png"/><Relationship Id="rId194" Type="http://schemas.openxmlformats.org/officeDocument/2006/relationships/customXml" Target="../ink/ink174.xml"/><Relationship Id="rId208" Type="http://schemas.openxmlformats.org/officeDocument/2006/relationships/customXml" Target="../ink/ink181.xml"/><Relationship Id="rId14" Type="http://schemas.openxmlformats.org/officeDocument/2006/relationships/customXml" Target="../ink/ink84.xml"/><Relationship Id="rId30" Type="http://schemas.openxmlformats.org/officeDocument/2006/relationships/customXml" Target="../ink/ink92.xml"/><Relationship Id="rId35" Type="http://schemas.openxmlformats.org/officeDocument/2006/relationships/image" Target="../media/image99.png"/><Relationship Id="rId56" Type="http://schemas.openxmlformats.org/officeDocument/2006/relationships/customXml" Target="../ink/ink105.xml"/><Relationship Id="rId77" Type="http://schemas.openxmlformats.org/officeDocument/2006/relationships/image" Target="../media/image120.png"/><Relationship Id="rId100" Type="http://schemas.openxmlformats.org/officeDocument/2006/relationships/customXml" Target="../ink/ink127.xml"/><Relationship Id="rId105" Type="http://schemas.openxmlformats.org/officeDocument/2006/relationships/image" Target="../media/image134.png"/><Relationship Id="rId126" Type="http://schemas.openxmlformats.org/officeDocument/2006/relationships/customXml" Target="../ink/ink140.xml"/><Relationship Id="rId147" Type="http://schemas.openxmlformats.org/officeDocument/2006/relationships/image" Target="../media/image155.png"/><Relationship Id="rId168" Type="http://schemas.openxmlformats.org/officeDocument/2006/relationships/customXml" Target="../ink/ink161.xml"/><Relationship Id="rId8" Type="http://schemas.openxmlformats.org/officeDocument/2006/relationships/customXml" Target="../ink/ink81.xml"/><Relationship Id="rId51" Type="http://schemas.openxmlformats.org/officeDocument/2006/relationships/image" Target="../media/image107.png"/><Relationship Id="rId72" Type="http://schemas.openxmlformats.org/officeDocument/2006/relationships/customXml" Target="../ink/ink113.xml"/><Relationship Id="rId93" Type="http://schemas.openxmlformats.org/officeDocument/2006/relationships/image" Target="../media/image128.png"/><Relationship Id="rId98" Type="http://schemas.openxmlformats.org/officeDocument/2006/relationships/customXml" Target="../ink/ink126.xml"/><Relationship Id="rId121" Type="http://schemas.openxmlformats.org/officeDocument/2006/relationships/image" Target="../media/image142.png"/><Relationship Id="rId142" Type="http://schemas.openxmlformats.org/officeDocument/2006/relationships/customXml" Target="../ink/ink148.xml"/><Relationship Id="rId163" Type="http://schemas.openxmlformats.org/officeDocument/2006/relationships/image" Target="../media/image163.png"/><Relationship Id="rId184" Type="http://schemas.openxmlformats.org/officeDocument/2006/relationships/customXml" Target="../ink/ink169.xml"/><Relationship Id="rId189" Type="http://schemas.openxmlformats.org/officeDocument/2006/relationships/image" Target="../media/image176.png"/><Relationship Id="rId3" Type="http://schemas.openxmlformats.org/officeDocument/2006/relationships/image" Target="../media/image3.png"/><Relationship Id="rId214" Type="http://schemas.openxmlformats.org/officeDocument/2006/relationships/customXml" Target="../ink/ink184.xml"/><Relationship Id="rId25" Type="http://schemas.openxmlformats.org/officeDocument/2006/relationships/image" Target="../media/image94.png"/><Relationship Id="rId46" Type="http://schemas.openxmlformats.org/officeDocument/2006/relationships/customXml" Target="../ink/ink100.xml"/><Relationship Id="rId67" Type="http://schemas.openxmlformats.org/officeDocument/2006/relationships/image" Target="../media/image115.png"/><Relationship Id="rId116" Type="http://schemas.openxmlformats.org/officeDocument/2006/relationships/customXml" Target="../ink/ink135.xml"/><Relationship Id="rId137" Type="http://schemas.openxmlformats.org/officeDocument/2006/relationships/image" Target="../media/image150.png"/><Relationship Id="rId158" Type="http://schemas.openxmlformats.org/officeDocument/2006/relationships/customXml" Target="../ink/ink156.xml"/><Relationship Id="rId20" Type="http://schemas.openxmlformats.org/officeDocument/2006/relationships/customXml" Target="../ink/ink87.xml"/><Relationship Id="rId41" Type="http://schemas.openxmlformats.org/officeDocument/2006/relationships/image" Target="../media/image102.png"/><Relationship Id="rId62" Type="http://schemas.openxmlformats.org/officeDocument/2006/relationships/customXml" Target="../ink/ink108.xml"/><Relationship Id="rId83" Type="http://schemas.openxmlformats.org/officeDocument/2006/relationships/image" Target="../media/image123.png"/><Relationship Id="rId88" Type="http://schemas.openxmlformats.org/officeDocument/2006/relationships/customXml" Target="../ink/ink121.xml"/><Relationship Id="rId111" Type="http://schemas.openxmlformats.org/officeDocument/2006/relationships/image" Target="../media/image137.png"/><Relationship Id="rId132" Type="http://schemas.openxmlformats.org/officeDocument/2006/relationships/customXml" Target="../ink/ink143.xml"/><Relationship Id="rId153" Type="http://schemas.openxmlformats.org/officeDocument/2006/relationships/image" Target="../media/image158.png"/><Relationship Id="rId174" Type="http://schemas.openxmlformats.org/officeDocument/2006/relationships/customXml" Target="../ink/ink164.xml"/><Relationship Id="rId179" Type="http://schemas.openxmlformats.org/officeDocument/2006/relationships/image" Target="../media/image171.png"/><Relationship Id="rId195" Type="http://schemas.openxmlformats.org/officeDocument/2006/relationships/image" Target="../media/image179.png"/><Relationship Id="rId209" Type="http://schemas.openxmlformats.org/officeDocument/2006/relationships/image" Target="../media/image186.png"/><Relationship Id="rId190" Type="http://schemas.openxmlformats.org/officeDocument/2006/relationships/customXml" Target="../ink/ink172.xml"/><Relationship Id="rId204" Type="http://schemas.openxmlformats.org/officeDocument/2006/relationships/customXml" Target="../ink/ink179.xml"/><Relationship Id="rId15" Type="http://schemas.openxmlformats.org/officeDocument/2006/relationships/image" Target="../media/image89.png"/><Relationship Id="rId36" Type="http://schemas.openxmlformats.org/officeDocument/2006/relationships/customXml" Target="../ink/ink95.xml"/><Relationship Id="rId57" Type="http://schemas.openxmlformats.org/officeDocument/2006/relationships/image" Target="../media/image110.png"/><Relationship Id="rId106" Type="http://schemas.openxmlformats.org/officeDocument/2006/relationships/customXml" Target="../ink/ink130.xml"/><Relationship Id="rId127" Type="http://schemas.openxmlformats.org/officeDocument/2006/relationships/image" Target="../media/image145.png"/><Relationship Id="rId10" Type="http://schemas.openxmlformats.org/officeDocument/2006/relationships/customXml" Target="../ink/ink82.xml"/><Relationship Id="rId31" Type="http://schemas.openxmlformats.org/officeDocument/2006/relationships/image" Target="../media/image97.png"/><Relationship Id="rId52" Type="http://schemas.openxmlformats.org/officeDocument/2006/relationships/customXml" Target="../ink/ink103.xml"/><Relationship Id="rId73" Type="http://schemas.openxmlformats.org/officeDocument/2006/relationships/image" Target="../media/image118.png"/><Relationship Id="rId78" Type="http://schemas.openxmlformats.org/officeDocument/2006/relationships/customXml" Target="../ink/ink116.xml"/><Relationship Id="rId94" Type="http://schemas.openxmlformats.org/officeDocument/2006/relationships/customXml" Target="../ink/ink124.xml"/><Relationship Id="rId99" Type="http://schemas.openxmlformats.org/officeDocument/2006/relationships/image" Target="../media/image131.png"/><Relationship Id="rId101" Type="http://schemas.openxmlformats.org/officeDocument/2006/relationships/image" Target="../media/image132.png"/><Relationship Id="rId122" Type="http://schemas.openxmlformats.org/officeDocument/2006/relationships/customXml" Target="../ink/ink138.xml"/><Relationship Id="rId143" Type="http://schemas.openxmlformats.org/officeDocument/2006/relationships/image" Target="../media/image153.png"/><Relationship Id="rId148" Type="http://schemas.openxmlformats.org/officeDocument/2006/relationships/customXml" Target="../ink/ink151.xml"/><Relationship Id="rId164" Type="http://schemas.openxmlformats.org/officeDocument/2006/relationships/customXml" Target="../ink/ink159.xml"/><Relationship Id="rId169" Type="http://schemas.openxmlformats.org/officeDocument/2006/relationships/image" Target="../media/image166.png"/><Relationship Id="rId185" Type="http://schemas.openxmlformats.org/officeDocument/2006/relationships/image" Target="../media/image174.png"/><Relationship Id="rId4" Type="http://schemas.openxmlformats.org/officeDocument/2006/relationships/customXml" Target="../ink/ink79.xml"/><Relationship Id="rId9" Type="http://schemas.openxmlformats.org/officeDocument/2006/relationships/image" Target="../media/image86.png"/><Relationship Id="rId180" Type="http://schemas.openxmlformats.org/officeDocument/2006/relationships/customXml" Target="../ink/ink167.xml"/><Relationship Id="rId210" Type="http://schemas.openxmlformats.org/officeDocument/2006/relationships/customXml" Target="../ink/ink182.xml"/><Relationship Id="rId215" Type="http://schemas.openxmlformats.org/officeDocument/2006/relationships/image" Target="../media/image189.png"/><Relationship Id="rId26" Type="http://schemas.openxmlformats.org/officeDocument/2006/relationships/customXml" Target="../ink/ink90.xml"/><Relationship Id="rId47" Type="http://schemas.openxmlformats.org/officeDocument/2006/relationships/image" Target="../media/image105.png"/><Relationship Id="rId68" Type="http://schemas.openxmlformats.org/officeDocument/2006/relationships/customXml" Target="../ink/ink111.xml"/><Relationship Id="rId89" Type="http://schemas.openxmlformats.org/officeDocument/2006/relationships/image" Target="../media/image126.png"/><Relationship Id="rId112" Type="http://schemas.openxmlformats.org/officeDocument/2006/relationships/customXml" Target="../ink/ink133.xml"/><Relationship Id="rId133" Type="http://schemas.openxmlformats.org/officeDocument/2006/relationships/image" Target="../media/image148.png"/><Relationship Id="rId154" Type="http://schemas.openxmlformats.org/officeDocument/2006/relationships/customXml" Target="../ink/ink154.xml"/><Relationship Id="rId175" Type="http://schemas.openxmlformats.org/officeDocument/2006/relationships/image" Target="../media/image169.png"/><Relationship Id="rId196" Type="http://schemas.openxmlformats.org/officeDocument/2006/relationships/customXml" Target="../ink/ink175.xml"/><Relationship Id="rId200" Type="http://schemas.openxmlformats.org/officeDocument/2006/relationships/customXml" Target="../ink/ink177.xml"/><Relationship Id="rId16" Type="http://schemas.openxmlformats.org/officeDocument/2006/relationships/customXml" Target="../ink/ink85.xml"/><Relationship Id="rId37" Type="http://schemas.openxmlformats.org/officeDocument/2006/relationships/image" Target="../media/image100.png"/><Relationship Id="rId58" Type="http://schemas.openxmlformats.org/officeDocument/2006/relationships/customXml" Target="../ink/ink106.xml"/><Relationship Id="rId79" Type="http://schemas.openxmlformats.org/officeDocument/2006/relationships/image" Target="../media/image121.png"/><Relationship Id="rId102" Type="http://schemas.openxmlformats.org/officeDocument/2006/relationships/customXml" Target="../ink/ink128.xml"/><Relationship Id="rId123" Type="http://schemas.openxmlformats.org/officeDocument/2006/relationships/image" Target="../media/image143.png"/><Relationship Id="rId144" Type="http://schemas.openxmlformats.org/officeDocument/2006/relationships/customXml" Target="../ink/ink149.xml"/><Relationship Id="rId90" Type="http://schemas.openxmlformats.org/officeDocument/2006/relationships/customXml" Target="../ink/ink122.xml"/><Relationship Id="rId165" Type="http://schemas.openxmlformats.org/officeDocument/2006/relationships/image" Target="../media/image164.png"/><Relationship Id="rId186" Type="http://schemas.openxmlformats.org/officeDocument/2006/relationships/customXml" Target="../ink/ink170.xml"/><Relationship Id="rId211" Type="http://schemas.openxmlformats.org/officeDocument/2006/relationships/image" Target="../media/image187.png"/><Relationship Id="rId27" Type="http://schemas.openxmlformats.org/officeDocument/2006/relationships/image" Target="../media/image95.png"/><Relationship Id="rId48" Type="http://schemas.openxmlformats.org/officeDocument/2006/relationships/customXml" Target="../ink/ink101.xml"/><Relationship Id="rId69" Type="http://schemas.openxmlformats.org/officeDocument/2006/relationships/image" Target="../media/image116.png"/><Relationship Id="rId113" Type="http://schemas.openxmlformats.org/officeDocument/2006/relationships/image" Target="../media/image138.png"/><Relationship Id="rId134" Type="http://schemas.openxmlformats.org/officeDocument/2006/relationships/customXml" Target="../ink/ink144.xml"/><Relationship Id="rId80" Type="http://schemas.openxmlformats.org/officeDocument/2006/relationships/customXml" Target="../ink/ink117.xml"/><Relationship Id="rId155" Type="http://schemas.openxmlformats.org/officeDocument/2006/relationships/image" Target="../media/image159.png"/><Relationship Id="rId176" Type="http://schemas.openxmlformats.org/officeDocument/2006/relationships/customXml" Target="../ink/ink165.xml"/><Relationship Id="rId197" Type="http://schemas.openxmlformats.org/officeDocument/2006/relationships/image" Target="../media/image180.png"/><Relationship Id="rId201" Type="http://schemas.openxmlformats.org/officeDocument/2006/relationships/image" Target="../media/image182.png"/><Relationship Id="rId17" Type="http://schemas.openxmlformats.org/officeDocument/2006/relationships/image" Target="../media/image90.png"/><Relationship Id="rId38" Type="http://schemas.openxmlformats.org/officeDocument/2006/relationships/customXml" Target="../ink/ink96.xml"/><Relationship Id="rId59" Type="http://schemas.openxmlformats.org/officeDocument/2006/relationships/image" Target="../media/image111.png"/><Relationship Id="rId103" Type="http://schemas.openxmlformats.org/officeDocument/2006/relationships/image" Target="../media/image133.png"/><Relationship Id="rId124" Type="http://schemas.openxmlformats.org/officeDocument/2006/relationships/customXml" Target="../ink/ink139.xml"/><Relationship Id="rId70" Type="http://schemas.openxmlformats.org/officeDocument/2006/relationships/customXml" Target="../ink/ink112.xml"/><Relationship Id="rId91" Type="http://schemas.openxmlformats.org/officeDocument/2006/relationships/image" Target="../media/image127.png"/><Relationship Id="rId145" Type="http://schemas.openxmlformats.org/officeDocument/2006/relationships/image" Target="../media/image154.png"/><Relationship Id="rId166" Type="http://schemas.openxmlformats.org/officeDocument/2006/relationships/customXml" Target="../ink/ink160.xml"/><Relationship Id="rId187" Type="http://schemas.openxmlformats.org/officeDocument/2006/relationships/image" Target="../media/image175.png"/><Relationship Id="rId1" Type="http://schemas.openxmlformats.org/officeDocument/2006/relationships/slideLayout" Target="../slideLayouts/slideLayout1.xml"/><Relationship Id="rId212" Type="http://schemas.openxmlformats.org/officeDocument/2006/relationships/customXml" Target="../ink/ink183.xml"/><Relationship Id="rId28" Type="http://schemas.openxmlformats.org/officeDocument/2006/relationships/customXml" Target="../ink/ink91.xml"/><Relationship Id="rId49" Type="http://schemas.openxmlformats.org/officeDocument/2006/relationships/image" Target="../media/image106.png"/><Relationship Id="rId114" Type="http://schemas.openxmlformats.org/officeDocument/2006/relationships/customXml" Target="../ink/ink134.xml"/><Relationship Id="rId60" Type="http://schemas.openxmlformats.org/officeDocument/2006/relationships/customXml" Target="../ink/ink107.xml"/><Relationship Id="rId81" Type="http://schemas.openxmlformats.org/officeDocument/2006/relationships/image" Target="../media/image122.png"/><Relationship Id="rId135" Type="http://schemas.openxmlformats.org/officeDocument/2006/relationships/image" Target="../media/image149.png"/><Relationship Id="rId156" Type="http://schemas.openxmlformats.org/officeDocument/2006/relationships/customXml" Target="../ink/ink155.xml"/><Relationship Id="rId177" Type="http://schemas.openxmlformats.org/officeDocument/2006/relationships/image" Target="../media/image170.png"/><Relationship Id="rId198" Type="http://schemas.openxmlformats.org/officeDocument/2006/relationships/customXml" Target="../ink/ink176.xml"/><Relationship Id="rId202" Type="http://schemas.openxmlformats.org/officeDocument/2006/relationships/customXml" Target="../ink/ink178.xml"/><Relationship Id="rId18" Type="http://schemas.openxmlformats.org/officeDocument/2006/relationships/customXml" Target="../ink/ink86.xml"/><Relationship Id="rId39" Type="http://schemas.openxmlformats.org/officeDocument/2006/relationships/image" Target="../media/image101.png"/><Relationship Id="rId50" Type="http://schemas.openxmlformats.org/officeDocument/2006/relationships/customXml" Target="../ink/ink102.xml"/><Relationship Id="rId104" Type="http://schemas.openxmlformats.org/officeDocument/2006/relationships/customXml" Target="../ink/ink129.xml"/><Relationship Id="rId125" Type="http://schemas.openxmlformats.org/officeDocument/2006/relationships/image" Target="../media/image144.png"/><Relationship Id="rId146" Type="http://schemas.openxmlformats.org/officeDocument/2006/relationships/customXml" Target="../ink/ink150.xml"/><Relationship Id="rId167" Type="http://schemas.openxmlformats.org/officeDocument/2006/relationships/image" Target="../media/image165.png"/><Relationship Id="rId188" Type="http://schemas.openxmlformats.org/officeDocument/2006/relationships/customXml" Target="../ink/ink171.xml"/><Relationship Id="rId71" Type="http://schemas.openxmlformats.org/officeDocument/2006/relationships/image" Target="../media/image117.png"/><Relationship Id="rId92" Type="http://schemas.openxmlformats.org/officeDocument/2006/relationships/customXml" Target="../ink/ink123.xml"/><Relationship Id="rId213" Type="http://schemas.openxmlformats.org/officeDocument/2006/relationships/image" Target="../media/image188.png"/><Relationship Id="rId2" Type="http://schemas.openxmlformats.org/officeDocument/2006/relationships/notesSlide" Target="../notesSlides/notesSlide6.xml"/><Relationship Id="rId29" Type="http://schemas.openxmlformats.org/officeDocument/2006/relationships/image" Target="../media/image96.png"/><Relationship Id="rId40" Type="http://schemas.openxmlformats.org/officeDocument/2006/relationships/customXml" Target="../ink/ink97.xml"/><Relationship Id="rId115" Type="http://schemas.openxmlformats.org/officeDocument/2006/relationships/image" Target="../media/image139.png"/><Relationship Id="rId136" Type="http://schemas.openxmlformats.org/officeDocument/2006/relationships/customXml" Target="../ink/ink145.xml"/><Relationship Id="rId157" Type="http://schemas.openxmlformats.org/officeDocument/2006/relationships/image" Target="../media/image160.png"/><Relationship Id="rId178" Type="http://schemas.openxmlformats.org/officeDocument/2006/relationships/customXml" Target="../ink/ink166.xml"/><Relationship Id="rId61" Type="http://schemas.openxmlformats.org/officeDocument/2006/relationships/image" Target="../media/image112.png"/><Relationship Id="rId82" Type="http://schemas.openxmlformats.org/officeDocument/2006/relationships/customXml" Target="../ink/ink118.xml"/><Relationship Id="rId199" Type="http://schemas.openxmlformats.org/officeDocument/2006/relationships/image" Target="../media/image181.png"/><Relationship Id="rId203" Type="http://schemas.openxmlformats.org/officeDocument/2006/relationships/image" Target="../media/image183.png"/><Relationship Id="rId19" Type="http://schemas.openxmlformats.org/officeDocument/2006/relationships/image" Target="../media/image91.png"/></Relationships>
</file>

<file path=ppt/slides/_rels/slide7.xml.rels><?xml version="1.0" encoding="UTF-8" standalone="yes"?>
<Relationships xmlns="http://schemas.openxmlformats.org/package/2006/relationships"><Relationship Id="rId13" Type="http://schemas.openxmlformats.org/officeDocument/2006/relationships/image" Target="../media/image195.png"/><Relationship Id="rId18" Type="http://schemas.openxmlformats.org/officeDocument/2006/relationships/customXml" Target="../ink/ink193.xml"/><Relationship Id="rId26" Type="http://schemas.openxmlformats.org/officeDocument/2006/relationships/customXml" Target="../ink/ink197.xml"/><Relationship Id="rId39" Type="http://schemas.openxmlformats.org/officeDocument/2006/relationships/image" Target="../media/image208.png"/><Relationship Id="rId21" Type="http://schemas.openxmlformats.org/officeDocument/2006/relationships/image" Target="../media/image199.png"/><Relationship Id="rId34" Type="http://schemas.openxmlformats.org/officeDocument/2006/relationships/customXml" Target="../ink/ink201.xml"/><Relationship Id="rId7" Type="http://schemas.openxmlformats.org/officeDocument/2006/relationships/image" Target="../media/image192.png"/><Relationship Id="rId12" Type="http://schemas.openxmlformats.org/officeDocument/2006/relationships/customXml" Target="../ink/ink190.xml"/><Relationship Id="rId17" Type="http://schemas.openxmlformats.org/officeDocument/2006/relationships/image" Target="../media/image197.png"/><Relationship Id="rId25" Type="http://schemas.openxmlformats.org/officeDocument/2006/relationships/image" Target="../media/image201.png"/><Relationship Id="rId33" Type="http://schemas.openxmlformats.org/officeDocument/2006/relationships/image" Target="../media/image205.png"/><Relationship Id="rId38" Type="http://schemas.openxmlformats.org/officeDocument/2006/relationships/customXml" Target="../ink/ink203.xml"/><Relationship Id="rId2" Type="http://schemas.openxmlformats.org/officeDocument/2006/relationships/notesSlide" Target="../notesSlides/notesSlide7.xml"/><Relationship Id="rId16" Type="http://schemas.openxmlformats.org/officeDocument/2006/relationships/customXml" Target="../ink/ink192.xml"/><Relationship Id="rId20" Type="http://schemas.openxmlformats.org/officeDocument/2006/relationships/customXml" Target="../ink/ink194.xml"/><Relationship Id="rId29" Type="http://schemas.openxmlformats.org/officeDocument/2006/relationships/image" Target="../media/image203.png"/><Relationship Id="rId1" Type="http://schemas.openxmlformats.org/officeDocument/2006/relationships/slideLayout" Target="../slideLayouts/slideLayout1.xml"/><Relationship Id="rId6" Type="http://schemas.openxmlformats.org/officeDocument/2006/relationships/customXml" Target="../ink/ink187.xml"/><Relationship Id="rId11" Type="http://schemas.openxmlformats.org/officeDocument/2006/relationships/image" Target="../media/image194.png"/><Relationship Id="rId24" Type="http://schemas.openxmlformats.org/officeDocument/2006/relationships/customXml" Target="../ink/ink196.xml"/><Relationship Id="rId32" Type="http://schemas.openxmlformats.org/officeDocument/2006/relationships/customXml" Target="../ink/ink200.xml"/><Relationship Id="rId37" Type="http://schemas.openxmlformats.org/officeDocument/2006/relationships/image" Target="../media/image207.png"/><Relationship Id="rId5" Type="http://schemas.openxmlformats.org/officeDocument/2006/relationships/image" Target="../media/image191.png"/><Relationship Id="rId15" Type="http://schemas.openxmlformats.org/officeDocument/2006/relationships/image" Target="../media/image196.png"/><Relationship Id="rId23" Type="http://schemas.openxmlformats.org/officeDocument/2006/relationships/image" Target="../media/image200.png"/><Relationship Id="rId28" Type="http://schemas.openxmlformats.org/officeDocument/2006/relationships/customXml" Target="../ink/ink198.xml"/><Relationship Id="rId36" Type="http://schemas.openxmlformats.org/officeDocument/2006/relationships/customXml" Target="../ink/ink202.xml"/><Relationship Id="rId10" Type="http://schemas.openxmlformats.org/officeDocument/2006/relationships/customXml" Target="../ink/ink189.xml"/><Relationship Id="rId19" Type="http://schemas.openxmlformats.org/officeDocument/2006/relationships/image" Target="../media/image198.png"/><Relationship Id="rId31" Type="http://schemas.openxmlformats.org/officeDocument/2006/relationships/image" Target="../media/image204.png"/><Relationship Id="rId4" Type="http://schemas.openxmlformats.org/officeDocument/2006/relationships/customXml" Target="../ink/ink186.xml"/><Relationship Id="rId9" Type="http://schemas.openxmlformats.org/officeDocument/2006/relationships/image" Target="../media/image193.png"/><Relationship Id="rId14" Type="http://schemas.openxmlformats.org/officeDocument/2006/relationships/customXml" Target="../ink/ink191.xml"/><Relationship Id="rId22" Type="http://schemas.openxmlformats.org/officeDocument/2006/relationships/customXml" Target="../ink/ink195.xml"/><Relationship Id="rId27" Type="http://schemas.openxmlformats.org/officeDocument/2006/relationships/image" Target="../media/image202.png"/><Relationship Id="rId30" Type="http://schemas.openxmlformats.org/officeDocument/2006/relationships/customXml" Target="../ink/ink199.xml"/><Relationship Id="rId35" Type="http://schemas.openxmlformats.org/officeDocument/2006/relationships/image" Target="../media/image206.png"/><Relationship Id="rId8" Type="http://schemas.openxmlformats.org/officeDocument/2006/relationships/customXml" Target="../ink/ink188.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customXml" Target="../ink/ink206.xml"/><Relationship Id="rId13" Type="http://schemas.openxmlformats.org/officeDocument/2006/relationships/image" Target="../media/image213.png"/><Relationship Id="rId18" Type="http://schemas.openxmlformats.org/officeDocument/2006/relationships/customXml" Target="../ink/ink211.xml"/><Relationship Id="rId3" Type="http://schemas.openxmlformats.org/officeDocument/2006/relationships/image" Target="../media/image3.png"/><Relationship Id="rId21" Type="http://schemas.openxmlformats.org/officeDocument/2006/relationships/image" Target="../media/image217.png"/><Relationship Id="rId7" Type="http://schemas.openxmlformats.org/officeDocument/2006/relationships/image" Target="../media/image210.png"/><Relationship Id="rId12" Type="http://schemas.openxmlformats.org/officeDocument/2006/relationships/customXml" Target="../ink/ink208.xml"/><Relationship Id="rId17" Type="http://schemas.openxmlformats.org/officeDocument/2006/relationships/image" Target="../media/image215.png"/><Relationship Id="rId2" Type="http://schemas.openxmlformats.org/officeDocument/2006/relationships/notesSlide" Target="../notesSlides/notesSlide8.xml"/><Relationship Id="rId16" Type="http://schemas.openxmlformats.org/officeDocument/2006/relationships/customXml" Target="../ink/ink210.xml"/><Relationship Id="rId20" Type="http://schemas.openxmlformats.org/officeDocument/2006/relationships/customXml" Target="../ink/ink212.xml"/><Relationship Id="rId1" Type="http://schemas.openxmlformats.org/officeDocument/2006/relationships/slideLayout" Target="../slideLayouts/slideLayout1.xml"/><Relationship Id="rId6" Type="http://schemas.openxmlformats.org/officeDocument/2006/relationships/customXml" Target="../ink/ink205.xml"/><Relationship Id="rId11" Type="http://schemas.openxmlformats.org/officeDocument/2006/relationships/image" Target="../media/image212.png"/><Relationship Id="rId5" Type="http://schemas.openxmlformats.org/officeDocument/2006/relationships/image" Target="../media/image209.png"/><Relationship Id="rId15" Type="http://schemas.openxmlformats.org/officeDocument/2006/relationships/image" Target="../media/image214.png"/><Relationship Id="rId23" Type="http://schemas.openxmlformats.org/officeDocument/2006/relationships/image" Target="../media/image218.png"/><Relationship Id="rId10" Type="http://schemas.openxmlformats.org/officeDocument/2006/relationships/customXml" Target="../ink/ink207.xml"/><Relationship Id="rId19" Type="http://schemas.openxmlformats.org/officeDocument/2006/relationships/image" Target="../media/image216.png"/><Relationship Id="rId4" Type="http://schemas.openxmlformats.org/officeDocument/2006/relationships/customXml" Target="../ink/ink204.xml"/><Relationship Id="rId9" Type="http://schemas.openxmlformats.org/officeDocument/2006/relationships/image" Target="../media/image211.png"/><Relationship Id="rId14" Type="http://schemas.openxmlformats.org/officeDocument/2006/relationships/customXml" Target="../ink/ink209.xml"/><Relationship Id="rId22" Type="http://schemas.openxmlformats.org/officeDocument/2006/relationships/customXml" Target="../ink/ink213.xml"/></Relationships>
</file>

<file path=ppt/slides/_rels/slide9.xml.rels><?xml version="1.0" encoding="UTF-8" standalone="yes"?>
<Relationships xmlns="http://schemas.openxmlformats.org/package/2006/relationships"><Relationship Id="rId13" Type="http://schemas.openxmlformats.org/officeDocument/2006/relationships/image" Target="../media/image223.png"/><Relationship Id="rId18" Type="http://schemas.openxmlformats.org/officeDocument/2006/relationships/customXml" Target="../ink/ink221.xml"/><Relationship Id="rId26" Type="http://schemas.openxmlformats.org/officeDocument/2006/relationships/customXml" Target="../ink/ink225.xml"/><Relationship Id="rId39" Type="http://schemas.openxmlformats.org/officeDocument/2006/relationships/image" Target="../media/image236.png"/><Relationship Id="rId21" Type="http://schemas.openxmlformats.org/officeDocument/2006/relationships/image" Target="../media/image227.png"/><Relationship Id="rId34" Type="http://schemas.openxmlformats.org/officeDocument/2006/relationships/customXml" Target="../ink/ink229.xml"/><Relationship Id="rId7" Type="http://schemas.openxmlformats.org/officeDocument/2006/relationships/image" Target="../media/image220.png"/><Relationship Id="rId2" Type="http://schemas.openxmlformats.org/officeDocument/2006/relationships/notesSlide" Target="../notesSlides/notesSlide9.xml"/><Relationship Id="rId16" Type="http://schemas.openxmlformats.org/officeDocument/2006/relationships/customXml" Target="../ink/ink220.xml"/><Relationship Id="rId20" Type="http://schemas.openxmlformats.org/officeDocument/2006/relationships/customXml" Target="../ink/ink222.xml"/><Relationship Id="rId29" Type="http://schemas.openxmlformats.org/officeDocument/2006/relationships/image" Target="../media/image231.png"/><Relationship Id="rId41" Type="http://schemas.openxmlformats.org/officeDocument/2006/relationships/image" Target="../media/image237.png"/><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22.png"/><Relationship Id="rId24" Type="http://schemas.openxmlformats.org/officeDocument/2006/relationships/customXml" Target="../ink/ink224.xml"/><Relationship Id="rId32" Type="http://schemas.openxmlformats.org/officeDocument/2006/relationships/customXml" Target="../ink/ink228.xml"/><Relationship Id="rId37" Type="http://schemas.openxmlformats.org/officeDocument/2006/relationships/image" Target="../media/image235.png"/><Relationship Id="rId40" Type="http://schemas.openxmlformats.org/officeDocument/2006/relationships/customXml" Target="../ink/ink232.xml"/><Relationship Id="rId5" Type="http://schemas.openxmlformats.org/officeDocument/2006/relationships/image" Target="../media/image219.png"/><Relationship Id="rId15" Type="http://schemas.openxmlformats.org/officeDocument/2006/relationships/image" Target="../media/image224.png"/><Relationship Id="rId23" Type="http://schemas.openxmlformats.org/officeDocument/2006/relationships/image" Target="../media/image228.png"/><Relationship Id="rId28" Type="http://schemas.openxmlformats.org/officeDocument/2006/relationships/customXml" Target="../ink/ink226.xml"/><Relationship Id="rId36" Type="http://schemas.openxmlformats.org/officeDocument/2006/relationships/customXml" Target="../ink/ink230.xml"/><Relationship Id="rId10" Type="http://schemas.openxmlformats.org/officeDocument/2006/relationships/customXml" Target="../ink/ink217.xml"/><Relationship Id="rId19" Type="http://schemas.openxmlformats.org/officeDocument/2006/relationships/image" Target="../media/image226.png"/><Relationship Id="rId31" Type="http://schemas.openxmlformats.org/officeDocument/2006/relationships/image" Target="../media/image232.png"/><Relationship Id="rId4" Type="http://schemas.openxmlformats.org/officeDocument/2006/relationships/customXml" Target="../ink/ink214.xml"/><Relationship Id="rId9" Type="http://schemas.openxmlformats.org/officeDocument/2006/relationships/image" Target="../media/image221.png"/><Relationship Id="rId14" Type="http://schemas.openxmlformats.org/officeDocument/2006/relationships/customXml" Target="../ink/ink219.xml"/><Relationship Id="rId22" Type="http://schemas.openxmlformats.org/officeDocument/2006/relationships/customXml" Target="../ink/ink223.xml"/><Relationship Id="rId27" Type="http://schemas.openxmlformats.org/officeDocument/2006/relationships/image" Target="../media/image230.png"/><Relationship Id="rId30" Type="http://schemas.openxmlformats.org/officeDocument/2006/relationships/customXml" Target="../ink/ink227.xml"/><Relationship Id="rId35" Type="http://schemas.openxmlformats.org/officeDocument/2006/relationships/image" Target="../media/image234.png"/><Relationship Id="rId8" Type="http://schemas.openxmlformats.org/officeDocument/2006/relationships/customXml" Target="../ink/ink216.xml"/><Relationship Id="rId3" Type="http://schemas.openxmlformats.org/officeDocument/2006/relationships/image" Target="../media/image3.png"/><Relationship Id="rId12" Type="http://schemas.openxmlformats.org/officeDocument/2006/relationships/customXml" Target="../ink/ink218.xml"/><Relationship Id="rId17" Type="http://schemas.openxmlformats.org/officeDocument/2006/relationships/image" Target="../media/image225.png"/><Relationship Id="rId25" Type="http://schemas.openxmlformats.org/officeDocument/2006/relationships/image" Target="../media/image229.png"/><Relationship Id="rId33" Type="http://schemas.openxmlformats.org/officeDocument/2006/relationships/image" Target="../media/image233.png"/><Relationship Id="rId38" Type="http://schemas.openxmlformats.org/officeDocument/2006/relationships/customXml" Target="../ink/ink2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518Ministries</a:t>
              </a:r>
            </a:p>
            <a:p>
              <a:r>
                <a:rPr lang="en-US">
                  <a:solidFill>
                    <a:srgbClr val="00B0F0"/>
                  </a:solidFill>
                  <a:hlinkClick r:id="rId5">
                    <a:extLst>
                      <a:ext uri="{A12FA001-AC4F-418D-AE19-62706E023703}">
                        <ahyp:hlinkClr xmlns:ahyp="http://schemas.microsoft.com/office/drawing/2018/hyperlinkcolor" val="tx"/>
                      </a:ext>
                    </a:extLst>
                  </a:hlinkClick>
                </a:rPr>
                <a:t>https://t.me/five18Ministries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40:7-12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87902"/>
            <a:ext cx="9029700" cy="6017032"/>
          </a:xfrm>
          <a:prstGeom prst="rect">
            <a:avLst/>
          </a:prstGeom>
          <a:noFill/>
        </p:spPr>
        <p:txBody>
          <a:bodyPr wrap="square" rtlCol="0">
            <a:spAutoFit/>
          </a:bodyPr>
          <a:lstStyle/>
          <a:p>
            <a:r>
              <a:rPr lang="en-US" sz="2800" b="1">
                <a:solidFill>
                  <a:srgbClr val="FFC000"/>
                </a:solidFill>
                <a:cs typeface="+mj-cs"/>
              </a:rPr>
              <a:t>Targum Jonathan son of Uziel Isaiah 40:7-12</a:t>
            </a:r>
          </a:p>
          <a:p>
            <a:r>
              <a:rPr lang="en-US" sz="2100">
                <a:solidFill>
                  <a:srgbClr val="FFC000"/>
                </a:solidFill>
                <a:cs typeface="+mj-cs"/>
              </a:rPr>
              <a:t>40:7 The grass withereth, its flower fadeth: because the spirit of the Lord bloweth upon it: surely the wicked among a people are considered like grass. 40:8 The wicked dieth, and his thoughts perish; but the word of our God shall stand for ever. </a:t>
            </a:r>
            <a:r>
              <a:rPr lang="en-US" sz="2100">
                <a:solidFill>
                  <a:srgbClr val="92D050"/>
                </a:solidFill>
                <a:cs typeface="+mj-cs"/>
              </a:rPr>
              <a:t>40:9 Upon a high mountain get up, ye prophets, that bring good tidings unto Zion; lift ye up your voice with strength that bring good tidings to Jerusalem; lift it up, be not afraid, say to the cities of the house of Judah, The kingdom of your God is revealed. </a:t>
            </a:r>
            <a:r>
              <a:rPr lang="en-US" sz="2100">
                <a:solidFill>
                  <a:srgbClr val="00B0F0"/>
                </a:solidFill>
                <a:cs typeface="+mj-cs"/>
              </a:rPr>
              <a:t>40:10 Behold, the Lord God shall be revealed, and the strength of the arm of His might shall rule before Him: behold, the reward of those who perform His word is with Him, because their works are manifest to Him. 40:11 He shall feed those that are of His flock like a shepherd: He shall gather the lambs with His arm, and He shall carry the tender ones in His bosom; He shall lead gently those that give suck. 40:12 He who hath promised these things, shall confirm them: He hath spoken it, and He will do it; He in whose sight all the waters of the world are accounted as a drop in the hollow of the hand, and the expansion of the heavens as if they had been prepared with the span; and the dust of the earth as if measured in a measure, and the mountains as if weighed in scales, and the hills in a balance.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1E12C12-350A-2559-CF44-0563103B271D}"/>
                  </a:ext>
                </a:extLst>
              </p14:cNvPr>
              <p14:cNvContentPartPr/>
              <p14:nvPr/>
            </p14:nvContentPartPr>
            <p14:xfrm>
              <a:off x="1840200" y="1183540"/>
              <a:ext cx="5808240" cy="88200"/>
            </p14:xfrm>
          </p:contentPart>
        </mc:Choice>
        <mc:Fallback>
          <p:pic>
            <p:nvPicPr>
              <p:cNvPr id="2" name="Ink 1">
                <a:extLst>
                  <a:ext uri="{FF2B5EF4-FFF2-40B4-BE49-F238E27FC236}">
                    <a16:creationId xmlns:a16="http://schemas.microsoft.com/office/drawing/2014/main" id="{91E12C12-350A-2559-CF44-0563103B271D}"/>
                  </a:ext>
                </a:extLst>
              </p:cNvPr>
              <p:cNvPicPr/>
              <p:nvPr/>
            </p:nvPicPr>
            <p:blipFill>
              <a:blip r:embed="rId5"/>
              <a:stretch>
                <a:fillRect/>
              </a:stretch>
            </p:blipFill>
            <p:spPr>
              <a:xfrm>
                <a:off x="1822200" y="1165900"/>
                <a:ext cx="5843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3119E30-9818-8DE1-1C3C-22E04D8DD639}"/>
                  </a:ext>
                </a:extLst>
              </p14:cNvPr>
              <p14:cNvContentPartPr/>
              <p14:nvPr/>
            </p14:nvContentPartPr>
            <p14:xfrm>
              <a:off x="4904160" y="1512220"/>
              <a:ext cx="3707640" cy="47520"/>
            </p14:xfrm>
          </p:contentPart>
        </mc:Choice>
        <mc:Fallback>
          <p:pic>
            <p:nvPicPr>
              <p:cNvPr id="4" name="Ink 3">
                <a:extLst>
                  <a:ext uri="{FF2B5EF4-FFF2-40B4-BE49-F238E27FC236}">
                    <a16:creationId xmlns:a16="http://schemas.microsoft.com/office/drawing/2014/main" id="{D3119E30-9818-8DE1-1C3C-22E04D8DD639}"/>
                  </a:ext>
                </a:extLst>
              </p:cNvPr>
              <p:cNvPicPr/>
              <p:nvPr/>
            </p:nvPicPr>
            <p:blipFill>
              <a:blip r:embed="rId7"/>
              <a:stretch>
                <a:fillRect/>
              </a:stretch>
            </p:blipFill>
            <p:spPr>
              <a:xfrm>
                <a:off x="4886520" y="1494220"/>
                <a:ext cx="3743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D93C841-1E9B-59A7-3653-94D6A87C2C7E}"/>
                  </a:ext>
                </a:extLst>
              </p14:cNvPr>
              <p14:cNvContentPartPr/>
              <p14:nvPr/>
            </p14:nvContentPartPr>
            <p14:xfrm>
              <a:off x="455280" y="1834780"/>
              <a:ext cx="419760" cy="37440"/>
            </p14:xfrm>
          </p:contentPart>
        </mc:Choice>
        <mc:Fallback>
          <p:pic>
            <p:nvPicPr>
              <p:cNvPr id="5" name="Ink 4">
                <a:extLst>
                  <a:ext uri="{FF2B5EF4-FFF2-40B4-BE49-F238E27FC236}">
                    <a16:creationId xmlns:a16="http://schemas.microsoft.com/office/drawing/2014/main" id="{1D93C841-1E9B-59A7-3653-94D6A87C2C7E}"/>
                  </a:ext>
                </a:extLst>
              </p:cNvPr>
              <p:cNvPicPr/>
              <p:nvPr/>
            </p:nvPicPr>
            <p:blipFill>
              <a:blip r:embed="rId9"/>
              <a:stretch>
                <a:fillRect/>
              </a:stretch>
            </p:blipFill>
            <p:spPr>
              <a:xfrm>
                <a:off x="437640" y="1816780"/>
                <a:ext cx="455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503A2288-F655-58FB-FEC3-A56CCE740E97}"/>
                  </a:ext>
                </a:extLst>
              </p14:cNvPr>
              <p14:cNvContentPartPr/>
              <p14:nvPr/>
            </p14:nvContentPartPr>
            <p14:xfrm>
              <a:off x="6751320" y="2473060"/>
              <a:ext cx="1711080" cy="66600"/>
            </p14:xfrm>
          </p:contentPart>
        </mc:Choice>
        <mc:Fallback>
          <p:pic>
            <p:nvPicPr>
              <p:cNvPr id="11" name="Ink 10">
                <a:extLst>
                  <a:ext uri="{FF2B5EF4-FFF2-40B4-BE49-F238E27FC236}">
                    <a16:creationId xmlns:a16="http://schemas.microsoft.com/office/drawing/2014/main" id="{503A2288-F655-58FB-FEC3-A56CCE740E97}"/>
                  </a:ext>
                </a:extLst>
              </p:cNvPr>
              <p:cNvPicPr/>
              <p:nvPr/>
            </p:nvPicPr>
            <p:blipFill>
              <a:blip r:embed="rId11"/>
              <a:stretch>
                <a:fillRect/>
              </a:stretch>
            </p:blipFill>
            <p:spPr>
              <a:xfrm>
                <a:off x="6733320" y="2455060"/>
                <a:ext cx="1746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7EAF972C-AAF7-A05F-94D2-F70E09BB84BC}"/>
                  </a:ext>
                </a:extLst>
              </p14:cNvPr>
              <p14:cNvContentPartPr/>
              <p14:nvPr/>
            </p14:nvContentPartPr>
            <p14:xfrm>
              <a:off x="396600" y="2718580"/>
              <a:ext cx="1600920" cy="36000"/>
            </p14:xfrm>
          </p:contentPart>
        </mc:Choice>
        <mc:Fallback>
          <p:pic>
            <p:nvPicPr>
              <p:cNvPr id="12" name="Ink 11">
                <a:extLst>
                  <a:ext uri="{FF2B5EF4-FFF2-40B4-BE49-F238E27FC236}">
                    <a16:creationId xmlns:a16="http://schemas.microsoft.com/office/drawing/2014/main" id="{7EAF972C-AAF7-A05F-94D2-F70E09BB84BC}"/>
                  </a:ext>
                </a:extLst>
              </p:cNvPr>
              <p:cNvPicPr/>
              <p:nvPr/>
            </p:nvPicPr>
            <p:blipFill>
              <a:blip r:embed="rId13"/>
              <a:stretch>
                <a:fillRect/>
              </a:stretch>
            </p:blipFill>
            <p:spPr>
              <a:xfrm>
                <a:off x="378600" y="2700940"/>
                <a:ext cx="1636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955C3C2D-6707-8F40-1BE5-D87D3E9DAEE3}"/>
                  </a:ext>
                </a:extLst>
              </p14:cNvPr>
              <p14:cNvContentPartPr/>
              <p14:nvPr/>
            </p14:nvContentPartPr>
            <p14:xfrm>
              <a:off x="8175480" y="2819740"/>
              <a:ext cx="716760" cy="32400"/>
            </p14:xfrm>
          </p:contentPart>
        </mc:Choice>
        <mc:Fallback>
          <p:pic>
            <p:nvPicPr>
              <p:cNvPr id="13" name="Ink 12">
                <a:extLst>
                  <a:ext uri="{FF2B5EF4-FFF2-40B4-BE49-F238E27FC236}">
                    <a16:creationId xmlns:a16="http://schemas.microsoft.com/office/drawing/2014/main" id="{955C3C2D-6707-8F40-1BE5-D87D3E9DAEE3}"/>
                  </a:ext>
                </a:extLst>
              </p:cNvPr>
              <p:cNvPicPr/>
              <p:nvPr/>
            </p:nvPicPr>
            <p:blipFill>
              <a:blip r:embed="rId15"/>
              <a:stretch>
                <a:fillRect/>
              </a:stretch>
            </p:blipFill>
            <p:spPr>
              <a:xfrm>
                <a:off x="8157480" y="2801740"/>
                <a:ext cx="752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FA16DCF-6994-C63B-9661-3DEB595FB2E8}"/>
                  </a:ext>
                </a:extLst>
              </p14:cNvPr>
              <p14:cNvContentPartPr/>
              <p14:nvPr/>
            </p14:nvContentPartPr>
            <p14:xfrm>
              <a:off x="580920" y="3073900"/>
              <a:ext cx="4667040" cy="162000"/>
            </p14:xfrm>
          </p:contentPart>
        </mc:Choice>
        <mc:Fallback>
          <p:pic>
            <p:nvPicPr>
              <p:cNvPr id="14" name="Ink 13">
                <a:extLst>
                  <a:ext uri="{FF2B5EF4-FFF2-40B4-BE49-F238E27FC236}">
                    <a16:creationId xmlns:a16="http://schemas.microsoft.com/office/drawing/2014/main" id="{6FA16DCF-6994-C63B-9661-3DEB595FB2E8}"/>
                  </a:ext>
                </a:extLst>
              </p:cNvPr>
              <p:cNvPicPr/>
              <p:nvPr/>
            </p:nvPicPr>
            <p:blipFill>
              <a:blip r:embed="rId17"/>
              <a:stretch>
                <a:fillRect/>
              </a:stretch>
            </p:blipFill>
            <p:spPr>
              <a:xfrm>
                <a:off x="562920" y="3055900"/>
                <a:ext cx="47026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093F4153-69A1-6A85-4C6E-FC6C1DDF4B22}"/>
                  </a:ext>
                </a:extLst>
              </p14:cNvPr>
              <p14:cNvContentPartPr/>
              <p14:nvPr/>
            </p14:nvContentPartPr>
            <p14:xfrm>
              <a:off x="6374760" y="3107020"/>
              <a:ext cx="2353320" cy="65160"/>
            </p14:xfrm>
          </p:contentPart>
        </mc:Choice>
        <mc:Fallback>
          <p:pic>
            <p:nvPicPr>
              <p:cNvPr id="15" name="Ink 14">
                <a:extLst>
                  <a:ext uri="{FF2B5EF4-FFF2-40B4-BE49-F238E27FC236}">
                    <a16:creationId xmlns:a16="http://schemas.microsoft.com/office/drawing/2014/main" id="{093F4153-69A1-6A85-4C6E-FC6C1DDF4B22}"/>
                  </a:ext>
                </a:extLst>
              </p:cNvPr>
              <p:cNvPicPr/>
              <p:nvPr/>
            </p:nvPicPr>
            <p:blipFill>
              <a:blip r:embed="rId19"/>
              <a:stretch>
                <a:fillRect/>
              </a:stretch>
            </p:blipFill>
            <p:spPr>
              <a:xfrm>
                <a:off x="6356760" y="3089020"/>
                <a:ext cx="2388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EB11C967-B195-D739-8E5D-DE3E9FFCC174}"/>
                  </a:ext>
                </a:extLst>
              </p14:cNvPr>
              <p14:cNvContentPartPr/>
              <p14:nvPr/>
            </p14:nvContentPartPr>
            <p14:xfrm>
              <a:off x="502440" y="3411940"/>
              <a:ext cx="7525080" cy="74160"/>
            </p14:xfrm>
          </p:contentPart>
        </mc:Choice>
        <mc:Fallback>
          <p:pic>
            <p:nvPicPr>
              <p:cNvPr id="16" name="Ink 15">
                <a:extLst>
                  <a:ext uri="{FF2B5EF4-FFF2-40B4-BE49-F238E27FC236}">
                    <a16:creationId xmlns:a16="http://schemas.microsoft.com/office/drawing/2014/main" id="{EB11C967-B195-D739-8E5D-DE3E9FFCC174}"/>
                  </a:ext>
                </a:extLst>
              </p:cNvPr>
              <p:cNvPicPr/>
              <p:nvPr/>
            </p:nvPicPr>
            <p:blipFill>
              <a:blip r:embed="rId21"/>
              <a:stretch>
                <a:fillRect/>
              </a:stretch>
            </p:blipFill>
            <p:spPr>
              <a:xfrm>
                <a:off x="484440" y="3393940"/>
                <a:ext cx="7560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4054FD2A-EB1C-E0FA-4114-5665A6DD43D7}"/>
                  </a:ext>
                </a:extLst>
              </p14:cNvPr>
              <p14:cNvContentPartPr/>
              <p14:nvPr/>
            </p14:nvContentPartPr>
            <p14:xfrm>
              <a:off x="2911200" y="5399140"/>
              <a:ext cx="17640" cy="2880"/>
            </p14:xfrm>
          </p:contentPart>
        </mc:Choice>
        <mc:Fallback>
          <p:pic>
            <p:nvPicPr>
              <p:cNvPr id="17" name="Ink 16">
                <a:extLst>
                  <a:ext uri="{FF2B5EF4-FFF2-40B4-BE49-F238E27FC236}">
                    <a16:creationId xmlns:a16="http://schemas.microsoft.com/office/drawing/2014/main" id="{4054FD2A-EB1C-E0FA-4114-5665A6DD43D7}"/>
                  </a:ext>
                </a:extLst>
              </p:cNvPr>
              <p:cNvPicPr/>
              <p:nvPr/>
            </p:nvPicPr>
            <p:blipFill>
              <a:blip r:embed="rId23"/>
              <a:stretch>
                <a:fillRect/>
              </a:stretch>
            </p:blipFill>
            <p:spPr>
              <a:xfrm>
                <a:off x="2893200" y="5381140"/>
                <a:ext cx="53280" cy="38520"/>
              </a:xfrm>
              <a:prstGeom prst="rect">
                <a:avLst/>
              </a:prstGeom>
            </p:spPr>
          </p:pic>
        </mc:Fallback>
      </mc:AlternateContent>
      <p:grpSp>
        <p:nvGrpSpPr>
          <p:cNvPr id="19" name="Group 18">
            <a:extLst>
              <a:ext uri="{FF2B5EF4-FFF2-40B4-BE49-F238E27FC236}">
                <a16:creationId xmlns:a16="http://schemas.microsoft.com/office/drawing/2014/main" id="{4AFA2040-6321-7B7C-45AB-46FBE85BDA4A}"/>
              </a:ext>
            </a:extLst>
          </p:cNvPr>
          <p:cNvGrpSpPr/>
          <p:nvPr/>
        </p:nvGrpSpPr>
        <p:grpSpPr>
          <a:xfrm>
            <a:off x="584880" y="1458220"/>
            <a:ext cx="3827880" cy="137160"/>
            <a:chOff x="584880" y="1458220"/>
            <a:chExt cx="3827880" cy="137160"/>
          </a:xfrm>
        </p:grpSpPr>
        <mc:AlternateContent xmlns:mc="http://schemas.openxmlformats.org/markup-compatibility/2006">
          <mc:Choice xmlns:p14="http://schemas.microsoft.com/office/powerpoint/2010/main" Requires="p14">
            <p:contentPart p14:bwMode="auto" r:id="rId24">
              <p14:nvContentPartPr>
                <p14:cNvPr id="7" name="Ink 6">
                  <a:extLst>
                    <a:ext uri="{FF2B5EF4-FFF2-40B4-BE49-F238E27FC236}">
                      <a16:creationId xmlns:a16="http://schemas.microsoft.com/office/drawing/2014/main" id="{65CCD71A-BED6-BDEA-1B91-27964B3B1FB9}"/>
                    </a:ext>
                  </a:extLst>
                </p14:cNvPr>
                <p14:cNvContentPartPr/>
                <p14:nvPr/>
              </p14:nvContentPartPr>
              <p14:xfrm>
                <a:off x="584880" y="1483420"/>
                <a:ext cx="1098360" cy="46440"/>
              </p14:xfrm>
            </p:contentPart>
          </mc:Choice>
          <mc:Fallback>
            <p:pic>
              <p:nvPicPr>
                <p:cNvPr id="7" name="Ink 6">
                  <a:extLst>
                    <a:ext uri="{FF2B5EF4-FFF2-40B4-BE49-F238E27FC236}">
                      <a16:creationId xmlns:a16="http://schemas.microsoft.com/office/drawing/2014/main" id="{65CCD71A-BED6-BDEA-1B91-27964B3B1FB9}"/>
                    </a:ext>
                  </a:extLst>
                </p:cNvPr>
                <p:cNvPicPr/>
                <p:nvPr/>
              </p:nvPicPr>
              <p:blipFill>
                <a:blip r:embed="rId25"/>
                <a:stretch>
                  <a:fillRect/>
                </a:stretch>
              </p:blipFill>
              <p:spPr>
                <a:xfrm>
                  <a:off x="566880" y="1465780"/>
                  <a:ext cx="1134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 name="Ink 8">
                  <a:extLst>
                    <a:ext uri="{FF2B5EF4-FFF2-40B4-BE49-F238E27FC236}">
                      <a16:creationId xmlns:a16="http://schemas.microsoft.com/office/drawing/2014/main" id="{CDE09DAF-1B76-B1B6-820B-088BDBC283E1}"/>
                    </a:ext>
                  </a:extLst>
                </p14:cNvPr>
                <p14:cNvContentPartPr/>
                <p14:nvPr/>
              </p14:nvContentPartPr>
              <p14:xfrm>
                <a:off x="3740640" y="1513300"/>
                <a:ext cx="672120" cy="73800"/>
              </p14:xfrm>
            </p:contentPart>
          </mc:Choice>
          <mc:Fallback>
            <p:pic>
              <p:nvPicPr>
                <p:cNvPr id="9" name="Ink 8">
                  <a:extLst>
                    <a:ext uri="{FF2B5EF4-FFF2-40B4-BE49-F238E27FC236}">
                      <a16:creationId xmlns:a16="http://schemas.microsoft.com/office/drawing/2014/main" id="{CDE09DAF-1B76-B1B6-820B-088BDBC283E1}"/>
                    </a:ext>
                  </a:extLst>
                </p:cNvPr>
                <p:cNvPicPr/>
                <p:nvPr/>
              </p:nvPicPr>
              <p:blipFill>
                <a:blip r:embed="rId27"/>
                <a:stretch>
                  <a:fillRect/>
                </a:stretch>
              </p:blipFill>
              <p:spPr>
                <a:xfrm>
                  <a:off x="3722640" y="1495300"/>
                  <a:ext cx="707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11892751-0CF9-EB75-5600-78F8CFC938B7}"/>
                    </a:ext>
                  </a:extLst>
                </p14:cNvPr>
                <p14:cNvContentPartPr/>
                <p14:nvPr/>
              </p14:nvContentPartPr>
              <p14:xfrm>
                <a:off x="2764680" y="1458220"/>
                <a:ext cx="876240" cy="137160"/>
              </p14:xfrm>
            </p:contentPart>
          </mc:Choice>
          <mc:Fallback>
            <p:pic>
              <p:nvPicPr>
                <p:cNvPr id="18" name="Ink 17">
                  <a:extLst>
                    <a:ext uri="{FF2B5EF4-FFF2-40B4-BE49-F238E27FC236}">
                      <a16:creationId xmlns:a16="http://schemas.microsoft.com/office/drawing/2014/main" id="{11892751-0CF9-EB75-5600-78F8CFC938B7}"/>
                    </a:ext>
                  </a:extLst>
                </p:cNvPr>
                <p:cNvPicPr/>
                <p:nvPr/>
              </p:nvPicPr>
              <p:blipFill>
                <a:blip r:embed="rId29"/>
                <a:stretch>
                  <a:fillRect/>
                </a:stretch>
              </p:blipFill>
              <p:spPr>
                <a:xfrm>
                  <a:off x="2746680" y="1440220"/>
                  <a:ext cx="911880" cy="17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A58FEE42-099C-64F2-4076-7452E46D7902}"/>
                  </a:ext>
                </a:extLst>
              </p14:cNvPr>
              <p14:cNvContentPartPr/>
              <p14:nvPr/>
            </p14:nvContentPartPr>
            <p14:xfrm>
              <a:off x="1134960" y="2169220"/>
              <a:ext cx="1916280" cy="95760"/>
            </p14:xfrm>
          </p:contentPart>
        </mc:Choice>
        <mc:Fallback>
          <p:pic>
            <p:nvPicPr>
              <p:cNvPr id="20" name="Ink 19">
                <a:extLst>
                  <a:ext uri="{FF2B5EF4-FFF2-40B4-BE49-F238E27FC236}">
                    <a16:creationId xmlns:a16="http://schemas.microsoft.com/office/drawing/2014/main" id="{A58FEE42-099C-64F2-4076-7452E46D7902}"/>
                  </a:ext>
                </a:extLst>
              </p:cNvPr>
              <p:cNvPicPr/>
              <p:nvPr/>
            </p:nvPicPr>
            <p:blipFill>
              <a:blip r:embed="rId31"/>
              <a:stretch>
                <a:fillRect/>
              </a:stretch>
            </p:blipFill>
            <p:spPr>
              <a:xfrm>
                <a:off x="1117320" y="2151580"/>
                <a:ext cx="1951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9AF5115E-58F6-678E-3F09-E36063BDEBA7}"/>
                  </a:ext>
                </a:extLst>
              </p14:cNvPr>
              <p14:cNvContentPartPr/>
              <p14:nvPr/>
            </p14:nvContentPartPr>
            <p14:xfrm>
              <a:off x="3036840" y="2155540"/>
              <a:ext cx="5457240" cy="50400"/>
            </p14:xfrm>
          </p:contentPart>
        </mc:Choice>
        <mc:Fallback>
          <p:pic>
            <p:nvPicPr>
              <p:cNvPr id="21" name="Ink 20">
                <a:extLst>
                  <a:ext uri="{FF2B5EF4-FFF2-40B4-BE49-F238E27FC236}">
                    <a16:creationId xmlns:a16="http://schemas.microsoft.com/office/drawing/2014/main" id="{9AF5115E-58F6-678E-3F09-E36063BDEBA7}"/>
                  </a:ext>
                </a:extLst>
              </p:cNvPr>
              <p:cNvPicPr/>
              <p:nvPr/>
            </p:nvPicPr>
            <p:blipFill>
              <a:blip r:embed="rId33"/>
              <a:stretch>
                <a:fillRect/>
              </a:stretch>
            </p:blipFill>
            <p:spPr>
              <a:xfrm>
                <a:off x="3018840" y="2137540"/>
                <a:ext cx="5492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CC271B53-023A-9F35-28A0-118294D716DF}"/>
                  </a:ext>
                </a:extLst>
              </p14:cNvPr>
              <p14:cNvContentPartPr/>
              <p14:nvPr/>
            </p14:nvContentPartPr>
            <p14:xfrm>
              <a:off x="8876400" y="2426980"/>
              <a:ext cx="554400" cy="3541320"/>
            </p14:xfrm>
          </p:contentPart>
        </mc:Choice>
        <mc:Fallback>
          <p:pic>
            <p:nvPicPr>
              <p:cNvPr id="22" name="Ink 21">
                <a:extLst>
                  <a:ext uri="{FF2B5EF4-FFF2-40B4-BE49-F238E27FC236}">
                    <a16:creationId xmlns:a16="http://schemas.microsoft.com/office/drawing/2014/main" id="{CC271B53-023A-9F35-28A0-118294D716DF}"/>
                  </a:ext>
                </a:extLst>
              </p:cNvPr>
              <p:cNvPicPr/>
              <p:nvPr/>
            </p:nvPicPr>
            <p:blipFill>
              <a:blip r:embed="rId35"/>
              <a:stretch>
                <a:fillRect/>
              </a:stretch>
            </p:blipFill>
            <p:spPr>
              <a:xfrm>
                <a:off x="8858760" y="2409340"/>
                <a:ext cx="590040" cy="3576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DA4789F2-D3AE-E62C-FE1F-16545EBE5A2B}"/>
                  </a:ext>
                </a:extLst>
              </p14:cNvPr>
              <p14:cNvContentPartPr/>
              <p14:nvPr/>
            </p14:nvContentPartPr>
            <p14:xfrm>
              <a:off x="1188960" y="3086860"/>
              <a:ext cx="1666440" cy="156600"/>
            </p14:xfrm>
          </p:contentPart>
        </mc:Choice>
        <mc:Fallback>
          <p:pic>
            <p:nvPicPr>
              <p:cNvPr id="23" name="Ink 22">
                <a:extLst>
                  <a:ext uri="{FF2B5EF4-FFF2-40B4-BE49-F238E27FC236}">
                    <a16:creationId xmlns:a16="http://schemas.microsoft.com/office/drawing/2014/main" id="{DA4789F2-D3AE-E62C-FE1F-16545EBE5A2B}"/>
                  </a:ext>
                </a:extLst>
              </p:cNvPr>
              <p:cNvPicPr/>
              <p:nvPr/>
            </p:nvPicPr>
            <p:blipFill>
              <a:blip r:embed="rId37"/>
              <a:stretch>
                <a:fillRect/>
              </a:stretch>
            </p:blipFill>
            <p:spPr>
              <a:xfrm>
                <a:off x="1171320" y="3068860"/>
                <a:ext cx="17020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5C822A92-7EDA-4C49-3054-116E763D5F0D}"/>
                  </a:ext>
                </a:extLst>
              </p14:cNvPr>
              <p14:cNvContentPartPr/>
              <p14:nvPr/>
            </p14:nvContentPartPr>
            <p14:xfrm>
              <a:off x="4504920" y="3735580"/>
              <a:ext cx="1422360" cy="113400"/>
            </p14:xfrm>
          </p:contentPart>
        </mc:Choice>
        <mc:Fallback>
          <p:pic>
            <p:nvPicPr>
              <p:cNvPr id="24" name="Ink 23">
                <a:extLst>
                  <a:ext uri="{FF2B5EF4-FFF2-40B4-BE49-F238E27FC236}">
                    <a16:creationId xmlns:a16="http://schemas.microsoft.com/office/drawing/2014/main" id="{5C822A92-7EDA-4C49-3054-116E763D5F0D}"/>
                  </a:ext>
                </a:extLst>
              </p:cNvPr>
              <p:cNvPicPr/>
              <p:nvPr/>
            </p:nvPicPr>
            <p:blipFill>
              <a:blip r:embed="rId39"/>
              <a:stretch>
                <a:fillRect/>
              </a:stretch>
            </p:blipFill>
            <p:spPr>
              <a:xfrm>
                <a:off x="4487280" y="3717580"/>
                <a:ext cx="1458000" cy="149040"/>
              </a:xfrm>
              <a:prstGeom prst="rect">
                <a:avLst/>
              </a:prstGeom>
            </p:spPr>
          </p:pic>
        </mc:Fallback>
      </mc:AlternateContent>
    </p:spTree>
    <p:extLst>
      <p:ext uri="{BB962C8B-B14F-4D97-AF65-F5344CB8AC3E}">
        <p14:creationId xmlns:p14="http://schemas.microsoft.com/office/powerpoint/2010/main" val="308937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87902"/>
            <a:ext cx="9029700" cy="6309420"/>
          </a:xfrm>
          <a:prstGeom prst="rect">
            <a:avLst/>
          </a:prstGeom>
          <a:noFill/>
        </p:spPr>
        <p:txBody>
          <a:bodyPr wrap="square" rtlCol="0">
            <a:spAutoFit/>
          </a:bodyPr>
          <a:lstStyle/>
          <a:p>
            <a:r>
              <a:rPr lang="en-US" sz="2800" b="1">
                <a:solidFill>
                  <a:srgbClr val="FFC000"/>
                </a:solidFill>
                <a:cs typeface="+mj-cs"/>
              </a:rPr>
              <a:t>Duties of the Heart, Fourth Treatise on Trust 2:14</a:t>
            </a:r>
          </a:p>
          <a:p>
            <a:pPr algn="r"/>
            <a:r>
              <a:rPr lang="he-IL" sz="2400">
                <a:solidFill>
                  <a:srgbClr val="FFFF00"/>
                </a:solidFill>
                <a:cs typeface="+mj-cs"/>
              </a:rPr>
              <a:t>ושתועלתו והזקו אינם ברשות אדם כי אם ביד הבורא יתעלה לבדו כמו שנאמר (איכה ג לז-לח) מי זה אמר ותהי ה׳ ‎‎לא צוה מפי עליון לא תצא הרעות והטוב, ואמר (ישעיה מ ח) יבש חציר נבל ציץ ודבר אלהינו יקום לעולם, ואמר (ישעיה מ ז) אכן חציר העם. וכבר התברר הענין הזה במאמר השלישי מן הספר הזה במה שיש בו די</a:t>
            </a:r>
          </a:p>
          <a:p>
            <a:r>
              <a:rPr lang="en-US" sz="2700">
                <a:solidFill>
                  <a:srgbClr val="FFC000"/>
                </a:solidFill>
                <a:cs typeface="+mj-cs"/>
              </a:rPr>
              <a:t>That one's benefit or harm is not in the hands of people but rather, only in the hands of the Creator, as written </a:t>
            </a:r>
            <a:r>
              <a:rPr lang="en-US" sz="2700">
                <a:solidFill>
                  <a:srgbClr val="00B0F0"/>
                </a:solidFill>
                <a:cs typeface="+mj-cs"/>
              </a:rPr>
              <a:t>"Who has commanded and it came to pass, unless the L-ord ordained it? Out of the mouth of G-d, evil and good do not go out (of the boundary He has set - PL)"</a:t>
            </a:r>
            <a:r>
              <a:rPr lang="en-US" sz="2700">
                <a:solidFill>
                  <a:srgbClr val="FFC000"/>
                </a:solidFill>
                <a:cs typeface="+mj-cs"/>
              </a:rPr>
              <a:t> (</a:t>
            </a:r>
            <a:r>
              <a:rPr lang="en-US" sz="2700">
                <a:solidFill>
                  <a:srgbClr val="00B0F0"/>
                </a:solidFill>
                <a:cs typeface="+mj-cs"/>
              </a:rPr>
              <a:t>Eicha 3:37</a:t>
            </a:r>
            <a:r>
              <a:rPr lang="en-US" sz="2700">
                <a:solidFill>
                  <a:srgbClr val="FFC000"/>
                </a:solidFill>
                <a:cs typeface="+mj-cs"/>
              </a:rPr>
              <a:t>), and </a:t>
            </a:r>
            <a:r>
              <a:rPr lang="en-US" sz="2700">
                <a:solidFill>
                  <a:srgbClr val="00B0F0"/>
                </a:solidFill>
                <a:cs typeface="+mj-cs"/>
              </a:rPr>
              <a:t>"[All flesh is like grass, and all their kindness is as the flower of the field]; The grass shall dry out, the flower shall wilt, but the word of our G-d will stand forever" </a:t>
            </a:r>
            <a:r>
              <a:rPr lang="en-US" sz="2700">
                <a:solidFill>
                  <a:srgbClr val="FFC000"/>
                </a:solidFill>
                <a:cs typeface="+mj-cs"/>
              </a:rPr>
              <a:t>(</a:t>
            </a:r>
            <a:r>
              <a:rPr lang="en-US" sz="2700">
                <a:solidFill>
                  <a:srgbClr val="00B0F0"/>
                </a:solidFill>
                <a:cs typeface="+mj-cs"/>
              </a:rPr>
              <a:t>Yeshaya 40:8</a:t>
            </a:r>
            <a:r>
              <a:rPr lang="en-US" sz="2700">
                <a:solidFill>
                  <a:srgbClr val="FFC000"/>
                </a:solidFill>
                <a:cs typeface="+mj-cs"/>
              </a:rPr>
              <a:t>), and </a:t>
            </a:r>
            <a:r>
              <a:rPr lang="en-US" sz="2700">
                <a:solidFill>
                  <a:srgbClr val="00B0F0"/>
                </a:solidFill>
                <a:cs typeface="+mj-cs"/>
              </a:rPr>
              <a:t>"...surely the people are like grass"</a:t>
            </a:r>
            <a:r>
              <a:rPr lang="en-US" sz="2700">
                <a:solidFill>
                  <a:srgbClr val="FFC000"/>
                </a:solidFill>
                <a:cs typeface="+mj-cs"/>
              </a:rPr>
              <a:t> (</a:t>
            </a:r>
            <a:r>
              <a:rPr lang="en-US" sz="2700">
                <a:solidFill>
                  <a:srgbClr val="00B0F0"/>
                </a:solidFill>
                <a:cs typeface="+mj-cs"/>
              </a:rPr>
              <a:t>Yeshaya 40:7</a:t>
            </a:r>
            <a:r>
              <a:rPr lang="en-US" sz="2700">
                <a:solidFill>
                  <a:srgbClr val="FFC000"/>
                </a:solidFill>
                <a:cs typeface="+mj-cs"/>
              </a:rPr>
              <a:t>), and we have already explained this sufficiently in the third gate of this book.</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12FC9C8-5EE7-CFCD-9806-4A21C39260FB}"/>
                  </a:ext>
                </a:extLst>
              </p14:cNvPr>
              <p14:cNvContentPartPr/>
              <p14:nvPr/>
            </p14:nvContentPartPr>
            <p14:xfrm>
              <a:off x="4391520" y="2428420"/>
              <a:ext cx="3640680" cy="74160"/>
            </p14:xfrm>
          </p:contentPart>
        </mc:Choice>
        <mc:Fallback>
          <p:pic>
            <p:nvPicPr>
              <p:cNvPr id="2" name="Ink 1">
                <a:extLst>
                  <a:ext uri="{FF2B5EF4-FFF2-40B4-BE49-F238E27FC236}">
                    <a16:creationId xmlns:a16="http://schemas.microsoft.com/office/drawing/2014/main" id="{E12FC9C8-5EE7-CFCD-9806-4A21C39260FB}"/>
                  </a:ext>
                </a:extLst>
              </p:cNvPr>
              <p:cNvPicPr/>
              <p:nvPr/>
            </p:nvPicPr>
            <p:blipFill>
              <a:blip r:embed="rId5"/>
              <a:stretch>
                <a:fillRect/>
              </a:stretch>
            </p:blipFill>
            <p:spPr>
              <a:xfrm>
                <a:off x="4373520" y="2410780"/>
                <a:ext cx="3676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BD4EE9C-2125-BD89-7A6A-DD16516015C4}"/>
                  </a:ext>
                </a:extLst>
              </p14:cNvPr>
              <p14:cNvContentPartPr/>
              <p14:nvPr/>
            </p14:nvContentPartPr>
            <p14:xfrm>
              <a:off x="1689000" y="2816140"/>
              <a:ext cx="4020120" cy="76680"/>
            </p14:xfrm>
          </p:contentPart>
        </mc:Choice>
        <mc:Fallback>
          <p:pic>
            <p:nvPicPr>
              <p:cNvPr id="4" name="Ink 3">
                <a:extLst>
                  <a:ext uri="{FF2B5EF4-FFF2-40B4-BE49-F238E27FC236}">
                    <a16:creationId xmlns:a16="http://schemas.microsoft.com/office/drawing/2014/main" id="{0BD4EE9C-2125-BD89-7A6A-DD16516015C4}"/>
                  </a:ext>
                </a:extLst>
              </p:cNvPr>
              <p:cNvPicPr/>
              <p:nvPr/>
            </p:nvPicPr>
            <p:blipFill>
              <a:blip r:embed="rId7"/>
              <a:stretch>
                <a:fillRect/>
              </a:stretch>
            </p:blipFill>
            <p:spPr>
              <a:xfrm>
                <a:off x="1671360" y="2798140"/>
                <a:ext cx="4055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0CB99B4-23CC-4BFB-B850-53A4A000137F}"/>
                  </a:ext>
                </a:extLst>
              </p14:cNvPr>
              <p14:cNvContentPartPr/>
              <p14:nvPr/>
            </p14:nvContentPartPr>
            <p14:xfrm>
              <a:off x="2963400" y="4158580"/>
              <a:ext cx="9720" cy="46440"/>
            </p14:xfrm>
          </p:contentPart>
        </mc:Choice>
        <mc:Fallback>
          <p:pic>
            <p:nvPicPr>
              <p:cNvPr id="5" name="Ink 4">
                <a:extLst>
                  <a:ext uri="{FF2B5EF4-FFF2-40B4-BE49-F238E27FC236}">
                    <a16:creationId xmlns:a16="http://schemas.microsoft.com/office/drawing/2014/main" id="{80CB99B4-23CC-4BFB-B850-53A4A000137F}"/>
                  </a:ext>
                </a:extLst>
              </p:cNvPr>
              <p:cNvPicPr/>
              <p:nvPr/>
            </p:nvPicPr>
            <p:blipFill>
              <a:blip r:embed="rId9"/>
              <a:stretch>
                <a:fillRect/>
              </a:stretch>
            </p:blipFill>
            <p:spPr>
              <a:xfrm>
                <a:off x="2945400" y="4140580"/>
                <a:ext cx="45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53A9B65-79DB-775D-407D-FE13145728F3}"/>
                  </a:ext>
                </a:extLst>
              </p14:cNvPr>
              <p14:cNvContentPartPr/>
              <p14:nvPr/>
            </p14:nvContentPartPr>
            <p14:xfrm>
              <a:off x="5580600" y="4957780"/>
              <a:ext cx="26280" cy="12240"/>
            </p14:xfrm>
          </p:contentPart>
        </mc:Choice>
        <mc:Fallback>
          <p:pic>
            <p:nvPicPr>
              <p:cNvPr id="7" name="Ink 6">
                <a:extLst>
                  <a:ext uri="{FF2B5EF4-FFF2-40B4-BE49-F238E27FC236}">
                    <a16:creationId xmlns:a16="http://schemas.microsoft.com/office/drawing/2014/main" id="{653A9B65-79DB-775D-407D-FE13145728F3}"/>
                  </a:ext>
                </a:extLst>
              </p:cNvPr>
              <p:cNvPicPr/>
              <p:nvPr/>
            </p:nvPicPr>
            <p:blipFill>
              <a:blip r:embed="rId11"/>
              <a:stretch>
                <a:fillRect/>
              </a:stretch>
            </p:blipFill>
            <p:spPr>
              <a:xfrm>
                <a:off x="5562960" y="4939780"/>
                <a:ext cx="61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52DBF1F-A4DB-EACD-9390-34BBE247FC53}"/>
                  </a:ext>
                </a:extLst>
              </p14:cNvPr>
              <p14:cNvContentPartPr/>
              <p14:nvPr/>
            </p14:nvContentPartPr>
            <p14:xfrm>
              <a:off x="6149040" y="4902340"/>
              <a:ext cx="2545560" cy="31320"/>
            </p14:xfrm>
          </p:contentPart>
        </mc:Choice>
        <mc:Fallback>
          <p:pic>
            <p:nvPicPr>
              <p:cNvPr id="9" name="Ink 8">
                <a:extLst>
                  <a:ext uri="{FF2B5EF4-FFF2-40B4-BE49-F238E27FC236}">
                    <a16:creationId xmlns:a16="http://schemas.microsoft.com/office/drawing/2014/main" id="{152DBF1F-A4DB-EACD-9390-34BBE247FC53}"/>
                  </a:ext>
                </a:extLst>
              </p:cNvPr>
              <p:cNvPicPr/>
              <p:nvPr/>
            </p:nvPicPr>
            <p:blipFill>
              <a:blip r:embed="rId13"/>
              <a:stretch>
                <a:fillRect/>
              </a:stretch>
            </p:blipFill>
            <p:spPr>
              <a:xfrm>
                <a:off x="6131040" y="4884340"/>
                <a:ext cx="2581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FC2C5DF-3C8C-7105-8F2D-D5D46A8DE233}"/>
                  </a:ext>
                </a:extLst>
              </p14:cNvPr>
              <p14:cNvContentPartPr/>
              <p14:nvPr/>
            </p14:nvContentPartPr>
            <p14:xfrm>
              <a:off x="711600" y="5303740"/>
              <a:ext cx="2171160" cy="82440"/>
            </p14:xfrm>
          </p:contentPart>
        </mc:Choice>
        <mc:Fallback>
          <p:pic>
            <p:nvPicPr>
              <p:cNvPr id="11" name="Ink 10">
                <a:extLst>
                  <a:ext uri="{FF2B5EF4-FFF2-40B4-BE49-F238E27FC236}">
                    <a16:creationId xmlns:a16="http://schemas.microsoft.com/office/drawing/2014/main" id="{6FC2C5DF-3C8C-7105-8F2D-D5D46A8DE233}"/>
                  </a:ext>
                </a:extLst>
              </p:cNvPr>
              <p:cNvPicPr/>
              <p:nvPr/>
            </p:nvPicPr>
            <p:blipFill>
              <a:blip r:embed="rId15"/>
              <a:stretch>
                <a:fillRect/>
              </a:stretch>
            </p:blipFill>
            <p:spPr>
              <a:xfrm>
                <a:off x="693960" y="5286100"/>
                <a:ext cx="2206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48A7C20-CB3B-656A-EF52-0C77437947CA}"/>
                  </a:ext>
                </a:extLst>
              </p14:cNvPr>
              <p14:cNvContentPartPr/>
              <p14:nvPr/>
            </p14:nvContentPartPr>
            <p14:xfrm>
              <a:off x="1790160" y="5751220"/>
              <a:ext cx="55800" cy="38880"/>
            </p14:xfrm>
          </p:contentPart>
        </mc:Choice>
        <mc:Fallback>
          <p:pic>
            <p:nvPicPr>
              <p:cNvPr id="12" name="Ink 11">
                <a:extLst>
                  <a:ext uri="{FF2B5EF4-FFF2-40B4-BE49-F238E27FC236}">
                    <a16:creationId xmlns:a16="http://schemas.microsoft.com/office/drawing/2014/main" id="{248A7C20-CB3B-656A-EF52-0C77437947CA}"/>
                  </a:ext>
                </a:extLst>
              </p:cNvPr>
              <p:cNvPicPr/>
              <p:nvPr/>
            </p:nvPicPr>
            <p:blipFill>
              <a:blip r:embed="rId17"/>
              <a:stretch>
                <a:fillRect/>
              </a:stretch>
            </p:blipFill>
            <p:spPr>
              <a:xfrm>
                <a:off x="1772160" y="5733580"/>
                <a:ext cx="91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A9D1420-9EA3-0712-D1A6-F6E779825E41}"/>
                  </a:ext>
                </a:extLst>
              </p14:cNvPr>
              <p14:cNvContentPartPr/>
              <p14:nvPr/>
            </p14:nvContentPartPr>
            <p14:xfrm>
              <a:off x="2044680" y="2387380"/>
              <a:ext cx="844920" cy="115560"/>
            </p14:xfrm>
          </p:contentPart>
        </mc:Choice>
        <mc:Fallback>
          <p:pic>
            <p:nvPicPr>
              <p:cNvPr id="13" name="Ink 12">
                <a:extLst>
                  <a:ext uri="{FF2B5EF4-FFF2-40B4-BE49-F238E27FC236}">
                    <a16:creationId xmlns:a16="http://schemas.microsoft.com/office/drawing/2014/main" id="{4A9D1420-9EA3-0712-D1A6-F6E779825E41}"/>
                  </a:ext>
                </a:extLst>
              </p:cNvPr>
              <p:cNvPicPr/>
              <p:nvPr/>
            </p:nvPicPr>
            <p:blipFill>
              <a:blip r:embed="rId19"/>
              <a:stretch>
                <a:fillRect/>
              </a:stretch>
            </p:blipFill>
            <p:spPr>
              <a:xfrm>
                <a:off x="2027040" y="2369380"/>
                <a:ext cx="880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E42DCDD2-0398-336D-B69A-9FDF84116F37}"/>
                  </a:ext>
                </a:extLst>
              </p14:cNvPr>
              <p14:cNvContentPartPr/>
              <p14:nvPr/>
            </p14:nvContentPartPr>
            <p14:xfrm>
              <a:off x="3391440" y="2375140"/>
              <a:ext cx="746280" cy="118440"/>
            </p14:xfrm>
          </p:contentPart>
        </mc:Choice>
        <mc:Fallback>
          <p:pic>
            <p:nvPicPr>
              <p:cNvPr id="14" name="Ink 13">
                <a:extLst>
                  <a:ext uri="{FF2B5EF4-FFF2-40B4-BE49-F238E27FC236}">
                    <a16:creationId xmlns:a16="http://schemas.microsoft.com/office/drawing/2014/main" id="{E42DCDD2-0398-336D-B69A-9FDF84116F37}"/>
                  </a:ext>
                </a:extLst>
              </p:cNvPr>
              <p:cNvPicPr/>
              <p:nvPr/>
            </p:nvPicPr>
            <p:blipFill>
              <a:blip r:embed="rId21"/>
              <a:stretch>
                <a:fillRect/>
              </a:stretch>
            </p:blipFill>
            <p:spPr>
              <a:xfrm>
                <a:off x="3373440" y="2357500"/>
                <a:ext cx="781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D789269-338B-0C6F-3245-01283CF11CE8}"/>
                  </a:ext>
                </a:extLst>
              </p14:cNvPr>
              <p14:cNvContentPartPr/>
              <p14:nvPr/>
            </p14:nvContentPartPr>
            <p14:xfrm>
              <a:off x="8801160" y="2078140"/>
              <a:ext cx="127440" cy="645120"/>
            </p14:xfrm>
          </p:contentPart>
        </mc:Choice>
        <mc:Fallback>
          <p:pic>
            <p:nvPicPr>
              <p:cNvPr id="15" name="Ink 14">
                <a:extLst>
                  <a:ext uri="{FF2B5EF4-FFF2-40B4-BE49-F238E27FC236}">
                    <a16:creationId xmlns:a16="http://schemas.microsoft.com/office/drawing/2014/main" id="{7D789269-338B-0C6F-3245-01283CF11CE8}"/>
                  </a:ext>
                </a:extLst>
              </p:cNvPr>
              <p:cNvPicPr/>
              <p:nvPr/>
            </p:nvPicPr>
            <p:blipFill>
              <a:blip r:embed="rId23"/>
              <a:stretch>
                <a:fillRect/>
              </a:stretch>
            </p:blipFill>
            <p:spPr>
              <a:xfrm>
                <a:off x="8783160" y="2060140"/>
                <a:ext cx="163080" cy="680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5DA01024-7312-0B0E-DC36-00934A1A984C}"/>
                  </a:ext>
                </a:extLst>
              </p14:cNvPr>
              <p14:cNvContentPartPr/>
              <p14:nvPr/>
            </p14:nvContentPartPr>
            <p14:xfrm>
              <a:off x="302640" y="1870420"/>
              <a:ext cx="241200" cy="941040"/>
            </p14:xfrm>
          </p:contentPart>
        </mc:Choice>
        <mc:Fallback>
          <p:pic>
            <p:nvPicPr>
              <p:cNvPr id="16" name="Ink 15">
                <a:extLst>
                  <a:ext uri="{FF2B5EF4-FFF2-40B4-BE49-F238E27FC236}">
                    <a16:creationId xmlns:a16="http://schemas.microsoft.com/office/drawing/2014/main" id="{5DA01024-7312-0B0E-DC36-00934A1A984C}"/>
                  </a:ext>
                </a:extLst>
              </p:cNvPr>
              <p:cNvPicPr/>
              <p:nvPr/>
            </p:nvPicPr>
            <p:blipFill>
              <a:blip r:embed="rId25"/>
              <a:stretch>
                <a:fillRect/>
              </a:stretch>
            </p:blipFill>
            <p:spPr>
              <a:xfrm>
                <a:off x="284640" y="1852780"/>
                <a:ext cx="276840" cy="976680"/>
              </a:xfrm>
              <a:prstGeom prst="rect">
                <a:avLst/>
              </a:prstGeom>
            </p:spPr>
          </p:pic>
        </mc:Fallback>
      </mc:AlternateContent>
    </p:spTree>
    <p:extLst>
      <p:ext uri="{BB962C8B-B14F-4D97-AF65-F5344CB8AC3E}">
        <p14:creationId xmlns:p14="http://schemas.microsoft.com/office/powerpoint/2010/main" val="143203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029700" cy="5693866"/>
          </a:xfrm>
          <a:prstGeom prst="rect">
            <a:avLst/>
          </a:prstGeom>
          <a:noFill/>
        </p:spPr>
        <p:txBody>
          <a:bodyPr wrap="square" rtlCol="0">
            <a:spAutoFit/>
          </a:bodyPr>
          <a:lstStyle/>
          <a:p>
            <a:pPr algn="ctr"/>
            <a:r>
              <a:rPr lang="en-US" sz="3200" b="1">
                <a:solidFill>
                  <a:srgbClr val="FFC000"/>
                </a:solidFill>
                <a:cs typeface="+mj-cs"/>
              </a:rPr>
              <a:t>Verses that Illustrate how the Bible does not Support the Concept of Karma</a:t>
            </a:r>
          </a:p>
          <a:p>
            <a:endParaRPr lang="en-US" sz="1400" b="1">
              <a:solidFill>
                <a:srgbClr val="FFC000"/>
              </a:solidFill>
              <a:cs typeface="+mj-cs"/>
            </a:endParaRPr>
          </a:p>
          <a:p>
            <a:pPr marL="457200" indent="-457200">
              <a:buFont typeface="Arial" panose="020B0604020202020204" pitchFamily="34" charset="0"/>
              <a:buChar char="•"/>
            </a:pPr>
            <a:r>
              <a:rPr lang="en-US" sz="2600" b="1" u="sng">
                <a:solidFill>
                  <a:srgbClr val="FFC000"/>
                </a:solidFill>
                <a:cs typeface="+mj-cs"/>
              </a:rPr>
              <a:t>Galatians 6:7-8</a:t>
            </a:r>
            <a:r>
              <a:rPr lang="en-US" sz="2600">
                <a:solidFill>
                  <a:srgbClr val="FFC000"/>
                </a:solidFill>
                <a:cs typeface="+mj-cs"/>
              </a:rPr>
              <a:t>: “Do not be deceived: God cannot be mocked. A man reaps what he sows. Whoever sows to please their flesh, from the flesh will reap destruction; whoever sows to please the Spirit, from the Spirit will reap eternal life.”</a:t>
            </a:r>
          </a:p>
          <a:p>
            <a:pPr marL="457200" indent="-457200">
              <a:buFont typeface="Arial" panose="020B0604020202020204" pitchFamily="34" charset="0"/>
              <a:buChar char="•"/>
            </a:pPr>
            <a:r>
              <a:rPr lang="en-US" sz="2600" b="1" u="sng">
                <a:solidFill>
                  <a:srgbClr val="92D050"/>
                </a:solidFill>
                <a:cs typeface="+mj-cs"/>
              </a:rPr>
              <a:t>Romans 6:23</a:t>
            </a:r>
            <a:r>
              <a:rPr lang="en-US" sz="2600">
                <a:solidFill>
                  <a:srgbClr val="92D050"/>
                </a:solidFill>
                <a:cs typeface="+mj-cs"/>
              </a:rPr>
              <a:t>: “For the wages of sin is death, but the gift of God is eternal life in Christ Jesus our Lord.”</a:t>
            </a:r>
          </a:p>
          <a:p>
            <a:pPr marL="457200" indent="-457200">
              <a:buFont typeface="Arial" panose="020B0604020202020204" pitchFamily="34" charset="0"/>
              <a:buChar char="•"/>
            </a:pPr>
            <a:r>
              <a:rPr lang="en-US" sz="2600" b="1" u="sng">
                <a:solidFill>
                  <a:srgbClr val="00B0F0"/>
                </a:solidFill>
                <a:cs typeface="+mj-cs"/>
              </a:rPr>
              <a:t>Ephesians 2:8-9</a:t>
            </a:r>
            <a:r>
              <a:rPr lang="en-US" sz="2600">
                <a:solidFill>
                  <a:srgbClr val="00B0F0"/>
                </a:solidFill>
                <a:cs typeface="+mj-cs"/>
              </a:rPr>
              <a:t>: “For it is by grace you have been saved, through faith—and this is not from yourselves, it is the gift of God— not by works, so that no one can boast.”</a:t>
            </a:r>
          </a:p>
          <a:p>
            <a:pPr marL="457200" indent="-457200">
              <a:buFont typeface="Arial" panose="020B0604020202020204" pitchFamily="34" charset="0"/>
              <a:buChar char="•"/>
            </a:pPr>
            <a:r>
              <a:rPr lang="en-US" sz="2600" b="1" u="sng">
                <a:solidFill>
                  <a:srgbClr val="FFC000"/>
                </a:solidFill>
                <a:cs typeface="+mj-cs"/>
              </a:rPr>
              <a:t>1 John 1:9</a:t>
            </a:r>
            <a:r>
              <a:rPr lang="en-US" sz="2600">
                <a:solidFill>
                  <a:srgbClr val="FFC000"/>
                </a:solidFill>
                <a:cs typeface="+mj-cs"/>
              </a:rPr>
              <a:t>: “If we confess our sins, he is faithful and just and will forgive us our sins and purify us from all unrighteousness.”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903A3E0-853E-655C-33FA-9AC7898613D9}"/>
                  </a:ext>
                </a:extLst>
              </p14:cNvPr>
              <p14:cNvContentPartPr/>
              <p14:nvPr/>
            </p14:nvContentPartPr>
            <p14:xfrm>
              <a:off x="2562000" y="3140860"/>
              <a:ext cx="176040" cy="47880"/>
            </p14:xfrm>
          </p:contentPart>
        </mc:Choice>
        <mc:Fallback>
          <p:pic>
            <p:nvPicPr>
              <p:cNvPr id="2" name="Ink 1">
                <a:extLst>
                  <a:ext uri="{FF2B5EF4-FFF2-40B4-BE49-F238E27FC236}">
                    <a16:creationId xmlns:a16="http://schemas.microsoft.com/office/drawing/2014/main" id="{2903A3E0-853E-655C-33FA-9AC7898613D9}"/>
                  </a:ext>
                </a:extLst>
              </p:cNvPr>
              <p:cNvPicPr/>
              <p:nvPr/>
            </p:nvPicPr>
            <p:blipFill>
              <a:blip r:embed="rId5"/>
              <a:stretch>
                <a:fillRect/>
              </a:stretch>
            </p:blipFill>
            <p:spPr>
              <a:xfrm>
                <a:off x="2544000" y="3122860"/>
                <a:ext cx="211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8F2C302-E443-747D-9E18-7E143A38A303}"/>
                  </a:ext>
                </a:extLst>
              </p14:cNvPr>
              <p14:cNvContentPartPr/>
              <p14:nvPr/>
            </p14:nvContentPartPr>
            <p14:xfrm>
              <a:off x="7770120" y="3055540"/>
              <a:ext cx="23760" cy="17640"/>
            </p14:xfrm>
          </p:contentPart>
        </mc:Choice>
        <mc:Fallback>
          <p:pic>
            <p:nvPicPr>
              <p:cNvPr id="4" name="Ink 3">
                <a:extLst>
                  <a:ext uri="{FF2B5EF4-FFF2-40B4-BE49-F238E27FC236}">
                    <a16:creationId xmlns:a16="http://schemas.microsoft.com/office/drawing/2014/main" id="{48F2C302-E443-747D-9E18-7E143A38A303}"/>
                  </a:ext>
                </a:extLst>
              </p:cNvPr>
              <p:cNvPicPr/>
              <p:nvPr/>
            </p:nvPicPr>
            <p:blipFill>
              <a:blip r:embed="rId7"/>
              <a:stretch>
                <a:fillRect/>
              </a:stretch>
            </p:blipFill>
            <p:spPr>
              <a:xfrm>
                <a:off x="7752120" y="3037540"/>
                <a:ext cx="59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49D3787-EFF3-8A78-A6A8-30BA6C70E956}"/>
                  </a:ext>
                </a:extLst>
              </p14:cNvPr>
              <p14:cNvContentPartPr/>
              <p14:nvPr/>
            </p14:nvContentPartPr>
            <p14:xfrm>
              <a:off x="3042600" y="4326700"/>
              <a:ext cx="2880" cy="3600"/>
            </p14:xfrm>
          </p:contentPart>
        </mc:Choice>
        <mc:Fallback>
          <p:pic>
            <p:nvPicPr>
              <p:cNvPr id="5" name="Ink 4">
                <a:extLst>
                  <a:ext uri="{FF2B5EF4-FFF2-40B4-BE49-F238E27FC236}">
                    <a16:creationId xmlns:a16="http://schemas.microsoft.com/office/drawing/2014/main" id="{749D3787-EFF3-8A78-A6A8-30BA6C70E956}"/>
                  </a:ext>
                </a:extLst>
              </p:cNvPr>
              <p:cNvPicPr/>
              <p:nvPr/>
            </p:nvPicPr>
            <p:blipFill>
              <a:blip r:embed="rId9"/>
              <a:stretch>
                <a:fillRect/>
              </a:stretch>
            </p:blipFill>
            <p:spPr>
              <a:xfrm>
                <a:off x="3024960" y="4309060"/>
                <a:ext cx="38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A3076A6-0F8A-2823-3E36-917279CA1123}"/>
                  </a:ext>
                </a:extLst>
              </p14:cNvPr>
              <p14:cNvContentPartPr/>
              <p14:nvPr/>
            </p14:nvContentPartPr>
            <p14:xfrm>
              <a:off x="4821360" y="5960020"/>
              <a:ext cx="3068640" cy="52200"/>
            </p14:xfrm>
          </p:contentPart>
        </mc:Choice>
        <mc:Fallback>
          <p:pic>
            <p:nvPicPr>
              <p:cNvPr id="7" name="Ink 6">
                <a:extLst>
                  <a:ext uri="{FF2B5EF4-FFF2-40B4-BE49-F238E27FC236}">
                    <a16:creationId xmlns:a16="http://schemas.microsoft.com/office/drawing/2014/main" id="{1A3076A6-0F8A-2823-3E36-917279CA1123}"/>
                  </a:ext>
                </a:extLst>
              </p:cNvPr>
              <p:cNvPicPr/>
              <p:nvPr/>
            </p:nvPicPr>
            <p:blipFill>
              <a:blip r:embed="rId11"/>
              <a:stretch>
                <a:fillRect/>
              </a:stretch>
            </p:blipFill>
            <p:spPr>
              <a:xfrm>
                <a:off x="4803720" y="5942020"/>
                <a:ext cx="3104280" cy="87840"/>
              </a:xfrm>
              <a:prstGeom prst="rect">
                <a:avLst/>
              </a:prstGeom>
            </p:spPr>
          </p:pic>
        </mc:Fallback>
      </mc:AlternateContent>
      <p:grpSp>
        <p:nvGrpSpPr>
          <p:cNvPr id="14" name="Group 13">
            <a:extLst>
              <a:ext uri="{FF2B5EF4-FFF2-40B4-BE49-F238E27FC236}">
                <a16:creationId xmlns:a16="http://schemas.microsoft.com/office/drawing/2014/main" id="{E690248E-A0C9-7208-5C72-8F69451207E8}"/>
              </a:ext>
            </a:extLst>
          </p:cNvPr>
          <p:cNvGrpSpPr/>
          <p:nvPr/>
        </p:nvGrpSpPr>
        <p:grpSpPr>
          <a:xfrm>
            <a:off x="8768760" y="1370020"/>
            <a:ext cx="658080" cy="4525560"/>
            <a:chOff x="8768760" y="1370020"/>
            <a:chExt cx="658080" cy="45255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8C320F9-BB03-9445-5B39-72F11352227C}"/>
                    </a:ext>
                  </a:extLst>
                </p14:cNvPr>
                <p14:cNvContentPartPr/>
                <p14:nvPr/>
              </p14:nvContentPartPr>
              <p14:xfrm>
                <a:off x="8768760" y="1370020"/>
                <a:ext cx="637560" cy="1599480"/>
              </p14:xfrm>
            </p:contentPart>
          </mc:Choice>
          <mc:Fallback>
            <p:pic>
              <p:nvPicPr>
                <p:cNvPr id="9" name="Ink 8">
                  <a:extLst>
                    <a:ext uri="{FF2B5EF4-FFF2-40B4-BE49-F238E27FC236}">
                      <a16:creationId xmlns:a16="http://schemas.microsoft.com/office/drawing/2014/main" id="{98C320F9-BB03-9445-5B39-72F11352227C}"/>
                    </a:ext>
                  </a:extLst>
                </p:cNvPr>
                <p:cNvPicPr/>
                <p:nvPr/>
              </p:nvPicPr>
              <p:blipFill>
                <a:blip r:embed="rId13"/>
                <a:stretch>
                  <a:fillRect/>
                </a:stretch>
              </p:blipFill>
              <p:spPr>
                <a:xfrm>
                  <a:off x="8751120" y="1352380"/>
                  <a:ext cx="673200" cy="1635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ACB05DF-F638-BE3B-6332-B1A7E98B85BB}"/>
                    </a:ext>
                  </a:extLst>
                </p14:cNvPr>
                <p14:cNvContentPartPr/>
                <p14:nvPr/>
              </p14:nvContentPartPr>
              <p14:xfrm>
                <a:off x="8796120" y="3092620"/>
                <a:ext cx="219960" cy="589320"/>
              </p14:xfrm>
            </p:contentPart>
          </mc:Choice>
          <mc:Fallback>
            <p:pic>
              <p:nvPicPr>
                <p:cNvPr id="11" name="Ink 10">
                  <a:extLst>
                    <a:ext uri="{FF2B5EF4-FFF2-40B4-BE49-F238E27FC236}">
                      <a16:creationId xmlns:a16="http://schemas.microsoft.com/office/drawing/2014/main" id="{1ACB05DF-F638-BE3B-6332-B1A7E98B85BB}"/>
                    </a:ext>
                  </a:extLst>
                </p:cNvPr>
                <p:cNvPicPr/>
                <p:nvPr/>
              </p:nvPicPr>
              <p:blipFill>
                <a:blip r:embed="rId15"/>
                <a:stretch>
                  <a:fillRect/>
                </a:stretch>
              </p:blipFill>
              <p:spPr>
                <a:xfrm>
                  <a:off x="8778120" y="3074980"/>
                  <a:ext cx="25560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8A7D0EA-EE7F-D07E-05E4-FD17999ADEC0}"/>
                    </a:ext>
                  </a:extLst>
                </p14:cNvPr>
                <p14:cNvContentPartPr/>
                <p14:nvPr/>
              </p14:nvContentPartPr>
              <p14:xfrm>
                <a:off x="8919240" y="3875980"/>
                <a:ext cx="326160" cy="708480"/>
              </p14:xfrm>
            </p:contentPart>
          </mc:Choice>
          <mc:Fallback>
            <p:pic>
              <p:nvPicPr>
                <p:cNvPr id="12" name="Ink 11">
                  <a:extLst>
                    <a:ext uri="{FF2B5EF4-FFF2-40B4-BE49-F238E27FC236}">
                      <a16:creationId xmlns:a16="http://schemas.microsoft.com/office/drawing/2014/main" id="{F8A7D0EA-EE7F-D07E-05E4-FD17999ADEC0}"/>
                    </a:ext>
                  </a:extLst>
                </p:cNvPr>
                <p:cNvPicPr/>
                <p:nvPr/>
              </p:nvPicPr>
              <p:blipFill>
                <a:blip r:embed="rId17"/>
                <a:stretch>
                  <a:fillRect/>
                </a:stretch>
              </p:blipFill>
              <p:spPr>
                <a:xfrm>
                  <a:off x="8901600" y="3857980"/>
                  <a:ext cx="361800" cy="744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B89195A-7A1A-D501-4EC5-3E9E2A116A1B}"/>
                    </a:ext>
                  </a:extLst>
                </p14:cNvPr>
                <p14:cNvContentPartPr/>
                <p14:nvPr/>
              </p14:nvContentPartPr>
              <p14:xfrm>
                <a:off x="9036600" y="4958860"/>
                <a:ext cx="390240" cy="936720"/>
              </p14:xfrm>
            </p:contentPart>
          </mc:Choice>
          <mc:Fallback>
            <p:pic>
              <p:nvPicPr>
                <p:cNvPr id="13" name="Ink 12">
                  <a:extLst>
                    <a:ext uri="{FF2B5EF4-FFF2-40B4-BE49-F238E27FC236}">
                      <a16:creationId xmlns:a16="http://schemas.microsoft.com/office/drawing/2014/main" id="{0B89195A-7A1A-D501-4EC5-3E9E2A116A1B}"/>
                    </a:ext>
                  </a:extLst>
                </p:cNvPr>
                <p:cNvPicPr/>
                <p:nvPr/>
              </p:nvPicPr>
              <p:blipFill>
                <a:blip r:embed="rId19"/>
                <a:stretch>
                  <a:fillRect/>
                </a:stretch>
              </p:blipFill>
              <p:spPr>
                <a:xfrm>
                  <a:off x="9018960" y="4940860"/>
                  <a:ext cx="425880" cy="972360"/>
                </a:xfrm>
                <a:prstGeom prst="rect">
                  <a:avLst/>
                </a:prstGeom>
              </p:spPr>
            </p:pic>
          </mc:Fallback>
        </mc:AlternateContent>
      </p:grpSp>
    </p:spTree>
    <p:extLst>
      <p:ext uri="{BB962C8B-B14F-4D97-AF65-F5344CB8AC3E}">
        <p14:creationId xmlns:p14="http://schemas.microsoft.com/office/powerpoint/2010/main" val="61210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2900" y="31750"/>
            <a:ext cx="9029700" cy="6278642"/>
          </a:xfrm>
          <a:prstGeom prst="rect">
            <a:avLst/>
          </a:prstGeom>
          <a:noFill/>
        </p:spPr>
        <p:txBody>
          <a:bodyPr wrap="square" rtlCol="0">
            <a:spAutoFit/>
          </a:bodyPr>
          <a:lstStyle/>
          <a:p>
            <a:r>
              <a:rPr lang="en-US" sz="2800" b="1">
                <a:solidFill>
                  <a:srgbClr val="FFC000"/>
                </a:solidFill>
                <a:cs typeface="+mj-cs"/>
              </a:rPr>
              <a:t>Midrash Bamidbar Rabbah 16:3</a:t>
            </a:r>
          </a:p>
          <a:p>
            <a:r>
              <a:rPr lang="en-US" sz="2200">
                <a:solidFill>
                  <a:srgbClr val="FFC000"/>
                </a:solidFill>
                <a:cs typeface="+mj-cs"/>
              </a:rPr>
              <a:t>3 (</a:t>
            </a:r>
            <a:r>
              <a:rPr lang="en-US" sz="2200">
                <a:solidFill>
                  <a:srgbClr val="00B0F0"/>
                </a:solidFill>
                <a:cs typeface="+mj-cs"/>
              </a:rPr>
              <a:t>Numb. 13:2</a:t>
            </a:r>
            <a:r>
              <a:rPr lang="en-US" sz="2200">
                <a:solidFill>
                  <a:srgbClr val="FFC000"/>
                </a:solidFill>
                <a:cs typeface="+mj-cs"/>
              </a:rPr>
              <a:t>) “Send men”: R. Aha the Great opened [his discourse] (with </a:t>
            </a:r>
            <a:r>
              <a:rPr lang="en-US" sz="2200">
                <a:solidFill>
                  <a:srgbClr val="00B0F0"/>
                </a:solidFill>
                <a:cs typeface="+mj-cs"/>
              </a:rPr>
              <a:t>Is. 40:8</a:t>
            </a:r>
            <a:r>
              <a:rPr lang="en-US" sz="2200">
                <a:solidFill>
                  <a:srgbClr val="FFC000"/>
                </a:solidFill>
                <a:cs typeface="+mj-cs"/>
              </a:rPr>
              <a:t>), </a:t>
            </a:r>
            <a:r>
              <a:rPr lang="en-US" sz="2200">
                <a:solidFill>
                  <a:srgbClr val="00B0F0"/>
                </a:solidFill>
                <a:cs typeface="+mj-cs"/>
              </a:rPr>
              <a:t>“Grass withers, flowers fade, but the word of our God shall stand forever.” </a:t>
            </a:r>
            <a:r>
              <a:rPr lang="en-US" sz="2200">
                <a:solidFill>
                  <a:srgbClr val="FFC000"/>
                </a:solidFill>
                <a:cs typeface="+mj-cs"/>
              </a:rPr>
              <a:t>To what is the matter comparable? To a king who had a friend. Now he made an agreement with him and said to him, </a:t>
            </a:r>
            <a:r>
              <a:rPr lang="en-US" sz="2200">
                <a:solidFill>
                  <a:srgbClr val="00B0F0"/>
                </a:solidFill>
                <a:cs typeface="+mj-cs"/>
              </a:rPr>
              <a:t>“Come with me, and I will give you a present.”</a:t>
            </a:r>
            <a:r>
              <a:rPr lang="en-US" sz="2200">
                <a:solidFill>
                  <a:srgbClr val="FFC000"/>
                </a:solidFill>
                <a:cs typeface="+mj-cs"/>
              </a:rPr>
              <a:t> He went with him but died. The king said to the son of his friend, </a:t>
            </a:r>
            <a:r>
              <a:rPr lang="en-US" sz="2200">
                <a:solidFill>
                  <a:srgbClr val="00B0F0"/>
                </a:solidFill>
                <a:cs typeface="+mj-cs"/>
              </a:rPr>
              <a:t>“Although your father has died, I am not withdrawing the present that I had promised to give him. Come and get it.” </a:t>
            </a:r>
            <a:r>
              <a:rPr lang="en-US" sz="2200">
                <a:solidFill>
                  <a:srgbClr val="FFC000"/>
                </a:solidFill>
                <a:cs typeface="+mj-cs"/>
              </a:rPr>
              <a:t>This king is the Holy One, blessed be He, and the friend is Abraham, as stated (in </a:t>
            </a:r>
            <a:r>
              <a:rPr lang="en-US" sz="2200">
                <a:solidFill>
                  <a:srgbClr val="00B0F0"/>
                </a:solidFill>
                <a:cs typeface="+mj-cs"/>
              </a:rPr>
              <a:t>Is. 41:8</a:t>
            </a:r>
            <a:r>
              <a:rPr lang="en-US" sz="2200">
                <a:solidFill>
                  <a:srgbClr val="FFC000"/>
                </a:solidFill>
                <a:cs typeface="+mj-cs"/>
              </a:rPr>
              <a:t>), </a:t>
            </a:r>
            <a:r>
              <a:rPr lang="en-US" sz="2200">
                <a:solidFill>
                  <a:srgbClr val="00B0F0"/>
                </a:solidFill>
                <a:cs typeface="+mj-cs"/>
              </a:rPr>
              <a:t>“the seed of My friend Abraham.”</a:t>
            </a:r>
            <a:r>
              <a:rPr lang="en-US" sz="2200">
                <a:solidFill>
                  <a:srgbClr val="FFC000"/>
                </a:solidFill>
                <a:cs typeface="+mj-cs"/>
              </a:rPr>
              <a:t> The Holy One, blessed be He, said to him, </a:t>
            </a:r>
            <a:r>
              <a:rPr lang="en-US" sz="2200">
                <a:solidFill>
                  <a:srgbClr val="00B0F0"/>
                </a:solidFill>
                <a:cs typeface="+mj-cs"/>
              </a:rPr>
              <a:t>“Come with me,”</a:t>
            </a:r>
            <a:r>
              <a:rPr lang="en-US" sz="2200">
                <a:solidFill>
                  <a:srgbClr val="FFC000"/>
                </a:solidFill>
                <a:cs typeface="+mj-cs"/>
              </a:rPr>
              <a:t> as stated (in </a:t>
            </a:r>
            <a:r>
              <a:rPr lang="en-US" sz="2200">
                <a:solidFill>
                  <a:srgbClr val="00B0F0"/>
                </a:solidFill>
                <a:cs typeface="+mj-cs"/>
              </a:rPr>
              <a:t>Gen. 12:1</a:t>
            </a:r>
            <a:r>
              <a:rPr lang="en-US" sz="2200">
                <a:solidFill>
                  <a:srgbClr val="FFC000"/>
                </a:solidFill>
                <a:cs typeface="+mj-cs"/>
              </a:rPr>
              <a:t>), </a:t>
            </a:r>
            <a:r>
              <a:rPr lang="en-US" sz="2200">
                <a:solidFill>
                  <a:srgbClr val="00B0F0"/>
                </a:solidFill>
                <a:cs typeface="+mj-cs"/>
              </a:rPr>
              <a:t>“Go from your land….” </a:t>
            </a:r>
            <a:r>
              <a:rPr lang="en-US" sz="2200">
                <a:solidFill>
                  <a:srgbClr val="FFC000"/>
                </a:solidFill>
                <a:cs typeface="+mj-cs"/>
              </a:rPr>
              <a:t>He made an agreement with him to give him a present, as stated (in </a:t>
            </a:r>
            <a:r>
              <a:rPr lang="en-US" sz="2200">
                <a:solidFill>
                  <a:srgbClr val="00B0F0"/>
                </a:solidFill>
                <a:cs typeface="+mj-cs"/>
              </a:rPr>
              <a:t>Gen. 13:17</a:t>
            </a:r>
            <a:r>
              <a:rPr lang="en-US" sz="2200">
                <a:solidFill>
                  <a:srgbClr val="FFC000"/>
                </a:solidFill>
                <a:cs typeface="+mj-cs"/>
              </a:rPr>
              <a:t>), </a:t>
            </a:r>
            <a:r>
              <a:rPr lang="en-US" sz="2200">
                <a:solidFill>
                  <a:srgbClr val="00B0F0"/>
                </a:solidFill>
                <a:cs typeface="+mj-cs"/>
              </a:rPr>
              <a:t>“Arise, walk about the land [… for I am giving it to you].”</a:t>
            </a:r>
            <a:r>
              <a:rPr lang="en-US" sz="2200">
                <a:solidFill>
                  <a:srgbClr val="FFC000"/>
                </a:solidFill>
                <a:cs typeface="+mj-cs"/>
              </a:rPr>
              <a:t> It also says (in </a:t>
            </a:r>
            <a:r>
              <a:rPr lang="en-US" sz="2200">
                <a:solidFill>
                  <a:srgbClr val="00B0F0"/>
                </a:solidFill>
                <a:cs typeface="+mj-cs"/>
              </a:rPr>
              <a:t>vs. 15</a:t>
            </a:r>
            <a:r>
              <a:rPr lang="en-US" sz="2200">
                <a:solidFill>
                  <a:srgbClr val="FFC000"/>
                </a:solidFill>
                <a:cs typeface="+mj-cs"/>
              </a:rPr>
              <a:t>), </a:t>
            </a:r>
            <a:r>
              <a:rPr lang="en-US" sz="2200">
                <a:solidFill>
                  <a:srgbClr val="00B0F0"/>
                </a:solidFill>
                <a:cs typeface="+mj-cs"/>
              </a:rPr>
              <a:t>“For all the land which you see, [to you will I give it, and to your seed forever].” </a:t>
            </a:r>
            <a:r>
              <a:rPr lang="en-US" sz="2200">
                <a:solidFill>
                  <a:srgbClr val="FFC000"/>
                </a:solidFill>
                <a:cs typeface="+mj-cs"/>
              </a:rPr>
              <a:t>The Holy One, blessed be He, said to Moses, </a:t>
            </a:r>
            <a:r>
              <a:rPr lang="en-US" sz="2200">
                <a:solidFill>
                  <a:srgbClr val="00B0F0"/>
                </a:solidFill>
                <a:cs typeface="+mj-cs"/>
              </a:rPr>
              <a:t>“Although the ancestors have died, I had agreed with them to give them the land. I am not going back on [My word].” </a:t>
            </a:r>
            <a:r>
              <a:rPr lang="en-US" sz="2200">
                <a:solidFill>
                  <a:srgbClr val="FFC000"/>
                </a:solidFill>
                <a:cs typeface="+mj-cs"/>
              </a:rPr>
              <a:t>Instead (as in </a:t>
            </a:r>
            <a:r>
              <a:rPr lang="en-US" sz="2200">
                <a:solidFill>
                  <a:srgbClr val="00B0F0"/>
                </a:solidFill>
                <a:cs typeface="+mj-cs"/>
              </a:rPr>
              <a:t>Numb. 13:2</a:t>
            </a:r>
            <a:r>
              <a:rPr lang="en-US" sz="2200">
                <a:solidFill>
                  <a:srgbClr val="FFC000"/>
                </a:solidFill>
                <a:cs typeface="+mj-cs"/>
              </a:rPr>
              <a:t>), </a:t>
            </a:r>
            <a:r>
              <a:rPr lang="en-US" sz="2200">
                <a:solidFill>
                  <a:srgbClr val="00B0F0"/>
                </a:solidFill>
                <a:cs typeface="+mj-cs"/>
              </a:rPr>
              <a:t>“Send men.” </a:t>
            </a:r>
            <a:r>
              <a:rPr lang="en-US" sz="2200">
                <a:solidFill>
                  <a:srgbClr val="FFC000"/>
                </a:solidFill>
                <a:cs typeface="+mj-cs"/>
              </a:rPr>
              <a:t>Ergo (according to </a:t>
            </a:r>
            <a:r>
              <a:rPr lang="en-US" sz="2200">
                <a:solidFill>
                  <a:srgbClr val="00B0F0"/>
                </a:solidFill>
                <a:cs typeface="+mj-cs"/>
              </a:rPr>
              <a:t>Is. 40:8</a:t>
            </a:r>
            <a:r>
              <a:rPr lang="en-US" sz="2200">
                <a:solidFill>
                  <a:srgbClr val="FFC000"/>
                </a:solidFill>
                <a:cs typeface="+mj-cs"/>
              </a:rPr>
              <a:t>), </a:t>
            </a:r>
            <a:r>
              <a:rPr lang="en-US" sz="2200">
                <a:solidFill>
                  <a:srgbClr val="00B0F0"/>
                </a:solidFill>
                <a:cs typeface="+mj-cs"/>
              </a:rPr>
              <a:t>“but the word of our God shall stand forever.”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A41C16A-31C6-3F38-AF7B-BD9086499656}"/>
                  </a:ext>
                </a:extLst>
              </p14:cNvPr>
              <p14:cNvContentPartPr/>
              <p14:nvPr/>
            </p14:nvContentPartPr>
            <p14:xfrm>
              <a:off x="1452840" y="1141060"/>
              <a:ext cx="6942960" cy="79200"/>
            </p14:xfrm>
          </p:contentPart>
        </mc:Choice>
        <mc:Fallback>
          <p:pic>
            <p:nvPicPr>
              <p:cNvPr id="2" name="Ink 1">
                <a:extLst>
                  <a:ext uri="{FF2B5EF4-FFF2-40B4-BE49-F238E27FC236}">
                    <a16:creationId xmlns:a16="http://schemas.microsoft.com/office/drawing/2014/main" id="{2A41C16A-31C6-3F38-AF7B-BD9086499656}"/>
                  </a:ext>
                </a:extLst>
              </p:cNvPr>
              <p:cNvPicPr/>
              <p:nvPr/>
            </p:nvPicPr>
            <p:blipFill>
              <a:blip r:embed="rId5"/>
              <a:stretch>
                <a:fillRect/>
              </a:stretch>
            </p:blipFill>
            <p:spPr>
              <a:xfrm>
                <a:off x="1435200" y="1123060"/>
                <a:ext cx="6978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F695689-65C9-D3BF-9884-95B3B71F8771}"/>
                  </a:ext>
                </a:extLst>
              </p14:cNvPr>
              <p14:cNvContentPartPr/>
              <p14:nvPr/>
            </p14:nvContentPartPr>
            <p14:xfrm>
              <a:off x="457440" y="1484500"/>
              <a:ext cx="666720" cy="42480"/>
            </p14:xfrm>
          </p:contentPart>
        </mc:Choice>
        <mc:Fallback>
          <p:pic>
            <p:nvPicPr>
              <p:cNvPr id="4" name="Ink 3">
                <a:extLst>
                  <a:ext uri="{FF2B5EF4-FFF2-40B4-BE49-F238E27FC236}">
                    <a16:creationId xmlns:a16="http://schemas.microsoft.com/office/drawing/2014/main" id="{2F695689-65C9-D3BF-9884-95B3B71F8771}"/>
                  </a:ext>
                </a:extLst>
              </p:cNvPr>
              <p:cNvPicPr/>
              <p:nvPr/>
            </p:nvPicPr>
            <p:blipFill>
              <a:blip r:embed="rId7"/>
              <a:stretch>
                <a:fillRect/>
              </a:stretch>
            </p:blipFill>
            <p:spPr>
              <a:xfrm>
                <a:off x="439440" y="1466860"/>
                <a:ext cx="702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0D07DE3-FB97-155F-ED7B-AC9ABCC2869D}"/>
                  </a:ext>
                </a:extLst>
              </p14:cNvPr>
              <p14:cNvContentPartPr/>
              <p14:nvPr/>
            </p14:nvContentPartPr>
            <p14:xfrm>
              <a:off x="5533440" y="2890300"/>
              <a:ext cx="19080" cy="12960"/>
            </p14:xfrm>
          </p:contentPart>
        </mc:Choice>
        <mc:Fallback>
          <p:pic>
            <p:nvPicPr>
              <p:cNvPr id="5" name="Ink 4">
                <a:extLst>
                  <a:ext uri="{FF2B5EF4-FFF2-40B4-BE49-F238E27FC236}">
                    <a16:creationId xmlns:a16="http://schemas.microsoft.com/office/drawing/2014/main" id="{E0D07DE3-FB97-155F-ED7B-AC9ABCC2869D}"/>
                  </a:ext>
                </a:extLst>
              </p:cNvPr>
              <p:cNvPicPr/>
              <p:nvPr/>
            </p:nvPicPr>
            <p:blipFill>
              <a:blip r:embed="rId9"/>
              <a:stretch>
                <a:fillRect/>
              </a:stretch>
            </p:blipFill>
            <p:spPr>
              <a:xfrm>
                <a:off x="5515440" y="2872660"/>
                <a:ext cx="54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E1D0726-3521-D247-6FD2-F4281DB61DE1}"/>
                  </a:ext>
                </a:extLst>
              </p14:cNvPr>
              <p14:cNvContentPartPr/>
              <p14:nvPr/>
            </p14:nvContentPartPr>
            <p14:xfrm>
              <a:off x="6962280" y="3203860"/>
              <a:ext cx="475920" cy="28440"/>
            </p14:xfrm>
          </p:contentPart>
        </mc:Choice>
        <mc:Fallback>
          <p:pic>
            <p:nvPicPr>
              <p:cNvPr id="7" name="Ink 6">
                <a:extLst>
                  <a:ext uri="{FF2B5EF4-FFF2-40B4-BE49-F238E27FC236}">
                    <a16:creationId xmlns:a16="http://schemas.microsoft.com/office/drawing/2014/main" id="{8E1D0726-3521-D247-6FD2-F4281DB61DE1}"/>
                  </a:ext>
                </a:extLst>
              </p:cNvPr>
              <p:cNvPicPr/>
              <p:nvPr/>
            </p:nvPicPr>
            <p:blipFill>
              <a:blip r:embed="rId11"/>
              <a:stretch>
                <a:fillRect/>
              </a:stretch>
            </p:blipFill>
            <p:spPr>
              <a:xfrm>
                <a:off x="6944280" y="3185860"/>
                <a:ext cx="511560" cy="64080"/>
              </a:xfrm>
              <a:prstGeom prst="rect">
                <a:avLst/>
              </a:prstGeom>
            </p:spPr>
          </p:pic>
        </mc:Fallback>
      </mc:AlternateContent>
      <p:grpSp>
        <p:nvGrpSpPr>
          <p:cNvPr id="12" name="Group 11">
            <a:extLst>
              <a:ext uri="{FF2B5EF4-FFF2-40B4-BE49-F238E27FC236}">
                <a16:creationId xmlns:a16="http://schemas.microsoft.com/office/drawing/2014/main" id="{02854997-8645-6CFE-0E76-1002D32C9EB6}"/>
              </a:ext>
            </a:extLst>
          </p:cNvPr>
          <p:cNvGrpSpPr/>
          <p:nvPr/>
        </p:nvGrpSpPr>
        <p:grpSpPr>
          <a:xfrm>
            <a:off x="5767080" y="4232020"/>
            <a:ext cx="745560" cy="37080"/>
            <a:chOff x="5767080" y="4232020"/>
            <a:chExt cx="745560" cy="3708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13F3F1F-FCA3-444B-72C0-75AB5E84A55A}"/>
                    </a:ext>
                  </a:extLst>
                </p14:cNvPr>
                <p14:cNvContentPartPr/>
                <p14:nvPr/>
              </p14:nvContentPartPr>
              <p14:xfrm>
                <a:off x="6188280" y="4247140"/>
                <a:ext cx="324360" cy="21960"/>
              </p14:xfrm>
            </p:contentPart>
          </mc:Choice>
          <mc:Fallback>
            <p:pic>
              <p:nvPicPr>
                <p:cNvPr id="9" name="Ink 8">
                  <a:extLst>
                    <a:ext uri="{FF2B5EF4-FFF2-40B4-BE49-F238E27FC236}">
                      <a16:creationId xmlns:a16="http://schemas.microsoft.com/office/drawing/2014/main" id="{E13F3F1F-FCA3-444B-72C0-75AB5E84A55A}"/>
                    </a:ext>
                  </a:extLst>
                </p:cNvPr>
                <p:cNvPicPr/>
                <p:nvPr/>
              </p:nvPicPr>
              <p:blipFill>
                <a:blip r:embed="rId13"/>
                <a:stretch>
                  <a:fillRect/>
                </a:stretch>
              </p:blipFill>
              <p:spPr>
                <a:xfrm>
                  <a:off x="6170640" y="4229500"/>
                  <a:ext cx="360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60100DE-98B6-C8C6-EBF8-E043BD73CF9A}"/>
                    </a:ext>
                  </a:extLst>
                </p14:cNvPr>
                <p14:cNvContentPartPr/>
                <p14:nvPr/>
              </p14:nvContentPartPr>
              <p14:xfrm>
                <a:off x="5767080" y="4232020"/>
                <a:ext cx="324720" cy="17640"/>
              </p14:xfrm>
            </p:contentPart>
          </mc:Choice>
          <mc:Fallback>
            <p:pic>
              <p:nvPicPr>
                <p:cNvPr id="11" name="Ink 10">
                  <a:extLst>
                    <a:ext uri="{FF2B5EF4-FFF2-40B4-BE49-F238E27FC236}">
                      <a16:creationId xmlns:a16="http://schemas.microsoft.com/office/drawing/2014/main" id="{F60100DE-98B6-C8C6-EBF8-E043BD73CF9A}"/>
                    </a:ext>
                  </a:extLst>
                </p:cNvPr>
                <p:cNvPicPr/>
                <p:nvPr/>
              </p:nvPicPr>
              <p:blipFill>
                <a:blip r:embed="rId15"/>
                <a:stretch>
                  <a:fillRect/>
                </a:stretch>
              </p:blipFill>
              <p:spPr>
                <a:xfrm>
                  <a:off x="5749080" y="4214020"/>
                  <a:ext cx="360360" cy="5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3DFEE3F-1A62-69BE-0CCA-F964C76AA503}"/>
                  </a:ext>
                </a:extLst>
              </p14:cNvPr>
              <p14:cNvContentPartPr/>
              <p14:nvPr/>
            </p14:nvContentPartPr>
            <p14:xfrm>
              <a:off x="6687600" y="4544140"/>
              <a:ext cx="252000" cy="21960"/>
            </p14:xfrm>
          </p:contentPart>
        </mc:Choice>
        <mc:Fallback>
          <p:pic>
            <p:nvPicPr>
              <p:cNvPr id="13" name="Ink 12">
                <a:extLst>
                  <a:ext uri="{FF2B5EF4-FFF2-40B4-BE49-F238E27FC236}">
                    <a16:creationId xmlns:a16="http://schemas.microsoft.com/office/drawing/2014/main" id="{F3DFEE3F-1A62-69BE-0CCA-F964C76AA503}"/>
                  </a:ext>
                </a:extLst>
              </p:cNvPr>
              <p:cNvPicPr/>
              <p:nvPr/>
            </p:nvPicPr>
            <p:blipFill>
              <a:blip r:embed="rId17"/>
              <a:stretch>
                <a:fillRect/>
              </a:stretch>
            </p:blipFill>
            <p:spPr>
              <a:xfrm>
                <a:off x="6669960" y="4526500"/>
                <a:ext cx="2876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09B054C-EB8E-98CB-9C34-4EB4F855F2D1}"/>
                  </a:ext>
                </a:extLst>
              </p14:cNvPr>
              <p14:cNvContentPartPr/>
              <p14:nvPr/>
            </p14:nvContentPartPr>
            <p14:xfrm>
              <a:off x="4930440" y="5497780"/>
              <a:ext cx="3021120" cy="74160"/>
            </p14:xfrm>
          </p:contentPart>
        </mc:Choice>
        <mc:Fallback>
          <p:pic>
            <p:nvPicPr>
              <p:cNvPr id="14" name="Ink 13">
                <a:extLst>
                  <a:ext uri="{FF2B5EF4-FFF2-40B4-BE49-F238E27FC236}">
                    <a16:creationId xmlns:a16="http://schemas.microsoft.com/office/drawing/2014/main" id="{209B054C-EB8E-98CB-9C34-4EB4F855F2D1}"/>
                  </a:ext>
                </a:extLst>
              </p:cNvPr>
              <p:cNvPicPr/>
              <p:nvPr/>
            </p:nvPicPr>
            <p:blipFill>
              <a:blip r:embed="rId19"/>
              <a:stretch>
                <a:fillRect/>
              </a:stretch>
            </p:blipFill>
            <p:spPr>
              <a:xfrm>
                <a:off x="4912440" y="5479780"/>
                <a:ext cx="3056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6486CF9-39D8-C46F-9A3C-111D910850C6}"/>
                  </a:ext>
                </a:extLst>
              </p14:cNvPr>
              <p14:cNvContentPartPr/>
              <p14:nvPr/>
            </p14:nvContentPartPr>
            <p14:xfrm>
              <a:off x="1635720" y="5827540"/>
              <a:ext cx="660240" cy="42480"/>
            </p14:xfrm>
          </p:contentPart>
        </mc:Choice>
        <mc:Fallback>
          <p:pic>
            <p:nvPicPr>
              <p:cNvPr id="15" name="Ink 14">
                <a:extLst>
                  <a:ext uri="{FF2B5EF4-FFF2-40B4-BE49-F238E27FC236}">
                    <a16:creationId xmlns:a16="http://schemas.microsoft.com/office/drawing/2014/main" id="{66486CF9-39D8-C46F-9A3C-111D910850C6}"/>
                  </a:ext>
                </a:extLst>
              </p:cNvPr>
              <p:cNvPicPr/>
              <p:nvPr/>
            </p:nvPicPr>
            <p:blipFill>
              <a:blip r:embed="rId21"/>
              <a:stretch>
                <a:fillRect/>
              </a:stretch>
            </p:blipFill>
            <p:spPr>
              <a:xfrm>
                <a:off x="1618080" y="5809900"/>
                <a:ext cx="695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38BA5E57-A63E-0B49-97D5-B66FF0675E49}"/>
                  </a:ext>
                </a:extLst>
              </p14:cNvPr>
              <p14:cNvContentPartPr/>
              <p14:nvPr/>
            </p14:nvContentPartPr>
            <p14:xfrm>
              <a:off x="2915160" y="5833300"/>
              <a:ext cx="582480" cy="44640"/>
            </p14:xfrm>
          </p:contentPart>
        </mc:Choice>
        <mc:Fallback>
          <p:pic>
            <p:nvPicPr>
              <p:cNvPr id="16" name="Ink 15">
                <a:extLst>
                  <a:ext uri="{FF2B5EF4-FFF2-40B4-BE49-F238E27FC236}">
                    <a16:creationId xmlns:a16="http://schemas.microsoft.com/office/drawing/2014/main" id="{38BA5E57-A63E-0B49-97D5-B66FF0675E49}"/>
                  </a:ext>
                </a:extLst>
              </p:cNvPr>
              <p:cNvPicPr/>
              <p:nvPr/>
            </p:nvPicPr>
            <p:blipFill>
              <a:blip r:embed="rId23"/>
              <a:stretch>
                <a:fillRect/>
              </a:stretch>
            </p:blipFill>
            <p:spPr>
              <a:xfrm>
                <a:off x="2897520" y="5815300"/>
                <a:ext cx="618120" cy="80280"/>
              </a:xfrm>
              <a:prstGeom prst="rect">
                <a:avLst/>
              </a:prstGeom>
            </p:spPr>
          </p:pic>
        </mc:Fallback>
      </mc:AlternateContent>
      <p:grpSp>
        <p:nvGrpSpPr>
          <p:cNvPr id="20" name="Group 19">
            <a:extLst>
              <a:ext uri="{FF2B5EF4-FFF2-40B4-BE49-F238E27FC236}">
                <a16:creationId xmlns:a16="http://schemas.microsoft.com/office/drawing/2014/main" id="{893DD1DA-E56C-5DEA-13EB-627309C76874}"/>
              </a:ext>
            </a:extLst>
          </p:cNvPr>
          <p:cNvGrpSpPr/>
          <p:nvPr/>
        </p:nvGrpSpPr>
        <p:grpSpPr>
          <a:xfrm>
            <a:off x="6347400" y="5855980"/>
            <a:ext cx="2626560" cy="57600"/>
            <a:chOff x="6347400" y="5855980"/>
            <a:chExt cx="2626560" cy="57600"/>
          </a:xfrm>
        </p:grpSpPr>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273638EC-3083-4BBA-5ECF-2E834BBBA78C}"/>
                    </a:ext>
                  </a:extLst>
                </p14:cNvPr>
                <p14:cNvContentPartPr/>
                <p14:nvPr/>
              </p14:nvContentPartPr>
              <p14:xfrm>
                <a:off x="6347400" y="5875060"/>
                <a:ext cx="588240" cy="14040"/>
              </p14:xfrm>
            </p:contentPart>
          </mc:Choice>
          <mc:Fallback>
            <p:pic>
              <p:nvPicPr>
                <p:cNvPr id="17" name="Ink 16">
                  <a:extLst>
                    <a:ext uri="{FF2B5EF4-FFF2-40B4-BE49-F238E27FC236}">
                      <a16:creationId xmlns:a16="http://schemas.microsoft.com/office/drawing/2014/main" id="{273638EC-3083-4BBA-5ECF-2E834BBBA78C}"/>
                    </a:ext>
                  </a:extLst>
                </p:cNvPr>
                <p:cNvPicPr/>
                <p:nvPr/>
              </p:nvPicPr>
              <p:blipFill>
                <a:blip r:embed="rId25"/>
                <a:stretch>
                  <a:fillRect/>
                </a:stretch>
              </p:blipFill>
              <p:spPr>
                <a:xfrm>
                  <a:off x="6329760" y="5857060"/>
                  <a:ext cx="6238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309917A4-78BC-9578-BDA5-F344206AC983}"/>
                    </a:ext>
                  </a:extLst>
                </p14:cNvPr>
                <p14:cNvContentPartPr/>
                <p14:nvPr/>
              </p14:nvContentPartPr>
              <p14:xfrm>
                <a:off x="7609920" y="5855980"/>
                <a:ext cx="1364040" cy="57600"/>
              </p14:xfrm>
            </p:contentPart>
          </mc:Choice>
          <mc:Fallback>
            <p:pic>
              <p:nvPicPr>
                <p:cNvPr id="18" name="Ink 17">
                  <a:extLst>
                    <a:ext uri="{FF2B5EF4-FFF2-40B4-BE49-F238E27FC236}">
                      <a16:creationId xmlns:a16="http://schemas.microsoft.com/office/drawing/2014/main" id="{309917A4-78BC-9578-BDA5-F344206AC983}"/>
                    </a:ext>
                  </a:extLst>
                </p:cNvPr>
                <p:cNvPicPr/>
                <p:nvPr/>
              </p:nvPicPr>
              <p:blipFill>
                <a:blip r:embed="rId27"/>
                <a:stretch>
                  <a:fillRect/>
                </a:stretch>
              </p:blipFill>
              <p:spPr>
                <a:xfrm>
                  <a:off x="7591920" y="5837980"/>
                  <a:ext cx="1399680" cy="9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9252403F-99C9-BF1D-955D-97E2F871ABC5}"/>
                  </a:ext>
                </a:extLst>
              </p14:cNvPr>
              <p14:cNvContentPartPr/>
              <p14:nvPr/>
            </p14:nvContentPartPr>
            <p14:xfrm>
              <a:off x="578760" y="6116260"/>
              <a:ext cx="3066480" cy="102600"/>
            </p14:xfrm>
          </p:contentPart>
        </mc:Choice>
        <mc:Fallback>
          <p:pic>
            <p:nvPicPr>
              <p:cNvPr id="19" name="Ink 18">
                <a:extLst>
                  <a:ext uri="{FF2B5EF4-FFF2-40B4-BE49-F238E27FC236}">
                    <a16:creationId xmlns:a16="http://schemas.microsoft.com/office/drawing/2014/main" id="{9252403F-99C9-BF1D-955D-97E2F871ABC5}"/>
                  </a:ext>
                </a:extLst>
              </p:cNvPr>
              <p:cNvPicPr/>
              <p:nvPr/>
            </p:nvPicPr>
            <p:blipFill>
              <a:blip r:embed="rId29"/>
              <a:stretch>
                <a:fillRect/>
              </a:stretch>
            </p:blipFill>
            <p:spPr>
              <a:xfrm>
                <a:off x="561120" y="6098620"/>
                <a:ext cx="3102120" cy="138240"/>
              </a:xfrm>
              <a:prstGeom prst="rect">
                <a:avLst/>
              </a:prstGeom>
            </p:spPr>
          </p:pic>
        </mc:Fallback>
      </mc:AlternateContent>
    </p:spTree>
    <p:extLst>
      <p:ext uri="{BB962C8B-B14F-4D97-AF65-F5344CB8AC3E}">
        <p14:creationId xmlns:p14="http://schemas.microsoft.com/office/powerpoint/2010/main" val="176882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2900" y="291401"/>
            <a:ext cx="9029700" cy="4832092"/>
          </a:xfrm>
          <a:prstGeom prst="rect">
            <a:avLst/>
          </a:prstGeom>
          <a:noFill/>
        </p:spPr>
        <p:txBody>
          <a:bodyPr wrap="square" rtlCol="0">
            <a:spAutoFit/>
          </a:bodyPr>
          <a:lstStyle/>
          <a:p>
            <a:r>
              <a:rPr lang="en-US" sz="2800" b="1">
                <a:solidFill>
                  <a:srgbClr val="FFC000"/>
                </a:solidFill>
                <a:cs typeface="+mj-cs"/>
              </a:rPr>
              <a:t>Midrash Tanchuma Buber, Toldot 16:2</a:t>
            </a:r>
          </a:p>
          <a:p>
            <a:pPr algn="r"/>
            <a:r>
              <a:rPr lang="he-IL" sz="2800">
                <a:solidFill>
                  <a:srgbClr val="FFFF00"/>
                </a:solidFill>
                <a:cs typeface="+mj-cs"/>
              </a:rPr>
              <a:t>ד"א הקול קול יעקב והידים ידי עשו, ידיו של עשו מתמוטטות כשיבא קולו של יעקב, זה מלך המשיח, שנאמר על הר גבוה עלי לך מבשרת ציון הרימי בכח קולך (ישעיה מ ט).</a:t>
            </a:r>
          </a:p>
          <a:p>
            <a:r>
              <a:rPr lang="en-US" sz="2800">
                <a:solidFill>
                  <a:srgbClr val="FFC000"/>
                </a:solidFill>
                <a:cs typeface="+mj-cs"/>
              </a:rPr>
              <a:t>Another interpretation (of </a:t>
            </a:r>
            <a:r>
              <a:rPr lang="en-US" sz="2800">
                <a:solidFill>
                  <a:srgbClr val="00B0F0"/>
                </a:solidFill>
                <a:cs typeface="+mj-cs"/>
              </a:rPr>
              <a:t>Gen. 27:22</a:t>
            </a:r>
            <a:r>
              <a:rPr lang="en-US" sz="2800">
                <a:solidFill>
                  <a:srgbClr val="FFC000"/>
                </a:solidFill>
                <a:cs typeface="+mj-cs"/>
              </a:rPr>
              <a:t>): THE VOICE IS THE VOICE OF JACOB, BUT THE HANDS ARE THE HANDS OF ESAU. The hands of Esau shall be shaken when the voice of Jacob comes. This (coming voice of Jacob) refers to the Messianic King, according to what is stated (in </a:t>
            </a:r>
            <a:r>
              <a:rPr lang="en-US" sz="2800">
                <a:solidFill>
                  <a:srgbClr val="00B0F0"/>
                </a:solidFill>
                <a:cs typeface="+mj-cs"/>
              </a:rPr>
              <a:t>Is. 40:9</a:t>
            </a:r>
            <a:r>
              <a:rPr lang="en-US" sz="2800">
                <a:solidFill>
                  <a:srgbClr val="FFC000"/>
                </a:solidFill>
                <a:cs typeface="+mj-cs"/>
              </a:rPr>
              <a:t>): GO UP UPON A HIGH MOUNTAIN, O HERALD OF GOOD TIDINGS TO ZION, RAISE YOUR VOICE WITH STRENGTH.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2551394C-AD62-7BE8-0344-B498055701B5}"/>
              </a:ext>
            </a:extLst>
          </p:cNvPr>
          <p:cNvGrpSpPr/>
          <p:nvPr/>
        </p:nvGrpSpPr>
        <p:grpSpPr>
          <a:xfrm>
            <a:off x="4386840" y="725980"/>
            <a:ext cx="1639800" cy="50040"/>
            <a:chOff x="4386840" y="725980"/>
            <a:chExt cx="1639800" cy="500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110FCC9-53E3-67B6-EA38-F51FEFC60F53}"/>
                    </a:ext>
                  </a:extLst>
                </p14:cNvPr>
                <p14:cNvContentPartPr/>
                <p14:nvPr/>
              </p14:nvContentPartPr>
              <p14:xfrm>
                <a:off x="4386840" y="725980"/>
                <a:ext cx="995400" cy="50040"/>
              </p14:xfrm>
            </p:contentPart>
          </mc:Choice>
          <mc:Fallback>
            <p:pic>
              <p:nvPicPr>
                <p:cNvPr id="2" name="Ink 1">
                  <a:extLst>
                    <a:ext uri="{FF2B5EF4-FFF2-40B4-BE49-F238E27FC236}">
                      <a16:creationId xmlns:a16="http://schemas.microsoft.com/office/drawing/2014/main" id="{0110FCC9-53E3-67B6-EA38-F51FEFC60F53}"/>
                    </a:ext>
                  </a:extLst>
                </p:cNvPr>
                <p:cNvPicPr/>
                <p:nvPr/>
              </p:nvPicPr>
              <p:blipFill>
                <a:blip r:embed="rId5"/>
                <a:stretch>
                  <a:fillRect/>
                </a:stretch>
              </p:blipFill>
              <p:spPr>
                <a:xfrm>
                  <a:off x="4368840" y="707980"/>
                  <a:ext cx="1031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AEED5B3-D963-65DA-ACA7-A9FE7557CD68}"/>
                    </a:ext>
                  </a:extLst>
                </p14:cNvPr>
                <p14:cNvContentPartPr/>
                <p14:nvPr/>
              </p14:nvContentPartPr>
              <p14:xfrm>
                <a:off x="5537400" y="737140"/>
                <a:ext cx="489240" cy="31320"/>
              </p14:xfrm>
            </p:contentPart>
          </mc:Choice>
          <mc:Fallback>
            <p:pic>
              <p:nvPicPr>
                <p:cNvPr id="4" name="Ink 3">
                  <a:extLst>
                    <a:ext uri="{FF2B5EF4-FFF2-40B4-BE49-F238E27FC236}">
                      <a16:creationId xmlns:a16="http://schemas.microsoft.com/office/drawing/2014/main" id="{4AEED5B3-D963-65DA-ACA7-A9FE7557CD68}"/>
                    </a:ext>
                  </a:extLst>
                </p:cNvPr>
                <p:cNvPicPr/>
                <p:nvPr/>
              </p:nvPicPr>
              <p:blipFill>
                <a:blip r:embed="rId7"/>
                <a:stretch>
                  <a:fillRect/>
                </a:stretch>
              </p:blipFill>
              <p:spPr>
                <a:xfrm>
                  <a:off x="5519400" y="719500"/>
                  <a:ext cx="52488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F538FE6-7540-FE0E-3768-6CB173FB849E}"/>
                  </a:ext>
                </a:extLst>
              </p14:cNvPr>
              <p14:cNvContentPartPr/>
              <p14:nvPr/>
            </p14:nvContentPartPr>
            <p14:xfrm>
              <a:off x="1093560" y="2433460"/>
              <a:ext cx="511920" cy="27360"/>
            </p14:xfrm>
          </p:contentPart>
        </mc:Choice>
        <mc:Fallback>
          <p:pic>
            <p:nvPicPr>
              <p:cNvPr id="7" name="Ink 6">
                <a:extLst>
                  <a:ext uri="{FF2B5EF4-FFF2-40B4-BE49-F238E27FC236}">
                    <a16:creationId xmlns:a16="http://schemas.microsoft.com/office/drawing/2014/main" id="{FF538FE6-7540-FE0E-3768-6CB173FB849E}"/>
                  </a:ext>
                </a:extLst>
              </p:cNvPr>
              <p:cNvPicPr/>
              <p:nvPr/>
            </p:nvPicPr>
            <p:blipFill>
              <a:blip r:embed="rId9"/>
              <a:stretch>
                <a:fillRect/>
              </a:stretch>
            </p:blipFill>
            <p:spPr>
              <a:xfrm>
                <a:off x="1075920" y="2415460"/>
                <a:ext cx="547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305E5A5-66C0-6E1B-CD62-E64E492A9205}"/>
                  </a:ext>
                </a:extLst>
              </p14:cNvPr>
              <p14:cNvContentPartPr/>
              <p14:nvPr/>
            </p14:nvContentPartPr>
            <p14:xfrm>
              <a:off x="4536960" y="2399980"/>
              <a:ext cx="1101960" cy="58680"/>
            </p14:xfrm>
          </p:contentPart>
        </mc:Choice>
        <mc:Fallback>
          <p:pic>
            <p:nvPicPr>
              <p:cNvPr id="9" name="Ink 8">
                <a:extLst>
                  <a:ext uri="{FF2B5EF4-FFF2-40B4-BE49-F238E27FC236}">
                    <a16:creationId xmlns:a16="http://schemas.microsoft.com/office/drawing/2014/main" id="{4305E5A5-66C0-6E1B-CD62-E64E492A9205}"/>
                  </a:ext>
                </a:extLst>
              </p:cNvPr>
              <p:cNvPicPr/>
              <p:nvPr/>
            </p:nvPicPr>
            <p:blipFill>
              <a:blip r:embed="rId11"/>
              <a:stretch>
                <a:fillRect/>
              </a:stretch>
            </p:blipFill>
            <p:spPr>
              <a:xfrm>
                <a:off x="4519320" y="2381980"/>
                <a:ext cx="1137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339A2ACC-F67B-8F65-F465-05020ED79AE1}"/>
                  </a:ext>
                </a:extLst>
              </p14:cNvPr>
              <p14:cNvContentPartPr/>
              <p14:nvPr/>
            </p14:nvContentPartPr>
            <p14:xfrm>
              <a:off x="5982720" y="3738100"/>
              <a:ext cx="2607120" cy="39960"/>
            </p14:xfrm>
          </p:contentPart>
        </mc:Choice>
        <mc:Fallback>
          <p:pic>
            <p:nvPicPr>
              <p:cNvPr id="11" name="Ink 10">
                <a:extLst>
                  <a:ext uri="{FF2B5EF4-FFF2-40B4-BE49-F238E27FC236}">
                    <a16:creationId xmlns:a16="http://schemas.microsoft.com/office/drawing/2014/main" id="{339A2ACC-F67B-8F65-F465-05020ED79AE1}"/>
                  </a:ext>
                </a:extLst>
              </p:cNvPr>
              <p:cNvPicPr/>
              <p:nvPr/>
            </p:nvPicPr>
            <p:blipFill>
              <a:blip r:embed="rId13"/>
              <a:stretch>
                <a:fillRect/>
              </a:stretch>
            </p:blipFill>
            <p:spPr>
              <a:xfrm>
                <a:off x="5964720" y="3720460"/>
                <a:ext cx="2642760" cy="75600"/>
              </a:xfrm>
              <a:prstGeom prst="rect">
                <a:avLst/>
              </a:prstGeom>
            </p:spPr>
          </p:pic>
        </mc:Fallback>
      </mc:AlternateContent>
      <p:grpSp>
        <p:nvGrpSpPr>
          <p:cNvPr id="20" name="Group 19">
            <a:extLst>
              <a:ext uri="{FF2B5EF4-FFF2-40B4-BE49-F238E27FC236}">
                <a16:creationId xmlns:a16="http://schemas.microsoft.com/office/drawing/2014/main" id="{AF5A82AF-BA08-C894-6FE2-134564C6B33A}"/>
              </a:ext>
            </a:extLst>
          </p:cNvPr>
          <p:cNvGrpSpPr/>
          <p:nvPr/>
        </p:nvGrpSpPr>
        <p:grpSpPr>
          <a:xfrm>
            <a:off x="489480" y="4142380"/>
            <a:ext cx="8559720" cy="126720"/>
            <a:chOff x="489480" y="4142380"/>
            <a:chExt cx="8559720" cy="12672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F165576-8C8E-6A7D-A607-4AFCEDFC41A5}"/>
                    </a:ext>
                  </a:extLst>
                </p14:cNvPr>
                <p14:cNvContentPartPr/>
                <p14:nvPr/>
              </p14:nvContentPartPr>
              <p14:xfrm>
                <a:off x="489480" y="4197460"/>
                <a:ext cx="614160" cy="70920"/>
              </p14:xfrm>
            </p:contentPart>
          </mc:Choice>
          <mc:Fallback>
            <p:pic>
              <p:nvPicPr>
                <p:cNvPr id="12" name="Ink 11">
                  <a:extLst>
                    <a:ext uri="{FF2B5EF4-FFF2-40B4-BE49-F238E27FC236}">
                      <a16:creationId xmlns:a16="http://schemas.microsoft.com/office/drawing/2014/main" id="{8F165576-8C8E-6A7D-A607-4AFCEDFC41A5}"/>
                    </a:ext>
                  </a:extLst>
                </p:cNvPr>
                <p:cNvPicPr/>
                <p:nvPr/>
              </p:nvPicPr>
              <p:blipFill>
                <a:blip r:embed="rId15"/>
                <a:stretch>
                  <a:fillRect/>
                </a:stretch>
              </p:blipFill>
              <p:spPr>
                <a:xfrm>
                  <a:off x="471480" y="4179460"/>
                  <a:ext cx="649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A3BB05E-E5C2-063D-2CD2-98477C379CC5}"/>
                    </a:ext>
                  </a:extLst>
                </p14:cNvPr>
                <p14:cNvContentPartPr/>
                <p14:nvPr/>
              </p14:nvContentPartPr>
              <p14:xfrm>
                <a:off x="2441040" y="4142380"/>
                <a:ext cx="2695320" cy="108720"/>
              </p14:xfrm>
            </p:contentPart>
          </mc:Choice>
          <mc:Fallback>
            <p:pic>
              <p:nvPicPr>
                <p:cNvPr id="13" name="Ink 12">
                  <a:extLst>
                    <a:ext uri="{FF2B5EF4-FFF2-40B4-BE49-F238E27FC236}">
                      <a16:creationId xmlns:a16="http://schemas.microsoft.com/office/drawing/2014/main" id="{1A3BB05E-E5C2-063D-2CD2-98477C379CC5}"/>
                    </a:ext>
                  </a:extLst>
                </p:cNvPr>
                <p:cNvPicPr/>
                <p:nvPr/>
              </p:nvPicPr>
              <p:blipFill>
                <a:blip r:embed="rId17"/>
                <a:stretch>
                  <a:fillRect/>
                </a:stretch>
              </p:blipFill>
              <p:spPr>
                <a:xfrm>
                  <a:off x="2423400" y="4124740"/>
                  <a:ext cx="2730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C417C09B-DAAC-A1DD-8881-044FEE152A11}"/>
                    </a:ext>
                  </a:extLst>
                </p14:cNvPr>
                <p14:cNvContentPartPr/>
                <p14:nvPr/>
              </p14:nvContentPartPr>
              <p14:xfrm>
                <a:off x="5739000" y="4190620"/>
                <a:ext cx="907920" cy="78480"/>
              </p14:xfrm>
            </p:contentPart>
          </mc:Choice>
          <mc:Fallback>
            <p:pic>
              <p:nvPicPr>
                <p:cNvPr id="14" name="Ink 13">
                  <a:extLst>
                    <a:ext uri="{FF2B5EF4-FFF2-40B4-BE49-F238E27FC236}">
                      <a16:creationId xmlns:a16="http://schemas.microsoft.com/office/drawing/2014/main" id="{C417C09B-DAAC-A1DD-8881-044FEE152A11}"/>
                    </a:ext>
                  </a:extLst>
                </p:cNvPr>
                <p:cNvPicPr/>
                <p:nvPr/>
              </p:nvPicPr>
              <p:blipFill>
                <a:blip r:embed="rId19"/>
                <a:stretch>
                  <a:fillRect/>
                </a:stretch>
              </p:blipFill>
              <p:spPr>
                <a:xfrm>
                  <a:off x="5721000" y="4172620"/>
                  <a:ext cx="943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253282E1-8A9E-C5C8-0EE6-7721BAD9DC33}"/>
                    </a:ext>
                  </a:extLst>
                </p14:cNvPr>
                <p14:cNvContentPartPr/>
                <p14:nvPr/>
              </p14:nvContentPartPr>
              <p14:xfrm>
                <a:off x="7137960" y="4153540"/>
                <a:ext cx="1911240" cy="93960"/>
              </p14:xfrm>
            </p:contentPart>
          </mc:Choice>
          <mc:Fallback>
            <p:pic>
              <p:nvPicPr>
                <p:cNvPr id="15" name="Ink 14">
                  <a:extLst>
                    <a:ext uri="{FF2B5EF4-FFF2-40B4-BE49-F238E27FC236}">
                      <a16:creationId xmlns:a16="http://schemas.microsoft.com/office/drawing/2014/main" id="{253282E1-8A9E-C5C8-0EE6-7721BAD9DC33}"/>
                    </a:ext>
                  </a:extLst>
                </p:cNvPr>
                <p:cNvPicPr/>
                <p:nvPr/>
              </p:nvPicPr>
              <p:blipFill>
                <a:blip r:embed="rId21"/>
                <a:stretch>
                  <a:fillRect/>
                </a:stretch>
              </p:blipFill>
              <p:spPr>
                <a:xfrm>
                  <a:off x="7119960" y="4135900"/>
                  <a:ext cx="1946880" cy="129600"/>
                </a:xfrm>
                <a:prstGeom prst="rect">
                  <a:avLst/>
                </a:prstGeom>
              </p:spPr>
            </p:pic>
          </mc:Fallback>
        </mc:AlternateContent>
      </p:grpSp>
      <p:grpSp>
        <p:nvGrpSpPr>
          <p:cNvPr id="19" name="Group 18">
            <a:extLst>
              <a:ext uri="{FF2B5EF4-FFF2-40B4-BE49-F238E27FC236}">
                <a16:creationId xmlns:a16="http://schemas.microsoft.com/office/drawing/2014/main" id="{D681D018-73A7-8E44-27C2-886191215652}"/>
              </a:ext>
            </a:extLst>
          </p:cNvPr>
          <p:cNvGrpSpPr/>
          <p:nvPr/>
        </p:nvGrpSpPr>
        <p:grpSpPr>
          <a:xfrm>
            <a:off x="664800" y="4523980"/>
            <a:ext cx="7795800" cy="128160"/>
            <a:chOff x="664800" y="4523980"/>
            <a:chExt cx="7795800" cy="12816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896BB91-868F-5559-5C5A-2739EFDA30C4}"/>
                    </a:ext>
                  </a:extLst>
                </p14:cNvPr>
                <p14:cNvContentPartPr/>
                <p14:nvPr/>
              </p14:nvContentPartPr>
              <p14:xfrm>
                <a:off x="664800" y="4561780"/>
                <a:ext cx="2076480" cy="39600"/>
              </p14:xfrm>
            </p:contentPart>
          </mc:Choice>
          <mc:Fallback>
            <p:pic>
              <p:nvPicPr>
                <p:cNvPr id="16" name="Ink 15">
                  <a:extLst>
                    <a:ext uri="{FF2B5EF4-FFF2-40B4-BE49-F238E27FC236}">
                      <a16:creationId xmlns:a16="http://schemas.microsoft.com/office/drawing/2014/main" id="{F896BB91-868F-5559-5C5A-2739EFDA30C4}"/>
                    </a:ext>
                  </a:extLst>
                </p:cNvPr>
                <p:cNvPicPr/>
                <p:nvPr/>
              </p:nvPicPr>
              <p:blipFill>
                <a:blip r:embed="rId23"/>
                <a:stretch>
                  <a:fillRect/>
                </a:stretch>
              </p:blipFill>
              <p:spPr>
                <a:xfrm>
                  <a:off x="647160" y="4544140"/>
                  <a:ext cx="2112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05AF592-19A5-410D-FACC-0F5041F9C350}"/>
                    </a:ext>
                  </a:extLst>
                </p14:cNvPr>
                <p14:cNvContentPartPr/>
                <p14:nvPr/>
              </p14:nvContentPartPr>
              <p14:xfrm>
                <a:off x="3309720" y="4523980"/>
                <a:ext cx="5150880" cy="128160"/>
              </p14:xfrm>
            </p:contentPart>
          </mc:Choice>
          <mc:Fallback>
            <p:pic>
              <p:nvPicPr>
                <p:cNvPr id="17" name="Ink 16">
                  <a:extLst>
                    <a:ext uri="{FF2B5EF4-FFF2-40B4-BE49-F238E27FC236}">
                      <a16:creationId xmlns:a16="http://schemas.microsoft.com/office/drawing/2014/main" id="{005AF592-19A5-410D-FACC-0F5041F9C350}"/>
                    </a:ext>
                  </a:extLst>
                </p:cNvPr>
                <p:cNvPicPr/>
                <p:nvPr/>
              </p:nvPicPr>
              <p:blipFill>
                <a:blip r:embed="rId25"/>
                <a:stretch>
                  <a:fillRect/>
                </a:stretch>
              </p:blipFill>
              <p:spPr>
                <a:xfrm>
                  <a:off x="3292080" y="4505980"/>
                  <a:ext cx="5186520" cy="16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D9D36430-7664-16A9-423E-48ABF377D0AC}"/>
                  </a:ext>
                </a:extLst>
              </p14:cNvPr>
              <p14:cNvContentPartPr/>
              <p14:nvPr/>
            </p14:nvContentPartPr>
            <p14:xfrm>
              <a:off x="632400" y="5079100"/>
              <a:ext cx="4711680" cy="81720"/>
            </p14:xfrm>
          </p:contentPart>
        </mc:Choice>
        <mc:Fallback>
          <p:pic>
            <p:nvPicPr>
              <p:cNvPr id="18" name="Ink 17">
                <a:extLst>
                  <a:ext uri="{FF2B5EF4-FFF2-40B4-BE49-F238E27FC236}">
                    <a16:creationId xmlns:a16="http://schemas.microsoft.com/office/drawing/2014/main" id="{D9D36430-7664-16A9-423E-48ABF377D0AC}"/>
                  </a:ext>
                </a:extLst>
              </p:cNvPr>
              <p:cNvPicPr/>
              <p:nvPr/>
            </p:nvPicPr>
            <p:blipFill>
              <a:blip r:embed="rId27"/>
              <a:stretch>
                <a:fillRect/>
              </a:stretch>
            </p:blipFill>
            <p:spPr>
              <a:xfrm>
                <a:off x="614400" y="5061460"/>
                <a:ext cx="4747320" cy="117360"/>
              </a:xfrm>
              <a:prstGeom prst="rect">
                <a:avLst/>
              </a:prstGeom>
            </p:spPr>
          </p:pic>
        </mc:Fallback>
      </mc:AlternateContent>
      <p:grpSp>
        <p:nvGrpSpPr>
          <p:cNvPr id="25" name="Group 24">
            <a:extLst>
              <a:ext uri="{FF2B5EF4-FFF2-40B4-BE49-F238E27FC236}">
                <a16:creationId xmlns:a16="http://schemas.microsoft.com/office/drawing/2014/main" id="{4AC300A1-5428-25B3-B378-DF8E6464108C}"/>
              </a:ext>
            </a:extLst>
          </p:cNvPr>
          <p:cNvGrpSpPr/>
          <p:nvPr/>
        </p:nvGrpSpPr>
        <p:grpSpPr>
          <a:xfrm>
            <a:off x="5489880" y="3637660"/>
            <a:ext cx="3501000" cy="621000"/>
            <a:chOff x="5489880" y="3637660"/>
            <a:chExt cx="3501000" cy="62100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42E657C9-4595-1017-4BE0-6218D5CB93EF}"/>
                    </a:ext>
                  </a:extLst>
                </p14:cNvPr>
                <p14:cNvContentPartPr/>
                <p14:nvPr/>
              </p14:nvContentPartPr>
              <p14:xfrm>
                <a:off x="5489880" y="3637660"/>
                <a:ext cx="1351080" cy="621000"/>
              </p14:xfrm>
            </p:contentPart>
          </mc:Choice>
          <mc:Fallback>
            <p:pic>
              <p:nvPicPr>
                <p:cNvPr id="21" name="Ink 20">
                  <a:extLst>
                    <a:ext uri="{FF2B5EF4-FFF2-40B4-BE49-F238E27FC236}">
                      <a16:creationId xmlns:a16="http://schemas.microsoft.com/office/drawing/2014/main" id="{42E657C9-4595-1017-4BE0-6218D5CB93EF}"/>
                    </a:ext>
                  </a:extLst>
                </p:cNvPr>
                <p:cNvPicPr/>
                <p:nvPr/>
              </p:nvPicPr>
              <p:blipFill>
                <a:blip r:embed="rId29"/>
                <a:stretch>
                  <a:fillRect/>
                </a:stretch>
              </p:blipFill>
              <p:spPr>
                <a:xfrm>
                  <a:off x="5472240" y="3619660"/>
                  <a:ext cx="138672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B7A9E837-6DC1-F9EF-49A1-3F58D0ADFF99}"/>
                    </a:ext>
                  </a:extLst>
                </p14:cNvPr>
                <p14:cNvContentPartPr/>
                <p14:nvPr/>
              </p14:nvContentPartPr>
              <p14:xfrm>
                <a:off x="7793520" y="3733060"/>
                <a:ext cx="12240" cy="7560"/>
              </p14:xfrm>
            </p:contentPart>
          </mc:Choice>
          <mc:Fallback>
            <p:pic>
              <p:nvPicPr>
                <p:cNvPr id="22" name="Ink 21">
                  <a:extLst>
                    <a:ext uri="{FF2B5EF4-FFF2-40B4-BE49-F238E27FC236}">
                      <a16:creationId xmlns:a16="http://schemas.microsoft.com/office/drawing/2014/main" id="{B7A9E837-6DC1-F9EF-49A1-3F58D0ADFF99}"/>
                    </a:ext>
                  </a:extLst>
                </p:cNvPr>
                <p:cNvPicPr/>
                <p:nvPr/>
              </p:nvPicPr>
              <p:blipFill>
                <a:blip r:embed="rId31"/>
                <a:stretch>
                  <a:fillRect/>
                </a:stretch>
              </p:blipFill>
              <p:spPr>
                <a:xfrm>
                  <a:off x="7775520" y="3715420"/>
                  <a:ext cx="47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3F5C9044-B10F-63D3-63AB-C0664DC846D8}"/>
                    </a:ext>
                  </a:extLst>
                </p14:cNvPr>
                <p14:cNvContentPartPr/>
                <p14:nvPr/>
              </p14:nvContentPartPr>
              <p14:xfrm>
                <a:off x="7586880" y="3720460"/>
                <a:ext cx="1404000" cy="108720"/>
              </p14:xfrm>
            </p:contentPart>
          </mc:Choice>
          <mc:Fallback>
            <p:pic>
              <p:nvPicPr>
                <p:cNvPr id="23" name="Ink 22">
                  <a:extLst>
                    <a:ext uri="{FF2B5EF4-FFF2-40B4-BE49-F238E27FC236}">
                      <a16:creationId xmlns:a16="http://schemas.microsoft.com/office/drawing/2014/main" id="{3F5C9044-B10F-63D3-63AB-C0664DC846D8}"/>
                    </a:ext>
                  </a:extLst>
                </p:cNvPr>
                <p:cNvPicPr/>
                <p:nvPr/>
              </p:nvPicPr>
              <p:blipFill>
                <a:blip r:embed="rId33"/>
                <a:stretch>
                  <a:fillRect/>
                </a:stretch>
              </p:blipFill>
              <p:spPr>
                <a:xfrm>
                  <a:off x="7568880" y="3702820"/>
                  <a:ext cx="1439640" cy="14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711D6DD8-8AF0-FB6E-BBBE-C0F7E6A2087B}"/>
                  </a:ext>
                </a:extLst>
              </p14:cNvPr>
              <p14:cNvContentPartPr/>
              <p14:nvPr/>
            </p14:nvContentPartPr>
            <p14:xfrm>
              <a:off x="319920" y="4132300"/>
              <a:ext cx="786600" cy="139680"/>
            </p14:xfrm>
          </p:contentPart>
        </mc:Choice>
        <mc:Fallback>
          <p:pic>
            <p:nvPicPr>
              <p:cNvPr id="24" name="Ink 23">
                <a:extLst>
                  <a:ext uri="{FF2B5EF4-FFF2-40B4-BE49-F238E27FC236}">
                    <a16:creationId xmlns:a16="http://schemas.microsoft.com/office/drawing/2014/main" id="{711D6DD8-8AF0-FB6E-BBBE-C0F7E6A2087B}"/>
                  </a:ext>
                </a:extLst>
              </p:cNvPr>
              <p:cNvPicPr/>
              <p:nvPr/>
            </p:nvPicPr>
            <p:blipFill>
              <a:blip r:embed="rId35"/>
              <a:stretch>
                <a:fillRect/>
              </a:stretch>
            </p:blipFill>
            <p:spPr>
              <a:xfrm>
                <a:off x="302280" y="4114660"/>
                <a:ext cx="822240" cy="175320"/>
              </a:xfrm>
              <a:prstGeom prst="rect">
                <a:avLst/>
              </a:prstGeom>
            </p:spPr>
          </p:pic>
        </mc:Fallback>
      </mc:AlternateContent>
    </p:spTree>
    <p:extLst>
      <p:ext uri="{BB962C8B-B14F-4D97-AF65-F5344CB8AC3E}">
        <p14:creationId xmlns:p14="http://schemas.microsoft.com/office/powerpoint/2010/main" val="98230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2900" y="172378"/>
            <a:ext cx="9029700" cy="6001643"/>
          </a:xfrm>
          <a:prstGeom prst="rect">
            <a:avLst/>
          </a:prstGeom>
          <a:noFill/>
        </p:spPr>
        <p:txBody>
          <a:bodyPr wrap="square" rtlCol="0">
            <a:spAutoFit/>
          </a:bodyPr>
          <a:lstStyle/>
          <a:p>
            <a:r>
              <a:rPr lang="en-US" sz="2400" b="1">
                <a:solidFill>
                  <a:srgbClr val="FFC000"/>
                </a:solidFill>
                <a:cs typeface="+mj-cs"/>
              </a:rPr>
              <a:t>The Sabbath Epistle, Third Gate; On the Beginning of the Day 16</a:t>
            </a:r>
          </a:p>
          <a:p>
            <a:r>
              <a:rPr lang="en-US" sz="2000">
                <a:solidFill>
                  <a:srgbClr val="FFC000"/>
                </a:solidFill>
                <a:cs typeface="+mj-cs"/>
              </a:rPr>
              <a:t>Now the darkness proceeded the light, as it is written (</a:t>
            </a:r>
            <a:r>
              <a:rPr lang="en-US" sz="2000">
                <a:solidFill>
                  <a:srgbClr val="00B0F0"/>
                </a:solidFill>
                <a:cs typeface="+mj-cs"/>
              </a:rPr>
              <a:t>Genesis 1:2</a:t>
            </a:r>
            <a:r>
              <a:rPr lang="en-US" sz="2000">
                <a:solidFill>
                  <a:srgbClr val="FFC000"/>
                </a:solidFill>
                <a:cs typeface="+mj-cs"/>
              </a:rPr>
              <a:t>). The great movement (diurnal movement) includes the time of darkness and light, and that is called </a:t>
            </a:r>
            <a:r>
              <a:rPr lang="en-US" sz="2000">
                <a:solidFill>
                  <a:srgbClr val="00B0F0"/>
                </a:solidFill>
                <a:cs typeface="+mj-cs"/>
              </a:rPr>
              <a:t>“yom” </a:t>
            </a:r>
            <a:r>
              <a:rPr lang="en-US" sz="2000">
                <a:solidFill>
                  <a:srgbClr val="FFC000"/>
                </a:solidFill>
                <a:cs typeface="+mj-cs"/>
              </a:rPr>
              <a:t>(day), that is, a complete day of twenty-four hours. * Thus </a:t>
            </a:r>
            <a:r>
              <a:rPr lang="en-US" sz="2000">
                <a:solidFill>
                  <a:srgbClr val="00B0F0"/>
                </a:solidFill>
                <a:cs typeface="+mj-cs"/>
              </a:rPr>
              <a:t>“day” </a:t>
            </a:r>
            <a:r>
              <a:rPr lang="en-US" sz="2000">
                <a:solidFill>
                  <a:srgbClr val="FFC000"/>
                </a:solidFill>
                <a:cs typeface="+mj-cs"/>
              </a:rPr>
              <a:t>includes a period of darkness and a period of light, in that order. This does not conflict with the fact that Scripture first mentioned </a:t>
            </a:r>
            <a:r>
              <a:rPr lang="en-US" sz="2000">
                <a:solidFill>
                  <a:srgbClr val="00B0F0"/>
                </a:solidFill>
                <a:cs typeface="+mj-cs"/>
              </a:rPr>
              <a:t>“God called the light ‘day’” </a:t>
            </a:r>
            <a:r>
              <a:rPr lang="en-US" sz="2000">
                <a:solidFill>
                  <a:srgbClr val="FFC000"/>
                </a:solidFill>
                <a:cs typeface="+mj-cs"/>
              </a:rPr>
              <a:t>(</a:t>
            </a:r>
            <a:r>
              <a:rPr lang="en-US" sz="2000">
                <a:solidFill>
                  <a:srgbClr val="00B0F0"/>
                </a:solidFill>
                <a:cs typeface="+mj-cs"/>
              </a:rPr>
              <a:t>Genesis 1:5</a:t>
            </a:r>
            <a:r>
              <a:rPr lang="en-US" sz="2000">
                <a:solidFill>
                  <a:srgbClr val="FFC000"/>
                </a:solidFill>
                <a:cs typeface="+mj-cs"/>
              </a:rPr>
              <a:t>) before the night, for this is common with the Hebrew language, namely, when someone mentions two things he should begin with the latter. * Verses 3 and 4 refer to the light, therefore verse 5 begins by calling the light </a:t>
            </a:r>
            <a:r>
              <a:rPr lang="en-US" sz="2000">
                <a:solidFill>
                  <a:srgbClr val="00B0F0"/>
                </a:solidFill>
                <a:cs typeface="+mj-cs"/>
              </a:rPr>
              <a:t>“day.” </a:t>
            </a:r>
            <a:r>
              <a:rPr lang="en-US" sz="2000">
                <a:solidFill>
                  <a:srgbClr val="FFC000"/>
                </a:solidFill>
                <a:cs typeface="+mj-cs"/>
              </a:rPr>
              <a:t>For example, </a:t>
            </a:r>
            <a:r>
              <a:rPr lang="en-US" sz="2000">
                <a:solidFill>
                  <a:srgbClr val="00B0F0"/>
                </a:solidFill>
                <a:cs typeface="+mj-cs"/>
              </a:rPr>
              <a:t>“I gave Jacob and Esau to Isaac, and I gave to Esau…”</a:t>
            </a:r>
            <a:r>
              <a:rPr lang="en-US" sz="2000">
                <a:solidFill>
                  <a:srgbClr val="FFC000"/>
                </a:solidFill>
                <a:cs typeface="+mj-cs"/>
              </a:rPr>
              <a:t> (</a:t>
            </a:r>
            <a:r>
              <a:rPr lang="en-US" sz="2000">
                <a:solidFill>
                  <a:srgbClr val="00B0F0"/>
                </a:solidFill>
                <a:cs typeface="+mj-cs"/>
              </a:rPr>
              <a:t>Joshua 24:4</a:t>
            </a:r>
            <a:r>
              <a:rPr lang="en-US" sz="2000">
                <a:solidFill>
                  <a:srgbClr val="FFC000"/>
                </a:solidFill>
                <a:cs typeface="+mj-cs"/>
              </a:rPr>
              <a:t>). In the same way, </a:t>
            </a:r>
            <a:r>
              <a:rPr lang="en-US" sz="2000">
                <a:solidFill>
                  <a:srgbClr val="00B0F0"/>
                </a:solidFill>
                <a:cs typeface="+mj-cs"/>
              </a:rPr>
              <a:t>“Your’s is the day also the night”</a:t>
            </a:r>
            <a:r>
              <a:rPr lang="en-US" sz="2000">
                <a:solidFill>
                  <a:srgbClr val="FFC000"/>
                </a:solidFill>
                <a:cs typeface="+mj-cs"/>
              </a:rPr>
              <a:t> (</a:t>
            </a:r>
            <a:r>
              <a:rPr lang="en-US" sz="2000">
                <a:solidFill>
                  <a:srgbClr val="00B0F0"/>
                </a:solidFill>
                <a:cs typeface="+mj-cs"/>
              </a:rPr>
              <a:t>Psalms 74:16</a:t>
            </a:r>
            <a:r>
              <a:rPr lang="en-US" sz="2000">
                <a:solidFill>
                  <a:srgbClr val="FFC000"/>
                </a:solidFill>
                <a:cs typeface="+mj-cs"/>
              </a:rPr>
              <a:t>), and he mentions the minor luminary (the moon) that governs the night before the greater luminary (the sun), although the latter is more important than the former. Also, do not be perplexed when Scripture says </a:t>
            </a:r>
            <a:r>
              <a:rPr lang="en-US" sz="2000">
                <a:solidFill>
                  <a:srgbClr val="00B0F0"/>
                </a:solidFill>
                <a:cs typeface="+mj-cs"/>
              </a:rPr>
              <a:t>“He formed the light and created darkness” </a:t>
            </a:r>
            <a:r>
              <a:rPr lang="en-US" sz="2000">
                <a:solidFill>
                  <a:srgbClr val="FFC000"/>
                </a:solidFill>
                <a:cs typeface="+mj-cs"/>
              </a:rPr>
              <a:t>(</a:t>
            </a:r>
            <a:r>
              <a:rPr lang="en-US" sz="2000">
                <a:solidFill>
                  <a:srgbClr val="00B0F0"/>
                </a:solidFill>
                <a:cs typeface="+mj-cs"/>
              </a:rPr>
              <a:t>Isaiah 40:12</a:t>
            </a:r>
            <a:r>
              <a:rPr lang="en-US" sz="2000">
                <a:solidFill>
                  <a:srgbClr val="FFC000"/>
                </a:solidFill>
                <a:cs typeface="+mj-cs"/>
              </a:rPr>
              <a:t>). Scripture puts the light first because it has advantages over darkness, even though darkness came before the light. Similarly, in the verse </a:t>
            </a:r>
            <a:r>
              <a:rPr lang="en-US" sz="2000">
                <a:solidFill>
                  <a:srgbClr val="00B0F0"/>
                </a:solidFill>
                <a:cs typeface="+mj-cs"/>
              </a:rPr>
              <a:t>“His sons Isaac and Ishmael” </a:t>
            </a:r>
            <a:r>
              <a:rPr lang="en-US" sz="2000">
                <a:solidFill>
                  <a:srgbClr val="FFC000"/>
                </a:solidFill>
                <a:cs typeface="+mj-cs"/>
              </a:rPr>
              <a:t>(</a:t>
            </a:r>
            <a:r>
              <a:rPr lang="en-US" sz="2000">
                <a:solidFill>
                  <a:srgbClr val="00B0F0"/>
                </a:solidFill>
                <a:cs typeface="+mj-cs"/>
              </a:rPr>
              <a:t>Genesis 25:9</a:t>
            </a:r>
            <a:r>
              <a:rPr lang="en-US" sz="2000">
                <a:solidFill>
                  <a:srgbClr val="FFC000"/>
                </a:solidFill>
                <a:cs typeface="+mj-cs"/>
              </a:rPr>
              <a:t>). * Isaac is mentioned first, even though he was the younger son. Also, </a:t>
            </a:r>
            <a:r>
              <a:rPr lang="en-US" sz="2000">
                <a:solidFill>
                  <a:srgbClr val="00B0F0"/>
                </a:solidFill>
                <a:cs typeface="+mj-cs"/>
              </a:rPr>
              <a:t>“There they buried Abraham and Sarah his wife” </a:t>
            </a:r>
            <a:r>
              <a:rPr lang="en-US" sz="2000">
                <a:solidFill>
                  <a:srgbClr val="FFC000"/>
                </a:solidFill>
                <a:cs typeface="+mj-cs"/>
              </a:rPr>
              <a:t>(ibid. </a:t>
            </a:r>
            <a:r>
              <a:rPr lang="en-US" sz="2000">
                <a:solidFill>
                  <a:srgbClr val="00B0F0"/>
                </a:solidFill>
                <a:cs typeface="+mj-cs"/>
              </a:rPr>
              <a:t>49:31</a:t>
            </a:r>
            <a:r>
              <a:rPr lang="en-US" sz="2000">
                <a:solidFill>
                  <a:srgbClr val="FFC000"/>
                </a:solidFill>
                <a:cs typeface="+mj-cs"/>
              </a:rPr>
              <a:t>), although he buried her. * Abraham is mentioned first although Sarah was buried first.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28F6D02-A2D5-DA96-1342-67A7E8EC99BA}"/>
                  </a:ext>
                </a:extLst>
              </p14:cNvPr>
              <p14:cNvContentPartPr/>
              <p14:nvPr/>
            </p14:nvContentPartPr>
            <p14:xfrm>
              <a:off x="6349200" y="848740"/>
              <a:ext cx="797760" cy="36000"/>
            </p14:xfrm>
          </p:contentPart>
        </mc:Choice>
        <mc:Fallback>
          <p:pic>
            <p:nvPicPr>
              <p:cNvPr id="2" name="Ink 1">
                <a:extLst>
                  <a:ext uri="{FF2B5EF4-FFF2-40B4-BE49-F238E27FC236}">
                    <a16:creationId xmlns:a16="http://schemas.microsoft.com/office/drawing/2014/main" id="{128F6D02-A2D5-DA96-1342-67A7E8EC99BA}"/>
                  </a:ext>
                </a:extLst>
              </p:cNvPr>
              <p:cNvPicPr/>
              <p:nvPr/>
            </p:nvPicPr>
            <p:blipFill>
              <a:blip r:embed="rId5"/>
              <a:stretch>
                <a:fillRect/>
              </a:stretch>
            </p:blipFill>
            <p:spPr>
              <a:xfrm>
                <a:off x="6331560" y="831100"/>
                <a:ext cx="833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7312AC5-8560-B10F-D193-1ED2AF614443}"/>
                  </a:ext>
                </a:extLst>
              </p14:cNvPr>
              <p14:cNvContentPartPr/>
              <p14:nvPr/>
            </p14:nvContentPartPr>
            <p14:xfrm>
              <a:off x="1316040" y="1463260"/>
              <a:ext cx="709560" cy="13680"/>
            </p14:xfrm>
          </p:contentPart>
        </mc:Choice>
        <mc:Fallback>
          <p:pic>
            <p:nvPicPr>
              <p:cNvPr id="4" name="Ink 3">
                <a:extLst>
                  <a:ext uri="{FF2B5EF4-FFF2-40B4-BE49-F238E27FC236}">
                    <a16:creationId xmlns:a16="http://schemas.microsoft.com/office/drawing/2014/main" id="{37312AC5-8560-B10F-D193-1ED2AF614443}"/>
                  </a:ext>
                </a:extLst>
              </p:cNvPr>
              <p:cNvPicPr/>
              <p:nvPr/>
            </p:nvPicPr>
            <p:blipFill>
              <a:blip r:embed="rId7"/>
              <a:stretch>
                <a:fillRect/>
              </a:stretch>
            </p:blipFill>
            <p:spPr>
              <a:xfrm>
                <a:off x="1298040" y="1445260"/>
                <a:ext cx="745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51C15B2-14B2-2521-F653-34AD5B58982B}"/>
                  </a:ext>
                </a:extLst>
              </p14:cNvPr>
              <p14:cNvContentPartPr/>
              <p14:nvPr/>
            </p14:nvContentPartPr>
            <p14:xfrm>
              <a:off x="7949040" y="1493140"/>
              <a:ext cx="264240" cy="20880"/>
            </p14:xfrm>
          </p:contentPart>
        </mc:Choice>
        <mc:Fallback>
          <p:pic>
            <p:nvPicPr>
              <p:cNvPr id="5" name="Ink 4">
                <a:extLst>
                  <a:ext uri="{FF2B5EF4-FFF2-40B4-BE49-F238E27FC236}">
                    <a16:creationId xmlns:a16="http://schemas.microsoft.com/office/drawing/2014/main" id="{C51C15B2-14B2-2521-F653-34AD5B58982B}"/>
                  </a:ext>
                </a:extLst>
              </p:cNvPr>
              <p:cNvPicPr/>
              <p:nvPr/>
            </p:nvPicPr>
            <p:blipFill>
              <a:blip r:embed="rId9"/>
              <a:stretch>
                <a:fillRect/>
              </a:stretch>
            </p:blipFill>
            <p:spPr>
              <a:xfrm>
                <a:off x="7931400" y="1475140"/>
                <a:ext cx="299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05080EE-68F1-AD36-0A51-574AF853C174}"/>
                  </a:ext>
                </a:extLst>
              </p14:cNvPr>
              <p14:cNvContentPartPr/>
              <p14:nvPr/>
            </p14:nvContentPartPr>
            <p14:xfrm>
              <a:off x="5104680" y="2081020"/>
              <a:ext cx="15840" cy="6480"/>
            </p14:xfrm>
          </p:contentPart>
        </mc:Choice>
        <mc:Fallback>
          <p:pic>
            <p:nvPicPr>
              <p:cNvPr id="7" name="Ink 6">
                <a:extLst>
                  <a:ext uri="{FF2B5EF4-FFF2-40B4-BE49-F238E27FC236}">
                    <a16:creationId xmlns:a16="http://schemas.microsoft.com/office/drawing/2014/main" id="{605080EE-68F1-AD36-0A51-574AF853C174}"/>
                  </a:ext>
                </a:extLst>
              </p:cNvPr>
              <p:cNvPicPr/>
              <p:nvPr/>
            </p:nvPicPr>
            <p:blipFill>
              <a:blip r:embed="rId11"/>
              <a:stretch>
                <a:fillRect/>
              </a:stretch>
            </p:blipFill>
            <p:spPr>
              <a:xfrm>
                <a:off x="5086680" y="2063380"/>
                <a:ext cx="51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9380CEC-4353-8868-20CD-C735138CC535}"/>
                  </a:ext>
                </a:extLst>
              </p14:cNvPr>
              <p14:cNvContentPartPr/>
              <p14:nvPr/>
            </p14:nvContentPartPr>
            <p14:xfrm>
              <a:off x="734280" y="2439580"/>
              <a:ext cx="890280" cy="59040"/>
            </p14:xfrm>
          </p:contentPart>
        </mc:Choice>
        <mc:Fallback>
          <p:pic>
            <p:nvPicPr>
              <p:cNvPr id="9" name="Ink 8">
                <a:extLst>
                  <a:ext uri="{FF2B5EF4-FFF2-40B4-BE49-F238E27FC236}">
                    <a16:creationId xmlns:a16="http://schemas.microsoft.com/office/drawing/2014/main" id="{89380CEC-4353-8868-20CD-C735138CC535}"/>
                  </a:ext>
                </a:extLst>
              </p:cNvPr>
              <p:cNvPicPr/>
              <p:nvPr/>
            </p:nvPicPr>
            <p:blipFill>
              <a:blip r:embed="rId13"/>
              <a:stretch>
                <a:fillRect/>
              </a:stretch>
            </p:blipFill>
            <p:spPr>
              <a:xfrm>
                <a:off x="716640" y="2421580"/>
                <a:ext cx="925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B892B17-786E-475B-0887-BAF18AF4D209}"/>
                  </a:ext>
                </a:extLst>
              </p14:cNvPr>
              <p14:cNvContentPartPr/>
              <p14:nvPr/>
            </p14:nvContentPartPr>
            <p14:xfrm>
              <a:off x="6966960" y="2680780"/>
              <a:ext cx="298440" cy="62640"/>
            </p14:xfrm>
          </p:contentPart>
        </mc:Choice>
        <mc:Fallback>
          <p:pic>
            <p:nvPicPr>
              <p:cNvPr id="11" name="Ink 10">
                <a:extLst>
                  <a:ext uri="{FF2B5EF4-FFF2-40B4-BE49-F238E27FC236}">
                    <a16:creationId xmlns:a16="http://schemas.microsoft.com/office/drawing/2014/main" id="{4B892B17-786E-475B-0887-BAF18AF4D209}"/>
                  </a:ext>
                </a:extLst>
              </p:cNvPr>
              <p:cNvPicPr/>
              <p:nvPr/>
            </p:nvPicPr>
            <p:blipFill>
              <a:blip r:embed="rId15"/>
              <a:stretch>
                <a:fillRect/>
              </a:stretch>
            </p:blipFill>
            <p:spPr>
              <a:xfrm>
                <a:off x="6949320" y="2663140"/>
                <a:ext cx="334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50A3421-987F-7C4A-8B86-494B2BADDBF0}"/>
                  </a:ext>
                </a:extLst>
              </p14:cNvPr>
              <p14:cNvContentPartPr/>
              <p14:nvPr/>
            </p14:nvContentPartPr>
            <p14:xfrm>
              <a:off x="6889560" y="2989660"/>
              <a:ext cx="320040" cy="19080"/>
            </p14:xfrm>
          </p:contentPart>
        </mc:Choice>
        <mc:Fallback>
          <p:pic>
            <p:nvPicPr>
              <p:cNvPr id="12" name="Ink 11">
                <a:extLst>
                  <a:ext uri="{FF2B5EF4-FFF2-40B4-BE49-F238E27FC236}">
                    <a16:creationId xmlns:a16="http://schemas.microsoft.com/office/drawing/2014/main" id="{750A3421-987F-7C4A-8B86-494B2BADDBF0}"/>
                  </a:ext>
                </a:extLst>
              </p:cNvPr>
              <p:cNvPicPr/>
              <p:nvPr/>
            </p:nvPicPr>
            <p:blipFill>
              <a:blip r:embed="rId17"/>
              <a:stretch>
                <a:fillRect/>
              </a:stretch>
            </p:blipFill>
            <p:spPr>
              <a:xfrm>
                <a:off x="6871560" y="2972020"/>
                <a:ext cx="3556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D7D8A89-0C3A-7C9E-ECDF-2B273CD15C38}"/>
                  </a:ext>
                </a:extLst>
              </p14:cNvPr>
              <p14:cNvContentPartPr/>
              <p14:nvPr/>
            </p14:nvContentPartPr>
            <p14:xfrm>
              <a:off x="6052200" y="3325900"/>
              <a:ext cx="673920" cy="41760"/>
            </p14:xfrm>
          </p:contentPart>
        </mc:Choice>
        <mc:Fallback>
          <p:pic>
            <p:nvPicPr>
              <p:cNvPr id="13" name="Ink 12">
                <a:extLst>
                  <a:ext uri="{FF2B5EF4-FFF2-40B4-BE49-F238E27FC236}">
                    <a16:creationId xmlns:a16="http://schemas.microsoft.com/office/drawing/2014/main" id="{FD7D8A89-0C3A-7C9E-ECDF-2B273CD15C38}"/>
                  </a:ext>
                </a:extLst>
              </p:cNvPr>
              <p:cNvPicPr/>
              <p:nvPr/>
            </p:nvPicPr>
            <p:blipFill>
              <a:blip r:embed="rId19"/>
              <a:stretch>
                <a:fillRect/>
              </a:stretch>
            </p:blipFill>
            <p:spPr>
              <a:xfrm>
                <a:off x="6034200" y="3307900"/>
                <a:ext cx="709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AB79937-401F-351A-B858-942D438130C2}"/>
                  </a:ext>
                </a:extLst>
              </p14:cNvPr>
              <p14:cNvContentPartPr/>
              <p14:nvPr/>
            </p14:nvContentPartPr>
            <p14:xfrm>
              <a:off x="4079760" y="3603460"/>
              <a:ext cx="977040" cy="50040"/>
            </p14:xfrm>
          </p:contentPart>
        </mc:Choice>
        <mc:Fallback>
          <p:pic>
            <p:nvPicPr>
              <p:cNvPr id="14" name="Ink 13">
                <a:extLst>
                  <a:ext uri="{FF2B5EF4-FFF2-40B4-BE49-F238E27FC236}">
                    <a16:creationId xmlns:a16="http://schemas.microsoft.com/office/drawing/2014/main" id="{2AB79937-401F-351A-B858-942D438130C2}"/>
                  </a:ext>
                </a:extLst>
              </p:cNvPr>
              <p:cNvPicPr/>
              <p:nvPr/>
            </p:nvPicPr>
            <p:blipFill>
              <a:blip r:embed="rId21"/>
              <a:stretch>
                <a:fillRect/>
              </a:stretch>
            </p:blipFill>
            <p:spPr>
              <a:xfrm>
                <a:off x="4062120" y="3585460"/>
                <a:ext cx="1012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402E907-E61E-507D-DC5F-F83891DA0E3D}"/>
                  </a:ext>
                </a:extLst>
              </p14:cNvPr>
              <p14:cNvContentPartPr/>
              <p14:nvPr/>
            </p14:nvContentPartPr>
            <p14:xfrm>
              <a:off x="5710920" y="4539100"/>
              <a:ext cx="878400" cy="53640"/>
            </p14:xfrm>
          </p:contentPart>
        </mc:Choice>
        <mc:Fallback>
          <p:pic>
            <p:nvPicPr>
              <p:cNvPr id="15" name="Ink 14">
                <a:extLst>
                  <a:ext uri="{FF2B5EF4-FFF2-40B4-BE49-F238E27FC236}">
                    <a16:creationId xmlns:a16="http://schemas.microsoft.com/office/drawing/2014/main" id="{2402E907-E61E-507D-DC5F-F83891DA0E3D}"/>
                  </a:ext>
                </a:extLst>
              </p:cNvPr>
              <p:cNvPicPr/>
              <p:nvPr/>
            </p:nvPicPr>
            <p:blipFill>
              <a:blip r:embed="rId23"/>
              <a:stretch>
                <a:fillRect/>
              </a:stretch>
            </p:blipFill>
            <p:spPr>
              <a:xfrm>
                <a:off x="5692920" y="4521100"/>
                <a:ext cx="914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ED060C1E-21D2-90BD-FE54-F79C6FED3E8E}"/>
                  </a:ext>
                </a:extLst>
              </p14:cNvPr>
              <p14:cNvContentPartPr/>
              <p14:nvPr/>
            </p14:nvContentPartPr>
            <p14:xfrm>
              <a:off x="7610640" y="5169820"/>
              <a:ext cx="973800" cy="54720"/>
            </p14:xfrm>
          </p:contentPart>
        </mc:Choice>
        <mc:Fallback>
          <p:pic>
            <p:nvPicPr>
              <p:cNvPr id="16" name="Ink 15">
                <a:extLst>
                  <a:ext uri="{FF2B5EF4-FFF2-40B4-BE49-F238E27FC236}">
                    <a16:creationId xmlns:a16="http://schemas.microsoft.com/office/drawing/2014/main" id="{ED060C1E-21D2-90BD-FE54-F79C6FED3E8E}"/>
                  </a:ext>
                </a:extLst>
              </p:cNvPr>
              <p:cNvPicPr/>
              <p:nvPr/>
            </p:nvPicPr>
            <p:blipFill>
              <a:blip r:embed="rId25"/>
              <a:stretch>
                <a:fillRect/>
              </a:stretch>
            </p:blipFill>
            <p:spPr>
              <a:xfrm>
                <a:off x="7592640" y="5152180"/>
                <a:ext cx="1009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CE31B77C-273A-4FB8-8962-579376724A3A}"/>
                  </a:ext>
                </a:extLst>
              </p14:cNvPr>
              <p14:cNvContentPartPr/>
              <p14:nvPr/>
            </p14:nvContentPartPr>
            <p14:xfrm>
              <a:off x="6860760" y="5546020"/>
              <a:ext cx="23040" cy="19800"/>
            </p14:xfrm>
          </p:contentPart>
        </mc:Choice>
        <mc:Fallback>
          <p:pic>
            <p:nvPicPr>
              <p:cNvPr id="17" name="Ink 16">
                <a:extLst>
                  <a:ext uri="{FF2B5EF4-FFF2-40B4-BE49-F238E27FC236}">
                    <a16:creationId xmlns:a16="http://schemas.microsoft.com/office/drawing/2014/main" id="{CE31B77C-273A-4FB8-8962-579376724A3A}"/>
                  </a:ext>
                </a:extLst>
              </p:cNvPr>
              <p:cNvPicPr/>
              <p:nvPr/>
            </p:nvPicPr>
            <p:blipFill>
              <a:blip r:embed="rId27"/>
              <a:stretch>
                <a:fillRect/>
              </a:stretch>
            </p:blipFill>
            <p:spPr>
              <a:xfrm>
                <a:off x="6842760" y="5528020"/>
                <a:ext cx="58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D7368A7-501B-B09C-70B2-0B2F9BE9AF80}"/>
                  </a:ext>
                </a:extLst>
              </p14:cNvPr>
              <p14:cNvContentPartPr/>
              <p14:nvPr/>
            </p14:nvContentPartPr>
            <p14:xfrm>
              <a:off x="957480" y="5778940"/>
              <a:ext cx="11880" cy="11880"/>
            </p14:xfrm>
          </p:contentPart>
        </mc:Choice>
        <mc:Fallback>
          <p:pic>
            <p:nvPicPr>
              <p:cNvPr id="18" name="Ink 17">
                <a:extLst>
                  <a:ext uri="{FF2B5EF4-FFF2-40B4-BE49-F238E27FC236}">
                    <a16:creationId xmlns:a16="http://schemas.microsoft.com/office/drawing/2014/main" id="{CD7368A7-501B-B09C-70B2-0B2F9BE9AF80}"/>
                  </a:ext>
                </a:extLst>
              </p:cNvPr>
              <p:cNvPicPr/>
              <p:nvPr/>
            </p:nvPicPr>
            <p:blipFill>
              <a:blip r:embed="rId29"/>
              <a:stretch>
                <a:fillRect/>
              </a:stretch>
            </p:blipFill>
            <p:spPr>
              <a:xfrm>
                <a:off x="939480" y="5761300"/>
                <a:ext cx="47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156F9BEB-0DEA-9727-FA0B-5845E4E4D0DF}"/>
                  </a:ext>
                </a:extLst>
              </p14:cNvPr>
              <p14:cNvContentPartPr/>
              <p14:nvPr/>
            </p14:nvContentPartPr>
            <p14:xfrm>
              <a:off x="1883040" y="5713420"/>
              <a:ext cx="13680" cy="34560"/>
            </p14:xfrm>
          </p:contentPart>
        </mc:Choice>
        <mc:Fallback>
          <p:pic>
            <p:nvPicPr>
              <p:cNvPr id="19" name="Ink 18">
                <a:extLst>
                  <a:ext uri="{FF2B5EF4-FFF2-40B4-BE49-F238E27FC236}">
                    <a16:creationId xmlns:a16="http://schemas.microsoft.com/office/drawing/2014/main" id="{156F9BEB-0DEA-9727-FA0B-5845E4E4D0DF}"/>
                  </a:ext>
                </a:extLst>
              </p:cNvPr>
              <p:cNvPicPr/>
              <p:nvPr/>
            </p:nvPicPr>
            <p:blipFill>
              <a:blip r:embed="rId31"/>
              <a:stretch>
                <a:fillRect/>
              </a:stretch>
            </p:blipFill>
            <p:spPr>
              <a:xfrm>
                <a:off x="1865040" y="5695780"/>
                <a:ext cx="49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FA60D451-3475-0300-934C-AFE07B352E2C}"/>
                  </a:ext>
                </a:extLst>
              </p14:cNvPr>
              <p14:cNvContentPartPr/>
              <p14:nvPr/>
            </p14:nvContentPartPr>
            <p14:xfrm>
              <a:off x="4047720" y="5811700"/>
              <a:ext cx="5760" cy="12960"/>
            </p14:xfrm>
          </p:contentPart>
        </mc:Choice>
        <mc:Fallback>
          <p:pic>
            <p:nvPicPr>
              <p:cNvPr id="20" name="Ink 19">
                <a:extLst>
                  <a:ext uri="{FF2B5EF4-FFF2-40B4-BE49-F238E27FC236}">
                    <a16:creationId xmlns:a16="http://schemas.microsoft.com/office/drawing/2014/main" id="{FA60D451-3475-0300-934C-AFE07B352E2C}"/>
                  </a:ext>
                </a:extLst>
              </p:cNvPr>
              <p:cNvPicPr/>
              <p:nvPr/>
            </p:nvPicPr>
            <p:blipFill>
              <a:blip r:embed="rId33"/>
              <a:stretch>
                <a:fillRect/>
              </a:stretch>
            </p:blipFill>
            <p:spPr>
              <a:xfrm>
                <a:off x="4029720" y="5794060"/>
                <a:ext cx="41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146E437A-9817-C52A-AA43-363CF157FE24}"/>
                  </a:ext>
                </a:extLst>
              </p14:cNvPr>
              <p14:cNvContentPartPr/>
              <p14:nvPr/>
            </p14:nvContentPartPr>
            <p14:xfrm>
              <a:off x="7765800" y="5808820"/>
              <a:ext cx="30600" cy="24120"/>
            </p14:xfrm>
          </p:contentPart>
        </mc:Choice>
        <mc:Fallback>
          <p:pic>
            <p:nvPicPr>
              <p:cNvPr id="21" name="Ink 20">
                <a:extLst>
                  <a:ext uri="{FF2B5EF4-FFF2-40B4-BE49-F238E27FC236}">
                    <a16:creationId xmlns:a16="http://schemas.microsoft.com/office/drawing/2014/main" id="{146E437A-9817-C52A-AA43-363CF157FE24}"/>
                  </a:ext>
                </a:extLst>
              </p:cNvPr>
              <p:cNvPicPr/>
              <p:nvPr/>
            </p:nvPicPr>
            <p:blipFill>
              <a:blip r:embed="rId35"/>
              <a:stretch>
                <a:fillRect/>
              </a:stretch>
            </p:blipFill>
            <p:spPr>
              <a:xfrm>
                <a:off x="7747800" y="5790820"/>
                <a:ext cx="66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E29B87CA-C576-E274-2484-E72E0F9AD252}"/>
                  </a:ext>
                </a:extLst>
              </p14:cNvPr>
              <p14:cNvContentPartPr/>
              <p14:nvPr/>
            </p14:nvContentPartPr>
            <p14:xfrm>
              <a:off x="8697480" y="5845900"/>
              <a:ext cx="13680" cy="4320"/>
            </p14:xfrm>
          </p:contentPart>
        </mc:Choice>
        <mc:Fallback>
          <p:pic>
            <p:nvPicPr>
              <p:cNvPr id="22" name="Ink 21">
                <a:extLst>
                  <a:ext uri="{FF2B5EF4-FFF2-40B4-BE49-F238E27FC236}">
                    <a16:creationId xmlns:a16="http://schemas.microsoft.com/office/drawing/2014/main" id="{E29B87CA-C576-E274-2484-E72E0F9AD252}"/>
                  </a:ext>
                </a:extLst>
              </p:cNvPr>
              <p:cNvPicPr/>
              <p:nvPr/>
            </p:nvPicPr>
            <p:blipFill>
              <a:blip r:embed="rId37"/>
              <a:stretch>
                <a:fillRect/>
              </a:stretch>
            </p:blipFill>
            <p:spPr>
              <a:xfrm>
                <a:off x="8679840" y="5827900"/>
                <a:ext cx="49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85F26D57-072F-A0F4-BFF4-48BA667EE7F0}"/>
                  </a:ext>
                </a:extLst>
              </p14:cNvPr>
              <p14:cNvContentPartPr/>
              <p14:nvPr/>
            </p14:nvContentPartPr>
            <p14:xfrm>
              <a:off x="5576640" y="6107620"/>
              <a:ext cx="5760" cy="17640"/>
            </p14:xfrm>
          </p:contentPart>
        </mc:Choice>
        <mc:Fallback>
          <p:pic>
            <p:nvPicPr>
              <p:cNvPr id="23" name="Ink 22">
                <a:extLst>
                  <a:ext uri="{FF2B5EF4-FFF2-40B4-BE49-F238E27FC236}">
                    <a16:creationId xmlns:a16="http://schemas.microsoft.com/office/drawing/2014/main" id="{85F26D57-072F-A0F4-BFF4-48BA667EE7F0}"/>
                  </a:ext>
                </a:extLst>
              </p:cNvPr>
              <p:cNvPicPr/>
              <p:nvPr/>
            </p:nvPicPr>
            <p:blipFill>
              <a:blip r:embed="rId39"/>
              <a:stretch>
                <a:fillRect/>
              </a:stretch>
            </p:blipFill>
            <p:spPr>
              <a:xfrm>
                <a:off x="5559000" y="6089620"/>
                <a:ext cx="41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831E6510-53F6-7329-A8F2-7B00631FBFB6}"/>
                  </a:ext>
                </a:extLst>
              </p14:cNvPr>
              <p14:cNvContentPartPr/>
              <p14:nvPr/>
            </p14:nvContentPartPr>
            <p14:xfrm>
              <a:off x="849480" y="4195660"/>
              <a:ext cx="6101280" cy="404640"/>
            </p14:xfrm>
          </p:contentPart>
        </mc:Choice>
        <mc:Fallback>
          <p:pic>
            <p:nvPicPr>
              <p:cNvPr id="24" name="Ink 23">
                <a:extLst>
                  <a:ext uri="{FF2B5EF4-FFF2-40B4-BE49-F238E27FC236}">
                    <a16:creationId xmlns:a16="http://schemas.microsoft.com/office/drawing/2014/main" id="{831E6510-53F6-7329-A8F2-7B00631FBFB6}"/>
                  </a:ext>
                </a:extLst>
              </p:cNvPr>
              <p:cNvPicPr/>
              <p:nvPr/>
            </p:nvPicPr>
            <p:blipFill>
              <a:blip r:embed="rId41"/>
              <a:stretch>
                <a:fillRect/>
              </a:stretch>
            </p:blipFill>
            <p:spPr>
              <a:xfrm>
                <a:off x="831480" y="4177660"/>
                <a:ext cx="6136920" cy="440280"/>
              </a:xfrm>
              <a:prstGeom prst="rect">
                <a:avLst/>
              </a:prstGeom>
            </p:spPr>
          </p:pic>
        </mc:Fallback>
      </mc:AlternateContent>
    </p:spTree>
    <p:extLst>
      <p:ext uri="{BB962C8B-B14F-4D97-AF65-F5344CB8AC3E}">
        <p14:creationId xmlns:p14="http://schemas.microsoft.com/office/powerpoint/2010/main" val="137757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40:7-12</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מ:ז-יב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756628" y="4696550"/>
            <a:ext cx="6472092" cy="1200329"/>
          </a:xfrm>
          <a:prstGeom prst="rect">
            <a:avLst/>
          </a:prstGeom>
          <a:noFill/>
        </p:spPr>
        <p:txBody>
          <a:bodyPr wrap="none" rtlCol="0">
            <a:spAutoFit/>
          </a:bodyPr>
          <a:lstStyle/>
          <a:p>
            <a:pPr algn="ctr"/>
            <a:r>
              <a:rPr lang="en-US" sz="3600">
                <a:solidFill>
                  <a:srgbClr val="FFFF00"/>
                </a:solidFill>
              </a:rPr>
              <a:t>What the Bible Says About Those </a:t>
            </a:r>
          </a:p>
          <a:p>
            <a:pPr algn="ctr"/>
            <a:r>
              <a:rPr lang="en-US" sz="3600">
                <a:solidFill>
                  <a:srgbClr val="FFFF00"/>
                </a:solidFill>
              </a:rPr>
              <a:t>who are Repeat Sinners</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88900" y="103291"/>
            <a:ext cx="9200959" cy="6001643"/>
          </a:xfrm>
          <a:prstGeom prst="rect">
            <a:avLst/>
          </a:prstGeom>
          <a:noFill/>
        </p:spPr>
        <p:txBody>
          <a:bodyPr wrap="square" rtlCol="0">
            <a:spAutoFit/>
          </a:bodyPr>
          <a:lstStyle/>
          <a:p>
            <a:pPr algn="r"/>
            <a:r>
              <a:rPr lang="he-IL" sz="3200" b="1">
                <a:solidFill>
                  <a:srgbClr val="FFFF00"/>
                </a:solidFill>
                <a:cs typeface="+mj-cs"/>
              </a:rPr>
              <a:t>ספר דברים פרק כח</a:t>
            </a:r>
          </a:p>
          <a:p>
            <a:pPr algn="r"/>
            <a:r>
              <a:rPr lang="he-IL" sz="3200">
                <a:solidFill>
                  <a:srgbClr val="FFFF00"/>
                </a:solidFill>
                <a:cs typeface="+mj-cs"/>
              </a:rPr>
              <a:t>א   וְהָיָה אִם-שָׁמוֹעַ תִּשְׁמַע בְּקוֹל יְהוָֹה אֱלֹהֶיךָ לִשְׁמֹר לַעֲשֹוֹת אֶת-כָּל-מִצְוֹתָיו אֲשֶׁר אָנֹכִי מְצַוְּךָ הַיּוֹם וּנְתָנְךָ יְהוָֹה אֱלֹהֶיךָ עֶלְיוֹן עַל כָּל-גּוֹיֵי הָאָרֶץ: </a:t>
            </a:r>
            <a:r>
              <a:rPr lang="he-IL" sz="3200">
                <a:solidFill>
                  <a:srgbClr val="FFC000"/>
                </a:solidFill>
                <a:cs typeface="+mj-cs"/>
              </a:rPr>
              <a:t>ב   וּבָאוּ עָלֶיךָ כָּל-הַבְּרָכוֹת הָאֵלֶּה וְהִשִּׂיגֻךָ כִּי תִשְׁמַע בְּקוֹל יְהוָֹה אֱלֹהֶיךָ: </a:t>
            </a:r>
            <a:r>
              <a:rPr lang="he-IL" sz="3200">
                <a:solidFill>
                  <a:srgbClr val="92D050"/>
                </a:solidFill>
                <a:cs typeface="+mj-cs"/>
              </a:rPr>
              <a:t>ג   בָּרוּךְ אַתָּה בָּעִיר וּבָרוּךְ אַתָּה בַּשָּׂדֶה: </a:t>
            </a:r>
            <a:r>
              <a:rPr lang="he-IL" sz="3200">
                <a:solidFill>
                  <a:srgbClr val="00B0F0"/>
                </a:solidFill>
                <a:cs typeface="+mj-cs"/>
              </a:rPr>
              <a:t>ד   בָּרוּךְ פְּרִי-בִטְנְךָ וּפְרִי אַדְמָתְךָ וּפְרִי בְהֶמְתֶּךָ שְׁגַר אֲלָפֶיךָ וְעַשְׁתְּרוֹת צֹאנֶךָ: </a:t>
            </a:r>
            <a:r>
              <a:rPr lang="he-IL" sz="3200">
                <a:solidFill>
                  <a:srgbClr val="FFFF00"/>
                </a:solidFill>
                <a:cs typeface="+mj-cs"/>
              </a:rPr>
              <a:t>ה   בָּרוּךְ טַנְאֲךָ וּמִשְׁאַרְתֶּךָ: ו   בָּרוּךְ אַתָּה בְּבֹאֶךָ וּבָרוּךְ אַתָּה בְּצֵאתֶךָ:</a:t>
            </a:r>
            <a:endParaRPr lang="en-US" sz="3200">
              <a:solidFill>
                <a:srgbClr val="FFFF00"/>
              </a:solidFill>
              <a:cs typeface="+mj-cs"/>
            </a:endParaRPr>
          </a:p>
          <a:p>
            <a:pPr algn="r"/>
            <a:endParaRPr lang="en-US" sz="3200">
              <a:solidFill>
                <a:srgbClr val="FFFF00"/>
              </a:solidFill>
              <a:cs typeface="+mj-cs"/>
            </a:endParaRPr>
          </a:p>
          <a:p>
            <a:pPr algn="r"/>
            <a:r>
              <a:rPr lang="he-IL" sz="3200" b="1">
                <a:solidFill>
                  <a:srgbClr val="FFC000"/>
                </a:solidFill>
                <a:cs typeface="+mj-cs"/>
              </a:rPr>
              <a:t>ספר דברים פרק כח</a:t>
            </a:r>
          </a:p>
          <a:p>
            <a:pPr algn="r"/>
            <a:r>
              <a:rPr lang="he-IL" sz="3200">
                <a:solidFill>
                  <a:srgbClr val="FFC000"/>
                </a:solidFill>
                <a:cs typeface="+mj-cs"/>
              </a:rPr>
              <a:t>﻿טו   וְהָיָה אִם-לֹא תִשְׁמַע בְּקוֹל יְהוָֹה אֱלֹהֶיךָ לִשְׁמֹר לַעֲשֹוֹת אֶת-כָּל-מִצְוֹתָיו וְחֻקֹּתָיו אֲשֶׁר אָנֹכִי מְצַוְּךָ הַיּוֹם וּבָאוּ עָלֶיךָ כָּל-הַקְּלָלוֹת הָאֵלֶּה וְהִשִּׂיגוּךָ:</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7AE0F0D-4A8D-9B00-AC8F-AAC4F955E7A0}"/>
                  </a:ext>
                </a:extLst>
              </p14:cNvPr>
              <p14:cNvContentPartPr/>
              <p14:nvPr/>
            </p14:nvContentPartPr>
            <p14:xfrm>
              <a:off x="7705320" y="623020"/>
              <a:ext cx="659520" cy="40320"/>
            </p14:xfrm>
          </p:contentPart>
        </mc:Choice>
        <mc:Fallback>
          <p:pic>
            <p:nvPicPr>
              <p:cNvPr id="2" name="Ink 1">
                <a:extLst>
                  <a:ext uri="{FF2B5EF4-FFF2-40B4-BE49-F238E27FC236}">
                    <a16:creationId xmlns:a16="http://schemas.microsoft.com/office/drawing/2014/main" id="{A7AE0F0D-4A8D-9B00-AC8F-AAC4F955E7A0}"/>
                  </a:ext>
                </a:extLst>
              </p:cNvPr>
              <p:cNvPicPr/>
              <p:nvPr/>
            </p:nvPicPr>
            <p:blipFill>
              <a:blip r:embed="rId5"/>
              <a:stretch>
                <a:fillRect/>
              </a:stretch>
            </p:blipFill>
            <p:spPr>
              <a:xfrm>
                <a:off x="7687680" y="605020"/>
                <a:ext cx="695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Ink 17">
                <a:extLst>
                  <a:ext uri="{FF2B5EF4-FFF2-40B4-BE49-F238E27FC236}">
                    <a16:creationId xmlns:a16="http://schemas.microsoft.com/office/drawing/2014/main" id="{2B2135DE-91B4-D5AB-7330-4AE3DA0CCD7C}"/>
                  </a:ext>
                </a:extLst>
              </p14:cNvPr>
              <p14:cNvContentPartPr/>
              <p14:nvPr/>
            </p14:nvContentPartPr>
            <p14:xfrm>
              <a:off x="8356920" y="1651180"/>
              <a:ext cx="885600" cy="33480"/>
            </p14:xfrm>
          </p:contentPart>
        </mc:Choice>
        <mc:Fallback>
          <p:pic>
            <p:nvPicPr>
              <p:cNvPr id="18" name="Ink 17">
                <a:extLst>
                  <a:ext uri="{FF2B5EF4-FFF2-40B4-BE49-F238E27FC236}">
                    <a16:creationId xmlns:a16="http://schemas.microsoft.com/office/drawing/2014/main" id="{2B2135DE-91B4-D5AB-7330-4AE3DA0CCD7C}"/>
                  </a:ext>
                </a:extLst>
              </p:cNvPr>
              <p:cNvPicPr/>
              <p:nvPr/>
            </p:nvPicPr>
            <p:blipFill>
              <a:blip r:embed="rId7"/>
              <a:stretch>
                <a:fillRect/>
              </a:stretch>
            </p:blipFill>
            <p:spPr>
              <a:xfrm>
                <a:off x="8339280" y="1633540"/>
                <a:ext cx="921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0" name="Ink 39">
                <a:extLst>
                  <a:ext uri="{FF2B5EF4-FFF2-40B4-BE49-F238E27FC236}">
                    <a16:creationId xmlns:a16="http://schemas.microsoft.com/office/drawing/2014/main" id="{D51435DF-C9F9-AEB2-F8F3-D81AB369F81B}"/>
                  </a:ext>
                </a:extLst>
              </p14:cNvPr>
              <p14:cNvContentPartPr/>
              <p14:nvPr/>
            </p14:nvContentPartPr>
            <p14:xfrm>
              <a:off x="2770440" y="2109100"/>
              <a:ext cx="953280" cy="66600"/>
            </p14:xfrm>
          </p:contentPart>
        </mc:Choice>
        <mc:Fallback>
          <p:pic>
            <p:nvPicPr>
              <p:cNvPr id="40" name="Ink 39">
                <a:extLst>
                  <a:ext uri="{FF2B5EF4-FFF2-40B4-BE49-F238E27FC236}">
                    <a16:creationId xmlns:a16="http://schemas.microsoft.com/office/drawing/2014/main" id="{D51435DF-C9F9-AEB2-F8F3-D81AB369F81B}"/>
                  </a:ext>
                </a:extLst>
              </p:cNvPr>
              <p:cNvPicPr/>
              <p:nvPr/>
            </p:nvPicPr>
            <p:blipFill>
              <a:blip r:embed="rId9"/>
              <a:stretch>
                <a:fillRect/>
              </a:stretch>
            </p:blipFill>
            <p:spPr>
              <a:xfrm>
                <a:off x="2752440" y="2091100"/>
                <a:ext cx="988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1" name="Ink 40">
                <a:extLst>
                  <a:ext uri="{FF2B5EF4-FFF2-40B4-BE49-F238E27FC236}">
                    <a16:creationId xmlns:a16="http://schemas.microsoft.com/office/drawing/2014/main" id="{B163B213-5611-A0ED-7549-58BE92B6BA73}"/>
                  </a:ext>
                </a:extLst>
              </p14:cNvPr>
              <p14:cNvContentPartPr/>
              <p14:nvPr/>
            </p14:nvContentPartPr>
            <p14:xfrm>
              <a:off x="3472080" y="2187220"/>
              <a:ext cx="8280" cy="9720"/>
            </p14:xfrm>
          </p:contentPart>
        </mc:Choice>
        <mc:Fallback>
          <p:pic>
            <p:nvPicPr>
              <p:cNvPr id="41" name="Ink 40">
                <a:extLst>
                  <a:ext uri="{FF2B5EF4-FFF2-40B4-BE49-F238E27FC236}">
                    <a16:creationId xmlns:a16="http://schemas.microsoft.com/office/drawing/2014/main" id="{B163B213-5611-A0ED-7549-58BE92B6BA73}"/>
                  </a:ext>
                </a:extLst>
              </p:cNvPr>
              <p:cNvPicPr/>
              <p:nvPr/>
            </p:nvPicPr>
            <p:blipFill>
              <a:blip r:embed="rId11"/>
              <a:stretch>
                <a:fillRect/>
              </a:stretch>
            </p:blipFill>
            <p:spPr>
              <a:xfrm>
                <a:off x="3454080" y="2169580"/>
                <a:ext cx="43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5" name="Ink 44">
                <a:extLst>
                  <a:ext uri="{FF2B5EF4-FFF2-40B4-BE49-F238E27FC236}">
                    <a16:creationId xmlns:a16="http://schemas.microsoft.com/office/drawing/2014/main" id="{26A7BEDE-2213-8157-2EA9-BFE9AA52331A}"/>
                  </a:ext>
                </a:extLst>
              </p14:cNvPr>
              <p14:cNvContentPartPr/>
              <p14:nvPr/>
            </p14:nvContentPartPr>
            <p14:xfrm>
              <a:off x="7770840" y="2581420"/>
              <a:ext cx="1468800" cy="55800"/>
            </p14:xfrm>
          </p:contentPart>
        </mc:Choice>
        <mc:Fallback>
          <p:pic>
            <p:nvPicPr>
              <p:cNvPr id="45" name="Ink 44">
                <a:extLst>
                  <a:ext uri="{FF2B5EF4-FFF2-40B4-BE49-F238E27FC236}">
                    <a16:creationId xmlns:a16="http://schemas.microsoft.com/office/drawing/2014/main" id="{26A7BEDE-2213-8157-2EA9-BFE9AA52331A}"/>
                  </a:ext>
                </a:extLst>
              </p:cNvPr>
              <p:cNvPicPr/>
              <p:nvPr/>
            </p:nvPicPr>
            <p:blipFill>
              <a:blip r:embed="rId13"/>
              <a:stretch>
                <a:fillRect/>
              </a:stretch>
            </p:blipFill>
            <p:spPr>
              <a:xfrm>
                <a:off x="7752840" y="2563420"/>
                <a:ext cx="1504440" cy="91440"/>
              </a:xfrm>
              <a:prstGeom prst="rect">
                <a:avLst/>
              </a:prstGeom>
            </p:spPr>
          </p:pic>
        </mc:Fallback>
      </mc:AlternateContent>
      <p:grpSp>
        <p:nvGrpSpPr>
          <p:cNvPr id="53" name="Group 52">
            <a:extLst>
              <a:ext uri="{FF2B5EF4-FFF2-40B4-BE49-F238E27FC236}">
                <a16:creationId xmlns:a16="http://schemas.microsoft.com/office/drawing/2014/main" id="{B9246F9E-3D2E-8FBA-FFCA-6D53C5119F62}"/>
              </a:ext>
            </a:extLst>
          </p:cNvPr>
          <p:cNvGrpSpPr/>
          <p:nvPr/>
        </p:nvGrpSpPr>
        <p:grpSpPr>
          <a:xfrm>
            <a:off x="2331600" y="2588980"/>
            <a:ext cx="4702320" cy="108000"/>
            <a:chOff x="2331600" y="2588980"/>
            <a:chExt cx="4702320" cy="108000"/>
          </a:xfrm>
        </p:grpSpPr>
        <mc:AlternateContent xmlns:mc="http://schemas.openxmlformats.org/markup-compatibility/2006">
          <mc:Choice xmlns:p14="http://schemas.microsoft.com/office/powerpoint/2010/main" Requires="p14">
            <p:contentPart p14:bwMode="auto" r:id="rId14">
              <p14:nvContentPartPr>
                <p14:cNvPr id="46" name="Ink 45">
                  <a:extLst>
                    <a:ext uri="{FF2B5EF4-FFF2-40B4-BE49-F238E27FC236}">
                      <a16:creationId xmlns:a16="http://schemas.microsoft.com/office/drawing/2014/main" id="{0ED7288A-3C86-133F-1E8C-9509335416DE}"/>
                    </a:ext>
                  </a:extLst>
                </p14:cNvPr>
                <p14:cNvContentPartPr/>
                <p14:nvPr/>
              </p14:nvContentPartPr>
              <p14:xfrm>
                <a:off x="5592120" y="2588980"/>
                <a:ext cx="1441800" cy="45360"/>
              </p14:xfrm>
            </p:contentPart>
          </mc:Choice>
          <mc:Fallback>
            <p:pic>
              <p:nvPicPr>
                <p:cNvPr id="46" name="Ink 45">
                  <a:extLst>
                    <a:ext uri="{FF2B5EF4-FFF2-40B4-BE49-F238E27FC236}">
                      <a16:creationId xmlns:a16="http://schemas.microsoft.com/office/drawing/2014/main" id="{0ED7288A-3C86-133F-1E8C-9509335416DE}"/>
                    </a:ext>
                  </a:extLst>
                </p:cNvPr>
                <p:cNvPicPr/>
                <p:nvPr/>
              </p:nvPicPr>
              <p:blipFill>
                <a:blip r:embed="rId15"/>
                <a:stretch>
                  <a:fillRect/>
                </a:stretch>
              </p:blipFill>
              <p:spPr>
                <a:xfrm>
                  <a:off x="5574120" y="2571340"/>
                  <a:ext cx="1477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7" name="Ink 46">
                  <a:extLst>
                    <a:ext uri="{FF2B5EF4-FFF2-40B4-BE49-F238E27FC236}">
                      <a16:creationId xmlns:a16="http://schemas.microsoft.com/office/drawing/2014/main" id="{460518B8-495F-6B9E-315F-1DF176BC333B}"/>
                    </a:ext>
                  </a:extLst>
                </p14:cNvPr>
                <p14:cNvContentPartPr/>
                <p14:nvPr/>
              </p14:nvContentPartPr>
              <p14:xfrm>
                <a:off x="5033040" y="2627140"/>
                <a:ext cx="503280" cy="21960"/>
              </p14:xfrm>
            </p:contentPart>
          </mc:Choice>
          <mc:Fallback>
            <p:pic>
              <p:nvPicPr>
                <p:cNvPr id="47" name="Ink 46">
                  <a:extLst>
                    <a:ext uri="{FF2B5EF4-FFF2-40B4-BE49-F238E27FC236}">
                      <a16:creationId xmlns:a16="http://schemas.microsoft.com/office/drawing/2014/main" id="{460518B8-495F-6B9E-315F-1DF176BC333B}"/>
                    </a:ext>
                  </a:extLst>
                </p:cNvPr>
                <p:cNvPicPr/>
                <p:nvPr/>
              </p:nvPicPr>
              <p:blipFill>
                <a:blip r:embed="rId17"/>
                <a:stretch>
                  <a:fillRect/>
                </a:stretch>
              </p:blipFill>
              <p:spPr>
                <a:xfrm>
                  <a:off x="5015400" y="2609140"/>
                  <a:ext cx="538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9" name="Ink 48">
                  <a:extLst>
                    <a:ext uri="{FF2B5EF4-FFF2-40B4-BE49-F238E27FC236}">
                      <a16:creationId xmlns:a16="http://schemas.microsoft.com/office/drawing/2014/main" id="{3823BE0A-394F-F02E-D997-727DDDBF4EBB}"/>
                    </a:ext>
                  </a:extLst>
                </p14:cNvPr>
                <p14:cNvContentPartPr/>
                <p14:nvPr/>
              </p14:nvContentPartPr>
              <p14:xfrm>
                <a:off x="4125120" y="2606980"/>
                <a:ext cx="629280" cy="54720"/>
              </p14:xfrm>
            </p:contentPart>
          </mc:Choice>
          <mc:Fallback>
            <p:pic>
              <p:nvPicPr>
                <p:cNvPr id="49" name="Ink 48">
                  <a:extLst>
                    <a:ext uri="{FF2B5EF4-FFF2-40B4-BE49-F238E27FC236}">
                      <a16:creationId xmlns:a16="http://schemas.microsoft.com/office/drawing/2014/main" id="{3823BE0A-394F-F02E-D997-727DDDBF4EBB}"/>
                    </a:ext>
                  </a:extLst>
                </p:cNvPr>
                <p:cNvPicPr/>
                <p:nvPr/>
              </p:nvPicPr>
              <p:blipFill>
                <a:blip r:embed="rId19"/>
                <a:stretch>
                  <a:fillRect/>
                </a:stretch>
              </p:blipFill>
              <p:spPr>
                <a:xfrm>
                  <a:off x="4107120" y="2589340"/>
                  <a:ext cx="664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 name="Ink 50">
                  <a:extLst>
                    <a:ext uri="{FF2B5EF4-FFF2-40B4-BE49-F238E27FC236}">
                      <a16:creationId xmlns:a16="http://schemas.microsoft.com/office/drawing/2014/main" id="{63CAAB02-2258-CB81-7A51-64617088DCFB}"/>
                    </a:ext>
                  </a:extLst>
                </p14:cNvPr>
                <p14:cNvContentPartPr/>
                <p14:nvPr/>
              </p14:nvContentPartPr>
              <p14:xfrm>
                <a:off x="3324480" y="2594740"/>
                <a:ext cx="559080" cy="53280"/>
              </p14:xfrm>
            </p:contentPart>
          </mc:Choice>
          <mc:Fallback>
            <p:pic>
              <p:nvPicPr>
                <p:cNvPr id="51" name="Ink 50">
                  <a:extLst>
                    <a:ext uri="{FF2B5EF4-FFF2-40B4-BE49-F238E27FC236}">
                      <a16:creationId xmlns:a16="http://schemas.microsoft.com/office/drawing/2014/main" id="{63CAAB02-2258-CB81-7A51-64617088DCFB}"/>
                    </a:ext>
                  </a:extLst>
                </p:cNvPr>
                <p:cNvPicPr/>
                <p:nvPr/>
              </p:nvPicPr>
              <p:blipFill>
                <a:blip r:embed="rId21"/>
                <a:stretch>
                  <a:fillRect/>
                </a:stretch>
              </p:blipFill>
              <p:spPr>
                <a:xfrm>
                  <a:off x="3306840" y="2576740"/>
                  <a:ext cx="594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2" name="Ink 51">
                  <a:extLst>
                    <a:ext uri="{FF2B5EF4-FFF2-40B4-BE49-F238E27FC236}">
                      <a16:creationId xmlns:a16="http://schemas.microsoft.com/office/drawing/2014/main" id="{B2C46882-856E-EA9C-974F-6ED11485B76C}"/>
                    </a:ext>
                  </a:extLst>
                </p14:cNvPr>
                <p14:cNvContentPartPr/>
                <p14:nvPr/>
              </p14:nvContentPartPr>
              <p14:xfrm>
                <a:off x="2331600" y="2642260"/>
                <a:ext cx="851040" cy="54720"/>
              </p14:xfrm>
            </p:contentPart>
          </mc:Choice>
          <mc:Fallback>
            <p:pic>
              <p:nvPicPr>
                <p:cNvPr id="52" name="Ink 51">
                  <a:extLst>
                    <a:ext uri="{FF2B5EF4-FFF2-40B4-BE49-F238E27FC236}">
                      <a16:creationId xmlns:a16="http://schemas.microsoft.com/office/drawing/2014/main" id="{B2C46882-856E-EA9C-974F-6ED11485B76C}"/>
                    </a:ext>
                  </a:extLst>
                </p:cNvPr>
                <p:cNvPicPr/>
                <p:nvPr/>
              </p:nvPicPr>
              <p:blipFill>
                <a:blip r:embed="rId23"/>
                <a:stretch>
                  <a:fillRect/>
                </a:stretch>
              </p:blipFill>
              <p:spPr>
                <a:xfrm>
                  <a:off x="2313600" y="2624620"/>
                  <a:ext cx="886680" cy="90360"/>
                </a:xfrm>
                <a:prstGeom prst="rect">
                  <a:avLst/>
                </a:prstGeom>
              </p:spPr>
            </p:pic>
          </mc:Fallback>
        </mc:AlternateContent>
      </p:grpSp>
      <p:grpSp>
        <p:nvGrpSpPr>
          <p:cNvPr id="56" name="Group 55">
            <a:extLst>
              <a:ext uri="{FF2B5EF4-FFF2-40B4-BE49-F238E27FC236}">
                <a16:creationId xmlns:a16="http://schemas.microsoft.com/office/drawing/2014/main" id="{0CA8FCEA-5D5F-50A5-5E61-3CBA157B861F}"/>
              </a:ext>
            </a:extLst>
          </p:cNvPr>
          <p:cNvGrpSpPr/>
          <p:nvPr/>
        </p:nvGrpSpPr>
        <p:grpSpPr>
          <a:xfrm>
            <a:off x="352320" y="2561980"/>
            <a:ext cx="1363320" cy="104400"/>
            <a:chOff x="352320" y="2561980"/>
            <a:chExt cx="1363320" cy="104400"/>
          </a:xfrm>
        </p:grpSpPr>
        <mc:AlternateContent xmlns:mc="http://schemas.openxmlformats.org/markup-compatibility/2006">
          <mc:Choice xmlns:p14="http://schemas.microsoft.com/office/powerpoint/2010/main" Requires="p14">
            <p:contentPart p14:bwMode="auto" r:id="rId24">
              <p14:nvContentPartPr>
                <p14:cNvPr id="54" name="Ink 53">
                  <a:extLst>
                    <a:ext uri="{FF2B5EF4-FFF2-40B4-BE49-F238E27FC236}">
                      <a16:creationId xmlns:a16="http://schemas.microsoft.com/office/drawing/2014/main" id="{B76F6E39-C14E-5716-2036-67BBC344B085}"/>
                    </a:ext>
                  </a:extLst>
                </p14:cNvPr>
                <p14:cNvContentPartPr/>
                <p14:nvPr/>
              </p14:nvContentPartPr>
              <p14:xfrm>
                <a:off x="978720" y="2561980"/>
                <a:ext cx="736920" cy="43920"/>
              </p14:xfrm>
            </p:contentPart>
          </mc:Choice>
          <mc:Fallback>
            <p:pic>
              <p:nvPicPr>
                <p:cNvPr id="54" name="Ink 53">
                  <a:extLst>
                    <a:ext uri="{FF2B5EF4-FFF2-40B4-BE49-F238E27FC236}">
                      <a16:creationId xmlns:a16="http://schemas.microsoft.com/office/drawing/2014/main" id="{B76F6E39-C14E-5716-2036-67BBC344B085}"/>
                    </a:ext>
                  </a:extLst>
                </p:cNvPr>
                <p:cNvPicPr/>
                <p:nvPr/>
              </p:nvPicPr>
              <p:blipFill>
                <a:blip r:embed="rId25"/>
                <a:stretch>
                  <a:fillRect/>
                </a:stretch>
              </p:blipFill>
              <p:spPr>
                <a:xfrm>
                  <a:off x="961080" y="2543980"/>
                  <a:ext cx="772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5" name="Ink 54">
                  <a:extLst>
                    <a:ext uri="{FF2B5EF4-FFF2-40B4-BE49-F238E27FC236}">
                      <a16:creationId xmlns:a16="http://schemas.microsoft.com/office/drawing/2014/main" id="{8F4D012B-310F-04F3-C560-0926F1EDDA05}"/>
                    </a:ext>
                  </a:extLst>
                </p14:cNvPr>
                <p14:cNvContentPartPr/>
                <p14:nvPr/>
              </p14:nvContentPartPr>
              <p14:xfrm>
                <a:off x="352320" y="2628580"/>
                <a:ext cx="573120" cy="37800"/>
              </p14:xfrm>
            </p:contentPart>
          </mc:Choice>
          <mc:Fallback>
            <p:pic>
              <p:nvPicPr>
                <p:cNvPr id="55" name="Ink 54">
                  <a:extLst>
                    <a:ext uri="{FF2B5EF4-FFF2-40B4-BE49-F238E27FC236}">
                      <a16:creationId xmlns:a16="http://schemas.microsoft.com/office/drawing/2014/main" id="{8F4D012B-310F-04F3-C560-0926F1EDDA05}"/>
                    </a:ext>
                  </a:extLst>
                </p:cNvPr>
                <p:cNvPicPr/>
                <p:nvPr/>
              </p:nvPicPr>
              <p:blipFill>
                <a:blip r:embed="rId27"/>
                <a:stretch>
                  <a:fillRect/>
                </a:stretch>
              </p:blipFill>
              <p:spPr>
                <a:xfrm>
                  <a:off x="334680" y="2610580"/>
                  <a:ext cx="608760" cy="73440"/>
                </a:xfrm>
                <a:prstGeom prst="rect">
                  <a:avLst/>
                </a:prstGeom>
              </p:spPr>
            </p:pic>
          </mc:Fallback>
        </mc:AlternateContent>
      </p:grpSp>
      <p:grpSp>
        <p:nvGrpSpPr>
          <p:cNvPr id="69" name="Group 68">
            <a:extLst>
              <a:ext uri="{FF2B5EF4-FFF2-40B4-BE49-F238E27FC236}">
                <a16:creationId xmlns:a16="http://schemas.microsoft.com/office/drawing/2014/main" id="{977495DF-0199-1C25-F998-54CF30FC7AA1}"/>
              </a:ext>
            </a:extLst>
          </p:cNvPr>
          <p:cNvGrpSpPr/>
          <p:nvPr/>
        </p:nvGrpSpPr>
        <p:grpSpPr>
          <a:xfrm>
            <a:off x="1809600" y="3051940"/>
            <a:ext cx="7399440" cy="119520"/>
            <a:chOff x="1809600" y="3051940"/>
            <a:chExt cx="7399440" cy="119520"/>
          </a:xfrm>
        </p:grpSpPr>
        <mc:AlternateContent xmlns:mc="http://schemas.openxmlformats.org/markup-compatibility/2006">
          <mc:Choice xmlns:p14="http://schemas.microsoft.com/office/powerpoint/2010/main" Requires="p14">
            <p:contentPart p14:bwMode="auto" r:id="rId28">
              <p14:nvContentPartPr>
                <p14:cNvPr id="57" name="Ink 56">
                  <a:extLst>
                    <a:ext uri="{FF2B5EF4-FFF2-40B4-BE49-F238E27FC236}">
                      <a16:creationId xmlns:a16="http://schemas.microsoft.com/office/drawing/2014/main" id="{4474C6BE-500C-7F30-E471-6B5E7549A3DE}"/>
                    </a:ext>
                  </a:extLst>
                </p14:cNvPr>
                <p14:cNvContentPartPr/>
                <p14:nvPr/>
              </p14:nvContentPartPr>
              <p14:xfrm>
                <a:off x="8535480" y="3071380"/>
                <a:ext cx="673560" cy="34920"/>
              </p14:xfrm>
            </p:contentPart>
          </mc:Choice>
          <mc:Fallback>
            <p:pic>
              <p:nvPicPr>
                <p:cNvPr id="57" name="Ink 56">
                  <a:extLst>
                    <a:ext uri="{FF2B5EF4-FFF2-40B4-BE49-F238E27FC236}">
                      <a16:creationId xmlns:a16="http://schemas.microsoft.com/office/drawing/2014/main" id="{4474C6BE-500C-7F30-E471-6B5E7549A3DE}"/>
                    </a:ext>
                  </a:extLst>
                </p:cNvPr>
                <p:cNvPicPr/>
                <p:nvPr/>
              </p:nvPicPr>
              <p:blipFill>
                <a:blip r:embed="rId29"/>
                <a:stretch>
                  <a:fillRect/>
                </a:stretch>
              </p:blipFill>
              <p:spPr>
                <a:xfrm>
                  <a:off x="8517480" y="3053740"/>
                  <a:ext cx="709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8" name="Ink 57">
                  <a:extLst>
                    <a:ext uri="{FF2B5EF4-FFF2-40B4-BE49-F238E27FC236}">
                      <a16:creationId xmlns:a16="http://schemas.microsoft.com/office/drawing/2014/main" id="{090BD072-F313-E0CD-C6F4-4F4D71069915}"/>
                    </a:ext>
                  </a:extLst>
                </p14:cNvPr>
                <p14:cNvContentPartPr/>
                <p14:nvPr/>
              </p14:nvContentPartPr>
              <p14:xfrm>
                <a:off x="7943640" y="3082180"/>
                <a:ext cx="466920" cy="23760"/>
              </p14:xfrm>
            </p:contentPart>
          </mc:Choice>
          <mc:Fallback>
            <p:pic>
              <p:nvPicPr>
                <p:cNvPr id="58" name="Ink 57">
                  <a:extLst>
                    <a:ext uri="{FF2B5EF4-FFF2-40B4-BE49-F238E27FC236}">
                      <a16:creationId xmlns:a16="http://schemas.microsoft.com/office/drawing/2014/main" id="{090BD072-F313-E0CD-C6F4-4F4D71069915}"/>
                    </a:ext>
                  </a:extLst>
                </p:cNvPr>
                <p:cNvPicPr/>
                <p:nvPr/>
              </p:nvPicPr>
              <p:blipFill>
                <a:blip r:embed="rId31"/>
                <a:stretch>
                  <a:fillRect/>
                </a:stretch>
              </p:blipFill>
              <p:spPr>
                <a:xfrm>
                  <a:off x="7926000" y="3064180"/>
                  <a:ext cx="502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9" name="Ink 58">
                  <a:extLst>
                    <a:ext uri="{FF2B5EF4-FFF2-40B4-BE49-F238E27FC236}">
                      <a16:creationId xmlns:a16="http://schemas.microsoft.com/office/drawing/2014/main" id="{0B5D2CB5-3585-879D-2715-90E926E668F3}"/>
                    </a:ext>
                  </a:extLst>
                </p14:cNvPr>
                <p14:cNvContentPartPr/>
                <p14:nvPr/>
              </p14:nvContentPartPr>
              <p14:xfrm>
                <a:off x="6907560" y="3090100"/>
                <a:ext cx="893160" cy="50400"/>
              </p14:xfrm>
            </p:contentPart>
          </mc:Choice>
          <mc:Fallback>
            <p:pic>
              <p:nvPicPr>
                <p:cNvPr id="59" name="Ink 58">
                  <a:extLst>
                    <a:ext uri="{FF2B5EF4-FFF2-40B4-BE49-F238E27FC236}">
                      <a16:creationId xmlns:a16="http://schemas.microsoft.com/office/drawing/2014/main" id="{0B5D2CB5-3585-879D-2715-90E926E668F3}"/>
                    </a:ext>
                  </a:extLst>
                </p:cNvPr>
                <p:cNvPicPr/>
                <p:nvPr/>
              </p:nvPicPr>
              <p:blipFill>
                <a:blip r:embed="rId33"/>
                <a:stretch>
                  <a:fillRect/>
                </a:stretch>
              </p:blipFill>
              <p:spPr>
                <a:xfrm>
                  <a:off x="6889560" y="3072100"/>
                  <a:ext cx="928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1" name="Ink 60">
                  <a:extLst>
                    <a:ext uri="{FF2B5EF4-FFF2-40B4-BE49-F238E27FC236}">
                      <a16:creationId xmlns:a16="http://schemas.microsoft.com/office/drawing/2014/main" id="{ABF7F2FE-F0F5-B772-CCB7-58257B26EC17}"/>
                    </a:ext>
                  </a:extLst>
                </p14:cNvPr>
                <p14:cNvContentPartPr/>
                <p14:nvPr/>
              </p14:nvContentPartPr>
              <p14:xfrm>
                <a:off x="6378000" y="3073540"/>
                <a:ext cx="193320" cy="28440"/>
              </p14:xfrm>
            </p:contentPart>
          </mc:Choice>
          <mc:Fallback>
            <p:pic>
              <p:nvPicPr>
                <p:cNvPr id="61" name="Ink 60">
                  <a:extLst>
                    <a:ext uri="{FF2B5EF4-FFF2-40B4-BE49-F238E27FC236}">
                      <a16:creationId xmlns:a16="http://schemas.microsoft.com/office/drawing/2014/main" id="{ABF7F2FE-F0F5-B772-CCB7-58257B26EC17}"/>
                    </a:ext>
                  </a:extLst>
                </p:cNvPr>
                <p:cNvPicPr/>
                <p:nvPr/>
              </p:nvPicPr>
              <p:blipFill>
                <a:blip r:embed="rId35"/>
                <a:stretch>
                  <a:fillRect/>
                </a:stretch>
              </p:blipFill>
              <p:spPr>
                <a:xfrm>
                  <a:off x="6360000" y="3055540"/>
                  <a:ext cx="228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2" name="Ink 61">
                  <a:extLst>
                    <a:ext uri="{FF2B5EF4-FFF2-40B4-BE49-F238E27FC236}">
                      <a16:creationId xmlns:a16="http://schemas.microsoft.com/office/drawing/2014/main" id="{7719AB49-E287-6F1B-2E2B-12A01BF1777B}"/>
                    </a:ext>
                  </a:extLst>
                </p14:cNvPr>
                <p14:cNvContentPartPr/>
                <p14:nvPr/>
              </p14:nvContentPartPr>
              <p14:xfrm>
                <a:off x="5190000" y="3126100"/>
                <a:ext cx="590040" cy="29160"/>
              </p14:xfrm>
            </p:contentPart>
          </mc:Choice>
          <mc:Fallback>
            <p:pic>
              <p:nvPicPr>
                <p:cNvPr id="62" name="Ink 61">
                  <a:extLst>
                    <a:ext uri="{FF2B5EF4-FFF2-40B4-BE49-F238E27FC236}">
                      <a16:creationId xmlns:a16="http://schemas.microsoft.com/office/drawing/2014/main" id="{7719AB49-E287-6F1B-2E2B-12A01BF1777B}"/>
                    </a:ext>
                  </a:extLst>
                </p:cNvPr>
                <p:cNvPicPr/>
                <p:nvPr/>
              </p:nvPicPr>
              <p:blipFill>
                <a:blip r:embed="rId37"/>
                <a:stretch>
                  <a:fillRect/>
                </a:stretch>
              </p:blipFill>
              <p:spPr>
                <a:xfrm>
                  <a:off x="5172360" y="3108100"/>
                  <a:ext cx="625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4" name="Ink 63">
                  <a:extLst>
                    <a:ext uri="{FF2B5EF4-FFF2-40B4-BE49-F238E27FC236}">
                      <a16:creationId xmlns:a16="http://schemas.microsoft.com/office/drawing/2014/main" id="{0148F4EF-5DBA-E513-4BDA-5A33E03DB57C}"/>
                    </a:ext>
                  </a:extLst>
                </p14:cNvPr>
                <p14:cNvContentPartPr/>
                <p14:nvPr/>
              </p14:nvContentPartPr>
              <p14:xfrm>
                <a:off x="4897680" y="3065980"/>
                <a:ext cx="9000" cy="1080"/>
              </p14:xfrm>
            </p:contentPart>
          </mc:Choice>
          <mc:Fallback>
            <p:pic>
              <p:nvPicPr>
                <p:cNvPr id="64" name="Ink 63">
                  <a:extLst>
                    <a:ext uri="{FF2B5EF4-FFF2-40B4-BE49-F238E27FC236}">
                      <a16:creationId xmlns:a16="http://schemas.microsoft.com/office/drawing/2014/main" id="{0148F4EF-5DBA-E513-4BDA-5A33E03DB57C}"/>
                    </a:ext>
                  </a:extLst>
                </p:cNvPr>
                <p:cNvPicPr/>
                <p:nvPr/>
              </p:nvPicPr>
              <p:blipFill>
                <a:blip r:embed="rId39"/>
                <a:stretch>
                  <a:fillRect/>
                </a:stretch>
              </p:blipFill>
              <p:spPr>
                <a:xfrm>
                  <a:off x="4879680" y="3048340"/>
                  <a:ext cx="44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6" name="Ink 65">
                  <a:extLst>
                    <a:ext uri="{FF2B5EF4-FFF2-40B4-BE49-F238E27FC236}">
                      <a16:creationId xmlns:a16="http://schemas.microsoft.com/office/drawing/2014/main" id="{DAF477F0-7B16-041A-4097-B32FB5C69C58}"/>
                    </a:ext>
                  </a:extLst>
                </p14:cNvPr>
                <p14:cNvContentPartPr/>
                <p14:nvPr/>
              </p14:nvContentPartPr>
              <p14:xfrm>
                <a:off x="3190920" y="3051940"/>
                <a:ext cx="1726560" cy="50400"/>
              </p14:xfrm>
            </p:contentPart>
          </mc:Choice>
          <mc:Fallback>
            <p:pic>
              <p:nvPicPr>
                <p:cNvPr id="66" name="Ink 65">
                  <a:extLst>
                    <a:ext uri="{FF2B5EF4-FFF2-40B4-BE49-F238E27FC236}">
                      <a16:creationId xmlns:a16="http://schemas.microsoft.com/office/drawing/2014/main" id="{DAF477F0-7B16-041A-4097-B32FB5C69C58}"/>
                    </a:ext>
                  </a:extLst>
                </p:cNvPr>
                <p:cNvPicPr/>
                <p:nvPr/>
              </p:nvPicPr>
              <p:blipFill>
                <a:blip r:embed="rId41"/>
                <a:stretch>
                  <a:fillRect/>
                </a:stretch>
              </p:blipFill>
              <p:spPr>
                <a:xfrm>
                  <a:off x="3173280" y="3034300"/>
                  <a:ext cx="1762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8" name="Ink 67">
                  <a:extLst>
                    <a:ext uri="{FF2B5EF4-FFF2-40B4-BE49-F238E27FC236}">
                      <a16:creationId xmlns:a16="http://schemas.microsoft.com/office/drawing/2014/main" id="{F0987826-B9E1-443D-5059-8381DF773D39}"/>
                    </a:ext>
                  </a:extLst>
                </p14:cNvPr>
                <p14:cNvContentPartPr/>
                <p14:nvPr/>
              </p14:nvContentPartPr>
              <p14:xfrm>
                <a:off x="1809600" y="3137260"/>
                <a:ext cx="1335240" cy="34200"/>
              </p14:xfrm>
            </p:contentPart>
          </mc:Choice>
          <mc:Fallback>
            <p:pic>
              <p:nvPicPr>
                <p:cNvPr id="68" name="Ink 67">
                  <a:extLst>
                    <a:ext uri="{FF2B5EF4-FFF2-40B4-BE49-F238E27FC236}">
                      <a16:creationId xmlns:a16="http://schemas.microsoft.com/office/drawing/2014/main" id="{F0987826-B9E1-443D-5059-8381DF773D39}"/>
                    </a:ext>
                  </a:extLst>
                </p:cNvPr>
                <p:cNvPicPr/>
                <p:nvPr/>
              </p:nvPicPr>
              <p:blipFill>
                <a:blip r:embed="rId43"/>
                <a:stretch>
                  <a:fillRect/>
                </a:stretch>
              </p:blipFill>
              <p:spPr>
                <a:xfrm>
                  <a:off x="1791600" y="3119260"/>
                  <a:ext cx="1370880" cy="69840"/>
                </a:xfrm>
                <a:prstGeom prst="rect">
                  <a:avLst/>
                </a:prstGeom>
              </p:spPr>
            </p:pic>
          </mc:Fallback>
        </mc:AlternateContent>
      </p:grpSp>
      <p:grpSp>
        <p:nvGrpSpPr>
          <p:cNvPr id="72" name="Group 71">
            <a:extLst>
              <a:ext uri="{FF2B5EF4-FFF2-40B4-BE49-F238E27FC236}">
                <a16:creationId xmlns:a16="http://schemas.microsoft.com/office/drawing/2014/main" id="{EE15F147-4687-FBE3-238B-A609B479251E}"/>
              </a:ext>
            </a:extLst>
          </p:cNvPr>
          <p:cNvGrpSpPr/>
          <p:nvPr/>
        </p:nvGrpSpPr>
        <p:grpSpPr>
          <a:xfrm>
            <a:off x="1053600" y="3009820"/>
            <a:ext cx="923040" cy="110160"/>
            <a:chOff x="1053600" y="3009820"/>
            <a:chExt cx="923040" cy="110160"/>
          </a:xfrm>
        </p:grpSpPr>
        <mc:AlternateContent xmlns:mc="http://schemas.openxmlformats.org/markup-compatibility/2006">
          <mc:Choice xmlns:p14="http://schemas.microsoft.com/office/powerpoint/2010/main" Requires="p14">
            <p:contentPart p14:bwMode="auto" r:id="rId44">
              <p14:nvContentPartPr>
                <p14:cNvPr id="70" name="Ink 69">
                  <a:extLst>
                    <a:ext uri="{FF2B5EF4-FFF2-40B4-BE49-F238E27FC236}">
                      <a16:creationId xmlns:a16="http://schemas.microsoft.com/office/drawing/2014/main" id="{C73B1218-87A2-E056-EDA5-80DB4FBB6EBD}"/>
                    </a:ext>
                  </a:extLst>
                </p14:cNvPr>
                <p14:cNvContentPartPr/>
                <p14:nvPr/>
              </p14:nvContentPartPr>
              <p14:xfrm>
                <a:off x="1951800" y="3009820"/>
                <a:ext cx="5040" cy="2520"/>
              </p14:xfrm>
            </p:contentPart>
          </mc:Choice>
          <mc:Fallback>
            <p:pic>
              <p:nvPicPr>
                <p:cNvPr id="70" name="Ink 69">
                  <a:extLst>
                    <a:ext uri="{FF2B5EF4-FFF2-40B4-BE49-F238E27FC236}">
                      <a16:creationId xmlns:a16="http://schemas.microsoft.com/office/drawing/2014/main" id="{C73B1218-87A2-E056-EDA5-80DB4FBB6EBD}"/>
                    </a:ext>
                  </a:extLst>
                </p:cNvPr>
                <p:cNvPicPr/>
                <p:nvPr/>
              </p:nvPicPr>
              <p:blipFill>
                <a:blip r:embed="rId45"/>
                <a:stretch>
                  <a:fillRect/>
                </a:stretch>
              </p:blipFill>
              <p:spPr>
                <a:xfrm>
                  <a:off x="1933800" y="2992180"/>
                  <a:ext cx="40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1" name="Ink 70">
                  <a:extLst>
                    <a:ext uri="{FF2B5EF4-FFF2-40B4-BE49-F238E27FC236}">
                      <a16:creationId xmlns:a16="http://schemas.microsoft.com/office/drawing/2014/main" id="{6C90545B-7B48-9AE2-1693-3E7EEFA21594}"/>
                    </a:ext>
                  </a:extLst>
                </p14:cNvPr>
                <p14:cNvContentPartPr/>
                <p14:nvPr/>
              </p14:nvContentPartPr>
              <p14:xfrm>
                <a:off x="1053600" y="3024940"/>
                <a:ext cx="923040" cy="95040"/>
              </p14:xfrm>
            </p:contentPart>
          </mc:Choice>
          <mc:Fallback>
            <p:pic>
              <p:nvPicPr>
                <p:cNvPr id="71" name="Ink 70">
                  <a:extLst>
                    <a:ext uri="{FF2B5EF4-FFF2-40B4-BE49-F238E27FC236}">
                      <a16:creationId xmlns:a16="http://schemas.microsoft.com/office/drawing/2014/main" id="{6C90545B-7B48-9AE2-1693-3E7EEFA21594}"/>
                    </a:ext>
                  </a:extLst>
                </p:cNvPr>
                <p:cNvPicPr/>
                <p:nvPr/>
              </p:nvPicPr>
              <p:blipFill>
                <a:blip r:embed="rId47"/>
                <a:stretch>
                  <a:fillRect/>
                </a:stretch>
              </p:blipFill>
              <p:spPr>
                <a:xfrm>
                  <a:off x="1035600" y="3006940"/>
                  <a:ext cx="958680" cy="130680"/>
                </a:xfrm>
                <a:prstGeom prst="rect">
                  <a:avLst/>
                </a:prstGeom>
              </p:spPr>
            </p:pic>
          </mc:Fallback>
        </mc:AlternateContent>
      </p:grpSp>
      <p:grpSp>
        <p:nvGrpSpPr>
          <p:cNvPr id="75" name="Group 74">
            <a:extLst>
              <a:ext uri="{FF2B5EF4-FFF2-40B4-BE49-F238E27FC236}">
                <a16:creationId xmlns:a16="http://schemas.microsoft.com/office/drawing/2014/main" id="{A33160B2-D1BF-ADC4-C1FC-3110C9DF45A5}"/>
              </a:ext>
            </a:extLst>
          </p:cNvPr>
          <p:cNvGrpSpPr/>
          <p:nvPr/>
        </p:nvGrpSpPr>
        <p:grpSpPr>
          <a:xfrm>
            <a:off x="6228960" y="3557380"/>
            <a:ext cx="2975760" cy="118800"/>
            <a:chOff x="6228960" y="3557380"/>
            <a:chExt cx="2975760" cy="118800"/>
          </a:xfrm>
        </p:grpSpPr>
        <mc:AlternateContent xmlns:mc="http://schemas.openxmlformats.org/markup-compatibility/2006">
          <mc:Choice xmlns:p14="http://schemas.microsoft.com/office/powerpoint/2010/main" Requires="p14">
            <p:contentPart p14:bwMode="auto" r:id="rId48">
              <p14:nvContentPartPr>
                <p14:cNvPr id="73" name="Ink 72">
                  <a:extLst>
                    <a:ext uri="{FF2B5EF4-FFF2-40B4-BE49-F238E27FC236}">
                      <a16:creationId xmlns:a16="http://schemas.microsoft.com/office/drawing/2014/main" id="{9B611AA7-A66F-035F-8612-6B865919DE64}"/>
                    </a:ext>
                  </a:extLst>
                </p14:cNvPr>
                <p14:cNvContentPartPr/>
                <p14:nvPr/>
              </p14:nvContentPartPr>
              <p14:xfrm>
                <a:off x="7631160" y="3557380"/>
                <a:ext cx="1573560" cy="104040"/>
              </p14:xfrm>
            </p:contentPart>
          </mc:Choice>
          <mc:Fallback>
            <p:pic>
              <p:nvPicPr>
                <p:cNvPr id="73" name="Ink 72">
                  <a:extLst>
                    <a:ext uri="{FF2B5EF4-FFF2-40B4-BE49-F238E27FC236}">
                      <a16:creationId xmlns:a16="http://schemas.microsoft.com/office/drawing/2014/main" id="{9B611AA7-A66F-035F-8612-6B865919DE64}"/>
                    </a:ext>
                  </a:extLst>
                </p:cNvPr>
                <p:cNvPicPr/>
                <p:nvPr/>
              </p:nvPicPr>
              <p:blipFill>
                <a:blip r:embed="rId49"/>
                <a:stretch>
                  <a:fillRect/>
                </a:stretch>
              </p:blipFill>
              <p:spPr>
                <a:xfrm>
                  <a:off x="7613520" y="3539380"/>
                  <a:ext cx="1609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4" name="Ink 73">
                  <a:extLst>
                    <a:ext uri="{FF2B5EF4-FFF2-40B4-BE49-F238E27FC236}">
                      <a16:creationId xmlns:a16="http://schemas.microsoft.com/office/drawing/2014/main" id="{F9F7D302-0153-F260-C4E7-180B0375BECF}"/>
                    </a:ext>
                  </a:extLst>
                </p14:cNvPr>
                <p14:cNvContentPartPr/>
                <p14:nvPr/>
              </p14:nvContentPartPr>
              <p14:xfrm>
                <a:off x="6228960" y="3622540"/>
                <a:ext cx="1409400" cy="53640"/>
              </p14:xfrm>
            </p:contentPart>
          </mc:Choice>
          <mc:Fallback>
            <p:pic>
              <p:nvPicPr>
                <p:cNvPr id="74" name="Ink 73">
                  <a:extLst>
                    <a:ext uri="{FF2B5EF4-FFF2-40B4-BE49-F238E27FC236}">
                      <a16:creationId xmlns:a16="http://schemas.microsoft.com/office/drawing/2014/main" id="{F9F7D302-0153-F260-C4E7-180B0375BECF}"/>
                    </a:ext>
                  </a:extLst>
                </p:cNvPr>
                <p:cNvPicPr/>
                <p:nvPr/>
              </p:nvPicPr>
              <p:blipFill>
                <a:blip r:embed="rId51"/>
                <a:stretch>
                  <a:fillRect/>
                </a:stretch>
              </p:blipFill>
              <p:spPr>
                <a:xfrm>
                  <a:off x="6211320" y="3604540"/>
                  <a:ext cx="1445040" cy="89280"/>
                </a:xfrm>
                <a:prstGeom prst="rect">
                  <a:avLst/>
                </a:prstGeom>
              </p:spPr>
            </p:pic>
          </mc:Fallback>
        </mc:AlternateContent>
      </p:grpSp>
      <p:grpSp>
        <p:nvGrpSpPr>
          <p:cNvPr id="85" name="Group 84">
            <a:extLst>
              <a:ext uri="{FF2B5EF4-FFF2-40B4-BE49-F238E27FC236}">
                <a16:creationId xmlns:a16="http://schemas.microsoft.com/office/drawing/2014/main" id="{BF92952C-34A0-79E2-6911-290EDBA63128}"/>
              </a:ext>
            </a:extLst>
          </p:cNvPr>
          <p:cNvGrpSpPr/>
          <p:nvPr/>
        </p:nvGrpSpPr>
        <p:grpSpPr>
          <a:xfrm>
            <a:off x="817800" y="3560620"/>
            <a:ext cx="4827960" cy="158400"/>
            <a:chOff x="817800" y="3560620"/>
            <a:chExt cx="4827960" cy="158400"/>
          </a:xfrm>
        </p:grpSpPr>
        <mc:AlternateContent xmlns:mc="http://schemas.openxmlformats.org/markup-compatibility/2006">
          <mc:Choice xmlns:p14="http://schemas.microsoft.com/office/powerpoint/2010/main" Requires="p14">
            <p:contentPart p14:bwMode="auto" r:id="rId52">
              <p14:nvContentPartPr>
                <p14:cNvPr id="76" name="Ink 75">
                  <a:extLst>
                    <a:ext uri="{FF2B5EF4-FFF2-40B4-BE49-F238E27FC236}">
                      <a16:creationId xmlns:a16="http://schemas.microsoft.com/office/drawing/2014/main" id="{B7662422-EAFC-9E5B-ECAB-4487B86009A3}"/>
                    </a:ext>
                  </a:extLst>
                </p14:cNvPr>
                <p14:cNvContentPartPr/>
                <p14:nvPr/>
              </p14:nvContentPartPr>
              <p14:xfrm>
                <a:off x="5072640" y="3560620"/>
                <a:ext cx="573120" cy="41760"/>
              </p14:xfrm>
            </p:contentPart>
          </mc:Choice>
          <mc:Fallback>
            <p:pic>
              <p:nvPicPr>
                <p:cNvPr id="76" name="Ink 75">
                  <a:extLst>
                    <a:ext uri="{FF2B5EF4-FFF2-40B4-BE49-F238E27FC236}">
                      <a16:creationId xmlns:a16="http://schemas.microsoft.com/office/drawing/2014/main" id="{B7662422-EAFC-9E5B-ECAB-4487B86009A3}"/>
                    </a:ext>
                  </a:extLst>
                </p:cNvPr>
                <p:cNvPicPr/>
                <p:nvPr/>
              </p:nvPicPr>
              <p:blipFill>
                <a:blip r:embed="rId53"/>
                <a:stretch>
                  <a:fillRect/>
                </a:stretch>
              </p:blipFill>
              <p:spPr>
                <a:xfrm>
                  <a:off x="5054640" y="3542620"/>
                  <a:ext cx="608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7" name="Ink 76">
                  <a:extLst>
                    <a:ext uri="{FF2B5EF4-FFF2-40B4-BE49-F238E27FC236}">
                      <a16:creationId xmlns:a16="http://schemas.microsoft.com/office/drawing/2014/main" id="{88E8B152-D391-6BB5-F6C5-9A3E37D4BBE2}"/>
                    </a:ext>
                  </a:extLst>
                </p14:cNvPr>
                <p14:cNvContentPartPr/>
                <p14:nvPr/>
              </p14:nvContentPartPr>
              <p14:xfrm>
                <a:off x="4415640" y="3584380"/>
                <a:ext cx="406440" cy="82800"/>
              </p14:xfrm>
            </p:contentPart>
          </mc:Choice>
          <mc:Fallback>
            <p:pic>
              <p:nvPicPr>
                <p:cNvPr id="77" name="Ink 76">
                  <a:extLst>
                    <a:ext uri="{FF2B5EF4-FFF2-40B4-BE49-F238E27FC236}">
                      <a16:creationId xmlns:a16="http://schemas.microsoft.com/office/drawing/2014/main" id="{88E8B152-D391-6BB5-F6C5-9A3E37D4BBE2}"/>
                    </a:ext>
                  </a:extLst>
                </p:cNvPr>
                <p:cNvPicPr/>
                <p:nvPr/>
              </p:nvPicPr>
              <p:blipFill>
                <a:blip r:embed="rId55"/>
                <a:stretch>
                  <a:fillRect/>
                </a:stretch>
              </p:blipFill>
              <p:spPr>
                <a:xfrm>
                  <a:off x="4397640" y="3566740"/>
                  <a:ext cx="442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9" name="Ink 78">
                  <a:extLst>
                    <a:ext uri="{FF2B5EF4-FFF2-40B4-BE49-F238E27FC236}">
                      <a16:creationId xmlns:a16="http://schemas.microsoft.com/office/drawing/2014/main" id="{6AFC05AC-D976-A495-AD1D-E29C7AD12DDF}"/>
                    </a:ext>
                  </a:extLst>
                </p14:cNvPr>
                <p14:cNvContentPartPr/>
                <p14:nvPr/>
              </p14:nvContentPartPr>
              <p14:xfrm>
                <a:off x="3519600" y="3653140"/>
                <a:ext cx="673560" cy="45360"/>
              </p14:xfrm>
            </p:contentPart>
          </mc:Choice>
          <mc:Fallback>
            <p:pic>
              <p:nvPicPr>
                <p:cNvPr id="79" name="Ink 78">
                  <a:extLst>
                    <a:ext uri="{FF2B5EF4-FFF2-40B4-BE49-F238E27FC236}">
                      <a16:creationId xmlns:a16="http://schemas.microsoft.com/office/drawing/2014/main" id="{6AFC05AC-D976-A495-AD1D-E29C7AD12DDF}"/>
                    </a:ext>
                  </a:extLst>
                </p:cNvPr>
                <p:cNvPicPr/>
                <p:nvPr/>
              </p:nvPicPr>
              <p:blipFill>
                <a:blip r:embed="rId57"/>
                <a:stretch>
                  <a:fillRect/>
                </a:stretch>
              </p:blipFill>
              <p:spPr>
                <a:xfrm>
                  <a:off x="3501600" y="3635500"/>
                  <a:ext cx="709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1" name="Ink 80">
                  <a:extLst>
                    <a:ext uri="{FF2B5EF4-FFF2-40B4-BE49-F238E27FC236}">
                      <a16:creationId xmlns:a16="http://schemas.microsoft.com/office/drawing/2014/main" id="{7753B712-E906-E25F-3695-8C2C2AD0EF46}"/>
                    </a:ext>
                  </a:extLst>
                </p14:cNvPr>
                <p14:cNvContentPartPr/>
                <p14:nvPr/>
              </p14:nvContentPartPr>
              <p14:xfrm>
                <a:off x="2627520" y="3571780"/>
                <a:ext cx="764640" cy="109080"/>
              </p14:xfrm>
            </p:contentPart>
          </mc:Choice>
          <mc:Fallback>
            <p:pic>
              <p:nvPicPr>
                <p:cNvPr id="81" name="Ink 80">
                  <a:extLst>
                    <a:ext uri="{FF2B5EF4-FFF2-40B4-BE49-F238E27FC236}">
                      <a16:creationId xmlns:a16="http://schemas.microsoft.com/office/drawing/2014/main" id="{7753B712-E906-E25F-3695-8C2C2AD0EF46}"/>
                    </a:ext>
                  </a:extLst>
                </p:cNvPr>
                <p:cNvPicPr/>
                <p:nvPr/>
              </p:nvPicPr>
              <p:blipFill>
                <a:blip r:embed="rId59"/>
                <a:stretch>
                  <a:fillRect/>
                </a:stretch>
              </p:blipFill>
              <p:spPr>
                <a:xfrm>
                  <a:off x="2609520" y="3553780"/>
                  <a:ext cx="800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3" name="Ink 82">
                  <a:extLst>
                    <a:ext uri="{FF2B5EF4-FFF2-40B4-BE49-F238E27FC236}">
                      <a16:creationId xmlns:a16="http://schemas.microsoft.com/office/drawing/2014/main" id="{D3D71377-4DAF-A021-5A75-AD8D32CE3C37}"/>
                    </a:ext>
                  </a:extLst>
                </p14:cNvPr>
                <p14:cNvContentPartPr/>
                <p14:nvPr/>
              </p14:nvContentPartPr>
              <p14:xfrm>
                <a:off x="2120640" y="3644140"/>
                <a:ext cx="339480" cy="74880"/>
              </p14:xfrm>
            </p:contentPart>
          </mc:Choice>
          <mc:Fallback>
            <p:pic>
              <p:nvPicPr>
                <p:cNvPr id="83" name="Ink 82">
                  <a:extLst>
                    <a:ext uri="{FF2B5EF4-FFF2-40B4-BE49-F238E27FC236}">
                      <a16:creationId xmlns:a16="http://schemas.microsoft.com/office/drawing/2014/main" id="{D3D71377-4DAF-A021-5A75-AD8D32CE3C37}"/>
                    </a:ext>
                  </a:extLst>
                </p:cNvPr>
                <p:cNvPicPr/>
                <p:nvPr/>
              </p:nvPicPr>
              <p:blipFill>
                <a:blip r:embed="rId61"/>
                <a:stretch>
                  <a:fillRect/>
                </a:stretch>
              </p:blipFill>
              <p:spPr>
                <a:xfrm>
                  <a:off x="2102640" y="3626140"/>
                  <a:ext cx="375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4" name="Ink 83">
                  <a:extLst>
                    <a:ext uri="{FF2B5EF4-FFF2-40B4-BE49-F238E27FC236}">
                      <a16:creationId xmlns:a16="http://schemas.microsoft.com/office/drawing/2014/main" id="{D3591CA6-5ADF-CC78-663E-DE5F342DAF38}"/>
                    </a:ext>
                  </a:extLst>
                </p14:cNvPr>
                <p14:cNvContentPartPr/>
                <p14:nvPr/>
              </p14:nvContentPartPr>
              <p14:xfrm>
                <a:off x="817800" y="3569620"/>
                <a:ext cx="1007280" cy="94680"/>
              </p14:xfrm>
            </p:contentPart>
          </mc:Choice>
          <mc:Fallback>
            <p:pic>
              <p:nvPicPr>
                <p:cNvPr id="84" name="Ink 83">
                  <a:extLst>
                    <a:ext uri="{FF2B5EF4-FFF2-40B4-BE49-F238E27FC236}">
                      <a16:creationId xmlns:a16="http://schemas.microsoft.com/office/drawing/2014/main" id="{D3591CA6-5ADF-CC78-663E-DE5F342DAF38}"/>
                    </a:ext>
                  </a:extLst>
                </p:cNvPr>
                <p:cNvPicPr/>
                <p:nvPr/>
              </p:nvPicPr>
              <p:blipFill>
                <a:blip r:embed="rId63"/>
                <a:stretch>
                  <a:fillRect/>
                </a:stretch>
              </p:blipFill>
              <p:spPr>
                <a:xfrm>
                  <a:off x="800160" y="3551620"/>
                  <a:ext cx="1042920" cy="130320"/>
                </a:xfrm>
                <a:prstGeom prst="rect">
                  <a:avLst/>
                </a:prstGeom>
              </p:spPr>
            </p:pic>
          </mc:Fallback>
        </mc:AlternateContent>
      </p:grpSp>
      <p:grpSp>
        <p:nvGrpSpPr>
          <p:cNvPr id="87" name="Group 86">
            <a:extLst>
              <a:ext uri="{FF2B5EF4-FFF2-40B4-BE49-F238E27FC236}">
                <a16:creationId xmlns:a16="http://schemas.microsoft.com/office/drawing/2014/main" id="{F9606A7D-C507-240E-6A67-1DB99C233A36}"/>
              </a:ext>
            </a:extLst>
          </p:cNvPr>
          <p:cNvGrpSpPr/>
          <p:nvPr/>
        </p:nvGrpSpPr>
        <p:grpSpPr>
          <a:xfrm>
            <a:off x="-146280" y="575500"/>
            <a:ext cx="9307440" cy="772560"/>
            <a:chOff x="-146280" y="575500"/>
            <a:chExt cx="9307440" cy="772560"/>
          </a:xfrm>
        </p:grpSpPr>
        <mc:AlternateContent xmlns:mc="http://schemas.openxmlformats.org/markup-compatibility/2006">
          <mc:Choice xmlns:p14="http://schemas.microsoft.com/office/powerpoint/2010/main" Requires="p14">
            <p:contentPart p14:bwMode="auto" r:id="rId64">
              <p14:nvContentPartPr>
                <p14:cNvPr id="4" name="Ink 3">
                  <a:extLst>
                    <a:ext uri="{FF2B5EF4-FFF2-40B4-BE49-F238E27FC236}">
                      <a16:creationId xmlns:a16="http://schemas.microsoft.com/office/drawing/2014/main" id="{B8A38C6E-2365-9C04-BD01-368626171035}"/>
                    </a:ext>
                  </a:extLst>
                </p14:cNvPr>
                <p14:cNvContentPartPr/>
                <p14:nvPr/>
              </p14:nvContentPartPr>
              <p14:xfrm>
                <a:off x="7724400" y="575500"/>
                <a:ext cx="1436760" cy="88560"/>
              </p14:xfrm>
            </p:contentPart>
          </mc:Choice>
          <mc:Fallback>
            <p:pic>
              <p:nvPicPr>
                <p:cNvPr id="4" name="Ink 3">
                  <a:extLst>
                    <a:ext uri="{FF2B5EF4-FFF2-40B4-BE49-F238E27FC236}">
                      <a16:creationId xmlns:a16="http://schemas.microsoft.com/office/drawing/2014/main" id="{B8A38C6E-2365-9C04-BD01-368626171035}"/>
                    </a:ext>
                  </a:extLst>
                </p:cNvPr>
                <p:cNvPicPr/>
                <p:nvPr/>
              </p:nvPicPr>
              <p:blipFill>
                <a:blip r:embed="rId65"/>
                <a:stretch>
                  <a:fillRect/>
                </a:stretch>
              </p:blipFill>
              <p:spPr>
                <a:xfrm>
                  <a:off x="7706400" y="557860"/>
                  <a:ext cx="1472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 name="Ink 4">
                  <a:extLst>
                    <a:ext uri="{FF2B5EF4-FFF2-40B4-BE49-F238E27FC236}">
                      <a16:creationId xmlns:a16="http://schemas.microsoft.com/office/drawing/2014/main" id="{2274D0F5-5531-2F04-690F-17B01D62C5F3}"/>
                    </a:ext>
                  </a:extLst>
                </p14:cNvPr>
                <p14:cNvContentPartPr/>
                <p14:nvPr/>
              </p14:nvContentPartPr>
              <p14:xfrm>
                <a:off x="6449280" y="683860"/>
                <a:ext cx="892440" cy="32760"/>
              </p14:xfrm>
            </p:contentPart>
          </mc:Choice>
          <mc:Fallback>
            <p:pic>
              <p:nvPicPr>
                <p:cNvPr id="5" name="Ink 4">
                  <a:extLst>
                    <a:ext uri="{FF2B5EF4-FFF2-40B4-BE49-F238E27FC236}">
                      <a16:creationId xmlns:a16="http://schemas.microsoft.com/office/drawing/2014/main" id="{2274D0F5-5531-2F04-690F-17B01D62C5F3}"/>
                    </a:ext>
                  </a:extLst>
                </p:cNvPr>
                <p:cNvPicPr/>
                <p:nvPr/>
              </p:nvPicPr>
              <p:blipFill>
                <a:blip r:embed="rId67"/>
                <a:stretch>
                  <a:fillRect/>
                </a:stretch>
              </p:blipFill>
              <p:spPr>
                <a:xfrm>
                  <a:off x="6431640" y="666220"/>
                  <a:ext cx="928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 name="Ink 8">
                  <a:extLst>
                    <a:ext uri="{FF2B5EF4-FFF2-40B4-BE49-F238E27FC236}">
                      <a16:creationId xmlns:a16="http://schemas.microsoft.com/office/drawing/2014/main" id="{496676BC-022C-67E1-97A3-5B130BD037B9}"/>
                    </a:ext>
                  </a:extLst>
                </p14:cNvPr>
                <p14:cNvContentPartPr/>
                <p14:nvPr/>
              </p14:nvContentPartPr>
              <p14:xfrm>
                <a:off x="6867960" y="1084180"/>
                <a:ext cx="1757160" cy="72360"/>
              </p14:xfrm>
            </p:contentPart>
          </mc:Choice>
          <mc:Fallback>
            <p:pic>
              <p:nvPicPr>
                <p:cNvPr id="9" name="Ink 8">
                  <a:extLst>
                    <a:ext uri="{FF2B5EF4-FFF2-40B4-BE49-F238E27FC236}">
                      <a16:creationId xmlns:a16="http://schemas.microsoft.com/office/drawing/2014/main" id="{496676BC-022C-67E1-97A3-5B130BD037B9}"/>
                    </a:ext>
                  </a:extLst>
                </p:cNvPr>
                <p:cNvPicPr/>
                <p:nvPr/>
              </p:nvPicPr>
              <p:blipFill>
                <a:blip r:embed="rId69"/>
                <a:stretch>
                  <a:fillRect/>
                </a:stretch>
              </p:blipFill>
              <p:spPr>
                <a:xfrm>
                  <a:off x="6850320" y="1066540"/>
                  <a:ext cx="1792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 name="Ink 10">
                  <a:extLst>
                    <a:ext uri="{FF2B5EF4-FFF2-40B4-BE49-F238E27FC236}">
                      <a16:creationId xmlns:a16="http://schemas.microsoft.com/office/drawing/2014/main" id="{1B5E820F-77E6-0E1A-FAEA-3875F01FFBD3}"/>
                    </a:ext>
                  </a:extLst>
                </p14:cNvPr>
                <p14:cNvContentPartPr/>
                <p14:nvPr/>
              </p14:nvContentPartPr>
              <p14:xfrm>
                <a:off x="5875080" y="1118020"/>
                <a:ext cx="783000" cy="27720"/>
              </p14:xfrm>
            </p:contentPart>
          </mc:Choice>
          <mc:Fallback>
            <p:pic>
              <p:nvPicPr>
                <p:cNvPr id="11" name="Ink 10">
                  <a:extLst>
                    <a:ext uri="{FF2B5EF4-FFF2-40B4-BE49-F238E27FC236}">
                      <a16:creationId xmlns:a16="http://schemas.microsoft.com/office/drawing/2014/main" id="{1B5E820F-77E6-0E1A-FAEA-3875F01FFBD3}"/>
                    </a:ext>
                  </a:extLst>
                </p:cNvPr>
                <p:cNvPicPr/>
                <p:nvPr/>
              </p:nvPicPr>
              <p:blipFill>
                <a:blip r:embed="rId71"/>
                <a:stretch>
                  <a:fillRect/>
                </a:stretch>
              </p:blipFill>
              <p:spPr>
                <a:xfrm>
                  <a:off x="5857440" y="1100380"/>
                  <a:ext cx="818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 name="Ink 11">
                  <a:extLst>
                    <a:ext uri="{FF2B5EF4-FFF2-40B4-BE49-F238E27FC236}">
                      <a16:creationId xmlns:a16="http://schemas.microsoft.com/office/drawing/2014/main" id="{E9B7C51F-E1F0-5F2A-987C-4DFCE715F75E}"/>
                    </a:ext>
                  </a:extLst>
                </p14:cNvPr>
                <p14:cNvContentPartPr/>
                <p14:nvPr/>
              </p14:nvContentPartPr>
              <p14:xfrm>
                <a:off x="5117280" y="1121620"/>
                <a:ext cx="583200" cy="81360"/>
              </p14:xfrm>
            </p:contentPart>
          </mc:Choice>
          <mc:Fallback>
            <p:pic>
              <p:nvPicPr>
                <p:cNvPr id="12" name="Ink 11">
                  <a:extLst>
                    <a:ext uri="{FF2B5EF4-FFF2-40B4-BE49-F238E27FC236}">
                      <a16:creationId xmlns:a16="http://schemas.microsoft.com/office/drawing/2014/main" id="{E9B7C51F-E1F0-5F2A-987C-4DFCE715F75E}"/>
                    </a:ext>
                  </a:extLst>
                </p:cNvPr>
                <p:cNvPicPr/>
                <p:nvPr/>
              </p:nvPicPr>
              <p:blipFill>
                <a:blip r:embed="rId73"/>
                <a:stretch>
                  <a:fillRect/>
                </a:stretch>
              </p:blipFill>
              <p:spPr>
                <a:xfrm>
                  <a:off x="5099640" y="1103620"/>
                  <a:ext cx="618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4" name="Ink 13">
                  <a:extLst>
                    <a:ext uri="{FF2B5EF4-FFF2-40B4-BE49-F238E27FC236}">
                      <a16:creationId xmlns:a16="http://schemas.microsoft.com/office/drawing/2014/main" id="{813BE673-D6F6-962F-EB91-7D1E12E200C0}"/>
                    </a:ext>
                  </a:extLst>
                </p14:cNvPr>
                <p14:cNvContentPartPr/>
                <p14:nvPr/>
              </p14:nvContentPartPr>
              <p14:xfrm>
                <a:off x="3536160" y="1110100"/>
                <a:ext cx="1405080" cy="47520"/>
              </p14:xfrm>
            </p:contentPart>
          </mc:Choice>
          <mc:Fallback>
            <p:pic>
              <p:nvPicPr>
                <p:cNvPr id="14" name="Ink 13">
                  <a:extLst>
                    <a:ext uri="{FF2B5EF4-FFF2-40B4-BE49-F238E27FC236}">
                      <a16:creationId xmlns:a16="http://schemas.microsoft.com/office/drawing/2014/main" id="{813BE673-D6F6-962F-EB91-7D1E12E200C0}"/>
                    </a:ext>
                  </a:extLst>
                </p:cNvPr>
                <p:cNvPicPr/>
                <p:nvPr/>
              </p:nvPicPr>
              <p:blipFill>
                <a:blip r:embed="rId75"/>
                <a:stretch>
                  <a:fillRect/>
                </a:stretch>
              </p:blipFill>
              <p:spPr>
                <a:xfrm>
                  <a:off x="3518160" y="1092100"/>
                  <a:ext cx="1440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5" name="Ink 14">
                  <a:extLst>
                    <a:ext uri="{FF2B5EF4-FFF2-40B4-BE49-F238E27FC236}">
                      <a16:creationId xmlns:a16="http://schemas.microsoft.com/office/drawing/2014/main" id="{B66601A6-EDBE-59AF-770D-B9020AA3A9C2}"/>
                    </a:ext>
                  </a:extLst>
                </p14:cNvPr>
                <p14:cNvContentPartPr/>
                <p14:nvPr/>
              </p14:nvContentPartPr>
              <p14:xfrm>
                <a:off x="2521320" y="1105780"/>
                <a:ext cx="719640" cy="37080"/>
              </p14:xfrm>
            </p:contentPart>
          </mc:Choice>
          <mc:Fallback>
            <p:pic>
              <p:nvPicPr>
                <p:cNvPr id="15" name="Ink 14">
                  <a:extLst>
                    <a:ext uri="{FF2B5EF4-FFF2-40B4-BE49-F238E27FC236}">
                      <a16:creationId xmlns:a16="http://schemas.microsoft.com/office/drawing/2014/main" id="{B66601A6-EDBE-59AF-770D-B9020AA3A9C2}"/>
                    </a:ext>
                  </a:extLst>
                </p:cNvPr>
                <p:cNvPicPr/>
                <p:nvPr/>
              </p:nvPicPr>
              <p:blipFill>
                <a:blip r:embed="rId77"/>
                <a:stretch>
                  <a:fillRect/>
                </a:stretch>
              </p:blipFill>
              <p:spPr>
                <a:xfrm>
                  <a:off x="2503320" y="1087780"/>
                  <a:ext cx="755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6" name="Ink 15">
                  <a:extLst>
                    <a:ext uri="{FF2B5EF4-FFF2-40B4-BE49-F238E27FC236}">
                      <a16:creationId xmlns:a16="http://schemas.microsoft.com/office/drawing/2014/main" id="{E5B64E23-0088-D089-3707-33CCD8AD87FD}"/>
                    </a:ext>
                  </a:extLst>
                </p14:cNvPr>
                <p14:cNvContentPartPr/>
                <p14:nvPr/>
              </p14:nvContentPartPr>
              <p14:xfrm>
                <a:off x="1548960" y="1183180"/>
                <a:ext cx="844200" cy="33840"/>
              </p14:xfrm>
            </p:contentPart>
          </mc:Choice>
          <mc:Fallback>
            <p:pic>
              <p:nvPicPr>
                <p:cNvPr id="16" name="Ink 15">
                  <a:extLst>
                    <a:ext uri="{FF2B5EF4-FFF2-40B4-BE49-F238E27FC236}">
                      <a16:creationId xmlns:a16="http://schemas.microsoft.com/office/drawing/2014/main" id="{E5B64E23-0088-D089-3707-33CCD8AD87FD}"/>
                    </a:ext>
                  </a:extLst>
                </p:cNvPr>
                <p:cNvPicPr/>
                <p:nvPr/>
              </p:nvPicPr>
              <p:blipFill>
                <a:blip r:embed="rId79"/>
                <a:stretch>
                  <a:fillRect/>
                </a:stretch>
              </p:blipFill>
              <p:spPr>
                <a:xfrm>
                  <a:off x="1531320" y="1165180"/>
                  <a:ext cx="879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7" name="Ink 16">
                  <a:extLst>
                    <a:ext uri="{FF2B5EF4-FFF2-40B4-BE49-F238E27FC236}">
                      <a16:creationId xmlns:a16="http://schemas.microsoft.com/office/drawing/2014/main" id="{0B1B08AE-3B10-B65D-0FC9-3DE7BDE1D9DE}"/>
                    </a:ext>
                  </a:extLst>
                </p14:cNvPr>
                <p14:cNvContentPartPr/>
                <p14:nvPr/>
              </p14:nvContentPartPr>
              <p14:xfrm>
                <a:off x="-146280" y="1160140"/>
                <a:ext cx="1526040" cy="187920"/>
              </p14:xfrm>
            </p:contentPart>
          </mc:Choice>
          <mc:Fallback>
            <p:pic>
              <p:nvPicPr>
                <p:cNvPr id="17" name="Ink 16">
                  <a:extLst>
                    <a:ext uri="{FF2B5EF4-FFF2-40B4-BE49-F238E27FC236}">
                      <a16:creationId xmlns:a16="http://schemas.microsoft.com/office/drawing/2014/main" id="{0B1B08AE-3B10-B65D-0FC9-3DE7BDE1D9DE}"/>
                    </a:ext>
                  </a:extLst>
                </p:cNvPr>
                <p:cNvPicPr/>
                <p:nvPr/>
              </p:nvPicPr>
              <p:blipFill>
                <a:blip r:embed="rId81"/>
                <a:stretch>
                  <a:fillRect/>
                </a:stretch>
              </p:blipFill>
              <p:spPr>
                <a:xfrm>
                  <a:off x="-164280" y="1142500"/>
                  <a:ext cx="15616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6" name="Ink 85">
                  <a:extLst>
                    <a:ext uri="{FF2B5EF4-FFF2-40B4-BE49-F238E27FC236}">
                      <a16:creationId xmlns:a16="http://schemas.microsoft.com/office/drawing/2014/main" id="{719B15A9-D2FD-698C-B65D-27645AA5372D}"/>
                    </a:ext>
                  </a:extLst>
                </p14:cNvPr>
                <p14:cNvContentPartPr/>
                <p14:nvPr/>
              </p14:nvContentPartPr>
              <p14:xfrm>
                <a:off x="3282720" y="652900"/>
                <a:ext cx="4225680" cy="625320"/>
              </p14:xfrm>
            </p:contentPart>
          </mc:Choice>
          <mc:Fallback>
            <p:pic>
              <p:nvPicPr>
                <p:cNvPr id="86" name="Ink 85">
                  <a:extLst>
                    <a:ext uri="{FF2B5EF4-FFF2-40B4-BE49-F238E27FC236}">
                      <a16:creationId xmlns:a16="http://schemas.microsoft.com/office/drawing/2014/main" id="{719B15A9-D2FD-698C-B65D-27645AA5372D}"/>
                    </a:ext>
                  </a:extLst>
                </p:cNvPr>
                <p:cNvPicPr/>
                <p:nvPr/>
              </p:nvPicPr>
              <p:blipFill>
                <a:blip r:embed="rId83"/>
                <a:stretch>
                  <a:fillRect/>
                </a:stretch>
              </p:blipFill>
              <p:spPr>
                <a:xfrm>
                  <a:off x="3265080" y="635260"/>
                  <a:ext cx="4261320" cy="660960"/>
                </a:xfrm>
                <a:prstGeom prst="rect">
                  <a:avLst/>
                </a:prstGeom>
              </p:spPr>
            </p:pic>
          </mc:Fallback>
        </mc:AlternateContent>
      </p:grpSp>
      <p:grpSp>
        <p:nvGrpSpPr>
          <p:cNvPr id="89" name="Group 88">
            <a:extLst>
              <a:ext uri="{FF2B5EF4-FFF2-40B4-BE49-F238E27FC236}">
                <a16:creationId xmlns:a16="http://schemas.microsoft.com/office/drawing/2014/main" id="{201CE7E5-5CF0-8038-B535-D3FF2DC1197F}"/>
              </a:ext>
            </a:extLst>
          </p:cNvPr>
          <p:cNvGrpSpPr/>
          <p:nvPr/>
        </p:nvGrpSpPr>
        <p:grpSpPr>
          <a:xfrm>
            <a:off x="544200" y="1535620"/>
            <a:ext cx="8684640" cy="724680"/>
            <a:chOff x="544200" y="1535620"/>
            <a:chExt cx="8684640" cy="724680"/>
          </a:xfrm>
        </p:grpSpPr>
        <mc:AlternateContent xmlns:mc="http://schemas.openxmlformats.org/markup-compatibility/2006">
          <mc:Choice xmlns:p14="http://schemas.microsoft.com/office/powerpoint/2010/main" Requires="p14">
            <p:contentPart p14:bwMode="auto" r:id="rId84">
              <p14:nvContentPartPr>
                <p14:cNvPr id="20" name="Ink 19">
                  <a:extLst>
                    <a:ext uri="{FF2B5EF4-FFF2-40B4-BE49-F238E27FC236}">
                      <a16:creationId xmlns:a16="http://schemas.microsoft.com/office/drawing/2014/main" id="{E0EBFFEE-7477-8A73-523D-606B5D40EA4B}"/>
                    </a:ext>
                  </a:extLst>
                </p14:cNvPr>
                <p14:cNvContentPartPr/>
                <p14:nvPr/>
              </p14:nvContentPartPr>
              <p14:xfrm>
                <a:off x="6807840" y="1535620"/>
                <a:ext cx="1339200" cy="132480"/>
              </p14:xfrm>
            </p:contentPart>
          </mc:Choice>
          <mc:Fallback>
            <p:pic>
              <p:nvPicPr>
                <p:cNvPr id="20" name="Ink 19">
                  <a:extLst>
                    <a:ext uri="{FF2B5EF4-FFF2-40B4-BE49-F238E27FC236}">
                      <a16:creationId xmlns:a16="http://schemas.microsoft.com/office/drawing/2014/main" id="{E0EBFFEE-7477-8A73-523D-606B5D40EA4B}"/>
                    </a:ext>
                  </a:extLst>
                </p:cNvPr>
                <p:cNvPicPr/>
                <p:nvPr/>
              </p:nvPicPr>
              <p:blipFill>
                <a:blip r:embed="rId85"/>
                <a:stretch>
                  <a:fillRect/>
                </a:stretch>
              </p:blipFill>
              <p:spPr>
                <a:xfrm>
                  <a:off x="6790200" y="1517980"/>
                  <a:ext cx="1374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1" name="Ink 20">
                  <a:extLst>
                    <a:ext uri="{FF2B5EF4-FFF2-40B4-BE49-F238E27FC236}">
                      <a16:creationId xmlns:a16="http://schemas.microsoft.com/office/drawing/2014/main" id="{55157D0E-C2F6-1B58-3B2E-BCC52BAED4F9}"/>
                    </a:ext>
                  </a:extLst>
                </p14:cNvPr>
                <p14:cNvContentPartPr/>
                <p14:nvPr/>
              </p14:nvContentPartPr>
              <p14:xfrm>
                <a:off x="6004680" y="1646140"/>
                <a:ext cx="784800" cy="50760"/>
              </p14:xfrm>
            </p:contentPart>
          </mc:Choice>
          <mc:Fallback>
            <p:pic>
              <p:nvPicPr>
                <p:cNvPr id="21" name="Ink 20">
                  <a:extLst>
                    <a:ext uri="{FF2B5EF4-FFF2-40B4-BE49-F238E27FC236}">
                      <a16:creationId xmlns:a16="http://schemas.microsoft.com/office/drawing/2014/main" id="{55157D0E-C2F6-1B58-3B2E-BCC52BAED4F9}"/>
                    </a:ext>
                  </a:extLst>
                </p:cNvPr>
                <p:cNvPicPr/>
                <p:nvPr/>
              </p:nvPicPr>
              <p:blipFill>
                <a:blip r:embed="rId87"/>
                <a:stretch>
                  <a:fillRect/>
                </a:stretch>
              </p:blipFill>
              <p:spPr>
                <a:xfrm>
                  <a:off x="5987040" y="1628500"/>
                  <a:ext cx="820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3" name="Ink 22">
                  <a:extLst>
                    <a:ext uri="{FF2B5EF4-FFF2-40B4-BE49-F238E27FC236}">
                      <a16:creationId xmlns:a16="http://schemas.microsoft.com/office/drawing/2014/main" id="{82B4619A-366F-9239-15A2-CFABAD800F1D}"/>
                    </a:ext>
                  </a:extLst>
                </p14:cNvPr>
                <p14:cNvContentPartPr/>
                <p14:nvPr/>
              </p14:nvContentPartPr>
              <p14:xfrm>
                <a:off x="5394480" y="1646500"/>
                <a:ext cx="399600" cy="30240"/>
              </p14:xfrm>
            </p:contentPart>
          </mc:Choice>
          <mc:Fallback>
            <p:pic>
              <p:nvPicPr>
                <p:cNvPr id="23" name="Ink 22">
                  <a:extLst>
                    <a:ext uri="{FF2B5EF4-FFF2-40B4-BE49-F238E27FC236}">
                      <a16:creationId xmlns:a16="http://schemas.microsoft.com/office/drawing/2014/main" id="{82B4619A-366F-9239-15A2-CFABAD800F1D}"/>
                    </a:ext>
                  </a:extLst>
                </p:cNvPr>
                <p:cNvPicPr/>
                <p:nvPr/>
              </p:nvPicPr>
              <p:blipFill>
                <a:blip r:embed="rId89"/>
                <a:stretch>
                  <a:fillRect/>
                </a:stretch>
              </p:blipFill>
              <p:spPr>
                <a:xfrm>
                  <a:off x="5376480" y="1628500"/>
                  <a:ext cx="435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4" name="Ink 23">
                  <a:extLst>
                    <a:ext uri="{FF2B5EF4-FFF2-40B4-BE49-F238E27FC236}">
                      <a16:creationId xmlns:a16="http://schemas.microsoft.com/office/drawing/2014/main" id="{5F0747A3-E4BD-F2C0-CA1E-3EF7EADB487B}"/>
                    </a:ext>
                  </a:extLst>
                </p14:cNvPr>
                <p14:cNvContentPartPr/>
                <p14:nvPr/>
              </p14:nvContentPartPr>
              <p14:xfrm>
                <a:off x="4515000" y="1640020"/>
                <a:ext cx="730800" cy="34920"/>
              </p14:xfrm>
            </p:contentPart>
          </mc:Choice>
          <mc:Fallback>
            <p:pic>
              <p:nvPicPr>
                <p:cNvPr id="24" name="Ink 23">
                  <a:extLst>
                    <a:ext uri="{FF2B5EF4-FFF2-40B4-BE49-F238E27FC236}">
                      <a16:creationId xmlns:a16="http://schemas.microsoft.com/office/drawing/2014/main" id="{5F0747A3-E4BD-F2C0-CA1E-3EF7EADB487B}"/>
                    </a:ext>
                  </a:extLst>
                </p:cNvPr>
                <p:cNvPicPr/>
                <p:nvPr/>
              </p:nvPicPr>
              <p:blipFill>
                <a:blip r:embed="rId91"/>
                <a:stretch>
                  <a:fillRect/>
                </a:stretch>
              </p:blipFill>
              <p:spPr>
                <a:xfrm>
                  <a:off x="4497360" y="1622020"/>
                  <a:ext cx="766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6" name="Ink 25">
                  <a:extLst>
                    <a:ext uri="{FF2B5EF4-FFF2-40B4-BE49-F238E27FC236}">
                      <a16:creationId xmlns:a16="http://schemas.microsoft.com/office/drawing/2014/main" id="{99694459-D6C5-7104-0202-82EC931A9392}"/>
                    </a:ext>
                  </a:extLst>
                </p14:cNvPr>
                <p14:cNvContentPartPr/>
                <p14:nvPr/>
              </p14:nvContentPartPr>
              <p14:xfrm>
                <a:off x="3812640" y="1610140"/>
                <a:ext cx="641880" cy="50400"/>
              </p14:xfrm>
            </p:contentPart>
          </mc:Choice>
          <mc:Fallback>
            <p:pic>
              <p:nvPicPr>
                <p:cNvPr id="26" name="Ink 25">
                  <a:extLst>
                    <a:ext uri="{FF2B5EF4-FFF2-40B4-BE49-F238E27FC236}">
                      <a16:creationId xmlns:a16="http://schemas.microsoft.com/office/drawing/2014/main" id="{99694459-D6C5-7104-0202-82EC931A9392}"/>
                    </a:ext>
                  </a:extLst>
                </p:cNvPr>
                <p:cNvPicPr/>
                <p:nvPr/>
              </p:nvPicPr>
              <p:blipFill>
                <a:blip r:embed="rId93"/>
                <a:stretch>
                  <a:fillRect/>
                </a:stretch>
              </p:blipFill>
              <p:spPr>
                <a:xfrm>
                  <a:off x="3794640" y="1592500"/>
                  <a:ext cx="677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7" name="Ink 26">
                  <a:extLst>
                    <a:ext uri="{FF2B5EF4-FFF2-40B4-BE49-F238E27FC236}">
                      <a16:creationId xmlns:a16="http://schemas.microsoft.com/office/drawing/2014/main" id="{B6CF2B08-69BA-02E2-049F-29F13D1F4A6D}"/>
                    </a:ext>
                  </a:extLst>
                </p14:cNvPr>
                <p14:cNvContentPartPr/>
                <p14:nvPr/>
              </p14:nvContentPartPr>
              <p14:xfrm>
                <a:off x="3000120" y="1624180"/>
                <a:ext cx="761040" cy="62280"/>
              </p14:xfrm>
            </p:contentPart>
          </mc:Choice>
          <mc:Fallback>
            <p:pic>
              <p:nvPicPr>
                <p:cNvPr id="27" name="Ink 26">
                  <a:extLst>
                    <a:ext uri="{FF2B5EF4-FFF2-40B4-BE49-F238E27FC236}">
                      <a16:creationId xmlns:a16="http://schemas.microsoft.com/office/drawing/2014/main" id="{B6CF2B08-69BA-02E2-049F-29F13D1F4A6D}"/>
                    </a:ext>
                  </a:extLst>
                </p:cNvPr>
                <p:cNvPicPr/>
                <p:nvPr/>
              </p:nvPicPr>
              <p:blipFill>
                <a:blip r:embed="rId95"/>
                <a:stretch>
                  <a:fillRect/>
                </a:stretch>
              </p:blipFill>
              <p:spPr>
                <a:xfrm>
                  <a:off x="2982120" y="1606180"/>
                  <a:ext cx="796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8" name="Ink 27">
                  <a:extLst>
                    <a:ext uri="{FF2B5EF4-FFF2-40B4-BE49-F238E27FC236}">
                      <a16:creationId xmlns:a16="http://schemas.microsoft.com/office/drawing/2014/main" id="{F2AB5E71-25A9-A220-F752-728315788206}"/>
                    </a:ext>
                  </a:extLst>
                </p14:cNvPr>
                <p14:cNvContentPartPr/>
                <p14:nvPr/>
              </p14:nvContentPartPr>
              <p14:xfrm>
                <a:off x="2158800" y="1637860"/>
                <a:ext cx="594000" cy="43200"/>
              </p14:xfrm>
            </p:contentPart>
          </mc:Choice>
          <mc:Fallback>
            <p:pic>
              <p:nvPicPr>
                <p:cNvPr id="28" name="Ink 27">
                  <a:extLst>
                    <a:ext uri="{FF2B5EF4-FFF2-40B4-BE49-F238E27FC236}">
                      <a16:creationId xmlns:a16="http://schemas.microsoft.com/office/drawing/2014/main" id="{F2AB5E71-25A9-A220-F752-728315788206}"/>
                    </a:ext>
                  </a:extLst>
                </p:cNvPr>
                <p:cNvPicPr/>
                <p:nvPr/>
              </p:nvPicPr>
              <p:blipFill>
                <a:blip r:embed="rId97"/>
                <a:stretch>
                  <a:fillRect/>
                </a:stretch>
              </p:blipFill>
              <p:spPr>
                <a:xfrm>
                  <a:off x="2140800" y="1619860"/>
                  <a:ext cx="629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0" name="Ink 29">
                  <a:extLst>
                    <a:ext uri="{FF2B5EF4-FFF2-40B4-BE49-F238E27FC236}">
                      <a16:creationId xmlns:a16="http://schemas.microsoft.com/office/drawing/2014/main" id="{92ECAA14-2B55-A5E9-B217-F82EAE9BB57C}"/>
                    </a:ext>
                  </a:extLst>
                </p14:cNvPr>
                <p14:cNvContentPartPr/>
                <p14:nvPr/>
              </p14:nvContentPartPr>
              <p14:xfrm>
                <a:off x="544200" y="1583860"/>
                <a:ext cx="1441440" cy="110520"/>
              </p14:xfrm>
            </p:contentPart>
          </mc:Choice>
          <mc:Fallback>
            <p:pic>
              <p:nvPicPr>
                <p:cNvPr id="30" name="Ink 29">
                  <a:extLst>
                    <a:ext uri="{FF2B5EF4-FFF2-40B4-BE49-F238E27FC236}">
                      <a16:creationId xmlns:a16="http://schemas.microsoft.com/office/drawing/2014/main" id="{92ECAA14-2B55-A5E9-B217-F82EAE9BB57C}"/>
                    </a:ext>
                  </a:extLst>
                </p:cNvPr>
                <p:cNvPicPr/>
                <p:nvPr/>
              </p:nvPicPr>
              <p:blipFill>
                <a:blip r:embed="rId99"/>
                <a:stretch>
                  <a:fillRect/>
                </a:stretch>
              </p:blipFill>
              <p:spPr>
                <a:xfrm>
                  <a:off x="526200" y="1565860"/>
                  <a:ext cx="1477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2" name="Ink 31">
                  <a:extLst>
                    <a:ext uri="{FF2B5EF4-FFF2-40B4-BE49-F238E27FC236}">
                      <a16:creationId xmlns:a16="http://schemas.microsoft.com/office/drawing/2014/main" id="{0DC87AA2-B932-9AB0-B758-7F03B3BC1486}"/>
                    </a:ext>
                  </a:extLst>
                </p14:cNvPr>
                <p14:cNvContentPartPr/>
                <p14:nvPr/>
              </p14:nvContentPartPr>
              <p14:xfrm>
                <a:off x="8698200" y="2132860"/>
                <a:ext cx="530640" cy="53280"/>
              </p14:xfrm>
            </p:contentPart>
          </mc:Choice>
          <mc:Fallback>
            <p:pic>
              <p:nvPicPr>
                <p:cNvPr id="32" name="Ink 31">
                  <a:extLst>
                    <a:ext uri="{FF2B5EF4-FFF2-40B4-BE49-F238E27FC236}">
                      <a16:creationId xmlns:a16="http://schemas.microsoft.com/office/drawing/2014/main" id="{0DC87AA2-B932-9AB0-B758-7F03B3BC1486}"/>
                    </a:ext>
                  </a:extLst>
                </p:cNvPr>
                <p:cNvPicPr/>
                <p:nvPr/>
              </p:nvPicPr>
              <p:blipFill>
                <a:blip r:embed="rId101"/>
                <a:stretch>
                  <a:fillRect/>
                </a:stretch>
              </p:blipFill>
              <p:spPr>
                <a:xfrm>
                  <a:off x="8680560" y="2115220"/>
                  <a:ext cx="566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3" name="Ink 32">
                  <a:extLst>
                    <a:ext uri="{FF2B5EF4-FFF2-40B4-BE49-F238E27FC236}">
                      <a16:creationId xmlns:a16="http://schemas.microsoft.com/office/drawing/2014/main" id="{4124FCD1-3D72-18ED-2030-61CE81BC8847}"/>
                    </a:ext>
                  </a:extLst>
                </p14:cNvPr>
                <p14:cNvContentPartPr/>
                <p14:nvPr/>
              </p14:nvContentPartPr>
              <p14:xfrm>
                <a:off x="7336680" y="2144380"/>
                <a:ext cx="402480" cy="19800"/>
              </p14:xfrm>
            </p:contentPart>
          </mc:Choice>
          <mc:Fallback>
            <p:pic>
              <p:nvPicPr>
                <p:cNvPr id="33" name="Ink 32">
                  <a:extLst>
                    <a:ext uri="{FF2B5EF4-FFF2-40B4-BE49-F238E27FC236}">
                      <a16:creationId xmlns:a16="http://schemas.microsoft.com/office/drawing/2014/main" id="{4124FCD1-3D72-18ED-2030-61CE81BC8847}"/>
                    </a:ext>
                  </a:extLst>
                </p:cNvPr>
                <p:cNvPicPr/>
                <p:nvPr/>
              </p:nvPicPr>
              <p:blipFill>
                <a:blip r:embed="rId103"/>
                <a:stretch>
                  <a:fillRect/>
                </a:stretch>
              </p:blipFill>
              <p:spPr>
                <a:xfrm>
                  <a:off x="7319040" y="2126740"/>
                  <a:ext cx="4381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4" name="Ink 33">
                  <a:extLst>
                    <a:ext uri="{FF2B5EF4-FFF2-40B4-BE49-F238E27FC236}">
                      <a16:creationId xmlns:a16="http://schemas.microsoft.com/office/drawing/2014/main" id="{2BB9623D-068E-1075-FE7D-BCF3762585EA}"/>
                    </a:ext>
                  </a:extLst>
                </p14:cNvPr>
                <p14:cNvContentPartPr/>
                <p14:nvPr/>
              </p14:nvContentPartPr>
              <p14:xfrm>
                <a:off x="6448200" y="2158060"/>
                <a:ext cx="415800" cy="43200"/>
              </p14:xfrm>
            </p:contentPart>
          </mc:Choice>
          <mc:Fallback>
            <p:pic>
              <p:nvPicPr>
                <p:cNvPr id="34" name="Ink 33">
                  <a:extLst>
                    <a:ext uri="{FF2B5EF4-FFF2-40B4-BE49-F238E27FC236}">
                      <a16:creationId xmlns:a16="http://schemas.microsoft.com/office/drawing/2014/main" id="{2BB9623D-068E-1075-FE7D-BCF3762585EA}"/>
                    </a:ext>
                  </a:extLst>
                </p:cNvPr>
                <p:cNvPicPr/>
                <p:nvPr/>
              </p:nvPicPr>
              <p:blipFill>
                <a:blip r:embed="rId105"/>
                <a:stretch>
                  <a:fillRect/>
                </a:stretch>
              </p:blipFill>
              <p:spPr>
                <a:xfrm>
                  <a:off x="6430200" y="2140060"/>
                  <a:ext cx="451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5" name="Ink 34">
                  <a:extLst>
                    <a:ext uri="{FF2B5EF4-FFF2-40B4-BE49-F238E27FC236}">
                      <a16:creationId xmlns:a16="http://schemas.microsoft.com/office/drawing/2014/main" id="{51C0BF7A-F4BA-29A4-DBE3-9FF5C0C83549}"/>
                    </a:ext>
                  </a:extLst>
                </p14:cNvPr>
                <p14:cNvContentPartPr/>
                <p14:nvPr/>
              </p14:nvContentPartPr>
              <p14:xfrm>
                <a:off x="5900640" y="2137540"/>
                <a:ext cx="387720" cy="36720"/>
              </p14:xfrm>
            </p:contentPart>
          </mc:Choice>
          <mc:Fallback>
            <p:pic>
              <p:nvPicPr>
                <p:cNvPr id="35" name="Ink 34">
                  <a:extLst>
                    <a:ext uri="{FF2B5EF4-FFF2-40B4-BE49-F238E27FC236}">
                      <a16:creationId xmlns:a16="http://schemas.microsoft.com/office/drawing/2014/main" id="{51C0BF7A-F4BA-29A4-DBE3-9FF5C0C83549}"/>
                    </a:ext>
                  </a:extLst>
                </p:cNvPr>
                <p:cNvPicPr/>
                <p:nvPr/>
              </p:nvPicPr>
              <p:blipFill>
                <a:blip r:embed="rId107"/>
                <a:stretch>
                  <a:fillRect/>
                </a:stretch>
              </p:blipFill>
              <p:spPr>
                <a:xfrm>
                  <a:off x="5882640" y="2119900"/>
                  <a:ext cx="423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6" name="Ink 35">
                  <a:extLst>
                    <a:ext uri="{FF2B5EF4-FFF2-40B4-BE49-F238E27FC236}">
                      <a16:creationId xmlns:a16="http://schemas.microsoft.com/office/drawing/2014/main" id="{CE8D0AC0-F835-4457-02A1-EB323C5A58A5}"/>
                    </a:ext>
                  </a:extLst>
                </p14:cNvPr>
                <p14:cNvContentPartPr/>
                <p14:nvPr/>
              </p14:nvContentPartPr>
              <p14:xfrm>
                <a:off x="4844040" y="2125660"/>
                <a:ext cx="949680" cy="60840"/>
              </p14:xfrm>
            </p:contentPart>
          </mc:Choice>
          <mc:Fallback>
            <p:pic>
              <p:nvPicPr>
                <p:cNvPr id="36" name="Ink 35">
                  <a:extLst>
                    <a:ext uri="{FF2B5EF4-FFF2-40B4-BE49-F238E27FC236}">
                      <a16:creationId xmlns:a16="http://schemas.microsoft.com/office/drawing/2014/main" id="{CE8D0AC0-F835-4457-02A1-EB323C5A58A5}"/>
                    </a:ext>
                  </a:extLst>
                </p:cNvPr>
                <p:cNvPicPr/>
                <p:nvPr/>
              </p:nvPicPr>
              <p:blipFill>
                <a:blip r:embed="rId109"/>
                <a:stretch>
                  <a:fillRect/>
                </a:stretch>
              </p:blipFill>
              <p:spPr>
                <a:xfrm>
                  <a:off x="4826400" y="2108020"/>
                  <a:ext cx="985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8" name="Ink 37">
                  <a:extLst>
                    <a:ext uri="{FF2B5EF4-FFF2-40B4-BE49-F238E27FC236}">
                      <a16:creationId xmlns:a16="http://schemas.microsoft.com/office/drawing/2014/main" id="{56CB6FBB-F927-6A00-E028-FB7E89042110}"/>
                    </a:ext>
                  </a:extLst>
                </p14:cNvPr>
                <p14:cNvContentPartPr/>
                <p14:nvPr/>
              </p14:nvContentPartPr>
              <p14:xfrm>
                <a:off x="3904080" y="2207380"/>
                <a:ext cx="660600" cy="26640"/>
              </p14:xfrm>
            </p:contentPart>
          </mc:Choice>
          <mc:Fallback>
            <p:pic>
              <p:nvPicPr>
                <p:cNvPr id="38" name="Ink 37">
                  <a:extLst>
                    <a:ext uri="{FF2B5EF4-FFF2-40B4-BE49-F238E27FC236}">
                      <a16:creationId xmlns:a16="http://schemas.microsoft.com/office/drawing/2014/main" id="{56CB6FBB-F927-6A00-E028-FB7E89042110}"/>
                    </a:ext>
                  </a:extLst>
                </p:cNvPr>
                <p:cNvPicPr/>
                <p:nvPr/>
              </p:nvPicPr>
              <p:blipFill>
                <a:blip r:embed="rId111"/>
                <a:stretch>
                  <a:fillRect/>
                </a:stretch>
              </p:blipFill>
              <p:spPr>
                <a:xfrm>
                  <a:off x="3886080" y="2189380"/>
                  <a:ext cx="696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2" name="Ink 41">
                  <a:extLst>
                    <a:ext uri="{FF2B5EF4-FFF2-40B4-BE49-F238E27FC236}">
                      <a16:creationId xmlns:a16="http://schemas.microsoft.com/office/drawing/2014/main" id="{4C4F843B-8988-9B33-7729-915D20999D93}"/>
                    </a:ext>
                  </a:extLst>
                </p14:cNvPr>
                <p14:cNvContentPartPr/>
                <p14:nvPr/>
              </p14:nvContentPartPr>
              <p14:xfrm>
                <a:off x="2702040" y="1659460"/>
                <a:ext cx="1128600" cy="600840"/>
              </p14:xfrm>
            </p:contentPart>
          </mc:Choice>
          <mc:Fallback>
            <p:pic>
              <p:nvPicPr>
                <p:cNvPr id="42" name="Ink 41">
                  <a:extLst>
                    <a:ext uri="{FF2B5EF4-FFF2-40B4-BE49-F238E27FC236}">
                      <a16:creationId xmlns:a16="http://schemas.microsoft.com/office/drawing/2014/main" id="{4C4F843B-8988-9B33-7729-915D20999D93}"/>
                    </a:ext>
                  </a:extLst>
                </p:cNvPr>
                <p:cNvPicPr/>
                <p:nvPr/>
              </p:nvPicPr>
              <p:blipFill>
                <a:blip r:embed="rId113"/>
                <a:stretch>
                  <a:fillRect/>
                </a:stretch>
              </p:blipFill>
              <p:spPr>
                <a:xfrm>
                  <a:off x="2684400" y="1641820"/>
                  <a:ext cx="1164240" cy="636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3" name="Ink 42">
                  <a:extLst>
                    <a:ext uri="{FF2B5EF4-FFF2-40B4-BE49-F238E27FC236}">
                      <a16:creationId xmlns:a16="http://schemas.microsoft.com/office/drawing/2014/main" id="{89315CB8-80E7-D238-87F8-68F3E2F19D46}"/>
                    </a:ext>
                  </a:extLst>
                </p14:cNvPr>
                <p14:cNvContentPartPr/>
                <p14:nvPr/>
              </p14:nvContentPartPr>
              <p14:xfrm>
                <a:off x="766320" y="2096500"/>
                <a:ext cx="1896120" cy="137520"/>
              </p14:xfrm>
            </p:contentPart>
          </mc:Choice>
          <mc:Fallback>
            <p:pic>
              <p:nvPicPr>
                <p:cNvPr id="43" name="Ink 42">
                  <a:extLst>
                    <a:ext uri="{FF2B5EF4-FFF2-40B4-BE49-F238E27FC236}">
                      <a16:creationId xmlns:a16="http://schemas.microsoft.com/office/drawing/2014/main" id="{89315CB8-80E7-D238-87F8-68F3E2F19D46}"/>
                    </a:ext>
                  </a:extLst>
                </p:cNvPr>
                <p:cNvPicPr/>
                <p:nvPr/>
              </p:nvPicPr>
              <p:blipFill>
                <a:blip r:embed="rId115"/>
                <a:stretch>
                  <a:fillRect/>
                </a:stretch>
              </p:blipFill>
              <p:spPr>
                <a:xfrm>
                  <a:off x="748680" y="2078500"/>
                  <a:ext cx="1931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8" name="Ink 87">
                  <a:extLst>
                    <a:ext uri="{FF2B5EF4-FFF2-40B4-BE49-F238E27FC236}">
                      <a16:creationId xmlns:a16="http://schemas.microsoft.com/office/drawing/2014/main" id="{036A66DC-26F0-88CC-9CBF-268BDEC9428D}"/>
                    </a:ext>
                  </a:extLst>
                </p14:cNvPr>
                <p14:cNvContentPartPr/>
                <p14:nvPr/>
              </p14:nvContentPartPr>
              <p14:xfrm>
                <a:off x="2478480" y="2011900"/>
                <a:ext cx="241560" cy="137520"/>
              </p14:xfrm>
            </p:contentPart>
          </mc:Choice>
          <mc:Fallback>
            <p:pic>
              <p:nvPicPr>
                <p:cNvPr id="88" name="Ink 87">
                  <a:extLst>
                    <a:ext uri="{FF2B5EF4-FFF2-40B4-BE49-F238E27FC236}">
                      <a16:creationId xmlns:a16="http://schemas.microsoft.com/office/drawing/2014/main" id="{036A66DC-26F0-88CC-9CBF-268BDEC9428D}"/>
                    </a:ext>
                  </a:extLst>
                </p:cNvPr>
                <p:cNvPicPr/>
                <p:nvPr/>
              </p:nvPicPr>
              <p:blipFill>
                <a:blip r:embed="rId117"/>
                <a:stretch>
                  <a:fillRect/>
                </a:stretch>
              </p:blipFill>
              <p:spPr>
                <a:xfrm>
                  <a:off x="2460480" y="1993900"/>
                  <a:ext cx="277200" cy="17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90" name="Ink 89">
                <a:extLst>
                  <a:ext uri="{FF2B5EF4-FFF2-40B4-BE49-F238E27FC236}">
                    <a16:creationId xmlns:a16="http://schemas.microsoft.com/office/drawing/2014/main" id="{0B9D881B-8C95-A7A2-6F49-FD313FE54F54}"/>
                  </a:ext>
                </a:extLst>
              </p14:cNvPr>
              <p14:cNvContentPartPr/>
              <p14:nvPr/>
            </p14:nvContentPartPr>
            <p14:xfrm>
              <a:off x="493080" y="1569100"/>
              <a:ext cx="2314440" cy="670680"/>
            </p14:xfrm>
          </p:contentPart>
        </mc:Choice>
        <mc:Fallback>
          <p:pic>
            <p:nvPicPr>
              <p:cNvPr id="90" name="Ink 89">
                <a:extLst>
                  <a:ext uri="{FF2B5EF4-FFF2-40B4-BE49-F238E27FC236}">
                    <a16:creationId xmlns:a16="http://schemas.microsoft.com/office/drawing/2014/main" id="{0B9D881B-8C95-A7A2-6F49-FD313FE54F54}"/>
                  </a:ext>
                </a:extLst>
              </p:cNvPr>
              <p:cNvPicPr/>
              <p:nvPr/>
            </p:nvPicPr>
            <p:blipFill>
              <a:blip r:embed="rId119"/>
              <a:stretch>
                <a:fillRect/>
              </a:stretch>
            </p:blipFill>
            <p:spPr>
              <a:xfrm>
                <a:off x="475080" y="1551460"/>
                <a:ext cx="2350080" cy="706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6" name="Ink 95">
                <a:extLst>
                  <a:ext uri="{FF2B5EF4-FFF2-40B4-BE49-F238E27FC236}">
                    <a16:creationId xmlns:a16="http://schemas.microsoft.com/office/drawing/2014/main" id="{63141586-C359-122C-0BB3-8745EA6DEDD7}"/>
                  </a:ext>
                </a:extLst>
              </p14:cNvPr>
              <p14:cNvContentPartPr/>
              <p14:nvPr/>
            </p14:nvContentPartPr>
            <p14:xfrm>
              <a:off x="3695640" y="4963180"/>
              <a:ext cx="4755600" cy="119520"/>
            </p14:xfrm>
          </p:contentPart>
        </mc:Choice>
        <mc:Fallback>
          <p:pic>
            <p:nvPicPr>
              <p:cNvPr id="96" name="Ink 95">
                <a:extLst>
                  <a:ext uri="{FF2B5EF4-FFF2-40B4-BE49-F238E27FC236}">
                    <a16:creationId xmlns:a16="http://schemas.microsoft.com/office/drawing/2014/main" id="{63141586-C359-122C-0BB3-8745EA6DEDD7}"/>
                  </a:ext>
                </a:extLst>
              </p:cNvPr>
              <p:cNvPicPr/>
              <p:nvPr/>
            </p:nvPicPr>
            <p:blipFill>
              <a:blip r:embed="rId121"/>
              <a:stretch>
                <a:fillRect/>
              </a:stretch>
            </p:blipFill>
            <p:spPr>
              <a:xfrm>
                <a:off x="3678000" y="4945540"/>
                <a:ext cx="4791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7" name="Ink 96">
                <a:extLst>
                  <a:ext uri="{FF2B5EF4-FFF2-40B4-BE49-F238E27FC236}">
                    <a16:creationId xmlns:a16="http://schemas.microsoft.com/office/drawing/2014/main" id="{BD2A8B5C-CE1B-FF40-3048-FC90FE378301}"/>
                  </a:ext>
                </a:extLst>
              </p14:cNvPr>
              <p14:cNvContentPartPr/>
              <p14:nvPr/>
            </p14:nvContentPartPr>
            <p14:xfrm>
              <a:off x="713040" y="5045620"/>
              <a:ext cx="2779920" cy="110160"/>
            </p14:xfrm>
          </p:contentPart>
        </mc:Choice>
        <mc:Fallback>
          <p:pic>
            <p:nvPicPr>
              <p:cNvPr id="97" name="Ink 96">
                <a:extLst>
                  <a:ext uri="{FF2B5EF4-FFF2-40B4-BE49-F238E27FC236}">
                    <a16:creationId xmlns:a16="http://schemas.microsoft.com/office/drawing/2014/main" id="{BD2A8B5C-CE1B-FF40-3048-FC90FE378301}"/>
                  </a:ext>
                </a:extLst>
              </p:cNvPr>
              <p:cNvPicPr/>
              <p:nvPr/>
            </p:nvPicPr>
            <p:blipFill>
              <a:blip r:embed="rId123"/>
              <a:stretch>
                <a:fillRect/>
              </a:stretch>
            </p:blipFill>
            <p:spPr>
              <a:xfrm>
                <a:off x="695400" y="5027620"/>
                <a:ext cx="28155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8" name="Ink 97">
                <a:extLst>
                  <a:ext uri="{FF2B5EF4-FFF2-40B4-BE49-F238E27FC236}">
                    <a16:creationId xmlns:a16="http://schemas.microsoft.com/office/drawing/2014/main" id="{03058306-0B80-581A-A582-B1F201FC7434}"/>
                  </a:ext>
                </a:extLst>
              </p14:cNvPr>
              <p14:cNvContentPartPr/>
              <p14:nvPr/>
            </p14:nvContentPartPr>
            <p14:xfrm>
              <a:off x="8437920" y="5472220"/>
              <a:ext cx="841320" cy="67680"/>
            </p14:xfrm>
          </p:contentPart>
        </mc:Choice>
        <mc:Fallback>
          <p:pic>
            <p:nvPicPr>
              <p:cNvPr id="98" name="Ink 97">
                <a:extLst>
                  <a:ext uri="{FF2B5EF4-FFF2-40B4-BE49-F238E27FC236}">
                    <a16:creationId xmlns:a16="http://schemas.microsoft.com/office/drawing/2014/main" id="{03058306-0B80-581A-A582-B1F201FC7434}"/>
                  </a:ext>
                </a:extLst>
              </p:cNvPr>
              <p:cNvPicPr/>
              <p:nvPr/>
            </p:nvPicPr>
            <p:blipFill>
              <a:blip r:embed="rId125"/>
              <a:stretch>
                <a:fillRect/>
              </a:stretch>
            </p:blipFill>
            <p:spPr>
              <a:xfrm>
                <a:off x="8419920" y="5454220"/>
                <a:ext cx="876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1" name="Ink 110">
                <a:extLst>
                  <a:ext uri="{FF2B5EF4-FFF2-40B4-BE49-F238E27FC236}">
                    <a16:creationId xmlns:a16="http://schemas.microsoft.com/office/drawing/2014/main" id="{BCCAAE40-F867-04D3-FA8E-80B16F7E5BF5}"/>
                  </a:ext>
                </a:extLst>
              </p14:cNvPr>
              <p14:cNvContentPartPr/>
              <p14:nvPr/>
            </p14:nvContentPartPr>
            <p14:xfrm>
              <a:off x="7945800" y="6071260"/>
              <a:ext cx="1318320" cy="53280"/>
            </p14:xfrm>
          </p:contentPart>
        </mc:Choice>
        <mc:Fallback>
          <p:pic>
            <p:nvPicPr>
              <p:cNvPr id="111" name="Ink 110">
                <a:extLst>
                  <a:ext uri="{FF2B5EF4-FFF2-40B4-BE49-F238E27FC236}">
                    <a16:creationId xmlns:a16="http://schemas.microsoft.com/office/drawing/2014/main" id="{BCCAAE40-F867-04D3-FA8E-80B16F7E5BF5}"/>
                  </a:ext>
                </a:extLst>
              </p:cNvPr>
              <p:cNvPicPr/>
              <p:nvPr/>
            </p:nvPicPr>
            <p:blipFill>
              <a:blip r:embed="rId127"/>
              <a:stretch>
                <a:fillRect/>
              </a:stretch>
            </p:blipFill>
            <p:spPr>
              <a:xfrm>
                <a:off x="7927800" y="6053260"/>
                <a:ext cx="1353960" cy="88920"/>
              </a:xfrm>
              <a:prstGeom prst="rect">
                <a:avLst/>
              </a:prstGeom>
            </p:spPr>
          </p:pic>
        </mc:Fallback>
      </mc:AlternateContent>
      <p:grpSp>
        <p:nvGrpSpPr>
          <p:cNvPr id="114" name="Group 113">
            <a:extLst>
              <a:ext uri="{FF2B5EF4-FFF2-40B4-BE49-F238E27FC236}">
                <a16:creationId xmlns:a16="http://schemas.microsoft.com/office/drawing/2014/main" id="{B0789DBB-5308-6BC7-96DA-83D5802884D8}"/>
              </a:ext>
            </a:extLst>
          </p:cNvPr>
          <p:cNvGrpSpPr/>
          <p:nvPr/>
        </p:nvGrpSpPr>
        <p:grpSpPr>
          <a:xfrm>
            <a:off x="273840" y="5525140"/>
            <a:ext cx="7735680" cy="217080"/>
            <a:chOff x="273840" y="5525140"/>
            <a:chExt cx="7735680" cy="217080"/>
          </a:xfrm>
        </p:grpSpPr>
        <mc:AlternateContent xmlns:mc="http://schemas.openxmlformats.org/markup-compatibility/2006">
          <mc:Choice xmlns:p14="http://schemas.microsoft.com/office/powerpoint/2010/main" Requires="p14">
            <p:contentPart p14:bwMode="auto" r:id="rId128">
              <p14:nvContentPartPr>
                <p14:cNvPr id="99" name="Ink 98">
                  <a:extLst>
                    <a:ext uri="{FF2B5EF4-FFF2-40B4-BE49-F238E27FC236}">
                      <a16:creationId xmlns:a16="http://schemas.microsoft.com/office/drawing/2014/main" id="{B9C30AC9-B75B-4FAF-ADAA-F1C0BC41B0E4}"/>
                    </a:ext>
                  </a:extLst>
                </p14:cNvPr>
                <p14:cNvContentPartPr/>
                <p14:nvPr/>
              </p14:nvContentPartPr>
              <p14:xfrm>
                <a:off x="7947240" y="5562580"/>
                <a:ext cx="6480" cy="3600"/>
              </p14:xfrm>
            </p:contentPart>
          </mc:Choice>
          <mc:Fallback>
            <p:pic>
              <p:nvPicPr>
                <p:cNvPr id="99" name="Ink 98">
                  <a:extLst>
                    <a:ext uri="{FF2B5EF4-FFF2-40B4-BE49-F238E27FC236}">
                      <a16:creationId xmlns:a16="http://schemas.microsoft.com/office/drawing/2014/main" id="{B9C30AC9-B75B-4FAF-ADAA-F1C0BC41B0E4}"/>
                    </a:ext>
                  </a:extLst>
                </p:cNvPr>
                <p:cNvPicPr/>
                <p:nvPr/>
              </p:nvPicPr>
              <p:blipFill>
                <a:blip r:embed="rId129"/>
                <a:stretch>
                  <a:fillRect/>
                </a:stretch>
              </p:blipFill>
              <p:spPr>
                <a:xfrm>
                  <a:off x="7929240" y="5544940"/>
                  <a:ext cx="42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0" name="Ink 99">
                  <a:extLst>
                    <a:ext uri="{FF2B5EF4-FFF2-40B4-BE49-F238E27FC236}">
                      <a16:creationId xmlns:a16="http://schemas.microsoft.com/office/drawing/2014/main" id="{46A77E83-E955-0EE8-90DE-2EECA443ED77}"/>
                    </a:ext>
                  </a:extLst>
                </p14:cNvPr>
                <p14:cNvContentPartPr/>
                <p14:nvPr/>
              </p14:nvContentPartPr>
              <p14:xfrm>
                <a:off x="7286640" y="5543860"/>
                <a:ext cx="722880" cy="88200"/>
              </p14:xfrm>
            </p:contentPart>
          </mc:Choice>
          <mc:Fallback>
            <p:pic>
              <p:nvPicPr>
                <p:cNvPr id="100" name="Ink 99">
                  <a:extLst>
                    <a:ext uri="{FF2B5EF4-FFF2-40B4-BE49-F238E27FC236}">
                      <a16:creationId xmlns:a16="http://schemas.microsoft.com/office/drawing/2014/main" id="{46A77E83-E955-0EE8-90DE-2EECA443ED77}"/>
                    </a:ext>
                  </a:extLst>
                </p:cNvPr>
                <p:cNvPicPr/>
                <p:nvPr/>
              </p:nvPicPr>
              <p:blipFill>
                <a:blip r:embed="rId131"/>
                <a:stretch>
                  <a:fillRect/>
                </a:stretch>
              </p:blipFill>
              <p:spPr>
                <a:xfrm>
                  <a:off x="7269000" y="5525860"/>
                  <a:ext cx="758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2" name="Ink 101">
                  <a:extLst>
                    <a:ext uri="{FF2B5EF4-FFF2-40B4-BE49-F238E27FC236}">
                      <a16:creationId xmlns:a16="http://schemas.microsoft.com/office/drawing/2014/main" id="{F36FF171-12A7-E90B-C0A2-748B31B910BD}"/>
                    </a:ext>
                  </a:extLst>
                </p14:cNvPr>
                <p14:cNvContentPartPr/>
                <p14:nvPr/>
              </p14:nvContentPartPr>
              <p14:xfrm>
                <a:off x="6789840" y="5539540"/>
                <a:ext cx="437760" cy="58320"/>
              </p14:xfrm>
            </p:contentPart>
          </mc:Choice>
          <mc:Fallback>
            <p:pic>
              <p:nvPicPr>
                <p:cNvPr id="102" name="Ink 101">
                  <a:extLst>
                    <a:ext uri="{FF2B5EF4-FFF2-40B4-BE49-F238E27FC236}">
                      <a16:creationId xmlns:a16="http://schemas.microsoft.com/office/drawing/2014/main" id="{F36FF171-12A7-E90B-C0A2-748B31B910BD}"/>
                    </a:ext>
                  </a:extLst>
                </p:cNvPr>
                <p:cNvPicPr/>
                <p:nvPr/>
              </p:nvPicPr>
              <p:blipFill>
                <a:blip r:embed="rId133"/>
                <a:stretch>
                  <a:fillRect/>
                </a:stretch>
              </p:blipFill>
              <p:spPr>
                <a:xfrm>
                  <a:off x="6772200" y="5521900"/>
                  <a:ext cx="473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3" name="Ink 102">
                  <a:extLst>
                    <a:ext uri="{FF2B5EF4-FFF2-40B4-BE49-F238E27FC236}">
                      <a16:creationId xmlns:a16="http://schemas.microsoft.com/office/drawing/2014/main" id="{3DABBF56-4F53-47AB-7968-A6B7971109DF}"/>
                    </a:ext>
                  </a:extLst>
                </p14:cNvPr>
                <p14:cNvContentPartPr/>
                <p14:nvPr/>
              </p14:nvContentPartPr>
              <p14:xfrm>
                <a:off x="5319600" y="5556460"/>
                <a:ext cx="1056600" cy="72720"/>
              </p14:xfrm>
            </p:contentPart>
          </mc:Choice>
          <mc:Fallback>
            <p:pic>
              <p:nvPicPr>
                <p:cNvPr id="103" name="Ink 102">
                  <a:extLst>
                    <a:ext uri="{FF2B5EF4-FFF2-40B4-BE49-F238E27FC236}">
                      <a16:creationId xmlns:a16="http://schemas.microsoft.com/office/drawing/2014/main" id="{3DABBF56-4F53-47AB-7968-A6B7971109DF}"/>
                    </a:ext>
                  </a:extLst>
                </p:cNvPr>
                <p:cNvPicPr/>
                <p:nvPr/>
              </p:nvPicPr>
              <p:blipFill>
                <a:blip r:embed="rId135"/>
                <a:stretch>
                  <a:fillRect/>
                </a:stretch>
              </p:blipFill>
              <p:spPr>
                <a:xfrm>
                  <a:off x="5301960" y="5538460"/>
                  <a:ext cx="1092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5" name="Ink 104">
                  <a:extLst>
                    <a:ext uri="{FF2B5EF4-FFF2-40B4-BE49-F238E27FC236}">
                      <a16:creationId xmlns:a16="http://schemas.microsoft.com/office/drawing/2014/main" id="{38CDE01C-487E-A5B8-4BF9-42F1414520AC}"/>
                    </a:ext>
                  </a:extLst>
                </p14:cNvPr>
                <p14:cNvContentPartPr/>
                <p14:nvPr/>
              </p14:nvContentPartPr>
              <p14:xfrm>
                <a:off x="4428240" y="5544940"/>
                <a:ext cx="417600" cy="63000"/>
              </p14:xfrm>
            </p:contentPart>
          </mc:Choice>
          <mc:Fallback>
            <p:pic>
              <p:nvPicPr>
                <p:cNvPr id="105" name="Ink 104">
                  <a:extLst>
                    <a:ext uri="{FF2B5EF4-FFF2-40B4-BE49-F238E27FC236}">
                      <a16:creationId xmlns:a16="http://schemas.microsoft.com/office/drawing/2014/main" id="{38CDE01C-487E-A5B8-4BF9-42F1414520AC}"/>
                    </a:ext>
                  </a:extLst>
                </p:cNvPr>
                <p:cNvPicPr/>
                <p:nvPr/>
              </p:nvPicPr>
              <p:blipFill>
                <a:blip r:embed="rId137"/>
                <a:stretch>
                  <a:fillRect/>
                </a:stretch>
              </p:blipFill>
              <p:spPr>
                <a:xfrm>
                  <a:off x="4410240" y="5526940"/>
                  <a:ext cx="453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6" name="Ink 105">
                  <a:extLst>
                    <a:ext uri="{FF2B5EF4-FFF2-40B4-BE49-F238E27FC236}">
                      <a16:creationId xmlns:a16="http://schemas.microsoft.com/office/drawing/2014/main" id="{D2B80FC6-20AF-ED46-B011-2074F8B9BC79}"/>
                    </a:ext>
                  </a:extLst>
                </p14:cNvPr>
                <p14:cNvContentPartPr/>
                <p14:nvPr/>
              </p14:nvContentPartPr>
              <p14:xfrm>
                <a:off x="3649560" y="5552860"/>
                <a:ext cx="556560" cy="56160"/>
              </p14:xfrm>
            </p:contentPart>
          </mc:Choice>
          <mc:Fallback>
            <p:pic>
              <p:nvPicPr>
                <p:cNvPr id="106" name="Ink 105">
                  <a:extLst>
                    <a:ext uri="{FF2B5EF4-FFF2-40B4-BE49-F238E27FC236}">
                      <a16:creationId xmlns:a16="http://schemas.microsoft.com/office/drawing/2014/main" id="{D2B80FC6-20AF-ED46-B011-2074F8B9BC79}"/>
                    </a:ext>
                  </a:extLst>
                </p:cNvPr>
                <p:cNvPicPr/>
                <p:nvPr/>
              </p:nvPicPr>
              <p:blipFill>
                <a:blip r:embed="rId139"/>
                <a:stretch>
                  <a:fillRect/>
                </a:stretch>
              </p:blipFill>
              <p:spPr>
                <a:xfrm>
                  <a:off x="3631920" y="5535220"/>
                  <a:ext cx="592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7" name="Ink 106">
                  <a:extLst>
                    <a:ext uri="{FF2B5EF4-FFF2-40B4-BE49-F238E27FC236}">
                      <a16:creationId xmlns:a16="http://schemas.microsoft.com/office/drawing/2014/main" id="{AC75E38E-A159-5415-F992-C7541816A782}"/>
                    </a:ext>
                  </a:extLst>
                </p14:cNvPr>
                <p14:cNvContentPartPr/>
                <p14:nvPr/>
              </p14:nvContentPartPr>
              <p14:xfrm>
                <a:off x="2930640" y="5577340"/>
                <a:ext cx="521640" cy="86760"/>
              </p14:xfrm>
            </p:contentPart>
          </mc:Choice>
          <mc:Fallback>
            <p:pic>
              <p:nvPicPr>
                <p:cNvPr id="107" name="Ink 106">
                  <a:extLst>
                    <a:ext uri="{FF2B5EF4-FFF2-40B4-BE49-F238E27FC236}">
                      <a16:creationId xmlns:a16="http://schemas.microsoft.com/office/drawing/2014/main" id="{AC75E38E-A159-5415-F992-C7541816A782}"/>
                    </a:ext>
                  </a:extLst>
                </p:cNvPr>
                <p:cNvPicPr/>
                <p:nvPr/>
              </p:nvPicPr>
              <p:blipFill>
                <a:blip r:embed="rId141"/>
                <a:stretch>
                  <a:fillRect/>
                </a:stretch>
              </p:blipFill>
              <p:spPr>
                <a:xfrm>
                  <a:off x="2912640" y="5559340"/>
                  <a:ext cx="557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8" name="Ink 107">
                  <a:extLst>
                    <a:ext uri="{FF2B5EF4-FFF2-40B4-BE49-F238E27FC236}">
                      <a16:creationId xmlns:a16="http://schemas.microsoft.com/office/drawing/2014/main" id="{7CD02D73-3743-CF98-0283-CE75E7C00A91}"/>
                    </a:ext>
                  </a:extLst>
                </p14:cNvPr>
                <p14:cNvContentPartPr/>
                <p14:nvPr/>
              </p14:nvContentPartPr>
              <p14:xfrm>
                <a:off x="1433400" y="5536660"/>
                <a:ext cx="1319760" cy="126720"/>
              </p14:xfrm>
            </p:contentPart>
          </mc:Choice>
          <mc:Fallback>
            <p:pic>
              <p:nvPicPr>
                <p:cNvPr id="108" name="Ink 107">
                  <a:extLst>
                    <a:ext uri="{FF2B5EF4-FFF2-40B4-BE49-F238E27FC236}">
                      <a16:creationId xmlns:a16="http://schemas.microsoft.com/office/drawing/2014/main" id="{7CD02D73-3743-CF98-0283-CE75E7C00A91}"/>
                    </a:ext>
                  </a:extLst>
                </p:cNvPr>
                <p:cNvPicPr/>
                <p:nvPr/>
              </p:nvPicPr>
              <p:blipFill>
                <a:blip r:embed="rId143"/>
                <a:stretch>
                  <a:fillRect/>
                </a:stretch>
              </p:blipFill>
              <p:spPr>
                <a:xfrm>
                  <a:off x="1415760" y="5518660"/>
                  <a:ext cx="1355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9" name="Ink 108">
                  <a:extLst>
                    <a:ext uri="{FF2B5EF4-FFF2-40B4-BE49-F238E27FC236}">
                      <a16:creationId xmlns:a16="http://schemas.microsoft.com/office/drawing/2014/main" id="{E81216B2-3F48-CC49-B5DE-4BBBD203DA6F}"/>
                    </a:ext>
                  </a:extLst>
                </p14:cNvPr>
                <p14:cNvContentPartPr/>
                <p14:nvPr/>
              </p14:nvContentPartPr>
              <p14:xfrm>
                <a:off x="273840" y="5525140"/>
                <a:ext cx="724680" cy="101520"/>
              </p14:xfrm>
            </p:contentPart>
          </mc:Choice>
          <mc:Fallback>
            <p:pic>
              <p:nvPicPr>
                <p:cNvPr id="109" name="Ink 108">
                  <a:extLst>
                    <a:ext uri="{FF2B5EF4-FFF2-40B4-BE49-F238E27FC236}">
                      <a16:creationId xmlns:a16="http://schemas.microsoft.com/office/drawing/2014/main" id="{E81216B2-3F48-CC49-B5DE-4BBBD203DA6F}"/>
                    </a:ext>
                  </a:extLst>
                </p:cNvPr>
                <p:cNvPicPr/>
                <p:nvPr/>
              </p:nvPicPr>
              <p:blipFill>
                <a:blip r:embed="rId145"/>
                <a:stretch>
                  <a:fillRect/>
                </a:stretch>
              </p:blipFill>
              <p:spPr>
                <a:xfrm>
                  <a:off x="255840" y="5507140"/>
                  <a:ext cx="760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2" name="Ink 111">
                  <a:extLst>
                    <a:ext uri="{FF2B5EF4-FFF2-40B4-BE49-F238E27FC236}">
                      <a16:creationId xmlns:a16="http://schemas.microsoft.com/office/drawing/2014/main" id="{E1DDFB62-582A-93D0-51F3-E1B825A0AF4F}"/>
                    </a:ext>
                  </a:extLst>
                </p14:cNvPr>
                <p14:cNvContentPartPr/>
                <p14:nvPr/>
              </p14:nvContentPartPr>
              <p14:xfrm>
                <a:off x="6326160" y="5702260"/>
                <a:ext cx="51480" cy="39960"/>
              </p14:xfrm>
            </p:contentPart>
          </mc:Choice>
          <mc:Fallback>
            <p:pic>
              <p:nvPicPr>
                <p:cNvPr id="112" name="Ink 111">
                  <a:extLst>
                    <a:ext uri="{FF2B5EF4-FFF2-40B4-BE49-F238E27FC236}">
                      <a16:creationId xmlns:a16="http://schemas.microsoft.com/office/drawing/2014/main" id="{E1DDFB62-582A-93D0-51F3-E1B825A0AF4F}"/>
                    </a:ext>
                  </a:extLst>
                </p:cNvPr>
                <p:cNvPicPr/>
                <p:nvPr/>
              </p:nvPicPr>
              <p:blipFill>
                <a:blip r:embed="rId147"/>
                <a:stretch>
                  <a:fillRect/>
                </a:stretch>
              </p:blipFill>
              <p:spPr>
                <a:xfrm>
                  <a:off x="6308520" y="5684260"/>
                  <a:ext cx="87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3" name="Ink 112">
                  <a:extLst>
                    <a:ext uri="{FF2B5EF4-FFF2-40B4-BE49-F238E27FC236}">
                      <a16:creationId xmlns:a16="http://schemas.microsoft.com/office/drawing/2014/main" id="{62D5D5ED-F3E1-E1C5-1ED9-688672810896}"/>
                    </a:ext>
                  </a:extLst>
                </p14:cNvPr>
                <p14:cNvContentPartPr/>
                <p14:nvPr/>
              </p14:nvContentPartPr>
              <p14:xfrm>
                <a:off x="4411680" y="5597140"/>
                <a:ext cx="2786040" cy="133200"/>
              </p14:xfrm>
            </p:contentPart>
          </mc:Choice>
          <mc:Fallback>
            <p:pic>
              <p:nvPicPr>
                <p:cNvPr id="113" name="Ink 112">
                  <a:extLst>
                    <a:ext uri="{FF2B5EF4-FFF2-40B4-BE49-F238E27FC236}">
                      <a16:creationId xmlns:a16="http://schemas.microsoft.com/office/drawing/2014/main" id="{62D5D5ED-F3E1-E1C5-1ED9-688672810896}"/>
                    </a:ext>
                  </a:extLst>
                </p:cNvPr>
                <p:cNvPicPr/>
                <p:nvPr/>
              </p:nvPicPr>
              <p:blipFill>
                <a:blip r:embed="rId149"/>
                <a:stretch>
                  <a:fillRect/>
                </a:stretch>
              </p:blipFill>
              <p:spPr>
                <a:xfrm>
                  <a:off x="4394040" y="5579500"/>
                  <a:ext cx="2821680" cy="168840"/>
                </a:xfrm>
                <a:prstGeom prst="rect">
                  <a:avLst/>
                </a:prstGeom>
              </p:spPr>
            </p:pic>
          </mc:Fallback>
        </mc:AlternateContent>
      </p:grpSp>
      <p:grpSp>
        <p:nvGrpSpPr>
          <p:cNvPr id="116" name="Group 115">
            <a:extLst>
              <a:ext uri="{FF2B5EF4-FFF2-40B4-BE49-F238E27FC236}">
                <a16:creationId xmlns:a16="http://schemas.microsoft.com/office/drawing/2014/main" id="{75C83E7F-ED40-198E-6C0A-C830F017DF05}"/>
              </a:ext>
            </a:extLst>
          </p:cNvPr>
          <p:cNvGrpSpPr/>
          <p:nvPr/>
        </p:nvGrpSpPr>
        <p:grpSpPr>
          <a:xfrm>
            <a:off x="6543600" y="753700"/>
            <a:ext cx="2966400" cy="4347360"/>
            <a:chOff x="6543600" y="753700"/>
            <a:chExt cx="2966400" cy="4347360"/>
          </a:xfrm>
        </p:grpSpPr>
        <mc:AlternateContent xmlns:mc="http://schemas.openxmlformats.org/markup-compatibility/2006">
          <mc:Choice xmlns:p14="http://schemas.microsoft.com/office/powerpoint/2010/main" Requires="p14">
            <p:contentPart p14:bwMode="auto" r:id="rId150">
              <p14:nvContentPartPr>
                <p14:cNvPr id="91" name="Ink 90">
                  <a:extLst>
                    <a:ext uri="{FF2B5EF4-FFF2-40B4-BE49-F238E27FC236}">
                      <a16:creationId xmlns:a16="http://schemas.microsoft.com/office/drawing/2014/main" id="{62576951-A028-607C-0A5E-30A4A8A2F05E}"/>
                    </a:ext>
                  </a:extLst>
                </p14:cNvPr>
                <p14:cNvContentPartPr/>
                <p14:nvPr/>
              </p14:nvContentPartPr>
              <p14:xfrm>
                <a:off x="9503520" y="2584660"/>
                <a:ext cx="6480" cy="23040"/>
              </p14:xfrm>
            </p:contentPart>
          </mc:Choice>
          <mc:Fallback>
            <p:pic>
              <p:nvPicPr>
                <p:cNvPr id="91" name="Ink 90">
                  <a:extLst>
                    <a:ext uri="{FF2B5EF4-FFF2-40B4-BE49-F238E27FC236}">
                      <a16:creationId xmlns:a16="http://schemas.microsoft.com/office/drawing/2014/main" id="{62576951-A028-607C-0A5E-30A4A8A2F05E}"/>
                    </a:ext>
                  </a:extLst>
                </p:cNvPr>
                <p:cNvPicPr/>
                <p:nvPr/>
              </p:nvPicPr>
              <p:blipFill>
                <a:blip r:embed="rId151"/>
                <a:stretch>
                  <a:fillRect/>
                </a:stretch>
              </p:blipFill>
              <p:spPr>
                <a:xfrm>
                  <a:off x="9485520" y="2566660"/>
                  <a:ext cx="42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Ink 91">
                  <a:extLst>
                    <a:ext uri="{FF2B5EF4-FFF2-40B4-BE49-F238E27FC236}">
                      <a16:creationId xmlns:a16="http://schemas.microsoft.com/office/drawing/2014/main" id="{41FC6AC5-0810-B994-D4A4-05AD4B17CC0A}"/>
                    </a:ext>
                  </a:extLst>
                </p14:cNvPr>
                <p14:cNvContentPartPr/>
                <p14:nvPr/>
              </p14:nvContentPartPr>
              <p14:xfrm>
                <a:off x="7501560" y="2169940"/>
                <a:ext cx="1888200" cy="511200"/>
              </p14:xfrm>
            </p:contentPart>
          </mc:Choice>
          <mc:Fallback>
            <p:pic>
              <p:nvPicPr>
                <p:cNvPr id="92" name="Ink 91">
                  <a:extLst>
                    <a:ext uri="{FF2B5EF4-FFF2-40B4-BE49-F238E27FC236}">
                      <a16:creationId xmlns:a16="http://schemas.microsoft.com/office/drawing/2014/main" id="{41FC6AC5-0810-B994-D4A4-05AD4B17CC0A}"/>
                    </a:ext>
                  </a:extLst>
                </p:cNvPr>
                <p:cNvPicPr/>
                <p:nvPr/>
              </p:nvPicPr>
              <p:blipFill>
                <a:blip r:embed="rId153"/>
                <a:stretch>
                  <a:fillRect/>
                </a:stretch>
              </p:blipFill>
              <p:spPr>
                <a:xfrm>
                  <a:off x="7483560" y="2152300"/>
                  <a:ext cx="192384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4" name="Ink 93">
                  <a:extLst>
                    <a:ext uri="{FF2B5EF4-FFF2-40B4-BE49-F238E27FC236}">
                      <a16:creationId xmlns:a16="http://schemas.microsoft.com/office/drawing/2014/main" id="{5CAD940A-77FF-A287-9DE5-59E2D32CE49B}"/>
                    </a:ext>
                  </a:extLst>
                </p14:cNvPr>
                <p14:cNvContentPartPr/>
                <p14:nvPr/>
              </p14:nvContentPartPr>
              <p14:xfrm>
                <a:off x="6543600" y="4534420"/>
                <a:ext cx="831960" cy="50760"/>
              </p14:xfrm>
            </p:contentPart>
          </mc:Choice>
          <mc:Fallback>
            <p:pic>
              <p:nvPicPr>
                <p:cNvPr id="94" name="Ink 93">
                  <a:extLst>
                    <a:ext uri="{FF2B5EF4-FFF2-40B4-BE49-F238E27FC236}">
                      <a16:creationId xmlns:a16="http://schemas.microsoft.com/office/drawing/2014/main" id="{5CAD940A-77FF-A287-9DE5-59E2D32CE49B}"/>
                    </a:ext>
                  </a:extLst>
                </p:cNvPr>
                <p:cNvPicPr/>
                <p:nvPr/>
              </p:nvPicPr>
              <p:blipFill>
                <a:blip r:embed="rId155"/>
                <a:stretch>
                  <a:fillRect/>
                </a:stretch>
              </p:blipFill>
              <p:spPr>
                <a:xfrm>
                  <a:off x="6525960" y="4516420"/>
                  <a:ext cx="867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5" name="Ink 94">
                  <a:extLst>
                    <a:ext uri="{FF2B5EF4-FFF2-40B4-BE49-F238E27FC236}">
                      <a16:creationId xmlns:a16="http://schemas.microsoft.com/office/drawing/2014/main" id="{635AC3F9-2882-5DAE-E971-270B391C3EEA}"/>
                    </a:ext>
                  </a:extLst>
                </p14:cNvPr>
                <p14:cNvContentPartPr/>
                <p14:nvPr/>
              </p14:nvContentPartPr>
              <p14:xfrm>
                <a:off x="8880360" y="4997380"/>
                <a:ext cx="332640" cy="51840"/>
              </p14:xfrm>
            </p:contentPart>
          </mc:Choice>
          <mc:Fallback>
            <p:pic>
              <p:nvPicPr>
                <p:cNvPr id="95" name="Ink 94">
                  <a:extLst>
                    <a:ext uri="{FF2B5EF4-FFF2-40B4-BE49-F238E27FC236}">
                      <a16:creationId xmlns:a16="http://schemas.microsoft.com/office/drawing/2014/main" id="{635AC3F9-2882-5DAE-E971-270B391C3EEA}"/>
                    </a:ext>
                  </a:extLst>
                </p:cNvPr>
                <p:cNvPicPr/>
                <p:nvPr/>
              </p:nvPicPr>
              <p:blipFill>
                <a:blip r:embed="rId157"/>
                <a:stretch>
                  <a:fillRect/>
                </a:stretch>
              </p:blipFill>
              <p:spPr>
                <a:xfrm>
                  <a:off x="8862720" y="4979380"/>
                  <a:ext cx="368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5" name="Ink 114">
                  <a:extLst>
                    <a:ext uri="{FF2B5EF4-FFF2-40B4-BE49-F238E27FC236}">
                      <a16:creationId xmlns:a16="http://schemas.microsoft.com/office/drawing/2014/main" id="{5BD95BEE-EAEF-6E9D-7195-DC8EFB77BD3D}"/>
                    </a:ext>
                  </a:extLst>
                </p14:cNvPr>
                <p14:cNvContentPartPr/>
                <p14:nvPr/>
              </p14:nvContentPartPr>
              <p14:xfrm>
                <a:off x="9144240" y="753700"/>
                <a:ext cx="275400" cy="4347360"/>
              </p14:xfrm>
            </p:contentPart>
          </mc:Choice>
          <mc:Fallback>
            <p:pic>
              <p:nvPicPr>
                <p:cNvPr id="115" name="Ink 114">
                  <a:extLst>
                    <a:ext uri="{FF2B5EF4-FFF2-40B4-BE49-F238E27FC236}">
                      <a16:creationId xmlns:a16="http://schemas.microsoft.com/office/drawing/2014/main" id="{5BD95BEE-EAEF-6E9D-7195-DC8EFB77BD3D}"/>
                    </a:ext>
                  </a:extLst>
                </p:cNvPr>
                <p:cNvPicPr/>
                <p:nvPr/>
              </p:nvPicPr>
              <p:blipFill>
                <a:blip r:embed="rId159"/>
                <a:stretch>
                  <a:fillRect/>
                </a:stretch>
              </p:blipFill>
              <p:spPr>
                <a:xfrm>
                  <a:off x="9126600" y="736060"/>
                  <a:ext cx="311040" cy="4383000"/>
                </a:xfrm>
                <a:prstGeom prst="rect">
                  <a:avLst/>
                </a:prstGeom>
              </p:spPr>
            </p:pic>
          </mc:Fallback>
        </mc:AlternateContent>
      </p:grpSp>
    </p:spTree>
    <p:extLst>
      <p:ext uri="{BB962C8B-B14F-4D97-AF65-F5344CB8AC3E}">
        <p14:creationId xmlns:p14="http://schemas.microsoft.com/office/powerpoint/2010/main" val="102165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6170920"/>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מ</a:t>
            </a:r>
            <a:endParaRPr lang="he-IL" sz="4400" b="1" dirty="0">
              <a:solidFill>
                <a:srgbClr val="FFFF00"/>
              </a:solidFill>
              <a:cs typeface="+mj-cs"/>
            </a:endParaRPr>
          </a:p>
          <a:p>
            <a:pPr algn="r"/>
            <a:r>
              <a:rPr lang="he-IL" sz="3900">
                <a:solidFill>
                  <a:srgbClr val="FFFF00"/>
                </a:solidFill>
                <a:cs typeface="+mj-cs"/>
              </a:rPr>
              <a:t>﻿ז   יָבֵשׁ חָצִיר נָבֵל צִיץ כִּי רוּחַ יְהֹוָה נָשְׁבָה בּוֹ אָכֵן חָצִיר הָעָם: </a:t>
            </a:r>
            <a:r>
              <a:rPr lang="he-IL" sz="3900">
                <a:solidFill>
                  <a:srgbClr val="FFC000"/>
                </a:solidFill>
                <a:cs typeface="+mj-cs"/>
              </a:rPr>
              <a:t>ח   יָבֵשׁ חָצִיר נָבֵל צִיץ וּדְבַר-אֱלֹהֵינוּ יָקוּם לְעוֹלָם:       ט   עַל הַר-גָּבֹהַ עֲלִי-לָךְ מְבַשֶּׂרֶת צִיּוֹן הָרִימִי בַכֹּחַ קוֹלֵךְ מְבַשֶּׂרֶת יְרוּשָׁלָם הָרִימִי אַל-תִּירָאִי אִמְרִי לְעָרֵי יְהוּדָה הִנֵּה אֱלֹהֵיכֶם: </a:t>
            </a:r>
            <a:r>
              <a:rPr lang="he-IL" sz="3900">
                <a:solidFill>
                  <a:srgbClr val="92D050"/>
                </a:solidFill>
                <a:cs typeface="+mj-cs"/>
              </a:rPr>
              <a:t>י   הִנֵּה אֲדֹנָי יְהֶוִֹה בְּחָזָק יָבוֹא וּזְרֹעוֹ מֹשְׁלָה לוֹ הִנֵּה שְֹכָרוֹ אִתּוֹ וּפְעֻלָּתוֹ לְפָנָיו: יא   כְּרֹעֶה עֶדְרוֹ יִרְעֶה בִּזְרֹעוֹ יְקַבֵּץ טְלָאִים וּבְחֵיקוֹ יִשָּׂא עָלוֹת יְנַהֵל:</a:t>
            </a:r>
            <a:r>
              <a:rPr lang="he-IL" sz="3900">
                <a:solidFill>
                  <a:schemeClr val="bg1"/>
                </a:solidFill>
                <a:cs typeface="+mj-cs"/>
              </a:rPr>
              <a:t>       </a:t>
            </a:r>
            <a:r>
              <a:rPr lang="he-IL" sz="3900">
                <a:solidFill>
                  <a:srgbClr val="00B0F0"/>
                </a:solidFill>
                <a:cs typeface="+mj-cs"/>
              </a:rPr>
              <a:t>יב   מִי-מָדַד בְּשָׁעֳלוֹ מַיִם וְשָׁמַיִם בַּזֶּרֶת תִּכֵּן וְכָל בַּשָּׁלִשׁ עֲפַר הָאָרֶץ וְשָׁקַל בַּפֶּלֶס הָרִים וּגְבָעוֹת בְּמֹאזְנָיִם: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3" name="Ink 22">
                <a:extLst>
                  <a:ext uri="{FF2B5EF4-FFF2-40B4-BE49-F238E27FC236}">
                    <a16:creationId xmlns:a16="http://schemas.microsoft.com/office/drawing/2014/main" id="{B982B093-6F5A-DE14-5B6F-DBF0231C9F05}"/>
                  </a:ext>
                </a:extLst>
              </p14:cNvPr>
              <p14:cNvContentPartPr/>
              <p14:nvPr/>
            </p14:nvContentPartPr>
            <p14:xfrm>
              <a:off x="8528640" y="1987420"/>
              <a:ext cx="656640" cy="86760"/>
            </p14:xfrm>
          </p:contentPart>
        </mc:Choice>
        <mc:Fallback>
          <p:pic>
            <p:nvPicPr>
              <p:cNvPr id="23" name="Ink 22">
                <a:extLst>
                  <a:ext uri="{FF2B5EF4-FFF2-40B4-BE49-F238E27FC236}">
                    <a16:creationId xmlns:a16="http://schemas.microsoft.com/office/drawing/2014/main" id="{B982B093-6F5A-DE14-5B6F-DBF0231C9F05}"/>
                  </a:ext>
                </a:extLst>
              </p:cNvPr>
              <p:cNvPicPr/>
              <p:nvPr/>
            </p:nvPicPr>
            <p:blipFill>
              <a:blip r:embed="rId5"/>
              <a:stretch>
                <a:fillRect/>
              </a:stretch>
            </p:blipFill>
            <p:spPr>
              <a:xfrm>
                <a:off x="8511000" y="1969420"/>
                <a:ext cx="692280" cy="122400"/>
              </a:xfrm>
              <a:prstGeom prst="rect">
                <a:avLst/>
              </a:prstGeom>
            </p:spPr>
          </p:pic>
        </mc:Fallback>
      </mc:AlternateContent>
      <p:grpSp>
        <p:nvGrpSpPr>
          <p:cNvPr id="25" name="Group 24">
            <a:extLst>
              <a:ext uri="{FF2B5EF4-FFF2-40B4-BE49-F238E27FC236}">
                <a16:creationId xmlns:a16="http://schemas.microsoft.com/office/drawing/2014/main" id="{C6625157-E714-344B-5B13-B7C502E6D4FB}"/>
              </a:ext>
            </a:extLst>
          </p:cNvPr>
          <p:cNvGrpSpPr/>
          <p:nvPr/>
        </p:nvGrpSpPr>
        <p:grpSpPr>
          <a:xfrm>
            <a:off x="552120" y="693580"/>
            <a:ext cx="8677800" cy="768600"/>
            <a:chOff x="552120" y="693580"/>
            <a:chExt cx="8677800" cy="76860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7D6A9327-2B39-E646-4DD9-2A4D2ECD1EB6}"/>
                    </a:ext>
                  </a:extLst>
                </p14:cNvPr>
                <p14:cNvContentPartPr/>
                <p14:nvPr/>
              </p14:nvContentPartPr>
              <p14:xfrm>
                <a:off x="5646120" y="693580"/>
                <a:ext cx="3572640" cy="85680"/>
              </p14:xfrm>
            </p:contentPart>
          </mc:Choice>
          <mc:Fallback>
            <p:pic>
              <p:nvPicPr>
                <p:cNvPr id="2" name="Ink 1">
                  <a:extLst>
                    <a:ext uri="{FF2B5EF4-FFF2-40B4-BE49-F238E27FC236}">
                      <a16:creationId xmlns:a16="http://schemas.microsoft.com/office/drawing/2014/main" id="{7D6A9327-2B39-E646-4DD9-2A4D2ECD1EB6}"/>
                    </a:ext>
                  </a:extLst>
                </p:cNvPr>
                <p:cNvPicPr/>
                <p:nvPr/>
              </p:nvPicPr>
              <p:blipFill>
                <a:blip r:embed="rId7"/>
                <a:stretch>
                  <a:fillRect/>
                </a:stretch>
              </p:blipFill>
              <p:spPr>
                <a:xfrm>
                  <a:off x="5628480" y="675940"/>
                  <a:ext cx="3608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1B871459-0150-47A2-369C-744FC1D6A28B}"/>
                    </a:ext>
                  </a:extLst>
                </p14:cNvPr>
                <p14:cNvContentPartPr/>
                <p14:nvPr/>
              </p14:nvContentPartPr>
              <p14:xfrm>
                <a:off x="9056040" y="1283980"/>
                <a:ext cx="173880" cy="19080"/>
              </p14:xfrm>
            </p:contentPart>
          </mc:Choice>
          <mc:Fallback>
            <p:pic>
              <p:nvPicPr>
                <p:cNvPr id="4" name="Ink 3">
                  <a:extLst>
                    <a:ext uri="{FF2B5EF4-FFF2-40B4-BE49-F238E27FC236}">
                      <a16:creationId xmlns:a16="http://schemas.microsoft.com/office/drawing/2014/main" id="{1B871459-0150-47A2-369C-744FC1D6A28B}"/>
                    </a:ext>
                  </a:extLst>
                </p:cNvPr>
                <p:cNvPicPr/>
                <p:nvPr/>
              </p:nvPicPr>
              <p:blipFill>
                <a:blip r:embed="rId9"/>
                <a:stretch>
                  <a:fillRect/>
                </a:stretch>
              </p:blipFill>
              <p:spPr>
                <a:xfrm>
                  <a:off x="9038400" y="1265980"/>
                  <a:ext cx="209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23011FA9-7DD8-408D-3000-656E9220EBA6}"/>
                    </a:ext>
                  </a:extLst>
                </p14:cNvPr>
                <p14:cNvContentPartPr/>
                <p14:nvPr/>
              </p14:nvContentPartPr>
              <p14:xfrm>
                <a:off x="8387160" y="1316380"/>
                <a:ext cx="256680" cy="14760"/>
              </p14:xfrm>
            </p:contentPart>
          </mc:Choice>
          <mc:Fallback>
            <p:pic>
              <p:nvPicPr>
                <p:cNvPr id="5" name="Ink 4">
                  <a:extLst>
                    <a:ext uri="{FF2B5EF4-FFF2-40B4-BE49-F238E27FC236}">
                      <a16:creationId xmlns:a16="http://schemas.microsoft.com/office/drawing/2014/main" id="{23011FA9-7DD8-408D-3000-656E9220EBA6}"/>
                    </a:ext>
                  </a:extLst>
                </p:cNvPr>
                <p:cNvPicPr/>
                <p:nvPr/>
              </p:nvPicPr>
              <p:blipFill>
                <a:blip r:embed="rId11"/>
                <a:stretch>
                  <a:fillRect/>
                </a:stretch>
              </p:blipFill>
              <p:spPr>
                <a:xfrm>
                  <a:off x="8369160" y="1298740"/>
                  <a:ext cx="2923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2F827A3F-8D3D-F019-C8DE-3DC514EC6090}"/>
                    </a:ext>
                  </a:extLst>
                </p14:cNvPr>
                <p14:cNvContentPartPr/>
                <p14:nvPr/>
              </p14:nvContentPartPr>
              <p14:xfrm>
                <a:off x="7387440" y="1385860"/>
                <a:ext cx="562680" cy="29520"/>
              </p14:xfrm>
            </p:contentPart>
          </mc:Choice>
          <mc:Fallback>
            <p:pic>
              <p:nvPicPr>
                <p:cNvPr id="7" name="Ink 6">
                  <a:extLst>
                    <a:ext uri="{FF2B5EF4-FFF2-40B4-BE49-F238E27FC236}">
                      <a16:creationId xmlns:a16="http://schemas.microsoft.com/office/drawing/2014/main" id="{2F827A3F-8D3D-F019-C8DE-3DC514EC6090}"/>
                    </a:ext>
                  </a:extLst>
                </p:cNvPr>
                <p:cNvPicPr/>
                <p:nvPr/>
              </p:nvPicPr>
              <p:blipFill>
                <a:blip r:embed="rId13"/>
                <a:stretch>
                  <a:fillRect/>
                </a:stretch>
              </p:blipFill>
              <p:spPr>
                <a:xfrm>
                  <a:off x="7369800" y="1367860"/>
                  <a:ext cx="598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D2EB9B73-DD62-83A9-3979-04D377685D98}"/>
                    </a:ext>
                  </a:extLst>
                </p14:cNvPr>
                <p14:cNvContentPartPr/>
                <p14:nvPr/>
              </p14:nvContentPartPr>
              <p14:xfrm>
                <a:off x="6502920" y="1422940"/>
                <a:ext cx="453240" cy="39240"/>
              </p14:xfrm>
            </p:contentPart>
          </mc:Choice>
          <mc:Fallback>
            <p:pic>
              <p:nvPicPr>
                <p:cNvPr id="9" name="Ink 8">
                  <a:extLst>
                    <a:ext uri="{FF2B5EF4-FFF2-40B4-BE49-F238E27FC236}">
                      <a16:creationId xmlns:a16="http://schemas.microsoft.com/office/drawing/2014/main" id="{D2EB9B73-DD62-83A9-3979-04D377685D98}"/>
                    </a:ext>
                  </a:extLst>
                </p:cNvPr>
                <p:cNvPicPr/>
                <p:nvPr/>
              </p:nvPicPr>
              <p:blipFill>
                <a:blip r:embed="rId15"/>
                <a:stretch>
                  <a:fillRect/>
                </a:stretch>
              </p:blipFill>
              <p:spPr>
                <a:xfrm>
                  <a:off x="6484920" y="1404940"/>
                  <a:ext cx="488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AF1434B-3127-AB33-F335-10030F6C68F6}"/>
                    </a:ext>
                  </a:extLst>
                </p14:cNvPr>
                <p14:cNvContentPartPr/>
                <p14:nvPr/>
              </p14:nvContentPartPr>
              <p14:xfrm>
                <a:off x="5751600" y="1370020"/>
                <a:ext cx="448560" cy="32400"/>
              </p14:xfrm>
            </p:contentPart>
          </mc:Choice>
          <mc:Fallback>
            <p:pic>
              <p:nvPicPr>
                <p:cNvPr id="11" name="Ink 10">
                  <a:extLst>
                    <a:ext uri="{FF2B5EF4-FFF2-40B4-BE49-F238E27FC236}">
                      <a16:creationId xmlns:a16="http://schemas.microsoft.com/office/drawing/2014/main" id="{6AF1434B-3127-AB33-F335-10030F6C68F6}"/>
                    </a:ext>
                  </a:extLst>
                </p:cNvPr>
                <p:cNvPicPr/>
                <p:nvPr/>
              </p:nvPicPr>
              <p:blipFill>
                <a:blip r:embed="rId17"/>
                <a:stretch>
                  <a:fillRect/>
                </a:stretch>
              </p:blipFill>
              <p:spPr>
                <a:xfrm>
                  <a:off x="5733960" y="1352380"/>
                  <a:ext cx="484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492928AC-592E-915B-597C-0009A07708A1}"/>
                    </a:ext>
                  </a:extLst>
                </p14:cNvPr>
                <p14:cNvContentPartPr/>
                <p14:nvPr/>
              </p14:nvContentPartPr>
              <p14:xfrm>
                <a:off x="5368200" y="1352380"/>
                <a:ext cx="225360" cy="8640"/>
              </p14:xfrm>
            </p:contentPart>
          </mc:Choice>
          <mc:Fallback>
            <p:pic>
              <p:nvPicPr>
                <p:cNvPr id="12" name="Ink 11">
                  <a:extLst>
                    <a:ext uri="{FF2B5EF4-FFF2-40B4-BE49-F238E27FC236}">
                      <a16:creationId xmlns:a16="http://schemas.microsoft.com/office/drawing/2014/main" id="{492928AC-592E-915B-597C-0009A07708A1}"/>
                    </a:ext>
                  </a:extLst>
                </p:cNvPr>
                <p:cNvPicPr/>
                <p:nvPr/>
              </p:nvPicPr>
              <p:blipFill>
                <a:blip r:embed="rId19"/>
                <a:stretch>
                  <a:fillRect/>
                </a:stretch>
              </p:blipFill>
              <p:spPr>
                <a:xfrm>
                  <a:off x="5350560" y="1334380"/>
                  <a:ext cx="261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B2958B0-5CA3-6219-FCA5-561B1EF8A240}"/>
                    </a:ext>
                  </a:extLst>
                </p14:cNvPr>
                <p14:cNvContentPartPr/>
                <p14:nvPr/>
              </p14:nvContentPartPr>
              <p14:xfrm>
                <a:off x="4489080" y="1337260"/>
                <a:ext cx="503280" cy="64440"/>
              </p14:xfrm>
            </p:contentPart>
          </mc:Choice>
          <mc:Fallback>
            <p:pic>
              <p:nvPicPr>
                <p:cNvPr id="15" name="Ink 14">
                  <a:extLst>
                    <a:ext uri="{FF2B5EF4-FFF2-40B4-BE49-F238E27FC236}">
                      <a16:creationId xmlns:a16="http://schemas.microsoft.com/office/drawing/2014/main" id="{9B2958B0-5CA3-6219-FCA5-561B1EF8A240}"/>
                    </a:ext>
                  </a:extLst>
                </p:cNvPr>
                <p:cNvPicPr/>
                <p:nvPr/>
              </p:nvPicPr>
              <p:blipFill>
                <a:blip r:embed="rId21"/>
                <a:stretch>
                  <a:fillRect/>
                </a:stretch>
              </p:blipFill>
              <p:spPr>
                <a:xfrm>
                  <a:off x="4471080" y="1319620"/>
                  <a:ext cx="538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5C06EE26-F558-8DAB-C64B-32DFF99B6085}"/>
                    </a:ext>
                  </a:extLst>
                </p14:cNvPr>
                <p14:cNvContentPartPr/>
                <p14:nvPr/>
              </p14:nvContentPartPr>
              <p14:xfrm>
                <a:off x="3891480" y="1330420"/>
                <a:ext cx="382320" cy="24480"/>
              </p14:xfrm>
            </p:contentPart>
          </mc:Choice>
          <mc:Fallback>
            <p:pic>
              <p:nvPicPr>
                <p:cNvPr id="16" name="Ink 15">
                  <a:extLst>
                    <a:ext uri="{FF2B5EF4-FFF2-40B4-BE49-F238E27FC236}">
                      <a16:creationId xmlns:a16="http://schemas.microsoft.com/office/drawing/2014/main" id="{5C06EE26-F558-8DAB-C64B-32DFF99B6085}"/>
                    </a:ext>
                  </a:extLst>
                </p:cNvPr>
                <p:cNvPicPr/>
                <p:nvPr/>
              </p:nvPicPr>
              <p:blipFill>
                <a:blip r:embed="rId23"/>
                <a:stretch>
                  <a:fillRect/>
                </a:stretch>
              </p:blipFill>
              <p:spPr>
                <a:xfrm>
                  <a:off x="3873480" y="1312420"/>
                  <a:ext cx="417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33FBD3AE-84C0-75AB-B2C3-699902B23548}"/>
                    </a:ext>
                  </a:extLst>
                </p14:cNvPr>
                <p14:cNvContentPartPr/>
                <p14:nvPr/>
              </p14:nvContentPartPr>
              <p14:xfrm>
                <a:off x="2766120" y="1346620"/>
                <a:ext cx="698040" cy="27720"/>
              </p14:xfrm>
            </p:contentPart>
          </mc:Choice>
          <mc:Fallback>
            <p:pic>
              <p:nvPicPr>
                <p:cNvPr id="17" name="Ink 16">
                  <a:extLst>
                    <a:ext uri="{FF2B5EF4-FFF2-40B4-BE49-F238E27FC236}">
                      <a16:creationId xmlns:a16="http://schemas.microsoft.com/office/drawing/2014/main" id="{33FBD3AE-84C0-75AB-B2C3-699902B23548}"/>
                    </a:ext>
                  </a:extLst>
                </p:cNvPr>
                <p:cNvPicPr/>
                <p:nvPr/>
              </p:nvPicPr>
              <p:blipFill>
                <a:blip r:embed="rId25"/>
                <a:stretch>
                  <a:fillRect/>
                </a:stretch>
              </p:blipFill>
              <p:spPr>
                <a:xfrm>
                  <a:off x="2748480" y="1328620"/>
                  <a:ext cx="7336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87695AC7-0A5F-F117-8155-8BA6FEBB154C}"/>
                    </a:ext>
                  </a:extLst>
                </p14:cNvPr>
                <p14:cNvContentPartPr/>
                <p14:nvPr/>
              </p14:nvContentPartPr>
              <p14:xfrm>
                <a:off x="2324400" y="1314580"/>
                <a:ext cx="158760" cy="21600"/>
              </p14:xfrm>
            </p:contentPart>
          </mc:Choice>
          <mc:Fallback>
            <p:pic>
              <p:nvPicPr>
                <p:cNvPr id="19" name="Ink 18">
                  <a:extLst>
                    <a:ext uri="{FF2B5EF4-FFF2-40B4-BE49-F238E27FC236}">
                      <a16:creationId xmlns:a16="http://schemas.microsoft.com/office/drawing/2014/main" id="{87695AC7-0A5F-F117-8155-8BA6FEBB154C}"/>
                    </a:ext>
                  </a:extLst>
                </p:cNvPr>
                <p:cNvPicPr/>
                <p:nvPr/>
              </p:nvPicPr>
              <p:blipFill>
                <a:blip r:embed="rId27"/>
                <a:stretch>
                  <a:fillRect/>
                </a:stretch>
              </p:blipFill>
              <p:spPr>
                <a:xfrm>
                  <a:off x="2306400" y="1296940"/>
                  <a:ext cx="194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7FAA73F3-9F08-FED5-B4EF-8BEC42252ECC}"/>
                    </a:ext>
                  </a:extLst>
                </p14:cNvPr>
                <p14:cNvContentPartPr/>
                <p14:nvPr/>
              </p14:nvContentPartPr>
              <p14:xfrm>
                <a:off x="1581000" y="1366780"/>
                <a:ext cx="462240" cy="22320"/>
              </p14:xfrm>
            </p:contentPart>
          </mc:Choice>
          <mc:Fallback>
            <p:pic>
              <p:nvPicPr>
                <p:cNvPr id="20" name="Ink 19">
                  <a:extLst>
                    <a:ext uri="{FF2B5EF4-FFF2-40B4-BE49-F238E27FC236}">
                      <a16:creationId xmlns:a16="http://schemas.microsoft.com/office/drawing/2014/main" id="{7FAA73F3-9F08-FED5-B4EF-8BEC42252ECC}"/>
                    </a:ext>
                  </a:extLst>
                </p:cNvPr>
                <p:cNvPicPr/>
                <p:nvPr/>
              </p:nvPicPr>
              <p:blipFill>
                <a:blip r:embed="rId29"/>
                <a:stretch>
                  <a:fillRect/>
                </a:stretch>
              </p:blipFill>
              <p:spPr>
                <a:xfrm>
                  <a:off x="1563360" y="1348780"/>
                  <a:ext cx="497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8FC49DA7-4F9A-5563-74A2-39F72AE89E06}"/>
                    </a:ext>
                  </a:extLst>
                </p14:cNvPr>
                <p14:cNvContentPartPr/>
                <p14:nvPr/>
              </p14:nvContentPartPr>
              <p14:xfrm>
                <a:off x="552120" y="1362820"/>
                <a:ext cx="789480" cy="58320"/>
              </p14:xfrm>
            </p:contentPart>
          </mc:Choice>
          <mc:Fallback>
            <p:pic>
              <p:nvPicPr>
                <p:cNvPr id="21" name="Ink 20">
                  <a:extLst>
                    <a:ext uri="{FF2B5EF4-FFF2-40B4-BE49-F238E27FC236}">
                      <a16:creationId xmlns:a16="http://schemas.microsoft.com/office/drawing/2014/main" id="{8FC49DA7-4F9A-5563-74A2-39F72AE89E06}"/>
                    </a:ext>
                  </a:extLst>
                </p:cNvPr>
                <p:cNvPicPr/>
                <p:nvPr/>
              </p:nvPicPr>
              <p:blipFill>
                <a:blip r:embed="rId31"/>
                <a:stretch>
                  <a:fillRect/>
                </a:stretch>
              </p:blipFill>
              <p:spPr>
                <a:xfrm>
                  <a:off x="534480" y="1345180"/>
                  <a:ext cx="825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1CF54524-D443-32E0-8C8F-CE60979F69CC}"/>
                    </a:ext>
                  </a:extLst>
                </p14:cNvPr>
                <p14:cNvContentPartPr/>
                <p14:nvPr/>
              </p14:nvContentPartPr>
              <p14:xfrm>
                <a:off x="3541560" y="717340"/>
                <a:ext cx="1575720" cy="639000"/>
              </p14:xfrm>
            </p:contentPart>
          </mc:Choice>
          <mc:Fallback>
            <p:pic>
              <p:nvPicPr>
                <p:cNvPr id="24" name="Ink 23">
                  <a:extLst>
                    <a:ext uri="{FF2B5EF4-FFF2-40B4-BE49-F238E27FC236}">
                      <a16:creationId xmlns:a16="http://schemas.microsoft.com/office/drawing/2014/main" id="{1CF54524-D443-32E0-8C8F-CE60979F69CC}"/>
                    </a:ext>
                  </a:extLst>
                </p:cNvPr>
                <p:cNvPicPr/>
                <p:nvPr/>
              </p:nvPicPr>
              <p:blipFill>
                <a:blip r:embed="rId33"/>
                <a:stretch>
                  <a:fillRect/>
                </a:stretch>
              </p:blipFill>
              <p:spPr>
                <a:xfrm>
                  <a:off x="3523920" y="699700"/>
                  <a:ext cx="1611360" cy="674640"/>
                </a:xfrm>
                <a:prstGeom prst="rect">
                  <a:avLst/>
                </a:prstGeom>
              </p:spPr>
            </p:pic>
          </mc:Fallback>
        </mc:AlternateContent>
      </p:grpSp>
      <p:grpSp>
        <p:nvGrpSpPr>
          <p:cNvPr id="39" name="Group 38">
            <a:extLst>
              <a:ext uri="{FF2B5EF4-FFF2-40B4-BE49-F238E27FC236}">
                <a16:creationId xmlns:a16="http://schemas.microsoft.com/office/drawing/2014/main" id="{9D5DE829-2076-8C48-FC97-C034B5922C6A}"/>
              </a:ext>
            </a:extLst>
          </p:cNvPr>
          <p:cNvGrpSpPr/>
          <p:nvPr/>
        </p:nvGrpSpPr>
        <p:grpSpPr>
          <a:xfrm>
            <a:off x="84480" y="1305940"/>
            <a:ext cx="7607520" cy="769680"/>
            <a:chOff x="84480" y="1305940"/>
            <a:chExt cx="7607520" cy="769680"/>
          </a:xfrm>
        </p:grpSpPr>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BA926262-B13F-B851-63DD-1CCDF45D861F}"/>
                    </a:ext>
                  </a:extLst>
                </p14:cNvPr>
                <p14:cNvContentPartPr/>
                <p14:nvPr/>
              </p14:nvContentPartPr>
              <p14:xfrm>
                <a:off x="7216080" y="1928020"/>
                <a:ext cx="475920" cy="77040"/>
              </p14:xfrm>
            </p:contentPart>
          </mc:Choice>
          <mc:Fallback>
            <p:pic>
              <p:nvPicPr>
                <p:cNvPr id="26" name="Ink 25">
                  <a:extLst>
                    <a:ext uri="{FF2B5EF4-FFF2-40B4-BE49-F238E27FC236}">
                      <a16:creationId xmlns:a16="http://schemas.microsoft.com/office/drawing/2014/main" id="{BA926262-B13F-B851-63DD-1CCDF45D861F}"/>
                    </a:ext>
                  </a:extLst>
                </p:cNvPr>
                <p:cNvPicPr/>
                <p:nvPr/>
              </p:nvPicPr>
              <p:blipFill>
                <a:blip r:embed="rId35"/>
                <a:stretch>
                  <a:fillRect/>
                </a:stretch>
              </p:blipFill>
              <p:spPr>
                <a:xfrm>
                  <a:off x="7198080" y="1910020"/>
                  <a:ext cx="511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438AE437-BFC7-E5F3-DD1B-7F2CF48A5945}"/>
                    </a:ext>
                  </a:extLst>
                </p14:cNvPr>
                <p14:cNvContentPartPr/>
                <p14:nvPr/>
              </p14:nvContentPartPr>
              <p14:xfrm>
                <a:off x="6382680" y="1953220"/>
                <a:ext cx="595440" cy="25200"/>
              </p14:xfrm>
            </p:contentPart>
          </mc:Choice>
          <mc:Fallback>
            <p:pic>
              <p:nvPicPr>
                <p:cNvPr id="27" name="Ink 26">
                  <a:extLst>
                    <a:ext uri="{FF2B5EF4-FFF2-40B4-BE49-F238E27FC236}">
                      <a16:creationId xmlns:a16="http://schemas.microsoft.com/office/drawing/2014/main" id="{438AE437-BFC7-E5F3-DD1B-7F2CF48A5945}"/>
                    </a:ext>
                  </a:extLst>
                </p:cNvPr>
                <p:cNvPicPr/>
                <p:nvPr/>
              </p:nvPicPr>
              <p:blipFill>
                <a:blip r:embed="rId37"/>
                <a:stretch>
                  <a:fillRect/>
                </a:stretch>
              </p:blipFill>
              <p:spPr>
                <a:xfrm>
                  <a:off x="6364680" y="1935580"/>
                  <a:ext cx="631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F81BA3F0-8A54-633E-CA51-28E508058B88}"/>
                    </a:ext>
                  </a:extLst>
                </p14:cNvPr>
                <p14:cNvContentPartPr/>
                <p14:nvPr/>
              </p14:nvContentPartPr>
              <p14:xfrm>
                <a:off x="5523360" y="1959700"/>
                <a:ext cx="486360" cy="24840"/>
              </p14:xfrm>
            </p:contentPart>
          </mc:Choice>
          <mc:Fallback>
            <p:pic>
              <p:nvPicPr>
                <p:cNvPr id="28" name="Ink 27">
                  <a:extLst>
                    <a:ext uri="{FF2B5EF4-FFF2-40B4-BE49-F238E27FC236}">
                      <a16:creationId xmlns:a16="http://schemas.microsoft.com/office/drawing/2014/main" id="{F81BA3F0-8A54-633E-CA51-28E508058B88}"/>
                    </a:ext>
                  </a:extLst>
                </p:cNvPr>
                <p:cNvPicPr/>
                <p:nvPr/>
              </p:nvPicPr>
              <p:blipFill>
                <a:blip r:embed="rId39"/>
                <a:stretch>
                  <a:fillRect/>
                </a:stretch>
              </p:blipFill>
              <p:spPr>
                <a:xfrm>
                  <a:off x="5505360" y="1942060"/>
                  <a:ext cx="522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3F4942E9-8F6E-FFAB-CE43-2730CD1B522C}"/>
                    </a:ext>
                  </a:extLst>
                </p14:cNvPr>
                <p14:cNvContentPartPr/>
                <p14:nvPr/>
              </p14:nvContentPartPr>
              <p14:xfrm>
                <a:off x="4632360" y="1951780"/>
                <a:ext cx="646920" cy="32040"/>
              </p14:xfrm>
            </p:contentPart>
          </mc:Choice>
          <mc:Fallback>
            <p:pic>
              <p:nvPicPr>
                <p:cNvPr id="30" name="Ink 29">
                  <a:extLst>
                    <a:ext uri="{FF2B5EF4-FFF2-40B4-BE49-F238E27FC236}">
                      <a16:creationId xmlns:a16="http://schemas.microsoft.com/office/drawing/2014/main" id="{3F4942E9-8F6E-FFAB-CE43-2730CD1B522C}"/>
                    </a:ext>
                  </a:extLst>
                </p:cNvPr>
                <p:cNvPicPr/>
                <p:nvPr/>
              </p:nvPicPr>
              <p:blipFill>
                <a:blip r:embed="rId41"/>
                <a:stretch>
                  <a:fillRect/>
                </a:stretch>
              </p:blipFill>
              <p:spPr>
                <a:xfrm>
                  <a:off x="4614720" y="1934140"/>
                  <a:ext cx="682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20535292-DE1D-F2A5-CC8F-D95F758266D2}"/>
                    </a:ext>
                  </a:extLst>
                </p14:cNvPr>
                <p14:cNvContentPartPr/>
                <p14:nvPr/>
              </p14:nvContentPartPr>
              <p14:xfrm>
                <a:off x="3787800" y="1964020"/>
                <a:ext cx="709560" cy="45360"/>
              </p14:xfrm>
            </p:contentPart>
          </mc:Choice>
          <mc:Fallback>
            <p:pic>
              <p:nvPicPr>
                <p:cNvPr id="32" name="Ink 31">
                  <a:extLst>
                    <a:ext uri="{FF2B5EF4-FFF2-40B4-BE49-F238E27FC236}">
                      <a16:creationId xmlns:a16="http://schemas.microsoft.com/office/drawing/2014/main" id="{20535292-DE1D-F2A5-CC8F-D95F758266D2}"/>
                    </a:ext>
                  </a:extLst>
                </p:cNvPr>
                <p:cNvPicPr/>
                <p:nvPr/>
              </p:nvPicPr>
              <p:blipFill>
                <a:blip r:embed="rId43"/>
                <a:stretch>
                  <a:fillRect/>
                </a:stretch>
              </p:blipFill>
              <p:spPr>
                <a:xfrm>
                  <a:off x="3770160" y="1946380"/>
                  <a:ext cx="745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FD48137C-A7A8-BD3F-D144-9128DA633888}"/>
                    </a:ext>
                  </a:extLst>
                </p14:cNvPr>
                <p14:cNvContentPartPr/>
                <p14:nvPr/>
              </p14:nvContentPartPr>
              <p14:xfrm>
                <a:off x="2543280" y="1963300"/>
                <a:ext cx="1012680" cy="56880"/>
              </p14:xfrm>
            </p:contentPart>
          </mc:Choice>
          <mc:Fallback>
            <p:pic>
              <p:nvPicPr>
                <p:cNvPr id="34" name="Ink 33">
                  <a:extLst>
                    <a:ext uri="{FF2B5EF4-FFF2-40B4-BE49-F238E27FC236}">
                      <a16:creationId xmlns:a16="http://schemas.microsoft.com/office/drawing/2014/main" id="{FD48137C-A7A8-BD3F-D144-9128DA633888}"/>
                    </a:ext>
                  </a:extLst>
                </p:cNvPr>
                <p:cNvPicPr/>
                <p:nvPr/>
              </p:nvPicPr>
              <p:blipFill>
                <a:blip r:embed="rId45"/>
                <a:stretch>
                  <a:fillRect/>
                </a:stretch>
              </p:blipFill>
              <p:spPr>
                <a:xfrm>
                  <a:off x="2525280" y="1945300"/>
                  <a:ext cx="1048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243968A9-51AA-8C82-3597-D2D09FB64DE8}"/>
                    </a:ext>
                  </a:extLst>
                </p14:cNvPr>
                <p14:cNvContentPartPr/>
                <p14:nvPr/>
              </p14:nvContentPartPr>
              <p14:xfrm>
                <a:off x="1723200" y="1952860"/>
                <a:ext cx="576000" cy="50040"/>
              </p14:xfrm>
            </p:contentPart>
          </mc:Choice>
          <mc:Fallback>
            <p:pic>
              <p:nvPicPr>
                <p:cNvPr id="35" name="Ink 34">
                  <a:extLst>
                    <a:ext uri="{FF2B5EF4-FFF2-40B4-BE49-F238E27FC236}">
                      <a16:creationId xmlns:a16="http://schemas.microsoft.com/office/drawing/2014/main" id="{243968A9-51AA-8C82-3597-D2D09FB64DE8}"/>
                    </a:ext>
                  </a:extLst>
                </p:cNvPr>
                <p:cNvPicPr/>
                <p:nvPr/>
              </p:nvPicPr>
              <p:blipFill>
                <a:blip r:embed="rId47"/>
                <a:stretch>
                  <a:fillRect/>
                </a:stretch>
              </p:blipFill>
              <p:spPr>
                <a:xfrm>
                  <a:off x="1705560" y="1934860"/>
                  <a:ext cx="611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5556A8B8-C879-6CE3-2806-F8D39B1776B8}"/>
                    </a:ext>
                  </a:extLst>
                </p14:cNvPr>
                <p14:cNvContentPartPr/>
                <p14:nvPr/>
              </p14:nvContentPartPr>
              <p14:xfrm>
                <a:off x="657600" y="1919380"/>
                <a:ext cx="719640" cy="68040"/>
              </p14:xfrm>
            </p:contentPart>
          </mc:Choice>
          <mc:Fallback>
            <p:pic>
              <p:nvPicPr>
                <p:cNvPr id="36" name="Ink 35">
                  <a:extLst>
                    <a:ext uri="{FF2B5EF4-FFF2-40B4-BE49-F238E27FC236}">
                      <a16:creationId xmlns:a16="http://schemas.microsoft.com/office/drawing/2014/main" id="{5556A8B8-C879-6CE3-2806-F8D39B1776B8}"/>
                    </a:ext>
                  </a:extLst>
                </p:cNvPr>
                <p:cNvPicPr/>
                <p:nvPr/>
              </p:nvPicPr>
              <p:blipFill>
                <a:blip r:embed="rId49"/>
                <a:stretch>
                  <a:fillRect/>
                </a:stretch>
              </p:blipFill>
              <p:spPr>
                <a:xfrm>
                  <a:off x="639960" y="1901380"/>
                  <a:ext cx="755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665DF8C2-1F7C-0F7B-2BBB-D1DA0BA1EBCB}"/>
                    </a:ext>
                  </a:extLst>
                </p14:cNvPr>
                <p14:cNvContentPartPr/>
                <p14:nvPr/>
              </p14:nvContentPartPr>
              <p14:xfrm>
                <a:off x="84480" y="1305940"/>
                <a:ext cx="4569840" cy="769680"/>
              </p14:xfrm>
            </p:contentPart>
          </mc:Choice>
          <mc:Fallback>
            <p:pic>
              <p:nvPicPr>
                <p:cNvPr id="38" name="Ink 37">
                  <a:extLst>
                    <a:ext uri="{FF2B5EF4-FFF2-40B4-BE49-F238E27FC236}">
                      <a16:creationId xmlns:a16="http://schemas.microsoft.com/office/drawing/2014/main" id="{665DF8C2-1F7C-0F7B-2BBB-D1DA0BA1EBCB}"/>
                    </a:ext>
                  </a:extLst>
                </p:cNvPr>
                <p:cNvPicPr/>
                <p:nvPr/>
              </p:nvPicPr>
              <p:blipFill>
                <a:blip r:embed="rId51"/>
                <a:stretch>
                  <a:fillRect/>
                </a:stretch>
              </p:blipFill>
              <p:spPr>
                <a:xfrm>
                  <a:off x="66840" y="1288300"/>
                  <a:ext cx="4605480" cy="80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8A943464-5A37-57EF-0788-8E5D60406276}"/>
                  </a:ext>
                </a:extLst>
              </p14:cNvPr>
              <p14:cNvContentPartPr/>
              <p14:nvPr/>
            </p14:nvContentPartPr>
            <p14:xfrm>
              <a:off x="6637560" y="2489260"/>
              <a:ext cx="1954800" cy="129960"/>
            </p14:xfrm>
          </p:contentPart>
        </mc:Choice>
        <mc:Fallback>
          <p:pic>
            <p:nvPicPr>
              <p:cNvPr id="40" name="Ink 39">
                <a:extLst>
                  <a:ext uri="{FF2B5EF4-FFF2-40B4-BE49-F238E27FC236}">
                    <a16:creationId xmlns:a16="http://schemas.microsoft.com/office/drawing/2014/main" id="{8A943464-5A37-57EF-0788-8E5D60406276}"/>
                  </a:ext>
                </a:extLst>
              </p:cNvPr>
              <p:cNvPicPr/>
              <p:nvPr/>
            </p:nvPicPr>
            <p:blipFill>
              <a:blip r:embed="rId53"/>
              <a:stretch>
                <a:fillRect/>
              </a:stretch>
            </p:blipFill>
            <p:spPr>
              <a:xfrm>
                <a:off x="6619920" y="2471260"/>
                <a:ext cx="1990440" cy="165600"/>
              </a:xfrm>
              <a:prstGeom prst="rect">
                <a:avLst/>
              </a:prstGeom>
            </p:spPr>
          </p:pic>
        </mc:Fallback>
      </mc:AlternateContent>
      <p:grpSp>
        <p:nvGrpSpPr>
          <p:cNvPr id="50" name="Group 49">
            <a:extLst>
              <a:ext uri="{FF2B5EF4-FFF2-40B4-BE49-F238E27FC236}">
                <a16:creationId xmlns:a16="http://schemas.microsoft.com/office/drawing/2014/main" id="{D43BF225-4AB8-6901-988A-BBB1E336C958}"/>
              </a:ext>
            </a:extLst>
          </p:cNvPr>
          <p:cNvGrpSpPr/>
          <p:nvPr/>
        </p:nvGrpSpPr>
        <p:grpSpPr>
          <a:xfrm>
            <a:off x="1273200" y="2505820"/>
            <a:ext cx="5370840" cy="240840"/>
            <a:chOff x="1273200" y="2505820"/>
            <a:chExt cx="5370840" cy="240840"/>
          </a:xfrm>
        </p:grpSpPr>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03F415F2-0DBF-9462-AB9E-5599FF750D40}"/>
                    </a:ext>
                  </a:extLst>
                </p14:cNvPr>
                <p14:cNvContentPartPr/>
                <p14:nvPr/>
              </p14:nvContentPartPr>
              <p14:xfrm>
                <a:off x="6117000" y="2506540"/>
                <a:ext cx="527040" cy="105840"/>
              </p14:xfrm>
            </p:contentPart>
          </mc:Choice>
          <mc:Fallback>
            <p:pic>
              <p:nvPicPr>
                <p:cNvPr id="41" name="Ink 40">
                  <a:extLst>
                    <a:ext uri="{FF2B5EF4-FFF2-40B4-BE49-F238E27FC236}">
                      <a16:creationId xmlns:a16="http://schemas.microsoft.com/office/drawing/2014/main" id="{03F415F2-0DBF-9462-AB9E-5599FF750D40}"/>
                    </a:ext>
                  </a:extLst>
                </p:cNvPr>
                <p:cNvPicPr/>
                <p:nvPr/>
              </p:nvPicPr>
              <p:blipFill>
                <a:blip r:embed="rId55"/>
                <a:stretch>
                  <a:fillRect/>
                </a:stretch>
              </p:blipFill>
              <p:spPr>
                <a:xfrm>
                  <a:off x="6099000" y="2488540"/>
                  <a:ext cx="562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BD08745F-D2CE-95BF-435C-B8E340DDC1E3}"/>
                    </a:ext>
                  </a:extLst>
                </p14:cNvPr>
                <p14:cNvContentPartPr/>
                <p14:nvPr/>
              </p14:nvContentPartPr>
              <p14:xfrm>
                <a:off x="5528760" y="2610580"/>
                <a:ext cx="464400" cy="43920"/>
              </p14:xfrm>
            </p:contentPart>
          </mc:Choice>
          <mc:Fallback>
            <p:pic>
              <p:nvPicPr>
                <p:cNvPr id="42" name="Ink 41">
                  <a:extLst>
                    <a:ext uri="{FF2B5EF4-FFF2-40B4-BE49-F238E27FC236}">
                      <a16:creationId xmlns:a16="http://schemas.microsoft.com/office/drawing/2014/main" id="{BD08745F-D2CE-95BF-435C-B8E340DDC1E3}"/>
                    </a:ext>
                  </a:extLst>
                </p:cNvPr>
                <p:cNvPicPr/>
                <p:nvPr/>
              </p:nvPicPr>
              <p:blipFill>
                <a:blip r:embed="rId57"/>
                <a:stretch>
                  <a:fillRect/>
                </a:stretch>
              </p:blipFill>
              <p:spPr>
                <a:xfrm>
                  <a:off x="5510760" y="2592940"/>
                  <a:ext cx="500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Ink 43">
                  <a:extLst>
                    <a:ext uri="{FF2B5EF4-FFF2-40B4-BE49-F238E27FC236}">
                      <a16:creationId xmlns:a16="http://schemas.microsoft.com/office/drawing/2014/main" id="{07E5E195-3AD5-FD9A-C9E5-166EEE52345F}"/>
                    </a:ext>
                  </a:extLst>
                </p14:cNvPr>
                <p14:cNvContentPartPr/>
                <p14:nvPr/>
              </p14:nvContentPartPr>
              <p14:xfrm>
                <a:off x="3802560" y="2586460"/>
                <a:ext cx="1608480" cy="160200"/>
              </p14:xfrm>
            </p:contentPart>
          </mc:Choice>
          <mc:Fallback>
            <p:pic>
              <p:nvPicPr>
                <p:cNvPr id="44" name="Ink 43">
                  <a:extLst>
                    <a:ext uri="{FF2B5EF4-FFF2-40B4-BE49-F238E27FC236}">
                      <a16:creationId xmlns:a16="http://schemas.microsoft.com/office/drawing/2014/main" id="{07E5E195-3AD5-FD9A-C9E5-166EEE52345F}"/>
                    </a:ext>
                  </a:extLst>
                </p:cNvPr>
                <p:cNvPicPr/>
                <p:nvPr/>
              </p:nvPicPr>
              <p:blipFill>
                <a:blip r:embed="rId59"/>
                <a:stretch>
                  <a:fillRect/>
                </a:stretch>
              </p:blipFill>
              <p:spPr>
                <a:xfrm>
                  <a:off x="3784920" y="2568820"/>
                  <a:ext cx="1644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FC932E6B-9CB7-3F55-42F3-3D91C44C550F}"/>
                    </a:ext>
                  </a:extLst>
                </p14:cNvPr>
                <p14:cNvContentPartPr/>
                <p14:nvPr/>
              </p14:nvContentPartPr>
              <p14:xfrm>
                <a:off x="3347160" y="2505820"/>
                <a:ext cx="761040" cy="96120"/>
              </p14:xfrm>
            </p:contentPart>
          </mc:Choice>
          <mc:Fallback>
            <p:pic>
              <p:nvPicPr>
                <p:cNvPr id="46" name="Ink 45">
                  <a:extLst>
                    <a:ext uri="{FF2B5EF4-FFF2-40B4-BE49-F238E27FC236}">
                      <a16:creationId xmlns:a16="http://schemas.microsoft.com/office/drawing/2014/main" id="{FC932E6B-9CB7-3F55-42F3-3D91C44C550F}"/>
                    </a:ext>
                  </a:extLst>
                </p:cNvPr>
                <p:cNvPicPr/>
                <p:nvPr/>
              </p:nvPicPr>
              <p:blipFill>
                <a:blip r:embed="rId61"/>
                <a:stretch>
                  <a:fillRect/>
                </a:stretch>
              </p:blipFill>
              <p:spPr>
                <a:xfrm>
                  <a:off x="3329520" y="2487820"/>
                  <a:ext cx="796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Ink 47">
                  <a:extLst>
                    <a:ext uri="{FF2B5EF4-FFF2-40B4-BE49-F238E27FC236}">
                      <a16:creationId xmlns:a16="http://schemas.microsoft.com/office/drawing/2014/main" id="{5409B8C0-AF90-76CD-4F5E-9D2B0134EFA1}"/>
                    </a:ext>
                  </a:extLst>
                </p14:cNvPr>
                <p14:cNvContentPartPr/>
                <p14:nvPr/>
              </p14:nvContentPartPr>
              <p14:xfrm>
                <a:off x="2246640" y="2573140"/>
                <a:ext cx="995760" cy="78840"/>
              </p14:xfrm>
            </p:contentPart>
          </mc:Choice>
          <mc:Fallback>
            <p:pic>
              <p:nvPicPr>
                <p:cNvPr id="48" name="Ink 47">
                  <a:extLst>
                    <a:ext uri="{FF2B5EF4-FFF2-40B4-BE49-F238E27FC236}">
                      <a16:creationId xmlns:a16="http://schemas.microsoft.com/office/drawing/2014/main" id="{5409B8C0-AF90-76CD-4F5E-9D2B0134EFA1}"/>
                    </a:ext>
                  </a:extLst>
                </p:cNvPr>
                <p:cNvPicPr/>
                <p:nvPr/>
              </p:nvPicPr>
              <p:blipFill>
                <a:blip r:embed="rId63"/>
                <a:stretch>
                  <a:fillRect/>
                </a:stretch>
              </p:blipFill>
              <p:spPr>
                <a:xfrm>
                  <a:off x="2229000" y="2555140"/>
                  <a:ext cx="1031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Ink 48">
                  <a:extLst>
                    <a:ext uri="{FF2B5EF4-FFF2-40B4-BE49-F238E27FC236}">
                      <a16:creationId xmlns:a16="http://schemas.microsoft.com/office/drawing/2014/main" id="{2E81C31E-FE93-8439-92A7-DA1E2A739E94}"/>
                    </a:ext>
                  </a:extLst>
                </p14:cNvPr>
                <p14:cNvContentPartPr/>
                <p14:nvPr/>
              </p14:nvContentPartPr>
              <p14:xfrm>
                <a:off x="1273200" y="2534980"/>
                <a:ext cx="916560" cy="119880"/>
              </p14:xfrm>
            </p:contentPart>
          </mc:Choice>
          <mc:Fallback>
            <p:pic>
              <p:nvPicPr>
                <p:cNvPr id="49" name="Ink 48">
                  <a:extLst>
                    <a:ext uri="{FF2B5EF4-FFF2-40B4-BE49-F238E27FC236}">
                      <a16:creationId xmlns:a16="http://schemas.microsoft.com/office/drawing/2014/main" id="{2E81C31E-FE93-8439-92A7-DA1E2A739E94}"/>
                    </a:ext>
                  </a:extLst>
                </p:cNvPr>
                <p:cNvPicPr/>
                <p:nvPr/>
              </p:nvPicPr>
              <p:blipFill>
                <a:blip r:embed="rId65"/>
                <a:stretch>
                  <a:fillRect/>
                </a:stretch>
              </p:blipFill>
              <p:spPr>
                <a:xfrm>
                  <a:off x="1255560" y="2517340"/>
                  <a:ext cx="952200" cy="15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51" name="Ink 50">
                <a:extLst>
                  <a:ext uri="{FF2B5EF4-FFF2-40B4-BE49-F238E27FC236}">
                    <a16:creationId xmlns:a16="http://schemas.microsoft.com/office/drawing/2014/main" id="{6AAF3F07-1C3C-3718-97F0-8253F6A18F2D}"/>
                  </a:ext>
                </a:extLst>
              </p14:cNvPr>
              <p14:cNvContentPartPr/>
              <p14:nvPr/>
            </p14:nvContentPartPr>
            <p14:xfrm>
              <a:off x="327120" y="2425180"/>
              <a:ext cx="988560" cy="185040"/>
            </p14:xfrm>
          </p:contentPart>
        </mc:Choice>
        <mc:Fallback>
          <p:pic>
            <p:nvPicPr>
              <p:cNvPr id="51" name="Ink 50">
                <a:extLst>
                  <a:ext uri="{FF2B5EF4-FFF2-40B4-BE49-F238E27FC236}">
                    <a16:creationId xmlns:a16="http://schemas.microsoft.com/office/drawing/2014/main" id="{6AAF3F07-1C3C-3718-97F0-8253F6A18F2D}"/>
                  </a:ext>
                </a:extLst>
              </p:cNvPr>
              <p:cNvPicPr/>
              <p:nvPr/>
            </p:nvPicPr>
            <p:blipFill>
              <a:blip r:embed="rId67"/>
              <a:stretch>
                <a:fillRect/>
              </a:stretch>
            </p:blipFill>
            <p:spPr>
              <a:xfrm>
                <a:off x="309120" y="2407540"/>
                <a:ext cx="1024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8" name="Ink 67">
                <a:extLst>
                  <a:ext uri="{FF2B5EF4-FFF2-40B4-BE49-F238E27FC236}">
                    <a16:creationId xmlns:a16="http://schemas.microsoft.com/office/drawing/2014/main" id="{E3370561-6BBC-4328-3C54-0ABE6CAC10F3}"/>
                  </a:ext>
                </a:extLst>
              </p14:cNvPr>
              <p14:cNvContentPartPr/>
              <p14:nvPr/>
            </p14:nvContentPartPr>
            <p14:xfrm>
              <a:off x="7101960" y="3167140"/>
              <a:ext cx="2350080" cy="698400"/>
            </p14:xfrm>
          </p:contentPart>
        </mc:Choice>
        <mc:Fallback>
          <p:pic>
            <p:nvPicPr>
              <p:cNvPr id="68" name="Ink 67">
                <a:extLst>
                  <a:ext uri="{FF2B5EF4-FFF2-40B4-BE49-F238E27FC236}">
                    <a16:creationId xmlns:a16="http://schemas.microsoft.com/office/drawing/2014/main" id="{E3370561-6BBC-4328-3C54-0ABE6CAC10F3}"/>
                  </a:ext>
                </a:extLst>
              </p:cNvPr>
              <p:cNvPicPr/>
              <p:nvPr/>
            </p:nvPicPr>
            <p:blipFill>
              <a:blip r:embed="rId69"/>
              <a:stretch>
                <a:fillRect/>
              </a:stretch>
            </p:blipFill>
            <p:spPr>
              <a:xfrm>
                <a:off x="7083960" y="3149500"/>
                <a:ext cx="2385720" cy="734040"/>
              </a:xfrm>
              <a:prstGeom prst="rect">
                <a:avLst/>
              </a:prstGeom>
            </p:spPr>
          </p:pic>
        </mc:Fallback>
      </mc:AlternateContent>
      <p:grpSp>
        <p:nvGrpSpPr>
          <p:cNvPr id="73" name="Group 72">
            <a:extLst>
              <a:ext uri="{FF2B5EF4-FFF2-40B4-BE49-F238E27FC236}">
                <a16:creationId xmlns:a16="http://schemas.microsoft.com/office/drawing/2014/main" id="{FE141E89-1398-C3F2-F91F-EBE5E322CA3C}"/>
              </a:ext>
            </a:extLst>
          </p:cNvPr>
          <p:cNvGrpSpPr/>
          <p:nvPr/>
        </p:nvGrpSpPr>
        <p:grpSpPr>
          <a:xfrm>
            <a:off x="2509080" y="1894180"/>
            <a:ext cx="1969920" cy="133920"/>
            <a:chOff x="2509080" y="1894180"/>
            <a:chExt cx="1969920" cy="133920"/>
          </a:xfrm>
        </p:grpSpPr>
        <mc:AlternateContent xmlns:mc="http://schemas.openxmlformats.org/markup-compatibility/2006">
          <mc:Choice xmlns:p14="http://schemas.microsoft.com/office/powerpoint/2010/main" Requires="p14">
            <p:contentPart p14:bwMode="auto" r:id="rId70">
              <p14:nvContentPartPr>
                <p14:cNvPr id="70" name="Ink 69">
                  <a:extLst>
                    <a:ext uri="{FF2B5EF4-FFF2-40B4-BE49-F238E27FC236}">
                      <a16:creationId xmlns:a16="http://schemas.microsoft.com/office/drawing/2014/main" id="{9669055F-00BF-EC9A-FBD9-2D4EC51D1B7F}"/>
                    </a:ext>
                  </a:extLst>
                </p14:cNvPr>
                <p14:cNvContentPartPr/>
                <p14:nvPr/>
              </p14:nvContentPartPr>
              <p14:xfrm>
                <a:off x="3877440" y="1950340"/>
                <a:ext cx="12240" cy="7200"/>
              </p14:xfrm>
            </p:contentPart>
          </mc:Choice>
          <mc:Fallback>
            <p:pic>
              <p:nvPicPr>
                <p:cNvPr id="70" name="Ink 69">
                  <a:extLst>
                    <a:ext uri="{FF2B5EF4-FFF2-40B4-BE49-F238E27FC236}">
                      <a16:creationId xmlns:a16="http://schemas.microsoft.com/office/drawing/2014/main" id="{9669055F-00BF-EC9A-FBD9-2D4EC51D1B7F}"/>
                    </a:ext>
                  </a:extLst>
                </p:cNvPr>
                <p:cNvPicPr/>
                <p:nvPr/>
              </p:nvPicPr>
              <p:blipFill>
                <a:blip r:embed="rId71"/>
                <a:stretch>
                  <a:fillRect/>
                </a:stretch>
              </p:blipFill>
              <p:spPr>
                <a:xfrm>
                  <a:off x="3859440" y="1932340"/>
                  <a:ext cx="47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1" name="Ink 70">
                  <a:extLst>
                    <a:ext uri="{FF2B5EF4-FFF2-40B4-BE49-F238E27FC236}">
                      <a16:creationId xmlns:a16="http://schemas.microsoft.com/office/drawing/2014/main" id="{C322A7D1-AF6B-9BB4-0902-D2116992CF14}"/>
                    </a:ext>
                  </a:extLst>
                </p14:cNvPr>
                <p14:cNvContentPartPr/>
                <p14:nvPr/>
              </p14:nvContentPartPr>
              <p14:xfrm>
                <a:off x="3793920" y="1894180"/>
                <a:ext cx="685080" cy="77760"/>
              </p14:xfrm>
            </p:contentPart>
          </mc:Choice>
          <mc:Fallback>
            <p:pic>
              <p:nvPicPr>
                <p:cNvPr id="71" name="Ink 70">
                  <a:extLst>
                    <a:ext uri="{FF2B5EF4-FFF2-40B4-BE49-F238E27FC236}">
                      <a16:creationId xmlns:a16="http://schemas.microsoft.com/office/drawing/2014/main" id="{C322A7D1-AF6B-9BB4-0902-D2116992CF14}"/>
                    </a:ext>
                  </a:extLst>
                </p:cNvPr>
                <p:cNvPicPr/>
                <p:nvPr/>
              </p:nvPicPr>
              <p:blipFill>
                <a:blip r:embed="rId73"/>
                <a:stretch>
                  <a:fillRect/>
                </a:stretch>
              </p:blipFill>
              <p:spPr>
                <a:xfrm>
                  <a:off x="3776280" y="1876180"/>
                  <a:ext cx="720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2" name="Ink 71">
                  <a:extLst>
                    <a:ext uri="{FF2B5EF4-FFF2-40B4-BE49-F238E27FC236}">
                      <a16:creationId xmlns:a16="http://schemas.microsoft.com/office/drawing/2014/main" id="{E59484B9-3474-D71B-7BB9-A6C372252D2E}"/>
                    </a:ext>
                  </a:extLst>
                </p14:cNvPr>
                <p14:cNvContentPartPr/>
                <p14:nvPr/>
              </p14:nvContentPartPr>
              <p14:xfrm>
                <a:off x="2509080" y="1947460"/>
                <a:ext cx="1022040" cy="80640"/>
              </p14:xfrm>
            </p:contentPart>
          </mc:Choice>
          <mc:Fallback>
            <p:pic>
              <p:nvPicPr>
                <p:cNvPr id="72" name="Ink 71">
                  <a:extLst>
                    <a:ext uri="{FF2B5EF4-FFF2-40B4-BE49-F238E27FC236}">
                      <a16:creationId xmlns:a16="http://schemas.microsoft.com/office/drawing/2014/main" id="{E59484B9-3474-D71B-7BB9-A6C372252D2E}"/>
                    </a:ext>
                  </a:extLst>
                </p:cNvPr>
                <p:cNvPicPr/>
                <p:nvPr/>
              </p:nvPicPr>
              <p:blipFill>
                <a:blip r:embed="rId75"/>
                <a:stretch>
                  <a:fillRect/>
                </a:stretch>
              </p:blipFill>
              <p:spPr>
                <a:xfrm>
                  <a:off x="2491440" y="1929460"/>
                  <a:ext cx="1057680" cy="116280"/>
                </a:xfrm>
                <a:prstGeom prst="rect">
                  <a:avLst/>
                </a:prstGeom>
              </p:spPr>
            </p:pic>
          </mc:Fallback>
        </mc:AlternateContent>
      </p:grpSp>
      <p:grpSp>
        <p:nvGrpSpPr>
          <p:cNvPr id="76" name="Group 75">
            <a:extLst>
              <a:ext uri="{FF2B5EF4-FFF2-40B4-BE49-F238E27FC236}">
                <a16:creationId xmlns:a16="http://schemas.microsoft.com/office/drawing/2014/main" id="{121A17AA-7AB0-3D79-113D-822F31314A16}"/>
              </a:ext>
            </a:extLst>
          </p:cNvPr>
          <p:cNvGrpSpPr/>
          <p:nvPr/>
        </p:nvGrpSpPr>
        <p:grpSpPr>
          <a:xfrm>
            <a:off x="361320" y="1929460"/>
            <a:ext cx="2009520" cy="145440"/>
            <a:chOff x="361320" y="1929460"/>
            <a:chExt cx="2009520" cy="145440"/>
          </a:xfrm>
        </p:grpSpPr>
        <mc:AlternateContent xmlns:mc="http://schemas.openxmlformats.org/markup-compatibility/2006">
          <mc:Choice xmlns:p14="http://schemas.microsoft.com/office/powerpoint/2010/main" Requires="p14">
            <p:contentPart p14:bwMode="auto" r:id="rId76">
              <p14:nvContentPartPr>
                <p14:cNvPr id="74" name="Ink 73">
                  <a:extLst>
                    <a:ext uri="{FF2B5EF4-FFF2-40B4-BE49-F238E27FC236}">
                      <a16:creationId xmlns:a16="http://schemas.microsoft.com/office/drawing/2014/main" id="{3DEAD37A-4BAD-DC6D-CBFF-5CEDE018A0A8}"/>
                    </a:ext>
                  </a:extLst>
                </p14:cNvPr>
                <p14:cNvContentPartPr/>
                <p14:nvPr/>
              </p14:nvContentPartPr>
              <p14:xfrm>
                <a:off x="1652640" y="1947820"/>
                <a:ext cx="718200" cy="45720"/>
              </p14:xfrm>
            </p:contentPart>
          </mc:Choice>
          <mc:Fallback>
            <p:pic>
              <p:nvPicPr>
                <p:cNvPr id="74" name="Ink 73">
                  <a:extLst>
                    <a:ext uri="{FF2B5EF4-FFF2-40B4-BE49-F238E27FC236}">
                      <a16:creationId xmlns:a16="http://schemas.microsoft.com/office/drawing/2014/main" id="{3DEAD37A-4BAD-DC6D-CBFF-5CEDE018A0A8}"/>
                    </a:ext>
                  </a:extLst>
                </p:cNvPr>
                <p:cNvPicPr/>
                <p:nvPr/>
              </p:nvPicPr>
              <p:blipFill>
                <a:blip r:embed="rId77"/>
                <a:stretch>
                  <a:fillRect/>
                </a:stretch>
              </p:blipFill>
              <p:spPr>
                <a:xfrm>
                  <a:off x="1634640" y="1930180"/>
                  <a:ext cx="753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5" name="Ink 74">
                  <a:extLst>
                    <a:ext uri="{FF2B5EF4-FFF2-40B4-BE49-F238E27FC236}">
                      <a16:creationId xmlns:a16="http://schemas.microsoft.com/office/drawing/2014/main" id="{351DB9B4-02ED-AFD0-D86A-7E22F356A11B}"/>
                    </a:ext>
                  </a:extLst>
                </p14:cNvPr>
                <p14:cNvContentPartPr/>
                <p14:nvPr/>
              </p14:nvContentPartPr>
              <p14:xfrm>
                <a:off x="361320" y="1929460"/>
                <a:ext cx="1180080" cy="145440"/>
              </p14:xfrm>
            </p:contentPart>
          </mc:Choice>
          <mc:Fallback>
            <p:pic>
              <p:nvPicPr>
                <p:cNvPr id="75" name="Ink 74">
                  <a:extLst>
                    <a:ext uri="{FF2B5EF4-FFF2-40B4-BE49-F238E27FC236}">
                      <a16:creationId xmlns:a16="http://schemas.microsoft.com/office/drawing/2014/main" id="{351DB9B4-02ED-AFD0-D86A-7E22F356A11B}"/>
                    </a:ext>
                  </a:extLst>
                </p:cNvPr>
                <p:cNvPicPr/>
                <p:nvPr/>
              </p:nvPicPr>
              <p:blipFill>
                <a:blip r:embed="rId79"/>
                <a:stretch>
                  <a:fillRect/>
                </a:stretch>
              </p:blipFill>
              <p:spPr>
                <a:xfrm>
                  <a:off x="343320" y="1911820"/>
                  <a:ext cx="1215720" cy="18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77" name="Ink 76">
                <a:extLst>
                  <a:ext uri="{FF2B5EF4-FFF2-40B4-BE49-F238E27FC236}">
                    <a16:creationId xmlns:a16="http://schemas.microsoft.com/office/drawing/2014/main" id="{BFE6B88F-AC07-D067-6241-8E9720D7A683}"/>
                  </a:ext>
                </a:extLst>
              </p14:cNvPr>
              <p14:cNvContentPartPr/>
              <p14:nvPr/>
            </p14:nvContentPartPr>
            <p14:xfrm>
              <a:off x="7030320" y="3155260"/>
              <a:ext cx="2405880" cy="622440"/>
            </p14:xfrm>
          </p:contentPart>
        </mc:Choice>
        <mc:Fallback>
          <p:pic>
            <p:nvPicPr>
              <p:cNvPr id="77" name="Ink 76">
                <a:extLst>
                  <a:ext uri="{FF2B5EF4-FFF2-40B4-BE49-F238E27FC236}">
                    <a16:creationId xmlns:a16="http://schemas.microsoft.com/office/drawing/2014/main" id="{BFE6B88F-AC07-D067-6241-8E9720D7A683}"/>
                  </a:ext>
                </a:extLst>
              </p:cNvPr>
              <p:cNvPicPr/>
              <p:nvPr/>
            </p:nvPicPr>
            <p:blipFill>
              <a:blip r:embed="rId81"/>
              <a:stretch>
                <a:fillRect/>
              </a:stretch>
            </p:blipFill>
            <p:spPr>
              <a:xfrm>
                <a:off x="7012320" y="3137260"/>
                <a:ext cx="244152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 name="Ink 77">
                <a:extLst>
                  <a:ext uri="{FF2B5EF4-FFF2-40B4-BE49-F238E27FC236}">
                    <a16:creationId xmlns:a16="http://schemas.microsoft.com/office/drawing/2014/main" id="{328CBAEC-B131-3C77-D6A1-A5CCF28DD2FB}"/>
                  </a:ext>
                </a:extLst>
              </p14:cNvPr>
              <p14:cNvContentPartPr/>
              <p14:nvPr/>
            </p14:nvContentPartPr>
            <p14:xfrm>
              <a:off x="7019880" y="3154900"/>
              <a:ext cx="732960" cy="566640"/>
            </p14:xfrm>
          </p:contentPart>
        </mc:Choice>
        <mc:Fallback>
          <p:pic>
            <p:nvPicPr>
              <p:cNvPr id="78" name="Ink 77">
                <a:extLst>
                  <a:ext uri="{FF2B5EF4-FFF2-40B4-BE49-F238E27FC236}">
                    <a16:creationId xmlns:a16="http://schemas.microsoft.com/office/drawing/2014/main" id="{328CBAEC-B131-3C77-D6A1-A5CCF28DD2FB}"/>
                  </a:ext>
                </a:extLst>
              </p:cNvPr>
              <p:cNvPicPr/>
              <p:nvPr/>
            </p:nvPicPr>
            <p:blipFill>
              <a:blip r:embed="rId83"/>
              <a:stretch>
                <a:fillRect/>
              </a:stretch>
            </p:blipFill>
            <p:spPr>
              <a:xfrm>
                <a:off x="7001880" y="3136900"/>
                <a:ext cx="768600" cy="602280"/>
              </a:xfrm>
              <a:prstGeom prst="rect">
                <a:avLst/>
              </a:prstGeom>
            </p:spPr>
          </p:pic>
        </mc:Fallback>
      </mc:AlternateContent>
      <p:grpSp>
        <p:nvGrpSpPr>
          <p:cNvPr id="86" name="Group 85">
            <a:extLst>
              <a:ext uri="{FF2B5EF4-FFF2-40B4-BE49-F238E27FC236}">
                <a16:creationId xmlns:a16="http://schemas.microsoft.com/office/drawing/2014/main" id="{3C41927B-BD31-105D-C69E-0F6762EBE04C}"/>
              </a:ext>
            </a:extLst>
          </p:cNvPr>
          <p:cNvGrpSpPr/>
          <p:nvPr/>
        </p:nvGrpSpPr>
        <p:grpSpPr>
          <a:xfrm>
            <a:off x="1330800" y="3676540"/>
            <a:ext cx="5108040" cy="163080"/>
            <a:chOff x="1330800" y="3676540"/>
            <a:chExt cx="5108040" cy="163080"/>
          </a:xfrm>
        </p:grpSpPr>
        <mc:AlternateContent xmlns:mc="http://schemas.openxmlformats.org/markup-compatibility/2006">
          <mc:Choice xmlns:p14="http://schemas.microsoft.com/office/powerpoint/2010/main" Requires="p14">
            <p:contentPart p14:bwMode="auto" r:id="rId84">
              <p14:nvContentPartPr>
                <p14:cNvPr id="79" name="Ink 78">
                  <a:extLst>
                    <a:ext uri="{FF2B5EF4-FFF2-40B4-BE49-F238E27FC236}">
                      <a16:creationId xmlns:a16="http://schemas.microsoft.com/office/drawing/2014/main" id="{A53513F6-745F-E7C2-618D-6520568369C1}"/>
                    </a:ext>
                  </a:extLst>
                </p14:cNvPr>
                <p14:cNvContentPartPr/>
                <p14:nvPr/>
              </p14:nvContentPartPr>
              <p14:xfrm>
                <a:off x="4928280" y="3676540"/>
                <a:ext cx="1510560" cy="124560"/>
              </p14:xfrm>
            </p:contentPart>
          </mc:Choice>
          <mc:Fallback>
            <p:pic>
              <p:nvPicPr>
                <p:cNvPr id="79" name="Ink 78">
                  <a:extLst>
                    <a:ext uri="{FF2B5EF4-FFF2-40B4-BE49-F238E27FC236}">
                      <a16:creationId xmlns:a16="http://schemas.microsoft.com/office/drawing/2014/main" id="{A53513F6-745F-E7C2-618D-6520568369C1}"/>
                    </a:ext>
                  </a:extLst>
                </p:cNvPr>
                <p:cNvPicPr/>
                <p:nvPr/>
              </p:nvPicPr>
              <p:blipFill>
                <a:blip r:embed="rId85"/>
                <a:stretch>
                  <a:fillRect/>
                </a:stretch>
              </p:blipFill>
              <p:spPr>
                <a:xfrm>
                  <a:off x="4910280" y="3658540"/>
                  <a:ext cx="1546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0" name="Ink 79">
                  <a:extLst>
                    <a:ext uri="{FF2B5EF4-FFF2-40B4-BE49-F238E27FC236}">
                      <a16:creationId xmlns:a16="http://schemas.microsoft.com/office/drawing/2014/main" id="{1F561D20-996A-4B45-7550-0E10C1865E13}"/>
                    </a:ext>
                  </a:extLst>
                </p14:cNvPr>
                <p14:cNvContentPartPr/>
                <p14:nvPr/>
              </p14:nvContentPartPr>
              <p14:xfrm>
                <a:off x="4150320" y="3720460"/>
                <a:ext cx="653400" cy="92520"/>
              </p14:xfrm>
            </p:contentPart>
          </mc:Choice>
          <mc:Fallback>
            <p:pic>
              <p:nvPicPr>
                <p:cNvPr id="80" name="Ink 79">
                  <a:extLst>
                    <a:ext uri="{FF2B5EF4-FFF2-40B4-BE49-F238E27FC236}">
                      <a16:creationId xmlns:a16="http://schemas.microsoft.com/office/drawing/2014/main" id="{1F561D20-996A-4B45-7550-0E10C1865E13}"/>
                    </a:ext>
                  </a:extLst>
                </p:cNvPr>
                <p:cNvPicPr/>
                <p:nvPr/>
              </p:nvPicPr>
              <p:blipFill>
                <a:blip r:embed="rId87"/>
                <a:stretch>
                  <a:fillRect/>
                </a:stretch>
              </p:blipFill>
              <p:spPr>
                <a:xfrm>
                  <a:off x="4132320" y="3702460"/>
                  <a:ext cx="689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2" name="Ink 81">
                  <a:extLst>
                    <a:ext uri="{FF2B5EF4-FFF2-40B4-BE49-F238E27FC236}">
                      <a16:creationId xmlns:a16="http://schemas.microsoft.com/office/drawing/2014/main" id="{A7E8090F-B2FA-FFB3-51DF-F273158EB2CD}"/>
                    </a:ext>
                  </a:extLst>
                </p14:cNvPr>
                <p14:cNvContentPartPr/>
                <p14:nvPr/>
              </p14:nvContentPartPr>
              <p14:xfrm>
                <a:off x="3256440" y="3798220"/>
                <a:ext cx="758880" cy="41400"/>
              </p14:xfrm>
            </p:contentPart>
          </mc:Choice>
          <mc:Fallback>
            <p:pic>
              <p:nvPicPr>
                <p:cNvPr id="82" name="Ink 81">
                  <a:extLst>
                    <a:ext uri="{FF2B5EF4-FFF2-40B4-BE49-F238E27FC236}">
                      <a16:creationId xmlns:a16="http://schemas.microsoft.com/office/drawing/2014/main" id="{A7E8090F-B2FA-FFB3-51DF-F273158EB2CD}"/>
                    </a:ext>
                  </a:extLst>
                </p:cNvPr>
                <p:cNvPicPr/>
                <p:nvPr/>
              </p:nvPicPr>
              <p:blipFill>
                <a:blip r:embed="rId89"/>
                <a:stretch>
                  <a:fillRect/>
                </a:stretch>
              </p:blipFill>
              <p:spPr>
                <a:xfrm>
                  <a:off x="3238440" y="3780220"/>
                  <a:ext cx="794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4" name="Ink 83">
                  <a:extLst>
                    <a:ext uri="{FF2B5EF4-FFF2-40B4-BE49-F238E27FC236}">
                      <a16:creationId xmlns:a16="http://schemas.microsoft.com/office/drawing/2014/main" id="{493D5B52-997C-9940-1E09-6A05437F327E}"/>
                    </a:ext>
                  </a:extLst>
                </p14:cNvPr>
                <p14:cNvContentPartPr/>
                <p14:nvPr/>
              </p14:nvContentPartPr>
              <p14:xfrm>
                <a:off x="2386320" y="3763660"/>
                <a:ext cx="703440" cy="63360"/>
              </p14:xfrm>
            </p:contentPart>
          </mc:Choice>
          <mc:Fallback>
            <p:pic>
              <p:nvPicPr>
                <p:cNvPr id="84" name="Ink 83">
                  <a:extLst>
                    <a:ext uri="{FF2B5EF4-FFF2-40B4-BE49-F238E27FC236}">
                      <a16:creationId xmlns:a16="http://schemas.microsoft.com/office/drawing/2014/main" id="{493D5B52-997C-9940-1E09-6A05437F327E}"/>
                    </a:ext>
                  </a:extLst>
                </p:cNvPr>
                <p:cNvPicPr/>
                <p:nvPr/>
              </p:nvPicPr>
              <p:blipFill>
                <a:blip r:embed="rId91"/>
                <a:stretch>
                  <a:fillRect/>
                </a:stretch>
              </p:blipFill>
              <p:spPr>
                <a:xfrm>
                  <a:off x="2368320" y="3745557"/>
                  <a:ext cx="739080" cy="99204"/>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5" name="Ink 84">
                  <a:extLst>
                    <a:ext uri="{FF2B5EF4-FFF2-40B4-BE49-F238E27FC236}">
                      <a16:creationId xmlns:a16="http://schemas.microsoft.com/office/drawing/2014/main" id="{5E41AB61-DC04-AFBE-5B0F-0FE4237E8509}"/>
                    </a:ext>
                  </a:extLst>
                </p14:cNvPr>
                <p14:cNvContentPartPr/>
                <p14:nvPr/>
              </p14:nvContentPartPr>
              <p14:xfrm>
                <a:off x="1330800" y="3712180"/>
                <a:ext cx="923760" cy="55440"/>
              </p14:xfrm>
            </p:contentPart>
          </mc:Choice>
          <mc:Fallback>
            <p:pic>
              <p:nvPicPr>
                <p:cNvPr id="85" name="Ink 84">
                  <a:extLst>
                    <a:ext uri="{FF2B5EF4-FFF2-40B4-BE49-F238E27FC236}">
                      <a16:creationId xmlns:a16="http://schemas.microsoft.com/office/drawing/2014/main" id="{5E41AB61-DC04-AFBE-5B0F-0FE4237E8509}"/>
                    </a:ext>
                  </a:extLst>
                </p:cNvPr>
                <p:cNvPicPr/>
                <p:nvPr/>
              </p:nvPicPr>
              <p:blipFill>
                <a:blip r:embed="rId93"/>
                <a:stretch>
                  <a:fillRect/>
                </a:stretch>
              </p:blipFill>
              <p:spPr>
                <a:xfrm>
                  <a:off x="1312800" y="3694296"/>
                  <a:ext cx="959400" cy="9085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87" name="Ink 86">
                <a:extLst>
                  <a:ext uri="{FF2B5EF4-FFF2-40B4-BE49-F238E27FC236}">
                    <a16:creationId xmlns:a16="http://schemas.microsoft.com/office/drawing/2014/main" id="{DFDDB472-2B3E-5386-82AD-0CA3ED28CE6C}"/>
                  </a:ext>
                </a:extLst>
              </p14:cNvPr>
              <p14:cNvContentPartPr/>
              <p14:nvPr/>
            </p14:nvContentPartPr>
            <p14:xfrm>
              <a:off x="8493360" y="4284580"/>
              <a:ext cx="860400" cy="43920"/>
            </p14:xfrm>
          </p:contentPart>
        </mc:Choice>
        <mc:Fallback>
          <p:pic>
            <p:nvPicPr>
              <p:cNvPr id="87" name="Ink 86">
                <a:extLst>
                  <a:ext uri="{FF2B5EF4-FFF2-40B4-BE49-F238E27FC236}">
                    <a16:creationId xmlns:a16="http://schemas.microsoft.com/office/drawing/2014/main" id="{DFDDB472-2B3E-5386-82AD-0CA3ED28CE6C}"/>
                  </a:ext>
                </a:extLst>
              </p:cNvPr>
              <p:cNvPicPr/>
              <p:nvPr/>
            </p:nvPicPr>
            <p:blipFill>
              <a:blip r:embed="rId95"/>
              <a:stretch>
                <a:fillRect/>
              </a:stretch>
            </p:blipFill>
            <p:spPr>
              <a:xfrm>
                <a:off x="8475360" y="4266431"/>
                <a:ext cx="896040" cy="79855"/>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8" name="Ink 87">
                <a:extLst>
                  <a:ext uri="{FF2B5EF4-FFF2-40B4-BE49-F238E27FC236}">
                    <a16:creationId xmlns:a16="http://schemas.microsoft.com/office/drawing/2014/main" id="{0FE1A047-A4D6-5295-9265-1560D0C97827}"/>
                  </a:ext>
                </a:extLst>
              </p14:cNvPr>
              <p14:cNvContentPartPr/>
              <p14:nvPr/>
            </p14:nvContentPartPr>
            <p14:xfrm>
              <a:off x="7796040" y="4212220"/>
              <a:ext cx="443880" cy="66240"/>
            </p14:xfrm>
          </p:contentPart>
        </mc:Choice>
        <mc:Fallback>
          <p:pic>
            <p:nvPicPr>
              <p:cNvPr id="88" name="Ink 87">
                <a:extLst>
                  <a:ext uri="{FF2B5EF4-FFF2-40B4-BE49-F238E27FC236}">
                    <a16:creationId xmlns:a16="http://schemas.microsoft.com/office/drawing/2014/main" id="{0FE1A047-A4D6-5295-9265-1560D0C97827}"/>
                  </a:ext>
                </a:extLst>
              </p:cNvPr>
              <p:cNvPicPr/>
              <p:nvPr/>
            </p:nvPicPr>
            <p:blipFill>
              <a:blip r:embed="rId97"/>
              <a:stretch>
                <a:fillRect/>
              </a:stretch>
            </p:blipFill>
            <p:spPr>
              <a:xfrm>
                <a:off x="7778025" y="4194220"/>
                <a:ext cx="479549"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8" name="Ink 97">
                <a:extLst>
                  <a:ext uri="{FF2B5EF4-FFF2-40B4-BE49-F238E27FC236}">
                    <a16:creationId xmlns:a16="http://schemas.microsoft.com/office/drawing/2014/main" id="{33E020DA-CCA9-3551-8958-65AF5639C77D}"/>
                  </a:ext>
                </a:extLst>
              </p14:cNvPr>
              <p14:cNvContentPartPr/>
              <p14:nvPr/>
            </p14:nvContentPartPr>
            <p14:xfrm>
              <a:off x="2991840" y="4336060"/>
              <a:ext cx="105120" cy="32400"/>
            </p14:xfrm>
          </p:contentPart>
        </mc:Choice>
        <mc:Fallback>
          <p:pic>
            <p:nvPicPr>
              <p:cNvPr id="98" name="Ink 97">
                <a:extLst>
                  <a:ext uri="{FF2B5EF4-FFF2-40B4-BE49-F238E27FC236}">
                    <a16:creationId xmlns:a16="http://schemas.microsoft.com/office/drawing/2014/main" id="{33E020DA-CCA9-3551-8958-65AF5639C77D}"/>
                  </a:ext>
                </a:extLst>
              </p:cNvPr>
              <p:cNvPicPr/>
              <p:nvPr/>
            </p:nvPicPr>
            <p:blipFill>
              <a:blip r:embed="rId99"/>
              <a:stretch>
                <a:fillRect/>
              </a:stretch>
            </p:blipFill>
            <p:spPr>
              <a:xfrm>
                <a:off x="2974200" y="4318060"/>
                <a:ext cx="140760" cy="68040"/>
              </a:xfrm>
              <a:prstGeom prst="rect">
                <a:avLst/>
              </a:prstGeom>
            </p:spPr>
          </p:pic>
        </mc:Fallback>
      </mc:AlternateContent>
      <p:grpSp>
        <p:nvGrpSpPr>
          <p:cNvPr id="100" name="Group 99">
            <a:extLst>
              <a:ext uri="{FF2B5EF4-FFF2-40B4-BE49-F238E27FC236}">
                <a16:creationId xmlns:a16="http://schemas.microsoft.com/office/drawing/2014/main" id="{5457D7B0-934E-B8E8-CF58-456DFB9B182E}"/>
              </a:ext>
            </a:extLst>
          </p:cNvPr>
          <p:cNvGrpSpPr/>
          <p:nvPr/>
        </p:nvGrpSpPr>
        <p:grpSpPr>
          <a:xfrm>
            <a:off x="1330800" y="3673660"/>
            <a:ext cx="8022960" cy="754920"/>
            <a:chOff x="1330800" y="3673660"/>
            <a:chExt cx="8022960" cy="754920"/>
          </a:xfrm>
        </p:grpSpPr>
        <mc:AlternateContent xmlns:mc="http://schemas.openxmlformats.org/markup-compatibility/2006">
          <mc:Choice xmlns:p14="http://schemas.microsoft.com/office/powerpoint/2010/main" Requires="p14">
            <p:contentPart p14:bwMode="auto" r:id="rId100">
              <p14:nvContentPartPr>
                <p14:cNvPr id="18" name="Ink 78">
                  <a:extLst>
                    <a:ext uri="{FF2B5EF4-FFF2-40B4-BE49-F238E27FC236}">
                      <a16:creationId xmlns:a16="http://schemas.microsoft.com/office/drawing/2014/main" id="{A53513F6-745F-E7C2-618D-6520568369C1}"/>
                    </a:ext>
                  </a:extLst>
                </p14:cNvPr>
                <p14:cNvContentPartPr/>
                <p14:nvPr/>
              </p14:nvContentPartPr>
              <p14:xfrm>
                <a:off x="4928280" y="3676540"/>
                <a:ext cx="1510560" cy="124560"/>
              </p14:xfrm>
            </p:contentPart>
          </mc:Choice>
          <mc:Fallback>
            <p:pic>
              <p:nvPicPr>
                <p:cNvPr id="18" name="Ink 78">
                  <a:extLst>
                    <a:ext uri="{FF2B5EF4-FFF2-40B4-BE49-F238E27FC236}">
                      <a16:creationId xmlns:a16="http://schemas.microsoft.com/office/drawing/2014/main" id="{A53513F6-745F-E7C2-618D-6520568369C1}"/>
                    </a:ext>
                  </a:extLst>
                </p:cNvPr>
                <p:cNvPicPr/>
                <p:nvPr/>
              </p:nvPicPr>
              <p:blipFill>
                <a:blip r:embed="rId101"/>
                <a:stretch>
                  <a:fillRect/>
                </a:stretch>
              </p:blipFill>
              <p:spPr>
                <a:xfrm>
                  <a:off x="4910640" y="3658540"/>
                  <a:ext cx="1546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2" name="Ink 79">
                  <a:extLst>
                    <a:ext uri="{FF2B5EF4-FFF2-40B4-BE49-F238E27FC236}">
                      <a16:creationId xmlns:a16="http://schemas.microsoft.com/office/drawing/2014/main" id="{1F561D20-996A-4B45-7550-0E10C1865E13}"/>
                    </a:ext>
                  </a:extLst>
                </p14:cNvPr>
                <p14:cNvContentPartPr/>
                <p14:nvPr/>
              </p14:nvContentPartPr>
              <p14:xfrm>
                <a:off x="4150320" y="3720460"/>
                <a:ext cx="653400" cy="92520"/>
              </p14:xfrm>
            </p:contentPart>
          </mc:Choice>
          <mc:Fallback>
            <p:pic>
              <p:nvPicPr>
                <p:cNvPr id="22" name="Ink 79">
                  <a:extLst>
                    <a:ext uri="{FF2B5EF4-FFF2-40B4-BE49-F238E27FC236}">
                      <a16:creationId xmlns:a16="http://schemas.microsoft.com/office/drawing/2014/main" id="{1F561D20-996A-4B45-7550-0E10C1865E13}"/>
                    </a:ext>
                  </a:extLst>
                </p:cNvPr>
                <p:cNvPicPr/>
                <p:nvPr/>
              </p:nvPicPr>
              <p:blipFill>
                <a:blip r:embed="rId103"/>
                <a:stretch>
                  <a:fillRect/>
                </a:stretch>
              </p:blipFill>
              <p:spPr>
                <a:xfrm>
                  <a:off x="4132680" y="3702460"/>
                  <a:ext cx="689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9" name="Ink 81">
                  <a:extLst>
                    <a:ext uri="{FF2B5EF4-FFF2-40B4-BE49-F238E27FC236}">
                      <a16:creationId xmlns:a16="http://schemas.microsoft.com/office/drawing/2014/main" id="{A7E8090F-B2FA-FFB3-51DF-F273158EB2CD}"/>
                    </a:ext>
                  </a:extLst>
                </p14:cNvPr>
                <p14:cNvContentPartPr/>
                <p14:nvPr/>
              </p14:nvContentPartPr>
              <p14:xfrm>
                <a:off x="3256440" y="3798220"/>
                <a:ext cx="758880" cy="41400"/>
              </p14:xfrm>
            </p:contentPart>
          </mc:Choice>
          <mc:Fallback>
            <p:pic>
              <p:nvPicPr>
                <p:cNvPr id="29" name="Ink 81">
                  <a:extLst>
                    <a:ext uri="{FF2B5EF4-FFF2-40B4-BE49-F238E27FC236}">
                      <a16:creationId xmlns:a16="http://schemas.microsoft.com/office/drawing/2014/main" id="{A7E8090F-B2FA-FFB3-51DF-F273158EB2CD}"/>
                    </a:ext>
                  </a:extLst>
                </p:cNvPr>
                <p:cNvPicPr/>
                <p:nvPr/>
              </p:nvPicPr>
              <p:blipFill>
                <a:blip r:embed="rId105"/>
                <a:stretch>
                  <a:fillRect/>
                </a:stretch>
              </p:blipFill>
              <p:spPr>
                <a:xfrm>
                  <a:off x="3238440" y="3780580"/>
                  <a:ext cx="794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 name="Ink 83">
                  <a:extLst>
                    <a:ext uri="{FF2B5EF4-FFF2-40B4-BE49-F238E27FC236}">
                      <a16:creationId xmlns:a16="http://schemas.microsoft.com/office/drawing/2014/main" id="{493D5B52-997C-9940-1E09-6A05437F327E}"/>
                    </a:ext>
                  </a:extLst>
                </p14:cNvPr>
                <p14:cNvContentPartPr/>
                <p14:nvPr/>
              </p14:nvContentPartPr>
              <p14:xfrm>
                <a:off x="2386320" y="3763660"/>
                <a:ext cx="703440" cy="63360"/>
              </p14:xfrm>
            </p:contentPart>
          </mc:Choice>
          <mc:Fallback>
            <p:pic>
              <p:nvPicPr>
                <p:cNvPr id="13" name="Ink 83">
                  <a:extLst>
                    <a:ext uri="{FF2B5EF4-FFF2-40B4-BE49-F238E27FC236}">
                      <a16:creationId xmlns:a16="http://schemas.microsoft.com/office/drawing/2014/main" id="{493D5B52-997C-9940-1E09-6A05437F327E}"/>
                    </a:ext>
                  </a:extLst>
                </p:cNvPr>
                <p:cNvPicPr/>
                <p:nvPr/>
              </p:nvPicPr>
              <p:blipFill>
                <a:blip r:embed="rId107"/>
                <a:stretch>
                  <a:fillRect/>
                </a:stretch>
              </p:blipFill>
              <p:spPr>
                <a:xfrm>
                  <a:off x="2368680" y="3746020"/>
                  <a:ext cx="739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 name="Ink 84">
                  <a:extLst>
                    <a:ext uri="{FF2B5EF4-FFF2-40B4-BE49-F238E27FC236}">
                      <a16:creationId xmlns:a16="http://schemas.microsoft.com/office/drawing/2014/main" id="{5E41AB61-DC04-AFBE-5B0F-0FE4237E8509}"/>
                    </a:ext>
                  </a:extLst>
                </p14:cNvPr>
                <p14:cNvContentPartPr/>
                <p14:nvPr/>
              </p14:nvContentPartPr>
              <p14:xfrm>
                <a:off x="1330800" y="3712180"/>
                <a:ext cx="923760" cy="55440"/>
              </p14:xfrm>
            </p:contentPart>
          </mc:Choice>
          <mc:Fallback>
            <p:pic>
              <p:nvPicPr>
                <p:cNvPr id="14" name="Ink 84">
                  <a:extLst>
                    <a:ext uri="{FF2B5EF4-FFF2-40B4-BE49-F238E27FC236}">
                      <a16:creationId xmlns:a16="http://schemas.microsoft.com/office/drawing/2014/main" id="{5E41AB61-DC04-AFBE-5B0F-0FE4237E8509}"/>
                    </a:ext>
                  </a:extLst>
                </p:cNvPr>
                <p:cNvPicPr/>
                <p:nvPr/>
              </p:nvPicPr>
              <p:blipFill>
                <a:blip r:embed="rId109"/>
                <a:stretch>
                  <a:fillRect/>
                </a:stretch>
              </p:blipFill>
              <p:spPr>
                <a:xfrm>
                  <a:off x="1312800" y="3694180"/>
                  <a:ext cx="959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1" name="Ink 86">
                  <a:extLst>
                    <a:ext uri="{FF2B5EF4-FFF2-40B4-BE49-F238E27FC236}">
                      <a16:creationId xmlns:a16="http://schemas.microsoft.com/office/drawing/2014/main" id="{DFDDB472-2B3E-5386-82AD-0CA3ED28CE6C}"/>
                    </a:ext>
                  </a:extLst>
                </p14:cNvPr>
                <p14:cNvContentPartPr/>
                <p14:nvPr/>
              </p14:nvContentPartPr>
              <p14:xfrm>
                <a:off x="8493360" y="4284580"/>
                <a:ext cx="860400" cy="43920"/>
              </p14:xfrm>
            </p:contentPart>
          </mc:Choice>
          <mc:Fallback>
            <p:pic>
              <p:nvPicPr>
                <p:cNvPr id="31" name="Ink 86">
                  <a:extLst>
                    <a:ext uri="{FF2B5EF4-FFF2-40B4-BE49-F238E27FC236}">
                      <a16:creationId xmlns:a16="http://schemas.microsoft.com/office/drawing/2014/main" id="{DFDDB472-2B3E-5386-82AD-0CA3ED28CE6C}"/>
                    </a:ext>
                  </a:extLst>
                </p:cNvPr>
                <p:cNvPicPr/>
                <p:nvPr/>
              </p:nvPicPr>
              <p:blipFill>
                <a:blip r:embed="rId111"/>
                <a:stretch>
                  <a:fillRect/>
                </a:stretch>
              </p:blipFill>
              <p:spPr>
                <a:xfrm>
                  <a:off x="8475360" y="4266940"/>
                  <a:ext cx="896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3" name="Ink 87">
                  <a:extLst>
                    <a:ext uri="{FF2B5EF4-FFF2-40B4-BE49-F238E27FC236}">
                      <a16:creationId xmlns:a16="http://schemas.microsoft.com/office/drawing/2014/main" id="{0FE1A047-A4D6-5295-9265-1560D0C97827}"/>
                    </a:ext>
                  </a:extLst>
                </p14:cNvPr>
                <p14:cNvContentPartPr/>
                <p14:nvPr/>
              </p14:nvContentPartPr>
              <p14:xfrm>
                <a:off x="7796040" y="4212220"/>
                <a:ext cx="443880" cy="66240"/>
              </p14:xfrm>
            </p:contentPart>
          </mc:Choice>
          <mc:Fallback>
            <p:pic>
              <p:nvPicPr>
                <p:cNvPr id="33" name="Ink 87">
                  <a:extLst>
                    <a:ext uri="{FF2B5EF4-FFF2-40B4-BE49-F238E27FC236}">
                      <a16:creationId xmlns:a16="http://schemas.microsoft.com/office/drawing/2014/main" id="{0FE1A047-A4D6-5295-9265-1560D0C97827}"/>
                    </a:ext>
                  </a:extLst>
                </p:cNvPr>
                <p:cNvPicPr/>
                <p:nvPr/>
              </p:nvPicPr>
              <p:blipFill>
                <a:blip r:embed="rId113"/>
                <a:stretch>
                  <a:fillRect/>
                </a:stretch>
              </p:blipFill>
              <p:spPr>
                <a:xfrm>
                  <a:off x="7778400" y="4194220"/>
                  <a:ext cx="479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0" name="Ink 89">
                  <a:extLst>
                    <a:ext uri="{FF2B5EF4-FFF2-40B4-BE49-F238E27FC236}">
                      <a16:creationId xmlns:a16="http://schemas.microsoft.com/office/drawing/2014/main" id="{6BC5837B-C32C-D0C1-4EBC-D0FB568FB16E}"/>
                    </a:ext>
                  </a:extLst>
                </p14:cNvPr>
                <p14:cNvContentPartPr/>
                <p14:nvPr/>
              </p14:nvContentPartPr>
              <p14:xfrm>
                <a:off x="7153080" y="4308700"/>
                <a:ext cx="525600" cy="51120"/>
              </p14:xfrm>
            </p:contentPart>
          </mc:Choice>
          <mc:Fallback>
            <p:pic>
              <p:nvPicPr>
                <p:cNvPr id="90" name="Ink 89">
                  <a:extLst>
                    <a:ext uri="{FF2B5EF4-FFF2-40B4-BE49-F238E27FC236}">
                      <a16:creationId xmlns:a16="http://schemas.microsoft.com/office/drawing/2014/main" id="{6BC5837B-C32C-D0C1-4EBC-D0FB568FB16E}"/>
                    </a:ext>
                  </a:extLst>
                </p:cNvPr>
                <p:cNvPicPr/>
                <p:nvPr/>
              </p:nvPicPr>
              <p:blipFill>
                <a:blip r:embed="rId115"/>
                <a:stretch>
                  <a:fillRect/>
                </a:stretch>
              </p:blipFill>
              <p:spPr>
                <a:xfrm>
                  <a:off x="7135440" y="4291060"/>
                  <a:ext cx="561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1" name="Ink 90">
                  <a:extLst>
                    <a:ext uri="{FF2B5EF4-FFF2-40B4-BE49-F238E27FC236}">
                      <a16:creationId xmlns:a16="http://schemas.microsoft.com/office/drawing/2014/main" id="{500481E8-1B04-935B-4F53-D50E595B0EB8}"/>
                    </a:ext>
                  </a:extLst>
                </p14:cNvPr>
                <p14:cNvContentPartPr/>
                <p14:nvPr/>
              </p14:nvContentPartPr>
              <p14:xfrm>
                <a:off x="5893800" y="4323460"/>
                <a:ext cx="1033920" cy="105120"/>
              </p14:xfrm>
            </p:contentPart>
          </mc:Choice>
          <mc:Fallback>
            <p:pic>
              <p:nvPicPr>
                <p:cNvPr id="91" name="Ink 90">
                  <a:extLst>
                    <a:ext uri="{FF2B5EF4-FFF2-40B4-BE49-F238E27FC236}">
                      <a16:creationId xmlns:a16="http://schemas.microsoft.com/office/drawing/2014/main" id="{500481E8-1B04-935B-4F53-D50E595B0EB8}"/>
                    </a:ext>
                  </a:extLst>
                </p:cNvPr>
                <p:cNvPicPr/>
                <p:nvPr/>
              </p:nvPicPr>
              <p:blipFill>
                <a:blip r:embed="rId117"/>
                <a:stretch>
                  <a:fillRect/>
                </a:stretch>
              </p:blipFill>
              <p:spPr>
                <a:xfrm>
                  <a:off x="5876160" y="4305460"/>
                  <a:ext cx="1069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3" name="Ink 92">
                  <a:extLst>
                    <a:ext uri="{FF2B5EF4-FFF2-40B4-BE49-F238E27FC236}">
                      <a16:creationId xmlns:a16="http://schemas.microsoft.com/office/drawing/2014/main" id="{AD607FA4-AD10-C157-BC39-69D8217D2FA0}"/>
                    </a:ext>
                  </a:extLst>
                </p14:cNvPr>
                <p14:cNvContentPartPr/>
                <p14:nvPr/>
              </p14:nvContentPartPr>
              <p14:xfrm>
                <a:off x="5453160" y="4233100"/>
                <a:ext cx="543600" cy="36000"/>
              </p14:xfrm>
            </p:contentPart>
          </mc:Choice>
          <mc:Fallback>
            <p:pic>
              <p:nvPicPr>
                <p:cNvPr id="93" name="Ink 92">
                  <a:extLst>
                    <a:ext uri="{FF2B5EF4-FFF2-40B4-BE49-F238E27FC236}">
                      <a16:creationId xmlns:a16="http://schemas.microsoft.com/office/drawing/2014/main" id="{AD607FA4-AD10-C157-BC39-69D8217D2FA0}"/>
                    </a:ext>
                  </a:extLst>
                </p:cNvPr>
                <p:cNvPicPr/>
                <p:nvPr/>
              </p:nvPicPr>
              <p:blipFill>
                <a:blip r:embed="rId119"/>
                <a:stretch>
                  <a:fillRect/>
                </a:stretch>
              </p:blipFill>
              <p:spPr>
                <a:xfrm>
                  <a:off x="5435160" y="4215100"/>
                  <a:ext cx="579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4" name="Ink 93">
                  <a:extLst>
                    <a:ext uri="{FF2B5EF4-FFF2-40B4-BE49-F238E27FC236}">
                      <a16:creationId xmlns:a16="http://schemas.microsoft.com/office/drawing/2014/main" id="{1016C804-777D-C1FE-3F32-EE8EBEF5647C}"/>
                    </a:ext>
                  </a:extLst>
                </p14:cNvPr>
                <p14:cNvContentPartPr/>
                <p14:nvPr/>
              </p14:nvContentPartPr>
              <p14:xfrm>
                <a:off x="3991560" y="4313020"/>
                <a:ext cx="1275120" cy="77400"/>
              </p14:xfrm>
            </p:contentPart>
          </mc:Choice>
          <mc:Fallback>
            <p:pic>
              <p:nvPicPr>
                <p:cNvPr id="94" name="Ink 93">
                  <a:extLst>
                    <a:ext uri="{FF2B5EF4-FFF2-40B4-BE49-F238E27FC236}">
                      <a16:creationId xmlns:a16="http://schemas.microsoft.com/office/drawing/2014/main" id="{1016C804-777D-C1FE-3F32-EE8EBEF5647C}"/>
                    </a:ext>
                  </a:extLst>
                </p:cNvPr>
                <p:cNvPicPr/>
                <p:nvPr/>
              </p:nvPicPr>
              <p:blipFill>
                <a:blip r:embed="rId121"/>
                <a:stretch>
                  <a:fillRect/>
                </a:stretch>
              </p:blipFill>
              <p:spPr>
                <a:xfrm>
                  <a:off x="3973560" y="4295020"/>
                  <a:ext cx="1310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6" name="Ink 95">
                  <a:extLst>
                    <a:ext uri="{FF2B5EF4-FFF2-40B4-BE49-F238E27FC236}">
                      <a16:creationId xmlns:a16="http://schemas.microsoft.com/office/drawing/2014/main" id="{26842D5D-5013-5B97-82E2-85E517ED2985}"/>
                    </a:ext>
                  </a:extLst>
                </p14:cNvPr>
                <p14:cNvContentPartPr/>
                <p14:nvPr/>
              </p14:nvContentPartPr>
              <p14:xfrm>
                <a:off x="2855760" y="4280620"/>
                <a:ext cx="1046160" cy="46440"/>
              </p14:xfrm>
            </p:contentPart>
          </mc:Choice>
          <mc:Fallback>
            <p:pic>
              <p:nvPicPr>
                <p:cNvPr id="96" name="Ink 95">
                  <a:extLst>
                    <a:ext uri="{FF2B5EF4-FFF2-40B4-BE49-F238E27FC236}">
                      <a16:creationId xmlns:a16="http://schemas.microsoft.com/office/drawing/2014/main" id="{26842D5D-5013-5B97-82E2-85E517ED2985}"/>
                    </a:ext>
                  </a:extLst>
                </p:cNvPr>
                <p:cNvPicPr/>
                <p:nvPr/>
              </p:nvPicPr>
              <p:blipFill>
                <a:blip r:embed="rId123"/>
                <a:stretch>
                  <a:fillRect/>
                </a:stretch>
              </p:blipFill>
              <p:spPr>
                <a:xfrm>
                  <a:off x="2837760" y="4262620"/>
                  <a:ext cx="1081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9" name="Ink 98">
                  <a:extLst>
                    <a:ext uri="{FF2B5EF4-FFF2-40B4-BE49-F238E27FC236}">
                      <a16:creationId xmlns:a16="http://schemas.microsoft.com/office/drawing/2014/main" id="{48D7454D-8B30-DDCC-635C-EE134E61F45C}"/>
                    </a:ext>
                  </a:extLst>
                </p14:cNvPr>
                <p14:cNvContentPartPr/>
                <p14:nvPr/>
              </p14:nvContentPartPr>
              <p14:xfrm>
                <a:off x="2845680" y="3673660"/>
                <a:ext cx="4899960" cy="734400"/>
              </p14:xfrm>
            </p:contentPart>
          </mc:Choice>
          <mc:Fallback>
            <p:pic>
              <p:nvPicPr>
                <p:cNvPr id="99" name="Ink 98">
                  <a:extLst>
                    <a:ext uri="{FF2B5EF4-FFF2-40B4-BE49-F238E27FC236}">
                      <a16:creationId xmlns:a16="http://schemas.microsoft.com/office/drawing/2014/main" id="{48D7454D-8B30-DDCC-635C-EE134E61F45C}"/>
                    </a:ext>
                  </a:extLst>
                </p:cNvPr>
                <p:cNvPicPr/>
                <p:nvPr/>
              </p:nvPicPr>
              <p:blipFill>
                <a:blip r:embed="rId125"/>
                <a:stretch>
                  <a:fillRect/>
                </a:stretch>
              </p:blipFill>
              <p:spPr>
                <a:xfrm>
                  <a:off x="2827680" y="3655660"/>
                  <a:ext cx="4935600" cy="77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101" name="Ink 100">
                <a:extLst>
                  <a:ext uri="{FF2B5EF4-FFF2-40B4-BE49-F238E27FC236}">
                    <a16:creationId xmlns:a16="http://schemas.microsoft.com/office/drawing/2014/main" id="{84BACD16-09C2-A4E2-1849-7A34B0A1481E}"/>
                  </a:ext>
                </a:extLst>
              </p14:cNvPr>
              <p14:cNvContentPartPr/>
              <p14:nvPr/>
            </p14:nvContentPartPr>
            <p14:xfrm>
              <a:off x="944880" y="4293580"/>
              <a:ext cx="1073880" cy="148320"/>
            </p14:xfrm>
          </p:contentPart>
        </mc:Choice>
        <mc:Fallback>
          <p:pic>
            <p:nvPicPr>
              <p:cNvPr id="101" name="Ink 100">
                <a:extLst>
                  <a:ext uri="{FF2B5EF4-FFF2-40B4-BE49-F238E27FC236}">
                    <a16:creationId xmlns:a16="http://schemas.microsoft.com/office/drawing/2014/main" id="{84BACD16-09C2-A4E2-1849-7A34B0A1481E}"/>
                  </a:ext>
                </a:extLst>
              </p:cNvPr>
              <p:cNvPicPr/>
              <p:nvPr/>
            </p:nvPicPr>
            <p:blipFill>
              <a:blip r:embed="rId127"/>
              <a:stretch>
                <a:fillRect/>
              </a:stretch>
            </p:blipFill>
            <p:spPr>
              <a:xfrm>
                <a:off x="926880" y="4275940"/>
                <a:ext cx="1109520" cy="183960"/>
              </a:xfrm>
              <a:prstGeom prst="rect">
                <a:avLst/>
              </a:prstGeom>
            </p:spPr>
          </p:pic>
        </mc:Fallback>
      </mc:AlternateContent>
      <p:grpSp>
        <p:nvGrpSpPr>
          <p:cNvPr id="118" name="Group 117">
            <a:extLst>
              <a:ext uri="{FF2B5EF4-FFF2-40B4-BE49-F238E27FC236}">
                <a16:creationId xmlns:a16="http://schemas.microsoft.com/office/drawing/2014/main" id="{BC0C237F-D38E-3F5B-DA3A-7BF1776E8378}"/>
              </a:ext>
            </a:extLst>
          </p:cNvPr>
          <p:cNvGrpSpPr/>
          <p:nvPr/>
        </p:nvGrpSpPr>
        <p:grpSpPr>
          <a:xfrm>
            <a:off x="419280" y="4851940"/>
            <a:ext cx="8867520" cy="161640"/>
            <a:chOff x="419280" y="4851940"/>
            <a:chExt cx="8867520" cy="161640"/>
          </a:xfrm>
        </p:grpSpPr>
        <mc:AlternateContent xmlns:mc="http://schemas.openxmlformats.org/markup-compatibility/2006">
          <mc:Choice xmlns:p14="http://schemas.microsoft.com/office/powerpoint/2010/main" Requires="p14">
            <p:contentPart p14:bwMode="auto" r:id="rId128">
              <p14:nvContentPartPr>
                <p14:cNvPr id="102" name="Ink 101">
                  <a:extLst>
                    <a:ext uri="{FF2B5EF4-FFF2-40B4-BE49-F238E27FC236}">
                      <a16:creationId xmlns:a16="http://schemas.microsoft.com/office/drawing/2014/main" id="{6D753C5E-2C1C-B994-4F3C-AF280EE98512}"/>
                    </a:ext>
                  </a:extLst>
                </p14:cNvPr>
                <p14:cNvContentPartPr/>
                <p14:nvPr/>
              </p14:nvContentPartPr>
              <p14:xfrm>
                <a:off x="8473200" y="4901980"/>
                <a:ext cx="813600" cy="36360"/>
              </p14:xfrm>
            </p:contentPart>
          </mc:Choice>
          <mc:Fallback>
            <p:pic>
              <p:nvPicPr>
                <p:cNvPr id="102" name="Ink 101">
                  <a:extLst>
                    <a:ext uri="{FF2B5EF4-FFF2-40B4-BE49-F238E27FC236}">
                      <a16:creationId xmlns:a16="http://schemas.microsoft.com/office/drawing/2014/main" id="{6D753C5E-2C1C-B994-4F3C-AF280EE98512}"/>
                    </a:ext>
                  </a:extLst>
                </p:cNvPr>
                <p:cNvPicPr/>
                <p:nvPr/>
              </p:nvPicPr>
              <p:blipFill>
                <a:blip r:embed="rId129"/>
                <a:stretch>
                  <a:fillRect/>
                </a:stretch>
              </p:blipFill>
              <p:spPr>
                <a:xfrm>
                  <a:off x="8455560" y="4883980"/>
                  <a:ext cx="849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3" name="Ink 102">
                  <a:extLst>
                    <a:ext uri="{FF2B5EF4-FFF2-40B4-BE49-F238E27FC236}">
                      <a16:creationId xmlns:a16="http://schemas.microsoft.com/office/drawing/2014/main" id="{C3E6D07C-066C-2634-6E98-6E1EF9DF5E09}"/>
                    </a:ext>
                  </a:extLst>
                </p14:cNvPr>
                <p14:cNvContentPartPr/>
                <p14:nvPr/>
              </p14:nvContentPartPr>
              <p14:xfrm>
                <a:off x="7432080" y="4875700"/>
                <a:ext cx="954360" cy="65160"/>
              </p14:xfrm>
            </p:contentPart>
          </mc:Choice>
          <mc:Fallback>
            <p:pic>
              <p:nvPicPr>
                <p:cNvPr id="103" name="Ink 102">
                  <a:extLst>
                    <a:ext uri="{FF2B5EF4-FFF2-40B4-BE49-F238E27FC236}">
                      <a16:creationId xmlns:a16="http://schemas.microsoft.com/office/drawing/2014/main" id="{C3E6D07C-066C-2634-6E98-6E1EF9DF5E09}"/>
                    </a:ext>
                  </a:extLst>
                </p:cNvPr>
                <p:cNvPicPr/>
                <p:nvPr/>
              </p:nvPicPr>
              <p:blipFill>
                <a:blip r:embed="rId131"/>
                <a:stretch>
                  <a:fillRect/>
                </a:stretch>
              </p:blipFill>
              <p:spPr>
                <a:xfrm>
                  <a:off x="7414440" y="4858060"/>
                  <a:ext cx="990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5" name="Ink 104">
                  <a:extLst>
                    <a:ext uri="{FF2B5EF4-FFF2-40B4-BE49-F238E27FC236}">
                      <a16:creationId xmlns:a16="http://schemas.microsoft.com/office/drawing/2014/main" id="{5E763FAD-8D73-B87F-C362-E41871321F7A}"/>
                    </a:ext>
                  </a:extLst>
                </p14:cNvPr>
                <p14:cNvContentPartPr/>
                <p14:nvPr/>
              </p14:nvContentPartPr>
              <p14:xfrm>
                <a:off x="6365400" y="4920700"/>
                <a:ext cx="897120" cy="57600"/>
              </p14:xfrm>
            </p:contentPart>
          </mc:Choice>
          <mc:Fallback>
            <p:pic>
              <p:nvPicPr>
                <p:cNvPr id="105" name="Ink 104">
                  <a:extLst>
                    <a:ext uri="{FF2B5EF4-FFF2-40B4-BE49-F238E27FC236}">
                      <a16:creationId xmlns:a16="http://schemas.microsoft.com/office/drawing/2014/main" id="{5E763FAD-8D73-B87F-C362-E41871321F7A}"/>
                    </a:ext>
                  </a:extLst>
                </p:cNvPr>
                <p:cNvPicPr/>
                <p:nvPr/>
              </p:nvPicPr>
              <p:blipFill>
                <a:blip r:embed="rId133"/>
                <a:stretch>
                  <a:fillRect/>
                </a:stretch>
              </p:blipFill>
              <p:spPr>
                <a:xfrm>
                  <a:off x="6347400" y="4902700"/>
                  <a:ext cx="932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7" name="Ink 106">
                  <a:extLst>
                    <a:ext uri="{FF2B5EF4-FFF2-40B4-BE49-F238E27FC236}">
                      <a16:creationId xmlns:a16="http://schemas.microsoft.com/office/drawing/2014/main" id="{C74DBC9C-0E47-5E42-9847-767A76E38AD4}"/>
                    </a:ext>
                  </a:extLst>
                </p14:cNvPr>
                <p14:cNvContentPartPr/>
                <p14:nvPr/>
              </p14:nvContentPartPr>
              <p14:xfrm>
                <a:off x="5388360" y="4901260"/>
                <a:ext cx="902880" cy="90360"/>
              </p14:xfrm>
            </p:contentPart>
          </mc:Choice>
          <mc:Fallback>
            <p:pic>
              <p:nvPicPr>
                <p:cNvPr id="107" name="Ink 106">
                  <a:extLst>
                    <a:ext uri="{FF2B5EF4-FFF2-40B4-BE49-F238E27FC236}">
                      <a16:creationId xmlns:a16="http://schemas.microsoft.com/office/drawing/2014/main" id="{C74DBC9C-0E47-5E42-9847-767A76E38AD4}"/>
                    </a:ext>
                  </a:extLst>
                </p:cNvPr>
                <p:cNvPicPr/>
                <p:nvPr/>
              </p:nvPicPr>
              <p:blipFill>
                <a:blip r:embed="rId135"/>
                <a:stretch>
                  <a:fillRect/>
                </a:stretch>
              </p:blipFill>
              <p:spPr>
                <a:xfrm>
                  <a:off x="5370720" y="4883260"/>
                  <a:ext cx="938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8" name="Ink 107">
                  <a:extLst>
                    <a:ext uri="{FF2B5EF4-FFF2-40B4-BE49-F238E27FC236}">
                      <a16:creationId xmlns:a16="http://schemas.microsoft.com/office/drawing/2014/main" id="{D7C0BE11-69C3-EBC8-6403-BCC53834F1CB}"/>
                    </a:ext>
                  </a:extLst>
                </p14:cNvPr>
                <p14:cNvContentPartPr/>
                <p14:nvPr/>
              </p14:nvContentPartPr>
              <p14:xfrm>
                <a:off x="4297920" y="4893700"/>
                <a:ext cx="1007280" cy="27360"/>
              </p14:xfrm>
            </p:contentPart>
          </mc:Choice>
          <mc:Fallback>
            <p:pic>
              <p:nvPicPr>
                <p:cNvPr id="108" name="Ink 107">
                  <a:extLst>
                    <a:ext uri="{FF2B5EF4-FFF2-40B4-BE49-F238E27FC236}">
                      <a16:creationId xmlns:a16="http://schemas.microsoft.com/office/drawing/2014/main" id="{D7C0BE11-69C3-EBC8-6403-BCC53834F1CB}"/>
                    </a:ext>
                  </a:extLst>
                </p:cNvPr>
                <p:cNvPicPr/>
                <p:nvPr/>
              </p:nvPicPr>
              <p:blipFill>
                <a:blip r:embed="rId137"/>
                <a:stretch>
                  <a:fillRect/>
                </a:stretch>
              </p:blipFill>
              <p:spPr>
                <a:xfrm>
                  <a:off x="4280280" y="4876060"/>
                  <a:ext cx="1042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0" name="Ink 109">
                  <a:extLst>
                    <a:ext uri="{FF2B5EF4-FFF2-40B4-BE49-F238E27FC236}">
                      <a16:creationId xmlns:a16="http://schemas.microsoft.com/office/drawing/2014/main" id="{3F1D17C7-95E9-820A-F98D-C7A8A57B6190}"/>
                    </a:ext>
                  </a:extLst>
                </p14:cNvPr>
                <p14:cNvContentPartPr/>
                <p14:nvPr/>
              </p14:nvContentPartPr>
              <p14:xfrm>
                <a:off x="4229160" y="4903780"/>
                <a:ext cx="3600" cy="5760"/>
              </p14:xfrm>
            </p:contentPart>
          </mc:Choice>
          <mc:Fallback>
            <p:pic>
              <p:nvPicPr>
                <p:cNvPr id="110" name="Ink 109">
                  <a:extLst>
                    <a:ext uri="{FF2B5EF4-FFF2-40B4-BE49-F238E27FC236}">
                      <a16:creationId xmlns:a16="http://schemas.microsoft.com/office/drawing/2014/main" id="{3F1D17C7-95E9-820A-F98D-C7A8A57B6190}"/>
                    </a:ext>
                  </a:extLst>
                </p:cNvPr>
                <p:cNvPicPr/>
                <p:nvPr/>
              </p:nvPicPr>
              <p:blipFill>
                <a:blip r:embed="rId139"/>
                <a:stretch>
                  <a:fillRect/>
                </a:stretch>
              </p:blipFill>
              <p:spPr>
                <a:xfrm>
                  <a:off x="4211520" y="4885780"/>
                  <a:ext cx="392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2" name="Ink 111">
                  <a:extLst>
                    <a:ext uri="{FF2B5EF4-FFF2-40B4-BE49-F238E27FC236}">
                      <a16:creationId xmlns:a16="http://schemas.microsoft.com/office/drawing/2014/main" id="{AECFA7A2-D9AC-78CB-8496-1E0FB76CEB80}"/>
                    </a:ext>
                  </a:extLst>
                </p14:cNvPr>
                <p14:cNvContentPartPr/>
                <p14:nvPr/>
              </p14:nvContentPartPr>
              <p14:xfrm>
                <a:off x="2857920" y="4905940"/>
                <a:ext cx="1333080" cy="107640"/>
              </p14:xfrm>
            </p:contentPart>
          </mc:Choice>
          <mc:Fallback>
            <p:pic>
              <p:nvPicPr>
                <p:cNvPr id="112" name="Ink 111">
                  <a:extLst>
                    <a:ext uri="{FF2B5EF4-FFF2-40B4-BE49-F238E27FC236}">
                      <a16:creationId xmlns:a16="http://schemas.microsoft.com/office/drawing/2014/main" id="{AECFA7A2-D9AC-78CB-8496-1E0FB76CEB80}"/>
                    </a:ext>
                  </a:extLst>
                </p:cNvPr>
                <p:cNvPicPr/>
                <p:nvPr/>
              </p:nvPicPr>
              <p:blipFill>
                <a:blip r:embed="rId141"/>
                <a:stretch>
                  <a:fillRect/>
                </a:stretch>
              </p:blipFill>
              <p:spPr>
                <a:xfrm>
                  <a:off x="2839920" y="4888300"/>
                  <a:ext cx="1368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4" name="Ink 113">
                  <a:extLst>
                    <a:ext uri="{FF2B5EF4-FFF2-40B4-BE49-F238E27FC236}">
                      <a16:creationId xmlns:a16="http://schemas.microsoft.com/office/drawing/2014/main" id="{CD12BD4F-AC7B-38BB-D9F7-07EDDACC119F}"/>
                    </a:ext>
                  </a:extLst>
                </p14:cNvPr>
                <p14:cNvContentPartPr/>
                <p14:nvPr/>
              </p14:nvContentPartPr>
              <p14:xfrm>
                <a:off x="2308920" y="4873540"/>
                <a:ext cx="672120" cy="65520"/>
              </p14:xfrm>
            </p:contentPart>
          </mc:Choice>
          <mc:Fallback>
            <p:pic>
              <p:nvPicPr>
                <p:cNvPr id="114" name="Ink 113">
                  <a:extLst>
                    <a:ext uri="{FF2B5EF4-FFF2-40B4-BE49-F238E27FC236}">
                      <a16:creationId xmlns:a16="http://schemas.microsoft.com/office/drawing/2014/main" id="{CD12BD4F-AC7B-38BB-D9F7-07EDDACC119F}"/>
                    </a:ext>
                  </a:extLst>
                </p:cNvPr>
                <p:cNvPicPr/>
                <p:nvPr/>
              </p:nvPicPr>
              <p:blipFill>
                <a:blip r:embed="rId143"/>
                <a:stretch>
                  <a:fillRect/>
                </a:stretch>
              </p:blipFill>
              <p:spPr>
                <a:xfrm>
                  <a:off x="2290920" y="4855900"/>
                  <a:ext cx="707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6" name="Ink 115">
                  <a:extLst>
                    <a:ext uri="{FF2B5EF4-FFF2-40B4-BE49-F238E27FC236}">
                      <a16:creationId xmlns:a16="http://schemas.microsoft.com/office/drawing/2014/main" id="{00E46BB9-B4D0-9B0D-D309-1A5D5E2DCC1C}"/>
                    </a:ext>
                  </a:extLst>
                </p14:cNvPr>
                <p14:cNvContentPartPr/>
                <p14:nvPr/>
              </p14:nvContentPartPr>
              <p14:xfrm>
                <a:off x="1259160" y="4851940"/>
                <a:ext cx="852480" cy="69480"/>
              </p14:xfrm>
            </p:contentPart>
          </mc:Choice>
          <mc:Fallback>
            <p:pic>
              <p:nvPicPr>
                <p:cNvPr id="116" name="Ink 115">
                  <a:extLst>
                    <a:ext uri="{FF2B5EF4-FFF2-40B4-BE49-F238E27FC236}">
                      <a16:creationId xmlns:a16="http://schemas.microsoft.com/office/drawing/2014/main" id="{00E46BB9-B4D0-9B0D-D309-1A5D5E2DCC1C}"/>
                    </a:ext>
                  </a:extLst>
                </p:cNvPr>
                <p:cNvPicPr/>
                <p:nvPr/>
              </p:nvPicPr>
              <p:blipFill>
                <a:blip r:embed="rId145"/>
                <a:stretch>
                  <a:fillRect/>
                </a:stretch>
              </p:blipFill>
              <p:spPr>
                <a:xfrm>
                  <a:off x="1241520" y="4834300"/>
                  <a:ext cx="888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7" name="Ink 116">
                  <a:extLst>
                    <a:ext uri="{FF2B5EF4-FFF2-40B4-BE49-F238E27FC236}">
                      <a16:creationId xmlns:a16="http://schemas.microsoft.com/office/drawing/2014/main" id="{714B1EDF-60B0-A95B-921F-1E60AA7CCA81}"/>
                    </a:ext>
                  </a:extLst>
                </p14:cNvPr>
                <p14:cNvContentPartPr/>
                <p14:nvPr/>
              </p14:nvContentPartPr>
              <p14:xfrm>
                <a:off x="419280" y="4852660"/>
                <a:ext cx="765720" cy="85320"/>
              </p14:xfrm>
            </p:contentPart>
          </mc:Choice>
          <mc:Fallback>
            <p:pic>
              <p:nvPicPr>
                <p:cNvPr id="117" name="Ink 116">
                  <a:extLst>
                    <a:ext uri="{FF2B5EF4-FFF2-40B4-BE49-F238E27FC236}">
                      <a16:creationId xmlns:a16="http://schemas.microsoft.com/office/drawing/2014/main" id="{714B1EDF-60B0-A95B-921F-1E60AA7CCA81}"/>
                    </a:ext>
                  </a:extLst>
                </p:cNvPr>
                <p:cNvPicPr/>
                <p:nvPr/>
              </p:nvPicPr>
              <p:blipFill>
                <a:blip r:embed="rId147"/>
                <a:stretch>
                  <a:fillRect/>
                </a:stretch>
              </p:blipFill>
              <p:spPr>
                <a:xfrm>
                  <a:off x="401280" y="4835020"/>
                  <a:ext cx="801360" cy="120960"/>
                </a:xfrm>
                <a:prstGeom prst="rect">
                  <a:avLst/>
                </a:prstGeom>
              </p:spPr>
            </p:pic>
          </mc:Fallback>
        </mc:AlternateContent>
      </p:grpSp>
      <p:grpSp>
        <p:nvGrpSpPr>
          <p:cNvPr id="120" name="Group 119">
            <a:extLst>
              <a:ext uri="{FF2B5EF4-FFF2-40B4-BE49-F238E27FC236}">
                <a16:creationId xmlns:a16="http://schemas.microsoft.com/office/drawing/2014/main" id="{2B3F80B8-B0EA-A31F-5927-3F2774066BEA}"/>
              </a:ext>
            </a:extLst>
          </p:cNvPr>
          <p:cNvGrpSpPr/>
          <p:nvPr/>
        </p:nvGrpSpPr>
        <p:grpSpPr>
          <a:xfrm>
            <a:off x="633480" y="3022780"/>
            <a:ext cx="8790120" cy="783000"/>
            <a:chOff x="633480" y="3022780"/>
            <a:chExt cx="8790120" cy="783000"/>
          </a:xfrm>
        </p:grpSpPr>
        <mc:AlternateContent xmlns:mc="http://schemas.openxmlformats.org/markup-compatibility/2006">
          <mc:Choice xmlns:p14="http://schemas.microsoft.com/office/powerpoint/2010/main" Requires="p14">
            <p:contentPart p14:bwMode="auto" r:id="rId148">
              <p14:nvContentPartPr>
                <p14:cNvPr id="52" name="Ink 51">
                  <a:extLst>
                    <a:ext uri="{FF2B5EF4-FFF2-40B4-BE49-F238E27FC236}">
                      <a16:creationId xmlns:a16="http://schemas.microsoft.com/office/drawing/2014/main" id="{987D24BB-BDD2-9839-F848-A22E47E8C862}"/>
                    </a:ext>
                  </a:extLst>
                </p14:cNvPr>
                <p14:cNvContentPartPr/>
                <p14:nvPr/>
              </p14:nvContentPartPr>
              <p14:xfrm>
                <a:off x="8179440" y="3104140"/>
                <a:ext cx="1041840" cy="70560"/>
              </p14:xfrm>
            </p:contentPart>
          </mc:Choice>
          <mc:Fallback>
            <p:pic>
              <p:nvPicPr>
                <p:cNvPr id="52" name="Ink 51">
                  <a:extLst>
                    <a:ext uri="{FF2B5EF4-FFF2-40B4-BE49-F238E27FC236}">
                      <a16:creationId xmlns:a16="http://schemas.microsoft.com/office/drawing/2014/main" id="{987D24BB-BDD2-9839-F848-A22E47E8C862}"/>
                    </a:ext>
                  </a:extLst>
                </p:cNvPr>
                <p:cNvPicPr/>
                <p:nvPr/>
              </p:nvPicPr>
              <p:blipFill>
                <a:blip r:embed="rId149"/>
                <a:stretch>
                  <a:fillRect/>
                </a:stretch>
              </p:blipFill>
              <p:spPr>
                <a:xfrm>
                  <a:off x="8161440" y="3086140"/>
                  <a:ext cx="1077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3" name="Ink 52">
                  <a:extLst>
                    <a:ext uri="{FF2B5EF4-FFF2-40B4-BE49-F238E27FC236}">
                      <a16:creationId xmlns:a16="http://schemas.microsoft.com/office/drawing/2014/main" id="{91745D99-5ED9-9B45-9889-F2CB84CAB24D}"/>
                    </a:ext>
                  </a:extLst>
                </p14:cNvPr>
                <p14:cNvContentPartPr/>
                <p14:nvPr/>
              </p14:nvContentPartPr>
              <p14:xfrm>
                <a:off x="6817920" y="3061660"/>
                <a:ext cx="1086840" cy="145080"/>
              </p14:xfrm>
            </p:contentPart>
          </mc:Choice>
          <mc:Fallback>
            <p:pic>
              <p:nvPicPr>
                <p:cNvPr id="53" name="Ink 52">
                  <a:extLst>
                    <a:ext uri="{FF2B5EF4-FFF2-40B4-BE49-F238E27FC236}">
                      <a16:creationId xmlns:a16="http://schemas.microsoft.com/office/drawing/2014/main" id="{91745D99-5ED9-9B45-9889-F2CB84CAB24D}"/>
                    </a:ext>
                  </a:extLst>
                </p:cNvPr>
                <p:cNvPicPr/>
                <p:nvPr/>
              </p:nvPicPr>
              <p:blipFill>
                <a:blip r:embed="rId151"/>
                <a:stretch>
                  <a:fillRect/>
                </a:stretch>
              </p:blipFill>
              <p:spPr>
                <a:xfrm>
                  <a:off x="6800280" y="3043660"/>
                  <a:ext cx="1122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5" name="Ink 54">
                  <a:extLst>
                    <a:ext uri="{FF2B5EF4-FFF2-40B4-BE49-F238E27FC236}">
                      <a16:creationId xmlns:a16="http://schemas.microsoft.com/office/drawing/2014/main" id="{12CCA503-F0CF-083B-96A9-488C61904C47}"/>
                    </a:ext>
                  </a:extLst>
                </p14:cNvPr>
                <p14:cNvContentPartPr/>
                <p14:nvPr/>
              </p14:nvContentPartPr>
              <p14:xfrm>
                <a:off x="5683560" y="3161380"/>
                <a:ext cx="766800" cy="29160"/>
              </p14:xfrm>
            </p:contentPart>
          </mc:Choice>
          <mc:Fallback>
            <p:pic>
              <p:nvPicPr>
                <p:cNvPr id="55" name="Ink 54">
                  <a:extLst>
                    <a:ext uri="{FF2B5EF4-FFF2-40B4-BE49-F238E27FC236}">
                      <a16:creationId xmlns:a16="http://schemas.microsoft.com/office/drawing/2014/main" id="{12CCA503-F0CF-083B-96A9-488C61904C47}"/>
                    </a:ext>
                  </a:extLst>
                </p:cNvPr>
                <p:cNvPicPr/>
                <p:nvPr/>
              </p:nvPicPr>
              <p:blipFill>
                <a:blip r:embed="rId153"/>
                <a:stretch>
                  <a:fillRect/>
                </a:stretch>
              </p:blipFill>
              <p:spPr>
                <a:xfrm>
                  <a:off x="5665560" y="3143740"/>
                  <a:ext cx="802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6" name="Ink 55">
                  <a:extLst>
                    <a:ext uri="{FF2B5EF4-FFF2-40B4-BE49-F238E27FC236}">
                      <a16:creationId xmlns:a16="http://schemas.microsoft.com/office/drawing/2014/main" id="{BB6FD66A-C836-8394-E003-132A007F76B4}"/>
                    </a:ext>
                  </a:extLst>
                </p14:cNvPr>
                <p14:cNvContentPartPr/>
                <p14:nvPr/>
              </p14:nvContentPartPr>
              <p14:xfrm>
                <a:off x="5108640" y="3022780"/>
                <a:ext cx="415080" cy="92520"/>
              </p14:xfrm>
            </p:contentPart>
          </mc:Choice>
          <mc:Fallback>
            <p:pic>
              <p:nvPicPr>
                <p:cNvPr id="56" name="Ink 55">
                  <a:extLst>
                    <a:ext uri="{FF2B5EF4-FFF2-40B4-BE49-F238E27FC236}">
                      <a16:creationId xmlns:a16="http://schemas.microsoft.com/office/drawing/2014/main" id="{BB6FD66A-C836-8394-E003-132A007F76B4}"/>
                    </a:ext>
                  </a:extLst>
                </p:cNvPr>
                <p:cNvPicPr/>
                <p:nvPr/>
              </p:nvPicPr>
              <p:blipFill>
                <a:blip r:embed="rId155"/>
                <a:stretch>
                  <a:fillRect/>
                </a:stretch>
              </p:blipFill>
              <p:spPr>
                <a:xfrm>
                  <a:off x="5090640" y="3004780"/>
                  <a:ext cx="450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7" name="Ink 56">
                  <a:extLst>
                    <a:ext uri="{FF2B5EF4-FFF2-40B4-BE49-F238E27FC236}">
                      <a16:creationId xmlns:a16="http://schemas.microsoft.com/office/drawing/2014/main" id="{CF980697-1487-7EB1-C96E-CB32776F0388}"/>
                    </a:ext>
                  </a:extLst>
                </p14:cNvPr>
                <p14:cNvContentPartPr/>
                <p14:nvPr/>
              </p14:nvContentPartPr>
              <p14:xfrm>
                <a:off x="3986880" y="3212140"/>
                <a:ext cx="680760" cy="24120"/>
              </p14:xfrm>
            </p:contentPart>
          </mc:Choice>
          <mc:Fallback>
            <p:pic>
              <p:nvPicPr>
                <p:cNvPr id="57" name="Ink 56">
                  <a:extLst>
                    <a:ext uri="{FF2B5EF4-FFF2-40B4-BE49-F238E27FC236}">
                      <a16:creationId xmlns:a16="http://schemas.microsoft.com/office/drawing/2014/main" id="{CF980697-1487-7EB1-C96E-CB32776F0388}"/>
                    </a:ext>
                  </a:extLst>
                </p:cNvPr>
                <p:cNvPicPr/>
                <p:nvPr/>
              </p:nvPicPr>
              <p:blipFill>
                <a:blip r:embed="rId157"/>
                <a:stretch>
                  <a:fillRect/>
                </a:stretch>
              </p:blipFill>
              <p:spPr>
                <a:xfrm>
                  <a:off x="3968880" y="3194500"/>
                  <a:ext cx="716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9" name="Ink 58">
                  <a:extLst>
                    <a:ext uri="{FF2B5EF4-FFF2-40B4-BE49-F238E27FC236}">
                      <a16:creationId xmlns:a16="http://schemas.microsoft.com/office/drawing/2014/main" id="{8B522D26-749A-D5F7-D1CC-18BBD8BE88D3}"/>
                    </a:ext>
                  </a:extLst>
                </p14:cNvPr>
                <p14:cNvContentPartPr/>
                <p14:nvPr/>
              </p14:nvContentPartPr>
              <p14:xfrm>
                <a:off x="3108120" y="3034660"/>
                <a:ext cx="609840" cy="81720"/>
              </p14:xfrm>
            </p:contentPart>
          </mc:Choice>
          <mc:Fallback>
            <p:pic>
              <p:nvPicPr>
                <p:cNvPr id="59" name="Ink 58">
                  <a:extLst>
                    <a:ext uri="{FF2B5EF4-FFF2-40B4-BE49-F238E27FC236}">
                      <a16:creationId xmlns:a16="http://schemas.microsoft.com/office/drawing/2014/main" id="{8B522D26-749A-D5F7-D1CC-18BBD8BE88D3}"/>
                    </a:ext>
                  </a:extLst>
                </p:cNvPr>
                <p:cNvPicPr/>
                <p:nvPr/>
              </p:nvPicPr>
              <p:blipFill>
                <a:blip r:embed="rId159"/>
                <a:stretch>
                  <a:fillRect/>
                </a:stretch>
              </p:blipFill>
              <p:spPr>
                <a:xfrm>
                  <a:off x="3090480" y="3017020"/>
                  <a:ext cx="645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61" name="Ink 60">
                  <a:extLst>
                    <a:ext uri="{FF2B5EF4-FFF2-40B4-BE49-F238E27FC236}">
                      <a16:creationId xmlns:a16="http://schemas.microsoft.com/office/drawing/2014/main" id="{55A26EBF-EC54-9E70-B71A-744166A804B6}"/>
                    </a:ext>
                  </a:extLst>
                </p14:cNvPr>
                <p14:cNvContentPartPr/>
                <p14:nvPr/>
              </p14:nvContentPartPr>
              <p14:xfrm>
                <a:off x="1959720" y="3162460"/>
                <a:ext cx="707400" cy="24840"/>
              </p14:xfrm>
            </p:contentPart>
          </mc:Choice>
          <mc:Fallback>
            <p:pic>
              <p:nvPicPr>
                <p:cNvPr id="61" name="Ink 60">
                  <a:extLst>
                    <a:ext uri="{FF2B5EF4-FFF2-40B4-BE49-F238E27FC236}">
                      <a16:creationId xmlns:a16="http://schemas.microsoft.com/office/drawing/2014/main" id="{55A26EBF-EC54-9E70-B71A-744166A804B6}"/>
                    </a:ext>
                  </a:extLst>
                </p:cNvPr>
                <p:cNvPicPr/>
                <p:nvPr/>
              </p:nvPicPr>
              <p:blipFill>
                <a:blip r:embed="rId161"/>
                <a:stretch>
                  <a:fillRect/>
                </a:stretch>
              </p:blipFill>
              <p:spPr>
                <a:xfrm>
                  <a:off x="1941720" y="3144820"/>
                  <a:ext cx="743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63" name="Ink 62">
                  <a:extLst>
                    <a:ext uri="{FF2B5EF4-FFF2-40B4-BE49-F238E27FC236}">
                      <a16:creationId xmlns:a16="http://schemas.microsoft.com/office/drawing/2014/main" id="{EBF5FEA9-D804-82F2-1288-F192610EFA6B}"/>
                    </a:ext>
                  </a:extLst>
                </p14:cNvPr>
                <p14:cNvContentPartPr/>
                <p14:nvPr/>
              </p14:nvContentPartPr>
              <p14:xfrm>
                <a:off x="633480" y="3165700"/>
                <a:ext cx="1152720" cy="37080"/>
              </p14:xfrm>
            </p:contentPart>
          </mc:Choice>
          <mc:Fallback>
            <p:pic>
              <p:nvPicPr>
                <p:cNvPr id="63" name="Ink 62">
                  <a:extLst>
                    <a:ext uri="{FF2B5EF4-FFF2-40B4-BE49-F238E27FC236}">
                      <a16:creationId xmlns:a16="http://schemas.microsoft.com/office/drawing/2014/main" id="{EBF5FEA9-D804-82F2-1288-F192610EFA6B}"/>
                    </a:ext>
                  </a:extLst>
                </p:cNvPr>
                <p:cNvPicPr/>
                <p:nvPr/>
              </p:nvPicPr>
              <p:blipFill>
                <a:blip r:embed="rId163"/>
                <a:stretch>
                  <a:fillRect/>
                </a:stretch>
              </p:blipFill>
              <p:spPr>
                <a:xfrm>
                  <a:off x="615840" y="3147700"/>
                  <a:ext cx="1188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64" name="Ink 63">
                  <a:extLst>
                    <a:ext uri="{FF2B5EF4-FFF2-40B4-BE49-F238E27FC236}">
                      <a16:creationId xmlns:a16="http://schemas.microsoft.com/office/drawing/2014/main" id="{F956B9AE-B748-A09E-B78A-3CF3BD63587E}"/>
                    </a:ext>
                  </a:extLst>
                </p14:cNvPr>
                <p14:cNvContentPartPr/>
                <p14:nvPr/>
              </p14:nvContentPartPr>
              <p14:xfrm>
                <a:off x="8785680" y="3612460"/>
                <a:ext cx="637920" cy="87120"/>
              </p14:xfrm>
            </p:contentPart>
          </mc:Choice>
          <mc:Fallback>
            <p:pic>
              <p:nvPicPr>
                <p:cNvPr id="64" name="Ink 63">
                  <a:extLst>
                    <a:ext uri="{FF2B5EF4-FFF2-40B4-BE49-F238E27FC236}">
                      <a16:creationId xmlns:a16="http://schemas.microsoft.com/office/drawing/2014/main" id="{F956B9AE-B748-A09E-B78A-3CF3BD63587E}"/>
                    </a:ext>
                  </a:extLst>
                </p:cNvPr>
                <p:cNvPicPr/>
                <p:nvPr/>
              </p:nvPicPr>
              <p:blipFill>
                <a:blip r:embed="rId165"/>
                <a:stretch>
                  <a:fillRect/>
                </a:stretch>
              </p:blipFill>
              <p:spPr>
                <a:xfrm>
                  <a:off x="8768040" y="3594460"/>
                  <a:ext cx="673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65" name="Ink 64">
                  <a:extLst>
                    <a:ext uri="{FF2B5EF4-FFF2-40B4-BE49-F238E27FC236}">
                      <a16:creationId xmlns:a16="http://schemas.microsoft.com/office/drawing/2014/main" id="{99D79D70-410F-14E2-430B-6321040F9316}"/>
                    </a:ext>
                  </a:extLst>
                </p14:cNvPr>
                <p14:cNvContentPartPr/>
                <p14:nvPr/>
              </p14:nvContentPartPr>
              <p14:xfrm>
                <a:off x="7412280" y="3703900"/>
                <a:ext cx="1155600" cy="38880"/>
              </p14:xfrm>
            </p:contentPart>
          </mc:Choice>
          <mc:Fallback>
            <p:pic>
              <p:nvPicPr>
                <p:cNvPr id="65" name="Ink 64">
                  <a:extLst>
                    <a:ext uri="{FF2B5EF4-FFF2-40B4-BE49-F238E27FC236}">
                      <a16:creationId xmlns:a16="http://schemas.microsoft.com/office/drawing/2014/main" id="{99D79D70-410F-14E2-430B-6321040F9316}"/>
                    </a:ext>
                  </a:extLst>
                </p:cNvPr>
                <p:cNvPicPr/>
                <p:nvPr/>
              </p:nvPicPr>
              <p:blipFill>
                <a:blip r:embed="rId167"/>
                <a:stretch>
                  <a:fillRect/>
                </a:stretch>
              </p:blipFill>
              <p:spPr>
                <a:xfrm>
                  <a:off x="7394280" y="3686260"/>
                  <a:ext cx="11912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9" name="Ink 118">
                  <a:extLst>
                    <a:ext uri="{FF2B5EF4-FFF2-40B4-BE49-F238E27FC236}">
                      <a16:creationId xmlns:a16="http://schemas.microsoft.com/office/drawing/2014/main" id="{1B67CE52-F3F9-0AB2-9956-4A0DF4B879B2}"/>
                    </a:ext>
                  </a:extLst>
                </p14:cNvPr>
                <p14:cNvContentPartPr/>
                <p14:nvPr/>
              </p14:nvContentPartPr>
              <p14:xfrm>
                <a:off x="5754120" y="3128980"/>
                <a:ext cx="873720" cy="676800"/>
              </p14:xfrm>
            </p:contentPart>
          </mc:Choice>
          <mc:Fallback>
            <p:pic>
              <p:nvPicPr>
                <p:cNvPr id="119" name="Ink 118">
                  <a:extLst>
                    <a:ext uri="{FF2B5EF4-FFF2-40B4-BE49-F238E27FC236}">
                      <a16:creationId xmlns:a16="http://schemas.microsoft.com/office/drawing/2014/main" id="{1B67CE52-F3F9-0AB2-9956-4A0DF4B879B2}"/>
                    </a:ext>
                  </a:extLst>
                </p:cNvPr>
                <p:cNvPicPr/>
                <p:nvPr/>
              </p:nvPicPr>
              <p:blipFill>
                <a:blip r:embed="rId169"/>
                <a:stretch>
                  <a:fillRect/>
                </a:stretch>
              </p:blipFill>
              <p:spPr>
                <a:xfrm>
                  <a:off x="5736480" y="3110980"/>
                  <a:ext cx="909360" cy="712440"/>
                </a:xfrm>
                <a:prstGeom prst="rect">
                  <a:avLst/>
                </a:prstGeom>
              </p:spPr>
            </p:pic>
          </mc:Fallback>
        </mc:AlternateContent>
      </p:grpSp>
      <p:grpSp>
        <p:nvGrpSpPr>
          <p:cNvPr id="123" name="Group 122">
            <a:extLst>
              <a:ext uri="{FF2B5EF4-FFF2-40B4-BE49-F238E27FC236}">
                <a16:creationId xmlns:a16="http://schemas.microsoft.com/office/drawing/2014/main" id="{91B9D607-8E7C-18D7-6D77-B0AEE98C7027}"/>
              </a:ext>
            </a:extLst>
          </p:cNvPr>
          <p:cNvGrpSpPr/>
          <p:nvPr/>
        </p:nvGrpSpPr>
        <p:grpSpPr>
          <a:xfrm>
            <a:off x="6512640" y="3610300"/>
            <a:ext cx="1271160" cy="709200"/>
            <a:chOff x="6512640" y="3610300"/>
            <a:chExt cx="1271160" cy="709200"/>
          </a:xfrm>
        </p:grpSpPr>
        <mc:AlternateContent xmlns:mc="http://schemas.openxmlformats.org/markup-compatibility/2006">
          <mc:Choice xmlns:p14="http://schemas.microsoft.com/office/powerpoint/2010/main" Requires="p14">
            <p:contentPart p14:bwMode="auto" r:id="rId170">
              <p14:nvContentPartPr>
                <p14:cNvPr id="121" name="Ink 120">
                  <a:extLst>
                    <a:ext uri="{FF2B5EF4-FFF2-40B4-BE49-F238E27FC236}">
                      <a16:creationId xmlns:a16="http://schemas.microsoft.com/office/drawing/2014/main" id="{D6754128-030C-D021-E281-536099ADC24D}"/>
                    </a:ext>
                  </a:extLst>
                </p14:cNvPr>
                <p14:cNvContentPartPr/>
                <p14:nvPr/>
              </p14:nvContentPartPr>
              <p14:xfrm>
                <a:off x="6914040" y="3760420"/>
                <a:ext cx="869760" cy="559080"/>
              </p14:xfrm>
            </p:contentPart>
          </mc:Choice>
          <mc:Fallback>
            <p:pic>
              <p:nvPicPr>
                <p:cNvPr id="121" name="Ink 120">
                  <a:extLst>
                    <a:ext uri="{FF2B5EF4-FFF2-40B4-BE49-F238E27FC236}">
                      <a16:creationId xmlns:a16="http://schemas.microsoft.com/office/drawing/2014/main" id="{D6754128-030C-D021-E281-536099ADC24D}"/>
                    </a:ext>
                  </a:extLst>
                </p:cNvPr>
                <p:cNvPicPr/>
                <p:nvPr/>
              </p:nvPicPr>
              <p:blipFill>
                <a:blip r:embed="rId171"/>
                <a:stretch>
                  <a:fillRect/>
                </a:stretch>
              </p:blipFill>
              <p:spPr>
                <a:xfrm>
                  <a:off x="6896040" y="3742780"/>
                  <a:ext cx="90540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2" name="Ink 121">
                  <a:extLst>
                    <a:ext uri="{FF2B5EF4-FFF2-40B4-BE49-F238E27FC236}">
                      <a16:creationId xmlns:a16="http://schemas.microsoft.com/office/drawing/2014/main" id="{F5B54852-C5F8-D461-3A69-7FAEC31B579F}"/>
                    </a:ext>
                  </a:extLst>
                </p14:cNvPr>
                <p14:cNvContentPartPr/>
                <p14:nvPr/>
              </p14:nvContentPartPr>
              <p14:xfrm>
                <a:off x="6512640" y="3610300"/>
                <a:ext cx="568080" cy="277560"/>
              </p14:xfrm>
            </p:contentPart>
          </mc:Choice>
          <mc:Fallback>
            <p:pic>
              <p:nvPicPr>
                <p:cNvPr id="122" name="Ink 121">
                  <a:extLst>
                    <a:ext uri="{FF2B5EF4-FFF2-40B4-BE49-F238E27FC236}">
                      <a16:creationId xmlns:a16="http://schemas.microsoft.com/office/drawing/2014/main" id="{F5B54852-C5F8-D461-3A69-7FAEC31B579F}"/>
                    </a:ext>
                  </a:extLst>
                </p:cNvPr>
                <p:cNvPicPr/>
                <p:nvPr/>
              </p:nvPicPr>
              <p:blipFill>
                <a:blip r:embed="rId173"/>
                <a:stretch>
                  <a:fillRect/>
                </a:stretch>
              </p:blipFill>
              <p:spPr>
                <a:xfrm>
                  <a:off x="6494640" y="3592660"/>
                  <a:ext cx="603720" cy="313200"/>
                </a:xfrm>
                <a:prstGeom prst="rect">
                  <a:avLst/>
                </a:prstGeom>
              </p:spPr>
            </p:pic>
          </mc:Fallback>
        </mc:AlternateContent>
      </p:grpSp>
      <p:grpSp>
        <p:nvGrpSpPr>
          <p:cNvPr id="126" name="Group 125">
            <a:extLst>
              <a:ext uri="{FF2B5EF4-FFF2-40B4-BE49-F238E27FC236}">
                <a16:creationId xmlns:a16="http://schemas.microsoft.com/office/drawing/2014/main" id="{DE6DBCB5-467B-532A-7895-92F8F57FB8A1}"/>
              </a:ext>
            </a:extLst>
          </p:cNvPr>
          <p:cNvGrpSpPr/>
          <p:nvPr/>
        </p:nvGrpSpPr>
        <p:grpSpPr>
          <a:xfrm>
            <a:off x="4032240" y="4288540"/>
            <a:ext cx="1072440" cy="115200"/>
            <a:chOff x="4032240" y="4288540"/>
            <a:chExt cx="1072440" cy="115200"/>
          </a:xfrm>
        </p:grpSpPr>
        <mc:AlternateContent xmlns:mc="http://schemas.openxmlformats.org/markup-compatibility/2006">
          <mc:Choice xmlns:p14="http://schemas.microsoft.com/office/powerpoint/2010/main" Requires="p14">
            <p:contentPart p14:bwMode="auto" r:id="rId174">
              <p14:nvContentPartPr>
                <p14:cNvPr id="124" name="Ink 123">
                  <a:extLst>
                    <a:ext uri="{FF2B5EF4-FFF2-40B4-BE49-F238E27FC236}">
                      <a16:creationId xmlns:a16="http://schemas.microsoft.com/office/drawing/2014/main" id="{CA9FFB79-4EB7-5251-E859-3CC77103D901}"/>
                    </a:ext>
                  </a:extLst>
                </p14:cNvPr>
                <p14:cNvContentPartPr/>
                <p14:nvPr/>
              </p14:nvContentPartPr>
              <p14:xfrm>
                <a:off x="4129080" y="4288540"/>
                <a:ext cx="866880" cy="84600"/>
              </p14:xfrm>
            </p:contentPart>
          </mc:Choice>
          <mc:Fallback>
            <p:pic>
              <p:nvPicPr>
                <p:cNvPr id="124" name="Ink 123">
                  <a:extLst>
                    <a:ext uri="{FF2B5EF4-FFF2-40B4-BE49-F238E27FC236}">
                      <a16:creationId xmlns:a16="http://schemas.microsoft.com/office/drawing/2014/main" id="{CA9FFB79-4EB7-5251-E859-3CC77103D901}"/>
                    </a:ext>
                  </a:extLst>
                </p:cNvPr>
                <p:cNvPicPr/>
                <p:nvPr/>
              </p:nvPicPr>
              <p:blipFill>
                <a:blip r:embed="rId175"/>
                <a:stretch>
                  <a:fillRect/>
                </a:stretch>
              </p:blipFill>
              <p:spPr>
                <a:xfrm>
                  <a:off x="4111080" y="4270540"/>
                  <a:ext cx="902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5" name="Ink 124">
                  <a:extLst>
                    <a:ext uri="{FF2B5EF4-FFF2-40B4-BE49-F238E27FC236}">
                      <a16:creationId xmlns:a16="http://schemas.microsoft.com/office/drawing/2014/main" id="{F2C5B324-3898-3391-BAA5-2DFA5AE2F243}"/>
                    </a:ext>
                  </a:extLst>
                </p14:cNvPr>
                <p14:cNvContentPartPr/>
                <p14:nvPr/>
              </p14:nvContentPartPr>
              <p14:xfrm>
                <a:off x="4032240" y="4295380"/>
                <a:ext cx="1072440" cy="108360"/>
              </p14:xfrm>
            </p:contentPart>
          </mc:Choice>
          <mc:Fallback>
            <p:pic>
              <p:nvPicPr>
                <p:cNvPr id="125" name="Ink 124">
                  <a:extLst>
                    <a:ext uri="{FF2B5EF4-FFF2-40B4-BE49-F238E27FC236}">
                      <a16:creationId xmlns:a16="http://schemas.microsoft.com/office/drawing/2014/main" id="{F2C5B324-3898-3391-BAA5-2DFA5AE2F243}"/>
                    </a:ext>
                  </a:extLst>
                </p:cNvPr>
                <p:cNvPicPr/>
                <p:nvPr/>
              </p:nvPicPr>
              <p:blipFill>
                <a:blip r:embed="rId177"/>
                <a:stretch>
                  <a:fillRect/>
                </a:stretch>
              </p:blipFill>
              <p:spPr>
                <a:xfrm>
                  <a:off x="4014600" y="4277740"/>
                  <a:ext cx="1108080" cy="14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146" name="Ink 145">
                <a:extLst>
                  <a:ext uri="{FF2B5EF4-FFF2-40B4-BE49-F238E27FC236}">
                    <a16:creationId xmlns:a16="http://schemas.microsoft.com/office/drawing/2014/main" id="{9CD93F86-CB6A-1BD2-E2DC-4ACE86020129}"/>
                  </a:ext>
                </a:extLst>
              </p14:cNvPr>
              <p14:cNvContentPartPr/>
              <p14:nvPr/>
            </p14:nvContentPartPr>
            <p14:xfrm>
              <a:off x="1716720" y="6086020"/>
              <a:ext cx="1441800" cy="82080"/>
            </p14:xfrm>
          </p:contentPart>
        </mc:Choice>
        <mc:Fallback>
          <p:pic>
            <p:nvPicPr>
              <p:cNvPr id="146" name="Ink 145">
                <a:extLst>
                  <a:ext uri="{FF2B5EF4-FFF2-40B4-BE49-F238E27FC236}">
                    <a16:creationId xmlns:a16="http://schemas.microsoft.com/office/drawing/2014/main" id="{9CD93F86-CB6A-1BD2-E2DC-4ACE86020129}"/>
                  </a:ext>
                </a:extLst>
              </p:cNvPr>
              <p:cNvPicPr/>
              <p:nvPr/>
            </p:nvPicPr>
            <p:blipFill>
              <a:blip r:embed="rId179"/>
              <a:stretch>
                <a:fillRect/>
              </a:stretch>
            </p:blipFill>
            <p:spPr>
              <a:xfrm>
                <a:off x="1698720" y="6068020"/>
                <a:ext cx="1477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7" name="Ink 146">
                <a:extLst>
                  <a:ext uri="{FF2B5EF4-FFF2-40B4-BE49-F238E27FC236}">
                    <a16:creationId xmlns:a16="http://schemas.microsoft.com/office/drawing/2014/main" id="{04985698-58D9-BCF9-83F9-67AEC38B9E57}"/>
                  </a:ext>
                </a:extLst>
              </p14:cNvPr>
              <p14:cNvContentPartPr/>
              <p14:nvPr/>
            </p14:nvContentPartPr>
            <p14:xfrm>
              <a:off x="1806360" y="6067660"/>
              <a:ext cx="247320" cy="37800"/>
            </p14:xfrm>
          </p:contentPart>
        </mc:Choice>
        <mc:Fallback>
          <p:pic>
            <p:nvPicPr>
              <p:cNvPr id="147" name="Ink 146">
                <a:extLst>
                  <a:ext uri="{FF2B5EF4-FFF2-40B4-BE49-F238E27FC236}">
                    <a16:creationId xmlns:a16="http://schemas.microsoft.com/office/drawing/2014/main" id="{04985698-58D9-BCF9-83F9-67AEC38B9E57}"/>
                  </a:ext>
                </a:extLst>
              </p:cNvPr>
              <p:cNvPicPr/>
              <p:nvPr/>
            </p:nvPicPr>
            <p:blipFill>
              <a:blip r:embed="rId181"/>
              <a:stretch>
                <a:fillRect/>
              </a:stretch>
            </p:blipFill>
            <p:spPr>
              <a:xfrm>
                <a:off x="1788360" y="6049660"/>
                <a:ext cx="282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8" name="Ink 147">
                <a:extLst>
                  <a:ext uri="{FF2B5EF4-FFF2-40B4-BE49-F238E27FC236}">
                    <a16:creationId xmlns:a16="http://schemas.microsoft.com/office/drawing/2014/main" id="{1E3145C8-AF93-E5E1-7FE0-F0B6C9C695B6}"/>
                  </a:ext>
                </a:extLst>
              </p14:cNvPr>
              <p14:cNvContentPartPr/>
              <p14:nvPr/>
            </p14:nvContentPartPr>
            <p14:xfrm>
              <a:off x="9468240" y="4878580"/>
              <a:ext cx="41040" cy="11880"/>
            </p14:xfrm>
          </p:contentPart>
        </mc:Choice>
        <mc:Fallback>
          <p:pic>
            <p:nvPicPr>
              <p:cNvPr id="148" name="Ink 147">
                <a:extLst>
                  <a:ext uri="{FF2B5EF4-FFF2-40B4-BE49-F238E27FC236}">
                    <a16:creationId xmlns:a16="http://schemas.microsoft.com/office/drawing/2014/main" id="{1E3145C8-AF93-E5E1-7FE0-F0B6C9C695B6}"/>
                  </a:ext>
                </a:extLst>
              </p:cNvPr>
              <p:cNvPicPr/>
              <p:nvPr/>
            </p:nvPicPr>
            <p:blipFill>
              <a:blip r:embed="rId183"/>
              <a:stretch>
                <a:fillRect/>
              </a:stretch>
            </p:blipFill>
            <p:spPr>
              <a:xfrm>
                <a:off x="9450600" y="4860580"/>
                <a:ext cx="76680" cy="47520"/>
              </a:xfrm>
              <a:prstGeom prst="rect">
                <a:avLst/>
              </a:prstGeom>
            </p:spPr>
          </p:pic>
        </mc:Fallback>
      </mc:AlternateContent>
      <p:grpSp>
        <p:nvGrpSpPr>
          <p:cNvPr id="150" name="Group 149">
            <a:extLst>
              <a:ext uri="{FF2B5EF4-FFF2-40B4-BE49-F238E27FC236}">
                <a16:creationId xmlns:a16="http://schemas.microsoft.com/office/drawing/2014/main" id="{47F1B958-81B4-1623-9590-125C0738C6A7}"/>
              </a:ext>
            </a:extLst>
          </p:cNvPr>
          <p:cNvGrpSpPr/>
          <p:nvPr/>
        </p:nvGrpSpPr>
        <p:grpSpPr>
          <a:xfrm>
            <a:off x="458160" y="4895500"/>
            <a:ext cx="8910720" cy="1374480"/>
            <a:chOff x="458160" y="4895500"/>
            <a:chExt cx="8910720" cy="1374480"/>
          </a:xfrm>
        </p:grpSpPr>
        <mc:AlternateContent xmlns:mc="http://schemas.openxmlformats.org/markup-compatibility/2006">
          <mc:Choice xmlns:p14="http://schemas.microsoft.com/office/powerpoint/2010/main" Requires="p14">
            <p:contentPart p14:bwMode="auto" r:id="rId184">
              <p14:nvContentPartPr>
                <p14:cNvPr id="127" name="Ink 126">
                  <a:extLst>
                    <a:ext uri="{FF2B5EF4-FFF2-40B4-BE49-F238E27FC236}">
                      <a16:creationId xmlns:a16="http://schemas.microsoft.com/office/drawing/2014/main" id="{019F1DA9-55D9-6DA5-893D-DDAAD6ABB7B5}"/>
                    </a:ext>
                  </a:extLst>
                </p14:cNvPr>
                <p14:cNvContentPartPr/>
                <p14:nvPr/>
              </p14:nvContentPartPr>
              <p14:xfrm>
                <a:off x="7264680" y="5469340"/>
                <a:ext cx="1304640" cy="71640"/>
              </p14:xfrm>
            </p:contentPart>
          </mc:Choice>
          <mc:Fallback>
            <p:pic>
              <p:nvPicPr>
                <p:cNvPr id="127" name="Ink 126">
                  <a:extLst>
                    <a:ext uri="{FF2B5EF4-FFF2-40B4-BE49-F238E27FC236}">
                      <a16:creationId xmlns:a16="http://schemas.microsoft.com/office/drawing/2014/main" id="{019F1DA9-55D9-6DA5-893D-DDAAD6ABB7B5}"/>
                    </a:ext>
                  </a:extLst>
                </p:cNvPr>
                <p:cNvPicPr/>
                <p:nvPr/>
              </p:nvPicPr>
              <p:blipFill>
                <a:blip r:embed="rId185"/>
                <a:stretch>
                  <a:fillRect/>
                </a:stretch>
              </p:blipFill>
              <p:spPr>
                <a:xfrm>
                  <a:off x="7246680" y="5451340"/>
                  <a:ext cx="1340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8" name="Ink 127">
                  <a:extLst>
                    <a:ext uri="{FF2B5EF4-FFF2-40B4-BE49-F238E27FC236}">
                      <a16:creationId xmlns:a16="http://schemas.microsoft.com/office/drawing/2014/main" id="{B866AC2F-D5B9-F282-2044-329D7B948F2E}"/>
                    </a:ext>
                  </a:extLst>
                </p14:cNvPr>
                <p14:cNvContentPartPr/>
                <p14:nvPr/>
              </p14:nvContentPartPr>
              <p14:xfrm>
                <a:off x="6188280" y="5525860"/>
                <a:ext cx="1130040" cy="51840"/>
              </p14:xfrm>
            </p:contentPart>
          </mc:Choice>
          <mc:Fallback>
            <p:pic>
              <p:nvPicPr>
                <p:cNvPr id="128" name="Ink 127">
                  <a:extLst>
                    <a:ext uri="{FF2B5EF4-FFF2-40B4-BE49-F238E27FC236}">
                      <a16:creationId xmlns:a16="http://schemas.microsoft.com/office/drawing/2014/main" id="{B866AC2F-D5B9-F282-2044-329D7B948F2E}"/>
                    </a:ext>
                  </a:extLst>
                </p:cNvPr>
                <p:cNvPicPr/>
                <p:nvPr/>
              </p:nvPicPr>
              <p:blipFill>
                <a:blip r:embed="rId187"/>
                <a:stretch>
                  <a:fillRect/>
                </a:stretch>
              </p:blipFill>
              <p:spPr>
                <a:xfrm>
                  <a:off x="6170640" y="5508220"/>
                  <a:ext cx="1165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0" name="Ink 129">
                  <a:extLst>
                    <a:ext uri="{FF2B5EF4-FFF2-40B4-BE49-F238E27FC236}">
                      <a16:creationId xmlns:a16="http://schemas.microsoft.com/office/drawing/2014/main" id="{3B6C7701-4AE0-4F9B-FF07-A025D38300D3}"/>
                    </a:ext>
                  </a:extLst>
                </p14:cNvPr>
                <p14:cNvContentPartPr/>
                <p14:nvPr/>
              </p14:nvContentPartPr>
              <p14:xfrm>
                <a:off x="5358840" y="5462140"/>
                <a:ext cx="606600" cy="65520"/>
              </p14:xfrm>
            </p:contentPart>
          </mc:Choice>
          <mc:Fallback>
            <p:pic>
              <p:nvPicPr>
                <p:cNvPr id="130" name="Ink 129">
                  <a:extLst>
                    <a:ext uri="{FF2B5EF4-FFF2-40B4-BE49-F238E27FC236}">
                      <a16:creationId xmlns:a16="http://schemas.microsoft.com/office/drawing/2014/main" id="{3B6C7701-4AE0-4F9B-FF07-A025D38300D3}"/>
                    </a:ext>
                  </a:extLst>
                </p:cNvPr>
                <p:cNvPicPr/>
                <p:nvPr/>
              </p:nvPicPr>
              <p:blipFill>
                <a:blip r:embed="rId189"/>
                <a:stretch>
                  <a:fillRect/>
                </a:stretch>
              </p:blipFill>
              <p:spPr>
                <a:xfrm>
                  <a:off x="5341200" y="5444500"/>
                  <a:ext cx="642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1" name="Ink 130">
                  <a:extLst>
                    <a:ext uri="{FF2B5EF4-FFF2-40B4-BE49-F238E27FC236}">
                      <a16:creationId xmlns:a16="http://schemas.microsoft.com/office/drawing/2014/main" id="{3351525B-1040-9862-FDE3-163AA4D0B06B}"/>
                    </a:ext>
                  </a:extLst>
                </p14:cNvPr>
                <p14:cNvContentPartPr/>
                <p14:nvPr/>
              </p14:nvContentPartPr>
              <p14:xfrm>
                <a:off x="4277400" y="5502100"/>
                <a:ext cx="936360" cy="45720"/>
              </p14:xfrm>
            </p:contentPart>
          </mc:Choice>
          <mc:Fallback>
            <p:pic>
              <p:nvPicPr>
                <p:cNvPr id="131" name="Ink 130">
                  <a:extLst>
                    <a:ext uri="{FF2B5EF4-FFF2-40B4-BE49-F238E27FC236}">
                      <a16:creationId xmlns:a16="http://schemas.microsoft.com/office/drawing/2014/main" id="{3351525B-1040-9862-FDE3-163AA4D0B06B}"/>
                    </a:ext>
                  </a:extLst>
                </p:cNvPr>
                <p:cNvPicPr/>
                <p:nvPr/>
              </p:nvPicPr>
              <p:blipFill>
                <a:blip r:embed="rId191"/>
                <a:stretch>
                  <a:fillRect/>
                </a:stretch>
              </p:blipFill>
              <p:spPr>
                <a:xfrm>
                  <a:off x="4259400" y="5484100"/>
                  <a:ext cx="972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2" name="Ink 131">
                  <a:extLst>
                    <a:ext uri="{FF2B5EF4-FFF2-40B4-BE49-F238E27FC236}">
                      <a16:creationId xmlns:a16="http://schemas.microsoft.com/office/drawing/2014/main" id="{43B98D23-DB38-2762-BA59-B6A3555BDAC8}"/>
                    </a:ext>
                  </a:extLst>
                </p14:cNvPr>
                <p14:cNvContentPartPr/>
                <p14:nvPr/>
              </p14:nvContentPartPr>
              <p14:xfrm>
                <a:off x="3361200" y="5556460"/>
                <a:ext cx="744840" cy="36720"/>
              </p14:xfrm>
            </p:contentPart>
          </mc:Choice>
          <mc:Fallback>
            <p:pic>
              <p:nvPicPr>
                <p:cNvPr id="132" name="Ink 131">
                  <a:extLst>
                    <a:ext uri="{FF2B5EF4-FFF2-40B4-BE49-F238E27FC236}">
                      <a16:creationId xmlns:a16="http://schemas.microsoft.com/office/drawing/2014/main" id="{43B98D23-DB38-2762-BA59-B6A3555BDAC8}"/>
                    </a:ext>
                  </a:extLst>
                </p:cNvPr>
                <p:cNvPicPr/>
                <p:nvPr/>
              </p:nvPicPr>
              <p:blipFill>
                <a:blip r:embed="rId193"/>
                <a:stretch>
                  <a:fillRect/>
                </a:stretch>
              </p:blipFill>
              <p:spPr>
                <a:xfrm>
                  <a:off x="3343560" y="5538460"/>
                  <a:ext cx="780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3" name="Ink 132">
                  <a:extLst>
                    <a:ext uri="{FF2B5EF4-FFF2-40B4-BE49-F238E27FC236}">
                      <a16:creationId xmlns:a16="http://schemas.microsoft.com/office/drawing/2014/main" id="{6E8CA68D-DF60-9EE2-43F0-1CB0D25DD579}"/>
                    </a:ext>
                  </a:extLst>
                </p14:cNvPr>
                <p14:cNvContentPartPr/>
                <p14:nvPr/>
              </p14:nvContentPartPr>
              <p14:xfrm>
                <a:off x="2527800" y="5491300"/>
                <a:ext cx="586440" cy="73800"/>
              </p14:xfrm>
            </p:contentPart>
          </mc:Choice>
          <mc:Fallback>
            <p:pic>
              <p:nvPicPr>
                <p:cNvPr id="133" name="Ink 132">
                  <a:extLst>
                    <a:ext uri="{FF2B5EF4-FFF2-40B4-BE49-F238E27FC236}">
                      <a16:creationId xmlns:a16="http://schemas.microsoft.com/office/drawing/2014/main" id="{6E8CA68D-DF60-9EE2-43F0-1CB0D25DD579}"/>
                    </a:ext>
                  </a:extLst>
                </p:cNvPr>
                <p:cNvPicPr/>
                <p:nvPr/>
              </p:nvPicPr>
              <p:blipFill>
                <a:blip r:embed="rId195"/>
                <a:stretch>
                  <a:fillRect/>
                </a:stretch>
              </p:blipFill>
              <p:spPr>
                <a:xfrm>
                  <a:off x="2510160" y="5473300"/>
                  <a:ext cx="622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4" name="Ink 133">
                  <a:extLst>
                    <a:ext uri="{FF2B5EF4-FFF2-40B4-BE49-F238E27FC236}">
                      <a16:creationId xmlns:a16="http://schemas.microsoft.com/office/drawing/2014/main" id="{9ED36041-C445-973E-3676-95F7B194B09A}"/>
                    </a:ext>
                  </a:extLst>
                </p14:cNvPr>
                <p14:cNvContentPartPr/>
                <p14:nvPr/>
              </p14:nvContentPartPr>
              <p14:xfrm>
                <a:off x="1923720" y="5544220"/>
                <a:ext cx="480960" cy="42840"/>
              </p14:xfrm>
            </p:contentPart>
          </mc:Choice>
          <mc:Fallback>
            <p:pic>
              <p:nvPicPr>
                <p:cNvPr id="134" name="Ink 133">
                  <a:extLst>
                    <a:ext uri="{FF2B5EF4-FFF2-40B4-BE49-F238E27FC236}">
                      <a16:creationId xmlns:a16="http://schemas.microsoft.com/office/drawing/2014/main" id="{9ED36041-C445-973E-3676-95F7B194B09A}"/>
                    </a:ext>
                  </a:extLst>
                </p:cNvPr>
                <p:cNvPicPr/>
                <p:nvPr/>
              </p:nvPicPr>
              <p:blipFill>
                <a:blip r:embed="rId197"/>
                <a:stretch>
                  <a:fillRect/>
                </a:stretch>
              </p:blipFill>
              <p:spPr>
                <a:xfrm>
                  <a:off x="1905720" y="5526580"/>
                  <a:ext cx="516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5" name="Ink 134">
                  <a:extLst>
                    <a:ext uri="{FF2B5EF4-FFF2-40B4-BE49-F238E27FC236}">
                      <a16:creationId xmlns:a16="http://schemas.microsoft.com/office/drawing/2014/main" id="{A0CEFEA7-4D0F-345A-7C34-50575FF793B1}"/>
                    </a:ext>
                  </a:extLst>
                </p14:cNvPr>
                <p14:cNvContentPartPr/>
                <p14:nvPr/>
              </p14:nvContentPartPr>
              <p14:xfrm>
                <a:off x="1006800" y="5509300"/>
                <a:ext cx="677520" cy="69120"/>
              </p14:xfrm>
            </p:contentPart>
          </mc:Choice>
          <mc:Fallback>
            <p:pic>
              <p:nvPicPr>
                <p:cNvPr id="135" name="Ink 134">
                  <a:extLst>
                    <a:ext uri="{FF2B5EF4-FFF2-40B4-BE49-F238E27FC236}">
                      <a16:creationId xmlns:a16="http://schemas.microsoft.com/office/drawing/2014/main" id="{A0CEFEA7-4D0F-345A-7C34-50575FF793B1}"/>
                    </a:ext>
                  </a:extLst>
                </p:cNvPr>
                <p:cNvPicPr/>
                <p:nvPr/>
              </p:nvPicPr>
              <p:blipFill>
                <a:blip r:embed="rId199"/>
                <a:stretch>
                  <a:fillRect/>
                </a:stretch>
              </p:blipFill>
              <p:spPr>
                <a:xfrm>
                  <a:off x="989160" y="5491300"/>
                  <a:ext cx="713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7" name="Ink 136">
                  <a:extLst>
                    <a:ext uri="{FF2B5EF4-FFF2-40B4-BE49-F238E27FC236}">
                      <a16:creationId xmlns:a16="http://schemas.microsoft.com/office/drawing/2014/main" id="{D7C1768A-33F8-1068-9D97-1AC0743ABBA3}"/>
                    </a:ext>
                  </a:extLst>
                </p14:cNvPr>
                <p14:cNvContentPartPr/>
                <p14:nvPr/>
              </p14:nvContentPartPr>
              <p14:xfrm>
                <a:off x="8800440" y="6094660"/>
                <a:ext cx="403560" cy="31680"/>
              </p14:xfrm>
            </p:contentPart>
          </mc:Choice>
          <mc:Fallback>
            <p:pic>
              <p:nvPicPr>
                <p:cNvPr id="137" name="Ink 136">
                  <a:extLst>
                    <a:ext uri="{FF2B5EF4-FFF2-40B4-BE49-F238E27FC236}">
                      <a16:creationId xmlns:a16="http://schemas.microsoft.com/office/drawing/2014/main" id="{D7C1768A-33F8-1068-9D97-1AC0743ABBA3}"/>
                    </a:ext>
                  </a:extLst>
                </p:cNvPr>
                <p:cNvPicPr/>
                <p:nvPr/>
              </p:nvPicPr>
              <p:blipFill>
                <a:blip r:embed="rId201"/>
                <a:stretch>
                  <a:fillRect/>
                </a:stretch>
              </p:blipFill>
              <p:spPr>
                <a:xfrm>
                  <a:off x="8782440" y="6077020"/>
                  <a:ext cx="439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8" name="Ink 137">
                  <a:extLst>
                    <a:ext uri="{FF2B5EF4-FFF2-40B4-BE49-F238E27FC236}">
                      <a16:creationId xmlns:a16="http://schemas.microsoft.com/office/drawing/2014/main" id="{36827324-7586-4A94-4C83-65B3BDD0AD75}"/>
                    </a:ext>
                  </a:extLst>
                </p14:cNvPr>
                <p14:cNvContentPartPr/>
                <p14:nvPr/>
              </p14:nvContentPartPr>
              <p14:xfrm>
                <a:off x="7643760" y="6141100"/>
                <a:ext cx="948600" cy="45000"/>
              </p14:xfrm>
            </p:contentPart>
          </mc:Choice>
          <mc:Fallback>
            <p:pic>
              <p:nvPicPr>
                <p:cNvPr id="138" name="Ink 137">
                  <a:extLst>
                    <a:ext uri="{FF2B5EF4-FFF2-40B4-BE49-F238E27FC236}">
                      <a16:creationId xmlns:a16="http://schemas.microsoft.com/office/drawing/2014/main" id="{36827324-7586-4A94-4C83-65B3BDD0AD75}"/>
                    </a:ext>
                  </a:extLst>
                </p:cNvPr>
                <p:cNvPicPr/>
                <p:nvPr/>
              </p:nvPicPr>
              <p:blipFill>
                <a:blip r:embed="rId203"/>
                <a:stretch>
                  <a:fillRect/>
                </a:stretch>
              </p:blipFill>
              <p:spPr>
                <a:xfrm>
                  <a:off x="7626120" y="6123460"/>
                  <a:ext cx="984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9" name="Ink 138">
                  <a:extLst>
                    <a:ext uri="{FF2B5EF4-FFF2-40B4-BE49-F238E27FC236}">
                      <a16:creationId xmlns:a16="http://schemas.microsoft.com/office/drawing/2014/main" id="{FE267F35-D72E-88E0-3314-585785CD7975}"/>
                    </a:ext>
                  </a:extLst>
                </p14:cNvPr>
                <p14:cNvContentPartPr/>
                <p14:nvPr/>
              </p14:nvContentPartPr>
              <p14:xfrm>
                <a:off x="6792720" y="6203020"/>
                <a:ext cx="714960" cy="24480"/>
              </p14:xfrm>
            </p:contentPart>
          </mc:Choice>
          <mc:Fallback>
            <p:pic>
              <p:nvPicPr>
                <p:cNvPr id="139" name="Ink 138">
                  <a:extLst>
                    <a:ext uri="{FF2B5EF4-FFF2-40B4-BE49-F238E27FC236}">
                      <a16:creationId xmlns:a16="http://schemas.microsoft.com/office/drawing/2014/main" id="{FE267F35-D72E-88E0-3314-585785CD7975}"/>
                    </a:ext>
                  </a:extLst>
                </p:cNvPr>
                <p:cNvPicPr/>
                <p:nvPr/>
              </p:nvPicPr>
              <p:blipFill>
                <a:blip r:embed="rId205"/>
                <a:stretch>
                  <a:fillRect/>
                </a:stretch>
              </p:blipFill>
              <p:spPr>
                <a:xfrm>
                  <a:off x="6774720" y="6185020"/>
                  <a:ext cx="750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0" name="Ink 139">
                  <a:extLst>
                    <a:ext uri="{FF2B5EF4-FFF2-40B4-BE49-F238E27FC236}">
                      <a16:creationId xmlns:a16="http://schemas.microsoft.com/office/drawing/2014/main" id="{467C19FD-6DCE-2E1A-C262-6150735231C4}"/>
                    </a:ext>
                  </a:extLst>
                </p14:cNvPr>
                <p14:cNvContentPartPr/>
                <p14:nvPr/>
              </p14:nvContentPartPr>
              <p14:xfrm>
                <a:off x="5560080" y="6124180"/>
                <a:ext cx="779400" cy="71640"/>
              </p14:xfrm>
            </p:contentPart>
          </mc:Choice>
          <mc:Fallback>
            <p:pic>
              <p:nvPicPr>
                <p:cNvPr id="140" name="Ink 139">
                  <a:extLst>
                    <a:ext uri="{FF2B5EF4-FFF2-40B4-BE49-F238E27FC236}">
                      <a16:creationId xmlns:a16="http://schemas.microsoft.com/office/drawing/2014/main" id="{467C19FD-6DCE-2E1A-C262-6150735231C4}"/>
                    </a:ext>
                  </a:extLst>
                </p:cNvPr>
                <p:cNvPicPr/>
                <p:nvPr/>
              </p:nvPicPr>
              <p:blipFill>
                <a:blip r:embed="rId207"/>
                <a:stretch>
                  <a:fillRect/>
                </a:stretch>
              </p:blipFill>
              <p:spPr>
                <a:xfrm>
                  <a:off x="5542080" y="6106540"/>
                  <a:ext cx="815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2" name="Ink 141">
                  <a:extLst>
                    <a:ext uri="{FF2B5EF4-FFF2-40B4-BE49-F238E27FC236}">
                      <a16:creationId xmlns:a16="http://schemas.microsoft.com/office/drawing/2014/main" id="{FB2983B5-75AE-710F-9D61-130058EDDE27}"/>
                    </a:ext>
                  </a:extLst>
                </p14:cNvPr>
                <p14:cNvContentPartPr/>
                <p14:nvPr/>
              </p14:nvContentPartPr>
              <p14:xfrm>
                <a:off x="4716600" y="6073060"/>
                <a:ext cx="605880" cy="91440"/>
              </p14:xfrm>
            </p:contentPart>
          </mc:Choice>
          <mc:Fallback>
            <p:pic>
              <p:nvPicPr>
                <p:cNvPr id="142" name="Ink 141">
                  <a:extLst>
                    <a:ext uri="{FF2B5EF4-FFF2-40B4-BE49-F238E27FC236}">
                      <a16:creationId xmlns:a16="http://schemas.microsoft.com/office/drawing/2014/main" id="{FB2983B5-75AE-710F-9D61-130058EDDE27}"/>
                    </a:ext>
                  </a:extLst>
                </p:cNvPr>
                <p:cNvPicPr/>
                <p:nvPr/>
              </p:nvPicPr>
              <p:blipFill>
                <a:blip r:embed="rId209"/>
                <a:stretch>
                  <a:fillRect/>
                </a:stretch>
              </p:blipFill>
              <p:spPr>
                <a:xfrm>
                  <a:off x="4698960" y="6055060"/>
                  <a:ext cx="641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4" name="Ink 143">
                  <a:extLst>
                    <a:ext uri="{FF2B5EF4-FFF2-40B4-BE49-F238E27FC236}">
                      <a16:creationId xmlns:a16="http://schemas.microsoft.com/office/drawing/2014/main" id="{A21BD884-3675-727A-ECD2-244FB3F46BBF}"/>
                    </a:ext>
                  </a:extLst>
                </p14:cNvPr>
                <p14:cNvContentPartPr/>
                <p14:nvPr/>
              </p14:nvContentPartPr>
              <p14:xfrm>
                <a:off x="3215040" y="6155140"/>
                <a:ext cx="1074600" cy="87840"/>
              </p14:xfrm>
            </p:contentPart>
          </mc:Choice>
          <mc:Fallback>
            <p:pic>
              <p:nvPicPr>
                <p:cNvPr id="144" name="Ink 143">
                  <a:extLst>
                    <a:ext uri="{FF2B5EF4-FFF2-40B4-BE49-F238E27FC236}">
                      <a16:creationId xmlns:a16="http://schemas.microsoft.com/office/drawing/2014/main" id="{A21BD884-3675-727A-ECD2-244FB3F46BBF}"/>
                    </a:ext>
                  </a:extLst>
                </p:cNvPr>
                <p:cNvPicPr/>
                <p:nvPr/>
              </p:nvPicPr>
              <p:blipFill>
                <a:blip r:embed="rId211"/>
                <a:stretch>
                  <a:fillRect/>
                </a:stretch>
              </p:blipFill>
              <p:spPr>
                <a:xfrm>
                  <a:off x="3197040" y="6137140"/>
                  <a:ext cx="1110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9" name="Ink 148">
                  <a:extLst>
                    <a:ext uri="{FF2B5EF4-FFF2-40B4-BE49-F238E27FC236}">
                      <a16:creationId xmlns:a16="http://schemas.microsoft.com/office/drawing/2014/main" id="{1981FB1B-5D73-A7AD-1527-01B72CF44BD9}"/>
                    </a:ext>
                  </a:extLst>
                </p14:cNvPr>
                <p14:cNvContentPartPr/>
                <p14:nvPr/>
              </p14:nvContentPartPr>
              <p14:xfrm>
                <a:off x="458160" y="4895500"/>
                <a:ext cx="8910720" cy="1374480"/>
              </p14:xfrm>
            </p:contentPart>
          </mc:Choice>
          <mc:Fallback>
            <p:pic>
              <p:nvPicPr>
                <p:cNvPr id="149" name="Ink 148">
                  <a:extLst>
                    <a:ext uri="{FF2B5EF4-FFF2-40B4-BE49-F238E27FC236}">
                      <a16:creationId xmlns:a16="http://schemas.microsoft.com/office/drawing/2014/main" id="{1981FB1B-5D73-A7AD-1527-01B72CF44BD9}"/>
                    </a:ext>
                  </a:extLst>
                </p:cNvPr>
                <p:cNvPicPr/>
                <p:nvPr/>
              </p:nvPicPr>
              <p:blipFill>
                <a:blip r:embed="rId213"/>
                <a:stretch>
                  <a:fillRect/>
                </a:stretch>
              </p:blipFill>
              <p:spPr>
                <a:xfrm>
                  <a:off x="440520" y="4877860"/>
                  <a:ext cx="8946360" cy="141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4">
            <p14:nvContentPartPr>
              <p14:cNvPr id="151" name="Ink 150">
                <a:extLst>
                  <a:ext uri="{FF2B5EF4-FFF2-40B4-BE49-F238E27FC236}">
                    <a16:creationId xmlns:a16="http://schemas.microsoft.com/office/drawing/2014/main" id="{42E77F37-488C-D219-9B94-B572933DC2B9}"/>
                  </a:ext>
                </a:extLst>
              </p14:cNvPr>
              <p14:cNvContentPartPr/>
              <p14:nvPr/>
            </p14:nvContentPartPr>
            <p14:xfrm>
              <a:off x="6002880" y="4869220"/>
              <a:ext cx="2550960" cy="686880"/>
            </p14:xfrm>
          </p:contentPart>
        </mc:Choice>
        <mc:Fallback>
          <p:pic>
            <p:nvPicPr>
              <p:cNvPr id="151" name="Ink 150">
                <a:extLst>
                  <a:ext uri="{FF2B5EF4-FFF2-40B4-BE49-F238E27FC236}">
                    <a16:creationId xmlns:a16="http://schemas.microsoft.com/office/drawing/2014/main" id="{42E77F37-488C-D219-9B94-B572933DC2B9}"/>
                  </a:ext>
                </a:extLst>
              </p:cNvPr>
              <p:cNvPicPr/>
              <p:nvPr/>
            </p:nvPicPr>
            <p:blipFill>
              <a:blip r:embed="rId215"/>
              <a:stretch>
                <a:fillRect/>
              </a:stretch>
            </p:blipFill>
            <p:spPr>
              <a:xfrm>
                <a:off x="5984880" y="4851220"/>
                <a:ext cx="2586600" cy="722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2" name="Ink 151">
                <a:extLst>
                  <a:ext uri="{FF2B5EF4-FFF2-40B4-BE49-F238E27FC236}">
                    <a16:creationId xmlns:a16="http://schemas.microsoft.com/office/drawing/2014/main" id="{02C3134D-1471-7BD1-3222-3BCADEAB28E1}"/>
                  </a:ext>
                </a:extLst>
              </p14:cNvPr>
              <p14:cNvContentPartPr/>
              <p14:nvPr/>
            </p14:nvContentPartPr>
            <p14:xfrm>
              <a:off x="5303040" y="4887940"/>
              <a:ext cx="3363120" cy="796680"/>
            </p14:xfrm>
          </p:contentPart>
        </mc:Choice>
        <mc:Fallback>
          <p:pic>
            <p:nvPicPr>
              <p:cNvPr id="152" name="Ink 151">
                <a:extLst>
                  <a:ext uri="{FF2B5EF4-FFF2-40B4-BE49-F238E27FC236}">
                    <a16:creationId xmlns:a16="http://schemas.microsoft.com/office/drawing/2014/main" id="{02C3134D-1471-7BD1-3222-3BCADEAB28E1}"/>
                  </a:ext>
                </a:extLst>
              </p:cNvPr>
              <p:cNvPicPr/>
              <p:nvPr/>
            </p:nvPicPr>
            <p:blipFill>
              <a:blip r:embed="rId217"/>
              <a:stretch>
                <a:fillRect/>
              </a:stretch>
            </p:blipFill>
            <p:spPr>
              <a:xfrm>
                <a:off x="5285040" y="4869940"/>
                <a:ext cx="3398760" cy="83232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5450" y="171450"/>
            <a:ext cx="8985059" cy="5832366"/>
          </a:xfrm>
          <a:prstGeom prst="rect">
            <a:avLst/>
          </a:prstGeom>
          <a:noFill/>
        </p:spPr>
        <p:txBody>
          <a:bodyPr wrap="square" rtlCol="0">
            <a:spAutoFit/>
          </a:bodyPr>
          <a:lstStyle/>
          <a:p>
            <a:r>
              <a:rPr lang="en-US" sz="2800" b="1">
                <a:solidFill>
                  <a:srgbClr val="FFC000"/>
                </a:solidFill>
                <a:cs typeface="+mj-cs"/>
              </a:rPr>
              <a:t>1 Peter 1:18–25  </a:t>
            </a:r>
          </a:p>
          <a:p>
            <a:r>
              <a:rPr lang="en-US" sz="2300">
                <a:solidFill>
                  <a:srgbClr val="FFC000"/>
                </a:solidFill>
                <a:cs typeface="+mj-cs"/>
              </a:rPr>
              <a:t>1:18 Forasmuch as ye know that ye were not redeemed with corruptible things, as silver and gold, from your vain conversation received by tradition from your fathers; 1:19 But with the precious blood of Christ, as of a lamb without blemish and without spot: 1:20 Who verily was foreordained before the foundation of the world, but was manifest in these last times for you, 1:21 Who by him do believe in God, that raised him up from the dead, and gave him glory; that your faith and hope might be in God. 1:22 Seeing ye have purified your souls in obeying the truth through the Spirit unto unfeigned love of the brethren, see that ye love one another with a pure heart fervently: 1:23 Being born again, not of corruptible seed, but of incorruptible, by the word of God, which liveth and abideth for ever. 1:24 For all flesh is as grass, and all the glory of man as the flower of grass. The grass withereth, and the flower thereof falleth away: 1:25 But the word of the Lord endureth for ever. And this is the word which by the gospel is preached unto you. (KJV</a:t>
            </a:r>
            <a:r>
              <a:rPr lang="el-GR" sz="2300">
                <a:solidFill>
                  <a:srgbClr val="FFC000"/>
                </a:solidFill>
                <a:cs typeface="+mj-cs"/>
              </a:rPr>
              <a:t>)</a:t>
            </a:r>
            <a:endParaRPr lang="el-GR" sz="23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55C9155-2046-B923-D4A0-385ABDCED1D4}"/>
                  </a:ext>
                </a:extLst>
              </p14:cNvPr>
              <p14:cNvContentPartPr/>
              <p14:nvPr/>
            </p14:nvContentPartPr>
            <p14:xfrm>
              <a:off x="8144880" y="1665220"/>
              <a:ext cx="549360" cy="51120"/>
            </p14:xfrm>
          </p:contentPart>
        </mc:Choice>
        <mc:Fallback>
          <p:pic>
            <p:nvPicPr>
              <p:cNvPr id="2" name="Ink 1">
                <a:extLst>
                  <a:ext uri="{FF2B5EF4-FFF2-40B4-BE49-F238E27FC236}">
                    <a16:creationId xmlns:a16="http://schemas.microsoft.com/office/drawing/2014/main" id="{C55C9155-2046-B923-D4A0-385ABDCED1D4}"/>
                  </a:ext>
                </a:extLst>
              </p:cNvPr>
              <p:cNvPicPr/>
              <p:nvPr/>
            </p:nvPicPr>
            <p:blipFill>
              <a:blip r:embed="rId5"/>
              <a:stretch>
                <a:fillRect/>
              </a:stretch>
            </p:blipFill>
            <p:spPr>
              <a:xfrm>
                <a:off x="8126880" y="1647220"/>
                <a:ext cx="585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CA0E2DE-D4CE-871B-468A-8D2DD10FC64F}"/>
                  </a:ext>
                </a:extLst>
              </p14:cNvPr>
              <p14:cNvContentPartPr/>
              <p14:nvPr/>
            </p14:nvContentPartPr>
            <p14:xfrm>
              <a:off x="6777240" y="3099820"/>
              <a:ext cx="1764360" cy="44640"/>
            </p14:xfrm>
          </p:contentPart>
        </mc:Choice>
        <mc:Fallback>
          <p:pic>
            <p:nvPicPr>
              <p:cNvPr id="4" name="Ink 3">
                <a:extLst>
                  <a:ext uri="{FF2B5EF4-FFF2-40B4-BE49-F238E27FC236}">
                    <a16:creationId xmlns:a16="http://schemas.microsoft.com/office/drawing/2014/main" id="{DCA0E2DE-D4CE-871B-468A-8D2DD10FC64F}"/>
                  </a:ext>
                </a:extLst>
              </p:cNvPr>
              <p:cNvPicPr/>
              <p:nvPr/>
            </p:nvPicPr>
            <p:blipFill>
              <a:blip r:embed="rId7"/>
              <a:stretch>
                <a:fillRect/>
              </a:stretch>
            </p:blipFill>
            <p:spPr>
              <a:xfrm>
                <a:off x="6759240" y="3081820"/>
                <a:ext cx="1800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EAD04D4-4631-4A85-39EC-1234DD057FEA}"/>
                  </a:ext>
                </a:extLst>
              </p14:cNvPr>
              <p14:cNvContentPartPr/>
              <p14:nvPr/>
            </p14:nvContentPartPr>
            <p14:xfrm>
              <a:off x="6948240" y="2724340"/>
              <a:ext cx="480960" cy="33840"/>
            </p14:xfrm>
          </p:contentPart>
        </mc:Choice>
        <mc:Fallback>
          <p:pic>
            <p:nvPicPr>
              <p:cNvPr id="5" name="Ink 4">
                <a:extLst>
                  <a:ext uri="{FF2B5EF4-FFF2-40B4-BE49-F238E27FC236}">
                    <a16:creationId xmlns:a16="http://schemas.microsoft.com/office/drawing/2014/main" id="{BEAD04D4-4631-4A85-39EC-1234DD057FEA}"/>
                  </a:ext>
                </a:extLst>
              </p:cNvPr>
              <p:cNvPicPr/>
              <p:nvPr/>
            </p:nvPicPr>
            <p:blipFill>
              <a:blip r:embed="rId9"/>
              <a:stretch>
                <a:fillRect/>
              </a:stretch>
            </p:blipFill>
            <p:spPr>
              <a:xfrm>
                <a:off x="6930600" y="2706340"/>
                <a:ext cx="516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CB5A125-78C9-E766-5805-688FAF1CC1C7}"/>
                  </a:ext>
                </a:extLst>
              </p14:cNvPr>
              <p14:cNvContentPartPr/>
              <p14:nvPr/>
            </p14:nvContentPartPr>
            <p14:xfrm>
              <a:off x="8410200" y="2702380"/>
              <a:ext cx="509040" cy="38160"/>
            </p14:xfrm>
          </p:contentPart>
        </mc:Choice>
        <mc:Fallback>
          <p:pic>
            <p:nvPicPr>
              <p:cNvPr id="9" name="Ink 8">
                <a:extLst>
                  <a:ext uri="{FF2B5EF4-FFF2-40B4-BE49-F238E27FC236}">
                    <a16:creationId xmlns:a16="http://schemas.microsoft.com/office/drawing/2014/main" id="{7CB5A125-78C9-E766-5805-688FAF1CC1C7}"/>
                  </a:ext>
                </a:extLst>
              </p:cNvPr>
              <p:cNvPicPr/>
              <p:nvPr/>
            </p:nvPicPr>
            <p:blipFill>
              <a:blip r:embed="rId11"/>
              <a:stretch>
                <a:fillRect/>
              </a:stretch>
            </p:blipFill>
            <p:spPr>
              <a:xfrm>
                <a:off x="8392560" y="2684380"/>
                <a:ext cx="544680" cy="73800"/>
              </a:xfrm>
              <a:prstGeom prst="rect">
                <a:avLst/>
              </a:prstGeom>
            </p:spPr>
          </p:pic>
        </mc:Fallback>
      </mc:AlternateContent>
      <p:grpSp>
        <p:nvGrpSpPr>
          <p:cNvPr id="13" name="Group 12">
            <a:extLst>
              <a:ext uri="{FF2B5EF4-FFF2-40B4-BE49-F238E27FC236}">
                <a16:creationId xmlns:a16="http://schemas.microsoft.com/office/drawing/2014/main" id="{28468AEB-FCC6-D53A-8DB4-EE4F0E3B1ECB}"/>
              </a:ext>
            </a:extLst>
          </p:cNvPr>
          <p:cNvGrpSpPr/>
          <p:nvPr/>
        </p:nvGrpSpPr>
        <p:grpSpPr>
          <a:xfrm>
            <a:off x="624480" y="3050140"/>
            <a:ext cx="2340720" cy="104760"/>
            <a:chOff x="624480" y="3050140"/>
            <a:chExt cx="2340720" cy="104760"/>
          </a:xfrm>
        </p:grpSpPr>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D57ADDB3-3141-367E-4E09-6DB8E89F7F29}"/>
                    </a:ext>
                  </a:extLst>
                </p14:cNvPr>
                <p14:cNvContentPartPr/>
                <p14:nvPr/>
              </p14:nvContentPartPr>
              <p14:xfrm>
                <a:off x="624480" y="3082180"/>
                <a:ext cx="416880" cy="47520"/>
              </p14:xfrm>
            </p:contentPart>
          </mc:Choice>
          <mc:Fallback>
            <p:pic>
              <p:nvPicPr>
                <p:cNvPr id="7" name="Ink 6">
                  <a:extLst>
                    <a:ext uri="{FF2B5EF4-FFF2-40B4-BE49-F238E27FC236}">
                      <a16:creationId xmlns:a16="http://schemas.microsoft.com/office/drawing/2014/main" id="{D57ADDB3-3141-367E-4E09-6DB8E89F7F29}"/>
                    </a:ext>
                  </a:extLst>
                </p:cNvPr>
                <p:cNvPicPr/>
                <p:nvPr/>
              </p:nvPicPr>
              <p:blipFill>
                <a:blip r:embed="rId13"/>
                <a:stretch>
                  <a:fillRect/>
                </a:stretch>
              </p:blipFill>
              <p:spPr>
                <a:xfrm>
                  <a:off x="606480" y="3064180"/>
                  <a:ext cx="452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DB10EF9-93E1-B510-66E9-85D1E8EEA1D3}"/>
                    </a:ext>
                  </a:extLst>
                </p14:cNvPr>
                <p14:cNvContentPartPr/>
                <p14:nvPr/>
              </p14:nvContentPartPr>
              <p14:xfrm>
                <a:off x="1277880" y="3050140"/>
                <a:ext cx="1687320" cy="104760"/>
              </p14:xfrm>
            </p:contentPart>
          </mc:Choice>
          <mc:Fallback>
            <p:pic>
              <p:nvPicPr>
                <p:cNvPr id="11" name="Ink 10">
                  <a:extLst>
                    <a:ext uri="{FF2B5EF4-FFF2-40B4-BE49-F238E27FC236}">
                      <a16:creationId xmlns:a16="http://schemas.microsoft.com/office/drawing/2014/main" id="{9DB10EF9-93E1-B510-66E9-85D1E8EEA1D3}"/>
                    </a:ext>
                  </a:extLst>
                </p:cNvPr>
                <p:cNvPicPr/>
                <p:nvPr/>
              </p:nvPicPr>
              <p:blipFill>
                <a:blip r:embed="rId15"/>
                <a:stretch>
                  <a:fillRect/>
                </a:stretch>
              </p:blipFill>
              <p:spPr>
                <a:xfrm>
                  <a:off x="1260240" y="3032500"/>
                  <a:ext cx="1722960" cy="14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231CB0F-956C-E62B-5B3F-EFCF03DA3679}"/>
                  </a:ext>
                </a:extLst>
              </p14:cNvPr>
              <p14:cNvContentPartPr/>
              <p14:nvPr/>
            </p14:nvContentPartPr>
            <p14:xfrm>
              <a:off x="4263360" y="3068860"/>
              <a:ext cx="1090080" cy="70920"/>
            </p14:xfrm>
          </p:contentPart>
        </mc:Choice>
        <mc:Fallback>
          <p:pic>
            <p:nvPicPr>
              <p:cNvPr id="12" name="Ink 11">
                <a:extLst>
                  <a:ext uri="{FF2B5EF4-FFF2-40B4-BE49-F238E27FC236}">
                    <a16:creationId xmlns:a16="http://schemas.microsoft.com/office/drawing/2014/main" id="{6231CB0F-956C-E62B-5B3F-EFCF03DA3679}"/>
                  </a:ext>
                </a:extLst>
              </p:cNvPr>
              <p:cNvPicPr/>
              <p:nvPr/>
            </p:nvPicPr>
            <p:blipFill>
              <a:blip r:embed="rId17"/>
              <a:stretch>
                <a:fillRect/>
              </a:stretch>
            </p:blipFill>
            <p:spPr>
              <a:xfrm>
                <a:off x="4245360" y="3051220"/>
                <a:ext cx="1125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031F0C9-7500-A903-BAA0-8635B8EA1ABA}"/>
                  </a:ext>
                </a:extLst>
              </p14:cNvPr>
              <p14:cNvContentPartPr/>
              <p14:nvPr/>
            </p14:nvContentPartPr>
            <p14:xfrm>
              <a:off x="5083800" y="4443700"/>
              <a:ext cx="3901320" cy="73800"/>
            </p14:xfrm>
          </p:contentPart>
        </mc:Choice>
        <mc:Fallback>
          <p:pic>
            <p:nvPicPr>
              <p:cNvPr id="14" name="Ink 13">
                <a:extLst>
                  <a:ext uri="{FF2B5EF4-FFF2-40B4-BE49-F238E27FC236}">
                    <a16:creationId xmlns:a16="http://schemas.microsoft.com/office/drawing/2014/main" id="{4031F0C9-7500-A903-BAA0-8635B8EA1ABA}"/>
                  </a:ext>
                </a:extLst>
              </p:cNvPr>
              <p:cNvPicPr/>
              <p:nvPr/>
            </p:nvPicPr>
            <p:blipFill>
              <a:blip r:embed="rId19"/>
              <a:stretch>
                <a:fillRect/>
              </a:stretch>
            </p:blipFill>
            <p:spPr>
              <a:xfrm>
                <a:off x="5066160" y="4425700"/>
                <a:ext cx="3936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44D4E85-A8AC-BE64-6BD4-4529A145DB60}"/>
                  </a:ext>
                </a:extLst>
              </p14:cNvPr>
              <p14:cNvContentPartPr/>
              <p14:nvPr/>
            </p14:nvContentPartPr>
            <p14:xfrm>
              <a:off x="516480" y="4838980"/>
              <a:ext cx="2395080" cy="61920"/>
            </p14:xfrm>
          </p:contentPart>
        </mc:Choice>
        <mc:Fallback>
          <p:pic>
            <p:nvPicPr>
              <p:cNvPr id="15" name="Ink 14">
                <a:extLst>
                  <a:ext uri="{FF2B5EF4-FFF2-40B4-BE49-F238E27FC236}">
                    <a16:creationId xmlns:a16="http://schemas.microsoft.com/office/drawing/2014/main" id="{944D4E85-A8AC-BE64-6BD4-4529A145DB60}"/>
                  </a:ext>
                </a:extLst>
              </p:cNvPr>
              <p:cNvPicPr/>
              <p:nvPr/>
            </p:nvPicPr>
            <p:blipFill>
              <a:blip r:embed="rId21"/>
              <a:stretch>
                <a:fillRect/>
              </a:stretch>
            </p:blipFill>
            <p:spPr>
              <a:xfrm>
                <a:off x="498480" y="4821340"/>
                <a:ext cx="2430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558AD773-E510-6462-C403-B7179F8EBE2E}"/>
                  </a:ext>
                </a:extLst>
              </p14:cNvPr>
              <p14:cNvContentPartPr/>
              <p14:nvPr/>
            </p14:nvContentPartPr>
            <p14:xfrm>
              <a:off x="4449480" y="4792180"/>
              <a:ext cx="1677600" cy="61560"/>
            </p14:xfrm>
          </p:contentPart>
        </mc:Choice>
        <mc:Fallback>
          <p:pic>
            <p:nvPicPr>
              <p:cNvPr id="16" name="Ink 15">
                <a:extLst>
                  <a:ext uri="{FF2B5EF4-FFF2-40B4-BE49-F238E27FC236}">
                    <a16:creationId xmlns:a16="http://schemas.microsoft.com/office/drawing/2014/main" id="{558AD773-E510-6462-C403-B7179F8EBE2E}"/>
                  </a:ext>
                </a:extLst>
              </p:cNvPr>
              <p:cNvPicPr/>
              <p:nvPr/>
            </p:nvPicPr>
            <p:blipFill>
              <a:blip r:embed="rId23"/>
              <a:stretch>
                <a:fillRect/>
              </a:stretch>
            </p:blipFill>
            <p:spPr>
              <a:xfrm>
                <a:off x="4431840" y="4774540"/>
                <a:ext cx="1713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A48CF44F-F8C7-58B6-6D6D-F0A63E05B270}"/>
                  </a:ext>
                </a:extLst>
              </p14:cNvPr>
              <p14:cNvContentPartPr/>
              <p14:nvPr/>
            </p14:nvContentPartPr>
            <p14:xfrm>
              <a:off x="7905840" y="4868500"/>
              <a:ext cx="1174320" cy="54720"/>
            </p14:xfrm>
          </p:contentPart>
        </mc:Choice>
        <mc:Fallback>
          <p:pic>
            <p:nvPicPr>
              <p:cNvPr id="17" name="Ink 16">
                <a:extLst>
                  <a:ext uri="{FF2B5EF4-FFF2-40B4-BE49-F238E27FC236}">
                    <a16:creationId xmlns:a16="http://schemas.microsoft.com/office/drawing/2014/main" id="{A48CF44F-F8C7-58B6-6D6D-F0A63E05B270}"/>
                  </a:ext>
                </a:extLst>
              </p:cNvPr>
              <p:cNvPicPr/>
              <p:nvPr/>
            </p:nvPicPr>
            <p:blipFill>
              <a:blip r:embed="rId25"/>
              <a:stretch>
                <a:fillRect/>
              </a:stretch>
            </p:blipFill>
            <p:spPr>
              <a:xfrm>
                <a:off x="7887840" y="4850860"/>
                <a:ext cx="1209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95D2D7D7-E14E-7D08-48FD-09A471576ECA}"/>
                  </a:ext>
                </a:extLst>
              </p14:cNvPr>
              <p14:cNvContentPartPr/>
              <p14:nvPr/>
            </p14:nvContentPartPr>
            <p14:xfrm>
              <a:off x="1062960" y="5193940"/>
              <a:ext cx="1946880" cy="70560"/>
            </p14:xfrm>
          </p:contentPart>
        </mc:Choice>
        <mc:Fallback>
          <p:pic>
            <p:nvPicPr>
              <p:cNvPr id="18" name="Ink 17">
                <a:extLst>
                  <a:ext uri="{FF2B5EF4-FFF2-40B4-BE49-F238E27FC236}">
                    <a16:creationId xmlns:a16="http://schemas.microsoft.com/office/drawing/2014/main" id="{95D2D7D7-E14E-7D08-48FD-09A471576ECA}"/>
                  </a:ext>
                </a:extLst>
              </p:cNvPr>
              <p:cNvPicPr/>
              <p:nvPr/>
            </p:nvPicPr>
            <p:blipFill>
              <a:blip r:embed="rId27"/>
              <a:stretch>
                <a:fillRect/>
              </a:stretch>
            </p:blipFill>
            <p:spPr>
              <a:xfrm>
                <a:off x="1044960" y="5176300"/>
                <a:ext cx="1982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F1EFD781-9349-8B21-9EC9-39F4E8EF3E22}"/>
                  </a:ext>
                </a:extLst>
              </p14:cNvPr>
              <p14:cNvContentPartPr/>
              <p14:nvPr/>
            </p14:nvContentPartPr>
            <p14:xfrm>
              <a:off x="3669000" y="5125900"/>
              <a:ext cx="5513040" cy="118800"/>
            </p14:xfrm>
          </p:contentPart>
        </mc:Choice>
        <mc:Fallback>
          <p:pic>
            <p:nvPicPr>
              <p:cNvPr id="19" name="Ink 18">
                <a:extLst>
                  <a:ext uri="{FF2B5EF4-FFF2-40B4-BE49-F238E27FC236}">
                    <a16:creationId xmlns:a16="http://schemas.microsoft.com/office/drawing/2014/main" id="{F1EFD781-9349-8B21-9EC9-39F4E8EF3E22}"/>
                  </a:ext>
                </a:extLst>
              </p:cNvPr>
              <p:cNvPicPr/>
              <p:nvPr/>
            </p:nvPicPr>
            <p:blipFill>
              <a:blip r:embed="rId29"/>
              <a:stretch>
                <a:fillRect/>
              </a:stretch>
            </p:blipFill>
            <p:spPr>
              <a:xfrm>
                <a:off x="3651360" y="5107900"/>
                <a:ext cx="5548680" cy="154440"/>
              </a:xfrm>
              <a:prstGeom prst="rect">
                <a:avLst/>
              </a:prstGeom>
            </p:spPr>
          </p:pic>
        </mc:Fallback>
      </mc:AlternateContent>
      <p:grpSp>
        <p:nvGrpSpPr>
          <p:cNvPr id="22" name="Group 21">
            <a:extLst>
              <a:ext uri="{FF2B5EF4-FFF2-40B4-BE49-F238E27FC236}">
                <a16:creationId xmlns:a16="http://schemas.microsoft.com/office/drawing/2014/main" id="{905AFFF9-2E4F-AD28-A802-97BDF75BBA4F}"/>
              </a:ext>
            </a:extLst>
          </p:cNvPr>
          <p:cNvGrpSpPr/>
          <p:nvPr/>
        </p:nvGrpSpPr>
        <p:grpSpPr>
          <a:xfrm>
            <a:off x="590280" y="5496700"/>
            <a:ext cx="6254280" cy="137160"/>
            <a:chOff x="590280" y="5496700"/>
            <a:chExt cx="6254280" cy="137160"/>
          </a:xfrm>
        </p:grpSpPr>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F319F522-9303-794B-D081-A3DD06ABB14E}"/>
                    </a:ext>
                  </a:extLst>
                </p14:cNvPr>
                <p14:cNvContentPartPr/>
                <p14:nvPr/>
              </p14:nvContentPartPr>
              <p14:xfrm>
                <a:off x="590280" y="5593540"/>
                <a:ext cx="375480" cy="40320"/>
              </p14:xfrm>
            </p:contentPart>
          </mc:Choice>
          <mc:Fallback>
            <p:pic>
              <p:nvPicPr>
                <p:cNvPr id="20" name="Ink 19">
                  <a:extLst>
                    <a:ext uri="{FF2B5EF4-FFF2-40B4-BE49-F238E27FC236}">
                      <a16:creationId xmlns:a16="http://schemas.microsoft.com/office/drawing/2014/main" id="{F319F522-9303-794B-D081-A3DD06ABB14E}"/>
                    </a:ext>
                  </a:extLst>
                </p:cNvPr>
                <p:cNvPicPr/>
                <p:nvPr/>
              </p:nvPicPr>
              <p:blipFill>
                <a:blip r:embed="rId31"/>
                <a:stretch>
                  <a:fillRect/>
                </a:stretch>
              </p:blipFill>
              <p:spPr>
                <a:xfrm>
                  <a:off x="572280" y="5575540"/>
                  <a:ext cx="411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2F7F7311-695C-CBDF-0518-D850463F769C}"/>
                    </a:ext>
                  </a:extLst>
                </p14:cNvPr>
                <p14:cNvContentPartPr/>
                <p14:nvPr/>
              </p14:nvContentPartPr>
              <p14:xfrm>
                <a:off x="1951080" y="5496700"/>
                <a:ext cx="4893480" cy="57600"/>
              </p14:xfrm>
            </p:contentPart>
          </mc:Choice>
          <mc:Fallback>
            <p:pic>
              <p:nvPicPr>
                <p:cNvPr id="21" name="Ink 20">
                  <a:extLst>
                    <a:ext uri="{FF2B5EF4-FFF2-40B4-BE49-F238E27FC236}">
                      <a16:creationId xmlns:a16="http://schemas.microsoft.com/office/drawing/2014/main" id="{2F7F7311-695C-CBDF-0518-D850463F769C}"/>
                    </a:ext>
                  </a:extLst>
                </p:cNvPr>
                <p:cNvPicPr/>
                <p:nvPr/>
              </p:nvPicPr>
              <p:blipFill>
                <a:blip r:embed="rId33"/>
                <a:stretch>
                  <a:fillRect/>
                </a:stretch>
              </p:blipFill>
              <p:spPr>
                <a:xfrm>
                  <a:off x="1933080" y="5479060"/>
                  <a:ext cx="4929120" cy="9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11371516-9ED7-7531-764F-29A1565596B2}"/>
                  </a:ext>
                </a:extLst>
              </p14:cNvPr>
              <p14:cNvContentPartPr/>
              <p14:nvPr/>
            </p14:nvContentPartPr>
            <p14:xfrm>
              <a:off x="8915280" y="4793260"/>
              <a:ext cx="551880" cy="915840"/>
            </p14:xfrm>
          </p:contentPart>
        </mc:Choice>
        <mc:Fallback>
          <p:pic>
            <p:nvPicPr>
              <p:cNvPr id="23" name="Ink 22">
                <a:extLst>
                  <a:ext uri="{FF2B5EF4-FFF2-40B4-BE49-F238E27FC236}">
                    <a16:creationId xmlns:a16="http://schemas.microsoft.com/office/drawing/2014/main" id="{11371516-9ED7-7531-764F-29A1565596B2}"/>
                  </a:ext>
                </a:extLst>
              </p:cNvPr>
              <p:cNvPicPr/>
              <p:nvPr/>
            </p:nvPicPr>
            <p:blipFill>
              <a:blip r:embed="rId35"/>
              <a:stretch>
                <a:fillRect/>
              </a:stretch>
            </p:blipFill>
            <p:spPr>
              <a:xfrm>
                <a:off x="8897640" y="4775260"/>
                <a:ext cx="587520" cy="951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FA08D709-24C4-19D3-5357-5C0F8A69E139}"/>
                  </a:ext>
                </a:extLst>
              </p14:cNvPr>
              <p14:cNvContentPartPr/>
              <p14:nvPr/>
            </p14:nvContentPartPr>
            <p14:xfrm>
              <a:off x="7220760" y="5585980"/>
              <a:ext cx="1548720" cy="60480"/>
            </p14:xfrm>
          </p:contentPart>
        </mc:Choice>
        <mc:Fallback>
          <p:pic>
            <p:nvPicPr>
              <p:cNvPr id="24" name="Ink 23">
                <a:extLst>
                  <a:ext uri="{FF2B5EF4-FFF2-40B4-BE49-F238E27FC236}">
                    <a16:creationId xmlns:a16="http://schemas.microsoft.com/office/drawing/2014/main" id="{FA08D709-24C4-19D3-5357-5C0F8A69E139}"/>
                  </a:ext>
                </a:extLst>
              </p:cNvPr>
              <p:cNvPicPr/>
              <p:nvPr/>
            </p:nvPicPr>
            <p:blipFill>
              <a:blip r:embed="rId37"/>
              <a:stretch>
                <a:fillRect/>
              </a:stretch>
            </p:blipFill>
            <p:spPr>
              <a:xfrm>
                <a:off x="7202760" y="5567980"/>
                <a:ext cx="1584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0090FB27-9292-51EE-15DC-86694B3C24B3}"/>
                  </a:ext>
                </a:extLst>
              </p14:cNvPr>
              <p14:cNvContentPartPr/>
              <p14:nvPr/>
            </p14:nvContentPartPr>
            <p14:xfrm>
              <a:off x="729240" y="5976940"/>
              <a:ext cx="5344560" cy="86040"/>
            </p14:xfrm>
          </p:contentPart>
        </mc:Choice>
        <mc:Fallback>
          <p:pic>
            <p:nvPicPr>
              <p:cNvPr id="25" name="Ink 24">
                <a:extLst>
                  <a:ext uri="{FF2B5EF4-FFF2-40B4-BE49-F238E27FC236}">
                    <a16:creationId xmlns:a16="http://schemas.microsoft.com/office/drawing/2014/main" id="{0090FB27-9292-51EE-15DC-86694B3C24B3}"/>
                  </a:ext>
                </a:extLst>
              </p:cNvPr>
              <p:cNvPicPr/>
              <p:nvPr/>
            </p:nvPicPr>
            <p:blipFill>
              <a:blip r:embed="rId39"/>
              <a:stretch>
                <a:fillRect/>
              </a:stretch>
            </p:blipFill>
            <p:spPr>
              <a:xfrm>
                <a:off x="711240" y="5959300"/>
                <a:ext cx="5380200" cy="121680"/>
              </a:xfrm>
              <a:prstGeom prst="rect">
                <a:avLst/>
              </a:prstGeom>
            </p:spPr>
          </p:pic>
        </mc:Fallback>
      </mc:AlternateContent>
    </p:spTree>
    <p:extLst>
      <p:ext uri="{BB962C8B-B14F-4D97-AF65-F5344CB8AC3E}">
        <p14:creationId xmlns:p14="http://schemas.microsoft.com/office/powerpoint/2010/main" val="150936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5450" y="171450"/>
            <a:ext cx="8985059" cy="5755422"/>
          </a:xfrm>
          <a:prstGeom prst="rect">
            <a:avLst/>
          </a:prstGeom>
          <a:noFill/>
        </p:spPr>
        <p:txBody>
          <a:bodyPr wrap="square" rtlCol="0">
            <a:spAutoFit/>
          </a:bodyPr>
          <a:lstStyle/>
          <a:p>
            <a:r>
              <a:rPr lang="en-US" sz="2800" b="1">
                <a:solidFill>
                  <a:srgbClr val="FFC000"/>
                </a:solidFill>
                <a:cs typeface="+mj-cs"/>
              </a:rPr>
              <a:t>Romans 11:25–36  </a:t>
            </a:r>
          </a:p>
          <a:p>
            <a:r>
              <a:rPr lang="en-US" sz="2000">
                <a:solidFill>
                  <a:srgbClr val="FFC000"/>
                </a:solidFill>
                <a:cs typeface="+mj-cs"/>
              </a:rPr>
              <a:t>11:25 For I would not, brethren, that ye should be ignorant of this mystery </a:t>
            </a:r>
            <a:r>
              <a:rPr lang="en-US" sz="2000">
                <a:solidFill>
                  <a:srgbClr val="92D050"/>
                </a:solidFill>
                <a:cs typeface="+mj-cs"/>
              </a:rPr>
              <a:t>(</a:t>
            </a:r>
            <a:r>
              <a:rPr lang="el-GR" sz="2000">
                <a:solidFill>
                  <a:srgbClr val="92D050"/>
                </a:solidFill>
                <a:cs typeface="+mj-cs"/>
              </a:rPr>
              <a:t>μυστήριον</a:t>
            </a:r>
            <a:r>
              <a:rPr lang="en-US" sz="2000">
                <a:solidFill>
                  <a:srgbClr val="92D050"/>
                </a:solidFill>
                <a:cs typeface="+mj-cs"/>
              </a:rPr>
              <a:t>)</a:t>
            </a:r>
            <a:r>
              <a:rPr lang="en-US" sz="2000">
                <a:solidFill>
                  <a:srgbClr val="FFC000"/>
                </a:solidFill>
                <a:cs typeface="+mj-cs"/>
              </a:rPr>
              <a:t>, lest ye should be wise in your own conceits; that blindness in part is happened to Israel, until the fulness of the Gentiles </a:t>
            </a:r>
            <a:r>
              <a:rPr lang="el-GR" sz="2000">
                <a:solidFill>
                  <a:srgbClr val="92D050"/>
                </a:solidFill>
                <a:cs typeface="+mj-cs"/>
              </a:rPr>
              <a:t>(πλήρωμα τῶν ἐθνῶν</a:t>
            </a:r>
            <a:r>
              <a:rPr lang="en-US" sz="2000">
                <a:solidFill>
                  <a:srgbClr val="92D050"/>
                </a:solidFill>
                <a:cs typeface="+mj-cs"/>
              </a:rPr>
              <a:t>)</a:t>
            </a:r>
            <a:r>
              <a:rPr lang="en-US" sz="2000">
                <a:solidFill>
                  <a:srgbClr val="FFC000"/>
                </a:solidFill>
                <a:cs typeface="+mj-cs"/>
              </a:rPr>
              <a:t> be come in. 11:26 And so all Israel </a:t>
            </a:r>
            <a:r>
              <a:rPr lang="el-GR" sz="2000">
                <a:solidFill>
                  <a:srgbClr val="92D050"/>
                </a:solidFill>
                <a:cs typeface="+mj-cs"/>
              </a:rPr>
              <a:t>(πᾶς Ἰσραήλ)</a:t>
            </a:r>
            <a:r>
              <a:rPr lang="en-US" sz="2000">
                <a:solidFill>
                  <a:srgbClr val="FFC000"/>
                </a:solidFill>
                <a:cs typeface="+mj-cs"/>
              </a:rPr>
              <a:t> shall be saved: as it is written, There shall come out of Sion the Deliverer </a:t>
            </a:r>
            <a:r>
              <a:rPr lang="el-GR" sz="2000">
                <a:solidFill>
                  <a:srgbClr val="92D050"/>
                </a:solidFill>
                <a:cs typeface="+mj-cs"/>
              </a:rPr>
              <a:t>(ῥυόμενος)</a:t>
            </a:r>
            <a:r>
              <a:rPr lang="en-US" sz="2000">
                <a:solidFill>
                  <a:srgbClr val="FFC000"/>
                </a:solidFill>
                <a:cs typeface="+mj-cs"/>
              </a:rPr>
              <a:t>, and shall turn away ungodliness from Jacob: 11:27 For this is my covenant unto them, when I shall take away their sins. 11:28 As concerning the gospel, they are enemies for your sakes: but as touching the election, they are beloved for the fathers’ sakes. 11:29 For the gifts and calling of God are without repentance. 11:30 For as ye in times past have not believed God, yet have now obtained mercy through their unbelief: 11:31 Even so have these also now not believed, that through your mercy they also may obtain mercy. 11:32 For God hath concluded them all in unbelief, that he might have mercy upon all. 11:33 O the depth of the riches both of the wisdom and knowledge of God! how unsearchable are his judgments, and his ways past finding out! 11:34 For who hath known the mind of the Lord? or who hath been his counseller? 11:35 Or who hath first given to him, and it shall be recompensed unto him again? 11:36 For of him, and through him, and to him, are all things: to whom be glory for ever. Amen.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1D6DE8F-BA0B-E323-80DF-E46B12CCB8B1}"/>
                  </a:ext>
                </a:extLst>
              </p14:cNvPr>
              <p14:cNvContentPartPr/>
              <p14:nvPr/>
            </p14:nvContentPartPr>
            <p14:xfrm>
              <a:off x="552840" y="5201140"/>
              <a:ext cx="1707120" cy="43560"/>
            </p14:xfrm>
          </p:contentPart>
        </mc:Choice>
        <mc:Fallback>
          <p:pic>
            <p:nvPicPr>
              <p:cNvPr id="2" name="Ink 1">
                <a:extLst>
                  <a:ext uri="{FF2B5EF4-FFF2-40B4-BE49-F238E27FC236}">
                    <a16:creationId xmlns:a16="http://schemas.microsoft.com/office/drawing/2014/main" id="{91D6DE8F-BA0B-E323-80DF-E46B12CCB8B1}"/>
                  </a:ext>
                </a:extLst>
              </p:cNvPr>
              <p:cNvPicPr/>
              <p:nvPr/>
            </p:nvPicPr>
            <p:blipFill>
              <a:blip r:embed="rId5"/>
              <a:stretch>
                <a:fillRect/>
              </a:stretch>
            </p:blipFill>
            <p:spPr>
              <a:xfrm>
                <a:off x="534840" y="5183140"/>
                <a:ext cx="1742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1CA304A-14A2-6F4D-3169-B235293782D7}"/>
                  </a:ext>
                </a:extLst>
              </p14:cNvPr>
              <p14:cNvContentPartPr/>
              <p14:nvPr/>
            </p14:nvContentPartPr>
            <p14:xfrm>
              <a:off x="5757720" y="5508220"/>
              <a:ext cx="3358800" cy="66600"/>
            </p14:xfrm>
          </p:contentPart>
        </mc:Choice>
        <mc:Fallback>
          <p:pic>
            <p:nvPicPr>
              <p:cNvPr id="4" name="Ink 3">
                <a:extLst>
                  <a:ext uri="{FF2B5EF4-FFF2-40B4-BE49-F238E27FC236}">
                    <a16:creationId xmlns:a16="http://schemas.microsoft.com/office/drawing/2014/main" id="{31CA304A-14A2-6F4D-3169-B235293782D7}"/>
                  </a:ext>
                </a:extLst>
              </p:cNvPr>
              <p:cNvPicPr/>
              <p:nvPr/>
            </p:nvPicPr>
            <p:blipFill>
              <a:blip r:embed="rId7"/>
              <a:stretch>
                <a:fillRect/>
              </a:stretch>
            </p:blipFill>
            <p:spPr>
              <a:xfrm>
                <a:off x="5739720" y="5490580"/>
                <a:ext cx="3394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242A9C9-06AC-0387-D662-29262F40B23D}"/>
                  </a:ext>
                </a:extLst>
              </p14:cNvPr>
              <p14:cNvContentPartPr/>
              <p14:nvPr/>
            </p14:nvContentPartPr>
            <p14:xfrm>
              <a:off x="591000" y="5844460"/>
              <a:ext cx="5978520" cy="50040"/>
            </p14:xfrm>
          </p:contentPart>
        </mc:Choice>
        <mc:Fallback>
          <p:pic>
            <p:nvPicPr>
              <p:cNvPr id="5" name="Ink 4">
                <a:extLst>
                  <a:ext uri="{FF2B5EF4-FFF2-40B4-BE49-F238E27FC236}">
                    <a16:creationId xmlns:a16="http://schemas.microsoft.com/office/drawing/2014/main" id="{C242A9C9-06AC-0387-D662-29262F40B23D}"/>
                  </a:ext>
                </a:extLst>
              </p:cNvPr>
              <p:cNvPicPr/>
              <p:nvPr/>
            </p:nvPicPr>
            <p:blipFill>
              <a:blip r:embed="rId9"/>
              <a:stretch>
                <a:fillRect/>
              </a:stretch>
            </p:blipFill>
            <p:spPr>
              <a:xfrm>
                <a:off x="573000" y="5826820"/>
                <a:ext cx="6014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E615100-4C85-54B6-F084-6D608ED4788B}"/>
                  </a:ext>
                </a:extLst>
              </p14:cNvPr>
              <p14:cNvContentPartPr/>
              <p14:nvPr/>
            </p14:nvContentPartPr>
            <p14:xfrm>
              <a:off x="1864320" y="592060"/>
              <a:ext cx="1158480" cy="106560"/>
            </p14:xfrm>
          </p:contentPart>
        </mc:Choice>
        <mc:Fallback>
          <p:pic>
            <p:nvPicPr>
              <p:cNvPr id="7" name="Ink 6">
                <a:extLst>
                  <a:ext uri="{FF2B5EF4-FFF2-40B4-BE49-F238E27FC236}">
                    <a16:creationId xmlns:a16="http://schemas.microsoft.com/office/drawing/2014/main" id="{1E615100-4C85-54B6-F084-6D608ED4788B}"/>
                  </a:ext>
                </a:extLst>
              </p:cNvPr>
              <p:cNvPicPr/>
              <p:nvPr/>
            </p:nvPicPr>
            <p:blipFill>
              <a:blip r:embed="rId11"/>
              <a:stretch>
                <a:fillRect/>
              </a:stretch>
            </p:blipFill>
            <p:spPr>
              <a:xfrm>
                <a:off x="1846320" y="574420"/>
                <a:ext cx="1194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ACDE0BC-7118-E031-C9D1-64689CE83D0B}"/>
                  </a:ext>
                </a:extLst>
              </p14:cNvPr>
              <p14:cNvContentPartPr/>
              <p14:nvPr/>
            </p14:nvContentPartPr>
            <p14:xfrm>
              <a:off x="703680" y="1209100"/>
              <a:ext cx="31680" cy="44280"/>
            </p14:xfrm>
          </p:contentPart>
        </mc:Choice>
        <mc:Fallback>
          <p:pic>
            <p:nvPicPr>
              <p:cNvPr id="9" name="Ink 8">
                <a:extLst>
                  <a:ext uri="{FF2B5EF4-FFF2-40B4-BE49-F238E27FC236}">
                    <a16:creationId xmlns:a16="http://schemas.microsoft.com/office/drawing/2014/main" id="{6ACDE0BC-7118-E031-C9D1-64689CE83D0B}"/>
                  </a:ext>
                </a:extLst>
              </p:cNvPr>
              <p:cNvPicPr/>
              <p:nvPr/>
            </p:nvPicPr>
            <p:blipFill>
              <a:blip r:embed="rId13"/>
              <a:stretch>
                <a:fillRect/>
              </a:stretch>
            </p:blipFill>
            <p:spPr>
              <a:xfrm>
                <a:off x="685680" y="1191460"/>
                <a:ext cx="67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ABBFA55-FF67-0112-AB81-D8758B1BCAF4}"/>
                  </a:ext>
                </a:extLst>
              </p14:cNvPr>
              <p14:cNvContentPartPr/>
              <p14:nvPr/>
            </p14:nvContentPartPr>
            <p14:xfrm>
              <a:off x="620880" y="1254460"/>
              <a:ext cx="1015920" cy="59760"/>
            </p14:xfrm>
          </p:contentPart>
        </mc:Choice>
        <mc:Fallback>
          <p:pic>
            <p:nvPicPr>
              <p:cNvPr id="11" name="Ink 10">
                <a:extLst>
                  <a:ext uri="{FF2B5EF4-FFF2-40B4-BE49-F238E27FC236}">
                    <a16:creationId xmlns:a16="http://schemas.microsoft.com/office/drawing/2014/main" id="{7ABBFA55-FF67-0112-AB81-D8758B1BCAF4}"/>
                  </a:ext>
                </a:extLst>
              </p:cNvPr>
              <p:cNvPicPr/>
              <p:nvPr/>
            </p:nvPicPr>
            <p:blipFill>
              <a:blip r:embed="rId15"/>
              <a:stretch>
                <a:fillRect/>
              </a:stretch>
            </p:blipFill>
            <p:spPr>
              <a:xfrm>
                <a:off x="603240" y="1236820"/>
                <a:ext cx="1051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99B2B87-8BA5-8AFD-3AF0-A780DAA053E3}"/>
                  </a:ext>
                </a:extLst>
              </p14:cNvPr>
              <p14:cNvContentPartPr/>
              <p14:nvPr/>
            </p14:nvContentPartPr>
            <p14:xfrm>
              <a:off x="6075600" y="1523020"/>
              <a:ext cx="1717560" cy="63000"/>
            </p14:xfrm>
          </p:contentPart>
        </mc:Choice>
        <mc:Fallback>
          <p:pic>
            <p:nvPicPr>
              <p:cNvPr id="12" name="Ink 11">
                <a:extLst>
                  <a:ext uri="{FF2B5EF4-FFF2-40B4-BE49-F238E27FC236}">
                    <a16:creationId xmlns:a16="http://schemas.microsoft.com/office/drawing/2014/main" id="{199B2B87-8BA5-8AFD-3AF0-A780DAA053E3}"/>
                  </a:ext>
                </a:extLst>
              </p:cNvPr>
              <p:cNvPicPr/>
              <p:nvPr/>
            </p:nvPicPr>
            <p:blipFill>
              <a:blip r:embed="rId17"/>
              <a:stretch>
                <a:fillRect/>
              </a:stretch>
            </p:blipFill>
            <p:spPr>
              <a:xfrm>
                <a:off x="6057960" y="1505020"/>
                <a:ext cx="1753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6CECA6B-836F-BBD4-381D-8C25BD2271E4}"/>
                  </a:ext>
                </a:extLst>
              </p14:cNvPr>
              <p14:cNvContentPartPr/>
              <p14:nvPr/>
            </p14:nvContentPartPr>
            <p14:xfrm>
              <a:off x="3324480" y="1866100"/>
              <a:ext cx="857520" cy="72000"/>
            </p14:xfrm>
          </p:contentPart>
        </mc:Choice>
        <mc:Fallback>
          <p:pic>
            <p:nvPicPr>
              <p:cNvPr id="13" name="Ink 12">
                <a:extLst>
                  <a:ext uri="{FF2B5EF4-FFF2-40B4-BE49-F238E27FC236}">
                    <a16:creationId xmlns:a16="http://schemas.microsoft.com/office/drawing/2014/main" id="{96CECA6B-836F-BBD4-381D-8C25BD2271E4}"/>
                  </a:ext>
                </a:extLst>
              </p:cNvPr>
              <p:cNvPicPr/>
              <p:nvPr/>
            </p:nvPicPr>
            <p:blipFill>
              <a:blip r:embed="rId19"/>
              <a:stretch>
                <a:fillRect/>
              </a:stretch>
            </p:blipFill>
            <p:spPr>
              <a:xfrm>
                <a:off x="3306840" y="1848100"/>
                <a:ext cx="893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46E275A5-2A5C-7833-9DFE-AA589689F6D5}"/>
                  </a:ext>
                </a:extLst>
              </p14:cNvPr>
              <p14:cNvContentPartPr/>
              <p14:nvPr/>
            </p14:nvContentPartPr>
            <p14:xfrm>
              <a:off x="3854760" y="2135380"/>
              <a:ext cx="1022760" cy="58680"/>
            </p14:xfrm>
          </p:contentPart>
        </mc:Choice>
        <mc:Fallback>
          <p:pic>
            <p:nvPicPr>
              <p:cNvPr id="14" name="Ink 13">
                <a:extLst>
                  <a:ext uri="{FF2B5EF4-FFF2-40B4-BE49-F238E27FC236}">
                    <a16:creationId xmlns:a16="http://schemas.microsoft.com/office/drawing/2014/main" id="{46E275A5-2A5C-7833-9DFE-AA589689F6D5}"/>
                  </a:ext>
                </a:extLst>
              </p:cNvPr>
              <p:cNvPicPr/>
              <p:nvPr/>
            </p:nvPicPr>
            <p:blipFill>
              <a:blip r:embed="rId21"/>
              <a:stretch>
                <a:fillRect/>
              </a:stretch>
            </p:blipFill>
            <p:spPr>
              <a:xfrm>
                <a:off x="3836760" y="2117380"/>
                <a:ext cx="1058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AB71F4A-2760-4764-598A-4921182D6642}"/>
                  </a:ext>
                </a:extLst>
              </p14:cNvPr>
              <p14:cNvContentPartPr/>
              <p14:nvPr/>
            </p14:nvContentPartPr>
            <p14:xfrm>
              <a:off x="5808120" y="1263820"/>
              <a:ext cx="1142640" cy="325440"/>
            </p14:xfrm>
          </p:contentPart>
        </mc:Choice>
        <mc:Fallback>
          <p:pic>
            <p:nvPicPr>
              <p:cNvPr id="15" name="Ink 14">
                <a:extLst>
                  <a:ext uri="{FF2B5EF4-FFF2-40B4-BE49-F238E27FC236}">
                    <a16:creationId xmlns:a16="http://schemas.microsoft.com/office/drawing/2014/main" id="{DAB71F4A-2760-4764-598A-4921182D6642}"/>
                  </a:ext>
                </a:extLst>
              </p:cNvPr>
              <p:cNvPicPr/>
              <p:nvPr/>
            </p:nvPicPr>
            <p:blipFill>
              <a:blip r:embed="rId23"/>
              <a:stretch>
                <a:fillRect/>
              </a:stretch>
            </p:blipFill>
            <p:spPr>
              <a:xfrm>
                <a:off x="5790480" y="1246180"/>
                <a:ext cx="1178280" cy="361080"/>
              </a:xfrm>
              <a:prstGeom prst="rect">
                <a:avLst/>
              </a:prstGeom>
            </p:spPr>
          </p:pic>
        </mc:Fallback>
      </mc:AlternateContent>
    </p:spTree>
    <p:extLst>
      <p:ext uri="{BB962C8B-B14F-4D97-AF65-F5344CB8AC3E}">
        <p14:creationId xmlns:p14="http://schemas.microsoft.com/office/powerpoint/2010/main" val="120618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3022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050" y="140957"/>
            <a:ext cx="8985059" cy="4585871"/>
          </a:xfrm>
          <a:prstGeom prst="rect">
            <a:avLst/>
          </a:prstGeom>
          <a:noFill/>
        </p:spPr>
        <p:txBody>
          <a:bodyPr wrap="square" rtlCol="0">
            <a:spAutoFit/>
          </a:bodyPr>
          <a:lstStyle/>
          <a:p>
            <a:pPr algn="r"/>
            <a:r>
              <a:rPr lang="he-IL" sz="3600" b="1">
                <a:solidFill>
                  <a:srgbClr val="FFFF00"/>
                </a:solidFill>
                <a:cs typeface="+mj-cs"/>
              </a:rPr>
              <a:t>ספר דברים פרק ו</a:t>
            </a:r>
          </a:p>
          <a:p>
            <a:pPr algn="r"/>
            <a:r>
              <a:rPr lang="he-IL" sz="3600">
                <a:solidFill>
                  <a:srgbClr val="FFFF00"/>
                </a:solidFill>
                <a:cs typeface="+mj-cs"/>
              </a:rPr>
              <a:t>ד   שְׁמַע יִשְֹרָאֵל יְהוָֹה אֱלֹהֵינוּ יְהוָֹה | אֶחָד: ה   וְאָהַבְתָּ אֵת יְהוָֹה אֱלֹהֶיךָ בְּכָל-לְבָבְךָ וּבְכָל-נַפְשְׁךָ וּבְכָל-מְאֹדֶךָ: ו   וְהָיוּ הַדְּבָרִים הָאֵלֶּה אֲשֶׁר אָנֹכִי מְצַוְּךָ הַיּוֹם עַל-לְבָבֶךָ:</a:t>
            </a:r>
          </a:p>
          <a:p>
            <a:pPr algn="r"/>
            <a:endParaRPr lang="he-IL" sz="3600" b="1">
              <a:solidFill>
                <a:srgbClr val="FFFF00"/>
              </a:solidFill>
              <a:cs typeface="+mj-cs"/>
            </a:endParaRPr>
          </a:p>
          <a:p>
            <a:r>
              <a:rPr lang="en-US" sz="2800" b="1">
                <a:solidFill>
                  <a:srgbClr val="FFC000"/>
                </a:solidFill>
                <a:cs typeface="+mj-cs"/>
              </a:rPr>
              <a:t>Devarim / Deuteronomy 6:4–5  </a:t>
            </a:r>
          </a:p>
          <a:p>
            <a:r>
              <a:rPr lang="en-US" sz="2800">
                <a:solidFill>
                  <a:srgbClr val="FFC000"/>
                </a:solidFill>
                <a:cs typeface="+mj-cs"/>
              </a:rPr>
              <a:t>6:4 Hear, O Israel: The LORD our God is one LORD: 6:5 And thou shalt love the LORD thy God with all thine heart, and with all thy soul, and with all thy might.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60A8D678-DA72-F4BD-EF38-A180D7C6471D}"/>
                  </a:ext>
                </a:extLst>
              </p14:cNvPr>
              <p14:cNvContentPartPr/>
              <p14:nvPr/>
            </p14:nvContentPartPr>
            <p14:xfrm>
              <a:off x="1619880" y="1809580"/>
              <a:ext cx="241920" cy="46440"/>
            </p14:xfrm>
          </p:contentPart>
        </mc:Choice>
        <mc:Fallback>
          <p:pic>
            <p:nvPicPr>
              <p:cNvPr id="5" name="Ink 4">
                <a:extLst>
                  <a:ext uri="{FF2B5EF4-FFF2-40B4-BE49-F238E27FC236}">
                    <a16:creationId xmlns:a16="http://schemas.microsoft.com/office/drawing/2014/main" id="{60A8D678-DA72-F4BD-EF38-A180D7C6471D}"/>
                  </a:ext>
                </a:extLst>
              </p:cNvPr>
              <p:cNvPicPr/>
              <p:nvPr/>
            </p:nvPicPr>
            <p:blipFill>
              <a:blip r:embed="rId5"/>
              <a:stretch>
                <a:fillRect/>
              </a:stretch>
            </p:blipFill>
            <p:spPr>
              <a:xfrm>
                <a:off x="1601880" y="1791580"/>
                <a:ext cx="277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467ABE7C-7B2F-B9F4-4CA5-9627F84DD4A3}"/>
                  </a:ext>
                </a:extLst>
              </p14:cNvPr>
              <p14:cNvContentPartPr/>
              <p14:nvPr/>
            </p14:nvContentPartPr>
            <p14:xfrm>
              <a:off x="3132240" y="1343380"/>
              <a:ext cx="5345280" cy="114480"/>
            </p14:xfrm>
          </p:contentPart>
        </mc:Choice>
        <mc:Fallback>
          <p:pic>
            <p:nvPicPr>
              <p:cNvPr id="7" name="Ink 6">
                <a:extLst>
                  <a:ext uri="{FF2B5EF4-FFF2-40B4-BE49-F238E27FC236}">
                    <a16:creationId xmlns:a16="http://schemas.microsoft.com/office/drawing/2014/main" id="{467ABE7C-7B2F-B9F4-4CA5-9627F84DD4A3}"/>
                  </a:ext>
                </a:extLst>
              </p:cNvPr>
              <p:cNvPicPr/>
              <p:nvPr/>
            </p:nvPicPr>
            <p:blipFill>
              <a:blip r:embed="rId7"/>
              <a:stretch>
                <a:fillRect/>
              </a:stretch>
            </p:blipFill>
            <p:spPr>
              <a:xfrm>
                <a:off x="3114240" y="1325740"/>
                <a:ext cx="5380920" cy="150120"/>
              </a:xfrm>
              <a:prstGeom prst="rect">
                <a:avLst/>
              </a:prstGeom>
            </p:spPr>
          </p:pic>
        </mc:Fallback>
      </mc:AlternateContent>
      <p:grpSp>
        <p:nvGrpSpPr>
          <p:cNvPr id="30" name="Group 29">
            <a:extLst>
              <a:ext uri="{FF2B5EF4-FFF2-40B4-BE49-F238E27FC236}">
                <a16:creationId xmlns:a16="http://schemas.microsoft.com/office/drawing/2014/main" id="{21E5AB6D-567D-6C46-8032-BA0B95FAB1CA}"/>
              </a:ext>
            </a:extLst>
          </p:cNvPr>
          <p:cNvGrpSpPr/>
          <p:nvPr/>
        </p:nvGrpSpPr>
        <p:grpSpPr>
          <a:xfrm>
            <a:off x="634920" y="289300"/>
            <a:ext cx="8860680" cy="2243160"/>
            <a:chOff x="634920" y="289300"/>
            <a:chExt cx="8860680" cy="224316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D73962F3-0367-C3B7-0D85-25F8F5DC768C}"/>
                    </a:ext>
                  </a:extLst>
                </p14:cNvPr>
                <p14:cNvContentPartPr/>
                <p14:nvPr/>
              </p14:nvContentPartPr>
              <p14:xfrm>
                <a:off x="6369360" y="761260"/>
                <a:ext cx="2709360" cy="45720"/>
              </p14:xfrm>
            </p:contentPart>
          </mc:Choice>
          <mc:Fallback>
            <p:pic>
              <p:nvPicPr>
                <p:cNvPr id="2" name="Ink 1">
                  <a:extLst>
                    <a:ext uri="{FF2B5EF4-FFF2-40B4-BE49-F238E27FC236}">
                      <a16:creationId xmlns:a16="http://schemas.microsoft.com/office/drawing/2014/main" id="{D73962F3-0367-C3B7-0D85-25F8F5DC768C}"/>
                    </a:ext>
                  </a:extLst>
                </p:cNvPr>
                <p:cNvPicPr/>
                <p:nvPr/>
              </p:nvPicPr>
              <p:blipFill>
                <a:blip r:embed="rId9"/>
                <a:stretch>
                  <a:fillRect/>
                </a:stretch>
              </p:blipFill>
              <p:spPr>
                <a:xfrm>
                  <a:off x="6351360" y="743260"/>
                  <a:ext cx="2745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89D0F5DD-2701-0278-ECD5-6CB9C9C44141}"/>
                    </a:ext>
                  </a:extLst>
                </p14:cNvPr>
                <p14:cNvContentPartPr/>
                <p14:nvPr/>
              </p14:nvContentPartPr>
              <p14:xfrm>
                <a:off x="8939760" y="1231060"/>
                <a:ext cx="296280" cy="70920"/>
              </p14:xfrm>
            </p:contentPart>
          </mc:Choice>
          <mc:Fallback>
            <p:pic>
              <p:nvPicPr>
                <p:cNvPr id="4" name="Ink 3">
                  <a:extLst>
                    <a:ext uri="{FF2B5EF4-FFF2-40B4-BE49-F238E27FC236}">
                      <a16:creationId xmlns:a16="http://schemas.microsoft.com/office/drawing/2014/main" id="{89D0F5DD-2701-0278-ECD5-6CB9C9C44141}"/>
                    </a:ext>
                  </a:extLst>
                </p:cNvPr>
                <p:cNvPicPr/>
                <p:nvPr/>
              </p:nvPicPr>
              <p:blipFill>
                <a:blip r:embed="rId11"/>
                <a:stretch>
                  <a:fillRect/>
                </a:stretch>
              </p:blipFill>
              <p:spPr>
                <a:xfrm>
                  <a:off x="8922120" y="1213420"/>
                  <a:ext cx="331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506D1C8-D600-B945-38B1-E062EAE867FB}"/>
                    </a:ext>
                  </a:extLst>
                </p14:cNvPr>
                <p14:cNvContentPartPr/>
                <p14:nvPr/>
              </p14:nvContentPartPr>
              <p14:xfrm>
                <a:off x="634920" y="1324660"/>
                <a:ext cx="1743120" cy="60480"/>
              </p14:xfrm>
            </p:contentPart>
          </mc:Choice>
          <mc:Fallback>
            <p:pic>
              <p:nvPicPr>
                <p:cNvPr id="9" name="Ink 8">
                  <a:extLst>
                    <a:ext uri="{FF2B5EF4-FFF2-40B4-BE49-F238E27FC236}">
                      <a16:creationId xmlns:a16="http://schemas.microsoft.com/office/drawing/2014/main" id="{3506D1C8-D600-B945-38B1-E062EAE867FB}"/>
                    </a:ext>
                  </a:extLst>
                </p:cNvPr>
                <p:cNvPicPr/>
                <p:nvPr/>
              </p:nvPicPr>
              <p:blipFill>
                <a:blip r:embed="rId13"/>
                <a:stretch>
                  <a:fillRect/>
                </a:stretch>
              </p:blipFill>
              <p:spPr>
                <a:xfrm>
                  <a:off x="617280" y="1307020"/>
                  <a:ext cx="1778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A0D4DE4-7461-1E63-319C-4AA6680017D8}"/>
                    </a:ext>
                  </a:extLst>
                </p14:cNvPr>
                <p14:cNvContentPartPr/>
                <p14:nvPr/>
              </p14:nvContentPartPr>
              <p14:xfrm>
                <a:off x="7809360" y="1845940"/>
                <a:ext cx="1516680" cy="61920"/>
              </p14:xfrm>
            </p:contentPart>
          </mc:Choice>
          <mc:Fallback>
            <p:pic>
              <p:nvPicPr>
                <p:cNvPr id="11" name="Ink 10">
                  <a:extLst>
                    <a:ext uri="{FF2B5EF4-FFF2-40B4-BE49-F238E27FC236}">
                      <a16:creationId xmlns:a16="http://schemas.microsoft.com/office/drawing/2014/main" id="{FA0D4DE4-7461-1E63-319C-4AA6680017D8}"/>
                    </a:ext>
                  </a:extLst>
                </p:cNvPr>
                <p:cNvPicPr/>
                <p:nvPr/>
              </p:nvPicPr>
              <p:blipFill>
                <a:blip r:embed="rId15"/>
                <a:stretch>
                  <a:fillRect/>
                </a:stretch>
              </p:blipFill>
              <p:spPr>
                <a:xfrm>
                  <a:off x="7791720" y="1827940"/>
                  <a:ext cx="1552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7315DF5-D3C0-F5F3-07CB-27CF27DFC4B9}"/>
                    </a:ext>
                  </a:extLst>
                </p14:cNvPr>
                <p14:cNvContentPartPr/>
                <p14:nvPr/>
              </p14:nvContentPartPr>
              <p14:xfrm>
                <a:off x="5845920" y="1836940"/>
                <a:ext cx="1429200" cy="29520"/>
              </p14:xfrm>
            </p:contentPart>
          </mc:Choice>
          <mc:Fallback>
            <p:pic>
              <p:nvPicPr>
                <p:cNvPr id="12" name="Ink 11">
                  <a:extLst>
                    <a:ext uri="{FF2B5EF4-FFF2-40B4-BE49-F238E27FC236}">
                      <a16:creationId xmlns:a16="http://schemas.microsoft.com/office/drawing/2014/main" id="{37315DF5-D3C0-F5F3-07CB-27CF27DFC4B9}"/>
                    </a:ext>
                  </a:extLst>
                </p:cNvPr>
                <p:cNvPicPr/>
                <p:nvPr/>
              </p:nvPicPr>
              <p:blipFill>
                <a:blip r:embed="rId17"/>
                <a:stretch>
                  <a:fillRect/>
                </a:stretch>
              </p:blipFill>
              <p:spPr>
                <a:xfrm>
                  <a:off x="5827920" y="1819300"/>
                  <a:ext cx="1464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A88B25D-FF79-E231-6F97-D51DBCBF6002}"/>
                    </a:ext>
                  </a:extLst>
                </p14:cNvPr>
                <p14:cNvContentPartPr/>
                <p14:nvPr/>
              </p14:nvContentPartPr>
              <p14:xfrm>
                <a:off x="4042320" y="1874380"/>
                <a:ext cx="1500840" cy="56520"/>
              </p14:xfrm>
            </p:contentPart>
          </mc:Choice>
          <mc:Fallback>
            <p:pic>
              <p:nvPicPr>
                <p:cNvPr id="13" name="Ink 12">
                  <a:extLst>
                    <a:ext uri="{FF2B5EF4-FFF2-40B4-BE49-F238E27FC236}">
                      <a16:creationId xmlns:a16="http://schemas.microsoft.com/office/drawing/2014/main" id="{9A88B25D-FF79-E231-6F97-D51DBCBF6002}"/>
                    </a:ext>
                  </a:extLst>
                </p:cNvPr>
                <p:cNvPicPr/>
                <p:nvPr/>
              </p:nvPicPr>
              <p:blipFill>
                <a:blip r:embed="rId19"/>
                <a:stretch>
                  <a:fillRect/>
                </a:stretch>
              </p:blipFill>
              <p:spPr>
                <a:xfrm>
                  <a:off x="4024320" y="1856380"/>
                  <a:ext cx="1536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54EB8D77-E7D9-0700-5BC4-4D71268F8E66}"/>
                    </a:ext>
                  </a:extLst>
                </p14:cNvPr>
                <p14:cNvContentPartPr/>
                <p14:nvPr/>
              </p14:nvContentPartPr>
              <p14:xfrm>
                <a:off x="2220720" y="1799500"/>
                <a:ext cx="1621080" cy="91080"/>
              </p14:xfrm>
            </p:contentPart>
          </mc:Choice>
          <mc:Fallback>
            <p:pic>
              <p:nvPicPr>
                <p:cNvPr id="14" name="Ink 13">
                  <a:extLst>
                    <a:ext uri="{FF2B5EF4-FFF2-40B4-BE49-F238E27FC236}">
                      <a16:creationId xmlns:a16="http://schemas.microsoft.com/office/drawing/2014/main" id="{54EB8D77-E7D9-0700-5BC4-4D71268F8E66}"/>
                    </a:ext>
                  </a:extLst>
                </p:cNvPr>
                <p:cNvPicPr/>
                <p:nvPr/>
              </p:nvPicPr>
              <p:blipFill>
                <a:blip r:embed="rId21"/>
                <a:stretch>
                  <a:fillRect/>
                </a:stretch>
              </p:blipFill>
              <p:spPr>
                <a:xfrm>
                  <a:off x="2203080" y="1781500"/>
                  <a:ext cx="1656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BCA7C777-687E-F3CE-966C-840C66220368}"/>
                    </a:ext>
                  </a:extLst>
                </p14:cNvPr>
                <p14:cNvContentPartPr/>
                <p14:nvPr/>
              </p14:nvContentPartPr>
              <p14:xfrm>
                <a:off x="777120" y="1820020"/>
                <a:ext cx="570600" cy="62640"/>
              </p14:xfrm>
            </p:contentPart>
          </mc:Choice>
          <mc:Fallback>
            <p:pic>
              <p:nvPicPr>
                <p:cNvPr id="16" name="Ink 15">
                  <a:extLst>
                    <a:ext uri="{FF2B5EF4-FFF2-40B4-BE49-F238E27FC236}">
                      <a16:creationId xmlns:a16="http://schemas.microsoft.com/office/drawing/2014/main" id="{BCA7C777-687E-F3CE-966C-840C66220368}"/>
                    </a:ext>
                  </a:extLst>
                </p:cNvPr>
                <p:cNvPicPr/>
                <p:nvPr/>
              </p:nvPicPr>
              <p:blipFill>
                <a:blip r:embed="rId23"/>
                <a:stretch>
                  <a:fillRect/>
                </a:stretch>
              </p:blipFill>
              <p:spPr>
                <a:xfrm>
                  <a:off x="759480" y="1802380"/>
                  <a:ext cx="606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3E9DC4FB-27DE-47D2-4BEA-FB331B6DE1EB}"/>
                    </a:ext>
                  </a:extLst>
                </p14:cNvPr>
                <p14:cNvContentPartPr/>
                <p14:nvPr/>
              </p14:nvContentPartPr>
              <p14:xfrm>
                <a:off x="8364480" y="2390620"/>
                <a:ext cx="791640" cy="35280"/>
              </p14:xfrm>
            </p:contentPart>
          </mc:Choice>
          <mc:Fallback>
            <p:pic>
              <p:nvPicPr>
                <p:cNvPr id="17" name="Ink 16">
                  <a:extLst>
                    <a:ext uri="{FF2B5EF4-FFF2-40B4-BE49-F238E27FC236}">
                      <a16:creationId xmlns:a16="http://schemas.microsoft.com/office/drawing/2014/main" id="{3E9DC4FB-27DE-47D2-4BEA-FB331B6DE1EB}"/>
                    </a:ext>
                  </a:extLst>
                </p:cNvPr>
                <p:cNvPicPr/>
                <p:nvPr/>
              </p:nvPicPr>
              <p:blipFill>
                <a:blip r:embed="rId25"/>
                <a:stretch>
                  <a:fillRect/>
                </a:stretch>
              </p:blipFill>
              <p:spPr>
                <a:xfrm>
                  <a:off x="8346480" y="2372980"/>
                  <a:ext cx="827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87BB3C00-A38B-4CD8-28D5-50811B47E03E}"/>
                    </a:ext>
                  </a:extLst>
                </p14:cNvPr>
                <p14:cNvContentPartPr/>
                <p14:nvPr/>
              </p14:nvContentPartPr>
              <p14:xfrm>
                <a:off x="7245240" y="2459740"/>
                <a:ext cx="602640" cy="41040"/>
              </p14:xfrm>
            </p:contentPart>
          </mc:Choice>
          <mc:Fallback>
            <p:pic>
              <p:nvPicPr>
                <p:cNvPr id="18" name="Ink 17">
                  <a:extLst>
                    <a:ext uri="{FF2B5EF4-FFF2-40B4-BE49-F238E27FC236}">
                      <a16:creationId xmlns:a16="http://schemas.microsoft.com/office/drawing/2014/main" id="{87BB3C00-A38B-4CD8-28D5-50811B47E03E}"/>
                    </a:ext>
                  </a:extLst>
                </p:cNvPr>
                <p:cNvPicPr/>
                <p:nvPr/>
              </p:nvPicPr>
              <p:blipFill>
                <a:blip r:embed="rId27"/>
                <a:stretch>
                  <a:fillRect/>
                </a:stretch>
              </p:blipFill>
              <p:spPr>
                <a:xfrm>
                  <a:off x="7227600" y="2442100"/>
                  <a:ext cx="638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FE62525D-BC67-68A1-043C-AE1487E4B7E2}"/>
                    </a:ext>
                  </a:extLst>
                </p14:cNvPr>
                <p14:cNvContentPartPr/>
                <p14:nvPr/>
              </p14:nvContentPartPr>
              <p14:xfrm>
                <a:off x="6719640" y="2430220"/>
                <a:ext cx="254160" cy="96120"/>
              </p14:xfrm>
            </p:contentPart>
          </mc:Choice>
          <mc:Fallback>
            <p:pic>
              <p:nvPicPr>
                <p:cNvPr id="19" name="Ink 18">
                  <a:extLst>
                    <a:ext uri="{FF2B5EF4-FFF2-40B4-BE49-F238E27FC236}">
                      <a16:creationId xmlns:a16="http://schemas.microsoft.com/office/drawing/2014/main" id="{FE62525D-BC67-68A1-043C-AE1487E4B7E2}"/>
                    </a:ext>
                  </a:extLst>
                </p:cNvPr>
                <p:cNvPicPr/>
                <p:nvPr/>
              </p:nvPicPr>
              <p:blipFill>
                <a:blip r:embed="rId29"/>
                <a:stretch>
                  <a:fillRect/>
                </a:stretch>
              </p:blipFill>
              <p:spPr>
                <a:xfrm>
                  <a:off x="6702000" y="2412580"/>
                  <a:ext cx="289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113E39B7-BA8A-13BE-04A1-97E29AD30454}"/>
                    </a:ext>
                  </a:extLst>
                </p14:cNvPr>
                <p14:cNvContentPartPr/>
                <p14:nvPr/>
              </p14:nvContentPartPr>
              <p14:xfrm>
                <a:off x="5587440" y="2473780"/>
                <a:ext cx="320760" cy="46440"/>
              </p14:xfrm>
            </p:contentPart>
          </mc:Choice>
          <mc:Fallback>
            <p:pic>
              <p:nvPicPr>
                <p:cNvPr id="21" name="Ink 20">
                  <a:extLst>
                    <a:ext uri="{FF2B5EF4-FFF2-40B4-BE49-F238E27FC236}">
                      <a16:creationId xmlns:a16="http://schemas.microsoft.com/office/drawing/2014/main" id="{113E39B7-BA8A-13BE-04A1-97E29AD30454}"/>
                    </a:ext>
                  </a:extLst>
                </p:cNvPr>
                <p:cNvPicPr/>
                <p:nvPr/>
              </p:nvPicPr>
              <p:blipFill>
                <a:blip r:embed="rId31"/>
                <a:stretch>
                  <a:fillRect/>
                </a:stretch>
              </p:blipFill>
              <p:spPr>
                <a:xfrm>
                  <a:off x="5569440" y="2456140"/>
                  <a:ext cx="356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30B595A6-B6D8-307A-4175-EF913B15B2C1}"/>
                    </a:ext>
                  </a:extLst>
                </p14:cNvPr>
                <p14:cNvContentPartPr/>
                <p14:nvPr/>
              </p14:nvContentPartPr>
              <p14:xfrm>
                <a:off x="4774200" y="2470900"/>
                <a:ext cx="484560" cy="35280"/>
              </p14:xfrm>
            </p:contentPart>
          </mc:Choice>
          <mc:Fallback>
            <p:pic>
              <p:nvPicPr>
                <p:cNvPr id="23" name="Ink 22">
                  <a:extLst>
                    <a:ext uri="{FF2B5EF4-FFF2-40B4-BE49-F238E27FC236}">
                      <a16:creationId xmlns:a16="http://schemas.microsoft.com/office/drawing/2014/main" id="{30B595A6-B6D8-307A-4175-EF913B15B2C1}"/>
                    </a:ext>
                  </a:extLst>
                </p:cNvPr>
                <p:cNvPicPr/>
                <p:nvPr/>
              </p:nvPicPr>
              <p:blipFill>
                <a:blip r:embed="rId33"/>
                <a:stretch>
                  <a:fillRect/>
                </a:stretch>
              </p:blipFill>
              <p:spPr>
                <a:xfrm>
                  <a:off x="4756200" y="2452900"/>
                  <a:ext cx="520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1B881955-674B-B5E3-9047-D6290BF5E58E}"/>
                    </a:ext>
                  </a:extLst>
                </p14:cNvPr>
                <p14:cNvContentPartPr/>
                <p14:nvPr/>
              </p14:nvContentPartPr>
              <p14:xfrm>
                <a:off x="3950880" y="2318980"/>
                <a:ext cx="429840" cy="99720"/>
              </p14:xfrm>
            </p:contentPart>
          </mc:Choice>
          <mc:Fallback>
            <p:pic>
              <p:nvPicPr>
                <p:cNvPr id="25" name="Ink 24">
                  <a:extLst>
                    <a:ext uri="{FF2B5EF4-FFF2-40B4-BE49-F238E27FC236}">
                      <a16:creationId xmlns:a16="http://schemas.microsoft.com/office/drawing/2014/main" id="{1B881955-674B-B5E3-9047-D6290BF5E58E}"/>
                    </a:ext>
                  </a:extLst>
                </p:cNvPr>
                <p:cNvPicPr/>
                <p:nvPr/>
              </p:nvPicPr>
              <p:blipFill>
                <a:blip r:embed="rId35"/>
                <a:stretch>
                  <a:fillRect/>
                </a:stretch>
              </p:blipFill>
              <p:spPr>
                <a:xfrm>
                  <a:off x="3932880" y="2301340"/>
                  <a:ext cx="465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73B43687-6859-C43A-CBF2-BE57ECC6A13B}"/>
                    </a:ext>
                  </a:extLst>
                </p14:cNvPr>
                <p14:cNvContentPartPr/>
                <p14:nvPr/>
              </p14:nvContentPartPr>
              <p14:xfrm>
                <a:off x="3286320" y="2353540"/>
                <a:ext cx="260640" cy="30960"/>
              </p14:xfrm>
            </p:contentPart>
          </mc:Choice>
          <mc:Fallback>
            <p:pic>
              <p:nvPicPr>
                <p:cNvPr id="26" name="Ink 25">
                  <a:extLst>
                    <a:ext uri="{FF2B5EF4-FFF2-40B4-BE49-F238E27FC236}">
                      <a16:creationId xmlns:a16="http://schemas.microsoft.com/office/drawing/2014/main" id="{73B43687-6859-C43A-CBF2-BE57ECC6A13B}"/>
                    </a:ext>
                  </a:extLst>
                </p:cNvPr>
                <p:cNvPicPr/>
                <p:nvPr/>
              </p:nvPicPr>
              <p:blipFill>
                <a:blip r:embed="rId37"/>
                <a:stretch>
                  <a:fillRect/>
                </a:stretch>
              </p:blipFill>
              <p:spPr>
                <a:xfrm>
                  <a:off x="3268680" y="2335900"/>
                  <a:ext cx="296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DEB3E651-25AF-A5A8-074A-A7225DA4D4F4}"/>
                    </a:ext>
                  </a:extLst>
                </p14:cNvPr>
                <p14:cNvContentPartPr/>
                <p14:nvPr/>
              </p14:nvContentPartPr>
              <p14:xfrm>
                <a:off x="2415120" y="2402140"/>
                <a:ext cx="517320" cy="68760"/>
              </p14:xfrm>
            </p:contentPart>
          </mc:Choice>
          <mc:Fallback>
            <p:pic>
              <p:nvPicPr>
                <p:cNvPr id="27" name="Ink 26">
                  <a:extLst>
                    <a:ext uri="{FF2B5EF4-FFF2-40B4-BE49-F238E27FC236}">
                      <a16:creationId xmlns:a16="http://schemas.microsoft.com/office/drawing/2014/main" id="{DEB3E651-25AF-A5A8-074A-A7225DA4D4F4}"/>
                    </a:ext>
                  </a:extLst>
                </p:cNvPr>
                <p:cNvPicPr/>
                <p:nvPr/>
              </p:nvPicPr>
              <p:blipFill>
                <a:blip r:embed="rId39"/>
                <a:stretch>
                  <a:fillRect/>
                </a:stretch>
              </p:blipFill>
              <p:spPr>
                <a:xfrm>
                  <a:off x="2397120" y="2384140"/>
                  <a:ext cx="552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D53FEE91-B10C-BF54-736B-391A012AE498}"/>
                    </a:ext>
                  </a:extLst>
                </p14:cNvPr>
                <p14:cNvContentPartPr/>
                <p14:nvPr/>
              </p14:nvContentPartPr>
              <p14:xfrm>
                <a:off x="9133800" y="289300"/>
                <a:ext cx="361800" cy="2243160"/>
              </p14:xfrm>
            </p:contentPart>
          </mc:Choice>
          <mc:Fallback>
            <p:pic>
              <p:nvPicPr>
                <p:cNvPr id="29" name="Ink 28">
                  <a:extLst>
                    <a:ext uri="{FF2B5EF4-FFF2-40B4-BE49-F238E27FC236}">
                      <a16:creationId xmlns:a16="http://schemas.microsoft.com/office/drawing/2014/main" id="{D53FEE91-B10C-BF54-736B-391A012AE498}"/>
                    </a:ext>
                  </a:extLst>
                </p:cNvPr>
                <p:cNvPicPr/>
                <p:nvPr/>
              </p:nvPicPr>
              <p:blipFill>
                <a:blip r:embed="rId41"/>
                <a:stretch>
                  <a:fillRect/>
                </a:stretch>
              </p:blipFill>
              <p:spPr>
                <a:xfrm>
                  <a:off x="9115800" y="271300"/>
                  <a:ext cx="397440" cy="2278800"/>
                </a:xfrm>
                <a:prstGeom prst="rect">
                  <a:avLst/>
                </a:prstGeom>
              </p:spPr>
            </p:pic>
          </mc:Fallback>
        </mc:AlternateContent>
      </p:grpSp>
    </p:spTree>
    <p:extLst>
      <p:ext uri="{BB962C8B-B14F-4D97-AF65-F5344CB8AC3E}">
        <p14:creationId xmlns:p14="http://schemas.microsoft.com/office/powerpoint/2010/main" val="3628326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19843</TotalTime>
  <Words>2611</Words>
  <Application>Microsoft Office PowerPoint</Application>
  <PresentationFormat>Widescreen</PresentationFormat>
  <Paragraphs>107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110</cp:revision>
  <dcterms:created xsi:type="dcterms:W3CDTF">2021-02-18T19:11:41Z</dcterms:created>
  <dcterms:modified xsi:type="dcterms:W3CDTF">2023-09-28T11:35:10Z</dcterms:modified>
</cp:coreProperties>
</file>